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Lst>
  <p:notesMasterIdLst>
    <p:notesMasterId r:id="rId96"/>
  </p:notesMasterIdLst>
  <p:sldIdLst>
    <p:sldId id="258" r:id="rId5"/>
    <p:sldId id="508" r:id="rId6"/>
    <p:sldId id="600" r:id="rId7"/>
    <p:sldId id="521" r:id="rId8"/>
    <p:sldId id="575" r:id="rId9"/>
    <p:sldId id="601" r:id="rId10"/>
    <p:sldId id="535" r:id="rId11"/>
    <p:sldId id="389" r:id="rId12"/>
    <p:sldId id="534" r:id="rId13"/>
    <p:sldId id="502" r:id="rId14"/>
    <p:sldId id="388" r:id="rId15"/>
    <p:sldId id="536" r:id="rId16"/>
    <p:sldId id="537" r:id="rId17"/>
    <p:sldId id="532" r:id="rId18"/>
    <p:sldId id="505" r:id="rId19"/>
    <p:sldId id="538" r:id="rId20"/>
    <p:sldId id="503" r:id="rId21"/>
    <p:sldId id="504" r:id="rId22"/>
    <p:sldId id="387" r:id="rId23"/>
    <p:sldId id="394" r:id="rId24"/>
    <p:sldId id="580" r:id="rId25"/>
    <p:sldId id="602" r:id="rId26"/>
    <p:sldId id="256" r:id="rId27"/>
    <p:sldId id="603" r:id="rId28"/>
    <p:sldId id="599" r:id="rId29"/>
    <p:sldId id="619" r:id="rId30"/>
    <p:sldId id="604" r:id="rId31"/>
    <p:sldId id="379" r:id="rId32"/>
    <p:sldId id="395" r:id="rId33"/>
    <p:sldId id="396" r:id="rId34"/>
    <p:sldId id="406" r:id="rId35"/>
    <p:sldId id="397" r:id="rId36"/>
    <p:sldId id="541" r:id="rId37"/>
    <p:sldId id="542" r:id="rId38"/>
    <p:sldId id="399" r:id="rId39"/>
    <p:sldId id="473" r:id="rId40"/>
    <p:sldId id="446" r:id="rId41"/>
    <p:sldId id="605" r:id="rId42"/>
    <p:sldId id="416" r:id="rId43"/>
    <p:sldId id="431" r:id="rId44"/>
    <p:sldId id="606" r:id="rId45"/>
    <p:sldId id="428" r:id="rId46"/>
    <p:sldId id="529" r:id="rId47"/>
    <p:sldId id="531" r:id="rId48"/>
    <p:sldId id="530" r:id="rId49"/>
    <p:sldId id="583" r:id="rId50"/>
    <p:sldId id="607" r:id="rId51"/>
    <p:sldId id="474" r:id="rId52"/>
    <p:sldId id="608" r:id="rId53"/>
    <p:sldId id="576" r:id="rId54"/>
    <p:sldId id="372" r:id="rId55"/>
    <p:sldId id="376" r:id="rId56"/>
    <p:sldId id="547" r:id="rId57"/>
    <p:sldId id="548" r:id="rId58"/>
    <p:sldId id="549" r:id="rId59"/>
    <p:sldId id="380" r:id="rId60"/>
    <p:sldId id="373" r:id="rId61"/>
    <p:sldId id="577" r:id="rId62"/>
    <p:sldId id="578" r:id="rId63"/>
    <p:sldId id="381" r:id="rId64"/>
    <p:sldId id="579" r:id="rId65"/>
    <p:sldId id="609" r:id="rId66"/>
    <p:sldId id="589" r:id="rId67"/>
    <p:sldId id="590" r:id="rId68"/>
    <p:sldId id="610" r:id="rId69"/>
    <p:sldId id="591" r:id="rId70"/>
    <p:sldId id="592" r:id="rId71"/>
    <p:sldId id="593" r:id="rId72"/>
    <p:sldId id="594" r:id="rId73"/>
    <p:sldId id="611" r:id="rId74"/>
    <p:sldId id="595" r:id="rId75"/>
    <p:sldId id="612" r:id="rId76"/>
    <p:sldId id="597" r:id="rId77"/>
    <p:sldId id="613" r:id="rId78"/>
    <p:sldId id="617" r:id="rId79"/>
    <p:sldId id="618" r:id="rId80"/>
    <p:sldId id="614" r:id="rId81"/>
    <p:sldId id="378" r:id="rId82"/>
    <p:sldId id="377" r:id="rId83"/>
    <p:sldId id="468" r:id="rId84"/>
    <p:sldId id="469" r:id="rId85"/>
    <p:sldId id="408" r:id="rId86"/>
    <p:sldId id="470" r:id="rId87"/>
    <p:sldId id="615" r:id="rId88"/>
    <p:sldId id="555" r:id="rId89"/>
    <p:sldId id="362" r:id="rId90"/>
    <p:sldId id="556" r:id="rId91"/>
    <p:sldId id="557" r:id="rId92"/>
    <p:sldId id="616" r:id="rId93"/>
    <p:sldId id="360" r:id="rId94"/>
    <p:sldId id="277" r:id="rId95"/>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daky, Kathy" initials="AK" lastIdx="2" clrIdx="6">
    <p:extLst>
      <p:ext uri="{19B8F6BF-5375-455C-9EA6-DF929625EA0E}">
        <p15:presenceInfo xmlns:p15="http://schemas.microsoft.com/office/powerpoint/2012/main" userId="S::kathy.adaky@tea.texas.gov::8c2da59b-9e4a-4960-a749-115f3818b707" providerId="AD"/>
      </p:ext>
    </p:extLst>
  </p:cmAuthor>
  <p:cmAuthor id="1" name="DeSantis, Candice" initials="DC" lastIdx="56" clrIdx="0">
    <p:extLst>
      <p:ext uri="{19B8F6BF-5375-455C-9EA6-DF929625EA0E}">
        <p15:presenceInfo xmlns:p15="http://schemas.microsoft.com/office/powerpoint/2012/main" userId="S::Candice.DeSantis@tea.texas.gov::ebf7425b-4c1c-4725-9788-d1206430aedf" providerId="AD"/>
      </p:ext>
    </p:extLst>
  </p:cmAuthor>
  <p:cmAuthor id="2" name="Johnson, Scott" initials="JS" lastIdx="38" clrIdx="1">
    <p:extLst>
      <p:ext uri="{19B8F6BF-5375-455C-9EA6-DF929625EA0E}">
        <p15:presenceInfo xmlns:p15="http://schemas.microsoft.com/office/powerpoint/2012/main" userId="S::Scott.Johnson@tea.texas.gov::bec97677-f0c6-4bfb-b610-83dc74061801" providerId="AD"/>
      </p:ext>
    </p:extLst>
  </p:cmAuthor>
  <p:cmAuthor id="3" name="Jamie Muffoletto" initials="JM" lastIdx="21" clrIdx="2">
    <p:extLst>
      <p:ext uri="{19B8F6BF-5375-455C-9EA6-DF929625EA0E}">
        <p15:presenceInfo xmlns:p15="http://schemas.microsoft.com/office/powerpoint/2012/main" userId="S::Jamie.Muffoletto@tea.texas.gov::daf1e3c6-8137-448a-b141-d23049d419b5" providerId="AD"/>
      </p:ext>
    </p:extLst>
  </p:cmAuthor>
  <p:cmAuthor id="4" name="Hanson, Terri" initials="HT" lastIdx="50" clrIdx="3">
    <p:extLst>
      <p:ext uri="{19B8F6BF-5375-455C-9EA6-DF929625EA0E}">
        <p15:presenceInfo xmlns:p15="http://schemas.microsoft.com/office/powerpoint/2012/main" userId="S::Terri.Hanson@tea.texas.gov::a02fd813-d4f3-43fd-83dd-7393041517de" providerId="AD"/>
      </p:ext>
    </p:extLst>
  </p:cmAuthor>
  <p:cmAuthor id="5" name="Simons, Leanne" initials="SL" lastIdx="29" clrIdx="4">
    <p:extLst>
      <p:ext uri="{19B8F6BF-5375-455C-9EA6-DF929625EA0E}">
        <p15:presenceInfo xmlns:p15="http://schemas.microsoft.com/office/powerpoint/2012/main" userId="S::leanne.simons@tea.texas.gov::f0b41770-584b-4844-b5c5-b29dec998724" providerId="AD"/>
      </p:ext>
    </p:extLst>
  </p:cmAuthor>
  <p:cmAuthor id="6" name="Helms, Jeanine" initials="HJ" lastIdx="2" clrIdx="5">
    <p:extLst>
      <p:ext uri="{19B8F6BF-5375-455C-9EA6-DF929625EA0E}">
        <p15:presenceInfo xmlns:p15="http://schemas.microsoft.com/office/powerpoint/2012/main" userId="S::jeanine.helms@tea.texas.gov::89688bc7-19a8-4659-8277-c7b73639ff2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038"/>
    <a:srgbClr val="0D6CB9"/>
    <a:srgbClr val="0A518B"/>
    <a:srgbClr val="D93C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734DEE-A8D2-42A2-05D7-C1558B9153A5}" v="2" dt="2021-07-26T22:06:01.741"/>
    <p1510:client id="{2BFBF9DB-A6CB-4D10-873B-E19D64AE6FA3}" v="139" dt="2021-07-26T21:57:16.744"/>
    <p1510:client id="{3D4C21F5-5759-44C2-803E-9E3D259D3D2E}" v="5" dt="2021-07-26T20:49:33.791"/>
    <p1510:client id="{5A54EF27-7770-4A5B-A207-DA48E7647E7B}" v="8" dt="2021-07-26T22:06:25.635"/>
    <p1510:client id="{5E671862-2442-4B1F-B0BB-D27A1B869D69}" v="15" dt="2021-07-26T22:03:27.709"/>
    <p1510:client id="{8245E663-8B72-1397-C98F-C10327001746}" v="7" dt="2021-07-26T17:51:00.113"/>
    <p1510:client id="{C8ECF3AB-DFB4-454E-BB24-95CBEE23E40C}" v="166" dt="2021-07-26T21:52:03.846"/>
    <p1510:client id="{E95CE666-E1F4-488C-A74C-6C22BF245919}" v="1" dt="2021-07-26T17:52:31.3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microsoft.com/office/2016/11/relationships/changesInfo" Target="changesInfos/changesInfo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son, Terri" userId="a02fd813-d4f3-43fd-83dd-7393041517de" providerId="ADAL" clId="{32A6C31B-D281-4060-8ECE-1526758DAE75}"/>
    <pc:docChg chg="undo custSel addSld delSld modSld modNotesMaster">
      <pc:chgData name="Hanson, Terri" userId="a02fd813-d4f3-43fd-83dd-7393041517de" providerId="ADAL" clId="{32A6C31B-D281-4060-8ECE-1526758DAE75}" dt="2021-07-23T14:44:59.207" v="222"/>
      <pc:docMkLst>
        <pc:docMk/>
      </pc:docMkLst>
      <pc:sldChg chg="delSp modSp add del mod">
        <pc:chgData name="Hanson, Terri" userId="a02fd813-d4f3-43fd-83dd-7393041517de" providerId="ADAL" clId="{32A6C31B-D281-4060-8ECE-1526758DAE75}" dt="2021-07-23T12:21:13.550" v="214" actId="20577"/>
        <pc:sldMkLst>
          <pc:docMk/>
          <pc:sldMk cId="497207399" sldId="256"/>
        </pc:sldMkLst>
        <pc:spChg chg="del">
          <ac:chgData name="Hanson, Terri" userId="a02fd813-d4f3-43fd-83dd-7393041517de" providerId="ADAL" clId="{32A6C31B-D281-4060-8ECE-1526758DAE75}" dt="2021-07-23T12:12:15.406" v="142" actId="478"/>
          <ac:spMkLst>
            <pc:docMk/>
            <pc:sldMk cId="497207399" sldId="256"/>
            <ac:spMk id="6" creationId="{6D74225A-7A2E-485A-BDBE-5E3CF1246D14}"/>
          </ac:spMkLst>
        </pc:spChg>
        <pc:spChg chg="mod">
          <ac:chgData name="Hanson, Terri" userId="a02fd813-d4f3-43fd-83dd-7393041517de" providerId="ADAL" clId="{32A6C31B-D281-4060-8ECE-1526758DAE75}" dt="2021-07-23T12:21:13.550" v="214" actId="20577"/>
          <ac:spMkLst>
            <pc:docMk/>
            <pc:sldMk cId="497207399" sldId="256"/>
            <ac:spMk id="47" creationId="{BACCBA8D-459E-4C8E-9FF9-FFDB2DF53754}"/>
          </ac:spMkLst>
        </pc:spChg>
        <pc:grpChg chg="mod">
          <ac:chgData name="Hanson, Terri" userId="a02fd813-d4f3-43fd-83dd-7393041517de" providerId="ADAL" clId="{32A6C31B-D281-4060-8ECE-1526758DAE75}" dt="2021-07-23T12:14:10.120" v="150" actId="1076"/>
          <ac:grpSpMkLst>
            <pc:docMk/>
            <pc:sldMk cId="497207399" sldId="256"/>
            <ac:grpSpMk id="24" creationId="{90ABFDA6-8FF2-4A9F-B73D-16B3E3AEE45C}"/>
          </ac:grpSpMkLst>
        </pc:grpChg>
        <pc:graphicFrameChg chg="modGraphic">
          <ac:chgData name="Hanson, Terri" userId="a02fd813-d4f3-43fd-83dd-7393041517de" providerId="ADAL" clId="{32A6C31B-D281-4060-8ECE-1526758DAE75}" dt="2021-07-23T12:21:03.013" v="200" actId="207"/>
          <ac:graphicFrameMkLst>
            <pc:docMk/>
            <pc:sldMk cId="497207399" sldId="256"/>
            <ac:graphicFrameMk id="43" creationId="{8247BB1A-FE80-4B65-B910-D8C6DDA68F25}"/>
          </ac:graphicFrameMkLst>
        </pc:graphicFrameChg>
        <pc:graphicFrameChg chg="mod modGraphic">
          <ac:chgData name="Hanson, Terri" userId="a02fd813-d4f3-43fd-83dd-7393041517de" providerId="ADAL" clId="{32A6C31B-D281-4060-8ECE-1526758DAE75}" dt="2021-07-23T12:20:51.121" v="197" actId="207"/>
          <ac:graphicFrameMkLst>
            <pc:docMk/>
            <pc:sldMk cId="497207399" sldId="256"/>
            <ac:graphicFrameMk id="50" creationId="{AEC1010D-29AC-409A-A5AF-E8688C949698}"/>
          </ac:graphicFrameMkLst>
        </pc:graphicFrameChg>
        <pc:graphicFrameChg chg="mod modGraphic">
          <ac:chgData name="Hanson, Terri" userId="a02fd813-d4f3-43fd-83dd-7393041517de" providerId="ADAL" clId="{32A6C31B-D281-4060-8ECE-1526758DAE75}" dt="2021-07-23T12:20:57.383" v="198" actId="207"/>
          <ac:graphicFrameMkLst>
            <pc:docMk/>
            <pc:sldMk cId="497207399" sldId="256"/>
            <ac:graphicFrameMk id="53" creationId="{39FCBCBD-679F-4DEF-B677-AFBBBC35955C}"/>
          </ac:graphicFrameMkLst>
        </pc:graphicFrameChg>
        <pc:graphicFrameChg chg="modGraphic">
          <ac:chgData name="Hanson, Terri" userId="a02fd813-d4f3-43fd-83dd-7393041517de" providerId="ADAL" clId="{32A6C31B-D281-4060-8ECE-1526758DAE75}" dt="2021-07-23T12:16:59.026" v="161" actId="6549"/>
          <ac:graphicFrameMkLst>
            <pc:docMk/>
            <pc:sldMk cId="497207399" sldId="256"/>
            <ac:graphicFrameMk id="71" creationId="{7F1DA9AA-0295-42E5-A425-8D41A2684BB0}"/>
          </ac:graphicFrameMkLst>
        </pc:graphicFrameChg>
      </pc:sldChg>
      <pc:sldChg chg="addCm modCm">
        <pc:chgData name="Hanson, Terri" userId="a02fd813-d4f3-43fd-83dd-7393041517de" providerId="ADAL" clId="{32A6C31B-D281-4060-8ECE-1526758DAE75}" dt="2021-07-23T14:44:59.207" v="222"/>
        <pc:sldMkLst>
          <pc:docMk/>
          <pc:sldMk cId="4053731649" sldId="508"/>
        </pc:sldMkLst>
      </pc:sldChg>
      <pc:sldChg chg="modCm">
        <pc:chgData name="Hanson, Terri" userId="a02fd813-d4f3-43fd-83dd-7393041517de" providerId="ADAL" clId="{32A6C31B-D281-4060-8ECE-1526758DAE75}" dt="2021-07-22T19:30:06.315" v="1"/>
        <pc:sldMkLst>
          <pc:docMk/>
          <pc:sldMk cId="2307014536" sldId="521"/>
        </pc:sldMkLst>
      </pc:sldChg>
      <pc:sldChg chg="addCm modCm">
        <pc:chgData name="Hanson, Terri" userId="a02fd813-d4f3-43fd-83dd-7393041517de" providerId="ADAL" clId="{32A6C31B-D281-4060-8ECE-1526758DAE75}" dt="2021-07-22T22:13:28.503" v="4" actId="5900"/>
        <pc:sldMkLst>
          <pc:docMk/>
          <pc:sldMk cId="1942981165" sldId="529"/>
        </pc:sldMkLst>
      </pc:sldChg>
      <pc:sldChg chg="modSp mod">
        <pc:chgData name="Hanson, Terri" userId="a02fd813-d4f3-43fd-83dd-7393041517de" providerId="ADAL" clId="{32A6C31B-D281-4060-8ECE-1526758DAE75}" dt="2021-07-22T22:15:56.124" v="11" actId="20577"/>
        <pc:sldMkLst>
          <pc:docMk/>
          <pc:sldMk cId="2456131167" sldId="530"/>
        </pc:sldMkLst>
        <pc:spChg chg="mod">
          <ac:chgData name="Hanson, Terri" userId="a02fd813-d4f3-43fd-83dd-7393041517de" providerId="ADAL" clId="{32A6C31B-D281-4060-8ECE-1526758DAE75}" dt="2021-07-22T22:15:56.124" v="11" actId="20577"/>
          <ac:spMkLst>
            <pc:docMk/>
            <pc:sldMk cId="2456131167" sldId="530"/>
            <ac:spMk id="5" creationId="{34300B19-48C7-4295-976F-5C88B00D49CA}"/>
          </ac:spMkLst>
        </pc:spChg>
      </pc:sldChg>
      <pc:sldChg chg="addCm modCm">
        <pc:chgData name="Hanson, Terri" userId="a02fd813-d4f3-43fd-83dd-7393041517de" providerId="ADAL" clId="{32A6C31B-D281-4060-8ECE-1526758DAE75}" dt="2021-07-22T22:36:54.198" v="16"/>
        <pc:sldMkLst>
          <pc:docMk/>
          <pc:sldMk cId="161148302" sldId="551"/>
        </pc:sldMkLst>
      </pc:sldChg>
      <pc:sldChg chg="del">
        <pc:chgData name="Hanson, Terri" userId="a02fd813-d4f3-43fd-83dd-7393041517de" providerId="ADAL" clId="{32A6C31B-D281-4060-8ECE-1526758DAE75}" dt="2021-07-23T12:11:01.620" v="18" actId="2696"/>
        <pc:sldMkLst>
          <pc:docMk/>
          <pc:sldMk cId="3695040583" sldId="581"/>
        </pc:sldMkLst>
      </pc:sldChg>
      <pc:sldChg chg="addSp modSp del mod">
        <pc:chgData name="Hanson, Terri" userId="a02fd813-d4f3-43fd-83dd-7393041517de" providerId="ADAL" clId="{32A6C31B-D281-4060-8ECE-1526758DAE75}" dt="2021-07-23T12:16:24.015" v="157" actId="2696"/>
        <pc:sldMkLst>
          <pc:docMk/>
          <pc:sldMk cId="3810127168" sldId="582"/>
        </pc:sldMkLst>
        <pc:spChg chg="mod">
          <ac:chgData name="Hanson, Terri" userId="a02fd813-d4f3-43fd-83dd-7393041517de" providerId="ADAL" clId="{32A6C31B-D281-4060-8ECE-1526758DAE75}" dt="2021-07-23T12:14:47.302" v="156" actId="14100"/>
          <ac:spMkLst>
            <pc:docMk/>
            <pc:sldMk cId="3810127168" sldId="582"/>
            <ac:spMk id="2" creationId="{720D83C6-ECEA-4890-9EEE-1A81DC9EBF3E}"/>
          </ac:spMkLst>
        </pc:spChg>
        <pc:spChg chg="mod">
          <ac:chgData name="Hanson, Terri" userId="a02fd813-d4f3-43fd-83dd-7393041517de" providerId="ADAL" clId="{32A6C31B-D281-4060-8ECE-1526758DAE75}" dt="2021-07-23T12:14:03.492" v="149"/>
          <ac:spMkLst>
            <pc:docMk/>
            <pc:sldMk cId="3810127168" sldId="582"/>
            <ac:spMk id="3" creationId="{35EA86FA-A20E-402C-AC05-623A5052A7B1}"/>
          </ac:spMkLst>
        </pc:spChg>
        <pc:spChg chg="mod">
          <ac:chgData name="Hanson, Terri" userId="a02fd813-d4f3-43fd-83dd-7393041517de" providerId="ADAL" clId="{32A6C31B-D281-4060-8ECE-1526758DAE75}" dt="2021-07-23T12:14:19.267" v="151"/>
          <ac:spMkLst>
            <pc:docMk/>
            <pc:sldMk cId="3810127168" sldId="582"/>
            <ac:spMk id="6" creationId="{8B6DDDBF-07E5-435F-980D-5C90C85CECA1}"/>
          </ac:spMkLst>
        </pc:spChg>
        <pc:spChg chg="mod">
          <ac:chgData name="Hanson, Terri" userId="a02fd813-d4f3-43fd-83dd-7393041517de" providerId="ADAL" clId="{32A6C31B-D281-4060-8ECE-1526758DAE75}" dt="2021-07-23T12:14:19.267" v="151"/>
          <ac:spMkLst>
            <pc:docMk/>
            <pc:sldMk cId="3810127168" sldId="582"/>
            <ac:spMk id="9" creationId="{BC43D251-E560-4DA0-A214-F2111995C26E}"/>
          </ac:spMkLst>
        </pc:spChg>
        <pc:spChg chg="mod">
          <ac:chgData name="Hanson, Terri" userId="a02fd813-d4f3-43fd-83dd-7393041517de" providerId="ADAL" clId="{32A6C31B-D281-4060-8ECE-1526758DAE75}" dt="2021-07-23T12:14:19.267" v="151"/>
          <ac:spMkLst>
            <pc:docMk/>
            <pc:sldMk cId="3810127168" sldId="582"/>
            <ac:spMk id="12" creationId="{C19FB393-F416-425D-AC78-84594C7916CB}"/>
          </ac:spMkLst>
        </pc:spChg>
        <pc:spChg chg="mod">
          <ac:chgData name="Hanson, Terri" userId="a02fd813-d4f3-43fd-83dd-7393041517de" providerId="ADAL" clId="{32A6C31B-D281-4060-8ECE-1526758DAE75}" dt="2021-07-23T12:14:19.267" v="151"/>
          <ac:spMkLst>
            <pc:docMk/>
            <pc:sldMk cId="3810127168" sldId="582"/>
            <ac:spMk id="15" creationId="{5BFB7753-F314-46FF-9ADF-C0341B487CD0}"/>
          </ac:spMkLst>
        </pc:spChg>
        <pc:grpChg chg="add mod">
          <ac:chgData name="Hanson, Terri" userId="a02fd813-d4f3-43fd-83dd-7393041517de" providerId="ADAL" clId="{32A6C31B-D281-4060-8ECE-1526758DAE75}" dt="2021-07-23T12:14:19.267" v="151"/>
          <ac:grpSpMkLst>
            <pc:docMk/>
            <pc:sldMk cId="3810127168" sldId="582"/>
            <ac:grpSpMk id="5" creationId="{644A1EAF-2918-4041-B83F-33D5D8BFE005}"/>
          </ac:grpSpMkLst>
        </pc:grpChg>
        <pc:grpChg chg="add mod">
          <ac:chgData name="Hanson, Terri" userId="a02fd813-d4f3-43fd-83dd-7393041517de" providerId="ADAL" clId="{32A6C31B-D281-4060-8ECE-1526758DAE75}" dt="2021-07-23T12:14:19.267" v="151"/>
          <ac:grpSpMkLst>
            <pc:docMk/>
            <pc:sldMk cId="3810127168" sldId="582"/>
            <ac:grpSpMk id="8" creationId="{94DA6619-4C72-4E7A-83C5-44616516E266}"/>
          </ac:grpSpMkLst>
        </pc:grpChg>
        <pc:grpChg chg="add mod">
          <ac:chgData name="Hanson, Terri" userId="a02fd813-d4f3-43fd-83dd-7393041517de" providerId="ADAL" clId="{32A6C31B-D281-4060-8ECE-1526758DAE75}" dt="2021-07-23T12:14:19.267" v="151"/>
          <ac:grpSpMkLst>
            <pc:docMk/>
            <pc:sldMk cId="3810127168" sldId="582"/>
            <ac:grpSpMk id="11" creationId="{F40E9338-0E2F-4EE8-A4D6-FE0FD897DBD3}"/>
          </ac:grpSpMkLst>
        </pc:grpChg>
        <pc:grpChg chg="add mod">
          <ac:chgData name="Hanson, Terri" userId="a02fd813-d4f3-43fd-83dd-7393041517de" providerId="ADAL" clId="{32A6C31B-D281-4060-8ECE-1526758DAE75}" dt="2021-07-23T12:14:19.267" v="151"/>
          <ac:grpSpMkLst>
            <pc:docMk/>
            <pc:sldMk cId="3810127168" sldId="582"/>
            <ac:grpSpMk id="14" creationId="{60F959CE-37DC-4766-A0AC-3A4CE91EC116}"/>
          </ac:grpSpMkLst>
        </pc:grpChg>
        <pc:graphicFrameChg chg="add mod">
          <ac:chgData name="Hanson, Terri" userId="a02fd813-d4f3-43fd-83dd-7393041517de" providerId="ADAL" clId="{32A6C31B-D281-4060-8ECE-1526758DAE75}" dt="2021-07-23T12:14:19.267" v="151"/>
          <ac:graphicFrameMkLst>
            <pc:docMk/>
            <pc:sldMk cId="3810127168" sldId="582"/>
            <ac:graphicFrameMk id="4" creationId="{2BED6DD9-36BD-4914-8D1C-EDE220BFA2F3}"/>
          </ac:graphicFrameMkLst>
        </pc:graphicFrameChg>
        <pc:graphicFrameChg chg="add mod">
          <ac:chgData name="Hanson, Terri" userId="a02fd813-d4f3-43fd-83dd-7393041517de" providerId="ADAL" clId="{32A6C31B-D281-4060-8ECE-1526758DAE75}" dt="2021-07-23T12:14:19.267" v="151"/>
          <ac:graphicFrameMkLst>
            <pc:docMk/>
            <pc:sldMk cId="3810127168" sldId="582"/>
            <ac:graphicFrameMk id="17" creationId="{38319F6C-7523-4BDE-B86A-E49F6C737D19}"/>
          </ac:graphicFrameMkLst>
        </pc:graphicFrameChg>
        <pc:graphicFrameChg chg="add mod">
          <ac:chgData name="Hanson, Terri" userId="a02fd813-d4f3-43fd-83dd-7393041517de" providerId="ADAL" clId="{32A6C31B-D281-4060-8ECE-1526758DAE75}" dt="2021-07-23T12:14:19.267" v="151"/>
          <ac:graphicFrameMkLst>
            <pc:docMk/>
            <pc:sldMk cId="3810127168" sldId="582"/>
            <ac:graphicFrameMk id="18" creationId="{B039BF13-05DC-44E0-8E18-67CB8F2F0CC2}"/>
          </ac:graphicFrameMkLst>
        </pc:graphicFrameChg>
        <pc:graphicFrameChg chg="add mod">
          <ac:chgData name="Hanson, Terri" userId="a02fd813-d4f3-43fd-83dd-7393041517de" providerId="ADAL" clId="{32A6C31B-D281-4060-8ECE-1526758DAE75}" dt="2021-07-23T12:14:19.267" v="151"/>
          <ac:graphicFrameMkLst>
            <pc:docMk/>
            <pc:sldMk cId="3810127168" sldId="582"/>
            <ac:graphicFrameMk id="19" creationId="{79AE2FC5-F4E7-4B40-8BCC-47A8D8BE99EE}"/>
          </ac:graphicFrameMkLst>
        </pc:graphicFrameChg>
        <pc:graphicFrameChg chg="add mod">
          <ac:chgData name="Hanson, Terri" userId="a02fd813-d4f3-43fd-83dd-7393041517de" providerId="ADAL" clId="{32A6C31B-D281-4060-8ECE-1526758DAE75}" dt="2021-07-23T12:14:19.267" v="151"/>
          <ac:graphicFrameMkLst>
            <pc:docMk/>
            <pc:sldMk cId="3810127168" sldId="582"/>
            <ac:graphicFrameMk id="20" creationId="{BE2B4B84-DE39-4C0F-A40A-CD5716418294}"/>
          </ac:graphicFrameMkLst>
        </pc:graphicFrameChg>
        <pc:graphicFrameChg chg="add mod">
          <ac:chgData name="Hanson, Terri" userId="a02fd813-d4f3-43fd-83dd-7393041517de" providerId="ADAL" clId="{32A6C31B-D281-4060-8ECE-1526758DAE75}" dt="2021-07-23T12:14:19.267" v="151"/>
          <ac:graphicFrameMkLst>
            <pc:docMk/>
            <pc:sldMk cId="3810127168" sldId="582"/>
            <ac:graphicFrameMk id="21" creationId="{8CF145D4-CC5D-422B-95DC-261D9CE84A8E}"/>
          </ac:graphicFrameMkLst>
        </pc:graphicFrameChg>
        <pc:picChg chg="mod">
          <ac:chgData name="Hanson, Terri" userId="a02fd813-d4f3-43fd-83dd-7393041517de" providerId="ADAL" clId="{32A6C31B-D281-4060-8ECE-1526758DAE75}" dt="2021-07-23T12:14:19.267" v="151"/>
          <ac:picMkLst>
            <pc:docMk/>
            <pc:sldMk cId="3810127168" sldId="582"/>
            <ac:picMk id="7" creationId="{FCEDB34E-ECE7-4873-B937-3F2F55B44A4D}"/>
          </ac:picMkLst>
        </pc:picChg>
        <pc:picChg chg="mod">
          <ac:chgData name="Hanson, Terri" userId="a02fd813-d4f3-43fd-83dd-7393041517de" providerId="ADAL" clId="{32A6C31B-D281-4060-8ECE-1526758DAE75}" dt="2021-07-23T12:14:19.267" v="151"/>
          <ac:picMkLst>
            <pc:docMk/>
            <pc:sldMk cId="3810127168" sldId="582"/>
            <ac:picMk id="10" creationId="{FF3CAB55-4C41-42A2-BD19-53E3C871FAF0}"/>
          </ac:picMkLst>
        </pc:picChg>
        <pc:picChg chg="mod">
          <ac:chgData name="Hanson, Terri" userId="a02fd813-d4f3-43fd-83dd-7393041517de" providerId="ADAL" clId="{32A6C31B-D281-4060-8ECE-1526758DAE75}" dt="2021-07-23T12:14:19.267" v="151"/>
          <ac:picMkLst>
            <pc:docMk/>
            <pc:sldMk cId="3810127168" sldId="582"/>
            <ac:picMk id="13" creationId="{FFDDB22D-1A40-460E-93A5-C34A20EC9E27}"/>
          </ac:picMkLst>
        </pc:picChg>
        <pc:picChg chg="mod">
          <ac:chgData name="Hanson, Terri" userId="a02fd813-d4f3-43fd-83dd-7393041517de" providerId="ADAL" clId="{32A6C31B-D281-4060-8ECE-1526758DAE75}" dt="2021-07-23T12:14:19.267" v="151"/>
          <ac:picMkLst>
            <pc:docMk/>
            <pc:sldMk cId="3810127168" sldId="582"/>
            <ac:picMk id="16" creationId="{BAB2C4D5-3089-4644-8109-ED21C9F3C904}"/>
          </ac:picMkLst>
        </pc:picChg>
      </pc:sldChg>
      <pc:sldChg chg="modSp mod">
        <pc:chgData name="Hanson, Terri" userId="a02fd813-d4f3-43fd-83dd-7393041517de" providerId="ADAL" clId="{32A6C31B-D281-4060-8ECE-1526758DAE75}" dt="2021-07-22T22:14:46.211" v="8" actId="20577"/>
        <pc:sldMkLst>
          <pc:docMk/>
          <pc:sldMk cId="2020551117" sldId="583"/>
        </pc:sldMkLst>
        <pc:spChg chg="mod">
          <ac:chgData name="Hanson, Terri" userId="a02fd813-d4f3-43fd-83dd-7393041517de" providerId="ADAL" clId="{32A6C31B-D281-4060-8ECE-1526758DAE75}" dt="2021-07-22T22:14:46.211" v="8" actId="20577"/>
          <ac:spMkLst>
            <pc:docMk/>
            <pc:sldMk cId="2020551117" sldId="583"/>
            <ac:spMk id="5" creationId="{34300B19-48C7-4295-976F-5C88B00D49CA}"/>
          </ac:spMkLst>
        </pc:spChg>
      </pc:sldChg>
      <pc:sldChg chg="addCm modCm">
        <pc:chgData name="Hanson, Terri" userId="a02fd813-d4f3-43fd-83dd-7393041517de" providerId="ADAL" clId="{32A6C31B-D281-4060-8ECE-1526758DAE75}" dt="2021-07-23T14:43:59.614" v="221"/>
        <pc:sldMkLst>
          <pc:docMk/>
          <pc:sldMk cId="2193944080" sldId="597"/>
        </pc:sldMkLst>
      </pc:sldChg>
      <pc:sldChg chg="add">
        <pc:chgData name="Hanson, Terri" userId="a02fd813-d4f3-43fd-83dd-7393041517de" providerId="ADAL" clId="{32A6C31B-D281-4060-8ECE-1526758DAE75}" dt="2021-07-23T12:13:42.557" v="147" actId="2890"/>
        <pc:sldMkLst>
          <pc:docMk/>
          <pc:sldMk cId="1238297492" sldId="599"/>
        </pc:sldMkLst>
      </pc:sldChg>
      <pc:sldMasterChg chg="delSldLayout">
        <pc:chgData name="Hanson, Terri" userId="a02fd813-d4f3-43fd-83dd-7393041517de" providerId="ADAL" clId="{32A6C31B-D281-4060-8ECE-1526758DAE75}" dt="2021-07-23T12:14:41.157" v="155" actId="2696"/>
        <pc:sldMasterMkLst>
          <pc:docMk/>
          <pc:sldMasterMk cId="4111256006" sldId="2147483719"/>
        </pc:sldMasterMkLst>
        <pc:sldLayoutChg chg="del">
          <pc:chgData name="Hanson, Terri" userId="a02fd813-d4f3-43fd-83dd-7393041517de" providerId="ADAL" clId="{32A6C31B-D281-4060-8ECE-1526758DAE75}" dt="2021-07-23T12:14:41.157" v="155" actId="2696"/>
          <pc:sldLayoutMkLst>
            <pc:docMk/>
            <pc:sldMasterMk cId="4111256006" sldId="2147483719"/>
            <pc:sldLayoutMk cId="1867142206" sldId="2147483769"/>
          </pc:sldLayoutMkLst>
        </pc:sldLayoutChg>
      </pc:sldMasterChg>
    </pc:docChg>
  </pc:docChgLst>
  <pc:docChgLst>
    <pc:chgData name="Muffoletto, Jamie" userId="S::jamie.muffoletto@tea.texas.gov::daf1e3c6-8137-448a-b141-d23049d419b5" providerId="AD" clId="Web-{F9E9364E-631D-19FD-1295-F962C1B34166}"/>
    <pc:docChg chg="modSld">
      <pc:chgData name="Muffoletto, Jamie" userId="S::jamie.muffoletto@tea.texas.gov::daf1e3c6-8137-448a-b141-d23049d419b5" providerId="AD" clId="Web-{F9E9364E-631D-19FD-1295-F962C1B34166}" dt="2021-07-02T12:10:31.665" v="76"/>
      <pc:docMkLst>
        <pc:docMk/>
      </pc:docMkLst>
      <pc:sldChg chg="addCm">
        <pc:chgData name="Muffoletto, Jamie" userId="S::jamie.muffoletto@tea.texas.gov::daf1e3c6-8137-448a-b141-d23049d419b5" providerId="AD" clId="Web-{F9E9364E-631D-19FD-1295-F962C1B34166}" dt="2021-07-02T12:10:31.665" v="76"/>
        <pc:sldMkLst>
          <pc:docMk/>
          <pc:sldMk cId="1046094841" sldId="372"/>
        </pc:sldMkLst>
      </pc:sldChg>
      <pc:sldChg chg="delCm">
        <pc:chgData name="Muffoletto, Jamie" userId="S::jamie.muffoletto@tea.texas.gov::daf1e3c6-8137-448a-b141-d23049d419b5" providerId="AD" clId="Web-{F9E9364E-631D-19FD-1295-F962C1B34166}" dt="2021-07-02T12:09:46.102" v="75"/>
        <pc:sldMkLst>
          <pc:docMk/>
          <pc:sldMk cId="1101404890" sldId="373"/>
        </pc:sldMkLst>
      </pc:sldChg>
      <pc:sldChg chg="modSp">
        <pc:chgData name="Muffoletto, Jamie" userId="S::jamie.muffoletto@tea.texas.gov::daf1e3c6-8137-448a-b141-d23049d419b5" providerId="AD" clId="Web-{F9E9364E-631D-19FD-1295-F962C1B34166}" dt="2021-07-02T12:06:54.738" v="18" actId="20577"/>
        <pc:sldMkLst>
          <pc:docMk/>
          <pc:sldMk cId="2725358282" sldId="376"/>
        </pc:sldMkLst>
        <pc:spChg chg="mod">
          <ac:chgData name="Muffoletto, Jamie" userId="S::jamie.muffoletto@tea.texas.gov::daf1e3c6-8137-448a-b141-d23049d419b5" providerId="AD" clId="Web-{F9E9364E-631D-19FD-1295-F962C1B34166}" dt="2021-07-02T12:06:54.738" v="18" actId="20577"/>
          <ac:spMkLst>
            <pc:docMk/>
            <pc:sldMk cId="2725358282" sldId="376"/>
            <ac:spMk id="4" creationId="{3F6CE2FE-F02B-461B-8C8F-E1DFA26F0ED4}"/>
          </ac:spMkLst>
        </pc:spChg>
      </pc:sldChg>
      <pc:sldChg chg="addSp delSp modSp">
        <pc:chgData name="Muffoletto, Jamie" userId="S::jamie.muffoletto@tea.texas.gov::daf1e3c6-8137-448a-b141-d23049d419b5" providerId="AD" clId="Web-{F9E9364E-631D-19FD-1295-F962C1B34166}" dt="2021-07-02T12:09:38.461" v="74" actId="1076"/>
        <pc:sldMkLst>
          <pc:docMk/>
          <pc:sldMk cId="4114507583" sldId="380"/>
        </pc:sldMkLst>
        <pc:spChg chg="del">
          <ac:chgData name="Muffoletto, Jamie" userId="S::jamie.muffoletto@tea.texas.gov::daf1e3c6-8137-448a-b141-d23049d419b5" providerId="AD" clId="Web-{F9E9364E-631D-19FD-1295-F962C1B34166}" dt="2021-07-02T12:09:12.554" v="63"/>
          <ac:spMkLst>
            <pc:docMk/>
            <pc:sldMk cId="4114507583" sldId="380"/>
            <ac:spMk id="3" creationId="{06942845-BD5A-42C5-A5C4-13339DD507AB}"/>
          </ac:spMkLst>
        </pc:spChg>
        <pc:spChg chg="mod">
          <ac:chgData name="Muffoletto, Jamie" userId="S::jamie.muffoletto@tea.texas.gov::daf1e3c6-8137-448a-b141-d23049d419b5" providerId="AD" clId="Web-{F9E9364E-631D-19FD-1295-F962C1B34166}" dt="2021-07-02T12:09:38.461" v="74" actId="1076"/>
          <ac:spMkLst>
            <pc:docMk/>
            <pc:sldMk cId="4114507583" sldId="380"/>
            <ac:spMk id="4" creationId="{3F6CE2FE-F02B-461B-8C8F-E1DFA26F0ED4}"/>
          </ac:spMkLst>
        </pc:spChg>
        <pc:spChg chg="add del mod">
          <ac:chgData name="Muffoletto, Jamie" userId="S::jamie.muffoletto@tea.texas.gov::daf1e3c6-8137-448a-b141-d23049d419b5" providerId="AD" clId="Web-{F9E9364E-631D-19FD-1295-F962C1B34166}" dt="2021-07-02T12:09:16.398" v="64"/>
          <ac:spMkLst>
            <pc:docMk/>
            <pc:sldMk cId="4114507583" sldId="380"/>
            <ac:spMk id="7" creationId="{DFA06766-E9F6-450C-A725-E1F1B5B81561}"/>
          </ac:spMkLst>
        </pc:spChg>
        <pc:spChg chg="add mod">
          <ac:chgData name="Muffoletto, Jamie" userId="S::jamie.muffoletto@tea.texas.gov::daf1e3c6-8137-448a-b141-d23049d419b5" providerId="AD" clId="Web-{F9E9364E-631D-19FD-1295-F962C1B34166}" dt="2021-07-02T12:09:17.648" v="65"/>
          <ac:spMkLst>
            <pc:docMk/>
            <pc:sldMk cId="4114507583" sldId="380"/>
            <ac:spMk id="9" creationId="{2BE387DD-C4D2-421E-B526-2D7FD1597BED}"/>
          </ac:spMkLst>
        </pc:spChg>
      </pc:sldChg>
      <pc:sldChg chg="addSp delSp modSp">
        <pc:chgData name="Muffoletto, Jamie" userId="S::jamie.muffoletto@tea.texas.gov::daf1e3c6-8137-448a-b141-d23049d419b5" providerId="AD" clId="Web-{F9E9364E-631D-19FD-1295-F962C1B34166}" dt="2021-07-02T12:07:06.129" v="20" actId="20577"/>
        <pc:sldMkLst>
          <pc:docMk/>
          <pc:sldMk cId="1407541611" sldId="547"/>
        </pc:sldMkLst>
        <pc:spChg chg="del">
          <ac:chgData name="Muffoletto, Jamie" userId="S::jamie.muffoletto@tea.texas.gov::daf1e3c6-8137-448a-b141-d23049d419b5" providerId="AD" clId="Web-{F9E9364E-631D-19FD-1295-F962C1B34166}" dt="2021-07-02T12:04:48.704" v="0"/>
          <ac:spMkLst>
            <pc:docMk/>
            <pc:sldMk cId="1407541611" sldId="547"/>
            <ac:spMk id="3" creationId="{06942845-BD5A-42C5-A5C4-13339DD507AB}"/>
          </ac:spMkLst>
        </pc:spChg>
        <pc:spChg chg="mod">
          <ac:chgData name="Muffoletto, Jamie" userId="S::jamie.muffoletto@tea.texas.gov::daf1e3c6-8137-448a-b141-d23049d419b5" providerId="AD" clId="Web-{F9E9364E-631D-19FD-1295-F962C1B34166}" dt="2021-07-02T12:07:06.129" v="20" actId="20577"/>
          <ac:spMkLst>
            <pc:docMk/>
            <pc:sldMk cId="1407541611" sldId="547"/>
            <ac:spMk id="4" creationId="{3F6CE2FE-F02B-461B-8C8F-E1DFA26F0ED4}"/>
          </ac:spMkLst>
        </pc:spChg>
        <pc:spChg chg="add del mod">
          <ac:chgData name="Muffoletto, Jamie" userId="S::jamie.muffoletto@tea.texas.gov::daf1e3c6-8137-448a-b141-d23049d419b5" providerId="AD" clId="Web-{F9E9364E-631D-19FD-1295-F962C1B34166}" dt="2021-07-02T12:05:01.423" v="3"/>
          <ac:spMkLst>
            <pc:docMk/>
            <pc:sldMk cId="1407541611" sldId="547"/>
            <ac:spMk id="9" creationId="{1454EEB0-645C-4668-86E8-F277F43628CB}"/>
          </ac:spMkLst>
        </pc:spChg>
        <pc:spChg chg="add del">
          <ac:chgData name="Muffoletto, Jamie" userId="S::jamie.muffoletto@tea.texas.gov::daf1e3c6-8137-448a-b141-d23049d419b5" providerId="AD" clId="Web-{F9E9364E-631D-19FD-1295-F962C1B34166}" dt="2021-07-02T12:04:55.001" v="2"/>
          <ac:spMkLst>
            <pc:docMk/>
            <pc:sldMk cId="1407541611" sldId="547"/>
            <ac:spMk id="11" creationId="{C318A412-913C-4582-B31B-E17B2C6C3B20}"/>
          </ac:spMkLst>
        </pc:spChg>
        <pc:spChg chg="add mod">
          <ac:chgData name="Muffoletto, Jamie" userId="S::jamie.muffoletto@tea.texas.gov::daf1e3c6-8137-448a-b141-d23049d419b5" providerId="AD" clId="Web-{F9E9364E-631D-19FD-1295-F962C1B34166}" dt="2021-07-02T12:05:19.049" v="7" actId="1076"/>
          <ac:spMkLst>
            <pc:docMk/>
            <pc:sldMk cId="1407541611" sldId="547"/>
            <ac:spMk id="13" creationId="{36192783-85DF-447D-9B7C-B43B7BD050D0}"/>
          </ac:spMkLst>
        </pc:spChg>
      </pc:sldChg>
      <pc:sldChg chg="addSp delSp modSp">
        <pc:chgData name="Muffoletto, Jamie" userId="S::jamie.muffoletto@tea.texas.gov::daf1e3c6-8137-448a-b141-d23049d419b5" providerId="AD" clId="Web-{F9E9364E-631D-19FD-1295-F962C1B34166}" dt="2021-07-02T12:07:47.037" v="40" actId="1076"/>
        <pc:sldMkLst>
          <pc:docMk/>
          <pc:sldMk cId="1684761878" sldId="548"/>
        </pc:sldMkLst>
        <pc:spChg chg="del mod">
          <ac:chgData name="Muffoletto, Jamie" userId="S::jamie.muffoletto@tea.texas.gov::daf1e3c6-8137-448a-b141-d23049d419b5" providerId="AD" clId="Web-{F9E9364E-631D-19FD-1295-F962C1B34166}" dt="2021-07-02T12:05:35.002" v="10"/>
          <ac:spMkLst>
            <pc:docMk/>
            <pc:sldMk cId="1684761878" sldId="548"/>
            <ac:spMk id="3" creationId="{06942845-BD5A-42C5-A5C4-13339DD507AB}"/>
          </ac:spMkLst>
        </pc:spChg>
        <pc:spChg chg="mod">
          <ac:chgData name="Muffoletto, Jamie" userId="S::jamie.muffoletto@tea.texas.gov::daf1e3c6-8137-448a-b141-d23049d419b5" providerId="AD" clId="Web-{F9E9364E-631D-19FD-1295-F962C1B34166}" dt="2021-07-02T12:07:47.037" v="40" actId="1076"/>
          <ac:spMkLst>
            <pc:docMk/>
            <pc:sldMk cId="1684761878" sldId="548"/>
            <ac:spMk id="4" creationId="{3F6CE2FE-F02B-461B-8C8F-E1DFA26F0ED4}"/>
          </ac:spMkLst>
        </pc:spChg>
        <pc:spChg chg="add del mod">
          <ac:chgData name="Muffoletto, Jamie" userId="S::jamie.muffoletto@tea.texas.gov::daf1e3c6-8137-448a-b141-d23049d419b5" providerId="AD" clId="Web-{F9E9364E-631D-19FD-1295-F962C1B34166}" dt="2021-07-02T12:05:43.222" v="11"/>
          <ac:spMkLst>
            <pc:docMk/>
            <pc:sldMk cId="1684761878" sldId="548"/>
            <ac:spMk id="5" creationId="{DA44F7D3-534C-43FF-8CF6-67EF734C46CA}"/>
          </ac:spMkLst>
        </pc:spChg>
        <pc:spChg chg="add mod">
          <ac:chgData name="Muffoletto, Jamie" userId="S::jamie.muffoletto@tea.texas.gov::daf1e3c6-8137-448a-b141-d23049d419b5" providerId="AD" clId="Web-{F9E9364E-631D-19FD-1295-F962C1B34166}" dt="2021-07-02T12:05:44.237" v="12"/>
          <ac:spMkLst>
            <pc:docMk/>
            <pc:sldMk cId="1684761878" sldId="548"/>
            <ac:spMk id="6" creationId="{7850C60A-9162-42A0-84F1-BC9C434C80D8}"/>
          </ac:spMkLst>
        </pc:spChg>
      </pc:sldChg>
      <pc:sldChg chg="addSp delSp modSp">
        <pc:chgData name="Muffoletto, Jamie" userId="S::jamie.muffoletto@tea.texas.gov::daf1e3c6-8137-448a-b141-d23049d419b5" providerId="AD" clId="Web-{F9E9364E-631D-19FD-1295-F962C1B34166}" dt="2021-07-02T12:08:57.632" v="62" actId="1076"/>
        <pc:sldMkLst>
          <pc:docMk/>
          <pc:sldMk cId="889855254" sldId="549"/>
        </pc:sldMkLst>
        <pc:spChg chg="del">
          <ac:chgData name="Muffoletto, Jamie" userId="S::jamie.muffoletto@tea.texas.gov::daf1e3c6-8137-448a-b141-d23049d419b5" providerId="AD" clId="Web-{F9E9364E-631D-19FD-1295-F962C1B34166}" dt="2021-07-02T12:08:01.631" v="41"/>
          <ac:spMkLst>
            <pc:docMk/>
            <pc:sldMk cId="889855254" sldId="549"/>
            <ac:spMk id="3" creationId="{06942845-BD5A-42C5-A5C4-13339DD507AB}"/>
          </ac:spMkLst>
        </pc:spChg>
        <pc:spChg chg="mod">
          <ac:chgData name="Muffoletto, Jamie" userId="S::jamie.muffoletto@tea.texas.gov::daf1e3c6-8137-448a-b141-d23049d419b5" providerId="AD" clId="Web-{F9E9364E-631D-19FD-1295-F962C1B34166}" dt="2021-07-02T12:08:57.632" v="62" actId="1076"/>
          <ac:spMkLst>
            <pc:docMk/>
            <pc:sldMk cId="889855254" sldId="549"/>
            <ac:spMk id="4" creationId="{3F6CE2FE-F02B-461B-8C8F-E1DFA26F0ED4}"/>
          </ac:spMkLst>
        </pc:spChg>
        <pc:spChg chg="add del mod">
          <ac:chgData name="Muffoletto, Jamie" userId="S::jamie.muffoletto@tea.texas.gov::daf1e3c6-8137-448a-b141-d23049d419b5" providerId="AD" clId="Web-{F9E9364E-631D-19FD-1295-F962C1B34166}" dt="2021-07-02T12:08:12.725" v="42"/>
          <ac:spMkLst>
            <pc:docMk/>
            <pc:sldMk cId="889855254" sldId="549"/>
            <ac:spMk id="5" creationId="{166870C6-F41F-4E82-8775-D11599535A66}"/>
          </ac:spMkLst>
        </pc:spChg>
        <pc:spChg chg="add mod">
          <ac:chgData name="Muffoletto, Jamie" userId="S::jamie.muffoletto@tea.texas.gov::daf1e3c6-8137-448a-b141-d23049d419b5" providerId="AD" clId="Web-{F9E9364E-631D-19FD-1295-F962C1B34166}" dt="2021-07-02T12:08:30.819" v="45"/>
          <ac:spMkLst>
            <pc:docMk/>
            <pc:sldMk cId="889855254" sldId="549"/>
            <ac:spMk id="10" creationId="{0FDBC93E-ADD5-451E-A931-36B3A8780393}"/>
          </ac:spMkLst>
        </pc:spChg>
        <pc:picChg chg="add del mod">
          <ac:chgData name="Muffoletto, Jamie" userId="S::jamie.muffoletto@tea.texas.gov::daf1e3c6-8137-448a-b141-d23049d419b5" providerId="AD" clId="Web-{F9E9364E-631D-19FD-1295-F962C1B34166}" dt="2021-07-02T12:08:19.287" v="44"/>
          <ac:picMkLst>
            <pc:docMk/>
            <pc:sldMk cId="889855254" sldId="549"/>
            <ac:picMk id="8" creationId="{FA36A24F-ABA9-4047-8238-30AEF9B6EBD8}"/>
          </ac:picMkLst>
        </pc:picChg>
      </pc:sldChg>
    </pc:docChg>
  </pc:docChgLst>
  <pc:docChgLst>
    <pc:chgData name="Johnson, Scott" userId="bec97677-f0c6-4bfb-b610-83dc74061801" providerId="ADAL" clId="{E95CE666-E1F4-488C-A74C-6C22BF245919}"/>
    <pc:docChg chg="custSel modSld">
      <pc:chgData name="Johnson, Scott" userId="bec97677-f0c6-4bfb-b610-83dc74061801" providerId="ADAL" clId="{E95CE666-E1F4-488C-A74C-6C22BF245919}" dt="2021-07-26T17:52:31.332" v="4" actId="20577"/>
      <pc:docMkLst>
        <pc:docMk/>
      </pc:docMkLst>
      <pc:sldChg chg="modCm">
        <pc:chgData name="Johnson, Scott" userId="bec97677-f0c6-4bfb-b610-83dc74061801" providerId="ADAL" clId="{E95CE666-E1F4-488C-A74C-6C22BF245919}" dt="2021-07-23T14:58:58.553" v="0"/>
        <pc:sldMkLst>
          <pc:docMk/>
          <pc:sldMk cId="367918000" sldId="258"/>
        </pc:sldMkLst>
      </pc:sldChg>
      <pc:sldChg chg="addCm modCm">
        <pc:chgData name="Johnson, Scott" userId="bec97677-f0c6-4bfb-b610-83dc74061801" providerId="ADAL" clId="{E95CE666-E1F4-488C-A74C-6C22BF245919}" dt="2021-07-23T15:38:17.947" v="3" actId="5900"/>
        <pc:sldMkLst>
          <pc:docMk/>
          <pc:sldMk cId="1238297492" sldId="599"/>
        </pc:sldMkLst>
      </pc:sldChg>
      <pc:sldChg chg="modSp mod">
        <pc:chgData name="Johnson, Scott" userId="bec97677-f0c6-4bfb-b610-83dc74061801" providerId="ADAL" clId="{E95CE666-E1F4-488C-A74C-6C22BF245919}" dt="2021-07-26T17:52:31.332" v="4" actId="20577"/>
        <pc:sldMkLst>
          <pc:docMk/>
          <pc:sldMk cId="3259218090" sldId="599"/>
        </pc:sldMkLst>
        <pc:spChg chg="mod">
          <ac:chgData name="Johnson, Scott" userId="bec97677-f0c6-4bfb-b610-83dc74061801" providerId="ADAL" clId="{E95CE666-E1F4-488C-A74C-6C22BF245919}" dt="2021-07-26T17:52:31.332" v="4" actId="20577"/>
          <ac:spMkLst>
            <pc:docMk/>
            <pc:sldMk cId="3259218090" sldId="599"/>
            <ac:spMk id="2" creationId="{720D83C6-ECEA-4890-9EEE-1A81DC9EBF3E}"/>
          </ac:spMkLst>
        </pc:spChg>
      </pc:sldChg>
    </pc:docChg>
  </pc:docChgLst>
  <pc:docChgLst>
    <pc:chgData name="Johnson, Scott" userId="bec97677-f0c6-4bfb-b610-83dc74061801" providerId="ADAL" clId="{6F184E59-33DB-408E-ABB5-971A72104272}"/>
    <pc:docChg chg="undo custSel modSld">
      <pc:chgData name="Johnson, Scott" userId="bec97677-f0c6-4bfb-b610-83dc74061801" providerId="ADAL" clId="{6F184E59-33DB-408E-ABB5-971A72104272}" dt="2021-07-08T13:07:19.346" v="218" actId="20577"/>
      <pc:docMkLst>
        <pc:docMk/>
      </pc:docMkLst>
      <pc:sldChg chg="addCm delCm modCm">
        <pc:chgData name="Johnson, Scott" userId="bec97677-f0c6-4bfb-b610-83dc74061801" providerId="ADAL" clId="{6F184E59-33DB-408E-ABB5-971A72104272}" dt="2021-07-07T22:04:33.618" v="168" actId="1592"/>
        <pc:sldMkLst>
          <pc:docMk/>
          <pc:sldMk cId="367918000" sldId="258"/>
        </pc:sldMkLst>
      </pc:sldChg>
      <pc:sldChg chg="modSp mod addCm delCm modCm">
        <pc:chgData name="Johnson, Scott" userId="bec97677-f0c6-4bfb-b610-83dc74061801" providerId="ADAL" clId="{6F184E59-33DB-408E-ABB5-971A72104272}" dt="2021-07-08T13:07:19.346" v="218" actId="20577"/>
        <pc:sldMkLst>
          <pc:docMk/>
          <pc:sldMk cId="2618998537" sldId="360"/>
        </pc:sldMkLst>
        <pc:spChg chg="mod">
          <ac:chgData name="Johnson, Scott" userId="bec97677-f0c6-4bfb-b610-83dc74061801" providerId="ADAL" clId="{6F184E59-33DB-408E-ABB5-971A72104272}" dt="2021-07-08T13:07:19.346" v="218" actId="20577"/>
          <ac:spMkLst>
            <pc:docMk/>
            <pc:sldMk cId="2618998537" sldId="360"/>
            <ac:spMk id="4" creationId="{3F6CE2FE-F02B-461B-8C8F-E1DFA26F0ED4}"/>
          </ac:spMkLst>
        </pc:spChg>
      </pc:sldChg>
      <pc:sldChg chg="modSp mod addCm delCm modCm">
        <pc:chgData name="Johnson, Scott" userId="bec97677-f0c6-4bfb-b610-83dc74061801" providerId="ADAL" clId="{6F184E59-33DB-408E-ABB5-971A72104272}" dt="2021-07-07T22:07:59.034" v="181" actId="1592"/>
        <pc:sldMkLst>
          <pc:docMk/>
          <pc:sldMk cId="1046094841" sldId="372"/>
        </pc:sldMkLst>
        <pc:spChg chg="mod">
          <ac:chgData name="Johnson, Scott" userId="bec97677-f0c6-4bfb-b610-83dc74061801" providerId="ADAL" clId="{6F184E59-33DB-408E-ABB5-971A72104272}" dt="2021-06-30T20:23:07.300" v="163" actId="20577"/>
          <ac:spMkLst>
            <pc:docMk/>
            <pc:sldMk cId="1046094841" sldId="372"/>
            <ac:spMk id="3" creationId="{06942845-BD5A-42C5-A5C4-13339DD507AB}"/>
          </ac:spMkLst>
        </pc:spChg>
      </pc:sldChg>
      <pc:sldChg chg="modSp mod">
        <pc:chgData name="Johnson, Scott" userId="bec97677-f0c6-4bfb-b610-83dc74061801" providerId="ADAL" clId="{6F184E59-33DB-408E-ABB5-971A72104272}" dt="2021-06-30T20:22:46.044" v="161" actId="255"/>
        <pc:sldMkLst>
          <pc:docMk/>
          <pc:sldMk cId="2725358282" sldId="376"/>
        </pc:sldMkLst>
        <pc:spChg chg="mod">
          <ac:chgData name="Johnson, Scott" userId="bec97677-f0c6-4bfb-b610-83dc74061801" providerId="ADAL" clId="{6F184E59-33DB-408E-ABB5-971A72104272}" dt="2021-06-30T20:22:46.044" v="161" actId="255"/>
          <ac:spMkLst>
            <pc:docMk/>
            <pc:sldMk cId="2725358282" sldId="376"/>
            <ac:spMk id="3" creationId="{06942845-BD5A-42C5-A5C4-13339DD507AB}"/>
          </ac:spMkLst>
        </pc:spChg>
      </pc:sldChg>
      <pc:sldChg chg="modSp mod">
        <pc:chgData name="Johnson, Scott" userId="bec97677-f0c6-4bfb-b610-83dc74061801" providerId="ADAL" clId="{6F184E59-33DB-408E-ABB5-971A72104272}" dt="2021-06-30T19:38:36.169" v="143" actId="20577"/>
        <pc:sldMkLst>
          <pc:docMk/>
          <pc:sldMk cId="3055683919" sldId="378"/>
        </pc:sldMkLst>
        <pc:spChg chg="mod">
          <ac:chgData name="Johnson, Scott" userId="bec97677-f0c6-4bfb-b610-83dc74061801" providerId="ADAL" clId="{6F184E59-33DB-408E-ABB5-971A72104272}" dt="2021-06-30T19:38:36.169" v="143" actId="20577"/>
          <ac:spMkLst>
            <pc:docMk/>
            <pc:sldMk cId="3055683919" sldId="378"/>
            <ac:spMk id="4" creationId="{3F6CE2FE-F02B-461B-8C8F-E1DFA26F0ED4}"/>
          </ac:spMkLst>
        </pc:spChg>
      </pc:sldChg>
      <pc:sldChg chg="modSp mod">
        <pc:chgData name="Johnson, Scott" userId="bec97677-f0c6-4bfb-b610-83dc74061801" providerId="ADAL" clId="{6F184E59-33DB-408E-ABB5-971A72104272}" dt="2021-06-29T20:50:37.152" v="75" actId="113"/>
        <pc:sldMkLst>
          <pc:docMk/>
          <pc:sldMk cId="161307775" sldId="387"/>
        </pc:sldMkLst>
        <pc:spChg chg="mod">
          <ac:chgData name="Johnson, Scott" userId="bec97677-f0c6-4bfb-b610-83dc74061801" providerId="ADAL" clId="{6F184E59-33DB-408E-ABB5-971A72104272}" dt="2021-06-29T20:50:37.152" v="75" actId="113"/>
          <ac:spMkLst>
            <pc:docMk/>
            <pc:sldMk cId="161307775" sldId="387"/>
            <ac:spMk id="5" creationId="{99CCEBF0-39D5-4C40-A33A-F38722241062}"/>
          </ac:spMkLst>
        </pc:spChg>
      </pc:sldChg>
      <pc:sldChg chg="modSp mod">
        <pc:chgData name="Johnson, Scott" userId="bec97677-f0c6-4bfb-b610-83dc74061801" providerId="ADAL" clId="{6F184E59-33DB-408E-ABB5-971A72104272}" dt="2021-06-29T20:49:21.002" v="53" actId="20577"/>
        <pc:sldMkLst>
          <pc:docMk/>
          <pc:sldMk cId="1108146421" sldId="388"/>
        </pc:sldMkLst>
        <pc:spChg chg="mod">
          <ac:chgData name="Johnson, Scott" userId="bec97677-f0c6-4bfb-b610-83dc74061801" providerId="ADAL" clId="{6F184E59-33DB-408E-ABB5-971A72104272}" dt="2021-06-29T20:49:21.002" v="53" actId="20577"/>
          <ac:spMkLst>
            <pc:docMk/>
            <pc:sldMk cId="1108146421" sldId="388"/>
            <ac:spMk id="5" creationId="{99CCEBF0-39D5-4C40-A33A-F38722241062}"/>
          </ac:spMkLst>
        </pc:spChg>
      </pc:sldChg>
      <pc:sldChg chg="modSp mod">
        <pc:chgData name="Johnson, Scott" userId="bec97677-f0c6-4bfb-b610-83dc74061801" providerId="ADAL" clId="{6F184E59-33DB-408E-ABB5-971A72104272}" dt="2021-06-29T20:49:05.898" v="48" actId="20577"/>
        <pc:sldMkLst>
          <pc:docMk/>
          <pc:sldMk cId="2633877393" sldId="389"/>
        </pc:sldMkLst>
        <pc:spChg chg="mod">
          <ac:chgData name="Johnson, Scott" userId="bec97677-f0c6-4bfb-b610-83dc74061801" providerId="ADAL" clId="{6F184E59-33DB-408E-ABB5-971A72104272}" dt="2021-06-29T20:49:05.898" v="48" actId="20577"/>
          <ac:spMkLst>
            <pc:docMk/>
            <pc:sldMk cId="2633877393" sldId="389"/>
            <ac:spMk id="5" creationId="{99CCEBF0-39D5-4C40-A33A-F38722241062}"/>
          </ac:spMkLst>
        </pc:spChg>
      </pc:sldChg>
      <pc:sldChg chg="modSp mod addCm delCm modCm">
        <pc:chgData name="Johnson, Scott" userId="bec97677-f0c6-4bfb-b610-83dc74061801" providerId="ADAL" clId="{6F184E59-33DB-408E-ABB5-971A72104272}" dt="2021-07-07T22:05:33.275" v="169" actId="1592"/>
        <pc:sldMkLst>
          <pc:docMk/>
          <pc:sldMk cId="2278669209" sldId="394"/>
        </pc:sldMkLst>
        <pc:spChg chg="mod">
          <ac:chgData name="Johnson, Scott" userId="bec97677-f0c6-4bfb-b610-83dc74061801" providerId="ADAL" clId="{6F184E59-33DB-408E-ABB5-971A72104272}" dt="2021-06-29T20:50:54.345" v="79" actId="113"/>
          <ac:spMkLst>
            <pc:docMk/>
            <pc:sldMk cId="2278669209" sldId="394"/>
            <ac:spMk id="5" creationId="{99CCEBF0-39D5-4C40-A33A-F38722241062}"/>
          </ac:spMkLst>
        </pc:spChg>
      </pc:sldChg>
      <pc:sldChg chg="modSp mod">
        <pc:chgData name="Johnson, Scott" userId="bec97677-f0c6-4bfb-b610-83dc74061801" providerId="ADAL" clId="{6F184E59-33DB-408E-ABB5-971A72104272}" dt="2021-07-08T12:58:55.679" v="199" actId="20577"/>
        <pc:sldMkLst>
          <pc:docMk/>
          <pc:sldMk cId="737135523" sldId="416"/>
        </pc:sldMkLst>
        <pc:spChg chg="mod">
          <ac:chgData name="Johnson, Scott" userId="bec97677-f0c6-4bfb-b610-83dc74061801" providerId="ADAL" clId="{6F184E59-33DB-408E-ABB5-971A72104272}" dt="2021-07-08T12:58:55.679" v="199" actId="20577"/>
          <ac:spMkLst>
            <pc:docMk/>
            <pc:sldMk cId="737135523" sldId="416"/>
            <ac:spMk id="8" creationId="{ABAF73E2-C648-4EFB-97E4-3C5AE033BBD4}"/>
          </ac:spMkLst>
        </pc:spChg>
      </pc:sldChg>
      <pc:sldChg chg="modSp mod">
        <pc:chgData name="Johnson, Scott" userId="bec97677-f0c6-4bfb-b610-83dc74061801" providerId="ADAL" clId="{6F184E59-33DB-408E-ABB5-971A72104272}" dt="2021-07-08T12:58:19.112" v="197" actId="113"/>
        <pc:sldMkLst>
          <pc:docMk/>
          <pc:sldMk cId="2841546275" sldId="428"/>
        </pc:sldMkLst>
        <pc:spChg chg="mod">
          <ac:chgData name="Johnson, Scott" userId="bec97677-f0c6-4bfb-b610-83dc74061801" providerId="ADAL" clId="{6F184E59-33DB-408E-ABB5-971A72104272}" dt="2021-07-08T12:58:19.112" v="197" actId="113"/>
          <ac:spMkLst>
            <pc:docMk/>
            <pc:sldMk cId="2841546275" sldId="428"/>
            <ac:spMk id="2" creationId="{47843B9C-1D95-4CC7-A673-792DC2DA4C9B}"/>
          </ac:spMkLst>
        </pc:spChg>
      </pc:sldChg>
      <pc:sldChg chg="modSp mod">
        <pc:chgData name="Johnson, Scott" userId="bec97677-f0c6-4bfb-b610-83dc74061801" providerId="ADAL" clId="{6F184E59-33DB-408E-ABB5-971A72104272}" dt="2021-07-08T12:57:26.734" v="188" actId="20577"/>
        <pc:sldMkLst>
          <pc:docMk/>
          <pc:sldMk cId="1619519714" sldId="431"/>
        </pc:sldMkLst>
        <pc:spChg chg="mod">
          <ac:chgData name="Johnson, Scott" userId="bec97677-f0c6-4bfb-b610-83dc74061801" providerId="ADAL" clId="{6F184E59-33DB-408E-ABB5-971A72104272}" dt="2021-07-08T12:57:26.734" v="188" actId="20577"/>
          <ac:spMkLst>
            <pc:docMk/>
            <pc:sldMk cId="1619519714" sldId="431"/>
            <ac:spMk id="5" creationId="{99CCEBF0-39D5-4C40-A33A-F38722241062}"/>
          </ac:spMkLst>
        </pc:spChg>
      </pc:sldChg>
      <pc:sldChg chg="modSp mod addCm delCm modCm">
        <pc:chgData name="Johnson, Scott" userId="bec97677-f0c6-4bfb-b610-83dc74061801" providerId="ADAL" clId="{6F184E59-33DB-408E-ABB5-971A72104272}" dt="2021-07-07T22:06:28.775" v="172" actId="1592"/>
        <pc:sldMkLst>
          <pc:docMk/>
          <pc:sldMk cId="3005192398" sldId="446"/>
        </pc:sldMkLst>
        <pc:spChg chg="mod">
          <ac:chgData name="Johnson, Scott" userId="bec97677-f0c6-4bfb-b610-83dc74061801" providerId="ADAL" clId="{6F184E59-33DB-408E-ABB5-971A72104272}" dt="2021-07-07T22:06:25.393" v="171" actId="14100"/>
          <ac:spMkLst>
            <pc:docMk/>
            <pc:sldMk cId="3005192398" sldId="446"/>
            <ac:spMk id="4" creationId="{3F6CE2FE-F02B-461B-8C8F-E1DFA26F0ED4}"/>
          </ac:spMkLst>
        </pc:spChg>
      </pc:sldChg>
      <pc:sldChg chg="modSp mod">
        <pc:chgData name="Johnson, Scott" userId="bec97677-f0c6-4bfb-b610-83dc74061801" providerId="ADAL" clId="{6F184E59-33DB-408E-ABB5-971A72104272}" dt="2021-06-30T19:29:02.372" v="115" actId="1076"/>
        <pc:sldMkLst>
          <pc:docMk/>
          <pc:sldMk cId="1377510343" sldId="474"/>
        </pc:sldMkLst>
        <pc:spChg chg="mod">
          <ac:chgData name="Johnson, Scott" userId="bec97677-f0c6-4bfb-b610-83dc74061801" providerId="ADAL" clId="{6F184E59-33DB-408E-ABB5-971A72104272}" dt="2021-06-30T19:28:54.401" v="114" actId="20577"/>
          <ac:spMkLst>
            <pc:docMk/>
            <pc:sldMk cId="1377510343" sldId="474"/>
            <ac:spMk id="5" creationId="{99CCEBF0-39D5-4C40-A33A-F38722241062}"/>
          </ac:spMkLst>
        </pc:spChg>
        <pc:spChg chg="mod">
          <ac:chgData name="Johnson, Scott" userId="bec97677-f0c6-4bfb-b610-83dc74061801" providerId="ADAL" clId="{6F184E59-33DB-408E-ABB5-971A72104272}" dt="2021-06-30T19:29:02.372" v="115" actId="1076"/>
          <ac:spMkLst>
            <pc:docMk/>
            <pc:sldMk cId="1377510343" sldId="474"/>
            <ac:spMk id="6" creationId="{6D0FE997-C260-4BD5-8A51-5944B806FB24}"/>
          </ac:spMkLst>
        </pc:spChg>
        <pc:picChg chg="mod">
          <ac:chgData name="Johnson, Scott" userId="bec97677-f0c6-4bfb-b610-83dc74061801" providerId="ADAL" clId="{6F184E59-33DB-408E-ABB5-971A72104272}" dt="2021-06-30T19:29:02.372" v="115" actId="1076"/>
          <ac:picMkLst>
            <pc:docMk/>
            <pc:sldMk cId="1377510343" sldId="474"/>
            <ac:picMk id="11" creationId="{D6DD0216-6566-416E-91F5-5AEE4E2F8DED}"/>
          </ac:picMkLst>
        </pc:picChg>
      </pc:sldChg>
      <pc:sldChg chg="modSp mod">
        <pc:chgData name="Johnson, Scott" userId="bec97677-f0c6-4bfb-b610-83dc74061801" providerId="ADAL" clId="{6F184E59-33DB-408E-ABB5-971A72104272}" dt="2021-06-30T17:55:51.436" v="87" actId="20577"/>
        <pc:sldMkLst>
          <pc:docMk/>
          <pc:sldMk cId="2444811196" sldId="505"/>
        </pc:sldMkLst>
        <pc:spChg chg="mod">
          <ac:chgData name="Johnson, Scott" userId="bec97677-f0c6-4bfb-b610-83dc74061801" providerId="ADAL" clId="{6F184E59-33DB-408E-ABB5-971A72104272}" dt="2021-06-30T17:55:51.436" v="87" actId="20577"/>
          <ac:spMkLst>
            <pc:docMk/>
            <pc:sldMk cId="2444811196" sldId="505"/>
            <ac:spMk id="5" creationId="{99CCEBF0-39D5-4C40-A33A-F38722241062}"/>
          </ac:spMkLst>
        </pc:spChg>
      </pc:sldChg>
      <pc:sldChg chg="modSp mod">
        <pc:chgData name="Johnson, Scott" userId="bec97677-f0c6-4bfb-b610-83dc74061801" providerId="ADAL" clId="{6F184E59-33DB-408E-ABB5-971A72104272}" dt="2021-06-29T20:45:51.794" v="38" actId="20577"/>
        <pc:sldMkLst>
          <pc:docMk/>
          <pc:sldMk cId="2307014536" sldId="521"/>
        </pc:sldMkLst>
        <pc:spChg chg="mod">
          <ac:chgData name="Johnson, Scott" userId="bec97677-f0c6-4bfb-b610-83dc74061801" providerId="ADAL" clId="{6F184E59-33DB-408E-ABB5-971A72104272}" dt="2021-06-29T20:45:51.794" v="38" actId="20577"/>
          <ac:spMkLst>
            <pc:docMk/>
            <pc:sldMk cId="2307014536" sldId="521"/>
            <ac:spMk id="5" creationId="{99CCEBF0-39D5-4C40-A33A-F38722241062}"/>
          </ac:spMkLst>
        </pc:spChg>
      </pc:sldChg>
      <pc:sldChg chg="modSp mod">
        <pc:chgData name="Johnson, Scott" userId="bec97677-f0c6-4bfb-b610-83dc74061801" providerId="ADAL" clId="{6F184E59-33DB-408E-ABB5-971A72104272}" dt="2021-07-08T12:59:25.625" v="204" actId="6549"/>
        <pc:sldMkLst>
          <pc:docMk/>
          <pc:sldMk cId="1942981165" sldId="529"/>
        </pc:sldMkLst>
        <pc:spChg chg="mod">
          <ac:chgData name="Johnson, Scott" userId="bec97677-f0c6-4bfb-b610-83dc74061801" providerId="ADAL" clId="{6F184E59-33DB-408E-ABB5-971A72104272}" dt="2021-07-08T12:59:25.625" v="204" actId="6549"/>
          <ac:spMkLst>
            <pc:docMk/>
            <pc:sldMk cId="1942981165" sldId="529"/>
            <ac:spMk id="2" creationId="{E348103E-2970-42E5-8D80-80ADBE9BDF9B}"/>
          </ac:spMkLst>
        </pc:spChg>
      </pc:sldChg>
      <pc:sldChg chg="addCm delCm modCm">
        <pc:chgData name="Johnson, Scott" userId="bec97677-f0c6-4bfb-b610-83dc74061801" providerId="ADAL" clId="{6F184E59-33DB-408E-ABB5-971A72104272}" dt="2021-07-07T22:06:51.482" v="173" actId="1592"/>
        <pc:sldMkLst>
          <pc:docMk/>
          <pc:sldMk cId="2456131167" sldId="530"/>
        </pc:sldMkLst>
      </pc:sldChg>
      <pc:sldChg chg="modSp mod">
        <pc:chgData name="Johnson, Scott" userId="bec97677-f0c6-4bfb-b610-83dc74061801" providerId="ADAL" clId="{6F184E59-33DB-408E-ABB5-971A72104272}" dt="2021-07-08T12:59:42.143" v="205" actId="20577"/>
        <pc:sldMkLst>
          <pc:docMk/>
          <pc:sldMk cId="2894493104" sldId="531"/>
        </pc:sldMkLst>
        <pc:spChg chg="mod">
          <ac:chgData name="Johnson, Scott" userId="bec97677-f0c6-4bfb-b610-83dc74061801" providerId="ADAL" clId="{6F184E59-33DB-408E-ABB5-971A72104272}" dt="2021-07-08T12:59:42.143" v="205" actId="20577"/>
          <ac:spMkLst>
            <pc:docMk/>
            <pc:sldMk cId="2894493104" sldId="531"/>
            <ac:spMk id="4" creationId="{E8223F7C-1E1A-42A6-88E5-9A84B779A68C}"/>
          </ac:spMkLst>
        </pc:spChg>
      </pc:sldChg>
      <pc:sldChg chg="modSp mod">
        <pc:chgData name="Johnson, Scott" userId="bec97677-f0c6-4bfb-b610-83dc74061801" providerId="ADAL" clId="{6F184E59-33DB-408E-ABB5-971A72104272}" dt="2021-06-30T17:55:46.610" v="85" actId="1076"/>
        <pc:sldMkLst>
          <pc:docMk/>
          <pc:sldMk cId="1295997539" sldId="532"/>
        </pc:sldMkLst>
        <pc:spChg chg="mod">
          <ac:chgData name="Johnson, Scott" userId="bec97677-f0c6-4bfb-b610-83dc74061801" providerId="ADAL" clId="{6F184E59-33DB-408E-ABB5-971A72104272}" dt="2021-06-30T17:54:48.194" v="80" actId="14100"/>
          <ac:spMkLst>
            <pc:docMk/>
            <pc:sldMk cId="1295997539" sldId="532"/>
            <ac:spMk id="5" creationId="{99CCEBF0-39D5-4C40-A33A-F38722241062}"/>
          </ac:spMkLst>
        </pc:spChg>
        <pc:picChg chg="mod">
          <ac:chgData name="Johnson, Scott" userId="bec97677-f0c6-4bfb-b610-83dc74061801" providerId="ADAL" clId="{6F184E59-33DB-408E-ABB5-971A72104272}" dt="2021-06-30T17:55:46.610" v="85" actId="1076"/>
          <ac:picMkLst>
            <pc:docMk/>
            <pc:sldMk cId="1295997539" sldId="532"/>
            <ac:picMk id="4" creationId="{BA1F15D2-8B08-475C-A715-9206D70F426A}"/>
          </ac:picMkLst>
        </pc:picChg>
      </pc:sldChg>
      <pc:sldChg chg="modSp mod">
        <pc:chgData name="Johnson, Scott" userId="bec97677-f0c6-4bfb-b610-83dc74061801" providerId="ADAL" clId="{6F184E59-33DB-408E-ABB5-971A72104272}" dt="2021-06-30T17:55:20.886" v="82" actId="20577"/>
        <pc:sldMkLst>
          <pc:docMk/>
          <pc:sldMk cId="897047670" sldId="536"/>
        </pc:sldMkLst>
        <pc:spChg chg="mod">
          <ac:chgData name="Johnson, Scott" userId="bec97677-f0c6-4bfb-b610-83dc74061801" providerId="ADAL" clId="{6F184E59-33DB-408E-ABB5-971A72104272}" dt="2021-06-30T17:55:20.886" v="82" actId="20577"/>
          <ac:spMkLst>
            <pc:docMk/>
            <pc:sldMk cId="897047670" sldId="536"/>
            <ac:spMk id="5" creationId="{99CCEBF0-39D5-4C40-A33A-F38722241062}"/>
          </ac:spMkLst>
        </pc:spChg>
      </pc:sldChg>
      <pc:sldChg chg="modSp mod">
        <pc:chgData name="Johnson, Scott" userId="bec97677-f0c6-4bfb-b610-83dc74061801" providerId="ADAL" clId="{6F184E59-33DB-408E-ABB5-971A72104272}" dt="2021-06-30T17:55:30.135" v="84" actId="20577"/>
        <pc:sldMkLst>
          <pc:docMk/>
          <pc:sldMk cId="639912819" sldId="537"/>
        </pc:sldMkLst>
        <pc:spChg chg="mod">
          <ac:chgData name="Johnson, Scott" userId="bec97677-f0c6-4bfb-b610-83dc74061801" providerId="ADAL" clId="{6F184E59-33DB-408E-ABB5-971A72104272}" dt="2021-06-30T17:55:30.135" v="84" actId="20577"/>
          <ac:spMkLst>
            <pc:docMk/>
            <pc:sldMk cId="639912819" sldId="537"/>
            <ac:spMk id="5" creationId="{99CCEBF0-39D5-4C40-A33A-F38722241062}"/>
          </ac:spMkLst>
        </pc:spChg>
      </pc:sldChg>
      <pc:sldChg chg="modSp mod">
        <pc:chgData name="Johnson, Scott" userId="bec97677-f0c6-4bfb-b610-83dc74061801" providerId="ADAL" clId="{6F184E59-33DB-408E-ABB5-971A72104272}" dt="2021-06-29T20:50:25.307" v="73" actId="20577"/>
        <pc:sldMkLst>
          <pc:docMk/>
          <pc:sldMk cId="197444645" sldId="538"/>
        </pc:sldMkLst>
        <pc:spChg chg="mod">
          <ac:chgData name="Johnson, Scott" userId="bec97677-f0c6-4bfb-b610-83dc74061801" providerId="ADAL" clId="{6F184E59-33DB-408E-ABB5-971A72104272}" dt="2021-06-29T20:50:25.307" v="73" actId="20577"/>
          <ac:spMkLst>
            <pc:docMk/>
            <pc:sldMk cId="197444645" sldId="538"/>
            <ac:spMk id="5" creationId="{99CCEBF0-39D5-4C40-A33A-F38722241062}"/>
          </ac:spMkLst>
        </pc:spChg>
      </pc:sldChg>
      <pc:sldChg chg="modSp mod">
        <pc:chgData name="Johnson, Scott" userId="bec97677-f0c6-4bfb-b610-83dc74061801" providerId="ADAL" clId="{6F184E59-33DB-408E-ABB5-971A72104272}" dt="2021-07-07T22:07:53.634" v="179" actId="1036"/>
        <pc:sldMkLst>
          <pc:docMk/>
          <pc:sldMk cId="1407541611" sldId="547"/>
        </pc:sldMkLst>
        <pc:picChg chg="mod">
          <ac:chgData name="Johnson, Scott" userId="bec97677-f0c6-4bfb-b610-83dc74061801" providerId="ADAL" clId="{6F184E59-33DB-408E-ABB5-971A72104272}" dt="2021-07-07T22:07:53.634" v="179" actId="1036"/>
          <ac:picMkLst>
            <pc:docMk/>
            <pc:sldMk cId="1407541611" sldId="547"/>
            <ac:picMk id="7" creationId="{19A1FC3B-C0CF-4C00-AA49-3CA06A24DAD2}"/>
          </ac:picMkLst>
        </pc:picChg>
      </pc:sldChg>
      <pc:sldChg chg="modSp mod addCm delCm modCm">
        <pc:chgData name="Johnson, Scott" userId="bec97677-f0c6-4bfb-b610-83dc74061801" providerId="ADAL" clId="{6F184E59-33DB-408E-ABB5-971A72104272}" dt="2021-07-07T22:08:23.527" v="182" actId="1592"/>
        <pc:sldMkLst>
          <pc:docMk/>
          <pc:sldMk cId="161148302" sldId="551"/>
        </pc:sldMkLst>
        <pc:spChg chg="mod">
          <ac:chgData name="Johnson, Scott" userId="bec97677-f0c6-4bfb-b610-83dc74061801" providerId="ADAL" clId="{6F184E59-33DB-408E-ABB5-971A72104272}" dt="2021-06-30T19:38:12.186" v="138" actId="255"/>
          <ac:spMkLst>
            <pc:docMk/>
            <pc:sldMk cId="161148302" sldId="551"/>
            <ac:spMk id="4" creationId="{3F6CE2FE-F02B-461B-8C8F-E1DFA26F0ED4}"/>
          </ac:spMkLst>
        </pc:spChg>
      </pc:sldChg>
      <pc:sldChg chg="addCm delCm modCm">
        <pc:chgData name="Johnson, Scott" userId="bec97677-f0c6-4bfb-b610-83dc74061801" providerId="ADAL" clId="{6F184E59-33DB-408E-ABB5-971A72104272}" dt="2021-07-07T22:09:09.777" v="184" actId="1592"/>
        <pc:sldMkLst>
          <pc:docMk/>
          <pc:sldMk cId="1259473446" sldId="555"/>
        </pc:sldMkLst>
      </pc:sldChg>
      <pc:sldChg chg="addCm delCm modCm">
        <pc:chgData name="Johnson, Scott" userId="bec97677-f0c6-4bfb-b610-83dc74061801" providerId="ADAL" clId="{6F184E59-33DB-408E-ABB5-971A72104272}" dt="2021-06-30T20:20:45.137" v="146" actId="1592"/>
        <pc:sldMkLst>
          <pc:docMk/>
          <pc:sldMk cId="483915835" sldId="561"/>
        </pc:sldMkLst>
      </pc:sldChg>
      <pc:sldChg chg="modSp mod addCm modCm">
        <pc:chgData name="Johnson, Scott" userId="bec97677-f0c6-4bfb-b610-83dc74061801" providerId="ADAL" clId="{6F184E59-33DB-408E-ABB5-971A72104272}" dt="2021-07-08T13:01:22.719" v="207" actId="1589"/>
        <pc:sldMkLst>
          <pc:docMk/>
          <pc:sldMk cId="90684504" sldId="570"/>
        </pc:sldMkLst>
        <pc:spChg chg="mod">
          <ac:chgData name="Johnson, Scott" userId="bec97677-f0c6-4bfb-b610-83dc74061801" providerId="ADAL" clId="{6F184E59-33DB-408E-ABB5-971A72104272}" dt="2021-07-08T13:00:49.236" v="206" actId="20577"/>
          <ac:spMkLst>
            <pc:docMk/>
            <pc:sldMk cId="90684504" sldId="570"/>
            <ac:spMk id="2" creationId="{C1CD2D97-5BB8-41A7-88D4-1673E052089C}"/>
          </ac:spMkLst>
        </pc:spChg>
      </pc:sldChg>
      <pc:sldChg chg="modSp mod">
        <pc:chgData name="Johnson, Scott" userId="bec97677-f0c6-4bfb-b610-83dc74061801" providerId="ADAL" clId="{6F184E59-33DB-408E-ABB5-971A72104272}" dt="2021-07-08T13:01:31.094" v="208" actId="20577"/>
        <pc:sldMkLst>
          <pc:docMk/>
          <pc:sldMk cId="3786512200" sldId="571"/>
        </pc:sldMkLst>
        <pc:spChg chg="mod">
          <ac:chgData name="Johnson, Scott" userId="bec97677-f0c6-4bfb-b610-83dc74061801" providerId="ADAL" clId="{6F184E59-33DB-408E-ABB5-971A72104272}" dt="2021-07-08T13:01:31.094" v="208" actId="20577"/>
          <ac:spMkLst>
            <pc:docMk/>
            <pc:sldMk cId="3786512200" sldId="571"/>
            <ac:spMk id="2" creationId="{DFAF2C7D-44A7-4ED6-B8AA-6DB9A959557C}"/>
          </ac:spMkLst>
        </pc:spChg>
      </pc:sldChg>
      <pc:sldChg chg="modSp mod">
        <pc:chgData name="Johnson, Scott" userId="bec97677-f0c6-4bfb-b610-83dc74061801" providerId="ADAL" clId="{6F184E59-33DB-408E-ABB5-971A72104272}" dt="2021-07-08T13:01:38.685" v="209" actId="20577"/>
        <pc:sldMkLst>
          <pc:docMk/>
          <pc:sldMk cId="3232111952" sldId="572"/>
        </pc:sldMkLst>
        <pc:spChg chg="mod">
          <ac:chgData name="Johnson, Scott" userId="bec97677-f0c6-4bfb-b610-83dc74061801" providerId="ADAL" clId="{6F184E59-33DB-408E-ABB5-971A72104272}" dt="2021-07-08T13:01:38.685" v="209" actId="20577"/>
          <ac:spMkLst>
            <pc:docMk/>
            <pc:sldMk cId="3232111952" sldId="572"/>
            <ac:spMk id="2" creationId="{E7946278-5B30-4353-B250-5A49A76322F6}"/>
          </ac:spMkLst>
        </pc:spChg>
      </pc:sldChg>
      <pc:sldChg chg="modSp mod">
        <pc:chgData name="Johnson, Scott" userId="bec97677-f0c6-4bfb-b610-83dc74061801" providerId="ADAL" clId="{6F184E59-33DB-408E-ABB5-971A72104272}" dt="2021-07-08T13:01:44.063" v="210" actId="20577"/>
        <pc:sldMkLst>
          <pc:docMk/>
          <pc:sldMk cId="236105833" sldId="573"/>
        </pc:sldMkLst>
        <pc:spChg chg="mod">
          <ac:chgData name="Johnson, Scott" userId="bec97677-f0c6-4bfb-b610-83dc74061801" providerId="ADAL" clId="{6F184E59-33DB-408E-ABB5-971A72104272}" dt="2021-07-08T13:01:44.063" v="210" actId="20577"/>
          <ac:spMkLst>
            <pc:docMk/>
            <pc:sldMk cId="236105833" sldId="573"/>
            <ac:spMk id="2" creationId="{EDF2DF0C-C14C-473A-8034-FAC6759163AD}"/>
          </ac:spMkLst>
        </pc:spChg>
      </pc:sldChg>
      <pc:sldChg chg="addCm delCm modCm">
        <pc:chgData name="Johnson, Scott" userId="bec97677-f0c6-4bfb-b610-83dc74061801" providerId="ADAL" clId="{6F184E59-33DB-408E-ABB5-971A72104272}" dt="2021-07-07T22:08:48.198" v="183" actId="1592"/>
        <pc:sldMkLst>
          <pc:docMk/>
          <pc:sldMk cId="929467473" sldId="574"/>
        </pc:sldMkLst>
      </pc:sldChg>
      <pc:sldChg chg="modSp mod">
        <pc:chgData name="Johnson, Scott" userId="bec97677-f0c6-4bfb-b610-83dc74061801" providerId="ADAL" clId="{6F184E59-33DB-408E-ABB5-971A72104272}" dt="2021-06-30T19:30:29.507" v="126" actId="113"/>
        <pc:sldMkLst>
          <pc:docMk/>
          <pc:sldMk cId="3741013242" sldId="576"/>
        </pc:sldMkLst>
        <pc:spChg chg="mod">
          <ac:chgData name="Johnson, Scott" userId="bec97677-f0c6-4bfb-b610-83dc74061801" providerId="ADAL" clId="{6F184E59-33DB-408E-ABB5-971A72104272}" dt="2021-06-30T19:30:29.507" v="126" actId="113"/>
          <ac:spMkLst>
            <pc:docMk/>
            <pc:sldMk cId="3741013242" sldId="576"/>
            <ac:spMk id="2" creationId="{D23787DD-A5D2-4957-BE0A-D16301CDE95B}"/>
          </ac:spMkLst>
        </pc:spChg>
      </pc:sldChg>
      <pc:sldChg chg="modSp mod addCm modCm">
        <pc:chgData name="Johnson, Scott" userId="bec97677-f0c6-4bfb-b610-83dc74061801" providerId="ADAL" clId="{6F184E59-33DB-408E-ABB5-971A72104272}" dt="2021-07-08T13:05:57.741" v="212"/>
        <pc:sldMkLst>
          <pc:docMk/>
          <pc:sldMk cId="3695040583" sldId="581"/>
        </pc:sldMkLst>
        <pc:spChg chg="mod">
          <ac:chgData name="Johnson, Scott" userId="bec97677-f0c6-4bfb-b610-83dc74061801" providerId="ADAL" clId="{6F184E59-33DB-408E-ABB5-971A72104272}" dt="2021-07-07T22:09:31.765" v="185" actId="255"/>
          <ac:spMkLst>
            <pc:docMk/>
            <pc:sldMk cId="3695040583" sldId="581"/>
            <ac:spMk id="3" creationId="{48204422-AACF-4CE1-956A-ACA19171D2BB}"/>
          </ac:spMkLst>
        </pc:spChg>
      </pc:sldChg>
      <pc:sldChg chg="modSp mod addCm modCm">
        <pc:chgData name="Johnson, Scott" userId="bec97677-f0c6-4bfb-b610-83dc74061801" providerId="ADAL" clId="{6F184E59-33DB-408E-ABB5-971A72104272}" dt="2021-07-08T13:06:17.185" v="214"/>
        <pc:sldMkLst>
          <pc:docMk/>
          <pc:sldMk cId="3810127168" sldId="582"/>
        </pc:sldMkLst>
        <pc:spChg chg="mod">
          <ac:chgData name="Johnson, Scott" userId="bec97677-f0c6-4bfb-b610-83dc74061801" providerId="ADAL" clId="{6F184E59-33DB-408E-ABB5-971A72104272}" dt="2021-07-07T22:09:37.841" v="186" actId="255"/>
          <ac:spMkLst>
            <pc:docMk/>
            <pc:sldMk cId="3810127168" sldId="582"/>
            <ac:spMk id="3" creationId="{35EA86FA-A20E-402C-AC05-623A5052A7B1}"/>
          </ac:spMkLst>
        </pc:spChg>
      </pc:sldChg>
    </pc:docChg>
  </pc:docChgLst>
  <pc:docChgLst>
    <pc:chgData name="DeSantis, Candice" userId="ebf7425b-4c1c-4725-9788-d1206430aedf" providerId="ADAL" clId="{C8ECF3AB-DFB4-454E-BB24-95CBEE23E40C}"/>
    <pc:docChg chg="undo custSel modSld">
      <pc:chgData name="DeSantis, Candice" userId="ebf7425b-4c1c-4725-9788-d1206430aedf" providerId="ADAL" clId="{C8ECF3AB-DFB4-454E-BB24-95CBEE23E40C}" dt="2021-07-26T21:52:03.846" v="540" actId="20577"/>
      <pc:docMkLst>
        <pc:docMk/>
      </pc:docMkLst>
      <pc:sldChg chg="modCm">
        <pc:chgData name="DeSantis, Candice" userId="ebf7425b-4c1c-4725-9788-d1206430aedf" providerId="ADAL" clId="{C8ECF3AB-DFB4-454E-BB24-95CBEE23E40C}" dt="2021-07-26T15:12:22.274" v="0"/>
        <pc:sldMkLst>
          <pc:docMk/>
          <pc:sldMk cId="367918000" sldId="258"/>
        </pc:sldMkLst>
      </pc:sldChg>
      <pc:sldChg chg="modSp mod addCm delCm modCm">
        <pc:chgData name="DeSantis, Candice" userId="ebf7425b-4c1c-4725-9788-d1206430aedf" providerId="ADAL" clId="{C8ECF3AB-DFB4-454E-BB24-95CBEE23E40C}" dt="2021-07-26T21:52:03.846" v="540" actId="20577"/>
        <pc:sldMkLst>
          <pc:docMk/>
          <pc:sldMk cId="3259218090" sldId="599"/>
        </pc:sldMkLst>
        <pc:spChg chg="mod">
          <ac:chgData name="DeSantis, Candice" userId="ebf7425b-4c1c-4725-9788-d1206430aedf" providerId="ADAL" clId="{C8ECF3AB-DFB4-454E-BB24-95CBEE23E40C}" dt="2021-07-26T21:52:03.846" v="540" actId="20577"/>
          <ac:spMkLst>
            <pc:docMk/>
            <pc:sldMk cId="3259218090" sldId="599"/>
            <ac:spMk id="2" creationId="{720D83C6-ECEA-4890-9EEE-1A81DC9EBF3E}"/>
          </ac:spMkLst>
        </pc:spChg>
      </pc:sldChg>
      <pc:sldChg chg="modSp mod">
        <pc:chgData name="DeSantis, Candice" userId="ebf7425b-4c1c-4725-9788-d1206430aedf" providerId="ADAL" clId="{C8ECF3AB-DFB4-454E-BB24-95CBEE23E40C}" dt="2021-07-26T15:22:01.190" v="231" actId="13926"/>
        <pc:sldMkLst>
          <pc:docMk/>
          <pc:sldMk cId="2505804066" sldId="619"/>
        </pc:sldMkLst>
        <pc:spChg chg="mod">
          <ac:chgData name="DeSantis, Candice" userId="ebf7425b-4c1c-4725-9788-d1206430aedf" providerId="ADAL" clId="{C8ECF3AB-DFB4-454E-BB24-95CBEE23E40C}" dt="2021-07-26T15:22:01.190" v="231" actId="13926"/>
          <ac:spMkLst>
            <pc:docMk/>
            <pc:sldMk cId="2505804066" sldId="619"/>
            <ac:spMk id="2" creationId="{720D83C6-ECEA-4890-9EEE-1A81DC9EBF3E}"/>
          </ac:spMkLst>
        </pc:spChg>
      </pc:sldChg>
    </pc:docChg>
  </pc:docChgLst>
  <pc:docChgLst>
    <pc:chgData name="Muffoletto, Jamie" userId="S::jamie.muffoletto@tea.texas.gov::daf1e3c6-8137-448a-b141-d23049d419b5" providerId="AD" clId="Web-{AE0E5C76-F428-112A-462F-09C88CE626E4}"/>
    <pc:docChg chg="addSld delSld modSld">
      <pc:chgData name="Muffoletto, Jamie" userId="S::jamie.muffoletto@tea.texas.gov::daf1e3c6-8137-448a-b141-d23049d419b5" providerId="AD" clId="Web-{AE0E5C76-F428-112A-462F-09C88CE626E4}" dt="2021-06-30T20:16:19.209" v="172" actId="1076"/>
      <pc:docMkLst>
        <pc:docMk/>
      </pc:docMkLst>
      <pc:sldChg chg="modSp addCm">
        <pc:chgData name="Muffoletto, Jamie" userId="S::jamie.muffoletto@tea.texas.gov::daf1e3c6-8137-448a-b141-d23049d419b5" providerId="AD" clId="Web-{AE0E5C76-F428-112A-462F-09C88CE626E4}" dt="2021-06-30T20:14:19.530" v="107"/>
        <pc:sldMkLst>
          <pc:docMk/>
          <pc:sldMk cId="1046094841" sldId="372"/>
        </pc:sldMkLst>
        <pc:spChg chg="mod">
          <ac:chgData name="Muffoletto, Jamie" userId="S::jamie.muffoletto@tea.texas.gov::daf1e3c6-8137-448a-b141-d23049d419b5" providerId="AD" clId="Web-{AE0E5C76-F428-112A-462F-09C88CE626E4}" dt="2021-06-30T19:44:06.735" v="14" actId="20577"/>
          <ac:spMkLst>
            <pc:docMk/>
            <pc:sldMk cId="1046094841" sldId="372"/>
            <ac:spMk id="3" creationId="{06942845-BD5A-42C5-A5C4-13339DD507AB}"/>
          </ac:spMkLst>
        </pc:spChg>
        <pc:spChg chg="mod">
          <ac:chgData name="Muffoletto, Jamie" userId="S::jamie.muffoletto@tea.texas.gov::daf1e3c6-8137-448a-b141-d23049d419b5" providerId="AD" clId="Web-{AE0E5C76-F428-112A-462F-09C88CE626E4}" dt="2021-06-30T19:44:21.157" v="16" actId="20577"/>
          <ac:spMkLst>
            <pc:docMk/>
            <pc:sldMk cId="1046094841" sldId="372"/>
            <ac:spMk id="4" creationId="{3F6CE2FE-F02B-461B-8C8F-E1DFA26F0ED4}"/>
          </ac:spMkLst>
        </pc:spChg>
        <pc:picChg chg="mod">
          <ac:chgData name="Muffoletto, Jamie" userId="S::jamie.muffoletto@tea.texas.gov::daf1e3c6-8137-448a-b141-d23049d419b5" providerId="AD" clId="Web-{AE0E5C76-F428-112A-462F-09C88CE626E4}" dt="2021-06-30T19:44:25.470" v="17" actId="1076"/>
          <ac:picMkLst>
            <pc:docMk/>
            <pc:sldMk cId="1046094841" sldId="372"/>
            <ac:picMk id="5" creationId="{0B4CE069-1925-4D3F-B0D1-5FF7A61D83F9}"/>
          </ac:picMkLst>
        </pc:picChg>
      </pc:sldChg>
      <pc:sldChg chg="addSp delSp modSp addCm">
        <pc:chgData name="Muffoletto, Jamie" userId="S::jamie.muffoletto@tea.texas.gov::daf1e3c6-8137-448a-b141-d23049d419b5" providerId="AD" clId="Web-{AE0E5C76-F428-112A-462F-09C88CE626E4}" dt="2021-06-30T20:15:38.394" v="148" actId="1076"/>
        <pc:sldMkLst>
          <pc:docMk/>
          <pc:sldMk cId="1101404890" sldId="373"/>
        </pc:sldMkLst>
        <pc:spChg chg="mod">
          <ac:chgData name="Muffoletto, Jamie" userId="S::jamie.muffoletto@tea.texas.gov::daf1e3c6-8137-448a-b141-d23049d419b5" providerId="AD" clId="Web-{AE0E5C76-F428-112A-462F-09C88CE626E4}" dt="2021-06-30T20:15:38.394" v="148" actId="1076"/>
          <ac:spMkLst>
            <pc:docMk/>
            <pc:sldMk cId="1101404890" sldId="373"/>
            <ac:spMk id="3" creationId="{06942845-BD5A-42C5-A5C4-13339DD507AB}"/>
          </ac:spMkLst>
        </pc:spChg>
        <pc:spChg chg="mod">
          <ac:chgData name="Muffoletto, Jamie" userId="S::jamie.muffoletto@tea.texas.gov::daf1e3c6-8137-448a-b141-d23049d419b5" providerId="AD" clId="Web-{AE0E5C76-F428-112A-462F-09C88CE626E4}" dt="2021-06-30T19:49:04.799" v="30" actId="20577"/>
          <ac:spMkLst>
            <pc:docMk/>
            <pc:sldMk cId="1101404890" sldId="373"/>
            <ac:spMk id="4" creationId="{3F6CE2FE-F02B-461B-8C8F-E1DFA26F0ED4}"/>
          </ac:spMkLst>
        </pc:spChg>
        <pc:spChg chg="add del mod">
          <ac:chgData name="Muffoletto, Jamie" userId="S::jamie.muffoletto@tea.texas.gov::daf1e3c6-8137-448a-b141-d23049d419b5" providerId="AD" clId="Web-{AE0E5C76-F428-112A-462F-09C88CE626E4}" dt="2021-06-30T20:07:33.522" v="65"/>
          <ac:spMkLst>
            <pc:docMk/>
            <pc:sldMk cId="1101404890" sldId="373"/>
            <ac:spMk id="7" creationId="{901153F5-AA7E-461A-8027-FA0F45F26079}"/>
          </ac:spMkLst>
        </pc:spChg>
        <pc:spChg chg="add del">
          <ac:chgData name="Muffoletto, Jamie" userId="S::jamie.muffoletto@tea.texas.gov::daf1e3c6-8137-448a-b141-d23049d419b5" providerId="AD" clId="Web-{AE0E5C76-F428-112A-462F-09C88CE626E4}" dt="2021-06-30T19:56:11.153" v="44"/>
          <ac:spMkLst>
            <pc:docMk/>
            <pc:sldMk cId="1101404890" sldId="373"/>
            <ac:spMk id="9" creationId="{0CE980C1-C675-4064-824F-10D90A4A0B04}"/>
          </ac:spMkLst>
        </pc:spChg>
        <pc:spChg chg="add del mod">
          <ac:chgData name="Muffoletto, Jamie" userId="S::jamie.muffoletto@tea.texas.gov::daf1e3c6-8137-448a-b141-d23049d419b5" providerId="AD" clId="Web-{AE0E5C76-F428-112A-462F-09C88CE626E4}" dt="2021-06-30T20:07:35.209" v="67"/>
          <ac:spMkLst>
            <pc:docMk/>
            <pc:sldMk cId="1101404890" sldId="373"/>
            <ac:spMk id="10" creationId="{39E50042-C806-4B27-ACC2-AB1C398E0017}"/>
          </ac:spMkLst>
        </pc:spChg>
        <pc:picChg chg="add del mod">
          <ac:chgData name="Muffoletto, Jamie" userId="S::jamie.muffoletto@tea.texas.gov::daf1e3c6-8137-448a-b141-d23049d419b5" providerId="AD" clId="Web-{AE0E5C76-F428-112A-462F-09C88CE626E4}" dt="2021-06-30T20:07:34.162" v="66"/>
          <ac:picMkLst>
            <pc:docMk/>
            <pc:sldMk cId="1101404890" sldId="373"/>
            <ac:picMk id="2" creationId="{8F187DCF-D816-4426-9606-178AA7DD9C85}"/>
          </ac:picMkLst>
        </pc:picChg>
        <pc:picChg chg="add del mod">
          <ac:chgData name="Muffoletto, Jamie" userId="S::jamie.muffoletto@tea.texas.gov::daf1e3c6-8137-448a-b141-d23049d419b5" providerId="AD" clId="Web-{AE0E5C76-F428-112A-462F-09C88CE626E4}" dt="2021-06-30T20:07:35.834" v="68"/>
          <ac:picMkLst>
            <pc:docMk/>
            <pc:sldMk cId="1101404890" sldId="373"/>
            <ac:picMk id="5" creationId="{356CA24B-C273-4B31-AE9E-42BDDAE09569}"/>
          </ac:picMkLst>
        </pc:picChg>
        <pc:picChg chg="add mod">
          <ac:chgData name="Muffoletto, Jamie" userId="S::jamie.muffoletto@tea.texas.gov::daf1e3c6-8137-448a-b141-d23049d419b5" providerId="AD" clId="Web-{AE0E5C76-F428-112A-462F-09C88CE626E4}" dt="2021-06-30T20:07:58.664" v="71" actId="14100"/>
          <ac:picMkLst>
            <pc:docMk/>
            <pc:sldMk cId="1101404890" sldId="373"/>
            <ac:picMk id="11" creationId="{3FA47718-3BB3-4249-B3D6-E37085773C04}"/>
          </ac:picMkLst>
        </pc:picChg>
      </pc:sldChg>
      <pc:sldChg chg="modSp">
        <pc:chgData name="Muffoletto, Jamie" userId="S::jamie.muffoletto@tea.texas.gov::daf1e3c6-8137-448a-b141-d23049d419b5" providerId="AD" clId="Web-{AE0E5C76-F428-112A-462F-09C88CE626E4}" dt="2021-06-30T20:15:07.314" v="141" actId="20577"/>
        <pc:sldMkLst>
          <pc:docMk/>
          <pc:sldMk cId="2725358282" sldId="376"/>
        </pc:sldMkLst>
        <pc:spChg chg="mod">
          <ac:chgData name="Muffoletto, Jamie" userId="S::jamie.muffoletto@tea.texas.gov::daf1e3c6-8137-448a-b141-d23049d419b5" providerId="AD" clId="Web-{AE0E5C76-F428-112A-462F-09C88CE626E4}" dt="2021-06-30T20:14:56.595" v="139"/>
          <ac:spMkLst>
            <pc:docMk/>
            <pc:sldMk cId="2725358282" sldId="376"/>
            <ac:spMk id="3" creationId="{06942845-BD5A-42C5-A5C4-13339DD507AB}"/>
          </ac:spMkLst>
        </pc:spChg>
        <pc:spChg chg="mod">
          <ac:chgData name="Muffoletto, Jamie" userId="S::jamie.muffoletto@tea.texas.gov::daf1e3c6-8137-448a-b141-d23049d419b5" providerId="AD" clId="Web-{AE0E5C76-F428-112A-462F-09C88CE626E4}" dt="2021-06-30T20:15:07.314" v="141" actId="20577"/>
          <ac:spMkLst>
            <pc:docMk/>
            <pc:sldMk cId="2725358282" sldId="376"/>
            <ac:spMk id="4" creationId="{3F6CE2FE-F02B-461B-8C8F-E1DFA26F0ED4}"/>
          </ac:spMkLst>
        </pc:spChg>
      </pc:sldChg>
      <pc:sldChg chg="addSp modSp">
        <pc:chgData name="Muffoletto, Jamie" userId="S::jamie.muffoletto@tea.texas.gov::daf1e3c6-8137-448a-b141-d23049d419b5" providerId="AD" clId="Web-{AE0E5C76-F428-112A-462F-09C88CE626E4}" dt="2021-06-30T20:16:08.802" v="166" actId="1076"/>
        <pc:sldMkLst>
          <pc:docMk/>
          <pc:sldMk cId="3060446563" sldId="381"/>
        </pc:sldMkLst>
        <pc:spChg chg="mod">
          <ac:chgData name="Muffoletto, Jamie" userId="S::jamie.muffoletto@tea.texas.gov::daf1e3c6-8137-448a-b141-d23049d419b5" providerId="AD" clId="Web-{AE0E5C76-F428-112A-462F-09C88CE626E4}" dt="2021-06-30T20:16:08.802" v="166" actId="1076"/>
          <ac:spMkLst>
            <pc:docMk/>
            <pc:sldMk cId="3060446563" sldId="381"/>
            <ac:spMk id="3" creationId="{06942845-BD5A-42C5-A5C4-13339DD507AB}"/>
          </ac:spMkLst>
        </pc:spChg>
        <pc:spChg chg="mod">
          <ac:chgData name="Muffoletto, Jamie" userId="S::jamie.muffoletto@tea.texas.gov::daf1e3c6-8137-448a-b141-d23049d419b5" providerId="AD" clId="Web-{AE0E5C76-F428-112A-462F-09C88CE626E4}" dt="2021-06-30T20:10:15.250" v="96" actId="20577"/>
          <ac:spMkLst>
            <pc:docMk/>
            <pc:sldMk cId="3060446563" sldId="381"/>
            <ac:spMk id="4" creationId="{3F6CE2FE-F02B-461B-8C8F-E1DFA26F0ED4}"/>
          </ac:spMkLst>
        </pc:spChg>
        <pc:picChg chg="add mod">
          <ac:chgData name="Muffoletto, Jamie" userId="S::jamie.muffoletto@tea.texas.gov::daf1e3c6-8137-448a-b141-d23049d419b5" providerId="AD" clId="Web-{AE0E5C76-F428-112A-462F-09C88CE626E4}" dt="2021-06-30T20:10:22.704" v="98" actId="14100"/>
          <ac:picMkLst>
            <pc:docMk/>
            <pc:sldMk cId="3060446563" sldId="381"/>
            <ac:picMk id="2" creationId="{8C5692B7-30C9-4E90-8A9C-6E2800DBF0EA}"/>
          </ac:picMkLst>
        </pc:picChg>
      </pc:sldChg>
      <pc:sldChg chg="del">
        <pc:chgData name="Muffoletto, Jamie" userId="S::jamie.muffoletto@tea.texas.gov::daf1e3c6-8137-448a-b141-d23049d419b5" providerId="AD" clId="Web-{AE0E5C76-F428-112A-462F-09C88CE626E4}" dt="2021-06-30T20:11:07.816" v="105"/>
        <pc:sldMkLst>
          <pc:docMk/>
          <pc:sldMk cId="36974826" sldId="382"/>
        </pc:sldMkLst>
      </pc:sldChg>
      <pc:sldChg chg="addCm">
        <pc:chgData name="Muffoletto, Jamie" userId="S::jamie.muffoletto@tea.texas.gov::daf1e3c6-8137-448a-b141-d23049d419b5" providerId="AD" clId="Web-{AE0E5C76-F428-112A-462F-09C88CE626E4}" dt="2021-06-30T19:46:28.056" v="19"/>
        <pc:sldMkLst>
          <pc:docMk/>
          <pc:sldMk cId="1259473446" sldId="555"/>
        </pc:sldMkLst>
      </pc:sldChg>
      <pc:sldChg chg="addSp delSp modSp add replId">
        <pc:chgData name="Muffoletto, Jamie" userId="S::jamie.muffoletto@tea.texas.gov::daf1e3c6-8137-448a-b141-d23049d419b5" providerId="AD" clId="Web-{AE0E5C76-F428-112A-462F-09C88CE626E4}" dt="2021-06-30T20:15:48.739" v="154" actId="1076"/>
        <pc:sldMkLst>
          <pc:docMk/>
          <pc:sldMk cId="17039387" sldId="577"/>
        </pc:sldMkLst>
        <pc:spChg chg="mod">
          <ac:chgData name="Muffoletto, Jamie" userId="S::jamie.muffoletto@tea.texas.gov::daf1e3c6-8137-448a-b141-d23049d419b5" providerId="AD" clId="Web-{AE0E5C76-F428-112A-462F-09C88CE626E4}" dt="2021-06-30T20:15:48.739" v="154" actId="1076"/>
          <ac:spMkLst>
            <pc:docMk/>
            <pc:sldMk cId="17039387" sldId="577"/>
            <ac:spMk id="3" creationId="{06942845-BD5A-42C5-A5C4-13339DD507AB}"/>
          </ac:spMkLst>
        </pc:spChg>
        <pc:spChg chg="del mod">
          <ac:chgData name="Muffoletto, Jamie" userId="S::jamie.muffoletto@tea.texas.gov::daf1e3c6-8137-448a-b141-d23049d419b5" providerId="AD" clId="Web-{AE0E5C76-F428-112A-462F-09C88CE626E4}" dt="2021-06-30T20:07:30.256" v="63"/>
          <ac:spMkLst>
            <pc:docMk/>
            <pc:sldMk cId="17039387" sldId="577"/>
            <ac:spMk id="7" creationId="{901153F5-AA7E-461A-8027-FA0F45F26079}"/>
          </ac:spMkLst>
        </pc:spChg>
        <pc:spChg chg="del mod ord">
          <ac:chgData name="Muffoletto, Jamie" userId="S::jamie.muffoletto@tea.texas.gov::daf1e3c6-8137-448a-b141-d23049d419b5" providerId="AD" clId="Web-{AE0E5C76-F428-112A-462F-09C88CE626E4}" dt="2021-06-30T20:07:27.459" v="62"/>
          <ac:spMkLst>
            <pc:docMk/>
            <pc:sldMk cId="17039387" sldId="577"/>
            <ac:spMk id="10" creationId="{39E50042-C806-4B27-ACC2-AB1C398E0017}"/>
          </ac:spMkLst>
        </pc:spChg>
        <pc:picChg chg="del">
          <ac:chgData name="Muffoletto, Jamie" userId="S::jamie.muffoletto@tea.texas.gov::daf1e3c6-8137-448a-b141-d23049d419b5" providerId="AD" clId="Web-{AE0E5C76-F428-112A-462F-09C88CE626E4}" dt="2021-06-30T19:59:59.229" v="51"/>
          <ac:picMkLst>
            <pc:docMk/>
            <pc:sldMk cId="17039387" sldId="577"/>
            <ac:picMk id="2" creationId="{8F187DCF-D816-4426-9606-178AA7DD9C85}"/>
          </ac:picMkLst>
        </pc:picChg>
        <pc:picChg chg="del">
          <ac:chgData name="Muffoletto, Jamie" userId="S::jamie.muffoletto@tea.texas.gov::daf1e3c6-8137-448a-b141-d23049d419b5" providerId="AD" clId="Web-{AE0E5C76-F428-112A-462F-09C88CE626E4}" dt="2021-06-30T20:00:00.104" v="52"/>
          <ac:picMkLst>
            <pc:docMk/>
            <pc:sldMk cId="17039387" sldId="577"/>
            <ac:picMk id="5" creationId="{356CA24B-C273-4B31-AE9E-42BDDAE09569}"/>
          </ac:picMkLst>
        </pc:picChg>
        <pc:picChg chg="add del mod ord">
          <ac:chgData name="Muffoletto, Jamie" userId="S::jamie.muffoletto@tea.texas.gov::daf1e3c6-8137-448a-b141-d23049d419b5" providerId="AD" clId="Web-{AE0E5C76-F428-112A-462F-09C88CE626E4}" dt="2021-06-30T20:07:31.022" v="64"/>
          <ac:picMkLst>
            <pc:docMk/>
            <pc:sldMk cId="17039387" sldId="577"/>
            <ac:picMk id="6" creationId="{F7FFBC94-9809-422F-88EA-FA9C9EA915B6}"/>
          </ac:picMkLst>
        </pc:picChg>
        <pc:picChg chg="add mod">
          <ac:chgData name="Muffoletto, Jamie" userId="S::jamie.muffoletto@tea.texas.gov::daf1e3c6-8137-448a-b141-d23049d419b5" providerId="AD" clId="Web-{AE0E5C76-F428-112A-462F-09C88CE626E4}" dt="2021-06-30T20:08:27.556" v="74" actId="14100"/>
          <ac:picMkLst>
            <pc:docMk/>
            <pc:sldMk cId="17039387" sldId="577"/>
            <ac:picMk id="8" creationId="{8BECE838-8FA9-434E-8071-CBFD5CBD7DF9}"/>
          </ac:picMkLst>
        </pc:picChg>
      </pc:sldChg>
      <pc:sldChg chg="add del replId">
        <pc:chgData name="Muffoletto, Jamie" userId="S::jamie.muffoletto@tea.texas.gov::daf1e3c6-8137-448a-b141-d23049d419b5" providerId="AD" clId="Web-{AE0E5C76-F428-112A-462F-09C88CE626E4}" dt="2021-06-30T19:56:20.903" v="46"/>
        <pc:sldMkLst>
          <pc:docMk/>
          <pc:sldMk cId="3369736132" sldId="577"/>
        </pc:sldMkLst>
      </pc:sldChg>
      <pc:sldChg chg="addSp delSp modSp add replId">
        <pc:chgData name="Muffoletto, Jamie" userId="S::jamie.muffoletto@tea.texas.gov::daf1e3c6-8137-448a-b141-d23049d419b5" providerId="AD" clId="Web-{AE0E5C76-F428-112A-462F-09C88CE626E4}" dt="2021-06-30T20:15:58.646" v="160" actId="1076"/>
        <pc:sldMkLst>
          <pc:docMk/>
          <pc:sldMk cId="2129872108" sldId="578"/>
        </pc:sldMkLst>
        <pc:spChg chg="mod">
          <ac:chgData name="Muffoletto, Jamie" userId="S::jamie.muffoletto@tea.texas.gov::daf1e3c6-8137-448a-b141-d23049d419b5" providerId="AD" clId="Web-{AE0E5C76-F428-112A-462F-09C88CE626E4}" dt="2021-06-30T20:15:58.646" v="160" actId="1076"/>
          <ac:spMkLst>
            <pc:docMk/>
            <pc:sldMk cId="2129872108" sldId="578"/>
            <ac:spMk id="3" creationId="{06942845-BD5A-42C5-A5C4-13339DD507AB}"/>
          </ac:spMkLst>
        </pc:spChg>
        <pc:picChg chg="add mod">
          <ac:chgData name="Muffoletto, Jamie" userId="S::jamie.muffoletto@tea.texas.gov::daf1e3c6-8137-448a-b141-d23049d419b5" providerId="AD" clId="Web-{AE0E5C76-F428-112A-462F-09C88CE626E4}" dt="2021-06-30T20:09:33.482" v="80" actId="1076"/>
          <ac:picMkLst>
            <pc:docMk/>
            <pc:sldMk cId="2129872108" sldId="578"/>
            <ac:picMk id="2" creationId="{5358BAAF-C971-44C1-9FDC-674283408C23}"/>
          </ac:picMkLst>
        </pc:picChg>
        <pc:picChg chg="del">
          <ac:chgData name="Muffoletto, Jamie" userId="S::jamie.muffoletto@tea.texas.gov::daf1e3c6-8137-448a-b141-d23049d419b5" providerId="AD" clId="Web-{AE0E5C76-F428-112A-462F-09C88CE626E4}" dt="2021-06-30T20:09:20.497" v="76"/>
          <ac:picMkLst>
            <pc:docMk/>
            <pc:sldMk cId="2129872108" sldId="578"/>
            <ac:picMk id="8" creationId="{8BECE838-8FA9-434E-8071-CBFD5CBD7DF9}"/>
          </ac:picMkLst>
        </pc:picChg>
      </pc:sldChg>
      <pc:sldChg chg="addSp delSp modSp add replId">
        <pc:chgData name="Muffoletto, Jamie" userId="S::jamie.muffoletto@tea.texas.gov::daf1e3c6-8137-448a-b141-d23049d419b5" providerId="AD" clId="Web-{AE0E5C76-F428-112A-462F-09C88CE626E4}" dt="2021-06-30T20:16:19.209" v="172" actId="1076"/>
        <pc:sldMkLst>
          <pc:docMk/>
          <pc:sldMk cId="2487934339" sldId="579"/>
        </pc:sldMkLst>
        <pc:spChg chg="mod">
          <ac:chgData name="Muffoletto, Jamie" userId="S::jamie.muffoletto@tea.texas.gov::daf1e3c6-8137-448a-b141-d23049d419b5" providerId="AD" clId="Web-{AE0E5C76-F428-112A-462F-09C88CE626E4}" dt="2021-06-30T20:16:19.209" v="172" actId="1076"/>
          <ac:spMkLst>
            <pc:docMk/>
            <pc:sldMk cId="2487934339" sldId="579"/>
            <ac:spMk id="3" creationId="{06942845-BD5A-42C5-A5C4-13339DD507AB}"/>
          </ac:spMkLst>
        </pc:spChg>
        <pc:picChg chg="del">
          <ac:chgData name="Muffoletto, Jamie" userId="S::jamie.muffoletto@tea.texas.gov::daf1e3c6-8137-448a-b141-d23049d419b5" providerId="AD" clId="Web-{AE0E5C76-F428-112A-462F-09C88CE626E4}" dt="2021-06-30T20:10:37.970" v="100"/>
          <ac:picMkLst>
            <pc:docMk/>
            <pc:sldMk cId="2487934339" sldId="579"/>
            <ac:picMk id="2" creationId="{8C5692B7-30C9-4E90-8A9C-6E2800DBF0EA}"/>
          </ac:picMkLst>
        </pc:picChg>
        <pc:picChg chg="add mod">
          <ac:chgData name="Muffoletto, Jamie" userId="S::jamie.muffoletto@tea.texas.gov::daf1e3c6-8137-448a-b141-d23049d419b5" providerId="AD" clId="Web-{AE0E5C76-F428-112A-462F-09C88CE626E4}" dt="2021-06-30T20:11:05.097" v="104" actId="1076"/>
          <ac:picMkLst>
            <pc:docMk/>
            <pc:sldMk cId="2487934339" sldId="579"/>
            <ac:picMk id="5" creationId="{8D8FAF19-9A6D-48A2-A34B-375E870A3572}"/>
          </ac:picMkLst>
        </pc:picChg>
      </pc:sldChg>
    </pc:docChg>
  </pc:docChgLst>
  <pc:docChgLst>
    <pc:chgData name="Johnson, Scott" userId="S::scott.johnson@tea.texas.gov::bec97677-f0c6-4bfb-b610-83dc74061801" providerId="AD" clId="Web-{1469E28A-EC6F-4D64-B4FF-1DA16B29DD15}"/>
    <pc:docChg chg="">
      <pc:chgData name="Johnson, Scott" userId="S::scott.johnson@tea.texas.gov::bec97677-f0c6-4bfb-b610-83dc74061801" providerId="AD" clId="Web-{1469E28A-EC6F-4D64-B4FF-1DA16B29DD15}" dt="2021-06-30T19:49:36.207" v="0"/>
      <pc:docMkLst>
        <pc:docMk/>
      </pc:docMkLst>
      <pc:sldChg chg="addCm">
        <pc:chgData name="Johnson, Scott" userId="S::scott.johnson@tea.texas.gov::bec97677-f0c6-4bfb-b610-83dc74061801" providerId="AD" clId="Web-{1469E28A-EC6F-4D64-B4FF-1DA16B29DD15}" dt="2021-06-30T19:49:36.207" v="0"/>
        <pc:sldMkLst>
          <pc:docMk/>
          <pc:sldMk cId="1046094841" sldId="372"/>
        </pc:sldMkLst>
      </pc:sldChg>
    </pc:docChg>
  </pc:docChgLst>
  <pc:docChgLst>
    <pc:chgData name="DeSantis, Candice" userId="ebf7425b-4c1c-4725-9788-d1206430aedf" providerId="ADAL" clId="{78C95C42-4819-492C-BF28-6B0D76BB46AB}"/>
    <pc:docChg chg="undo custSel addSld modSld sldOrd">
      <pc:chgData name="DeSantis, Candice" userId="ebf7425b-4c1c-4725-9788-d1206430aedf" providerId="ADAL" clId="{78C95C42-4819-492C-BF28-6B0D76BB46AB}" dt="2021-07-07T16:42:40.969" v="2115" actId="1589"/>
      <pc:docMkLst>
        <pc:docMk/>
      </pc:docMkLst>
      <pc:sldChg chg="addCm">
        <pc:chgData name="DeSantis, Candice" userId="ebf7425b-4c1c-4725-9788-d1206430aedf" providerId="ADAL" clId="{78C95C42-4819-492C-BF28-6B0D76BB46AB}" dt="2021-07-07T16:42:40.969" v="2115" actId="1589"/>
        <pc:sldMkLst>
          <pc:docMk/>
          <pc:sldMk cId="2618998537" sldId="360"/>
        </pc:sldMkLst>
      </pc:sldChg>
      <pc:sldChg chg="addSp delSp modSp mod">
        <pc:chgData name="DeSantis, Candice" userId="ebf7425b-4c1c-4725-9788-d1206430aedf" providerId="ADAL" clId="{78C95C42-4819-492C-BF28-6B0D76BB46AB}" dt="2021-07-07T16:41:43.032" v="2070" actId="14100"/>
        <pc:sldMkLst>
          <pc:docMk/>
          <pc:sldMk cId="3529641639" sldId="362"/>
        </pc:sldMkLst>
        <pc:graphicFrameChg chg="add del mod modGraphic">
          <ac:chgData name="DeSantis, Candice" userId="ebf7425b-4c1c-4725-9788-d1206430aedf" providerId="ADAL" clId="{78C95C42-4819-492C-BF28-6B0D76BB46AB}" dt="2021-07-07T16:34:50.419" v="1399" actId="478"/>
          <ac:graphicFrameMkLst>
            <pc:docMk/>
            <pc:sldMk cId="3529641639" sldId="362"/>
            <ac:graphicFrameMk id="5" creationId="{E2B8BEBE-1990-48CC-BED2-CCB1BE34B6A2}"/>
          </ac:graphicFrameMkLst>
        </pc:graphicFrameChg>
        <pc:graphicFrameChg chg="add mod modGraphic">
          <ac:chgData name="DeSantis, Candice" userId="ebf7425b-4c1c-4725-9788-d1206430aedf" providerId="ADAL" clId="{78C95C42-4819-492C-BF28-6B0D76BB46AB}" dt="2021-07-07T16:41:43.032" v="2070" actId="14100"/>
          <ac:graphicFrameMkLst>
            <pc:docMk/>
            <pc:sldMk cId="3529641639" sldId="362"/>
            <ac:graphicFrameMk id="7" creationId="{F5261B9F-9931-4DD2-A38F-910567F5730D}"/>
          </ac:graphicFrameMkLst>
        </pc:graphicFrameChg>
        <pc:picChg chg="del">
          <ac:chgData name="DeSantis, Candice" userId="ebf7425b-4c1c-4725-9788-d1206430aedf" providerId="ADAL" clId="{78C95C42-4819-492C-BF28-6B0D76BB46AB}" dt="2021-07-07T16:23:55.029" v="494" actId="478"/>
          <ac:picMkLst>
            <pc:docMk/>
            <pc:sldMk cId="3529641639" sldId="362"/>
            <ac:picMk id="6" creationId="{6F402968-68B7-4272-8F90-C63157ED59CB}"/>
          </ac:picMkLst>
        </pc:picChg>
      </pc:sldChg>
      <pc:sldChg chg="modSp mod addCm">
        <pc:chgData name="DeSantis, Candice" userId="ebf7425b-4c1c-4725-9788-d1206430aedf" providerId="ADAL" clId="{78C95C42-4819-492C-BF28-6B0D76BB46AB}" dt="2021-07-07T16:01:43.806" v="18" actId="1589"/>
        <pc:sldMkLst>
          <pc:docMk/>
          <pc:sldMk cId="2278669209" sldId="394"/>
        </pc:sldMkLst>
        <pc:spChg chg="mod">
          <ac:chgData name="DeSantis, Candice" userId="ebf7425b-4c1c-4725-9788-d1206430aedf" providerId="ADAL" clId="{78C95C42-4819-492C-BF28-6B0D76BB46AB}" dt="2021-07-07T15:58:32.048" v="3" actId="6549"/>
          <ac:spMkLst>
            <pc:docMk/>
            <pc:sldMk cId="2278669209" sldId="394"/>
            <ac:spMk id="5" creationId="{99CCEBF0-39D5-4C40-A33A-F38722241062}"/>
          </ac:spMkLst>
        </pc:spChg>
      </pc:sldChg>
      <pc:sldChg chg="addSp modSp mod addCm">
        <pc:chgData name="DeSantis, Candice" userId="ebf7425b-4c1c-4725-9788-d1206430aedf" providerId="ADAL" clId="{78C95C42-4819-492C-BF28-6B0D76BB46AB}" dt="2021-07-07T16:03:06.981" v="31" actId="14100"/>
        <pc:sldMkLst>
          <pc:docMk/>
          <pc:sldMk cId="3005192398" sldId="446"/>
        </pc:sldMkLst>
        <pc:spChg chg="mod">
          <ac:chgData name="DeSantis, Candice" userId="ebf7425b-4c1c-4725-9788-d1206430aedf" providerId="ADAL" clId="{78C95C42-4819-492C-BF28-6B0D76BB46AB}" dt="2021-07-07T16:02:27.626" v="19" actId="1076"/>
          <ac:spMkLst>
            <pc:docMk/>
            <pc:sldMk cId="3005192398" sldId="446"/>
            <ac:spMk id="4" creationId="{3F6CE2FE-F02B-461B-8C8F-E1DFA26F0ED4}"/>
          </ac:spMkLst>
        </pc:spChg>
        <pc:picChg chg="add mod">
          <ac:chgData name="DeSantis, Candice" userId="ebf7425b-4c1c-4725-9788-d1206430aedf" providerId="ADAL" clId="{78C95C42-4819-492C-BF28-6B0D76BB46AB}" dt="2021-07-07T16:03:06.981" v="31" actId="14100"/>
          <ac:picMkLst>
            <pc:docMk/>
            <pc:sldMk cId="3005192398" sldId="446"/>
            <ac:picMk id="2" creationId="{8F410CE5-65E4-4BDB-8A85-265F554EFA85}"/>
          </ac:picMkLst>
        </pc:picChg>
      </pc:sldChg>
      <pc:sldChg chg="addSp modSp mod addCm">
        <pc:chgData name="DeSantis, Candice" userId="ebf7425b-4c1c-4725-9788-d1206430aedf" providerId="ADAL" clId="{78C95C42-4819-492C-BF28-6B0D76BB46AB}" dt="2021-07-07T16:06:24.667" v="62" actId="1589"/>
        <pc:sldMkLst>
          <pc:docMk/>
          <pc:sldMk cId="2456131167" sldId="530"/>
        </pc:sldMkLst>
        <pc:spChg chg="mod">
          <ac:chgData name="DeSantis, Candice" userId="ebf7425b-4c1c-4725-9788-d1206430aedf" providerId="ADAL" clId="{78C95C42-4819-492C-BF28-6B0D76BB46AB}" dt="2021-07-07T16:06:10.039" v="60" actId="1035"/>
          <ac:spMkLst>
            <pc:docMk/>
            <pc:sldMk cId="2456131167" sldId="530"/>
            <ac:spMk id="5" creationId="{34300B19-48C7-4295-976F-5C88B00D49CA}"/>
          </ac:spMkLst>
        </pc:spChg>
        <pc:picChg chg="add mod">
          <ac:chgData name="DeSantis, Candice" userId="ebf7425b-4c1c-4725-9788-d1206430aedf" providerId="ADAL" clId="{78C95C42-4819-492C-BF28-6B0D76BB46AB}" dt="2021-07-07T16:06:15.607" v="61" actId="14100"/>
          <ac:picMkLst>
            <pc:docMk/>
            <pc:sldMk cId="2456131167" sldId="530"/>
            <ac:picMk id="2" creationId="{16A36FAA-CC4A-4FBC-BDA1-74BA2D9929DF}"/>
          </ac:picMkLst>
        </pc:picChg>
      </pc:sldChg>
      <pc:sldChg chg="modSp mod addCm">
        <pc:chgData name="DeSantis, Candice" userId="ebf7425b-4c1c-4725-9788-d1206430aedf" providerId="ADAL" clId="{78C95C42-4819-492C-BF28-6B0D76BB46AB}" dt="2021-07-07T16:07:26.380" v="66" actId="1589"/>
        <pc:sldMkLst>
          <pc:docMk/>
          <pc:sldMk cId="161148302" sldId="551"/>
        </pc:sldMkLst>
        <pc:spChg chg="mod">
          <ac:chgData name="DeSantis, Candice" userId="ebf7425b-4c1c-4725-9788-d1206430aedf" providerId="ADAL" clId="{78C95C42-4819-492C-BF28-6B0D76BB46AB}" dt="2021-07-07T16:07:13.744" v="65" actId="113"/>
          <ac:spMkLst>
            <pc:docMk/>
            <pc:sldMk cId="161148302" sldId="551"/>
            <ac:spMk id="4" creationId="{3F6CE2FE-F02B-461B-8C8F-E1DFA26F0ED4}"/>
          </ac:spMkLst>
        </pc:spChg>
      </pc:sldChg>
      <pc:sldChg chg="addSp delSp modSp mod addCm">
        <pc:chgData name="DeSantis, Candice" userId="ebf7425b-4c1c-4725-9788-d1206430aedf" providerId="ADAL" clId="{78C95C42-4819-492C-BF28-6B0D76BB46AB}" dt="2021-07-07T16:41:49.156" v="2071" actId="14100"/>
        <pc:sldMkLst>
          <pc:docMk/>
          <pc:sldMk cId="1259473446" sldId="555"/>
        </pc:sldMkLst>
        <pc:spChg chg="add del mod">
          <ac:chgData name="DeSantis, Candice" userId="ebf7425b-4c1c-4725-9788-d1206430aedf" providerId="ADAL" clId="{78C95C42-4819-492C-BF28-6B0D76BB46AB}" dt="2021-07-07T16:17:03.627" v="78" actId="478"/>
          <ac:spMkLst>
            <pc:docMk/>
            <pc:sldMk cId="1259473446" sldId="555"/>
            <ac:spMk id="7" creationId="{70A3F5CF-E55F-48E1-B7AA-2CBF2BE34071}"/>
          </ac:spMkLst>
        </pc:spChg>
        <pc:spChg chg="add del mod">
          <ac:chgData name="DeSantis, Candice" userId="ebf7425b-4c1c-4725-9788-d1206430aedf" providerId="ADAL" clId="{78C95C42-4819-492C-BF28-6B0D76BB46AB}" dt="2021-07-07T16:17:41.511" v="83" actId="478"/>
          <ac:spMkLst>
            <pc:docMk/>
            <pc:sldMk cId="1259473446" sldId="555"/>
            <ac:spMk id="9" creationId="{6A911845-DA6A-47FF-9864-2C917059ED2F}"/>
          </ac:spMkLst>
        </pc:spChg>
        <pc:graphicFrameChg chg="add del mod">
          <ac:chgData name="DeSantis, Candice" userId="ebf7425b-4c1c-4725-9788-d1206430aedf" providerId="ADAL" clId="{78C95C42-4819-492C-BF28-6B0D76BB46AB}" dt="2021-07-07T16:17:03.627" v="78" actId="478"/>
          <ac:graphicFrameMkLst>
            <pc:docMk/>
            <pc:sldMk cId="1259473446" sldId="555"/>
            <ac:graphicFrameMk id="6" creationId="{1CE87C7B-F2EC-4352-A16F-DF3E45717EAF}"/>
          </ac:graphicFrameMkLst>
        </pc:graphicFrameChg>
        <pc:graphicFrameChg chg="add del mod">
          <ac:chgData name="DeSantis, Candice" userId="ebf7425b-4c1c-4725-9788-d1206430aedf" providerId="ADAL" clId="{78C95C42-4819-492C-BF28-6B0D76BB46AB}" dt="2021-07-07T16:17:41.511" v="83" actId="478"/>
          <ac:graphicFrameMkLst>
            <pc:docMk/>
            <pc:sldMk cId="1259473446" sldId="555"/>
            <ac:graphicFrameMk id="8" creationId="{A551B17A-B31F-4541-883C-B7E40BA9050A}"/>
          </ac:graphicFrameMkLst>
        </pc:graphicFrameChg>
        <pc:graphicFrameChg chg="add del mod modGraphic">
          <ac:chgData name="DeSantis, Candice" userId="ebf7425b-4c1c-4725-9788-d1206430aedf" providerId="ADAL" clId="{78C95C42-4819-492C-BF28-6B0D76BB46AB}" dt="2021-07-07T16:30:20.529" v="704" actId="478"/>
          <ac:graphicFrameMkLst>
            <pc:docMk/>
            <pc:sldMk cId="1259473446" sldId="555"/>
            <ac:graphicFrameMk id="10" creationId="{CAA43E94-AD11-4FE1-8115-10EF2D6461C2}"/>
          </ac:graphicFrameMkLst>
        </pc:graphicFrameChg>
        <pc:graphicFrameChg chg="add mod modGraphic">
          <ac:chgData name="DeSantis, Candice" userId="ebf7425b-4c1c-4725-9788-d1206430aedf" providerId="ADAL" clId="{78C95C42-4819-492C-BF28-6B0D76BB46AB}" dt="2021-07-07T16:41:49.156" v="2071" actId="14100"/>
          <ac:graphicFrameMkLst>
            <pc:docMk/>
            <pc:sldMk cId="1259473446" sldId="555"/>
            <ac:graphicFrameMk id="11" creationId="{EAA418C4-0F1A-4091-B8AF-678AC77BDBF3}"/>
          </ac:graphicFrameMkLst>
        </pc:graphicFrameChg>
        <pc:picChg chg="del">
          <ac:chgData name="DeSantis, Candice" userId="ebf7425b-4c1c-4725-9788-d1206430aedf" providerId="ADAL" clId="{78C95C42-4819-492C-BF28-6B0D76BB46AB}" dt="2021-07-07T16:16:16.334" v="74" actId="478"/>
          <ac:picMkLst>
            <pc:docMk/>
            <pc:sldMk cId="1259473446" sldId="555"/>
            <ac:picMk id="5" creationId="{292BF1F0-902B-42DC-9988-4F2BECDAB680}"/>
          </ac:picMkLst>
        </pc:picChg>
      </pc:sldChg>
      <pc:sldChg chg="addSp delSp modSp mod">
        <pc:chgData name="DeSantis, Candice" userId="ebf7425b-4c1c-4725-9788-d1206430aedf" providerId="ADAL" clId="{78C95C42-4819-492C-BF28-6B0D76BB46AB}" dt="2021-07-07T16:41:37.072" v="2069" actId="14100"/>
        <pc:sldMkLst>
          <pc:docMk/>
          <pc:sldMk cId="891094187" sldId="556"/>
        </pc:sldMkLst>
        <pc:graphicFrameChg chg="add mod modGraphic">
          <ac:chgData name="DeSantis, Candice" userId="ebf7425b-4c1c-4725-9788-d1206430aedf" providerId="ADAL" clId="{78C95C42-4819-492C-BF28-6B0D76BB46AB}" dt="2021-07-07T16:41:37.072" v="2069" actId="14100"/>
          <ac:graphicFrameMkLst>
            <pc:docMk/>
            <pc:sldMk cId="891094187" sldId="556"/>
            <ac:graphicFrameMk id="6" creationId="{ED0F61C9-3BCA-4195-AC6E-92F4163DC2A9}"/>
          </ac:graphicFrameMkLst>
        </pc:graphicFrameChg>
        <pc:picChg chg="del">
          <ac:chgData name="DeSantis, Candice" userId="ebf7425b-4c1c-4725-9788-d1206430aedf" providerId="ADAL" clId="{78C95C42-4819-492C-BF28-6B0D76BB46AB}" dt="2021-07-07T16:37:49.178" v="1900" actId="478"/>
          <ac:picMkLst>
            <pc:docMk/>
            <pc:sldMk cId="891094187" sldId="556"/>
            <ac:picMk id="5" creationId="{8EB440DB-B8FF-4A4C-9FE8-4F177F7CCBB3}"/>
          </ac:picMkLst>
        </pc:picChg>
      </pc:sldChg>
      <pc:sldChg chg="addSp delSp modSp mod">
        <pc:chgData name="DeSantis, Candice" userId="ebf7425b-4c1c-4725-9788-d1206430aedf" providerId="ADAL" clId="{78C95C42-4819-492C-BF28-6B0D76BB46AB}" dt="2021-07-07T16:41:31.963" v="2068" actId="14100"/>
        <pc:sldMkLst>
          <pc:docMk/>
          <pc:sldMk cId="9824575" sldId="557"/>
        </pc:sldMkLst>
        <pc:graphicFrameChg chg="add mod modGraphic">
          <ac:chgData name="DeSantis, Candice" userId="ebf7425b-4c1c-4725-9788-d1206430aedf" providerId="ADAL" clId="{78C95C42-4819-492C-BF28-6B0D76BB46AB}" dt="2021-07-07T16:41:31.963" v="2068" actId="14100"/>
          <ac:graphicFrameMkLst>
            <pc:docMk/>
            <pc:sldMk cId="9824575" sldId="557"/>
            <ac:graphicFrameMk id="6" creationId="{4B6CA468-C8D9-4681-92CC-93E283C040BD}"/>
          </ac:graphicFrameMkLst>
        </pc:graphicFrameChg>
        <pc:picChg chg="del">
          <ac:chgData name="DeSantis, Candice" userId="ebf7425b-4c1c-4725-9788-d1206430aedf" providerId="ADAL" clId="{78C95C42-4819-492C-BF28-6B0D76BB46AB}" dt="2021-07-07T16:39:35.472" v="1979" actId="478"/>
          <ac:picMkLst>
            <pc:docMk/>
            <pc:sldMk cId="9824575" sldId="557"/>
            <ac:picMk id="5" creationId="{DA20594B-94D1-4F7F-B8C4-F4BD3C412781}"/>
          </ac:picMkLst>
        </pc:picChg>
      </pc:sldChg>
      <pc:sldChg chg="addCm">
        <pc:chgData name="DeSantis, Candice" userId="ebf7425b-4c1c-4725-9788-d1206430aedf" providerId="ADAL" clId="{78C95C42-4819-492C-BF28-6B0D76BB46AB}" dt="2021-07-07T16:09:49.706" v="67" actId="1589"/>
        <pc:sldMkLst>
          <pc:docMk/>
          <pc:sldMk cId="90684504" sldId="570"/>
        </pc:sldMkLst>
      </pc:sldChg>
      <pc:sldChg chg="addSp modSp mod addCm">
        <pc:chgData name="DeSantis, Candice" userId="ebf7425b-4c1c-4725-9788-d1206430aedf" providerId="ADAL" clId="{78C95C42-4819-492C-BF28-6B0D76BB46AB}" dt="2021-07-07T16:14:38.050" v="73" actId="1589"/>
        <pc:sldMkLst>
          <pc:docMk/>
          <pc:sldMk cId="929467473" sldId="574"/>
        </pc:sldMkLst>
        <pc:spChg chg="mod">
          <ac:chgData name="DeSantis, Candice" userId="ebf7425b-4c1c-4725-9788-d1206430aedf" providerId="ADAL" clId="{78C95C42-4819-492C-BF28-6B0D76BB46AB}" dt="2021-07-07T16:14:17.093" v="70" actId="1076"/>
          <ac:spMkLst>
            <pc:docMk/>
            <pc:sldMk cId="929467473" sldId="574"/>
            <ac:spMk id="2" creationId="{A289AAE6-FCDC-4F6F-9D17-5D8F5363C34C}"/>
          </ac:spMkLst>
        </pc:spChg>
        <pc:picChg chg="add mod">
          <ac:chgData name="DeSantis, Candice" userId="ebf7425b-4c1c-4725-9788-d1206430aedf" providerId="ADAL" clId="{78C95C42-4819-492C-BF28-6B0D76BB46AB}" dt="2021-07-07T16:14:26.003" v="72" actId="1440"/>
          <ac:picMkLst>
            <pc:docMk/>
            <pc:sldMk cId="929467473" sldId="574"/>
            <ac:picMk id="5" creationId="{FE2A5E88-70B8-4E1A-99CB-C0419A3A8D00}"/>
          </ac:picMkLst>
        </pc:picChg>
      </pc:sldChg>
      <pc:sldChg chg="addSp modSp add mod">
        <pc:chgData name="DeSantis, Candice" userId="ebf7425b-4c1c-4725-9788-d1206430aedf" providerId="ADAL" clId="{78C95C42-4819-492C-BF28-6B0D76BB46AB}" dt="2021-07-07T16:01:34.554" v="17" actId="1440"/>
        <pc:sldMkLst>
          <pc:docMk/>
          <pc:sldMk cId="3414049091" sldId="580"/>
        </pc:sldMkLst>
        <pc:spChg chg="mod">
          <ac:chgData name="DeSantis, Candice" userId="ebf7425b-4c1c-4725-9788-d1206430aedf" providerId="ADAL" clId="{78C95C42-4819-492C-BF28-6B0D76BB46AB}" dt="2021-07-07T16:01:12.701" v="15" actId="6549"/>
          <ac:spMkLst>
            <pc:docMk/>
            <pc:sldMk cId="3414049091" sldId="580"/>
            <ac:spMk id="5" creationId="{99CCEBF0-39D5-4C40-A33A-F38722241062}"/>
          </ac:spMkLst>
        </pc:spChg>
        <pc:picChg chg="add mod">
          <ac:chgData name="DeSantis, Candice" userId="ebf7425b-4c1c-4725-9788-d1206430aedf" providerId="ADAL" clId="{78C95C42-4819-492C-BF28-6B0D76BB46AB}" dt="2021-07-07T16:01:34.554" v="17" actId="1440"/>
          <ac:picMkLst>
            <pc:docMk/>
            <pc:sldMk cId="3414049091" sldId="580"/>
            <ac:picMk id="2" creationId="{6419891D-5F4D-45D1-93E7-69E41419604E}"/>
          </ac:picMkLst>
        </pc:picChg>
      </pc:sldChg>
      <pc:sldChg chg="modSp new mod ord">
        <pc:chgData name="DeSantis, Candice" userId="ebf7425b-4c1c-4725-9788-d1206430aedf" providerId="ADAL" clId="{78C95C42-4819-492C-BF28-6B0D76BB46AB}" dt="2021-07-07T16:42:19.413" v="2101" actId="20577"/>
        <pc:sldMkLst>
          <pc:docMk/>
          <pc:sldMk cId="3695040583" sldId="581"/>
        </pc:sldMkLst>
        <pc:spChg chg="mod">
          <ac:chgData name="DeSantis, Candice" userId="ebf7425b-4c1c-4725-9788-d1206430aedf" providerId="ADAL" clId="{78C95C42-4819-492C-BF28-6B0D76BB46AB}" dt="2021-07-07T16:42:19.413" v="2101" actId="20577"/>
          <ac:spMkLst>
            <pc:docMk/>
            <pc:sldMk cId="3695040583" sldId="581"/>
            <ac:spMk id="3" creationId="{48204422-AACF-4CE1-956A-ACA19171D2BB}"/>
          </ac:spMkLst>
        </pc:spChg>
      </pc:sldChg>
      <pc:sldChg chg="modSp new mod">
        <pc:chgData name="DeSantis, Candice" userId="ebf7425b-4c1c-4725-9788-d1206430aedf" providerId="ADAL" clId="{78C95C42-4819-492C-BF28-6B0D76BB46AB}" dt="2021-07-07T16:42:30.098" v="2114" actId="20577"/>
        <pc:sldMkLst>
          <pc:docMk/>
          <pc:sldMk cId="3810127168" sldId="582"/>
        </pc:sldMkLst>
        <pc:spChg chg="mod">
          <ac:chgData name="DeSantis, Candice" userId="ebf7425b-4c1c-4725-9788-d1206430aedf" providerId="ADAL" clId="{78C95C42-4819-492C-BF28-6B0D76BB46AB}" dt="2021-07-07T16:42:30.098" v="2114" actId="20577"/>
          <ac:spMkLst>
            <pc:docMk/>
            <pc:sldMk cId="3810127168" sldId="582"/>
            <ac:spMk id="3" creationId="{35EA86FA-A20E-402C-AC05-623A5052A7B1}"/>
          </ac:spMkLst>
        </pc:spChg>
      </pc:sldChg>
    </pc:docChg>
  </pc:docChgLst>
  <pc:docChgLst>
    <pc:chgData name="Muffoletto, Jamie" userId="daf1e3c6-8137-448a-b141-d23049d419b5" providerId="ADAL" clId="{5C90D8CB-C3CB-4E6B-B1E3-8136473D2AC2}"/>
    <pc:docChg chg="custSel addSld delSld modSld sldOrd">
      <pc:chgData name="Muffoletto, Jamie" userId="daf1e3c6-8137-448a-b141-d23049d419b5" providerId="ADAL" clId="{5C90D8CB-C3CB-4E6B-B1E3-8136473D2AC2}" dt="2021-07-25T20:32:15.250" v="1165" actId="14100"/>
      <pc:docMkLst>
        <pc:docMk/>
      </pc:docMkLst>
      <pc:sldChg chg="del">
        <pc:chgData name="Muffoletto, Jamie" userId="daf1e3c6-8137-448a-b141-d23049d419b5" providerId="ADAL" clId="{5C90D8CB-C3CB-4E6B-B1E3-8136473D2AC2}" dt="2021-07-23T19:53:24.766" v="147" actId="2696"/>
        <pc:sldMkLst>
          <pc:docMk/>
          <pc:sldMk cId="497207399" sldId="256"/>
        </pc:sldMkLst>
      </pc:sldChg>
      <pc:sldChg chg="add">
        <pc:chgData name="Muffoletto, Jamie" userId="daf1e3c6-8137-448a-b141-d23049d419b5" providerId="ADAL" clId="{5C90D8CB-C3CB-4E6B-B1E3-8136473D2AC2}" dt="2021-07-23T19:53:33.543" v="148"/>
        <pc:sldMkLst>
          <pc:docMk/>
          <pc:sldMk cId="1523117770" sldId="256"/>
        </pc:sldMkLst>
      </pc:sldChg>
      <pc:sldChg chg="modCm">
        <pc:chgData name="Muffoletto, Jamie" userId="daf1e3c6-8137-448a-b141-d23049d419b5" providerId="ADAL" clId="{5C90D8CB-C3CB-4E6B-B1E3-8136473D2AC2}" dt="2021-07-25T20:27:19.610" v="1158"/>
        <pc:sldMkLst>
          <pc:docMk/>
          <pc:sldMk cId="367918000" sldId="258"/>
        </pc:sldMkLst>
      </pc:sldChg>
      <pc:sldChg chg="modSp mod addCm">
        <pc:chgData name="Muffoletto, Jamie" userId="daf1e3c6-8137-448a-b141-d23049d419b5" providerId="ADAL" clId="{5C90D8CB-C3CB-4E6B-B1E3-8136473D2AC2}" dt="2021-07-23T19:51:53.203" v="136" actId="1076"/>
        <pc:sldMkLst>
          <pc:docMk/>
          <pc:sldMk cId="4053731649" sldId="508"/>
        </pc:sldMkLst>
        <pc:spChg chg="mod">
          <ac:chgData name="Muffoletto, Jamie" userId="daf1e3c6-8137-448a-b141-d23049d419b5" providerId="ADAL" clId="{5C90D8CB-C3CB-4E6B-B1E3-8136473D2AC2}" dt="2021-07-23T19:51:53.203" v="136" actId="1076"/>
          <ac:spMkLst>
            <pc:docMk/>
            <pc:sldMk cId="4053731649" sldId="508"/>
            <ac:spMk id="4" creationId="{9F800888-D9B6-49F1-8B90-B7E4BB43ED5B}"/>
          </ac:spMkLst>
        </pc:spChg>
      </pc:sldChg>
      <pc:sldChg chg="delCm">
        <pc:chgData name="Muffoletto, Jamie" userId="daf1e3c6-8137-448a-b141-d23049d419b5" providerId="ADAL" clId="{5C90D8CB-C3CB-4E6B-B1E3-8136473D2AC2}" dt="2021-07-25T20:27:50.423" v="1159" actId="1592"/>
        <pc:sldMkLst>
          <pc:docMk/>
          <pc:sldMk cId="2307014536" sldId="521"/>
        </pc:sldMkLst>
      </pc:sldChg>
      <pc:sldChg chg="delCm">
        <pc:chgData name="Muffoletto, Jamie" userId="daf1e3c6-8137-448a-b141-d23049d419b5" providerId="ADAL" clId="{5C90D8CB-C3CB-4E6B-B1E3-8136473D2AC2}" dt="2021-07-23T20:09:10.618" v="206" actId="1592"/>
        <pc:sldMkLst>
          <pc:docMk/>
          <pc:sldMk cId="1942981165" sldId="529"/>
        </pc:sldMkLst>
      </pc:sldChg>
      <pc:sldChg chg="del">
        <pc:chgData name="Muffoletto, Jamie" userId="daf1e3c6-8137-448a-b141-d23049d419b5" providerId="ADAL" clId="{5C90D8CB-C3CB-4E6B-B1E3-8136473D2AC2}" dt="2021-07-23T19:52:14.214" v="139" actId="47"/>
        <pc:sldMkLst>
          <pc:docMk/>
          <pc:sldMk cId="3525175734" sldId="558"/>
        </pc:sldMkLst>
      </pc:sldChg>
      <pc:sldChg chg="del">
        <pc:chgData name="Muffoletto, Jamie" userId="daf1e3c6-8137-448a-b141-d23049d419b5" providerId="ADAL" clId="{5C90D8CB-C3CB-4E6B-B1E3-8136473D2AC2}" dt="2021-07-23T19:52:28.664" v="142" actId="47"/>
        <pc:sldMkLst>
          <pc:docMk/>
          <pc:sldMk cId="3527974259" sldId="559"/>
        </pc:sldMkLst>
      </pc:sldChg>
      <pc:sldChg chg="del">
        <pc:chgData name="Muffoletto, Jamie" userId="daf1e3c6-8137-448a-b141-d23049d419b5" providerId="ADAL" clId="{5C90D8CB-C3CB-4E6B-B1E3-8136473D2AC2}" dt="2021-07-23T19:54:54.889" v="157" actId="47"/>
        <pc:sldMkLst>
          <pc:docMk/>
          <pc:sldMk cId="483915835" sldId="561"/>
        </pc:sldMkLst>
      </pc:sldChg>
      <pc:sldChg chg="del">
        <pc:chgData name="Muffoletto, Jamie" userId="daf1e3c6-8137-448a-b141-d23049d419b5" providerId="ADAL" clId="{5C90D8CB-C3CB-4E6B-B1E3-8136473D2AC2}" dt="2021-07-23T19:55:28.617" v="160" actId="47"/>
        <pc:sldMkLst>
          <pc:docMk/>
          <pc:sldMk cId="2399774074" sldId="562"/>
        </pc:sldMkLst>
      </pc:sldChg>
      <pc:sldChg chg="del">
        <pc:chgData name="Muffoletto, Jamie" userId="daf1e3c6-8137-448a-b141-d23049d419b5" providerId="ADAL" clId="{5C90D8CB-C3CB-4E6B-B1E3-8136473D2AC2}" dt="2021-07-23T19:56:03.087" v="163" actId="47"/>
        <pc:sldMkLst>
          <pc:docMk/>
          <pc:sldMk cId="302864922" sldId="563"/>
        </pc:sldMkLst>
      </pc:sldChg>
      <pc:sldChg chg="del">
        <pc:chgData name="Muffoletto, Jamie" userId="daf1e3c6-8137-448a-b141-d23049d419b5" providerId="ADAL" clId="{5C90D8CB-C3CB-4E6B-B1E3-8136473D2AC2}" dt="2021-07-23T19:56:17.880" v="166" actId="47"/>
        <pc:sldMkLst>
          <pc:docMk/>
          <pc:sldMk cId="3135677691" sldId="564"/>
        </pc:sldMkLst>
      </pc:sldChg>
      <pc:sldChg chg="del">
        <pc:chgData name="Muffoletto, Jamie" userId="daf1e3c6-8137-448a-b141-d23049d419b5" providerId="ADAL" clId="{5C90D8CB-C3CB-4E6B-B1E3-8136473D2AC2}" dt="2021-07-23T19:56:39.385" v="169" actId="47"/>
        <pc:sldMkLst>
          <pc:docMk/>
          <pc:sldMk cId="1626599474" sldId="565"/>
        </pc:sldMkLst>
      </pc:sldChg>
      <pc:sldChg chg="del">
        <pc:chgData name="Muffoletto, Jamie" userId="daf1e3c6-8137-448a-b141-d23049d419b5" providerId="ADAL" clId="{5C90D8CB-C3CB-4E6B-B1E3-8136473D2AC2}" dt="2021-07-23T19:57:00.733" v="172" actId="47"/>
        <pc:sldMkLst>
          <pc:docMk/>
          <pc:sldMk cId="1287341397" sldId="567"/>
        </pc:sldMkLst>
      </pc:sldChg>
      <pc:sldChg chg="del">
        <pc:chgData name="Muffoletto, Jamie" userId="daf1e3c6-8137-448a-b141-d23049d419b5" providerId="ADAL" clId="{5C90D8CB-C3CB-4E6B-B1E3-8136473D2AC2}" dt="2021-07-23T19:59:23.558" v="188" actId="47"/>
        <pc:sldMkLst>
          <pc:docMk/>
          <pc:sldMk cId="4010704403" sldId="584"/>
        </pc:sldMkLst>
      </pc:sldChg>
      <pc:sldChg chg="del">
        <pc:chgData name="Muffoletto, Jamie" userId="daf1e3c6-8137-448a-b141-d23049d419b5" providerId="ADAL" clId="{5C90D8CB-C3CB-4E6B-B1E3-8136473D2AC2}" dt="2021-07-23T20:00:01.791" v="193" actId="47"/>
        <pc:sldMkLst>
          <pc:docMk/>
          <pc:sldMk cId="2192166020" sldId="585"/>
        </pc:sldMkLst>
      </pc:sldChg>
      <pc:sldChg chg="del">
        <pc:chgData name="Muffoletto, Jamie" userId="daf1e3c6-8137-448a-b141-d23049d419b5" providerId="ADAL" clId="{5C90D8CB-C3CB-4E6B-B1E3-8136473D2AC2}" dt="2021-07-23T19:58:52.080" v="184" actId="47"/>
        <pc:sldMkLst>
          <pc:docMk/>
          <pc:sldMk cId="3396929939" sldId="586"/>
        </pc:sldMkLst>
      </pc:sldChg>
      <pc:sldChg chg="del">
        <pc:chgData name="Muffoletto, Jamie" userId="daf1e3c6-8137-448a-b141-d23049d419b5" providerId="ADAL" clId="{5C90D8CB-C3CB-4E6B-B1E3-8136473D2AC2}" dt="2021-07-23T19:57:31.838" v="175" actId="47"/>
        <pc:sldMkLst>
          <pc:docMk/>
          <pc:sldMk cId="249323076" sldId="587"/>
        </pc:sldMkLst>
      </pc:sldChg>
      <pc:sldChg chg="del">
        <pc:chgData name="Muffoletto, Jamie" userId="daf1e3c6-8137-448a-b141-d23049d419b5" providerId="ADAL" clId="{5C90D8CB-C3CB-4E6B-B1E3-8136473D2AC2}" dt="2021-07-23T19:57:52.880" v="178" actId="47"/>
        <pc:sldMkLst>
          <pc:docMk/>
          <pc:sldMk cId="356450152" sldId="588"/>
        </pc:sldMkLst>
      </pc:sldChg>
      <pc:sldChg chg="del">
        <pc:chgData name="Muffoletto, Jamie" userId="daf1e3c6-8137-448a-b141-d23049d419b5" providerId="ADAL" clId="{5C90D8CB-C3CB-4E6B-B1E3-8136473D2AC2}" dt="2021-07-23T19:58:18.977" v="181" actId="47"/>
        <pc:sldMkLst>
          <pc:docMk/>
          <pc:sldMk cId="712388247" sldId="596"/>
        </pc:sldMkLst>
      </pc:sldChg>
      <pc:sldChg chg="addSp modSp mod">
        <pc:chgData name="Muffoletto, Jamie" userId="daf1e3c6-8137-448a-b141-d23049d419b5" providerId="ADAL" clId="{5C90D8CB-C3CB-4E6B-B1E3-8136473D2AC2}" dt="2021-07-25T20:32:15.250" v="1165" actId="14100"/>
        <pc:sldMkLst>
          <pc:docMk/>
          <pc:sldMk cId="2193944080" sldId="597"/>
        </pc:sldMkLst>
        <pc:spChg chg="mod">
          <ac:chgData name="Muffoletto, Jamie" userId="daf1e3c6-8137-448a-b141-d23049d419b5" providerId="ADAL" clId="{5C90D8CB-C3CB-4E6B-B1E3-8136473D2AC2}" dt="2021-07-25T20:31:28.980" v="1160" actId="1076"/>
          <ac:spMkLst>
            <pc:docMk/>
            <pc:sldMk cId="2193944080" sldId="597"/>
            <ac:spMk id="9" creationId="{FC16EDC5-681A-40A9-95B9-A1C6569AC709}"/>
          </ac:spMkLst>
        </pc:spChg>
        <pc:spChg chg="add mod">
          <ac:chgData name="Muffoletto, Jamie" userId="daf1e3c6-8137-448a-b141-d23049d419b5" providerId="ADAL" clId="{5C90D8CB-C3CB-4E6B-B1E3-8136473D2AC2}" dt="2021-07-25T20:32:15.250" v="1165" actId="14100"/>
          <ac:spMkLst>
            <pc:docMk/>
            <pc:sldMk cId="2193944080" sldId="597"/>
            <ac:spMk id="11" creationId="{851B38D8-C7CF-4DCF-BEA1-EF12EBBBB0A1}"/>
          </ac:spMkLst>
        </pc:spChg>
        <pc:picChg chg="mod">
          <ac:chgData name="Muffoletto, Jamie" userId="daf1e3c6-8137-448a-b141-d23049d419b5" providerId="ADAL" clId="{5C90D8CB-C3CB-4E6B-B1E3-8136473D2AC2}" dt="2021-07-25T20:31:28.980" v="1160" actId="1076"/>
          <ac:picMkLst>
            <pc:docMk/>
            <pc:sldMk cId="2193944080" sldId="597"/>
            <ac:picMk id="8" creationId="{0B2D4483-6DE6-4A24-9297-CC6924985C1A}"/>
          </ac:picMkLst>
        </pc:picChg>
      </pc:sldChg>
      <pc:sldChg chg="del">
        <pc:chgData name="Muffoletto, Jamie" userId="daf1e3c6-8137-448a-b141-d23049d419b5" providerId="ADAL" clId="{5C90D8CB-C3CB-4E6B-B1E3-8136473D2AC2}" dt="2021-07-23T19:59:48.910" v="191" actId="47"/>
        <pc:sldMkLst>
          <pc:docMk/>
          <pc:sldMk cId="63936558" sldId="598"/>
        </pc:sldMkLst>
      </pc:sldChg>
      <pc:sldChg chg="del">
        <pc:chgData name="Muffoletto, Jamie" userId="daf1e3c6-8137-448a-b141-d23049d419b5" providerId="ADAL" clId="{5C90D8CB-C3CB-4E6B-B1E3-8136473D2AC2}" dt="2021-07-23T19:54:06.569" v="152" actId="2696"/>
        <pc:sldMkLst>
          <pc:docMk/>
          <pc:sldMk cId="1238297492" sldId="599"/>
        </pc:sldMkLst>
      </pc:sldChg>
      <pc:sldChg chg="add">
        <pc:chgData name="Muffoletto, Jamie" userId="daf1e3c6-8137-448a-b141-d23049d419b5" providerId="ADAL" clId="{5C90D8CB-C3CB-4E6B-B1E3-8136473D2AC2}" dt="2021-07-23T19:54:17.848" v="153"/>
        <pc:sldMkLst>
          <pc:docMk/>
          <pc:sldMk cId="3259218090" sldId="599"/>
        </pc:sldMkLst>
      </pc:sldChg>
      <pc:sldChg chg="modSp add mod">
        <pc:chgData name="Muffoletto, Jamie" userId="daf1e3c6-8137-448a-b141-d23049d419b5" providerId="ADAL" clId="{5C90D8CB-C3CB-4E6B-B1E3-8136473D2AC2}" dt="2021-07-23T19:52:08.776" v="138" actId="113"/>
        <pc:sldMkLst>
          <pc:docMk/>
          <pc:sldMk cId="2674234686" sldId="600"/>
        </pc:sldMkLst>
        <pc:spChg chg="mod">
          <ac:chgData name="Muffoletto, Jamie" userId="daf1e3c6-8137-448a-b141-d23049d419b5" providerId="ADAL" clId="{5C90D8CB-C3CB-4E6B-B1E3-8136473D2AC2}" dt="2021-07-23T19:52:08.776" v="138" actId="113"/>
          <ac:spMkLst>
            <pc:docMk/>
            <pc:sldMk cId="2674234686" sldId="600"/>
            <ac:spMk id="4" creationId="{9F800888-D9B6-49F1-8B90-B7E4BB43ED5B}"/>
          </ac:spMkLst>
        </pc:spChg>
      </pc:sldChg>
      <pc:sldChg chg="modSp add mod delCm">
        <pc:chgData name="Muffoletto, Jamie" userId="daf1e3c6-8137-448a-b141-d23049d419b5" providerId="ADAL" clId="{5C90D8CB-C3CB-4E6B-B1E3-8136473D2AC2}" dt="2021-07-23T20:08:23.164" v="195" actId="1592"/>
        <pc:sldMkLst>
          <pc:docMk/>
          <pc:sldMk cId="2255682721" sldId="601"/>
        </pc:sldMkLst>
        <pc:spChg chg="mod">
          <ac:chgData name="Muffoletto, Jamie" userId="daf1e3c6-8137-448a-b141-d23049d419b5" providerId="ADAL" clId="{5C90D8CB-C3CB-4E6B-B1E3-8136473D2AC2}" dt="2021-07-23T19:52:24.718" v="141" actId="113"/>
          <ac:spMkLst>
            <pc:docMk/>
            <pc:sldMk cId="2255682721" sldId="601"/>
            <ac:spMk id="4" creationId="{9F800888-D9B6-49F1-8B90-B7E4BB43ED5B}"/>
          </ac:spMkLst>
        </pc:spChg>
      </pc:sldChg>
      <pc:sldChg chg="modSp add mod ord delCm">
        <pc:chgData name="Muffoletto, Jamie" userId="daf1e3c6-8137-448a-b141-d23049d419b5" providerId="ADAL" clId="{5C90D8CB-C3CB-4E6B-B1E3-8136473D2AC2}" dt="2021-07-23T20:08:38.812" v="197" actId="1592"/>
        <pc:sldMkLst>
          <pc:docMk/>
          <pc:sldMk cId="893026512" sldId="602"/>
        </pc:sldMkLst>
        <pc:spChg chg="mod">
          <ac:chgData name="Muffoletto, Jamie" userId="daf1e3c6-8137-448a-b141-d23049d419b5" providerId="ADAL" clId="{5C90D8CB-C3CB-4E6B-B1E3-8136473D2AC2}" dt="2021-07-23T19:53:01.814" v="146" actId="113"/>
          <ac:spMkLst>
            <pc:docMk/>
            <pc:sldMk cId="893026512" sldId="602"/>
            <ac:spMk id="4" creationId="{9F800888-D9B6-49F1-8B90-B7E4BB43ED5B}"/>
          </ac:spMkLst>
        </pc:spChg>
      </pc:sldChg>
      <pc:sldChg chg="modSp add mod delCm">
        <pc:chgData name="Muffoletto, Jamie" userId="daf1e3c6-8137-448a-b141-d23049d419b5" providerId="ADAL" clId="{5C90D8CB-C3CB-4E6B-B1E3-8136473D2AC2}" dt="2021-07-23T20:08:44.065" v="199" actId="1592"/>
        <pc:sldMkLst>
          <pc:docMk/>
          <pc:sldMk cId="3877999769" sldId="603"/>
        </pc:sldMkLst>
        <pc:spChg chg="mod">
          <ac:chgData name="Muffoletto, Jamie" userId="daf1e3c6-8137-448a-b141-d23049d419b5" providerId="ADAL" clId="{5C90D8CB-C3CB-4E6B-B1E3-8136473D2AC2}" dt="2021-07-23T19:53:49.776" v="151" actId="113"/>
          <ac:spMkLst>
            <pc:docMk/>
            <pc:sldMk cId="3877999769" sldId="603"/>
            <ac:spMk id="4" creationId="{9F800888-D9B6-49F1-8B90-B7E4BB43ED5B}"/>
          </ac:spMkLst>
        </pc:spChg>
      </pc:sldChg>
      <pc:sldChg chg="modSp add mod delCm">
        <pc:chgData name="Muffoletto, Jamie" userId="daf1e3c6-8137-448a-b141-d23049d419b5" providerId="ADAL" clId="{5C90D8CB-C3CB-4E6B-B1E3-8136473D2AC2}" dt="2021-07-23T20:08:51.572" v="201" actId="1592"/>
        <pc:sldMkLst>
          <pc:docMk/>
          <pc:sldMk cId="4090760655" sldId="604"/>
        </pc:sldMkLst>
        <pc:spChg chg="mod">
          <ac:chgData name="Muffoletto, Jamie" userId="daf1e3c6-8137-448a-b141-d23049d419b5" providerId="ADAL" clId="{5C90D8CB-C3CB-4E6B-B1E3-8136473D2AC2}" dt="2021-07-23T19:54:50.431" v="156" actId="113"/>
          <ac:spMkLst>
            <pc:docMk/>
            <pc:sldMk cId="4090760655" sldId="604"/>
            <ac:spMk id="4" creationId="{9F800888-D9B6-49F1-8B90-B7E4BB43ED5B}"/>
          </ac:spMkLst>
        </pc:spChg>
      </pc:sldChg>
      <pc:sldChg chg="modSp add mod delCm">
        <pc:chgData name="Muffoletto, Jamie" userId="daf1e3c6-8137-448a-b141-d23049d419b5" providerId="ADAL" clId="{5C90D8CB-C3CB-4E6B-B1E3-8136473D2AC2}" dt="2021-07-23T20:08:59.649" v="203" actId="1592"/>
        <pc:sldMkLst>
          <pc:docMk/>
          <pc:sldMk cId="3181757828" sldId="605"/>
        </pc:sldMkLst>
        <pc:spChg chg="mod">
          <ac:chgData name="Muffoletto, Jamie" userId="daf1e3c6-8137-448a-b141-d23049d419b5" providerId="ADAL" clId="{5C90D8CB-C3CB-4E6B-B1E3-8136473D2AC2}" dt="2021-07-23T19:55:25.855" v="159" actId="113"/>
          <ac:spMkLst>
            <pc:docMk/>
            <pc:sldMk cId="3181757828" sldId="605"/>
            <ac:spMk id="4" creationId="{9F800888-D9B6-49F1-8B90-B7E4BB43ED5B}"/>
          </ac:spMkLst>
        </pc:spChg>
      </pc:sldChg>
      <pc:sldChg chg="modSp add mod delCm">
        <pc:chgData name="Muffoletto, Jamie" userId="daf1e3c6-8137-448a-b141-d23049d419b5" providerId="ADAL" clId="{5C90D8CB-C3CB-4E6B-B1E3-8136473D2AC2}" dt="2021-07-23T20:09:06.744" v="205" actId="1592"/>
        <pc:sldMkLst>
          <pc:docMk/>
          <pc:sldMk cId="3656567604" sldId="606"/>
        </pc:sldMkLst>
        <pc:spChg chg="mod">
          <ac:chgData name="Muffoletto, Jamie" userId="daf1e3c6-8137-448a-b141-d23049d419b5" providerId="ADAL" clId="{5C90D8CB-C3CB-4E6B-B1E3-8136473D2AC2}" dt="2021-07-23T19:56:00.342" v="162" actId="113"/>
          <ac:spMkLst>
            <pc:docMk/>
            <pc:sldMk cId="3656567604" sldId="606"/>
            <ac:spMk id="4" creationId="{9F800888-D9B6-49F1-8B90-B7E4BB43ED5B}"/>
          </ac:spMkLst>
        </pc:spChg>
      </pc:sldChg>
      <pc:sldChg chg="modSp add mod delCm">
        <pc:chgData name="Muffoletto, Jamie" userId="daf1e3c6-8137-448a-b141-d23049d419b5" providerId="ADAL" clId="{5C90D8CB-C3CB-4E6B-B1E3-8136473D2AC2}" dt="2021-07-23T20:09:15.306" v="208" actId="1592"/>
        <pc:sldMkLst>
          <pc:docMk/>
          <pc:sldMk cId="1704208300" sldId="607"/>
        </pc:sldMkLst>
        <pc:spChg chg="mod">
          <ac:chgData name="Muffoletto, Jamie" userId="daf1e3c6-8137-448a-b141-d23049d419b5" providerId="ADAL" clId="{5C90D8CB-C3CB-4E6B-B1E3-8136473D2AC2}" dt="2021-07-23T19:56:14.448" v="165" actId="113"/>
          <ac:spMkLst>
            <pc:docMk/>
            <pc:sldMk cId="1704208300" sldId="607"/>
            <ac:spMk id="4" creationId="{9F800888-D9B6-49F1-8B90-B7E4BB43ED5B}"/>
          </ac:spMkLst>
        </pc:spChg>
      </pc:sldChg>
      <pc:sldChg chg="modSp add mod delCm">
        <pc:chgData name="Muffoletto, Jamie" userId="daf1e3c6-8137-448a-b141-d23049d419b5" providerId="ADAL" clId="{5C90D8CB-C3CB-4E6B-B1E3-8136473D2AC2}" dt="2021-07-23T20:09:19.050" v="210" actId="1592"/>
        <pc:sldMkLst>
          <pc:docMk/>
          <pc:sldMk cId="181988225" sldId="608"/>
        </pc:sldMkLst>
        <pc:spChg chg="mod">
          <ac:chgData name="Muffoletto, Jamie" userId="daf1e3c6-8137-448a-b141-d23049d419b5" providerId="ADAL" clId="{5C90D8CB-C3CB-4E6B-B1E3-8136473D2AC2}" dt="2021-07-23T19:56:36.798" v="168" actId="113"/>
          <ac:spMkLst>
            <pc:docMk/>
            <pc:sldMk cId="181988225" sldId="608"/>
            <ac:spMk id="4" creationId="{9F800888-D9B6-49F1-8B90-B7E4BB43ED5B}"/>
          </ac:spMkLst>
        </pc:spChg>
      </pc:sldChg>
      <pc:sldChg chg="modSp add mod delCm">
        <pc:chgData name="Muffoletto, Jamie" userId="daf1e3c6-8137-448a-b141-d23049d419b5" providerId="ADAL" clId="{5C90D8CB-C3CB-4E6B-B1E3-8136473D2AC2}" dt="2021-07-23T20:09:29.161" v="212" actId="1592"/>
        <pc:sldMkLst>
          <pc:docMk/>
          <pc:sldMk cId="2437910311" sldId="609"/>
        </pc:sldMkLst>
        <pc:spChg chg="mod">
          <ac:chgData name="Muffoletto, Jamie" userId="daf1e3c6-8137-448a-b141-d23049d419b5" providerId="ADAL" clId="{5C90D8CB-C3CB-4E6B-B1E3-8136473D2AC2}" dt="2021-07-23T19:56:57.822" v="171" actId="113"/>
          <ac:spMkLst>
            <pc:docMk/>
            <pc:sldMk cId="2437910311" sldId="609"/>
            <ac:spMk id="4" creationId="{9F800888-D9B6-49F1-8B90-B7E4BB43ED5B}"/>
          </ac:spMkLst>
        </pc:spChg>
      </pc:sldChg>
      <pc:sldChg chg="modSp add mod delCm">
        <pc:chgData name="Muffoletto, Jamie" userId="daf1e3c6-8137-448a-b141-d23049d419b5" providerId="ADAL" clId="{5C90D8CB-C3CB-4E6B-B1E3-8136473D2AC2}" dt="2021-07-23T20:09:32.933" v="214" actId="1592"/>
        <pc:sldMkLst>
          <pc:docMk/>
          <pc:sldMk cId="2497448020" sldId="610"/>
        </pc:sldMkLst>
        <pc:spChg chg="mod">
          <ac:chgData name="Muffoletto, Jamie" userId="daf1e3c6-8137-448a-b141-d23049d419b5" providerId="ADAL" clId="{5C90D8CB-C3CB-4E6B-B1E3-8136473D2AC2}" dt="2021-07-23T19:57:29.759" v="174" actId="113"/>
          <ac:spMkLst>
            <pc:docMk/>
            <pc:sldMk cId="2497448020" sldId="610"/>
            <ac:spMk id="4" creationId="{9F800888-D9B6-49F1-8B90-B7E4BB43ED5B}"/>
          </ac:spMkLst>
        </pc:spChg>
      </pc:sldChg>
      <pc:sldChg chg="modSp add mod delCm">
        <pc:chgData name="Muffoletto, Jamie" userId="daf1e3c6-8137-448a-b141-d23049d419b5" providerId="ADAL" clId="{5C90D8CB-C3CB-4E6B-B1E3-8136473D2AC2}" dt="2021-07-23T20:09:40.459" v="216" actId="1592"/>
        <pc:sldMkLst>
          <pc:docMk/>
          <pc:sldMk cId="2588750820" sldId="611"/>
        </pc:sldMkLst>
        <pc:spChg chg="mod">
          <ac:chgData name="Muffoletto, Jamie" userId="daf1e3c6-8137-448a-b141-d23049d419b5" providerId="ADAL" clId="{5C90D8CB-C3CB-4E6B-B1E3-8136473D2AC2}" dt="2021-07-23T19:57:50.168" v="177" actId="113"/>
          <ac:spMkLst>
            <pc:docMk/>
            <pc:sldMk cId="2588750820" sldId="611"/>
            <ac:spMk id="4" creationId="{9F800888-D9B6-49F1-8B90-B7E4BB43ED5B}"/>
          </ac:spMkLst>
        </pc:spChg>
      </pc:sldChg>
      <pc:sldChg chg="modSp add mod delCm">
        <pc:chgData name="Muffoletto, Jamie" userId="daf1e3c6-8137-448a-b141-d23049d419b5" providerId="ADAL" clId="{5C90D8CB-C3CB-4E6B-B1E3-8136473D2AC2}" dt="2021-07-23T20:09:50.278" v="218" actId="1592"/>
        <pc:sldMkLst>
          <pc:docMk/>
          <pc:sldMk cId="3829277444" sldId="612"/>
        </pc:sldMkLst>
        <pc:spChg chg="mod">
          <ac:chgData name="Muffoletto, Jamie" userId="daf1e3c6-8137-448a-b141-d23049d419b5" providerId="ADAL" clId="{5C90D8CB-C3CB-4E6B-B1E3-8136473D2AC2}" dt="2021-07-23T19:58:14.815" v="180" actId="113"/>
          <ac:spMkLst>
            <pc:docMk/>
            <pc:sldMk cId="3829277444" sldId="612"/>
            <ac:spMk id="4" creationId="{9F800888-D9B6-49F1-8B90-B7E4BB43ED5B}"/>
          </ac:spMkLst>
        </pc:spChg>
      </pc:sldChg>
      <pc:sldChg chg="modSp add mod delCm">
        <pc:chgData name="Muffoletto, Jamie" userId="daf1e3c6-8137-448a-b141-d23049d419b5" providerId="ADAL" clId="{5C90D8CB-C3CB-4E6B-B1E3-8136473D2AC2}" dt="2021-07-23T20:09:56.193" v="220" actId="1592"/>
        <pc:sldMkLst>
          <pc:docMk/>
          <pc:sldMk cId="3272891836" sldId="613"/>
        </pc:sldMkLst>
        <pc:spChg chg="mod">
          <ac:chgData name="Muffoletto, Jamie" userId="daf1e3c6-8137-448a-b141-d23049d419b5" providerId="ADAL" clId="{5C90D8CB-C3CB-4E6B-B1E3-8136473D2AC2}" dt="2021-07-23T19:58:56.191" v="185" actId="113"/>
          <ac:spMkLst>
            <pc:docMk/>
            <pc:sldMk cId="3272891836" sldId="613"/>
            <ac:spMk id="4" creationId="{9F800888-D9B6-49F1-8B90-B7E4BB43ED5B}"/>
          </ac:spMkLst>
        </pc:spChg>
      </pc:sldChg>
      <pc:sldChg chg="modSp add mod delCm">
        <pc:chgData name="Muffoletto, Jamie" userId="daf1e3c6-8137-448a-b141-d23049d419b5" providerId="ADAL" clId="{5C90D8CB-C3CB-4E6B-B1E3-8136473D2AC2}" dt="2021-07-23T20:10:56.375" v="271" actId="1592"/>
        <pc:sldMkLst>
          <pc:docMk/>
          <pc:sldMk cId="257693491" sldId="614"/>
        </pc:sldMkLst>
        <pc:spChg chg="mod">
          <ac:chgData name="Muffoletto, Jamie" userId="daf1e3c6-8137-448a-b141-d23049d419b5" providerId="ADAL" clId="{5C90D8CB-C3CB-4E6B-B1E3-8136473D2AC2}" dt="2021-07-23T19:59:05.358" v="186" actId="113"/>
          <ac:spMkLst>
            <pc:docMk/>
            <pc:sldMk cId="257693491" sldId="614"/>
            <ac:spMk id="4" creationId="{9F800888-D9B6-49F1-8B90-B7E4BB43ED5B}"/>
          </ac:spMkLst>
        </pc:spChg>
      </pc:sldChg>
      <pc:sldChg chg="modSp add mod delCm">
        <pc:chgData name="Muffoletto, Jamie" userId="daf1e3c6-8137-448a-b141-d23049d419b5" providerId="ADAL" clId="{5C90D8CB-C3CB-4E6B-B1E3-8136473D2AC2}" dt="2021-07-23T20:11:06.255" v="273" actId="1592"/>
        <pc:sldMkLst>
          <pc:docMk/>
          <pc:sldMk cId="3102967414" sldId="615"/>
        </pc:sldMkLst>
        <pc:spChg chg="mod">
          <ac:chgData name="Muffoletto, Jamie" userId="daf1e3c6-8137-448a-b141-d23049d419b5" providerId="ADAL" clId="{5C90D8CB-C3CB-4E6B-B1E3-8136473D2AC2}" dt="2021-07-23T19:59:32.391" v="189" actId="113"/>
          <ac:spMkLst>
            <pc:docMk/>
            <pc:sldMk cId="3102967414" sldId="615"/>
            <ac:spMk id="4" creationId="{9F800888-D9B6-49F1-8B90-B7E4BB43ED5B}"/>
          </ac:spMkLst>
        </pc:spChg>
      </pc:sldChg>
      <pc:sldChg chg="modSp add mod delCm">
        <pc:chgData name="Muffoletto, Jamie" userId="daf1e3c6-8137-448a-b141-d23049d419b5" providerId="ADAL" clId="{5C90D8CB-C3CB-4E6B-B1E3-8136473D2AC2}" dt="2021-07-23T20:11:11.570" v="275" actId="1592"/>
        <pc:sldMkLst>
          <pc:docMk/>
          <pc:sldMk cId="1582474160" sldId="616"/>
        </pc:sldMkLst>
        <pc:spChg chg="mod">
          <ac:chgData name="Muffoletto, Jamie" userId="daf1e3c6-8137-448a-b141-d23049d419b5" providerId="ADAL" clId="{5C90D8CB-C3CB-4E6B-B1E3-8136473D2AC2}" dt="2021-07-23T19:59:59.221" v="192" actId="113"/>
          <ac:spMkLst>
            <pc:docMk/>
            <pc:sldMk cId="1582474160" sldId="616"/>
            <ac:spMk id="4" creationId="{9F800888-D9B6-49F1-8B90-B7E4BB43ED5B}"/>
          </ac:spMkLst>
        </pc:spChg>
      </pc:sldChg>
      <pc:sldChg chg="delSp modSp add mod delCm">
        <pc:chgData name="Muffoletto, Jamie" userId="daf1e3c6-8137-448a-b141-d23049d419b5" providerId="ADAL" clId="{5C90D8CB-C3CB-4E6B-B1E3-8136473D2AC2}" dt="2021-07-23T20:18:07.269" v="1157" actId="113"/>
        <pc:sldMkLst>
          <pc:docMk/>
          <pc:sldMk cId="4181268051" sldId="617"/>
        </pc:sldMkLst>
        <pc:spChg chg="mod">
          <ac:chgData name="Muffoletto, Jamie" userId="daf1e3c6-8137-448a-b141-d23049d419b5" providerId="ADAL" clId="{5C90D8CB-C3CB-4E6B-B1E3-8136473D2AC2}" dt="2021-07-23T20:10:41.932" v="267" actId="20577"/>
          <ac:spMkLst>
            <pc:docMk/>
            <pc:sldMk cId="4181268051" sldId="617"/>
            <ac:spMk id="3" creationId="{B1602D4C-CA66-438D-B783-55EEA8EE4655}"/>
          </ac:spMkLst>
        </pc:spChg>
        <pc:spChg chg="del">
          <ac:chgData name="Muffoletto, Jamie" userId="daf1e3c6-8137-448a-b141-d23049d419b5" providerId="ADAL" clId="{5C90D8CB-C3CB-4E6B-B1E3-8136473D2AC2}" dt="2021-07-23T20:10:47.452" v="269" actId="478"/>
          <ac:spMkLst>
            <pc:docMk/>
            <pc:sldMk cId="4181268051" sldId="617"/>
            <ac:spMk id="9" creationId="{FC16EDC5-681A-40A9-95B9-A1C6569AC709}"/>
          </ac:spMkLst>
        </pc:spChg>
        <pc:spChg chg="mod">
          <ac:chgData name="Muffoletto, Jamie" userId="daf1e3c6-8137-448a-b141-d23049d419b5" providerId="ADAL" clId="{5C90D8CB-C3CB-4E6B-B1E3-8136473D2AC2}" dt="2021-07-23T20:18:07.269" v="1157" actId="113"/>
          <ac:spMkLst>
            <pc:docMk/>
            <pc:sldMk cId="4181268051" sldId="617"/>
            <ac:spMk id="10" creationId="{4E14655D-C8D2-42E8-BBD0-8755FA4CC66B}"/>
          </ac:spMkLst>
        </pc:spChg>
        <pc:picChg chg="del">
          <ac:chgData name="Muffoletto, Jamie" userId="daf1e3c6-8137-448a-b141-d23049d419b5" providerId="ADAL" clId="{5C90D8CB-C3CB-4E6B-B1E3-8136473D2AC2}" dt="2021-07-23T20:10:09.596" v="222" actId="478"/>
          <ac:picMkLst>
            <pc:docMk/>
            <pc:sldMk cId="4181268051" sldId="617"/>
            <ac:picMk id="6" creationId="{73BCA638-E8AD-4E5C-9016-003DD66EFDC9}"/>
          </ac:picMkLst>
        </pc:picChg>
        <pc:picChg chg="del">
          <ac:chgData name="Muffoletto, Jamie" userId="daf1e3c6-8137-448a-b141-d23049d419b5" providerId="ADAL" clId="{5C90D8CB-C3CB-4E6B-B1E3-8136473D2AC2}" dt="2021-07-23T20:10:10.811" v="223" actId="478"/>
          <ac:picMkLst>
            <pc:docMk/>
            <pc:sldMk cId="4181268051" sldId="617"/>
            <ac:picMk id="8" creationId="{0B2D4483-6DE6-4A24-9297-CC6924985C1A}"/>
          </ac:picMkLst>
        </pc:picChg>
        <pc:picChg chg="del">
          <ac:chgData name="Muffoletto, Jamie" userId="daf1e3c6-8137-448a-b141-d23049d419b5" providerId="ADAL" clId="{5C90D8CB-C3CB-4E6B-B1E3-8136473D2AC2}" dt="2021-07-23T20:10:12.011" v="224" actId="478"/>
          <ac:picMkLst>
            <pc:docMk/>
            <pc:sldMk cId="4181268051" sldId="617"/>
            <ac:picMk id="12" creationId="{DF431378-078E-4DD4-B508-3444A80E044E}"/>
          </ac:picMkLst>
        </pc:picChg>
      </pc:sldChg>
      <pc:sldChg chg="modSp add mod">
        <pc:chgData name="Muffoletto, Jamie" userId="daf1e3c6-8137-448a-b141-d23049d419b5" providerId="ADAL" clId="{5C90D8CB-C3CB-4E6B-B1E3-8136473D2AC2}" dt="2021-07-23T20:17:56.761" v="1156" actId="1076"/>
        <pc:sldMkLst>
          <pc:docMk/>
          <pc:sldMk cId="2649537559" sldId="618"/>
        </pc:sldMkLst>
        <pc:spChg chg="mod">
          <ac:chgData name="Muffoletto, Jamie" userId="daf1e3c6-8137-448a-b141-d23049d419b5" providerId="ADAL" clId="{5C90D8CB-C3CB-4E6B-B1E3-8136473D2AC2}" dt="2021-07-23T20:17:56.761" v="1156" actId="1076"/>
          <ac:spMkLst>
            <pc:docMk/>
            <pc:sldMk cId="2649537559" sldId="618"/>
            <ac:spMk id="10" creationId="{4E14655D-C8D2-42E8-BBD0-8755FA4CC66B}"/>
          </ac:spMkLst>
        </pc:spChg>
      </pc:sldChg>
      <pc:sldMasterChg chg="delSldLayout">
        <pc:chgData name="Muffoletto, Jamie" userId="daf1e3c6-8137-448a-b141-d23049d419b5" providerId="ADAL" clId="{5C90D8CB-C3CB-4E6B-B1E3-8136473D2AC2}" dt="2021-07-23T19:53:24.766" v="147" actId="2696"/>
        <pc:sldMasterMkLst>
          <pc:docMk/>
          <pc:sldMasterMk cId="4111256006" sldId="2147483719"/>
        </pc:sldMasterMkLst>
        <pc:sldLayoutChg chg="del">
          <pc:chgData name="Muffoletto, Jamie" userId="daf1e3c6-8137-448a-b141-d23049d419b5" providerId="ADAL" clId="{5C90D8CB-C3CB-4E6B-B1E3-8136473D2AC2}" dt="2021-07-23T19:53:24.766" v="147" actId="2696"/>
          <pc:sldLayoutMkLst>
            <pc:docMk/>
            <pc:sldMasterMk cId="4111256006" sldId="2147483719"/>
            <pc:sldLayoutMk cId="2788434967" sldId="2147483769"/>
          </pc:sldLayoutMkLst>
        </pc:sldLayoutChg>
      </pc:sldMasterChg>
    </pc:docChg>
  </pc:docChgLst>
  <pc:docChgLst>
    <pc:chgData name="Johnson, Scott" userId="bec97677-f0c6-4bfb-b610-83dc74061801" providerId="ADAL" clId="{2BFBF9DB-A6CB-4D10-873B-E19D64AE6FA3}"/>
    <pc:docChg chg="custSel modSld">
      <pc:chgData name="Johnson, Scott" userId="bec97677-f0c6-4bfb-b610-83dc74061801" providerId="ADAL" clId="{2BFBF9DB-A6CB-4D10-873B-E19D64AE6FA3}" dt="2021-07-26T21:57:16.744" v="136" actId="1589"/>
      <pc:docMkLst>
        <pc:docMk/>
      </pc:docMkLst>
      <pc:sldChg chg="modCm">
        <pc:chgData name="Johnson, Scott" userId="bec97677-f0c6-4bfb-b610-83dc74061801" providerId="ADAL" clId="{2BFBF9DB-A6CB-4D10-873B-E19D64AE6FA3}" dt="2021-07-26T21:24:05.688" v="0"/>
        <pc:sldMkLst>
          <pc:docMk/>
          <pc:sldMk cId="367918000" sldId="258"/>
        </pc:sldMkLst>
      </pc:sldChg>
      <pc:sldChg chg="modSp mod">
        <pc:chgData name="Johnson, Scott" userId="bec97677-f0c6-4bfb-b610-83dc74061801" providerId="ADAL" clId="{2BFBF9DB-A6CB-4D10-873B-E19D64AE6FA3}" dt="2021-07-26T21:24:23.740" v="11" actId="20577"/>
        <pc:sldMkLst>
          <pc:docMk/>
          <pc:sldMk cId="4053731649" sldId="508"/>
        </pc:sldMkLst>
        <pc:spChg chg="mod">
          <ac:chgData name="Johnson, Scott" userId="bec97677-f0c6-4bfb-b610-83dc74061801" providerId="ADAL" clId="{2BFBF9DB-A6CB-4D10-873B-E19D64AE6FA3}" dt="2021-07-26T21:24:23.740" v="11" actId="20577"/>
          <ac:spMkLst>
            <pc:docMk/>
            <pc:sldMk cId="4053731649" sldId="508"/>
            <ac:spMk id="4" creationId="{9F800888-D9B6-49F1-8B90-B7E4BB43ED5B}"/>
          </ac:spMkLst>
        </pc:spChg>
      </pc:sldChg>
      <pc:sldChg chg="modSp mod addCm delCm">
        <pc:chgData name="Johnson, Scott" userId="bec97677-f0c6-4bfb-b610-83dc74061801" providerId="ADAL" clId="{2BFBF9DB-A6CB-4D10-873B-E19D64AE6FA3}" dt="2021-07-26T21:57:16.744" v="136" actId="1589"/>
        <pc:sldMkLst>
          <pc:docMk/>
          <pc:sldMk cId="3259218090" sldId="599"/>
        </pc:sldMkLst>
        <pc:spChg chg="mod">
          <ac:chgData name="Johnson, Scott" userId="bec97677-f0c6-4bfb-b610-83dc74061801" providerId="ADAL" clId="{2BFBF9DB-A6CB-4D10-873B-E19D64AE6FA3}" dt="2021-07-26T21:56:02.674" v="134" actId="20577"/>
          <ac:spMkLst>
            <pc:docMk/>
            <pc:sldMk cId="3259218090" sldId="599"/>
            <ac:spMk id="2" creationId="{720D83C6-ECEA-4890-9EEE-1A81DC9EBF3E}"/>
          </ac:spMkLst>
        </pc:spChg>
        <pc:spChg chg="mod">
          <ac:chgData name="Johnson, Scott" userId="bec97677-f0c6-4bfb-b610-83dc74061801" providerId="ADAL" clId="{2BFBF9DB-A6CB-4D10-873B-E19D64AE6FA3}" dt="2021-07-26T21:25:17.444" v="36" actId="20577"/>
          <ac:spMkLst>
            <pc:docMk/>
            <pc:sldMk cId="3259218090" sldId="599"/>
            <ac:spMk id="3" creationId="{35EA86FA-A20E-402C-AC05-623A5052A7B1}"/>
          </ac:spMkLst>
        </pc:spChg>
      </pc:sldChg>
      <pc:sldChg chg="modSp mod">
        <pc:chgData name="Johnson, Scott" userId="bec97677-f0c6-4bfb-b610-83dc74061801" providerId="ADAL" clId="{2BFBF9DB-A6CB-4D10-873B-E19D64AE6FA3}" dt="2021-07-26T21:24:29.844" v="18" actId="20577"/>
        <pc:sldMkLst>
          <pc:docMk/>
          <pc:sldMk cId="2674234686" sldId="600"/>
        </pc:sldMkLst>
        <pc:spChg chg="mod">
          <ac:chgData name="Johnson, Scott" userId="bec97677-f0c6-4bfb-b610-83dc74061801" providerId="ADAL" clId="{2BFBF9DB-A6CB-4D10-873B-E19D64AE6FA3}" dt="2021-07-26T21:24:29.844" v="18" actId="20577"/>
          <ac:spMkLst>
            <pc:docMk/>
            <pc:sldMk cId="2674234686" sldId="600"/>
            <ac:spMk id="4" creationId="{9F800888-D9B6-49F1-8B90-B7E4BB43ED5B}"/>
          </ac:spMkLst>
        </pc:spChg>
      </pc:sldChg>
      <pc:sldChg chg="modSp mod">
        <pc:chgData name="Johnson, Scott" userId="bec97677-f0c6-4bfb-b610-83dc74061801" providerId="ADAL" clId="{2BFBF9DB-A6CB-4D10-873B-E19D64AE6FA3}" dt="2021-07-26T21:24:41.988" v="25" actId="20577"/>
        <pc:sldMkLst>
          <pc:docMk/>
          <pc:sldMk cId="2255682721" sldId="601"/>
        </pc:sldMkLst>
        <pc:spChg chg="mod">
          <ac:chgData name="Johnson, Scott" userId="bec97677-f0c6-4bfb-b610-83dc74061801" providerId="ADAL" clId="{2BFBF9DB-A6CB-4D10-873B-E19D64AE6FA3}" dt="2021-07-26T21:24:41.988" v="25" actId="20577"/>
          <ac:spMkLst>
            <pc:docMk/>
            <pc:sldMk cId="2255682721" sldId="601"/>
            <ac:spMk id="4" creationId="{9F800888-D9B6-49F1-8B90-B7E4BB43ED5B}"/>
          </ac:spMkLst>
        </pc:spChg>
      </pc:sldChg>
      <pc:sldChg chg="modSp mod">
        <pc:chgData name="Johnson, Scott" userId="bec97677-f0c6-4bfb-b610-83dc74061801" providerId="ADAL" clId="{2BFBF9DB-A6CB-4D10-873B-E19D64AE6FA3}" dt="2021-07-26T21:24:57.566" v="26"/>
        <pc:sldMkLst>
          <pc:docMk/>
          <pc:sldMk cId="893026512" sldId="602"/>
        </pc:sldMkLst>
        <pc:spChg chg="mod">
          <ac:chgData name="Johnson, Scott" userId="bec97677-f0c6-4bfb-b610-83dc74061801" providerId="ADAL" clId="{2BFBF9DB-A6CB-4D10-873B-E19D64AE6FA3}" dt="2021-07-26T21:24:57.566" v="26"/>
          <ac:spMkLst>
            <pc:docMk/>
            <pc:sldMk cId="893026512" sldId="602"/>
            <ac:spMk id="4" creationId="{9F800888-D9B6-49F1-8B90-B7E4BB43ED5B}"/>
          </ac:spMkLst>
        </pc:spChg>
      </pc:sldChg>
      <pc:sldChg chg="modSp mod">
        <pc:chgData name="Johnson, Scott" userId="bec97677-f0c6-4bfb-b610-83dc74061801" providerId="ADAL" clId="{2BFBF9DB-A6CB-4D10-873B-E19D64AE6FA3}" dt="2021-07-26T21:25:08.493" v="29" actId="113"/>
        <pc:sldMkLst>
          <pc:docMk/>
          <pc:sldMk cId="3877999769" sldId="603"/>
        </pc:sldMkLst>
        <pc:spChg chg="mod">
          <ac:chgData name="Johnson, Scott" userId="bec97677-f0c6-4bfb-b610-83dc74061801" providerId="ADAL" clId="{2BFBF9DB-A6CB-4D10-873B-E19D64AE6FA3}" dt="2021-07-26T21:25:08.493" v="29" actId="113"/>
          <ac:spMkLst>
            <pc:docMk/>
            <pc:sldMk cId="3877999769" sldId="603"/>
            <ac:spMk id="4" creationId="{9F800888-D9B6-49F1-8B90-B7E4BB43ED5B}"/>
          </ac:spMkLst>
        </pc:spChg>
      </pc:sldChg>
      <pc:sldChg chg="modSp mod">
        <pc:chgData name="Johnson, Scott" userId="bec97677-f0c6-4bfb-b610-83dc74061801" providerId="ADAL" clId="{2BFBF9DB-A6CB-4D10-873B-E19D64AE6FA3}" dt="2021-07-26T21:27:26.700" v="51"/>
        <pc:sldMkLst>
          <pc:docMk/>
          <pc:sldMk cId="4090760655" sldId="604"/>
        </pc:sldMkLst>
        <pc:spChg chg="mod">
          <ac:chgData name="Johnson, Scott" userId="bec97677-f0c6-4bfb-b610-83dc74061801" providerId="ADAL" clId="{2BFBF9DB-A6CB-4D10-873B-E19D64AE6FA3}" dt="2021-07-26T21:27:26.700" v="51"/>
          <ac:spMkLst>
            <pc:docMk/>
            <pc:sldMk cId="4090760655" sldId="604"/>
            <ac:spMk id="4" creationId="{9F800888-D9B6-49F1-8B90-B7E4BB43ED5B}"/>
          </ac:spMkLst>
        </pc:spChg>
      </pc:sldChg>
      <pc:sldChg chg="modSp mod">
        <pc:chgData name="Johnson, Scott" userId="bec97677-f0c6-4bfb-b610-83dc74061801" providerId="ADAL" clId="{2BFBF9DB-A6CB-4D10-873B-E19D64AE6FA3}" dt="2021-07-26T21:27:39.715" v="52"/>
        <pc:sldMkLst>
          <pc:docMk/>
          <pc:sldMk cId="3181757828" sldId="605"/>
        </pc:sldMkLst>
        <pc:spChg chg="mod">
          <ac:chgData name="Johnson, Scott" userId="bec97677-f0c6-4bfb-b610-83dc74061801" providerId="ADAL" clId="{2BFBF9DB-A6CB-4D10-873B-E19D64AE6FA3}" dt="2021-07-26T21:27:39.715" v="52"/>
          <ac:spMkLst>
            <pc:docMk/>
            <pc:sldMk cId="3181757828" sldId="605"/>
            <ac:spMk id="4" creationId="{9F800888-D9B6-49F1-8B90-B7E4BB43ED5B}"/>
          </ac:spMkLst>
        </pc:spChg>
      </pc:sldChg>
      <pc:sldChg chg="modSp mod">
        <pc:chgData name="Johnson, Scott" userId="bec97677-f0c6-4bfb-b610-83dc74061801" providerId="ADAL" clId="{2BFBF9DB-A6CB-4D10-873B-E19D64AE6FA3}" dt="2021-07-26T21:27:45.759" v="53"/>
        <pc:sldMkLst>
          <pc:docMk/>
          <pc:sldMk cId="3656567604" sldId="606"/>
        </pc:sldMkLst>
        <pc:spChg chg="mod">
          <ac:chgData name="Johnson, Scott" userId="bec97677-f0c6-4bfb-b610-83dc74061801" providerId="ADAL" clId="{2BFBF9DB-A6CB-4D10-873B-E19D64AE6FA3}" dt="2021-07-26T21:27:45.759" v="53"/>
          <ac:spMkLst>
            <pc:docMk/>
            <pc:sldMk cId="3656567604" sldId="606"/>
            <ac:spMk id="4" creationId="{9F800888-D9B6-49F1-8B90-B7E4BB43ED5B}"/>
          </ac:spMkLst>
        </pc:spChg>
      </pc:sldChg>
      <pc:sldChg chg="modSp mod">
        <pc:chgData name="Johnson, Scott" userId="bec97677-f0c6-4bfb-b610-83dc74061801" providerId="ADAL" clId="{2BFBF9DB-A6CB-4D10-873B-E19D64AE6FA3}" dt="2021-07-26T21:27:53.801" v="54"/>
        <pc:sldMkLst>
          <pc:docMk/>
          <pc:sldMk cId="1704208300" sldId="607"/>
        </pc:sldMkLst>
        <pc:spChg chg="mod">
          <ac:chgData name="Johnson, Scott" userId="bec97677-f0c6-4bfb-b610-83dc74061801" providerId="ADAL" clId="{2BFBF9DB-A6CB-4D10-873B-E19D64AE6FA3}" dt="2021-07-26T21:27:53.801" v="54"/>
          <ac:spMkLst>
            <pc:docMk/>
            <pc:sldMk cId="1704208300" sldId="607"/>
            <ac:spMk id="4" creationId="{9F800888-D9B6-49F1-8B90-B7E4BB43ED5B}"/>
          </ac:spMkLst>
        </pc:spChg>
      </pc:sldChg>
      <pc:sldChg chg="modSp mod">
        <pc:chgData name="Johnson, Scott" userId="bec97677-f0c6-4bfb-b610-83dc74061801" providerId="ADAL" clId="{2BFBF9DB-A6CB-4D10-873B-E19D64AE6FA3}" dt="2021-07-26T21:28:01.162" v="55"/>
        <pc:sldMkLst>
          <pc:docMk/>
          <pc:sldMk cId="181988225" sldId="608"/>
        </pc:sldMkLst>
        <pc:spChg chg="mod">
          <ac:chgData name="Johnson, Scott" userId="bec97677-f0c6-4bfb-b610-83dc74061801" providerId="ADAL" clId="{2BFBF9DB-A6CB-4D10-873B-E19D64AE6FA3}" dt="2021-07-26T21:28:01.162" v="55"/>
          <ac:spMkLst>
            <pc:docMk/>
            <pc:sldMk cId="181988225" sldId="608"/>
            <ac:spMk id="4" creationId="{9F800888-D9B6-49F1-8B90-B7E4BB43ED5B}"/>
          </ac:spMkLst>
        </pc:spChg>
      </pc:sldChg>
      <pc:sldChg chg="modSp mod">
        <pc:chgData name="Johnson, Scott" userId="bec97677-f0c6-4bfb-b610-83dc74061801" providerId="ADAL" clId="{2BFBF9DB-A6CB-4D10-873B-E19D64AE6FA3}" dt="2021-07-26T21:28:51.418" v="56"/>
        <pc:sldMkLst>
          <pc:docMk/>
          <pc:sldMk cId="2437910311" sldId="609"/>
        </pc:sldMkLst>
        <pc:spChg chg="mod">
          <ac:chgData name="Johnson, Scott" userId="bec97677-f0c6-4bfb-b610-83dc74061801" providerId="ADAL" clId="{2BFBF9DB-A6CB-4D10-873B-E19D64AE6FA3}" dt="2021-07-26T21:28:51.418" v="56"/>
          <ac:spMkLst>
            <pc:docMk/>
            <pc:sldMk cId="2437910311" sldId="609"/>
            <ac:spMk id="4" creationId="{9F800888-D9B6-49F1-8B90-B7E4BB43ED5B}"/>
          </ac:spMkLst>
        </pc:spChg>
      </pc:sldChg>
      <pc:sldChg chg="modSp mod">
        <pc:chgData name="Johnson, Scott" userId="bec97677-f0c6-4bfb-b610-83dc74061801" providerId="ADAL" clId="{2BFBF9DB-A6CB-4D10-873B-E19D64AE6FA3}" dt="2021-07-26T21:28:58.647" v="57"/>
        <pc:sldMkLst>
          <pc:docMk/>
          <pc:sldMk cId="2497448020" sldId="610"/>
        </pc:sldMkLst>
        <pc:spChg chg="mod">
          <ac:chgData name="Johnson, Scott" userId="bec97677-f0c6-4bfb-b610-83dc74061801" providerId="ADAL" clId="{2BFBF9DB-A6CB-4D10-873B-E19D64AE6FA3}" dt="2021-07-26T21:28:58.647" v="57"/>
          <ac:spMkLst>
            <pc:docMk/>
            <pc:sldMk cId="2497448020" sldId="610"/>
            <ac:spMk id="4" creationId="{9F800888-D9B6-49F1-8B90-B7E4BB43ED5B}"/>
          </ac:spMkLst>
        </pc:spChg>
      </pc:sldChg>
      <pc:sldChg chg="modSp mod">
        <pc:chgData name="Johnson, Scott" userId="bec97677-f0c6-4bfb-b610-83dc74061801" providerId="ADAL" clId="{2BFBF9DB-A6CB-4D10-873B-E19D64AE6FA3}" dt="2021-07-26T21:29:09.137" v="58"/>
        <pc:sldMkLst>
          <pc:docMk/>
          <pc:sldMk cId="2588750820" sldId="611"/>
        </pc:sldMkLst>
        <pc:spChg chg="mod">
          <ac:chgData name="Johnson, Scott" userId="bec97677-f0c6-4bfb-b610-83dc74061801" providerId="ADAL" clId="{2BFBF9DB-A6CB-4D10-873B-E19D64AE6FA3}" dt="2021-07-26T21:29:09.137" v="58"/>
          <ac:spMkLst>
            <pc:docMk/>
            <pc:sldMk cId="2588750820" sldId="611"/>
            <ac:spMk id="4" creationId="{9F800888-D9B6-49F1-8B90-B7E4BB43ED5B}"/>
          </ac:spMkLst>
        </pc:spChg>
      </pc:sldChg>
      <pc:sldChg chg="modSp mod">
        <pc:chgData name="Johnson, Scott" userId="bec97677-f0c6-4bfb-b610-83dc74061801" providerId="ADAL" clId="{2BFBF9DB-A6CB-4D10-873B-E19D64AE6FA3}" dt="2021-07-26T21:29:14.669" v="59"/>
        <pc:sldMkLst>
          <pc:docMk/>
          <pc:sldMk cId="3829277444" sldId="612"/>
        </pc:sldMkLst>
        <pc:spChg chg="mod">
          <ac:chgData name="Johnson, Scott" userId="bec97677-f0c6-4bfb-b610-83dc74061801" providerId="ADAL" clId="{2BFBF9DB-A6CB-4D10-873B-E19D64AE6FA3}" dt="2021-07-26T21:29:14.669" v="59"/>
          <ac:spMkLst>
            <pc:docMk/>
            <pc:sldMk cId="3829277444" sldId="612"/>
            <ac:spMk id="4" creationId="{9F800888-D9B6-49F1-8B90-B7E4BB43ED5B}"/>
          </ac:spMkLst>
        </pc:spChg>
      </pc:sldChg>
      <pc:sldChg chg="modSp mod">
        <pc:chgData name="Johnson, Scott" userId="bec97677-f0c6-4bfb-b610-83dc74061801" providerId="ADAL" clId="{2BFBF9DB-A6CB-4D10-873B-E19D64AE6FA3}" dt="2021-07-26T21:29:20.795" v="60"/>
        <pc:sldMkLst>
          <pc:docMk/>
          <pc:sldMk cId="3272891836" sldId="613"/>
        </pc:sldMkLst>
        <pc:spChg chg="mod">
          <ac:chgData name="Johnson, Scott" userId="bec97677-f0c6-4bfb-b610-83dc74061801" providerId="ADAL" clId="{2BFBF9DB-A6CB-4D10-873B-E19D64AE6FA3}" dt="2021-07-26T21:29:20.795" v="60"/>
          <ac:spMkLst>
            <pc:docMk/>
            <pc:sldMk cId="3272891836" sldId="613"/>
            <ac:spMk id="4" creationId="{9F800888-D9B6-49F1-8B90-B7E4BB43ED5B}"/>
          </ac:spMkLst>
        </pc:spChg>
      </pc:sldChg>
      <pc:sldChg chg="modSp mod">
        <pc:chgData name="Johnson, Scott" userId="bec97677-f0c6-4bfb-b610-83dc74061801" providerId="ADAL" clId="{2BFBF9DB-A6CB-4D10-873B-E19D64AE6FA3}" dt="2021-07-26T21:29:36.395" v="61"/>
        <pc:sldMkLst>
          <pc:docMk/>
          <pc:sldMk cId="257693491" sldId="614"/>
        </pc:sldMkLst>
        <pc:spChg chg="mod">
          <ac:chgData name="Johnson, Scott" userId="bec97677-f0c6-4bfb-b610-83dc74061801" providerId="ADAL" clId="{2BFBF9DB-A6CB-4D10-873B-E19D64AE6FA3}" dt="2021-07-26T21:29:36.395" v="61"/>
          <ac:spMkLst>
            <pc:docMk/>
            <pc:sldMk cId="257693491" sldId="614"/>
            <ac:spMk id="4" creationId="{9F800888-D9B6-49F1-8B90-B7E4BB43ED5B}"/>
          </ac:spMkLst>
        </pc:spChg>
      </pc:sldChg>
      <pc:sldChg chg="modSp mod">
        <pc:chgData name="Johnson, Scott" userId="bec97677-f0c6-4bfb-b610-83dc74061801" providerId="ADAL" clId="{2BFBF9DB-A6CB-4D10-873B-E19D64AE6FA3}" dt="2021-07-26T21:29:45.974" v="62"/>
        <pc:sldMkLst>
          <pc:docMk/>
          <pc:sldMk cId="3102967414" sldId="615"/>
        </pc:sldMkLst>
        <pc:spChg chg="mod">
          <ac:chgData name="Johnson, Scott" userId="bec97677-f0c6-4bfb-b610-83dc74061801" providerId="ADAL" clId="{2BFBF9DB-A6CB-4D10-873B-E19D64AE6FA3}" dt="2021-07-26T21:29:45.974" v="62"/>
          <ac:spMkLst>
            <pc:docMk/>
            <pc:sldMk cId="3102967414" sldId="615"/>
            <ac:spMk id="4" creationId="{9F800888-D9B6-49F1-8B90-B7E4BB43ED5B}"/>
          </ac:spMkLst>
        </pc:spChg>
      </pc:sldChg>
      <pc:sldChg chg="modSp mod">
        <pc:chgData name="Johnson, Scott" userId="bec97677-f0c6-4bfb-b610-83dc74061801" providerId="ADAL" clId="{2BFBF9DB-A6CB-4D10-873B-E19D64AE6FA3}" dt="2021-07-26T21:29:56.491" v="63"/>
        <pc:sldMkLst>
          <pc:docMk/>
          <pc:sldMk cId="1582474160" sldId="616"/>
        </pc:sldMkLst>
        <pc:spChg chg="mod">
          <ac:chgData name="Johnson, Scott" userId="bec97677-f0c6-4bfb-b610-83dc74061801" providerId="ADAL" clId="{2BFBF9DB-A6CB-4D10-873B-E19D64AE6FA3}" dt="2021-07-26T21:29:56.491" v="63"/>
          <ac:spMkLst>
            <pc:docMk/>
            <pc:sldMk cId="1582474160" sldId="616"/>
            <ac:spMk id="4" creationId="{9F800888-D9B6-49F1-8B90-B7E4BB43ED5B}"/>
          </ac:spMkLst>
        </pc:spChg>
      </pc:sldChg>
      <pc:sldChg chg="modSp mod">
        <pc:chgData name="Johnson, Scott" userId="bec97677-f0c6-4bfb-b610-83dc74061801" providerId="ADAL" clId="{2BFBF9DB-A6CB-4D10-873B-E19D64AE6FA3}" dt="2021-07-26T21:27:12.961" v="50" actId="20577"/>
        <pc:sldMkLst>
          <pc:docMk/>
          <pc:sldMk cId="2505804066" sldId="619"/>
        </pc:sldMkLst>
        <pc:spChg chg="mod">
          <ac:chgData name="Johnson, Scott" userId="bec97677-f0c6-4bfb-b610-83dc74061801" providerId="ADAL" clId="{2BFBF9DB-A6CB-4D10-873B-E19D64AE6FA3}" dt="2021-07-26T21:27:12.961" v="50" actId="20577"/>
          <ac:spMkLst>
            <pc:docMk/>
            <pc:sldMk cId="2505804066" sldId="619"/>
            <ac:spMk id="3" creationId="{35EA86FA-A20E-402C-AC05-623A5052A7B1}"/>
          </ac:spMkLst>
        </pc:spChg>
      </pc:sldChg>
    </pc:docChg>
  </pc:docChgLst>
  <pc:docChgLst>
    <pc:chgData name="Adaky, Kathy" userId="8c2da59b-9e4a-4960-a749-115f3818b707" providerId="ADAL" clId="{3BC892B0-B1C8-4EEC-B2EF-A59C5235E016}"/>
    <pc:docChg chg="custSel addSld modSld">
      <pc:chgData name="Adaky, Kathy" userId="8c2da59b-9e4a-4960-a749-115f3818b707" providerId="ADAL" clId="{3BC892B0-B1C8-4EEC-B2EF-A59C5235E016}" dt="2021-07-23T21:36:22.570" v="1026" actId="1589"/>
      <pc:docMkLst>
        <pc:docMk/>
      </pc:docMkLst>
      <pc:sldChg chg="modCm">
        <pc:chgData name="Adaky, Kathy" userId="8c2da59b-9e4a-4960-a749-115f3818b707" providerId="ADAL" clId="{3BC892B0-B1C8-4EEC-B2EF-A59C5235E016}" dt="2021-07-23T21:11:37.801" v="1"/>
        <pc:sldMkLst>
          <pc:docMk/>
          <pc:sldMk cId="367918000" sldId="258"/>
        </pc:sldMkLst>
      </pc:sldChg>
      <pc:sldChg chg="modSp mod addCm">
        <pc:chgData name="Adaky, Kathy" userId="8c2da59b-9e4a-4960-a749-115f3818b707" providerId="ADAL" clId="{3BC892B0-B1C8-4EEC-B2EF-A59C5235E016}" dt="2021-07-23T21:36:22.570" v="1026" actId="1589"/>
        <pc:sldMkLst>
          <pc:docMk/>
          <pc:sldMk cId="3259218090" sldId="599"/>
        </pc:sldMkLst>
        <pc:spChg chg="mod">
          <ac:chgData name="Adaky, Kathy" userId="8c2da59b-9e4a-4960-a749-115f3818b707" providerId="ADAL" clId="{3BC892B0-B1C8-4EEC-B2EF-A59C5235E016}" dt="2021-07-23T21:34:33.368" v="1025" actId="20577"/>
          <ac:spMkLst>
            <pc:docMk/>
            <pc:sldMk cId="3259218090" sldId="599"/>
            <ac:spMk id="2" creationId="{720D83C6-ECEA-4890-9EEE-1A81DC9EBF3E}"/>
          </ac:spMkLst>
        </pc:spChg>
      </pc:sldChg>
      <pc:sldChg chg="modSp add mod">
        <pc:chgData name="Adaky, Kathy" userId="8c2da59b-9e4a-4960-a749-115f3818b707" providerId="ADAL" clId="{3BC892B0-B1C8-4EEC-B2EF-A59C5235E016}" dt="2021-07-23T21:33:42.447" v="1024" actId="12"/>
        <pc:sldMkLst>
          <pc:docMk/>
          <pc:sldMk cId="2505804066" sldId="619"/>
        </pc:sldMkLst>
        <pc:spChg chg="mod">
          <ac:chgData name="Adaky, Kathy" userId="8c2da59b-9e4a-4960-a749-115f3818b707" providerId="ADAL" clId="{3BC892B0-B1C8-4EEC-B2EF-A59C5235E016}" dt="2021-07-23T21:33:42.447" v="1024" actId="12"/>
          <ac:spMkLst>
            <pc:docMk/>
            <pc:sldMk cId="2505804066" sldId="619"/>
            <ac:spMk id="2" creationId="{720D83C6-ECEA-4890-9EEE-1A81DC9EBF3E}"/>
          </ac:spMkLst>
        </pc:spChg>
      </pc:sldChg>
    </pc:docChg>
  </pc:docChgLst>
  <pc:docChgLst>
    <pc:chgData name="Muffoletto, Jamie" userId="daf1e3c6-8137-448a-b141-d23049d419b5" providerId="ADAL" clId="{7C9A212A-73FE-47BC-B1A3-543F214A4889}"/>
    <pc:docChg chg="undo redo custSel modSld">
      <pc:chgData name="Muffoletto, Jamie" userId="daf1e3c6-8137-448a-b141-d23049d419b5" providerId="ADAL" clId="{7C9A212A-73FE-47BC-B1A3-543F214A4889}" dt="2021-06-26T16:47:19.016" v="94"/>
      <pc:docMkLst>
        <pc:docMk/>
      </pc:docMkLst>
      <pc:sldChg chg="addSp modSp mod">
        <pc:chgData name="Muffoletto, Jamie" userId="daf1e3c6-8137-448a-b141-d23049d419b5" providerId="ADAL" clId="{7C9A212A-73FE-47BC-B1A3-543F214A4889}" dt="2021-06-25T19:50:35.148" v="12" actId="1076"/>
        <pc:sldMkLst>
          <pc:docMk/>
          <pc:sldMk cId="1046094841" sldId="372"/>
        </pc:sldMkLst>
        <pc:spChg chg="mod">
          <ac:chgData name="Muffoletto, Jamie" userId="daf1e3c6-8137-448a-b141-d23049d419b5" providerId="ADAL" clId="{7C9A212A-73FE-47BC-B1A3-543F214A4889}" dt="2021-06-25T19:50:13.930" v="10" actId="20577"/>
          <ac:spMkLst>
            <pc:docMk/>
            <pc:sldMk cId="1046094841" sldId="372"/>
            <ac:spMk id="4" creationId="{3F6CE2FE-F02B-461B-8C8F-E1DFA26F0ED4}"/>
          </ac:spMkLst>
        </pc:spChg>
        <pc:picChg chg="add mod">
          <ac:chgData name="Muffoletto, Jamie" userId="daf1e3c6-8137-448a-b141-d23049d419b5" providerId="ADAL" clId="{7C9A212A-73FE-47BC-B1A3-543F214A4889}" dt="2021-06-25T19:50:35.148" v="12" actId="1076"/>
          <ac:picMkLst>
            <pc:docMk/>
            <pc:sldMk cId="1046094841" sldId="372"/>
            <ac:picMk id="5" creationId="{0B4CE069-1925-4D3F-B0D1-5FF7A61D83F9}"/>
          </ac:picMkLst>
        </pc:picChg>
      </pc:sldChg>
      <pc:sldChg chg="addCm modCm">
        <pc:chgData name="Muffoletto, Jamie" userId="daf1e3c6-8137-448a-b141-d23049d419b5" providerId="ADAL" clId="{7C9A212A-73FE-47BC-B1A3-543F214A4889}" dt="2021-06-26T16:47:19.016" v="94"/>
        <pc:sldMkLst>
          <pc:docMk/>
          <pc:sldMk cId="1101404890" sldId="373"/>
        </pc:sldMkLst>
      </pc:sldChg>
      <pc:sldChg chg="addSp delSp modSp mod">
        <pc:chgData name="Muffoletto, Jamie" userId="daf1e3c6-8137-448a-b141-d23049d419b5" providerId="ADAL" clId="{7C9A212A-73FE-47BC-B1A3-543F214A4889}" dt="2021-06-26T16:32:31.409" v="76" actId="1076"/>
        <pc:sldMkLst>
          <pc:docMk/>
          <pc:sldMk cId="2725358282" sldId="376"/>
        </pc:sldMkLst>
        <pc:spChg chg="add mod">
          <ac:chgData name="Muffoletto, Jamie" userId="daf1e3c6-8137-448a-b141-d23049d419b5" providerId="ADAL" clId="{7C9A212A-73FE-47BC-B1A3-543F214A4889}" dt="2021-06-25T19:52:28.178" v="20" actId="14100"/>
          <ac:spMkLst>
            <pc:docMk/>
            <pc:sldMk cId="2725358282" sldId="376"/>
            <ac:spMk id="6" creationId="{493BBD37-AF3F-453A-9097-E21E53EE0675}"/>
          </ac:spMkLst>
        </pc:spChg>
        <pc:spChg chg="add mod ord">
          <ac:chgData name="Muffoletto, Jamie" userId="daf1e3c6-8137-448a-b141-d23049d419b5" providerId="ADAL" clId="{7C9A212A-73FE-47BC-B1A3-543F214A4889}" dt="2021-06-26T16:32:31.409" v="76" actId="1076"/>
          <ac:spMkLst>
            <pc:docMk/>
            <pc:sldMk cId="2725358282" sldId="376"/>
            <ac:spMk id="9" creationId="{36B5B05E-A733-433C-B7EC-AB2214D1F121}"/>
          </ac:spMkLst>
        </pc:spChg>
        <pc:picChg chg="add mod">
          <ac:chgData name="Muffoletto, Jamie" userId="daf1e3c6-8137-448a-b141-d23049d419b5" providerId="ADAL" clId="{7C9A212A-73FE-47BC-B1A3-543F214A4889}" dt="2021-06-25T19:52:08.075" v="16" actId="14100"/>
          <ac:picMkLst>
            <pc:docMk/>
            <pc:sldMk cId="2725358282" sldId="376"/>
            <ac:picMk id="5" creationId="{EFE3E96B-9C5C-4773-B65B-E7DB121D4414}"/>
          </ac:picMkLst>
        </pc:picChg>
        <pc:picChg chg="add del mod">
          <ac:chgData name="Muffoletto, Jamie" userId="daf1e3c6-8137-448a-b141-d23049d419b5" providerId="ADAL" clId="{7C9A212A-73FE-47BC-B1A3-543F214A4889}" dt="2021-06-25T19:53:13.893" v="23" actId="478"/>
          <ac:picMkLst>
            <pc:docMk/>
            <pc:sldMk cId="2725358282" sldId="376"/>
            <ac:picMk id="7" creationId="{0D85F495-7F37-4BE3-807B-DDDE51880E61}"/>
          </ac:picMkLst>
        </pc:picChg>
        <pc:picChg chg="add del mod">
          <ac:chgData name="Muffoletto, Jamie" userId="daf1e3c6-8137-448a-b141-d23049d419b5" providerId="ADAL" clId="{7C9A212A-73FE-47BC-B1A3-543F214A4889}" dt="2021-06-26T16:31:32.478" v="69" actId="478"/>
          <ac:picMkLst>
            <pc:docMk/>
            <pc:sldMk cId="2725358282" sldId="376"/>
            <ac:picMk id="8" creationId="{788EAF80-54D3-4556-890E-9EC14B198319}"/>
          </ac:picMkLst>
        </pc:picChg>
        <pc:picChg chg="add mod">
          <ac:chgData name="Muffoletto, Jamie" userId="daf1e3c6-8137-448a-b141-d23049d419b5" providerId="ADAL" clId="{7C9A212A-73FE-47BC-B1A3-543F214A4889}" dt="2021-06-26T16:32:17.594" v="73" actId="1076"/>
          <ac:picMkLst>
            <pc:docMk/>
            <pc:sldMk cId="2725358282" sldId="376"/>
            <ac:picMk id="11" creationId="{D8A62952-781B-4119-8B67-14D5DA77DD04}"/>
          </ac:picMkLst>
        </pc:picChg>
      </pc:sldChg>
      <pc:sldChg chg="addSp modSp mod">
        <pc:chgData name="Muffoletto, Jamie" userId="daf1e3c6-8137-448a-b141-d23049d419b5" providerId="ADAL" clId="{7C9A212A-73FE-47BC-B1A3-543F214A4889}" dt="2021-06-26T16:43:36.331" v="92" actId="1076"/>
        <pc:sldMkLst>
          <pc:docMk/>
          <pc:sldMk cId="4114507583" sldId="380"/>
        </pc:sldMkLst>
        <pc:spChg chg="add mod">
          <ac:chgData name="Muffoletto, Jamie" userId="daf1e3c6-8137-448a-b141-d23049d419b5" providerId="ADAL" clId="{7C9A212A-73FE-47BC-B1A3-543F214A4889}" dt="2021-06-26T16:43:36.331" v="92" actId="1076"/>
          <ac:spMkLst>
            <pc:docMk/>
            <pc:sldMk cId="4114507583" sldId="380"/>
            <ac:spMk id="6" creationId="{D17C1149-8277-4ECC-97C8-D467B987D9BA}"/>
          </ac:spMkLst>
        </pc:spChg>
        <pc:picChg chg="add mod">
          <ac:chgData name="Muffoletto, Jamie" userId="daf1e3c6-8137-448a-b141-d23049d419b5" providerId="ADAL" clId="{7C9A212A-73FE-47BC-B1A3-543F214A4889}" dt="2021-06-26T16:43:27.996" v="91" actId="1076"/>
          <ac:picMkLst>
            <pc:docMk/>
            <pc:sldMk cId="4114507583" sldId="380"/>
            <ac:picMk id="5" creationId="{E62D9253-62D9-47BB-B3CC-CBF1A3151A4C}"/>
          </ac:picMkLst>
        </pc:picChg>
      </pc:sldChg>
      <pc:sldChg chg="addSp modSp mod">
        <pc:chgData name="Muffoletto, Jamie" userId="daf1e3c6-8137-448a-b141-d23049d419b5" providerId="ADAL" clId="{7C9A212A-73FE-47BC-B1A3-543F214A4889}" dt="2021-06-25T19:56:22.114" v="42" actId="14100"/>
        <pc:sldMkLst>
          <pc:docMk/>
          <pc:sldMk cId="1407541611" sldId="547"/>
        </pc:sldMkLst>
        <pc:spChg chg="add mod">
          <ac:chgData name="Muffoletto, Jamie" userId="daf1e3c6-8137-448a-b141-d23049d419b5" providerId="ADAL" clId="{7C9A212A-73FE-47BC-B1A3-543F214A4889}" dt="2021-06-25T19:55:25.579" v="33" actId="14100"/>
          <ac:spMkLst>
            <pc:docMk/>
            <pc:sldMk cId="1407541611" sldId="547"/>
            <ac:spMk id="6" creationId="{CA052D00-7FEB-4C0F-8E1E-E968A8221040}"/>
          </ac:spMkLst>
        </pc:spChg>
        <pc:spChg chg="add mod">
          <ac:chgData name="Muffoletto, Jamie" userId="daf1e3c6-8137-448a-b141-d23049d419b5" providerId="ADAL" clId="{7C9A212A-73FE-47BC-B1A3-543F214A4889}" dt="2021-06-25T19:56:22.114" v="42" actId="14100"/>
          <ac:spMkLst>
            <pc:docMk/>
            <pc:sldMk cId="1407541611" sldId="547"/>
            <ac:spMk id="8" creationId="{772DB3A3-4475-4FE1-BFEF-DDB4BD9F0138}"/>
          </ac:spMkLst>
        </pc:spChg>
        <pc:picChg chg="add mod">
          <ac:chgData name="Muffoletto, Jamie" userId="daf1e3c6-8137-448a-b141-d23049d419b5" providerId="ADAL" clId="{7C9A212A-73FE-47BC-B1A3-543F214A4889}" dt="2021-06-25T19:55:09.504" v="29" actId="14100"/>
          <ac:picMkLst>
            <pc:docMk/>
            <pc:sldMk cId="1407541611" sldId="547"/>
            <ac:picMk id="5" creationId="{2E05D3EB-4B2C-4C38-8538-C5E1E252BE6D}"/>
          </ac:picMkLst>
        </pc:picChg>
        <pc:picChg chg="add mod">
          <ac:chgData name="Muffoletto, Jamie" userId="daf1e3c6-8137-448a-b141-d23049d419b5" providerId="ADAL" clId="{7C9A212A-73FE-47BC-B1A3-543F214A4889}" dt="2021-06-25T19:55:58.131" v="36" actId="14100"/>
          <ac:picMkLst>
            <pc:docMk/>
            <pc:sldMk cId="1407541611" sldId="547"/>
            <ac:picMk id="7" creationId="{19A1FC3B-C0CF-4C00-AA49-3CA06A24DAD2}"/>
          </ac:picMkLst>
        </pc:picChg>
      </pc:sldChg>
      <pc:sldChg chg="addSp delSp modSp mod">
        <pc:chgData name="Muffoletto, Jamie" userId="daf1e3c6-8137-448a-b141-d23049d419b5" providerId="ADAL" clId="{7C9A212A-73FE-47BC-B1A3-543F214A4889}" dt="2021-06-26T16:42:24.440" v="84" actId="14100"/>
        <pc:sldMkLst>
          <pc:docMk/>
          <pc:sldMk cId="1684761878" sldId="548"/>
        </pc:sldMkLst>
        <pc:spChg chg="add del mod">
          <ac:chgData name="Muffoletto, Jamie" userId="daf1e3c6-8137-448a-b141-d23049d419b5" providerId="ADAL" clId="{7C9A212A-73FE-47BC-B1A3-543F214A4889}" dt="2021-06-25T19:59:12.706" v="62" actId="21"/>
          <ac:spMkLst>
            <pc:docMk/>
            <pc:sldMk cId="1684761878" sldId="548"/>
            <ac:spMk id="7" creationId="{6DAA4367-F7CB-49EC-B48F-A8E3F85D2D1B}"/>
          </ac:spMkLst>
        </pc:spChg>
        <pc:spChg chg="add mod">
          <ac:chgData name="Muffoletto, Jamie" userId="daf1e3c6-8137-448a-b141-d23049d419b5" providerId="ADAL" clId="{7C9A212A-73FE-47BC-B1A3-543F214A4889}" dt="2021-06-26T16:42:24.440" v="84" actId="14100"/>
          <ac:spMkLst>
            <pc:docMk/>
            <pc:sldMk cId="1684761878" sldId="548"/>
            <ac:spMk id="10" creationId="{8AEE7422-2E87-49D4-8182-3ABCE03F4325}"/>
          </ac:spMkLst>
        </pc:spChg>
        <pc:picChg chg="add del">
          <ac:chgData name="Muffoletto, Jamie" userId="daf1e3c6-8137-448a-b141-d23049d419b5" providerId="ADAL" clId="{7C9A212A-73FE-47BC-B1A3-543F214A4889}" dt="2021-06-25T19:57:11.037" v="44" actId="478"/>
          <ac:picMkLst>
            <pc:docMk/>
            <pc:sldMk cId="1684761878" sldId="548"/>
            <ac:picMk id="5" creationId="{5AED7BF3-6037-4A00-87EB-2F00B1063A8A}"/>
          </ac:picMkLst>
        </pc:picChg>
        <pc:picChg chg="add del mod">
          <ac:chgData name="Muffoletto, Jamie" userId="daf1e3c6-8137-448a-b141-d23049d419b5" providerId="ADAL" clId="{7C9A212A-73FE-47BC-B1A3-543F214A4889}" dt="2021-06-25T19:59:27.923" v="67" actId="478"/>
          <ac:picMkLst>
            <pc:docMk/>
            <pc:sldMk cId="1684761878" sldId="548"/>
            <ac:picMk id="6" creationId="{5EA4171E-869C-4210-BC02-F255A8C06E1E}"/>
          </ac:picMkLst>
        </pc:picChg>
        <pc:picChg chg="add mod">
          <ac:chgData name="Muffoletto, Jamie" userId="daf1e3c6-8137-448a-b141-d23049d419b5" providerId="ADAL" clId="{7C9A212A-73FE-47BC-B1A3-543F214A4889}" dt="2021-06-26T16:42:02.958" v="79" actId="1076"/>
          <ac:picMkLst>
            <pc:docMk/>
            <pc:sldMk cId="1684761878" sldId="548"/>
            <ac:picMk id="9" creationId="{31DF4130-B289-4F89-BB3D-A2FBF4BBC1DB}"/>
          </ac:picMkLst>
        </pc:picChg>
      </pc:sldChg>
      <pc:sldChg chg="addSp modSp mod">
        <pc:chgData name="Muffoletto, Jamie" userId="daf1e3c6-8137-448a-b141-d23049d419b5" providerId="ADAL" clId="{7C9A212A-73FE-47BC-B1A3-543F214A4889}" dt="2021-06-25T19:59:23.449" v="66" actId="14100"/>
        <pc:sldMkLst>
          <pc:docMk/>
          <pc:sldMk cId="889855254" sldId="549"/>
        </pc:sldMkLst>
        <pc:spChg chg="add mod">
          <ac:chgData name="Muffoletto, Jamie" userId="daf1e3c6-8137-448a-b141-d23049d419b5" providerId="ADAL" clId="{7C9A212A-73FE-47BC-B1A3-543F214A4889}" dt="2021-06-25T19:59:23.449" v="66" actId="14100"/>
          <ac:spMkLst>
            <pc:docMk/>
            <pc:sldMk cId="889855254" sldId="549"/>
            <ac:spMk id="7" creationId="{27A09B00-FA24-4BAD-9E8C-83C0B0C23A5C}"/>
          </ac:spMkLst>
        </pc:spChg>
        <pc:picChg chg="add mod">
          <ac:chgData name="Muffoletto, Jamie" userId="daf1e3c6-8137-448a-b141-d23049d419b5" providerId="ADAL" clId="{7C9A212A-73FE-47BC-B1A3-543F214A4889}" dt="2021-06-25T19:58:47.070" v="56"/>
          <ac:picMkLst>
            <pc:docMk/>
            <pc:sldMk cId="889855254" sldId="549"/>
            <ac:picMk id="5" creationId="{526AD03B-CBDA-4992-9EA9-C3C437E166A3}"/>
          </ac:picMkLst>
        </pc:picChg>
        <pc:picChg chg="add mod">
          <ac:chgData name="Muffoletto, Jamie" userId="daf1e3c6-8137-448a-b141-d23049d419b5" providerId="ADAL" clId="{7C9A212A-73FE-47BC-B1A3-543F214A4889}" dt="2021-06-25T19:59:08.165" v="61" actId="1076"/>
          <ac:picMkLst>
            <pc:docMk/>
            <pc:sldMk cId="889855254" sldId="549"/>
            <ac:picMk id="6" creationId="{93105F92-BB91-4BD6-9306-9E91A42A6D23}"/>
          </ac:picMkLst>
        </pc:picChg>
      </pc:sldChg>
      <pc:sldChg chg="addSp delSp modSp mod">
        <pc:chgData name="Muffoletto, Jamie" userId="daf1e3c6-8137-448a-b141-d23049d419b5" providerId="ADAL" clId="{7C9A212A-73FE-47BC-B1A3-543F214A4889}" dt="2021-06-25T19:49:40.334" v="3" actId="1076"/>
        <pc:sldMkLst>
          <pc:docMk/>
          <pc:sldMk cId="859442509" sldId="575"/>
        </pc:sldMkLst>
        <pc:spChg chg="del">
          <ac:chgData name="Muffoletto, Jamie" userId="daf1e3c6-8137-448a-b141-d23049d419b5" providerId="ADAL" clId="{7C9A212A-73FE-47BC-B1A3-543F214A4889}" dt="2021-06-25T19:49:34.298" v="0" actId="478"/>
          <ac:spMkLst>
            <pc:docMk/>
            <pc:sldMk cId="859442509" sldId="575"/>
            <ac:spMk id="2" creationId="{3532093D-B23F-44AF-8870-5F8452E109CB}"/>
          </ac:spMkLst>
        </pc:spChg>
        <pc:picChg chg="add mod">
          <ac:chgData name="Muffoletto, Jamie" userId="daf1e3c6-8137-448a-b141-d23049d419b5" providerId="ADAL" clId="{7C9A212A-73FE-47BC-B1A3-543F214A4889}" dt="2021-06-25T19:49:40.334" v="3" actId="1076"/>
          <ac:picMkLst>
            <pc:docMk/>
            <pc:sldMk cId="859442509" sldId="575"/>
            <ac:picMk id="5" creationId="{54B9D517-F310-483B-A284-63094AA05A0A}"/>
          </ac:picMkLst>
        </pc:picChg>
      </pc:sldChg>
    </pc:docChg>
  </pc:docChgLst>
  <pc:docChgLst>
    <pc:chgData name="Johnson, Scott" userId="S::scott.johnson@tea.texas.gov::bec97677-f0c6-4bfb-b610-83dc74061801" providerId="AD" clId="Web-{8245E663-8B72-1397-C98F-C10327001746}"/>
    <pc:docChg chg="modSld">
      <pc:chgData name="Johnson, Scott" userId="S::scott.johnson@tea.texas.gov::bec97677-f0c6-4bfb-b610-83dc74061801" providerId="AD" clId="Web-{8245E663-8B72-1397-C98F-C10327001746}" dt="2021-07-26T17:51:00.113" v="5" actId="20577"/>
      <pc:docMkLst>
        <pc:docMk/>
      </pc:docMkLst>
      <pc:sldChg chg="modSp">
        <pc:chgData name="Johnson, Scott" userId="S::scott.johnson@tea.texas.gov::bec97677-f0c6-4bfb-b610-83dc74061801" providerId="AD" clId="Web-{8245E663-8B72-1397-C98F-C10327001746}" dt="2021-07-26T17:51:00.113" v="5" actId="20577"/>
        <pc:sldMkLst>
          <pc:docMk/>
          <pc:sldMk cId="3259218090" sldId="599"/>
        </pc:sldMkLst>
        <pc:spChg chg="mod">
          <ac:chgData name="Johnson, Scott" userId="S::scott.johnson@tea.texas.gov::bec97677-f0c6-4bfb-b610-83dc74061801" providerId="AD" clId="Web-{8245E663-8B72-1397-C98F-C10327001746}" dt="2021-07-26T17:51:00.113" v="5" actId="20577"/>
          <ac:spMkLst>
            <pc:docMk/>
            <pc:sldMk cId="3259218090" sldId="599"/>
            <ac:spMk id="2" creationId="{720D83C6-ECEA-4890-9EEE-1A81DC9EBF3E}"/>
          </ac:spMkLst>
        </pc:spChg>
      </pc:sldChg>
    </pc:docChg>
  </pc:docChgLst>
  <pc:docChgLst>
    <pc:chgData name="Simons, Leanne" userId="S::leanne.simons@tea.texas.gov::f0b41770-584b-4844-b5c5-b29dec998724" providerId="AD" clId="Web-{6B41399A-AA1F-F705-6039-A43AB32AB265}"/>
    <pc:docChg chg="">
      <pc:chgData name="Simons, Leanne" userId="S::leanne.simons@tea.texas.gov::f0b41770-584b-4844-b5c5-b29dec998724" providerId="AD" clId="Web-{6B41399A-AA1F-F705-6039-A43AB32AB265}" dt="2021-07-09T18:15:23.802" v="5"/>
      <pc:docMkLst>
        <pc:docMk/>
      </pc:docMkLst>
      <pc:sldChg chg="addCm">
        <pc:chgData name="Simons, Leanne" userId="S::leanne.simons@tea.texas.gov::f0b41770-584b-4844-b5c5-b29dec998724" providerId="AD" clId="Web-{6B41399A-AA1F-F705-6039-A43AB32AB265}" dt="2021-07-09T18:15:23.802" v="5"/>
        <pc:sldMkLst>
          <pc:docMk/>
          <pc:sldMk cId="367918000" sldId="258"/>
        </pc:sldMkLst>
      </pc:sldChg>
      <pc:sldChg chg="addCm modCm">
        <pc:chgData name="Simons, Leanne" userId="S::leanne.simons@tea.texas.gov::f0b41770-584b-4844-b5c5-b29dec998724" providerId="AD" clId="Web-{6B41399A-AA1F-F705-6039-A43AB32AB265}" dt="2021-07-09T18:05:34.804" v="1"/>
        <pc:sldMkLst>
          <pc:docMk/>
          <pc:sldMk cId="2307014536" sldId="521"/>
        </pc:sldMkLst>
      </pc:sldChg>
      <pc:sldChg chg="addCm modCm">
        <pc:chgData name="Simons, Leanne" userId="S::leanne.simons@tea.texas.gov::f0b41770-584b-4844-b5c5-b29dec998724" providerId="AD" clId="Web-{6B41399A-AA1F-F705-6039-A43AB32AB265}" dt="2021-07-09T18:07:33.963" v="3"/>
        <pc:sldMkLst>
          <pc:docMk/>
          <pc:sldMk cId="161148302" sldId="551"/>
        </pc:sldMkLst>
      </pc:sldChg>
      <pc:sldChg chg="addCm">
        <pc:chgData name="Simons, Leanne" userId="S::leanne.simons@tea.texas.gov::f0b41770-584b-4844-b5c5-b29dec998724" providerId="AD" clId="Web-{6B41399A-AA1F-F705-6039-A43AB32AB265}" dt="2021-07-09T18:08:35.105" v="4"/>
        <pc:sldMkLst>
          <pc:docMk/>
          <pc:sldMk cId="3695040583" sldId="581"/>
        </pc:sldMkLst>
      </pc:sldChg>
    </pc:docChg>
  </pc:docChgLst>
  <pc:docChgLst>
    <pc:chgData name="DeSantis, Candice" userId="ebf7425b-4c1c-4725-9788-d1206430aedf" providerId="ADAL" clId="{709E0514-7FB4-46A9-914A-0777C497AEED}"/>
    <pc:docChg chg="undo custSel addSld delSld modSld sldOrd">
      <pc:chgData name="DeSantis, Candice" userId="ebf7425b-4c1c-4725-9788-d1206430aedf" providerId="ADAL" clId="{709E0514-7FB4-46A9-914A-0777C497AEED}" dt="2021-06-30T18:06:47.082" v="293" actId="1589"/>
      <pc:docMkLst>
        <pc:docMk/>
      </pc:docMkLst>
      <pc:sldChg chg="modSp del mod">
        <pc:chgData name="DeSantis, Candice" userId="ebf7425b-4c1c-4725-9788-d1206430aedf" providerId="ADAL" clId="{709E0514-7FB4-46A9-914A-0777C497AEED}" dt="2021-06-25T18:53:13.778" v="260" actId="47"/>
        <pc:sldMkLst>
          <pc:docMk/>
          <pc:sldMk cId="834409572" sldId="365"/>
        </pc:sldMkLst>
        <pc:spChg chg="mod">
          <ac:chgData name="DeSantis, Candice" userId="ebf7425b-4c1c-4725-9788-d1206430aedf" providerId="ADAL" clId="{709E0514-7FB4-46A9-914A-0777C497AEED}" dt="2021-06-25T15:36:55.541" v="251" actId="20577"/>
          <ac:spMkLst>
            <pc:docMk/>
            <pc:sldMk cId="834409572" sldId="365"/>
            <ac:spMk id="3" creationId="{06942845-BD5A-42C5-A5C4-13339DD507AB}"/>
          </ac:spMkLst>
        </pc:spChg>
        <pc:spChg chg="mod">
          <ac:chgData name="DeSantis, Candice" userId="ebf7425b-4c1c-4725-9788-d1206430aedf" providerId="ADAL" clId="{709E0514-7FB4-46A9-914A-0777C497AEED}" dt="2021-06-24T14:30:02.188" v="1" actId="6549"/>
          <ac:spMkLst>
            <pc:docMk/>
            <pc:sldMk cId="834409572" sldId="365"/>
            <ac:spMk id="4" creationId="{3F6CE2FE-F02B-461B-8C8F-E1DFA26F0ED4}"/>
          </ac:spMkLst>
        </pc:spChg>
      </pc:sldChg>
      <pc:sldChg chg="addSp delSp modSp mod">
        <pc:chgData name="DeSantis, Candice" userId="ebf7425b-4c1c-4725-9788-d1206430aedf" providerId="ADAL" clId="{709E0514-7FB4-46A9-914A-0777C497AEED}" dt="2021-06-24T14:31:49.804" v="20" actId="12"/>
        <pc:sldMkLst>
          <pc:docMk/>
          <pc:sldMk cId="1619519714" sldId="431"/>
        </pc:sldMkLst>
        <pc:spChg chg="mod">
          <ac:chgData name="DeSantis, Candice" userId="ebf7425b-4c1c-4725-9788-d1206430aedf" providerId="ADAL" clId="{709E0514-7FB4-46A9-914A-0777C497AEED}" dt="2021-06-24T14:31:49.804" v="20" actId="12"/>
          <ac:spMkLst>
            <pc:docMk/>
            <pc:sldMk cId="1619519714" sldId="431"/>
            <ac:spMk id="5" creationId="{99CCEBF0-39D5-4C40-A33A-F38722241062}"/>
          </ac:spMkLst>
        </pc:spChg>
        <pc:spChg chg="add del mod">
          <ac:chgData name="DeSantis, Candice" userId="ebf7425b-4c1c-4725-9788-d1206430aedf" providerId="ADAL" clId="{709E0514-7FB4-46A9-914A-0777C497AEED}" dt="2021-06-24T14:31:11.870" v="12" actId="22"/>
          <ac:spMkLst>
            <pc:docMk/>
            <pc:sldMk cId="1619519714" sldId="431"/>
            <ac:spMk id="7" creationId="{D7AC1EBE-5866-4899-A63A-5BED85D87803}"/>
          </ac:spMkLst>
        </pc:spChg>
      </pc:sldChg>
      <pc:sldChg chg="modSp del mod">
        <pc:chgData name="DeSantis, Candice" userId="ebf7425b-4c1c-4725-9788-d1206430aedf" providerId="ADAL" clId="{709E0514-7FB4-46A9-914A-0777C497AEED}" dt="2021-06-25T15:37:01.268" v="255" actId="47"/>
        <pc:sldMkLst>
          <pc:docMk/>
          <pc:sldMk cId="1216054470" sldId="438"/>
        </pc:sldMkLst>
        <pc:spChg chg="mod">
          <ac:chgData name="DeSantis, Candice" userId="ebf7425b-4c1c-4725-9788-d1206430aedf" providerId="ADAL" clId="{709E0514-7FB4-46A9-914A-0777C497AEED}" dt="2021-06-24T14:30:20.925" v="5" actId="6549"/>
          <ac:spMkLst>
            <pc:docMk/>
            <pc:sldMk cId="1216054470" sldId="438"/>
            <ac:spMk id="4" creationId="{3F6CE2FE-F02B-461B-8C8F-E1DFA26F0ED4}"/>
          </ac:spMkLst>
        </pc:spChg>
      </pc:sldChg>
      <pc:sldChg chg="modSp del mod">
        <pc:chgData name="DeSantis, Candice" userId="ebf7425b-4c1c-4725-9788-d1206430aedf" providerId="ADAL" clId="{709E0514-7FB4-46A9-914A-0777C497AEED}" dt="2021-06-25T15:36:57.796" v="252" actId="47"/>
        <pc:sldMkLst>
          <pc:docMk/>
          <pc:sldMk cId="2917891475" sldId="439"/>
        </pc:sldMkLst>
        <pc:spChg chg="mod">
          <ac:chgData name="DeSantis, Candice" userId="ebf7425b-4c1c-4725-9788-d1206430aedf" providerId="ADAL" clId="{709E0514-7FB4-46A9-914A-0777C497AEED}" dt="2021-06-24T14:30:06.837" v="2" actId="6549"/>
          <ac:spMkLst>
            <pc:docMk/>
            <pc:sldMk cId="2917891475" sldId="439"/>
            <ac:spMk id="4" creationId="{3F6CE2FE-F02B-461B-8C8F-E1DFA26F0ED4}"/>
          </ac:spMkLst>
        </pc:spChg>
      </pc:sldChg>
      <pc:sldChg chg="modSp del mod">
        <pc:chgData name="DeSantis, Candice" userId="ebf7425b-4c1c-4725-9788-d1206430aedf" providerId="ADAL" clId="{709E0514-7FB4-46A9-914A-0777C497AEED}" dt="2021-06-25T15:36:59.529" v="253" actId="47"/>
        <pc:sldMkLst>
          <pc:docMk/>
          <pc:sldMk cId="4110135196" sldId="440"/>
        </pc:sldMkLst>
        <pc:spChg chg="mod">
          <ac:chgData name="DeSantis, Candice" userId="ebf7425b-4c1c-4725-9788-d1206430aedf" providerId="ADAL" clId="{709E0514-7FB4-46A9-914A-0777C497AEED}" dt="2021-06-24T14:30:11.629" v="3" actId="6549"/>
          <ac:spMkLst>
            <pc:docMk/>
            <pc:sldMk cId="4110135196" sldId="440"/>
            <ac:spMk id="4" creationId="{3F6CE2FE-F02B-461B-8C8F-E1DFA26F0ED4}"/>
          </ac:spMkLst>
        </pc:spChg>
      </pc:sldChg>
      <pc:sldChg chg="modSp del mod">
        <pc:chgData name="DeSantis, Candice" userId="ebf7425b-4c1c-4725-9788-d1206430aedf" providerId="ADAL" clId="{709E0514-7FB4-46A9-914A-0777C497AEED}" dt="2021-06-25T15:37:00.452" v="254" actId="47"/>
        <pc:sldMkLst>
          <pc:docMk/>
          <pc:sldMk cId="2261075658" sldId="485"/>
        </pc:sldMkLst>
        <pc:spChg chg="mod">
          <ac:chgData name="DeSantis, Candice" userId="ebf7425b-4c1c-4725-9788-d1206430aedf" providerId="ADAL" clId="{709E0514-7FB4-46A9-914A-0777C497AEED}" dt="2021-06-24T14:30:15.814" v="4" actId="6549"/>
          <ac:spMkLst>
            <pc:docMk/>
            <pc:sldMk cId="2261075658" sldId="485"/>
            <ac:spMk id="4" creationId="{3F6CE2FE-F02B-461B-8C8F-E1DFA26F0ED4}"/>
          </ac:spMkLst>
        </pc:spChg>
      </pc:sldChg>
      <pc:sldChg chg="modSp del mod">
        <pc:chgData name="DeSantis, Candice" userId="ebf7425b-4c1c-4725-9788-d1206430aedf" providerId="ADAL" clId="{709E0514-7FB4-46A9-914A-0777C497AEED}" dt="2021-06-25T18:53:12.693" v="259" actId="47"/>
        <pc:sldMkLst>
          <pc:docMk/>
          <pc:sldMk cId="1971011443" sldId="492"/>
        </pc:sldMkLst>
        <pc:spChg chg="mod">
          <ac:chgData name="DeSantis, Candice" userId="ebf7425b-4c1c-4725-9788-d1206430aedf" providerId="ADAL" clId="{709E0514-7FB4-46A9-914A-0777C497AEED}" dt="2021-06-24T14:29:49.292" v="0" actId="6549"/>
          <ac:spMkLst>
            <pc:docMk/>
            <pc:sldMk cId="1971011443" sldId="492"/>
            <ac:spMk id="4" creationId="{3F6CE2FE-F02B-461B-8C8F-E1DFA26F0ED4}"/>
          </ac:spMkLst>
        </pc:spChg>
      </pc:sldChg>
      <pc:sldChg chg="modSp del mod">
        <pc:chgData name="DeSantis, Candice" userId="ebf7425b-4c1c-4725-9788-d1206430aedf" providerId="ADAL" clId="{709E0514-7FB4-46A9-914A-0777C497AEED}" dt="2021-06-24T14:31:55.883" v="21" actId="2696"/>
        <pc:sldMkLst>
          <pc:docMk/>
          <pc:sldMk cId="2116326854" sldId="507"/>
        </pc:sldMkLst>
        <pc:spChg chg="mod">
          <ac:chgData name="DeSantis, Candice" userId="ebf7425b-4c1c-4725-9788-d1206430aedf" providerId="ADAL" clId="{709E0514-7FB4-46A9-914A-0777C497AEED}" dt="2021-06-24T14:30:56.970" v="8" actId="21"/>
          <ac:spMkLst>
            <pc:docMk/>
            <pc:sldMk cId="2116326854" sldId="507"/>
            <ac:spMk id="5" creationId="{99CCEBF0-39D5-4C40-A33A-F38722241062}"/>
          </ac:spMkLst>
        </pc:spChg>
      </pc:sldChg>
      <pc:sldChg chg="modSp mod">
        <pc:chgData name="DeSantis, Candice" userId="ebf7425b-4c1c-4725-9788-d1206430aedf" providerId="ADAL" clId="{709E0514-7FB4-46A9-914A-0777C497AEED}" dt="2021-06-25T18:53:52.516" v="266" actId="6549"/>
        <pc:sldMkLst>
          <pc:docMk/>
          <pc:sldMk cId="4053731649" sldId="508"/>
        </pc:sldMkLst>
        <pc:spChg chg="mod">
          <ac:chgData name="DeSantis, Candice" userId="ebf7425b-4c1c-4725-9788-d1206430aedf" providerId="ADAL" clId="{709E0514-7FB4-46A9-914A-0777C497AEED}" dt="2021-06-25T18:53:52.516" v="266" actId="6549"/>
          <ac:spMkLst>
            <pc:docMk/>
            <pc:sldMk cId="4053731649" sldId="508"/>
            <ac:spMk id="4" creationId="{9F800888-D9B6-49F1-8B90-B7E4BB43ED5B}"/>
          </ac:spMkLst>
        </pc:spChg>
      </pc:sldChg>
      <pc:sldChg chg="modSp mod">
        <pc:chgData name="DeSantis, Candice" userId="ebf7425b-4c1c-4725-9788-d1206430aedf" providerId="ADAL" clId="{709E0514-7FB4-46A9-914A-0777C497AEED}" dt="2021-06-24T18:49:30.651" v="242" actId="20577"/>
        <pc:sldMkLst>
          <pc:docMk/>
          <pc:sldMk cId="2307014536" sldId="521"/>
        </pc:sldMkLst>
        <pc:spChg chg="mod">
          <ac:chgData name="DeSantis, Candice" userId="ebf7425b-4c1c-4725-9788-d1206430aedf" providerId="ADAL" clId="{709E0514-7FB4-46A9-914A-0777C497AEED}" dt="2021-06-24T18:48:56.246" v="222" actId="403"/>
          <ac:spMkLst>
            <pc:docMk/>
            <pc:sldMk cId="2307014536" sldId="521"/>
            <ac:spMk id="5" creationId="{99CCEBF0-39D5-4C40-A33A-F38722241062}"/>
          </ac:spMkLst>
        </pc:spChg>
        <pc:spChg chg="mod">
          <ac:chgData name="DeSantis, Candice" userId="ebf7425b-4c1c-4725-9788-d1206430aedf" providerId="ADAL" clId="{709E0514-7FB4-46A9-914A-0777C497AEED}" dt="2021-06-24T18:49:30.651" v="242" actId="20577"/>
          <ac:spMkLst>
            <pc:docMk/>
            <pc:sldMk cId="2307014536" sldId="521"/>
            <ac:spMk id="6" creationId="{BE186766-0C07-402A-A880-1BAE1856BFF3}"/>
          </ac:spMkLst>
        </pc:spChg>
      </pc:sldChg>
      <pc:sldChg chg="modSp mod">
        <pc:chgData name="DeSantis, Candice" userId="ebf7425b-4c1c-4725-9788-d1206430aedf" providerId="ADAL" clId="{709E0514-7FB4-46A9-914A-0777C497AEED}" dt="2021-06-24T14:37:08.662" v="48" actId="14100"/>
        <pc:sldMkLst>
          <pc:docMk/>
          <pc:sldMk cId="161148302" sldId="551"/>
        </pc:sldMkLst>
        <pc:spChg chg="mod">
          <ac:chgData name="DeSantis, Candice" userId="ebf7425b-4c1c-4725-9788-d1206430aedf" providerId="ADAL" clId="{709E0514-7FB4-46A9-914A-0777C497AEED}" dt="2021-06-24T14:37:08.662" v="48" actId="14100"/>
          <ac:spMkLst>
            <pc:docMk/>
            <pc:sldMk cId="161148302" sldId="551"/>
            <ac:spMk id="4" creationId="{3F6CE2FE-F02B-461B-8C8F-E1DFA26F0ED4}"/>
          </ac:spMkLst>
        </pc:spChg>
      </pc:sldChg>
      <pc:sldChg chg="modSp mod">
        <pc:chgData name="DeSantis, Candice" userId="ebf7425b-4c1c-4725-9788-d1206430aedf" providerId="ADAL" clId="{709E0514-7FB4-46A9-914A-0777C497AEED}" dt="2021-06-25T18:53:44.666" v="265" actId="6549"/>
        <pc:sldMkLst>
          <pc:docMk/>
          <pc:sldMk cId="3525175734" sldId="558"/>
        </pc:sldMkLst>
        <pc:spChg chg="mod">
          <ac:chgData name="DeSantis, Candice" userId="ebf7425b-4c1c-4725-9788-d1206430aedf" providerId="ADAL" clId="{709E0514-7FB4-46A9-914A-0777C497AEED}" dt="2021-06-25T18:53:44.666" v="265" actId="6549"/>
          <ac:spMkLst>
            <pc:docMk/>
            <pc:sldMk cId="3525175734" sldId="558"/>
            <ac:spMk id="4" creationId="{9F800888-D9B6-49F1-8B90-B7E4BB43ED5B}"/>
          </ac:spMkLst>
        </pc:spChg>
      </pc:sldChg>
      <pc:sldChg chg="modSp mod">
        <pc:chgData name="DeSantis, Candice" userId="ebf7425b-4c1c-4725-9788-d1206430aedf" providerId="ADAL" clId="{709E0514-7FB4-46A9-914A-0777C497AEED}" dt="2021-06-25T18:53:40.183" v="264" actId="6549"/>
        <pc:sldMkLst>
          <pc:docMk/>
          <pc:sldMk cId="3527974259" sldId="559"/>
        </pc:sldMkLst>
        <pc:spChg chg="mod">
          <ac:chgData name="DeSantis, Candice" userId="ebf7425b-4c1c-4725-9788-d1206430aedf" providerId="ADAL" clId="{709E0514-7FB4-46A9-914A-0777C497AEED}" dt="2021-06-25T18:53:40.183" v="264" actId="6549"/>
          <ac:spMkLst>
            <pc:docMk/>
            <pc:sldMk cId="3527974259" sldId="559"/>
            <ac:spMk id="4" creationId="{9F800888-D9B6-49F1-8B90-B7E4BB43ED5B}"/>
          </ac:spMkLst>
        </pc:spChg>
      </pc:sldChg>
      <pc:sldChg chg="del">
        <pc:chgData name="DeSantis, Candice" userId="ebf7425b-4c1c-4725-9788-d1206430aedf" providerId="ADAL" clId="{709E0514-7FB4-46A9-914A-0777C497AEED}" dt="2021-06-25T18:53:18.212" v="261" actId="47"/>
        <pc:sldMkLst>
          <pc:docMk/>
          <pc:sldMk cId="2497013259" sldId="560"/>
        </pc:sldMkLst>
      </pc:sldChg>
      <pc:sldChg chg="modSp add del mod addCm">
        <pc:chgData name="DeSantis, Candice" userId="ebf7425b-4c1c-4725-9788-d1206430aedf" providerId="ADAL" clId="{709E0514-7FB4-46A9-914A-0777C497AEED}" dt="2021-06-30T18:06:47.082" v="293" actId="1589"/>
        <pc:sldMkLst>
          <pc:docMk/>
          <pc:sldMk cId="483915835" sldId="561"/>
        </pc:sldMkLst>
        <pc:spChg chg="mod">
          <ac:chgData name="DeSantis, Candice" userId="ebf7425b-4c1c-4725-9788-d1206430aedf" providerId="ADAL" clId="{709E0514-7FB4-46A9-914A-0777C497AEED}" dt="2021-06-25T18:54:01.810" v="267" actId="6549"/>
          <ac:spMkLst>
            <pc:docMk/>
            <pc:sldMk cId="483915835" sldId="561"/>
            <ac:spMk id="4" creationId="{9F800888-D9B6-49F1-8B90-B7E4BB43ED5B}"/>
          </ac:spMkLst>
        </pc:spChg>
      </pc:sldChg>
      <pc:sldChg chg="modSp mod">
        <pc:chgData name="DeSantis, Candice" userId="ebf7425b-4c1c-4725-9788-d1206430aedf" providerId="ADAL" clId="{709E0514-7FB4-46A9-914A-0777C497AEED}" dt="2021-06-25T18:54:10.271" v="268" actId="6549"/>
        <pc:sldMkLst>
          <pc:docMk/>
          <pc:sldMk cId="2399774074" sldId="562"/>
        </pc:sldMkLst>
        <pc:spChg chg="mod">
          <ac:chgData name="DeSantis, Candice" userId="ebf7425b-4c1c-4725-9788-d1206430aedf" providerId="ADAL" clId="{709E0514-7FB4-46A9-914A-0777C497AEED}" dt="2021-06-25T18:54:10.271" v="268" actId="6549"/>
          <ac:spMkLst>
            <pc:docMk/>
            <pc:sldMk cId="2399774074" sldId="562"/>
            <ac:spMk id="4" creationId="{9F800888-D9B6-49F1-8B90-B7E4BB43ED5B}"/>
          </ac:spMkLst>
        </pc:spChg>
      </pc:sldChg>
      <pc:sldChg chg="modSp mod">
        <pc:chgData name="DeSantis, Candice" userId="ebf7425b-4c1c-4725-9788-d1206430aedf" providerId="ADAL" clId="{709E0514-7FB4-46A9-914A-0777C497AEED}" dt="2021-06-25T18:54:16.234" v="269" actId="6549"/>
        <pc:sldMkLst>
          <pc:docMk/>
          <pc:sldMk cId="302864922" sldId="563"/>
        </pc:sldMkLst>
        <pc:spChg chg="mod">
          <ac:chgData name="DeSantis, Candice" userId="ebf7425b-4c1c-4725-9788-d1206430aedf" providerId="ADAL" clId="{709E0514-7FB4-46A9-914A-0777C497AEED}" dt="2021-06-25T18:54:16.234" v="269" actId="6549"/>
          <ac:spMkLst>
            <pc:docMk/>
            <pc:sldMk cId="302864922" sldId="563"/>
            <ac:spMk id="4" creationId="{9F800888-D9B6-49F1-8B90-B7E4BB43ED5B}"/>
          </ac:spMkLst>
        </pc:spChg>
      </pc:sldChg>
      <pc:sldChg chg="modSp mod">
        <pc:chgData name="DeSantis, Candice" userId="ebf7425b-4c1c-4725-9788-d1206430aedf" providerId="ADAL" clId="{709E0514-7FB4-46A9-914A-0777C497AEED}" dt="2021-06-25T18:54:22.172" v="270" actId="6549"/>
        <pc:sldMkLst>
          <pc:docMk/>
          <pc:sldMk cId="3135677691" sldId="564"/>
        </pc:sldMkLst>
        <pc:spChg chg="mod">
          <ac:chgData name="DeSantis, Candice" userId="ebf7425b-4c1c-4725-9788-d1206430aedf" providerId="ADAL" clId="{709E0514-7FB4-46A9-914A-0777C497AEED}" dt="2021-06-25T18:54:22.172" v="270" actId="6549"/>
          <ac:spMkLst>
            <pc:docMk/>
            <pc:sldMk cId="3135677691" sldId="564"/>
            <ac:spMk id="4" creationId="{9F800888-D9B6-49F1-8B90-B7E4BB43ED5B}"/>
          </ac:spMkLst>
        </pc:spChg>
      </pc:sldChg>
      <pc:sldChg chg="modSp mod">
        <pc:chgData name="DeSantis, Candice" userId="ebf7425b-4c1c-4725-9788-d1206430aedf" providerId="ADAL" clId="{709E0514-7FB4-46A9-914A-0777C497AEED}" dt="2021-06-25T18:54:26.856" v="271" actId="6549"/>
        <pc:sldMkLst>
          <pc:docMk/>
          <pc:sldMk cId="1626599474" sldId="565"/>
        </pc:sldMkLst>
        <pc:spChg chg="mod">
          <ac:chgData name="DeSantis, Candice" userId="ebf7425b-4c1c-4725-9788-d1206430aedf" providerId="ADAL" clId="{709E0514-7FB4-46A9-914A-0777C497AEED}" dt="2021-06-25T18:54:26.856" v="271" actId="6549"/>
          <ac:spMkLst>
            <pc:docMk/>
            <pc:sldMk cId="1626599474" sldId="565"/>
            <ac:spMk id="4" creationId="{9F800888-D9B6-49F1-8B90-B7E4BB43ED5B}"/>
          </ac:spMkLst>
        </pc:spChg>
      </pc:sldChg>
      <pc:sldChg chg="modSp mod">
        <pc:chgData name="DeSantis, Candice" userId="ebf7425b-4c1c-4725-9788-d1206430aedf" providerId="ADAL" clId="{709E0514-7FB4-46A9-914A-0777C497AEED}" dt="2021-06-25T18:54:33.536" v="272" actId="6549"/>
        <pc:sldMkLst>
          <pc:docMk/>
          <pc:sldMk cId="3958587229" sldId="566"/>
        </pc:sldMkLst>
        <pc:spChg chg="mod">
          <ac:chgData name="DeSantis, Candice" userId="ebf7425b-4c1c-4725-9788-d1206430aedf" providerId="ADAL" clId="{709E0514-7FB4-46A9-914A-0777C497AEED}" dt="2021-06-25T18:54:33.536" v="272" actId="6549"/>
          <ac:spMkLst>
            <pc:docMk/>
            <pc:sldMk cId="3958587229" sldId="566"/>
            <ac:spMk id="4" creationId="{9F800888-D9B6-49F1-8B90-B7E4BB43ED5B}"/>
          </ac:spMkLst>
        </pc:spChg>
      </pc:sldChg>
      <pc:sldChg chg="modSp mod">
        <pc:chgData name="DeSantis, Candice" userId="ebf7425b-4c1c-4725-9788-d1206430aedf" providerId="ADAL" clId="{709E0514-7FB4-46A9-914A-0777C497AEED}" dt="2021-06-25T18:54:40.802" v="273" actId="6549"/>
        <pc:sldMkLst>
          <pc:docMk/>
          <pc:sldMk cId="1287341397" sldId="567"/>
        </pc:sldMkLst>
        <pc:spChg chg="mod">
          <ac:chgData name="DeSantis, Candice" userId="ebf7425b-4c1c-4725-9788-d1206430aedf" providerId="ADAL" clId="{709E0514-7FB4-46A9-914A-0777C497AEED}" dt="2021-06-25T18:54:40.802" v="273" actId="6549"/>
          <ac:spMkLst>
            <pc:docMk/>
            <pc:sldMk cId="1287341397" sldId="567"/>
            <ac:spMk id="4" creationId="{9F800888-D9B6-49F1-8B90-B7E4BB43ED5B}"/>
          </ac:spMkLst>
        </pc:spChg>
      </pc:sldChg>
      <pc:sldChg chg="modSp new mod">
        <pc:chgData name="DeSantis, Candice" userId="ebf7425b-4c1c-4725-9788-d1206430aedf" providerId="ADAL" clId="{709E0514-7FB4-46A9-914A-0777C497AEED}" dt="2021-06-24T14:46:55.539" v="174" actId="403"/>
        <pc:sldMkLst>
          <pc:docMk/>
          <pc:sldMk cId="90684504" sldId="570"/>
        </pc:sldMkLst>
        <pc:spChg chg="mod">
          <ac:chgData name="DeSantis, Candice" userId="ebf7425b-4c1c-4725-9788-d1206430aedf" providerId="ADAL" clId="{709E0514-7FB4-46A9-914A-0777C497AEED}" dt="2021-06-24T14:46:55.539" v="174" actId="403"/>
          <ac:spMkLst>
            <pc:docMk/>
            <pc:sldMk cId="90684504" sldId="570"/>
            <ac:spMk id="2" creationId="{C1CD2D97-5BB8-41A7-88D4-1673E052089C}"/>
          </ac:spMkLst>
        </pc:spChg>
        <pc:spChg chg="mod">
          <ac:chgData name="DeSantis, Candice" userId="ebf7425b-4c1c-4725-9788-d1206430aedf" providerId="ADAL" clId="{709E0514-7FB4-46A9-914A-0777C497AEED}" dt="2021-06-24T14:39:14.660" v="73" actId="27636"/>
          <ac:spMkLst>
            <pc:docMk/>
            <pc:sldMk cId="90684504" sldId="570"/>
            <ac:spMk id="3" creationId="{FC225277-8B74-4584-885D-17B85A29CA18}"/>
          </ac:spMkLst>
        </pc:spChg>
      </pc:sldChg>
      <pc:sldChg chg="modSp new mod">
        <pc:chgData name="DeSantis, Candice" userId="ebf7425b-4c1c-4725-9788-d1206430aedf" providerId="ADAL" clId="{709E0514-7FB4-46A9-914A-0777C497AEED}" dt="2021-06-24T14:47:02.158" v="175" actId="20577"/>
        <pc:sldMkLst>
          <pc:docMk/>
          <pc:sldMk cId="3786512200" sldId="571"/>
        </pc:sldMkLst>
        <pc:spChg chg="mod">
          <ac:chgData name="DeSantis, Candice" userId="ebf7425b-4c1c-4725-9788-d1206430aedf" providerId="ADAL" clId="{709E0514-7FB4-46A9-914A-0777C497AEED}" dt="2021-06-24T14:47:02.158" v="175" actId="20577"/>
          <ac:spMkLst>
            <pc:docMk/>
            <pc:sldMk cId="3786512200" sldId="571"/>
            <ac:spMk id="2" creationId="{DFAF2C7D-44A7-4ED6-B8AA-6DB9A959557C}"/>
          </ac:spMkLst>
        </pc:spChg>
        <pc:spChg chg="mod">
          <ac:chgData name="DeSantis, Candice" userId="ebf7425b-4c1c-4725-9788-d1206430aedf" providerId="ADAL" clId="{709E0514-7FB4-46A9-914A-0777C497AEED}" dt="2021-06-24T14:41:39.206" v="98" actId="27636"/>
          <ac:spMkLst>
            <pc:docMk/>
            <pc:sldMk cId="3786512200" sldId="571"/>
            <ac:spMk id="3" creationId="{D6E883F7-8FD7-432D-BA9C-6EAAC8AF713E}"/>
          </ac:spMkLst>
        </pc:spChg>
      </pc:sldChg>
      <pc:sldChg chg="modSp new mod">
        <pc:chgData name="DeSantis, Candice" userId="ebf7425b-4c1c-4725-9788-d1206430aedf" providerId="ADAL" clId="{709E0514-7FB4-46A9-914A-0777C497AEED}" dt="2021-06-24T14:46:32.921" v="167" actId="403"/>
        <pc:sldMkLst>
          <pc:docMk/>
          <pc:sldMk cId="3232111952" sldId="572"/>
        </pc:sldMkLst>
        <pc:spChg chg="mod">
          <ac:chgData name="DeSantis, Candice" userId="ebf7425b-4c1c-4725-9788-d1206430aedf" providerId="ADAL" clId="{709E0514-7FB4-46A9-914A-0777C497AEED}" dt="2021-06-24T14:46:32.921" v="167" actId="403"/>
          <ac:spMkLst>
            <pc:docMk/>
            <pc:sldMk cId="3232111952" sldId="572"/>
            <ac:spMk id="2" creationId="{E7946278-5B30-4353-B250-5A49A76322F6}"/>
          </ac:spMkLst>
        </pc:spChg>
        <pc:spChg chg="mod">
          <ac:chgData name="DeSantis, Candice" userId="ebf7425b-4c1c-4725-9788-d1206430aedf" providerId="ADAL" clId="{709E0514-7FB4-46A9-914A-0777C497AEED}" dt="2021-06-24T14:45:21.614" v="140" actId="27636"/>
          <ac:spMkLst>
            <pc:docMk/>
            <pc:sldMk cId="3232111952" sldId="572"/>
            <ac:spMk id="3" creationId="{B8A4D560-D16A-4B4E-B963-68B662CD75EE}"/>
          </ac:spMkLst>
        </pc:spChg>
      </pc:sldChg>
      <pc:sldChg chg="modSp new mod">
        <pc:chgData name="DeSantis, Candice" userId="ebf7425b-4c1c-4725-9788-d1206430aedf" providerId="ADAL" clId="{709E0514-7FB4-46A9-914A-0777C497AEED}" dt="2021-06-24T14:50:14.910" v="210" actId="27636"/>
        <pc:sldMkLst>
          <pc:docMk/>
          <pc:sldMk cId="236105833" sldId="573"/>
        </pc:sldMkLst>
        <pc:spChg chg="mod">
          <ac:chgData name="DeSantis, Candice" userId="ebf7425b-4c1c-4725-9788-d1206430aedf" providerId="ADAL" clId="{709E0514-7FB4-46A9-914A-0777C497AEED}" dt="2021-06-24T14:48:45.658" v="193" actId="20577"/>
          <ac:spMkLst>
            <pc:docMk/>
            <pc:sldMk cId="236105833" sldId="573"/>
            <ac:spMk id="2" creationId="{EDF2DF0C-C14C-473A-8034-FAC6759163AD}"/>
          </ac:spMkLst>
        </pc:spChg>
        <pc:spChg chg="mod">
          <ac:chgData name="DeSantis, Candice" userId="ebf7425b-4c1c-4725-9788-d1206430aedf" providerId="ADAL" clId="{709E0514-7FB4-46A9-914A-0777C497AEED}" dt="2021-06-24T14:50:14.910" v="210" actId="27636"/>
          <ac:spMkLst>
            <pc:docMk/>
            <pc:sldMk cId="236105833" sldId="573"/>
            <ac:spMk id="3" creationId="{0A4A2387-21D1-4B1C-A6D1-4EDF74EEE419}"/>
          </ac:spMkLst>
        </pc:spChg>
      </pc:sldChg>
      <pc:sldChg chg="modSp new mod">
        <pc:chgData name="DeSantis, Candice" userId="ebf7425b-4c1c-4725-9788-d1206430aedf" providerId="ADAL" clId="{709E0514-7FB4-46A9-914A-0777C497AEED}" dt="2021-06-24T14:50:16.605" v="212" actId="27636"/>
        <pc:sldMkLst>
          <pc:docMk/>
          <pc:sldMk cId="929467473" sldId="574"/>
        </pc:sldMkLst>
        <pc:spChg chg="mod">
          <ac:chgData name="DeSantis, Candice" userId="ebf7425b-4c1c-4725-9788-d1206430aedf" providerId="ADAL" clId="{709E0514-7FB4-46A9-914A-0777C497AEED}" dt="2021-06-24T14:49:54.081" v="208" actId="20577"/>
          <ac:spMkLst>
            <pc:docMk/>
            <pc:sldMk cId="929467473" sldId="574"/>
            <ac:spMk id="2" creationId="{A289AAE6-FCDC-4F6F-9D17-5D8F5363C34C}"/>
          </ac:spMkLst>
        </pc:spChg>
        <pc:spChg chg="mod">
          <ac:chgData name="DeSantis, Candice" userId="ebf7425b-4c1c-4725-9788-d1206430aedf" providerId="ADAL" clId="{709E0514-7FB4-46A9-914A-0777C497AEED}" dt="2021-06-24T14:50:16.605" v="212" actId="27636"/>
          <ac:spMkLst>
            <pc:docMk/>
            <pc:sldMk cId="929467473" sldId="574"/>
            <ac:spMk id="3" creationId="{B1602D4C-CA66-438D-B783-55EEA8EE4655}"/>
          </ac:spMkLst>
        </pc:spChg>
      </pc:sldChg>
      <pc:sldChg chg="modSp new mod">
        <pc:chgData name="DeSantis, Candice" userId="ebf7425b-4c1c-4725-9788-d1206430aedf" providerId="ADAL" clId="{709E0514-7FB4-46A9-914A-0777C497AEED}" dt="2021-06-24T18:49:23.225" v="225" actId="27636"/>
        <pc:sldMkLst>
          <pc:docMk/>
          <pc:sldMk cId="859442509" sldId="575"/>
        </pc:sldMkLst>
        <pc:spChg chg="mod">
          <ac:chgData name="DeSantis, Candice" userId="ebf7425b-4c1c-4725-9788-d1206430aedf" providerId="ADAL" clId="{709E0514-7FB4-46A9-914A-0777C497AEED}" dt="2021-06-24T18:49:23.225" v="225" actId="27636"/>
          <ac:spMkLst>
            <pc:docMk/>
            <pc:sldMk cId="859442509" sldId="575"/>
            <ac:spMk id="3" creationId="{45716370-9A62-4487-92B8-5F17476FAF15}"/>
          </ac:spMkLst>
        </pc:spChg>
      </pc:sldChg>
      <pc:sldChg chg="modSp new mod ord">
        <pc:chgData name="DeSantis, Candice" userId="ebf7425b-4c1c-4725-9788-d1206430aedf" providerId="ADAL" clId="{709E0514-7FB4-46A9-914A-0777C497AEED}" dt="2021-06-25T18:57:36.972" v="292" actId="20577"/>
        <pc:sldMkLst>
          <pc:docMk/>
          <pc:sldMk cId="3741013242" sldId="576"/>
        </pc:sldMkLst>
        <pc:spChg chg="mod">
          <ac:chgData name="DeSantis, Candice" userId="ebf7425b-4c1c-4725-9788-d1206430aedf" providerId="ADAL" clId="{709E0514-7FB4-46A9-914A-0777C497AEED}" dt="2021-06-25T18:57:24.055" v="286" actId="113"/>
          <ac:spMkLst>
            <pc:docMk/>
            <pc:sldMk cId="3741013242" sldId="576"/>
            <ac:spMk id="2" creationId="{D23787DD-A5D2-4957-BE0A-D16301CDE95B}"/>
          </ac:spMkLst>
        </pc:spChg>
        <pc:spChg chg="mod">
          <ac:chgData name="DeSantis, Candice" userId="ebf7425b-4c1c-4725-9788-d1206430aedf" providerId="ADAL" clId="{709E0514-7FB4-46A9-914A-0777C497AEED}" dt="2021-06-25T18:57:36.972" v="292" actId="20577"/>
          <ac:spMkLst>
            <pc:docMk/>
            <pc:sldMk cId="3741013242" sldId="576"/>
            <ac:spMk id="3" creationId="{94D02469-76BF-4E7A-B0A0-D84A4D24368F}"/>
          </ac:spMkLst>
        </pc:spChg>
      </pc:sldChg>
    </pc:docChg>
  </pc:docChgLst>
  <pc:docChgLst>
    <pc:chgData name="Muffoletto, Jamie" userId="S::jamie.muffoletto@tea.texas.gov::daf1e3c6-8137-448a-b141-d23049d419b5" providerId="AD" clId="Web-{8375B368-BA7A-8FD4-33CD-1D597348FD85}"/>
    <pc:docChg chg="">
      <pc:chgData name="Muffoletto, Jamie" userId="S::jamie.muffoletto@tea.texas.gov::daf1e3c6-8137-448a-b141-d23049d419b5" providerId="AD" clId="Web-{8375B368-BA7A-8FD4-33CD-1D597348FD85}" dt="2021-07-08T12:12:09.666" v="0"/>
      <pc:docMkLst>
        <pc:docMk/>
      </pc:docMkLst>
      <pc:sldChg chg="addCm">
        <pc:chgData name="Muffoletto, Jamie" userId="S::jamie.muffoletto@tea.texas.gov::daf1e3c6-8137-448a-b141-d23049d419b5" providerId="AD" clId="Web-{8375B368-BA7A-8FD4-33CD-1D597348FD85}" dt="2021-07-08T12:12:09.666" v="0"/>
        <pc:sldMkLst>
          <pc:docMk/>
          <pc:sldMk cId="90684504" sldId="570"/>
        </pc:sldMkLst>
      </pc:sldChg>
    </pc:docChg>
  </pc:docChgLst>
  <pc:docChgLst>
    <pc:chgData name="Muffoletto, Jamie" userId="daf1e3c6-8137-448a-b141-d23049d419b5" providerId="ADAL" clId="{926B4A14-8A9A-4CF2-9B86-1934C04950C7}"/>
    <pc:docChg chg="undo custSel addSld delSld modSld sldOrd">
      <pc:chgData name="Muffoletto, Jamie" userId="daf1e3c6-8137-448a-b141-d23049d419b5" providerId="ADAL" clId="{926B4A14-8A9A-4CF2-9B86-1934C04950C7}" dt="2021-07-23T11:41:33.217" v="1043" actId="6549"/>
      <pc:docMkLst>
        <pc:docMk/>
      </pc:docMkLst>
      <pc:sldChg chg="addCm modCm">
        <pc:chgData name="Muffoletto, Jamie" userId="daf1e3c6-8137-448a-b141-d23049d419b5" providerId="ADAL" clId="{926B4A14-8A9A-4CF2-9B86-1934C04950C7}" dt="2021-07-21T20:08:48.045" v="1027" actId="1589"/>
        <pc:sldMkLst>
          <pc:docMk/>
          <pc:sldMk cId="367918000" sldId="258"/>
        </pc:sldMkLst>
      </pc:sldChg>
      <pc:sldChg chg="modSp mod">
        <pc:chgData name="Muffoletto, Jamie" userId="daf1e3c6-8137-448a-b141-d23049d419b5" providerId="ADAL" clId="{926B4A14-8A9A-4CF2-9B86-1934C04950C7}" dt="2021-07-23T11:39:00.977" v="1028" actId="6549"/>
        <pc:sldMkLst>
          <pc:docMk/>
          <pc:sldMk cId="4053731649" sldId="508"/>
        </pc:sldMkLst>
        <pc:spChg chg="mod">
          <ac:chgData name="Muffoletto, Jamie" userId="daf1e3c6-8137-448a-b141-d23049d419b5" providerId="ADAL" clId="{926B4A14-8A9A-4CF2-9B86-1934C04950C7}" dt="2021-07-23T11:39:00.977" v="1028" actId="6549"/>
          <ac:spMkLst>
            <pc:docMk/>
            <pc:sldMk cId="4053731649" sldId="508"/>
            <ac:spMk id="4" creationId="{9F800888-D9B6-49F1-8B90-B7E4BB43ED5B}"/>
          </ac:spMkLst>
        </pc:spChg>
      </pc:sldChg>
      <pc:sldChg chg="del">
        <pc:chgData name="Muffoletto, Jamie" userId="daf1e3c6-8137-448a-b141-d23049d419b5" providerId="ADAL" clId="{926B4A14-8A9A-4CF2-9B86-1934C04950C7}" dt="2021-07-23T11:40:27.999" v="1036" actId="2696"/>
        <pc:sldMkLst>
          <pc:docMk/>
          <pc:sldMk cId="161148302" sldId="551"/>
        </pc:sldMkLst>
      </pc:sldChg>
      <pc:sldChg chg="modSp mod">
        <pc:chgData name="Muffoletto, Jamie" userId="daf1e3c6-8137-448a-b141-d23049d419b5" providerId="ADAL" clId="{926B4A14-8A9A-4CF2-9B86-1934C04950C7}" dt="2021-07-23T11:39:07.921" v="1029" actId="6549"/>
        <pc:sldMkLst>
          <pc:docMk/>
          <pc:sldMk cId="3525175734" sldId="558"/>
        </pc:sldMkLst>
        <pc:spChg chg="mod">
          <ac:chgData name="Muffoletto, Jamie" userId="daf1e3c6-8137-448a-b141-d23049d419b5" providerId="ADAL" clId="{926B4A14-8A9A-4CF2-9B86-1934C04950C7}" dt="2021-07-23T11:39:07.921" v="1029" actId="6549"/>
          <ac:spMkLst>
            <pc:docMk/>
            <pc:sldMk cId="3525175734" sldId="558"/>
            <ac:spMk id="4" creationId="{9F800888-D9B6-49F1-8B90-B7E4BB43ED5B}"/>
          </ac:spMkLst>
        </pc:spChg>
      </pc:sldChg>
      <pc:sldChg chg="modSp mod">
        <pc:chgData name="Muffoletto, Jamie" userId="daf1e3c6-8137-448a-b141-d23049d419b5" providerId="ADAL" clId="{926B4A14-8A9A-4CF2-9B86-1934C04950C7}" dt="2021-07-23T11:39:16.801" v="1030" actId="6549"/>
        <pc:sldMkLst>
          <pc:docMk/>
          <pc:sldMk cId="3527974259" sldId="559"/>
        </pc:sldMkLst>
        <pc:spChg chg="mod">
          <ac:chgData name="Muffoletto, Jamie" userId="daf1e3c6-8137-448a-b141-d23049d419b5" providerId="ADAL" clId="{926B4A14-8A9A-4CF2-9B86-1934C04950C7}" dt="2021-07-23T11:39:16.801" v="1030" actId="6549"/>
          <ac:spMkLst>
            <pc:docMk/>
            <pc:sldMk cId="3527974259" sldId="559"/>
            <ac:spMk id="4" creationId="{9F800888-D9B6-49F1-8B90-B7E4BB43ED5B}"/>
          </ac:spMkLst>
        </pc:spChg>
      </pc:sldChg>
      <pc:sldChg chg="modSp mod">
        <pc:chgData name="Muffoletto, Jamie" userId="daf1e3c6-8137-448a-b141-d23049d419b5" providerId="ADAL" clId="{926B4A14-8A9A-4CF2-9B86-1934C04950C7}" dt="2021-07-23T11:39:32.440" v="1031" actId="6549"/>
        <pc:sldMkLst>
          <pc:docMk/>
          <pc:sldMk cId="483915835" sldId="561"/>
        </pc:sldMkLst>
        <pc:spChg chg="mod">
          <ac:chgData name="Muffoletto, Jamie" userId="daf1e3c6-8137-448a-b141-d23049d419b5" providerId="ADAL" clId="{926B4A14-8A9A-4CF2-9B86-1934C04950C7}" dt="2021-07-23T11:39:32.440" v="1031" actId="6549"/>
          <ac:spMkLst>
            <pc:docMk/>
            <pc:sldMk cId="483915835" sldId="561"/>
            <ac:spMk id="4" creationId="{9F800888-D9B6-49F1-8B90-B7E4BB43ED5B}"/>
          </ac:spMkLst>
        </pc:spChg>
      </pc:sldChg>
      <pc:sldChg chg="modSp mod">
        <pc:chgData name="Muffoletto, Jamie" userId="daf1e3c6-8137-448a-b141-d23049d419b5" providerId="ADAL" clId="{926B4A14-8A9A-4CF2-9B86-1934C04950C7}" dt="2021-07-23T11:39:45.272" v="1032" actId="6549"/>
        <pc:sldMkLst>
          <pc:docMk/>
          <pc:sldMk cId="2399774074" sldId="562"/>
        </pc:sldMkLst>
        <pc:spChg chg="mod">
          <ac:chgData name="Muffoletto, Jamie" userId="daf1e3c6-8137-448a-b141-d23049d419b5" providerId="ADAL" clId="{926B4A14-8A9A-4CF2-9B86-1934C04950C7}" dt="2021-07-23T11:39:45.272" v="1032" actId="6549"/>
          <ac:spMkLst>
            <pc:docMk/>
            <pc:sldMk cId="2399774074" sldId="562"/>
            <ac:spMk id="4" creationId="{9F800888-D9B6-49F1-8B90-B7E4BB43ED5B}"/>
          </ac:spMkLst>
        </pc:spChg>
      </pc:sldChg>
      <pc:sldChg chg="modSp mod">
        <pc:chgData name="Muffoletto, Jamie" userId="daf1e3c6-8137-448a-b141-d23049d419b5" providerId="ADAL" clId="{926B4A14-8A9A-4CF2-9B86-1934C04950C7}" dt="2021-07-23T11:39:52.287" v="1033" actId="6549"/>
        <pc:sldMkLst>
          <pc:docMk/>
          <pc:sldMk cId="302864922" sldId="563"/>
        </pc:sldMkLst>
        <pc:spChg chg="mod">
          <ac:chgData name="Muffoletto, Jamie" userId="daf1e3c6-8137-448a-b141-d23049d419b5" providerId="ADAL" clId="{926B4A14-8A9A-4CF2-9B86-1934C04950C7}" dt="2021-07-23T11:39:52.287" v="1033" actId="6549"/>
          <ac:spMkLst>
            <pc:docMk/>
            <pc:sldMk cId="302864922" sldId="563"/>
            <ac:spMk id="4" creationId="{9F800888-D9B6-49F1-8B90-B7E4BB43ED5B}"/>
          </ac:spMkLst>
        </pc:spChg>
      </pc:sldChg>
      <pc:sldChg chg="modSp mod">
        <pc:chgData name="Muffoletto, Jamie" userId="daf1e3c6-8137-448a-b141-d23049d419b5" providerId="ADAL" clId="{926B4A14-8A9A-4CF2-9B86-1934C04950C7}" dt="2021-07-23T11:40:00.872" v="1034" actId="6549"/>
        <pc:sldMkLst>
          <pc:docMk/>
          <pc:sldMk cId="3135677691" sldId="564"/>
        </pc:sldMkLst>
        <pc:spChg chg="mod">
          <ac:chgData name="Muffoletto, Jamie" userId="daf1e3c6-8137-448a-b141-d23049d419b5" providerId="ADAL" clId="{926B4A14-8A9A-4CF2-9B86-1934C04950C7}" dt="2021-07-23T11:40:00.872" v="1034" actId="6549"/>
          <ac:spMkLst>
            <pc:docMk/>
            <pc:sldMk cId="3135677691" sldId="564"/>
            <ac:spMk id="4" creationId="{9F800888-D9B6-49F1-8B90-B7E4BB43ED5B}"/>
          </ac:spMkLst>
        </pc:spChg>
      </pc:sldChg>
      <pc:sldChg chg="modSp mod">
        <pc:chgData name="Muffoletto, Jamie" userId="daf1e3c6-8137-448a-b141-d23049d419b5" providerId="ADAL" clId="{926B4A14-8A9A-4CF2-9B86-1934C04950C7}" dt="2021-07-23T11:40:10.455" v="1035" actId="6549"/>
        <pc:sldMkLst>
          <pc:docMk/>
          <pc:sldMk cId="1626599474" sldId="565"/>
        </pc:sldMkLst>
        <pc:spChg chg="mod">
          <ac:chgData name="Muffoletto, Jamie" userId="daf1e3c6-8137-448a-b141-d23049d419b5" providerId="ADAL" clId="{926B4A14-8A9A-4CF2-9B86-1934C04950C7}" dt="2021-07-23T11:40:10.455" v="1035" actId="6549"/>
          <ac:spMkLst>
            <pc:docMk/>
            <pc:sldMk cId="1626599474" sldId="565"/>
            <ac:spMk id="4" creationId="{9F800888-D9B6-49F1-8B90-B7E4BB43ED5B}"/>
          </ac:spMkLst>
        </pc:spChg>
      </pc:sldChg>
      <pc:sldChg chg="modSp del mod">
        <pc:chgData name="Muffoletto, Jamie" userId="daf1e3c6-8137-448a-b141-d23049d419b5" providerId="ADAL" clId="{926B4A14-8A9A-4CF2-9B86-1934C04950C7}" dt="2021-07-23T11:40:27.999" v="1036" actId="2696"/>
        <pc:sldMkLst>
          <pc:docMk/>
          <pc:sldMk cId="3958587229" sldId="566"/>
        </pc:sldMkLst>
        <pc:spChg chg="mod">
          <ac:chgData name="Muffoletto, Jamie" userId="daf1e3c6-8137-448a-b141-d23049d419b5" providerId="ADAL" clId="{926B4A14-8A9A-4CF2-9B86-1934C04950C7}" dt="2021-07-21T19:35:40.646" v="851" actId="20577"/>
          <ac:spMkLst>
            <pc:docMk/>
            <pc:sldMk cId="3958587229" sldId="566"/>
            <ac:spMk id="4" creationId="{9F800888-D9B6-49F1-8B90-B7E4BB43ED5B}"/>
          </ac:spMkLst>
        </pc:spChg>
      </pc:sldChg>
      <pc:sldChg chg="modSp mod">
        <pc:chgData name="Muffoletto, Jamie" userId="daf1e3c6-8137-448a-b141-d23049d419b5" providerId="ADAL" clId="{926B4A14-8A9A-4CF2-9B86-1934C04950C7}" dt="2021-07-23T11:40:52.056" v="1037" actId="6549"/>
        <pc:sldMkLst>
          <pc:docMk/>
          <pc:sldMk cId="1287341397" sldId="567"/>
        </pc:sldMkLst>
        <pc:spChg chg="mod">
          <ac:chgData name="Muffoletto, Jamie" userId="daf1e3c6-8137-448a-b141-d23049d419b5" providerId="ADAL" clId="{926B4A14-8A9A-4CF2-9B86-1934C04950C7}" dt="2021-07-23T11:40:52.056" v="1037" actId="6549"/>
          <ac:spMkLst>
            <pc:docMk/>
            <pc:sldMk cId="1287341397" sldId="567"/>
            <ac:spMk id="4" creationId="{9F800888-D9B6-49F1-8B90-B7E4BB43ED5B}"/>
          </ac:spMkLst>
        </pc:spChg>
      </pc:sldChg>
      <pc:sldChg chg="modSp del mod">
        <pc:chgData name="Muffoletto, Jamie" userId="daf1e3c6-8137-448a-b141-d23049d419b5" providerId="ADAL" clId="{926B4A14-8A9A-4CF2-9B86-1934C04950C7}" dt="2021-07-21T19:07:38.752" v="395" actId="47"/>
        <pc:sldMkLst>
          <pc:docMk/>
          <pc:sldMk cId="990710173" sldId="568"/>
        </pc:sldMkLst>
        <pc:spChg chg="mod">
          <ac:chgData name="Muffoletto, Jamie" userId="daf1e3c6-8137-448a-b141-d23049d419b5" providerId="ADAL" clId="{926B4A14-8A9A-4CF2-9B86-1934C04950C7}" dt="2021-07-21T19:07:29.516" v="393" actId="6549"/>
          <ac:spMkLst>
            <pc:docMk/>
            <pc:sldMk cId="990710173" sldId="568"/>
            <ac:spMk id="4" creationId="{9F800888-D9B6-49F1-8B90-B7E4BB43ED5B}"/>
          </ac:spMkLst>
        </pc:spChg>
      </pc:sldChg>
      <pc:sldChg chg="del">
        <pc:chgData name="Muffoletto, Jamie" userId="daf1e3c6-8137-448a-b141-d23049d419b5" providerId="ADAL" clId="{926B4A14-8A9A-4CF2-9B86-1934C04950C7}" dt="2021-07-21T19:08:09.537" v="400" actId="47"/>
        <pc:sldMkLst>
          <pc:docMk/>
          <pc:sldMk cId="2060167186" sldId="569"/>
        </pc:sldMkLst>
      </pc:sldChg>
      <pc:sldChg chg="del">
        <pc:chgData name="Muffoletto, Jamie" userId="daf1e3c6-8137-448a-b141-d23049d419b5" providerId="ADAL" clId="{926B4A14-8A9A-4CF2-9B86-1934C04950C7}" dt="2021-07-23T11:40:27.999" v="1036" actId="2696"/>
        <pc:sldMkLst>
          <pc:docMk/>
          <pc:sldMk cId="90684504" sldId="570"/>
        </pc:sldMkLst>
      </pc:sldChg>
      <pc:sldChg chg="del">
        <pc:chgData name="Muffoletto, Jamie" userId="daf1e3c6-8137-448a-b141-d23049d419b5" providerId="ADAL" clId="{926B4A14-8A9A-4CF2-9B86-1934C04950C7}" dt="2021-07-23T11:40:27.999" v="1036" actId="2696"/>
        <pc:sldMkLst>
          <pc:docMk/>
          <pc:sldMk cId="3786512200" sldId="571"/>
        </pc:sldMkLst>
      </pc:sldChg>
      <pc:sldChg chg="del">
        <pc:chgData name="Muffoletto, Jamie" userId="daf1e3c6-8137-448a-b141-d23049d419b5" providerId="ADAL" clId="{926B4A14-8A9A-4CF2-9B86-1934C04950C7}" dt="2021-07-23T11:40:27.999" v="1036" actId="2696"/>
        <pc:sldMkLst>
          <pc:docMk/>
          <pc:sldMk cId="3232111952" sldId="572"/>
        </pc:sldMkLst>
      </pc:sldChg>
      <pc:sldChg chg="del">
        <pc:chgData name="Muffoletto, Jamie" userId="daf1e3c6-8137-448a-b141-d23049d419b5" providerId="ADAL" clId="{926B4A14-8A9A-4CF2-9B86-1934C04950C7}" dt="2021-07-23T11:40:27.999" v="1036" actId="2696"/>
        <pc:sldMkLst>
          <pc:docMk/>
          <pc:sldMk cId="236105833" sldId="573"/>
        </pc:sldMkLst>
      </pc:sldChg>
      <pc:sldChg chg="del">
        <pc:chgData name="Muffoletto, Jamie" userId="daf1e3c6-8137-448a-b141-d23049d419b5" providerId="ADAL" clId="{926B4A14-8A9A-4CF2-9B86-1934C04950C7}" dt="2021-07-23T11:40:27.999" v="1036" actId="2696"/>
        <pc:sldMkLst>
          <pc:docMk/>
          <pc:sldMk cId="929467473" sldId="574"/>
        </pc:sldMkLst>
      </pc:sldChg>
      <pc:sldChg chg="delSp modSp add mod">
        <pc:chgData name="Muffoletto, Jamie" userId="daf1e3c6-8137-448a-b141-d23049d419b5" providerId="ADAL" clId="{926B4A14-8A9A-4CF2-9B86-1934C04950C7}" dt="2021-07-21T19:02:10.071" v="272" actId="1076"/>
        <pc:sldMkLst>
          <pc:docMk/>
          <pc:sldMk cId="2020551117" sldId="583"/>
        </pc:sldMkLst>
        <pc:spChg chg="mod">
          <ac:chgData name="Muffoletto, Jamie" userId="daf1e3c6-8137-448a-b141-d23049d419b5" providerId="ADAL" clId="{926B4A14-8A9A-4CF2-9B86-1934C04950C7}" dt="2021-07-21T19:02:10.071" v="272" actId="1076"/>
          <ac:spMkLst>
            <pc:docMk/>
            <pc:sldMk cId="2020551117" sldId="583"/>
            <ac:spMk id="5" creationId="{34300B19-48C7-4295-976F-5C88B00D49CA}"/>
          </ac:spMkLst>
        </pc:spChg>
        <pc:spChg chg="mod">
          <ac:chgData name="Muffoletto, Jamie" userId="daf1e3c6-8137-448a-b141-d23049d419b5" providerId="ADAL" clId="{926B4A14-8A9A-4CF2-9B86-1934C04950C7}" dt="2021-07-21T18:59:20.054" v="26" actId="20577"/>
          <ac:spMkLst>
            <pc:docMk/>
            <pc:sldMk cId="2020551117" sldId="583"/>
            <ac:spMk id="7" creationId="{A6807F36-B7FE-4F3D-B16E-856A7EAFCA86}"/>
          </ac:spMkLst>
        </pc:spChg>
        <pc:picChg chg="del">
          <ac:chgData name="Muffoletto, Jamie" userId="daf1e3c6-8137-448a-b141-d23049d419b5" providerId="ADAL" clId="{926B4A14-8A9A-4CF2-9B86-1934C04950C7}" dt="2021-07-21T18:59:46.844" v="94" actId="478"/>
          <ac:picMkLst>
            <pc:docMk/>
            <pc:sldMk cId="2020551117" sldId="583"/>
            <ac:picMk id="2" creationId="{16A36FAA-CC4A-4FBC-BDA1-74BA2D9929DF}"/>
          </ac:picMkLst>
        </pc:picChg>
      </pc:sldChg>
      <pc:sldChg chg="modSp add mod">
        <pc:chgData name="Muffoletto, Jamie" userId="daf1e3c6-8137-448a-b141-d23049d419b5" providerId="ADAL" clId="{926B4A14-8A9A-4CF2-9B86-1934C04950C7}" dt="2021-07-23T11:41:26.454" v="1042" actId="6549"/>
        <pc:sldMkLst>
          <pc:docMk/>
          <pc:sldMk cId="4010704403" sldId="584"/>
        </pc:sldMkLst>
        <pc:spChg chg="mod">
          <ac:chgData name="Muffoletto, Jamie" userId="daf1e3c6-8137-448a-b141-d23049d419b5" providerId="ADAL" clId="{926B4A14-8A9A-4CF2-9B86-1934C04950C7}" dt="2021-07-23T11:41:26.454" v="1042" actId="6549"/>
          <ac:spMkLst>
            <pc:docMk/>
            <pc:sldMk cId="4010704403" sldId="584"/>
            <ac:spMk id="4" creationId="{9F800888-D9B6-49F1-8B90-B7E4BB43ED5B}"/>
          </ac:spMkLst>
        </pc:spChg>
      </pc:sldChg>
      <pc:sldChg chg="modSp add mod">
        <pc:chgData name="Muffoletto, Jamie" userId="daf1e3c6-8137-448a-b141-d23049d419b5" providerId="ADAL" clId="{926B4A14-8A9A-4CF2-9B86-1934C04950C7}" dt="2021-07-23T11:41:33.217" v="1043" actId="6549"/>
        <pc:sldMkLst>
          <pc:docMk/>
          <pc:sldMk cId="2192166020" sldId="585"/>
        </pc:sldMkLst>
        <pc:spChg chg="mod">
          <ac:chgData name="Muffoletto, Jamie" userId="daf1e3c6-8137-448a-b141-d23049d419b5" providerId="ADAL" clId="{926B4A14-8A9A-4CF2-9B86-1934C04950C7}" dt="2021-07-23T11:41:33.217" v="1043" actId="6549"/>
          <ac:spMkLst>
            <pc:docMk/>
            <pc:sldMk cId="2192166020" sldId="585"/>
            <ac:spMk id="4" creationId="{9F800888-D9B6-49F1-8B90-B7E4BB43ED5B}"/>
          </ac:spMkLst>
        </pc:spChg>
      </pc:sldChg>
      <pc:sldChg chg="modSp add mod">
        <pc:chgData name="Muffoletto, Jamie" userId="daf1e3c6-8137-448a-b141-d23049d419b5" providerId="ADAL" clId="{926B4A14-8A9A-4CF2-9B86-1934C04950C7}" dt="2021-07-23T11:41:19.657" v="1041" actId="6549"/>
        <pc:sldMkLst>
          <pc:docMk/>
          <pc:sldMk cId="3396929939" sldId="586"/>
        </pc:sldMkLst>
        <pc:spChg chg="mod">
          <ac:chgData name="Muffoletto, Jamie" userId="daf1e3c6-8137-448a-b141-d23049d419b5" providerId="ADAL" clId="{926B4A14-8A9A-4CF2-9B86-1934C04950C7}" dt="2021-07-23T11:41:19.657" v="1041" actId="6549"/>
          <ac:spMkLst>
            <pc:docMk/>
            <pc:sldMk cId="3396929939" sldId="586"/>
            <ac:spMk id="4" creationId="{9F800888-D9B6-49F1-8B90-B7E4BB43ED5B}"/>
          </ac:spMkLst>
        </pc:spChg>
      </pc:sldChg>
      <pc:sldChg chg="modSp add mod">
        <pc:chgData name="Muffoletto, Jamie" userId="daf1e3c6-8137-448a-b141-d23049d419b5" providerId="ADAL" clId="{926B4A14-8A9A-4CF2-9B86-1934C04950C7}" dt="2021-07-23T11:41:01.913" v="1038" actId="6549"/>
        <pc:sldMkLst>
          <pc:docMk/>
          <pc:sldMk cId="249323076" sldId="587"/>
        </pc:sldMkLst>
        <pc:spChg chg="mod">
          <ac:chgData name="Muffoletto, Jamie" userId="daf1e3c6-8137-448a-b141-d23049d419b5" providerId="ADAL" clId="{926B4A14-8A9A-4CF2-9B86-1934C04950C7}" dt="2021-07-23T11:41:01.913" v="1038" actId="6549"/>
          <ac:spMkLst>
            <pc:docMk/>
            <pc:sldMk cId="249323076" sldId="587"/>
            <ac:spMk id="4" creationId="{9F800888-D9B6-49F1-8B90-B7E4BB43ED5B}"/>
          </ac:spMkLst>
        </pc:spChg>
      </pc:sldChg>
      <pc:sldChg chg="modSp add mod">
        <pc:chgData name="Muffoletto, Jamie" userId="daf1e3c6-8137-448a-b141-d23049d419b5" providerId="ADAL" clId="{926B4A14-8A9A-4CF2-9B86-1934C04950C7}" dt="2021-07-23T11:41:08.391" v="1039" actId="6549"/>
        <pc:sldMkLst>
          <pc:docMk/>
          <pc:sldMk cId="356450152" sldId="588"/>
        </pc:sldMkLst>
        <pc:spChg chg="mod">
          <ac:chgData name="Muffoletto, Jamie" userId="daf1e3c6-8137-448a-b141-d23049d419b5" providerId="ADAL" clId="{926B4A14-8A9A-4CF2-9B86-1934C04950C7}" dt="2021-07-23T11:41:08.391" v="1039" actId="6549"/>
          <ac:spMkLst>
            <pc:docMk/>
            <pc:sldMk cId="356450152" sldId="588"/>
            <ac:spMk id="4" creationId="{9F800888-D9B6-49F1-8B90-B7E4BB43ED5B}"/>
          </ac:spMkLst>
        </pc:spChg>
      </pc:sldChg>
      <pc:sldChg chg="addSp delSp modSp add mod">
        <pc:chgData name="Muffoletto, Jamie" userId="daf1e3c6-8137-448a-b141-d23049d419b5" providerId="ADAL" clId="{926B4A14-8A9A-4CF2-9B86-1934C04950C7}" dt="2021-07-21T20:03:26.779" v="941" actId="1582"/>
        <pc:sldMkLst>
          <pc:docMk/>
          <pc:sldMk cId="3265492787" sldId="589"/>
        </pc:sldMkLst>
        <pc:spChg chg="add del mod">
          <ac:chgData name="Muffoletto, Jamie" userId="daf1e3c6-8137-448a-b141-d23049d419b5" providerId="ADAL" clId="{926B4A14-8A9A-4CF2-9B86-1934C04950C7}" dt="2021-07-21T19:14:15.957" v="527" actId="1076"/>
          <ac:spMkLst>
            <pc:docMk/>
            <pc:sldMk cId="3265492787" sldId="589"/>
            <ac:spMk id="2" creationId="{A289AAE6-FCDC-4F6F-9D17-5D8F5363C34C}"/>
          </ac:spMkLst>
        </pc:spChg>
        <pc:spChg chg="mod">
          <ac:chgData name="Muffoletto, Jamie" userId="daf1e3c6-8137-448a-b141-d23049d419b5" providerId="ADAL" clId="{926B4A14-8A9A-4CF2-9B86-1934C04950C7}" dt="2021-07-21T19:09:57.682" v="431" actId="20577"/>
          <ac:spMkLst>
            <pc:docMk/>
            <pc:sldMk cId="3265492787" sldId="589"/>
            <ac:spMk id="3" creationId="{B1602D4C-CA66-438D-B783-55EEA8EE4655}"/>
          </ac:spMkLst>
        </pc:spChg>
        <pc:spChg chg="add mod">
          <ac:chgData name="Muffoletto, Jamie" userId="daf1e3c6-8137-448a-b141-d23049d419b5" providerId="ADAL" clId="{926B4A14-8A9A-4CF2-9B86-1934C04950C7}" dt="2021-07-21T20:03:26.779" v="941" actId="1582"/>
          <ac:spMkLst>
            <pc:docMk/>
            <pc:sldMk cId="3265492787" sldId="589"/>
            <ac:spMk id="15" creationId="{0CC7F718-D54C-4475-8302-A04B67E81276}"/>
          </ac:spMkLst>
        </pc:spChg>
        <pc:picChg chg="del">
          <ac:chgData name="Muffoletto, Jamie" userId="daf1e3c6-8137-448a-b141-d23049d419b5" providerId="ADAL" clId="{926B4A14-8A9A-4CF2-9B86-1934C04950C7}" dt="2021-07-21T19:10:00.984" v="432" actId="478"/>
          <ac:picMkLst>
            <pc:docMk/>
            <pc:sldMk cId="3265492787" sldId="589"/>
            <ac:picMk id="5" creationId="{FE2A5E88-70B8-4E1A-99CB-C0419A3A8D00}"/>
          </ac:picMkLst>
        </pc:picChg>
        <pc:picChg chg="add del mod ord">
          <ac:chgData name="Muffoletto, Jamie" userId="daf1e3c6-8137-448a-b141-d23049d419b5" providerId="ADAL" clId="{926B4A14-8A9A-4CF2-9B86-1934C04950C7}" dt="2021-07-21T19:11:29.131" v="437" actId="22"/>
          <ac:picMkLst>
            <pc:docMk/>
            <pc:sldMk cId="3265492787" sldId="589"/>
            <ac:picMk id="6" creationId="{5AD9830E-AC62-4DDA-AC29-52D44F6C7C4C}"/>
          </ac:picMkLst>
        </pc:picChg>
        <pc:picChg chg="add del mod">
          <ac:chgData name="Muffoletto, Jamie" userId="daf1e3c6-8137-448a-b141-d23049d419b5" providerId="ADAL" clId="{926B4A14-8A9A-4CF2-9B86-1934C04950C7}" dt="2021-07-21T19:13:39.659" v="519" actId="478"/>
          <ac:picMkLst>
            <pc:docMk/>
            <pc:sldMk cId="3265492787" sldId="589"/>
            <ac:picMk id="8" creationId="{3656AB1E-40A7-4350-B8ED-5A147FCCF917}"/>
          </ac:picMkLst>
        </pc:picChg>
        <pc:picChg chg="add mod">
          <ac:chgData name="Muffoletto, Jamie" userId="daf1e3c6-8137-448a-b141-d23049d419b5" providerId="ADAL" clId="{926B4A14-8A9A-4CF2-9B86-1934C04950C7}" dt="2021-07-21T19:14:06.696" v="526" actId="14100"/>
          <ac:picMkLst>
            <pc:docMk/>
            <pc:sldMk cId="3265492787" sldId="589"/>
            <ac:picMk id="10" creationId="{F754AE43-A84F-4195-AC76-9090AB3BDF49}"/>
          </ac:picMkLst>
        </pc:picChg>
        <pc:picChg chg="add mod">
          <ac:chgData name="Muffoletto, Jamie" userId="daf1e3c6-8137-448a-b141-d23049d419b5" providerId="ADAL" clId="{926B4A14-8A9A-4CF2-9B86-1934C04950C7}" dt="2021-07-21T19:14:03.409" v="525" actId="14100"/>
          <ac:picMkLst>
            <pc:docMk/>
            <pc:sldMk cId="3265492787" sldId="589"/>
            <ac:picMk id="12" creationId="{62D95891-01C4-424F-A8BD-31DBBD22296A}"/>
          </ac:picMkLst>
        </pc:picChg>
        <pc:picChg chg="add del">
          <ac:chgData name="Muffoletto, Jamie" userId="daf1e3c6-8137-448a-b141-d23049d419b5" providerId="ADAL" clId="{926B4A14-8A9A-4CF2-9B86-1934C04950C7}" dt="2021-07-21T19:14:56.982" v="529" actId="22"/>
          <ac:picMkLst>
            <pc:docMk/>
            <pc:sldMk cId="3265492787" sldId="589"/>
            <ac:picMk id="14" creationId="{411736BE-D28D-4DE3-B119-E173D355BE39}"/>
          </ac:picMkLst>
        </pc:picChg>
      </pc:sldChg>
      <pc:sldChg chg="addSp delSp modSp add mod">
        <pc:chgData name="Muffoletto, Jamie" userId="daf1e3c6-8137-448a-b141-d23049d419b5" providerId="ADAL" clId="{926B4A14-8A9A-4CF2-9B86-1934C04950C7}" dt="2021-07-21T20:04:52.448" v="962" actId="1076"/>
        <pc:sldMkLst>
          <pc:docMk/>
          <pc:sldMk cId="1994304717" sldId="590"/>
        </pc:sldMkLst>
        <pc:spChg chg="mod">
          <ac:chgData name="Muffoletto, Jamie" userId="daf1e3c6-8137-448a-b141-d23049d419b5" providerId="ADAL" clId="{926B4A14-8A9A-4CF2-9B86-1934C04950C7}" dt="2021-07-21T20:04:51.884" v="961" actId="1076"/>
          <ac:spMkLst>
            <pc:docMk/>
            <pc:sldMk cId="1994304717" sldId="590"/>
            <ac:spMk id="2" creationId="{A289AAE6-FCDC-4F6F-9D17-5D8F5363C34C}"/>
          </ac:spMkLst>
        </pc:spChg>
        <pc:spChg chg="add mod">
          <ac:chgData name="Muffoletto, Jamie" userId="daf1e3c6-8137-448a-b141-d23049d419b5" providerId="ADAL" clId="{926B4A14-8A9A-4CF2-9B86-1934C04950C7}" dt="2021-07-21T20:03:38.942" v="943" actId="1076"/>
          <ac:spMkLst>
            <pc:docMk/>
            <pc:sldMk cId="1994304717" sldId="590"/>
            <ac:spMk id="11" creationId="{54265440-4D4C-4611-86E1-9BDB332FA844}"/>
          </ac:spMkLst>
        </pc:spChg>
        <pc:picChg chg="add mod">
          <ac:chgData name="Muffoletto, Jamie" userId="daf1e3c6-8137-448a-b141-d23049d419b5" providerId="ADAL" clId="{926B4A14-8A9A-4CF2-9B86-1934C04950C7}" dt="2021-07-21T20:04:52.448" v="962" actId="1076"/>
          <ac:picMkLst>
            <pc:docMk/>
            <pc:sldMk cId="1994304717" sldId="590"/>
            <ac:picMk id="5" creationId="{75C3650B-297B-4188-A05D-05E830CDC5FD}"/>
          </ac:picMkLst>
        </pc:picChg>
        <pc:picChg chg="add mod">
          <ac:chgData name="Muffoletto, Jamie" userId="daf1e3c6-8137-448a-b141-d23049d419b5" providerId="ADAL" clId="{926B4A14-8A9A-4CF2-9B86-1934C04950C7}" dt="2021-07-21T20:04:50.907" v="959" actId="1076"/>
          <ac:picMkLst>
            <pc:docMk/>
            <pc:sldMk cId="1994304717" sldId="590"/>
            <ac:picMk id="7" creationId="{72AA1C70-0237-46BF-B114-D5324FB173DE}"/>
          </ac:picMkLst>
        </pc:picChg>
        <pc:picChg chg="del">
          <ac:chgData name="Muffoletto, Jamie" userId="daf1e3c6-8137-448a-b141-d23049d419b5" providerId="ADAL" clId="{926B4A14-8A9A-4CF2-9B86-1934C04950C7}" dt="2021-07-21T19:16:36.151" v="597" actId="478"/>
          <ac:picMkLst>
            <pc:docMk/>
            <pc:sldMk cId="1994304717" sldId="590"/>
            <ac:picMk id="10" creationId="{F754AE43-A84F-4195-AC76-9090AB3BDF49}"/>
          </ac:picMkLst>
        </pc:picChg>
        <pc:picChg chg="del">
          <ac:chgData name="Muffoletto, Jamie" userId="daf1e3c6-8137-448a-b141-d23049d419b5" providerId="ADAL" clId="{926B4A14-8A9A-4CF2-9B86-1934C04950C7}" dt="2021-07-21T19:16:34.150" v="596" actId="478"/>
          <ac:picMkLst>
            <pc:docMk/>
            <pc:sldMk cId="1994304717" sldId="590"/>
            <ac:picMk id="12" creationId="{62D95891-01C4-424F-A8BD-31DBBD22296A}"/>
          </ac:picMkLst>
        </pc:picChg>
      </pc:sldChg>
      <pc:sldChg chg="addSp delSp modSp add mod">
        <pc:chgData name="Muffoletto, Jamie" userId="daf1e3c6-8137-448a-b141-d23049d419b5" providerId="ADAL" clId="{926B4A14-8A9A-4CF2-9B86-1934C04950C7}" dt="2021-07-21T19:20:41.743" v="663" actId="1076"/>
        <pc:sldMkLst>
          <pc:docMk/>
          <pc:sldMk cId="852575075" sldId="591"/>
        </pc:sldMkLst>
        <pc:spChg chg="mod">
          <ac:chgData name="Muffoletto, Jamie" userId="daf1e3c6-8137-448a-b141-d23049d419b5" providerId="ADAL" clId="{926B4A14-8A9A-4CF2-9B86-1934C04950C7}" dt="2021-07-21T19:20:36.624" v="662" actId="1076"/>
          <ac:spMkLst>
            <pc:docMk/>
            <pc:sldMk cId="852575075" sldId="591"/>
            <ac:spMk id="2" creationId="{A289AAE6-FCDC-4F6F-9D17-5D8F5363C34C}"/>
          </ac:spMkLst>
        </pc:spChg>
        <pc:spChg chg="mod">
          <ac:chgData name="Muffoletto, Jamie" userId="daf1e3c6-8137-448a-b141-d23049d419b5" providerId="ADAL" clId="{926B4A14-8A9A-4CF2-9B86-1934C04950C7}" dt="2021-07-21T19:19:20.865" v="653" actId="20577"/>
          <ac:spMkLst>
            <pc:docMk/>
            <pc:sldMk cId="852575075" sldId="591"/>
            <ac:spMk id="3" creationId="{B1602D4C-CA66-438D-B783-55EEA8EE4655}"/>
          </ac:spMkLst>
        </pc:spChg>
        <pc:graphicFrameChg chg="add mod modGraphic">
          <ac:chgData name="Muffoletto, Jamie" userId="daf1e3c6-8137-448a-b141-d23049d419b5" providerId="ADAL" clId="{926B4A14-8A9A-4CF2-9B86-1934C04950C7}" dt="2021-07-21T19:20:41.743" v="663" actId="1076"/>
          <ac:graphicFrameMkLst>
            <pc:docMk/>
            <pc:sldMk cId="852575075" sldId="591"/>
            <ac:graphicFrameMk id="4" creationId="{9D6ABD22-CD2C-4003-A14F-D6B55639DC78}"/>
          </ac:graphicFrameMkLst>
        </pc:graphicFrameChg>
        <pc:picChg chg="del">
          <ac:chgData name="Muffoletto, Jamie" userId="daf1e3c6-8137-448a-b141-d23049d419b5" providerId="ADAL" clId="{926B4A14-8A9A-4CF2-9B86-1934C04950C7}" dt="2021-07-21T19:19:38.759" v="656" actId="478"/>
          <ac:picMkLst>
            <pc:docMk/>
            <pc:sldMk cId="852575075" sldId="591"/>
            <ac:picMk id="5" creationId="{75C3650B-297B-4188-A05D-05E830CDC5FD}"/>
          </ac:picMkLst>
        </pc:picChg>
        <pc:picChg chg="del">
          <ac:chgData name="Muffoletto, Jamie" userId="daf1e3c6-8137-448a-b141-d23049d419b5" providerId="ADAL" clId="{926B4A14-8A9A-4CF2-9B86-1934C04950C7}" dt="2021-07-21T19:19:40.760" v="657" actId="478"/>
          <ac:picMkLst>
            <pc:docMk/>
            <pc:sldMk cId="852575075" sldId="591"/>
            <ac:picMk id="7" creationId="{72AA1C70-0237-46BF-B114-D5324FB173DE}"/>
          </ac:picMkLst>
        </pc:picChg>
      </pc:sldChg>
      <pc:sldChg chg="addSp delSp modSp add mod">
        <pc:chgData name="Muffoletto, Jamie" userId="daf1e3c6-8137-448a-b141-d23049d419b5" providerId="ADAL" clId="{926B4A14-8A9A-4CF2-9B86-1934C04950C7}" dt="2021-07-21T19:21:20.312" v="670" actId="14100"/>
        <pc:sldMkLst>
          <pc:docMk/>
          <pc:sldMk cId="4108838992" sldId="592"/>
        </pc:sldMkLst>
        <pc:graphicFrameChg chg="del">
          <ac:chgData name="Muffoletto, Jamie" userId="daf1e3c6-8137-448a-b141-d23049d419b5" providerId="ADAL" clId="{926B4A14-8A9A-4CF2-9B86-1934C04950C7}" dt="2021-07-21T19:21:01.666" v="665" actId="478"/>
          <ac:graphicFrameMkLst>
            <pc:docMk/>
            <pc:sldMk cId="4108838992" sldId="592"/>
            <ac:graphicFrameMk id="4" creationId="{9D6ABD22-CD2C-4003-A14F-D6B55639DC78}"/>
          </ac:graphicFrameMkLst>
        </pc:graphicFrameChg>
        <pc:graphicFrameChg chg="add mod modGraphic">
          <ac:chgData name="Muffoletto, Jamie" userId="daf1e3c6-8137-448a-b141-d23049d419b5" providerId="ADAL" clId="{926B4A14-8A9A-4CF2-9B86-1934C04950C7}" dt="2021-07-21T19:21:20.312" v="670" actId="14100"/>
          <ac:graphicFrameMkLst>
            <pc:docMk/>
            <pc:sldMk cId="4108838992" sldId="592"/>
            <ac:graphicFrameMk id="5" creationId="{1CA80528-EAF1-4D1F-BB48-708777620870}"/>
          </ac:graphicFrameMkLst>
        </pc:graphicFrameChg>
      </pc:sldChg>
      <pc:sldChg chg="addSp delSp modSp add mod">
        <pc:chgData name="Muffoletto, Jamie" userId="daf1e3c6-8137-448a-b141-d23049d419b5" providerId="ADAL" clId="{926B4A14-8A9A-4CF2-9B86-1934C04950C7}" dt="2021-07-21T19:22:27.283" v="696" actId="1076"/>
        <pc:sldMkLst>
          <pc:docMk/>
          <pc:sldMk cId="1956224285" sldId="593"/>
        </pc:sldMkLst>
        <pc:spChg chg="mod">
          <ac:chgData name="Muffoletto, Jamie" userId="daf1e3c6-8137-448a-b141-d23049d419b5" providerId="ADAL" clId="{926B4A14-8A9A-4CF2-9B86-1934C04950C7}" dt="2021-07-21T19:21:59.147" v="691" actId="20577"/>
          <ac:spMkLst>
            <pc:docMk/>
            <pc:sldMk cId="1956224285" sldId="593"/>
            <ac:spMk id="2" creationId="{A289AAE6-FCDC-4F6F-9D17-5D8F5363C34C}"/>
          </ac:spMkLst>
        </pc:spChg>
        <pc:graphicFrameChg chg="del modGraphic">
          <ac:chgData name="Muffoletto, Jamie" userId="daf1e3c6-8137-448a-b141-d23049d419b5" providerId="ADAL" clId="{926B4A14-8A9A-4CF2-9B86-1934C04950C7}" dt="2021-07-21T19:21:50.513" v="673" actId="478"/>
          <ac:graphicFrameMkLst>
            <pc:docMk/>
            <pc:sldMk cId="1956224285" sldId="593"/>
            <ac:graphicFrameMk id="5" creationId="{1CA80528-EAF1-4D1F-BB48-708777620870}"/>
          </ac:graphicFrameMkLst>
        </pc:graphicFrameChg>
        <pc:graphicFrameChg chg="add mod modGraphic">
          <ac:chgData name="Muffoletto, Jamie" userId="daf1e3c6-8137-448a-b141-d23049d419b5" providerId="ADAL" clId="{926B4A14-8A9A-4CF2-9B86-1934C04950C7}" dt="2021-07-21T19:22:27.283" v="696" actId="1076"/>
          <ac:graphicFrameMkLst>
            <pc:docMk/>
            <pc:sldMk cId="1956224285" sldId="593"/>
            <ac:graphicFrameMk id="6" creationId="{59B4CEF4-EDB8-45F1-889D-260EA5250E46}"/>
          </ac:graphicFrameMkLst>
        </pc:graphicFrameChg>
      </pc:sldChg>
      <pc:sldChg chg="addSp modSp add mod">
        <pc:chgData name="Muffoletto, Jamie" userId="daf1e3c6-8137-448a-b141-d23049d419b5" providerId="ADAL" clId="{926B4A14-8A9A-4CF2-9B86-1934C04950C7}" dt="2021-07-21T19:23:31.575" v="708" actId="14734"/>
        <pc:sldMkLst>
          <pc:docMk/>
          <pc:sldMk cId="2322726673" sldId="594"/>
        </pc:sldMkLst>
        <pc:graphicFrameChg chg="add mod modGraphic">
          <ac:chgData name="Muffoletto, Jamie" userId="daf1e3c6-8137-448a-b141-d23049d419b5" providerId="ADAL" clId="{926B4A14-8A9A-4CF2-9B86-1934C04950C7}" dt="2021-07-21T19:23:31.575" v="708" actId="14734"/>
          <ac:graphicFrameMkLst>
            <pc:docMk/>
            <pc:sldMk cId="2322726673" sldId="594"/>
            <ac:graphicFrameMk id="4" creationId="{45194A48-1D7A-4152-B544-0B9F1033731C}"/>
          </ac:graphicFrameMkLst>
        </pc:graphicFrameChg>
      </pc:sldChg>
      <pc:sldChg chg="addSp delSp modSp add mod">
        <pc:chgData name="Muffoletto, Jamie" userId="daf1e3c6-8137-448a-b141-d23049d419b5" providerId="ADAL" clId="{926B4A14-8A9A-4CF2-9B86-1934C04950C7}" dt="2021-07-21T19:27:42.927" v="773" actId="1076"/>
        <pc:sldMkLst>
          <pc:docMk/>
          <pc:sldMk cId="3507359100" sldId="595"/>
        </pc:sldMkLst>
        <pc:spChg chg="mod">
          <ac:chgData name="Muffoletto, Jamie" userId="daf1e3c6-8137-448a-b141-d23049d419b5" providerId="ADAL" clId="{926B4A14-8A9A-4CF2-9B86-1934C04950C7}" dt="2021-07-21T19:25:07.027" v="764" actId="20577"/>
          <ac:spMkLst>
            <pc:docMk/>
            <pc:sldMk cId="3507359100" sldId="595"/>
            <ac:spMk id="2" creationId="{A289AAE6-FCDC-4F6F-9D17-5D8F5363C34C}"/>
          </ac:spMkLst>
        </pc:spChg>
        <pc:spChg chg="mod">
          <ac:chgData name="Muffoletto, Jamie" userId="daf1e3c6-8137-448a-b141-d23049d419b5" providerId="ADAL" clId="{926B4A14-8A9A-4CF2-9B86-1934C04950C7}" dt="2021-07-21T19:24:32.132" v="740" actId="20577"/>
          <ac:spMkLst>
            <pc:docMk/>
            <pc:sldMk cId="3507359100" sldId="595"/>
            <ac:spMk id="3" creationId="{B1602D4C-CA66-438D-B783-55EEA8EE4655}"/>
          </ac:spMkLst>
        </pc:spChg>
        <pc:grpChg chg="add mod">
          <ac:chgData name="Muffoletto, Jamie" userId="daf1e3c6-8137-448a-b141-d23049d419b5" providerId="ADAL" clId="{926B4A14-8A9A-4CF2-9B86-1934C04950C7}" dt="2021-07-21T19:27:42.927" v="773" actId="1076"/>
          <ac:grpSpMkLst>
            <pc:docMk/>
            <pc:sldMk cId="3507359100" sldId="595"/>
            <ac:grpSpMk id="7" creationId="{C7A7A867-611E-4CD8-9E5C-91357E9B7419}"/>
          </ac:grpSpMkLst>
        </pc:grpChg>
        <pc:graphicFrameChg chg="del">
          <ac:chgData name="Muffoletto, Jamie" userId="daf1e3c6-8137-448a-b141-d23049d419b5" providerId="ADAL" clId="{926B4A14-8A9A-4CF2-9B86-1934C04950C7}" dt="2021-07-21T19:24:51.482" v="741" actId="478"/>
          <ac:graphicFrameMkLst>
            <pc:docMk/>
            <pc:sldMk cId="3507359100" sldId="595"/>
            <ac:graphicFrameMk id="4" creationId="{45194A48-1D7A-4152-B544-0B9F1033731C}"/>
          </ac:graphicFrameMkLst>
        </pc:graphicFrameChg>
        <pc:picChg chg="add mod">
          <ac:chgData name="Muffoletto, Jamie" userId="daf1e3c6-8137-448a-b141-d23049d419b5" providerId="ADAL" clId="{926B4A14-8A9A-4CF2-9B86-1934C04950C7}" dt="2021-07-21T19:27:35.897" v="771" actId="164"/>
          <ac:picMkLst>
            <pc:docMk/>
            <pc:sldMk cId="3507359100" sldId="595"/>
            <ac:picMk id="5" creationId="{0618203B-165D-46FF-97FD-7AE02819E99C}"/>
          </ac:picMkLst>
        </pc:picChg>
        <pc:picChg chg="add mod">
          <ac:chgData name="Muffoletto, Jamie" userId="daf1e3c6-8137-448a-b141-d23049d419b5" providerId="ADAL" clId="{926B4A14-8A9A-4CF2-9B86-1934C04950C7}" dt="2021-07-21T19:27:35.897" v="771" actId="164"/>
          <ac:picMkLst>
            <pc:docMk/>
            <pc:sldMk cId="3507359100" sldId="595"/>
            <ac:picMk id="6" creationId="{55B1AC8C-DA0F-4F7B-8CD7-7DEF759FD93B}"/>
          </ac:picMkLst>
        </pc:picChg>
      </pc:sldChg>
      <pc:sldChg chg="modSp add mod ord">
        <pc:chgData name="Muffoletto, Jamie" userId="daf1e3c6-8137-448a-b141-d23049d419b5" providerId="ADAL" clId="{926B4A14-8A9A-4CF2-9B86-1934C04950C7}" dt="2021-07-23T11:41:13.784" v="1040" actId="6549"/>
        <pc:sldMkLst>
          <pc:docMk/>
          <pc:sldMk cId="712388247" sldId="596"/>
        </pc:sldMkLst>
        <pc:spChg chg="mod">
          <ac:chgData name="Muffoletto, Jamie" userId="daf1e3c6-8137-448a-b141-d23049d419b5" providerId="ADAL" clId="{926B4A14-8A9A-4CF2-9B86-1934C04950C7}" dt="2021-07-23T11:41:13.784" v="1040" actId="6549"/>
          <ac:spMkLst>
            <pc:docMk/>
            <pc:sldMk cId="712388247" sldId="596"/>
            <ac:spMk id="4" creationId="{9F800888-D9B6-49F1-8B90-B7E4BB43ED5B}"/>
          </ac:spMkLst>
        </pc:spChg>
      </pc:sldChg>
      <pc:sldChg chg="addSp delSp modSp add mod">
        <pc:chgData name="Muffoletto, Jamie" userId="daf1e3c6-8137-448a-b141-d23049d419b5" providerId="ADAL" clId="{926B4A14-8A9A-4CF2-9B86-1934C04950C7}" dt="2021-07-21T20:06:48.210" v="1026" actId="1076"/>
        <pc:sldMkLst>
          <pc:docMk/>
          <pc:sldMk cId="2193944080" sldId="597"/>
        </pc:sldMkLst>
        <pc:spChg chg="del mod">
          <ac:chgData name="Muffoletto, Jamie" userId="daf1e3c6-8137-448a-b141-d23049d419b5" providerId="ADAL" clId="{926B4A14-8A9A-4CF2-9B86-1934C04950C7}" dt="2021-07-21T20:04:25.855" v="954" actId="478"/>
          <ac:spMkLst>
            <pc:docMk/>
            <pc:sldMk cId="2193944080" sldId="597"/>
            <ac:spMk id="2" creationId="{A289AAE6-FCDC-4F6F-9D17-5D8F5363C34C}"/>
          </ac:spMkLst>
        </pc:spChg>
        <pc:spChg chg="mod">
          <ac:chgData name="Muffoletto, Jamie" userId="daf1e3c6-8137-448a-b141-d23049d419b5" providerId="ADAL" clId="{926B4A14-8A9A-4CF2-9B86-1934C04950C7}" dt="2021-07-21T20:01:43.209" v="928" actId="20577"/>
          <ac:spMkLst>
            <pc:docMk/>
            <pc:sldMk cId="2193944080" sldId="597"/>
            <ac:spMk id="3" creationId="{B1602D4C-CA66-438D-B783-55EEA8EE4655}"/>
          </ac:spMkLst>
        </pc:spChg>
        <pc:spChg chg="add mod">
          <ac:chgData name="Muffoletto, Jamie" userId="daf1e3c6-8137-448a-b141-d23049d419b5" providerId="ADAL" clId="{926B4A14-8A9A-4CF2-9B86-1934C04950C7}" dt="2021-07-21T20:05:32.337" v="970" actId="1076"/>
          <ac:spMkLst>
            <pc:docMk/>
            <pc:sldMk cId="2193944080" sldId="597"/>
            <ac:spMk id="9" creationId="{FC16EDC5-681A-40A9-95B9-A1C6569AC709}"/>
          </ac:spMkLst>
        </pc:spChg>
        <pc:spChg chg="add mod">
          <ac:chgData name="Muffoletto, Jamie" userId="daf1e3c6-8137-448a-b141-d23049d419b5" providerId="ADAL" clId="{926B4A14-8A9A-4CF2-9B86-1934C04950C7}" dt="2021-07-21T20:06:10.529" v="1022" actId="20577"/>
          <ac:spMkLst>
            <pc:docMk/>
            <pc:sldMk cId="2193944080" sldId="597"/>
            <ac:spMk id="10" creationId="{4E14655D-C8D2-42E8-BBD0-8755FA4CC66B}"/>
          </ac:spMkLst>
        </pc:spChg>
        <pc:picChg chg="del">
          <ac:chgData name="Muffoletto, Jamie" userId="daf1e3c6-8137-448a-b141-d23049d419b5" providerId="ADAL" clId="{926B4A14-8A9A-4CF2-9B86-1934C04950C7}" dt="2021-07-21T20:01:59.207" v="931" actId="478"/>
          <ac:picMkLst>
            <pc:docMk/>
            <pc:sldMk cId="2193944080" sldId="597"/>
            <ac:picMk id="5" creationId="{75C3650B-297B-4188-A05D-05E830CDC5FD}"/>
          </ac:picMkLst>
        </pc:picChg>
        <pc:picChg chg="add mod">
          <ac:chgData name="Muffoletto, Jamie" userId="daf1e3c6-8137-448a-b141-d23049d419b5" providerId="ADAL" clId="{926B4A14-8A9A-4CF2-9B86-1934C04950C7}" dt="2021-07-21T20:05:26.938" v="969" actId="14100"/>
          <ac:picMkLst>
            <pc:docMk/>
            <pc:sldMk cId="2193944080" sldId="597"/>
            <ac:picMk id="6" creationId="{73BCA638-E8AD-4E5C-9016-003DD66EFDC9}"/>
          </ac:picMkLst>
        </pc:picChg>
        <pc:picChg chg="del">
          <ac:chgData name="Muffoletto, Jamie" userId="daf1e3c6-8137-448a-b141-d23049d419b5" providerId="ADAL" clId="{926B4A14-8A9A-4CF2-9B86-1934C04950C7}" dt="2021-07-21T20:02:01.209" v="932" actId="478"/>
          <ac:picMkLst>
            <pc:docMk/>
            <pc:sldMk cId="2193944080" sldId="597"/>
            <ac:picMk id="7" creationId="{72AA1C70-0237-46BF-B114-D5324FB173DE}"/>
          </ac:picMkLst>
        </pc:picChg>
        <pc:picChg chg="add mod">
          <ac:chgData name="Muffoletto, Jamie" userId="daf1e3c6-8137-448a-b141-d23049d419b5" providerId="ADAL" clId="{926B4A14-8A9A-4CF2-9B86-1934C04950C7}" dt="2021-07-21T20:05:13.321" v="968" actId="1076"/>
          <ac:picMkLst>
            <pc:docMk/>
            <pc:sldMk cId="2193944080" sldId="597"/>
            <ac:picMk id="8" creationId="{0B2D4483-6DE6-4A24-9297-CC6924985C1A}"/>
          </ac:picMkLst>
        </pc:picChg>
        <pc:picChg chg="add mod">
          <ac:chgData name="Muffoletto, Jamie" userId="daf1e3c6-8137-448a-b141-d23049d419b5" providerId="ADAL" clId="{926B4A14-8A9A-4CF2-9B86-1934C04950C7}" dt="2021-07-21T20:06:48.210" v="1026" actId="1076"/>
          <ac:picMkLst>
            <pc:docMk/>
            <pc:sldMk cId="2193944080" sldId="597"/>
            <ac:picMk id="12" creationId="{DF431378-078E-4DD4-B508-3444A80E044E}"/>
          </ac:picMkLst>
        </pc:picChg>
      </pc:sldChg>
    </pc:docChg>
  </pc:docChgLst>
  <pc:docChgLst>
    <pc:chgData name="Muffoletto, Jamie" userId="daf1e3c6-8137-448a-b141-d23049d419b5" providerId="ADAL" clId="{3D4C21F5-5759-44C2-803E-9E3D259D3D2E}"/>
    <pc:docChg chg="custSel modSld">
      <pc:chgData name="Muffoletto, Jamie" userId="daf1e3c6-8137-448a-b141-d23049d419b5" providerId="ADAL" clId="{3D4C21F5-5759-44C2-803E-9E3D259D3D2E}" dt="2021-07-26T20:49:33.791" v="2" actId="1589"/>
      <pc:docMkLst>
        <pc:docMk/>
      </pc:docMkLst>
      <pc:sldChg chg="modCm">
        <pc:chgData name="Muffoletto, Jamie" userId="daf1e3c6-8137-448a-b141-d23049d419b5" providerId="ADAL" clId="{3D4C21F5-5759-44C2-803E-9E3D259D3D2E}" dt="2021-07-26T20:48:40.114" v="0"/>
        <pc:sldMkLst>
          <pc:docMk/>
          <pc:sldMk cId="367918000" sldId="258"/>
        </pc:sldMkLst>
      </pc:sldChg>
      <pc:sldChg chg="modSp mod addCm">
        <pc:chgData name="Muffoletto, Jamie" userId="daf1e3c6-8137-448a-b141-d23049d419b5" providerId="ADAL" clId="{3D4C21F5-5759-44C2-803E-9E3D259D3D2E}" dt="2021-07-26T20:49:33.791" v="2" actId="1589"/>
        <pc:sldMkLst>
          <pc:docMk/>
          <pc:sldMk cId="4181268051" sldId="617"/>
        </pc:sldMkLst>
        <pc:spChg chg="mod">
          <ac:chgData name="Muffoletto, Jamie" userId="daf1e3c6-8137-448a-b141-d23049d419b5" providerId="ADAL" clId="{3D4C21F5-5759-44C2-803E-9E3D259D3D2E}" dt="2021-07-26T20:49:26.574" v="1" actId="13926"/>
          <ac:spMkLst>
            <pc:docMk/>
            <pc:sldMk cId="4181268051" sldId="617"/>
            <ac:spMk id="10" creationId="{4E14655D-C8D2-42E8-BBD0-8755FA4CC66B}"/>
          </ac:spMkLst>
        </pc:spChg>
      </pc:sldChg>
    </pc:docChg>
  </pc:docChgLst>
  <pc:docChgLst>
    <pc:chgData name="Muffoletto, Jamie" userId="daf1e3c6-8137-448a-b141-d23049d419b5" providerId="ADAL" clId="{D8A0107D-FF44-49D9-A52D-E7B2367A52A9}"/>
    <pc:docChg chg="undo custSel addSld delSld modSld sldOrd">
      <pc:chgData name="Muffoletto, Jamie" userId="daf1e3c6-8137-448a-b141-d23049d419b5" providerId="ADAL" clId="{D8A0107D-FF44-49D9-A52D-E7B2367A52A9}" dt="2021-06-18T12:01:31.699" v="1098" actId="113"/>
      <pc:docMkLst>
        <pc:docMk/>
      </pc:docMkLst>
      <pc:sldChg chg="addSp delSp modSp mod">
        <pc:chgData name="Muffoletto, Jamie" userId="daf1e3c6-8137-448a-b141-d23049d419b5" providerId="ADAL" clId="{D8A0107D-FF44-49D9-A52D-E7B2367A52A9}" dt="2021-06-17T15:34:37.523" v="993" actId="14100"/>
        <pc:sldMkLst>
          <pc:docMk/>
          <pc:sldMk cId="3529641639" sldId="362"/>
        </pc:sldMkLst>
        <pc:spChg chg="mod">
          <ac:chgData name="Muffoletto, Jamie" userId="daf1e3c6-8137-448a-b141-d23049d419b5" providerId="ADAL" clId="{D8A0107D-FF44-49D9-A52D-E7B2367A52A9}" dt="2021-06-17T15:33:01.640" v="986" actId="6549"/>
          <ac:spMkLst>
            <pc:docMk/>
            <pc:sldMk cId="3529641639" sldId="362"/>
            <ac:spMk id="3" creationId="{06942845-BD5A-42C5-A5C4-13339DD507AB}"/>
          </ac:spMkLst>
        </pc:spChg>
        <pc:graphicFrameChg chg="del">
          <ac:chgData name="Muffoletto, Jamie" userId="daf1e3c6-8137-448a-b141-d23049d419b5" providerId="ADAL" clId="{D8A0107D-FF44-49D9-A52D-E7B2367A52A9}" dt="2021-06-17T15:32:13.344" v="923" actId="478"/>
          <ac:graphicFrameMkLst>
            <pc:docMk/>
            <pc:sldMk cId="3529641639" sldId="362"/>
            <ac:graphicFrameMk id="5" creationId="{557D000B-F323-4AEF-8058-4E0D6CC491DE}"/>
          </ac:graphicFrameMkLst>
        </pc:graphicFrameChg>
        <pc:picChg chg="add mod">
          <ac:chgData name="Muffoletto, Jamie" userId="daf1e3c6-8137-448a-b141-d23049d419b5" providerId="ADAL" clId="{D8A0107D-FF44-49D9-A52D-E7B2367A52A9}" dt="2021-06-17T15:34:37.523" v="993" actId="14100"/>
          <ac:picMkLst>
            <pc:docMk/>
            <pc:sldMk cId="3529641639" sldId="362"/>
            <ac:picMk id="6" creationId="{6F402968-68B7-4272-8F90-C63157ED59CB}"/>
          </ac:picMkLst>
        </pc:picChg>
      </pc:sldChg>
      <pc:sldChg chg="del">
        <pc:chgData name="Muffoletto, Jamie" userId="daf1e3c6-8137-448a-b141-d23049d419b5" providerId="ADAL" clId="{D8A0107D-FF44-49D9-A52D-E7B2367A52A9}" dt="2021-06-17T15:32:20.012" v="924" actId="2696"/>
        <pc:sldMkLst>
          <pc:docMk/>
          <pc:sldMk cId="2743685347" sldId="368"/>
        </pc:sldMkLst>
      </pc:sldChg>
      <pc:sldChg chg="modSp add mod">
        <pc:chgData name="Muffoletto, Jamie" userId="daf1e3c6-8137-448a-b141-d23049d419b5" providerId="ADAL" clId="{D8A0107D-FF44-49D9-A52D-E7B2367A52A9}" dt="2021-06-17T15:26:45.739" v="821" actId="207"/>
        <pc:sldMkLst>
          <pc:docMk/>
          <pc:sldMk cId="1046094841" sldId="372"/>
        </pc:sldMkLst>
        <pc:spChg chg="mod">
          <ac:chgData name="Muffoletto, Jamie" userId="daf1e3c6-8137-448a-b141-d23049d419b5" providerId="ADAL" clId="{D8A0107D-FF44-49D9-A52D-E7B2367A52A9}" dt="2021-06-17T15:26:45.739" v="821" actId="207"/>
          <ac:spMkLst>
            <pc:docMk/>
            <pc:sldMk cId="1046094841" sldId="372"/>
            <ac:spMk id="4" creationId="{3F6CE2FE-F02B-461B-8C8F-E1DFA26F0ED4}"/>
          </ac:spMkLst>
        </pc:spChg>
      </pc:sldChg>
      <pc:sldChg chg="modSp add mod">
        <pc:chgData name="Muffoletto, Jamie" userId="daf1e3c6-8137-448a-b141-d23049d419b5" providerId="ADAL" clId="{D8A0107D-FF44-49D9-A52D-E7B2367A52A9}" dt="2021-06-17T15:27:31.941" v="828" actId="207"/>
        <pc:sldMkLst>
          <pc:docMk/>
          <pc:sldMk cId="1101404890" sldId="373"/>
        </pc:sldMkLst>
        <pc:spChg chg="mod">
          <ac:chgData name="Muffoletto, Jamie" userId="daf1e3c6-8137-448a-b141-d23049d419b5" providerId="ADAL" clId="{D8A0107D-FF44-49D9-A52D-E7B2367A52A9}" dt="2021-06-17T15:27:31.941" v="828" actId="207"/>
          <ac:spMkLst>
            <pc:docMk/>
            <pc:sldMk cId="1101404890" sldId="373"/>
            <ac:spMk id="4" creationId="{3F6CE2FE-F02B-461B-8C8F-E1DFA26F0ED4}"/>
          </ac:spMkLst>
        </pc:spChg>
      </pc:sldChg>
      <pc:sldChg chg="modSp add mod">
        <pc:chgData name="Muffoletto, Jamie" userId="daf1e3c6-8137-448a-b141-d23049d419b5" providerId="ADAL" clId="{D8A0107D-FF44-49D9-A52D-E7B2367A52A9}" dt="2021-06-17T15:26:49.348" v="822" actId="207"/>
        <pc:sldMkLst>
          <pc:docMk/>
          <pc:sldMk cId="2725358282" sldId="376"/>
        </pc:sldMkLst>
        <pc:spChg chg="mod">
          <ac:chgData name="Muffoletto, Jamie" userId="daf1e3c6-8137-448a-b141-d23049d419b5" providerId="ADAL" clId="{D8A0107D-FF44-49D9-A52D-E7B2367A52A9}" dt="2021-06-17T15:26:49.348" v="822" actId="207"/>
          <ac:spMkLst>
            <pc:docMk/>
            <pc:sldMk cId="2725358282" sldId="376"/>
            <ac:spMk id="4" creationId="{3F6CE2FE-F02B-461B-8C8F-E1DFA26F0ED4}"/>
          </ac:spMkLst>
        </pc:spChg>
      </pc:sldChg>
      <pc:sldChg chg="addSp delSp modSp mod">
        <pc:chgData name="Muffoletto, Jamie" userId="daf1e3c6-8137-448a-b141-d23049d419b5" providerId="ADAL" clId="{D8A0107D-FF44-49D9-A52D-E7B2367A52A9}" dt="2021-06-17T15:29:39.929" v="896" actId="1076"/>
        <pc:sldMkLst>
          <pc:docMk/>
          <pc:sldMk cId="409530907" sldId="377"/>
        </pc:sldMkLst>
        <pc:spChg chg="mod">
          <ac:chgData name="Muffoletto, Jamie" userId="daf1e3c6-8137-448a-b141-d23049d419b5" providerId="ADAL" clId="{D8A0107D-FF44-49D9-A52D-E7B2367A52A9}" dt="2021-06-17T15:29:11.960" v="892" actId="20577"/>
          <ac:spMkLst>
            <pc:docMk/>
            <pc:sldMk cId="409530907" sldId="377"/>
            <ac:spMk id="4" creationId="{3F6CE2FE-F02B-461B-8C8F-E1DFA26F0ED4}"/>
          </ac:spMkLst>
        </pc:spChg>
        <pc:picChg chg="del">
          <ac:chgData name="Muffoletto, Jamie" userId="daf1e3c6-8137-448a-b141-d23049d419b5" providerId="ADAL" clId="{D8A0107D-FF44-49D9-A52D-E7B2367A52A9}" dt="2021-06-17T15:29:14.206" v="893" actId="478"/>
          <ac:picMkLst>
            <pc:docMk/>
            <pc:sldMk cId="409530907" sldId="377"/>
            <ac:picMk id="5" creationId="{04348F28-31F7-4D4C-A556-F07B56CF9A7F}"/>
          </ac:picMkLst>
        </pc:picChg>
        <pc:picChg chg="add mod">
          <ac:chgData name="Muffoletto, Jamie" userId="daf1e3c6-8137-448a-b141-d23049d419b5" providerId="ADAL" clId="{D8A0107D-FF44-49D9-A52D-E7B2367A52A9}" dt="2021-06-17T15:29:39.929" v="896" actId="1076"/>
          <ac:picMkLst>
            <pc:docMk/>
            <pc:sldMk cId="409530907" sldId="377"/>
            <ac:picMk id="6" creationId="{6BB275B5-D3FC-49BB-B6EC-C966069F5813}"/>
          </ac:picMkLst>
        </pc:picChg>
      </pc:sldChg>
      <pc:sldChg chg="modSp add mod">
        <pc:chgData name="Muffoletto, Jamie" userId="daf1e3c6-8137-448a-b141-d23049d419b5" providerId="ADAL" clId="{D8A0107D-FF44-49D9-A52D-E7B2367A52A9}" dt="2021-06-17T15:27:19.826" v="826" actId="207"/>
        <pc:sldMkLst>
          <pc:docMk/>
          <pc:sldMk cId="4114507583" sldId="380"/>
        </pc:sldMkLst>
        <pc:spChg chg="mod">
          <ac:chgData name="Muffoletto, Jamie" userId="daf1e3c6-8137-448a-b141-d23049d419b5" providerId="ADAL" clId="{D8A0107D-FF44-49D9-A52D-E7B2367A52A9}" dt="2021-06-17T15:27:19.826" v="826" actId="207"/>
          <ac:spMkLst>
            <pc:docMk/>
            <pc:sldMk cId="4114507583" sldId="380"/>
            <ac:spMk id="4" creationId="{3F6CE2FE-F02B-461B-8C8F-E1DFA26F0ED4}"/>
          </ac:spMkLst>
        </pc:spChg>
      </pc:sldChg>
      <pc:sldChg chg="modSp add mod">
        <pc:chgData name="Muffoletto, Jamie" userId="daf1e3c6-8137-448a-b141-d23049d419b5" providerId="ADAL" clId="{D8A0107D-FF44-49D9-A52D-E7B2367A52A9}" dt="2021-06-17T15:27:37.564" v="829" actId="207"/>
        <pc:sldMkLst>
          <pc:docMk/>
          <pc:sldMk cId="3060446563" sldId="381"/>
        </pc:sldMkLst>
        <pc:spChg chg="mod">
          <ac:chgData name="Muffoletto, Jamie" userId="daf1e3c6-8137-448a-b141-d23049d419b5" providerId="ADAL" clId="{D8A0107D-FF44-49D9-A52D-E7B2367A52A9}" dt="2021-06-17T15:27:37.564" v="829" actId="207"/>
          <ac:spMkLst>
            <pc:docMk/>
            <pc:sldMk cId="3060446563" sldId="381"/>
            <ac:spMk id="4" creationId="{3F6CE2FE-F02B-461B-8C8F-E1DFA26F0ED4}"/>
          </ac:spMkLst>
        </pc:spChg>
      </pc:sldChg>
      <pc:sldChg chg="modSp add mod">
        <pc:chgData name="Muffoletto, Jamie" userId="daf1e3c6-8137-448a-b141-d23049d419b5" providerId="ADAL" clId="{D8A0107D-FF44-49D9-A52D-E7B2367A52A9}" dt="2021-06-17T15:27:46.049" v="830" actId="207"/>
        <pc:sldMkLst>
          <pc:docMk/>
          <pc:sldMk cId="36974826" sldId="382"/>
        </pc:sldMkLst>
        <pc:spChg chg="mod">
          <ac:chgData name="Muffoletto, Jamie" userId="daf1e3c6-8137-448a-b141-d23049d419b5" providerId="ADAL" clId="{D8A0107D-FF44-49D9-A52D-E7B2367A52A9}" dt="2021-06-17T15:27:46.049" v="830" actId="207"/>
          <ac:spMkLst>
            <pc:docMk/>
            <pc:sldMk cId="36974826" sldId="382"/>
            <ac:spMk id="4" creationId="{3F6CE2FE-F02B-461B-8C8F-E1DFA26F0ED4}"/>
          </ac:spMkLst>
        </pc:spChg>
      </pc:sldChg>
      <pc:sldChg chg="del">
        <pc:chgData name="Muffoletto, Jamie" userId="daf1e3c6-8137-448a-b141-d23049d419b5" providerId="ADAL" clId="{D8A0107D-FF44-49D9-A52D-E7B2367A52A9}" dt="2021-06-16T18:03:50.621" v="48" actId="47"/>
        <pc:sldMkLst>
          <pc:docMk/>
          <pc:sldMk cId="821474437" sldId="386"/>
        </pc:sldMkLst>
      </pc:sldChg>
      <pc:sldChg chg="addSp modSp mod">
        <pc:chgData name="Muffoletto, Jamie" userId="daf1e3c6-8137-448a-b141-d23049d419b5" providerId="ADAL" clId="{D8A0107D-FF44-49D9-A52D-E7B2367A52A9}" dt="2021-06-17T14:35:00.106" v="494" actId="1076"/>
        <pc:sldMkLst>
          <pc:docMk/>
          <pc:sldMk cId="161307775" sldId="387"/>
        </pc:sldMkLst>
        <pc:spChg chg="mod">
          <ac:chgData name="Muffoletto, Jamie" userId="daf1e3c6-8137-448a-b141-d23049d419b5" providerId="ADAL" clId="{D8A0107D-FF44-49D9-A52D-E7B2367A52A9}" dt="2021-06-17T14:33:58.638" v="481" actId="12"/>
          <ac:spMkLst>
            <pc:docMk/>
            <pc:sldMk cId="161307775" sldId="387"/>
            <ac:spMk id="5" creationId="{99CCEBF0-39D5-4C40-A33A-F38722241062}"/>
          </ac:spMkLst>
        </pc:spChg>
        <pc:spChg chg="add mod">
          <ac:chgData name="Muffoletto, Jamie" userId="daf1e3c6-8137-448a-b141-d23049d419b5" providerId="ADAL" clId="{D8A0107D-FF44-49D9-A52D-E7B2367A52A9}" dt="2021-06-17T14:34:53.086" v="492" actId="14100"/>
          <ac:spMkLst>
            <pc:docMk/>
            <pc:sldMk cId="161307775" sldId="387"/>
            <ac:spMk id="9" creationId="{F0C033E7-A315-4B51-8AA8-D0497A012CC6}"/>
          </ac:spMkLst>
        </pc:spChg>
        <pc:spChg chg="add mod">
          <ac:chgData name="Muffoletto, Jamie" userId="daf1e3c6-8137-448a-b141-d23049d419b5" providerId="ADAL" clId="{D8A0107D-FF44-49D9-A52D-E7B2367A52A9}" dt="2021-06-17T14:35:00.106" v="494" actId="1076"/>
          <ac:spMkLst>
            <pc:docMk/>
            <pc:sldMk cId="161307775" sldId="387"/>
            <ac:spMk id="10" creationId="{6644C92B-353B-400A-9663-BD0E5CCFEE9F}"/>
          </ac:spMkLst>
        </pc:spChg>
        <pc:grpChg chg="add mod">
          <ac:chgData name="Muffoletto, Jamie" userId="daf1e3c6-8137-448a-b141-d23049d419b5" providerId="ADAL" clId="{D8A0107D-FF44-49D9-A52D-E7B2367A52A9}" dt="2021-06-17T14:34:22.540" v="486" actId="1076"/>
          <ac:grpSpMkLst>
            <pc:docMk/>
            <pc:sldMk cId="161307775" sldId="387"/>
            <ac:grpSpMk id="2" creationId="{235732B3-BAD1-4328-9741-633D42FE0F6E}"/>
          </ac:grpSpMkLst>
        </pc:grpChg>
        <pc:picChg chg="add mod">
          <ac:chgData name="Muffoletto, Jamie" userId="daf1e3c6-8137-448a-b141-d23049d419b5" providerId="ADAL" clId="{D8A0107D-FF44-49D9-A52D-E7B2367A52A9}" dt="2021-06-17T14:34:44.857" v="490" actId="1076"/>
          <ac:picMkLst>
            <pc:docMk/>
            <pc:sldMk cId="161307775" sldId="387"/>
            <ac:picMk id="4" creationId="{FFF1CDD7-98EA-4501-94F5-D961B8741E57}"/>
          </ac:picMkLst>
        </pc:picChg>
        <pc:picChg chg="add mod">
          <ac:chgData name="Muffoletto, Jamie" userId="daf1e3c6-8137-448a-b141-d23049d419b5" providerId="ADAL" clId="{D8A0107D-FF44-49D9-A52D-E7B2367A52A9}" dt="2021-06-17T14:34:19.476" v="485" actId="164"/>
          <ac:picMkLst>
            <pc:docMk/>
            <pc:sldMk cId="161307775" sldId="387"/>
            <ac:picMk id="7" creationId="{84CD77F1-F1B9-4CE8-8D3C-0DE4E7FA6144}"/>
          </ac:picMkLst>
        </pc:picChg>
        <pc:picChg chg="add mod">
          <ac:chgData name="Muffoletto, Jamie" userId="daf1e3c6-8137-448a-b141-d23049d419b5" providerId="ADAL" clId="{D8A0107D-FF44-49D9-A52D-E7B2367A52A9}" dt="2021-06-17T14:34:19.476" v="485" actId="164"/>
          <ac:picMkLst>
            <pc:docMk/>
            <pc:sldMk cId="161307775" sldId="387"/>
            <ac:picMk id="8" creationId="{AFCDACC2-50BF-47C6-A04C-4A291824EE03}"/>
          </ac:picMkLst>
        </pc:picChg>
      </pc:sldChg>
      <pc:sldChg chg="addSp delSp modSp mod ord">
        <pc:chgData name="Muffoletto, Jamie" userId="daf1e3c6-8137-448a-b141-d23049d419b5" providerId="ADAL" clId="{D8A0107D-FF44-49D9-A52D-E7B2367A52A9}" dt="2021-06-17T14:51:00.991" v="604"/>
        <pc:sldMkLst>
          <pc:docMk/>
          <pc:sldMk cId="1108146421" sldId="388"/>
        </pc:sldMkLst>
        <pc:spChg chg="mod">
          <ac:chgData name="Muffoletto, Jamie" userId="daf1e3c6-8137-448a-b141-d23049d419b5" providerId="ADAL" clId="{D8A0107D-FF44-49D9-A52D-E7B2367A52A9}" dt="2021-06-17T14:36:20.729" v="499" actId="20577"/>
          <ac:spMkLst>
            <pc:docMk/>
            <pc:sldMk cId="1108146421" sldId="388"/>
            <ac:spMk id="5" creationId="{99CCEBF0-39D5-4C40-A33A-F38722241062}"/>
          </ac:spMkLst>
        </pc:spChg>
        <pc:spChg chg="add mod">
          <ac:chgData name="Muffoletto, Jamie" userId="daf1e3c6-8137-448a-b141-d23049d419b5" providerId="ADAL" clId="{D8A0107D-FF44-49D9-A52D-E7B2367A52A9}" dt="2021-06-17T14:48:47.940" v="588" actId="164"/>
          <ac:spMkLst>
            <pc:docMk/>
            <pc:sldMk cId="1108146421" sldId="388"/>
            <ac:spMk id="8" creationId="{2CE5CD8D-65AF-4469-AA3D-91407FD5AC3A}"/>
          </ac:spMkLst>
        </pc:spChg>
        <pc:spChg chg="add mod">
          <ac:chgData name="Muffoletto, Jamie" userId="daf1e3c6-8137-448a-b141-d23049d419b5" providerId="ADAL" clId="{D8A0107D-FF44-49D9-A52D-E7B2367A52A9}" dt="2021-06-17T14:50:34.480" v="602" actId="14100"/>
          <ac:spMkLst>
            <pc:docMk/>
            <pc:sldMk cId="1108146421" sldId="388"/>
            <ac:spMk id="15" creationId="{0502A647-C1A0-4C87-8192-5D8078B3077A}"/>
          </ac:spMkLst>
        </pc:spChg>
        <pc:grpChg chg="add mod">
          <ac:chgData name="Muffoletto, Jamie" userId="daf1e3c6-8137-448a-b141-d23049d419b5" providerId="ADAL" clId="{D8A0107D-FF44-49D9-A52D-E7B2367A52A9}" dt="2021-06-17T14:48:50.656" v="589" actId="1076"/>
          <ac:grpSpMkLst>
            <pc:docMk/>
            <pc:sldMk cId="1108146421" sldId="388"/>
            <ac:grpSpMk id="9" creationId="{84E41B94-BC05-4441-8975-9007DDA9F6C4}"/>
          </ac:grpSpMkLst>
        </pc:grpChg>
        <pc:grpChg chg="add mod">
          <ac:chgData name="Muffoletto, Jamie" userId="daf1e3c6-8137-448a-b141-d23049d419b5" providerId="ADAL" clId="{D8A0107D-FF44-49D9-A52D-E7B2367A52A9}" dt="2021-06-17T14:49:59.933" v="599" actId="1076"/>
          <ac:grpSpMkLst>
            <pc:docMk/>
            <pc:sldMk cId="1108146421" sldId="388"/>
            <ac:grpSpMk id="14" creationId="{8569703F-C823-4BFC-955A-CA823CAA1529}"/>
          </ac:grpSpMkLst>
        </pc:grpChg>
        <pc:picChg chg="add mod">
          <ac:chgData name="Muffoletto, Jamie" userId="daf1e3c6-8137-448a-b141-d23049d419b5" providerId="ADAL" clId="{D8A0107D-FF44-49D9-A52D-E7B2367A52A9}" dt="2021-06-17T14:48:47.940" v="588" actId="164"/>
          <ac:picMkLst>
            <pc:docMk/>
            <pc:sldMk cId="1108146421" sldId="388"/>
            <ac:picMk id="3" creationId="{2E34281C-6425-404D-86BF-CF73F1285DF8}"/>
          </ac:picMkLst>
        </pc:picChg>
        <pc:picChg chg="add del mod">
          <ac:chgData name="Muffoletto, Jamie" userId="daf1e3c6-8137-448a-b141-d23049d419b5" providerId="ADAL" clId="{D8A0107D-FF44-49D9-A52D-E7B2367A52A9}" dt="2021-06-17T14:36:46.017" v="505" actId="478"/>
          <ac:picMkLst>
            <pc:docMk/>
            <pc:sldMk cId="1108146421" sldId="388"/>
            <ac:picMk id="4" creationId="{906DBDDB-EE5A-4CE3-8786-C844BCAC33B8}"/>
          </ac:picMkLst>
        </pc:picChg>
        <pc:picChg chg="add del mod">
          <ac:chgData name="Muffoletto, Jamie" userId="daf1e3c6-8137-448a-b141-d23049d419b5" providerId="ADAL" clId="{D8A0107D-FF44-49D9-A52D-E7B2367A52A9}" dt="2021-06-17T14:37:00.888" v="509" actId="478"/>
          <ac:picMkLst>
            <pc:docMk/>
            <pc:sldMk cId="1108146421" sldId="388"/>
            <ac:picMk id="7" creationId="{8C41A3E2-BE41-4A2E-A8D4-AD17A706C7C3}"/>
          </ac:picMkLst>
        </pc:picChg>
        <pc:picChg chg="add mod modCrop">
          <ac:chgData name="Muffoletto, Jamie" userId="daf1e3c6-8137-448a-b141-d23049d419b5" providerId="ADAL" clId="{D8A0107D-FF44-49D9-A52D-E7B2367A52A9}" dt="2021-06-17T14:49:49.143" v="596" actId="164"/>
          <ac:picMkLst>
            <pc:docMk/>
            <pc:sldMk cId="1108146421" sldId="388"/>
            <ac:picMk id="11" creationId="{D61F46E7-BD20-4B33-92BE-00B0DF2B9D19}"/>
          </ac:picMkLst>
        </pc:picChg>
        <pc:picChg chg="add mod modCrop">
          <ac:chgData name="Muffoletto, Jamie" userId="daf1e3c6-8137-448a-b141-d23049d419b5" providerId="ADAL" clId="{D8A0107D-FF44-49D9-A52D-E7B2367A52A9}" dt="2021-06-17T14:49:49.143" v="596" actId="164"/>
          <ac:picMkLst>
            <pc:docMk/>
            <pc:sldMk cId="1108146421" sldId="388"/>
            <ac:picMk id="13" creationId="{5E1F6A9A-ED17-413F-BE4C-A5BEB2637212}"/>
          </ac:picMkLst>
        </pc:picChg>
        <pc:picChg chg="add del mod">
          <ac:chgData name="Muffoletto, Jamie" userId="daf1e3c6-8137-448a-b141-d23049d419b5" providerId="ADAL" clId="{D8A0107D-FF44-49D9-A52D-E7B2367A52A9}" dt="2021-06-17T14:51:00.991" v="604"/>
          <ac:picMkLst>
            <pc:docMk/>
            <pc:sldMk cId="1108146421" sldId="388"/>
            <ac:picMk id="16" creationId="{C226302C-4DCB-4F53-9290-1637B05C26F8}"/>
          </ac:picMkLst>
        </pc:picChg>
      </pc:sldChg>
      <pc:sldChg chg="addSp delSp modSp mod ord">
        <pc:chgData name="Muffoletto, Jamie" userId="daf1e3c6-8137-448a-b141-d23049d419b5" providerId="ADAL" clId="{D8A0107D-FF44-49D9-A52D-E7B2367A52A9}" dt="2021-06-17T14:46:58.102" v="585" actId="14100"/>
        <pc:sldMkLst>
          <pc:docMk/>
          <pc:sldMk cId="2633877393" sldId="389"/>
        </pc:sldMkLst>
        <pc:spChg chg="mod">
          <ac:chgData name="Muffoletto, Jamie" userId="daf1e3c6-8137-448a-b141-d23049d419b5" providerId="ADAL" clId="{D8A0107D-FF44-49D9-A52D-E7B2367A52A9}" dt="2021-06-17T14:44:53.615" v="573" actId="20577"/>
          <ac:spMkLst>
            <pc:docMk/>
            <pc:sldMk cId="2633877393" sldId="389"/>
            <ac:spMk id="5" creationId="{99CCEBF0-39D5-4C40-A33A-F38722241062}"/>
          </ac:spMkLst>
        </pc:spChg>
        <pc:grpChg chg="add del mod">
          <ac:chgData name="Muffoletto, Jamie" userId="daf1e3c6-8137-448a-b141-d23049d419b5" providerId="ADAL" clId="{D8A0107D-FF44-49D9-A52D-E7B2367A52A9}" dt="2021-06-17T14:44:02.886" v="565" actId="165"/>
          <ac:grpSpMkLst>
            <pc:docMk/>
            <pc:sldMk cId="2633877393" sldId="389"/>
            <ac:grpSpMk id="8" creationId="{1EAE4558-F892-467B-8BE6-3FE282F925FA}"/>
          </ac:grpSpMkLst>
        </pc:grpChg>
        <pc:grpChg chg="add mod">
          <ac:chgData name="Muffoletto, Jamie" userId="daf1e3c6-8137-448a-b141-d23049d419b5" providerId="ADAL" clId="{D8A0107D-FF44-49D9-A52D-E7B2367A52A9}" dt="2021-06-17T14:44:43.939" v="569" actId="1076"/>
          <ac:grpSpMkLst>
            <pc:docMk/>
            <pc:sldMk cId="2633877393" sldId="389"/>
            <ac:grpSpMk id="13" creationId="{801B7025-E761-47C1-9FD4-3AB4F0574AC3}"/>
          </ac:grpSpMkLst>
        </pc:grpChg>
        <pc:grpChg chg="add mod">
          <ac:chgData name="Muffoletto, Jamie" userId="daf1e3c6-8137-448a-b141-d23049d419b5" providerId="ADAL" clId="{D8A0107D-FF44-49D9-A52D-E7B2367A52A9}" dt="2021-06-17T14:44:30.315" v="568" actId="164"/>
          <ac:grpSpMkLst>
            <pc:docMk/>
            <pc:sldMk cId="2633877393" sldId="389"/>
            <ac:grpSpMk id="14" creationId="{F131D687-2BB5-4F84-A716-198B394C365E}"/>
          </ac:grpSpMkLst>
        </pc:grpChg>
        <pc:grpChg chg="add mod">
          <ac:chgData name="Muffoletto, Jamie" userId="daf1e3c6-8137-448a-b141-d23049d419b5" providerId="ADAL" clId="{D8A0107D-FF44-49D9-A52D-E7B2367A52A9}" dt="2021-06-17T14:45:57.754" v="575" actId="1076"/>
          <ac:grpSpMkLst>
            <pc:docMk/>
            <pc:sldMk cId="2633877393" sldId="389"/>
            <ac:grpSpMk id="15" creationId="{88788B26-22F1-4047-BA13-D6A78544C70B}"/>
          </ac:grpSpMkLst>
        </pc:grpChg>
        <pc:grpChg chg="add mod">
          <ac:chgData name="Muffoletto, Jamie" userId="daf1e3c6-8137-448a-b141-d23049d419b5" providerId="ADAL" clId="{D8A0107D-FF44-49D9-A52D-E7B2367A52A9}" dt="2021-06-17T14:46:58.102" v="585" actId="14100"/>
          <ac:grpSpMkLst>
            <pc:docMk/>
            <pc:sldMk cId="2633877393" sldId="389"/>
            <ac:grpSpMk id="22" creationId="{E20151AB-7387-4847-A893-1A1B7A376481}"/>
          </ac:grpSpMkLst>
        </pc:grpChg>
        <pc:picChg chg="add mod topLvl modCrop">
          <ac:chgData name="Muffoletto, Jamie" userId="daf1e3c6-8137-448a-b141-d23049d419b5" providerId="ADAL" clId="{D8A0107D-FF44-49D9-A52D-E7B2367A52A9}" dt="2021-06-17T14:44:30.315" v="568" actId="164"/>
          <ac:picMkLst>
            <pc:docMk/>
            <pc:sldMk cId="2633877393" sldId="389"/>
            <ac:picMk id="3" creationId="{AA940B4C-969F-45BB-888C-88A61A1272A4}"/>
          </ac:picMkLst>
        </pc:picChg>
        <pc:picChg chg="add mod topLvl modCrop">
          <ac:chgData name="Muffoletto, Jamie" userId="daf1e3c6-8137-448a-b141-d23049d419b5" providerId="ADAL" clId="{D8A0107D-FF44-49D9-A52D-E7B2367A52A9}" dt="2021-06-17T14:44:30.315" v="568" actId="164"/>
          <ac:picMkLst>
            <pc:docMk/>
            <pc:sldMk cId="2633877393" sldId="389"/>
            <ac:picMk id="7" creationId="{6C5963ED-AE50-43B8-8310-BDE17AA13AA2}"/>
          </ac:picMkLst>
        </pc:picChg>
        <pc:picChg chg="add mod modCrop">
          <ac:chgData name="Muffoletto, Jamie" userId="daf1e3c6-8137-448a-b141-d23049d419b5" providerId="ADAL" clId="{D8A0107D-FF44-49D9-A52D-E7B2367A52A9}" dt="2021-06-17T14:43:45.373" v="562" actId="164"/>
          <ac:picMkLst>
            <pc:docMk/>
            <pc:sldMk cId="2633877393" sldId="389"/>
            <ac:picMk id="10" creationId="{2F4E49CE-C52A-4AE1-9995-E46B551951EC}"/>
          </ac:picMkLst>
        </pc:picChg>
        <pc:picChg chg="add mod modCrop">
          <ac:chgData name="Muffoletto, Jamie" userId="daf1e3c6-8137-448a-b141-d23049d419b5" providerId="ADAL" clId="{D8A0107D-FF44-49D9-A52D-E7B2367A52A9}" dt="2021-06-17T14:43:45.373" v="562" actId="164"/>
          <ac:picMkLst>
            <pc:docMk/>
            <pc:sldMk cId="2633877393" sldId="389"/>
            <ac:picMk id="12" creationId="{A640419F-E8DB-412D-8D07-5B2B6261C222}"/>
          </ac:picMkLst>
        </pc:picChg>
        <pc:picChg chg="mod">
          <ac:chgData name="Muffoletto, Jamie" userId="daf1e3c6-8137-448a-b141-d23049d419b5" providerId="ADAL" clId="{D8A0107D-FF44-49D9-A52D-E7B2367A52A9}" dt="2021-06-17T14:45:54.464" v="574"/>
          <ac:picMkLst>
            <pc:docMk/>
            <pc:sldMk cId="2633877393" sldId="389"/>
            <ac:picMk id="16" creationId="{97C1261F-C582-4F11-B4D3-97289BEDD33C}"/>
          </ac:picMkLst>
        </pc:picChg>
        <pc:picChg chg="mod">
          <ac:chgData name="Muffoletto, Jamie" userId="daf1e3c6-8137-448a-b141-d23049d419b5" providerId="ADAL" clId="{D8A0107D-FF44-49D9-A52D-E7B2367A52A9}" dt="2021-06-17T14:45:54.464" v="574"/>
          <ac:picMkLst>
            <pc:docMk/>
            <pc:sldMk cId="2633877393" sldId="389"/>
            <ac:picMk id="17" creationId="{C14BF5B0-22D8-44C8-89D5-001C024DFF01}"/>
          </ac:picMkLst>
        </pc:picChg>
        <pc:picChg chg="add mod modCrop">
          <ac:chgData name="Muffoletto, Jamie" userId="daf1e3c6-8137-448a-b141-d23049d419b5" providerId="ADAL" clId="{D8A0107D-FF44-49D9-A52D-E7B2367A52A9}" dt="2021-06-17T14:46:43.933" v="582" actId="164"/>
          <ac:picMkLst>
            <pc:docMk/>
            <pc:sldMk cId="2633877393" sldId="389"/>
            <ac:picMk id="19" creationId="{E0768F39-98D1-4FA6-BF3F-2E0DC4847319}"/>
          </ac:picMkLst>
        </pc:picChg>
        <pc:picChg chg="add mod modCrop">
          <ac:chgData name="Muffoletto, Jamie" userId="daf1e3c6-8137-448a-b141-d23049d419b5" providerId="ADAL" clId="{D8A0107D-FF44-49D9-A52D-E7B2367A52A9}" dt="2021-06-17T14:46:43.933" v="582" actId="164"/>
          <ac:picMkLst>
            <pc:docMk/>
            <pc:sldMk cId="2633877393" sldId="389"/>
            <ac:picMk id="21" creationId="{C5FF2A31-A791-4CA7-9C56-44402B4E01E6}"/>
          </ac:picMkLst>
        </pc:picChg>
      </pc:sldChg>
      <pc:sldChg chg="del">
        <pc:chgData name="Muffoletto, Jamie" userId="daf1e3c6-8137-448a-b141-d23049d419b5" providerId="ADAL" clId="{D8A0107D-FF44-49D9-A52D-E7B2367A52A9}" dt="2021-06-17T14:48:07.745" v="586" actId="2696"/>
        <pc:sldMkLst>
          <pc:docMk/>
          <pc:sldMk cId="1529867526" sldId="390"/>
        </pc:sldMkLst>
      </pc:sldChg>
      <pc:sldChg chg="del">
        <pc:chgData name="Muffoletto, Jamie" userId="daf1e3c6-8137-448a-b141-d23049d419b5" providerId="ADAL" clId="{D8A0107D-FF44-49D9-A52D-E7B2367A52A9}" dt="2021-06-17T14:48:07.745" v="586" actId="2696"/>
        <pc:sldMkLst>
          <pc:docMk/>
          <pc:sldMk cId="1629871132" sldId="391"/>
        </pc:sldMkLst>
      </pc:sldChg>
      <pc:sldChg chg="del">
        <pc:chgData name="Muffoletto, Jamie" userId="daf1e3c6-8137-448a-b141-d23049d419b5" providerId="ADAL" clId="{D8A0107D-FF44-49D9-A52D-E7B2367A52A9}" dt="2021-06-17T14:48:24.207" v="587" actId="2696"/>
        <pc:sldMkLst>
          <pc:docMk/>
          <pc:sldMk cId="2244733648" sldId="393"/>
        </pc:sldMkLst>
      </pc:sldChg>
      <pc:sldChg chg="delSp modSp mod">
        <pc:chgData name="Muffoletto, Jamie" userId="daf1e3c6-8137-448a-b141-d23049d419b5" providerId="ADAL" clId="{D8A0107D-FF44-49D9-A52D-E7B2367A52A9}" dt="2021-06-17T15:08:18.224" v="708" actId="1076"/>
        <pc:sldMkLst>
          <pc:docMk/>
          <pc:sldMk cId="2493370249" sldId="396"/>
        </pc:sldMkLst>
        <pc:spChg chg="mod">
          <ac:chgData name="Muffoletto, Jamie" userId="daf1e3c6-8137-448a-b141-d23049d419b5" providerId="ADAL" clId="{D8A0107D-FF44-49D9-A52D-E7B2367A52A9}" dt="2021-06-17T15:08:13.573" v="707" actId="12"/>
          <ac:spMkLst>
            <pc:docMk/>
            <pc:sldMk cId="2493370249" sldId="396"/>
            <ac:spMk id="5" creationId="{99CCEBF0-39D5-4C40-A33A-F38722241062}"/>
          </ac:spMkLst>
        </pc:spChg>
        <pc:picChg chg="mod">
          <ac:chgData name="Muffoletto, Jamie" userId="daf1e3c6-8137-448a-b141-d23049d419b5" providerId="ADAL" clId="{D8A0107D-FF44-49D9-A52D-E7B2367A52A9}" dt="2021-06-17T15:08:18.224" v="708" actId="1076"/>
          <ac:picMkLst>
            <pc:docMk/>
            <pc:sldMk cId="2493370249" sldId="396"/>
            <ac:picMk id="4" creationId="{69D8B75D-7D94-4EF4-8E11-0802FC044EB0}"/>
          </ac:picMkLst>
        </pc:picChg>
        <pc:picChg chg="del">
          <ac:chgData name="Muffoletto, Jamie" userId="daf1e3c6-8137-448a-b141-d23049d419b5" providerId="ADAL" clId="{D8A0107D-FF44-49D9-A52D-E7B2367A52A9}" dt="2021-06-17T15:08:06.186" v="701" actId="478"/>
          <ac:picMkLst>
            <pc:docMk/>
            <pc:sldMk cId="2493370249" sldId="396"/>
            <ac:picMk id="7" creationId="{93A05481-C160-47D9-812C-C410F2435C33}"/>
          </ac:picMkLst>
        </pc:picChg>
      </pc:sldChg>
      <pc:sldChg chg="addSp delSp modSp mod">
        <pc:chgData name="Muffoletto, Jamie" userId="daf1e3c6-8137-448a-b141-d23049d419b5" providerId="ADAL" clId="{D8A0107D-FF44-49D9-A52D-E7B2367A52A9}" dt="2021-06-17T15:11:48.109" v="717" actId="1076"/>
        <pc:sldMkLst>
          <pc:docMk/>
          <pc:sldMk cId="1986720948" sldId="397"/>
        </pc:sldMkLst>
        <pc:spChg chg="add del mod">
          <ac:chgData name="Muffoletto, Jamie" userId="daf1e3c6-8137-448a-b141-d23049d419b5" providerId="ADAL" clId="{D8A0107D-FF44-49D9-A52D-E7B2367A52A9}" dt="2021-06-17T15:10:50.834" v="711" actId="478"/>
          <ac:spMkLst>
            <pc:docMk/>
            <pc:sldMk cId="1986720948" sldId="397"/>
            <ac:spMk id="3" creationId="{7A0F7D0D-3702-4D1B-A7D4-24978311C16C}"/>
          </ac:spMkLst>
        </pc:spChg>
        <pc:spChg chg="del">
          <ac:chgData name="Muffoletto, Jamie" userId="daf1e3c6-8137-448a-b141-d23049d419b5" providerId="ADAL" clId="{D8A0107D-FF44-49D9-A52D-E7B2367A52A9}" dt="2021-06-17T15:10:47.427" v="710" actId="478"/>
          <ac:spMkLst>
            <pc:docMk/>
            <pc:sldMk cId="1986720948" sldId="397"/>
            <ac:spMk id="5" creationId="{99CCEBF0-39D5-4C40-A33A-F38722241062}"/>
          </ac:spMkLst>
        </pc:spChg>
        <pc:picChg chg="add mod">
          <ac:chgData name="Muffoletto, Jamie" userId="daf1e3c6-8137-448a-b141-d23049d419b5" providerId="ADAL" clId="{D8A0107D-FF44-49D9-A52D-E7B2367A52A9}" dt="2021-06-17T15:11:13.031" v="714" actId="1076"/>
          <ac:picMkLst>
            <pc:docMk/>
            <pc:sldMk cId="1986720948" sldId="397"/>
            <ac:picMk id="7" creationId="{0879680A-4DCA-4DD4-B30E-60BFBF76DB69}"/>
          </ac:picMkLst>
        </pc:picChg>
        <pc:picChg chg="add mod">
          <ac:chgData name="Muffoletto, Jamie" userId="daf1e3c6-8137-448a-b141-d23049d419b5" providerId="ADAL" clId="{D8A0107D-FF44-49D9-A52D-E7B2367A52A9}" dt="2021-06-17T15:11:48.109" v="717" actId="1076"/>
          <ac:picMkLst>
            <pc:docMk/>
            <pc:sldMk cId="1986720948" sldId="397"/>
            <ac:picMk id="9" creationId="{4CEE6573-2EFC-4A30-A4BA-4EA305480865}"/>
          </ac:picMkLst>
        </pc:picChg>
      </pc:sldChg>
      <pc:sldChg chg="del">
        <pc:chgData name="Muffoletto, Jamie" userId="daf1e3c6-8137-448a-b141-d23049d419b5" providerId="ADAL" clId="{D8A0107D-FF44-49D9-A52D-E7B2367A52A9}" dt="2021-06-17T15:13:23.274" v="731" actId="47"/>
        <pc:sldMkLst>
          <pc:docMk/>
          <pc:sldMk cId="2390418478" sldId="400"/>
        </pc:sldMkLst>
      </pc:sldChg>
      <pc:sldChg chg="del">
        <pc:chgData name="Muffoletto, Jamie" userId="daf1e3c6-8137-448a-b141-d23049d419b5" providerId="ADAL" clId="{D8A0107D-FF44-49D9-A52D-E7B2367A52A9}" dt="2021-06-17T15:13:23.274" v="731" actId="47"/>
        <pc:sldMkLst>
          <pc:docMk/>
          <pc:sldMk cId="3521917554" sldId="401"/>
        </pc:sldMkLst>
      </pc:sldChg>
      <pc:sldChg chg="del">
        <pc:chgData name="Muffoletto, Jamie" userId="daf1e3c6-8137-448a-b141-d23049d419b5" providerId="ADAL" clId="{D8A0107D-FF44-49D9-A52D-E7B2367A52A9}" dt="2021-06-17T15:13:23.274" v="731" actId="47"/>
        <pc:sldMkLst>
          <pc:docMk/>
          <pc:sldMk cId="4097419373" sldId="402"/>
        </pc:sldMkLst>
      </pc:sldChg>
      <pc:sldChg chg="del">
        <pc:chgData name="Muffoletto, Jamie" userId="daf1e3c6-8137-448a-b141-d23049d419b5" providerId="ADAL" clId="{D8A0107D-FF44-49D9-A52D-E7B2367A52A9}" dt="2021-06-17T15:13:23.274" v="731" actId="47"/>
        <pc:sldMkLst>
          <pc:docMk/>
          <pc:sldMk cId="316937179" sldId="403"/>
        </pc:sldMkLst>
      </pc:sldChg>
      <pc:sldChg chg="del">
        <pc:chgData name="Muffoletto, Jamie" userId="daf1e3c6-8137-448a-b141-d23049d419b5" providerId="ADAL" clId="{D8A0107D-FF44-49D9-A52D-E7B2367A52A9}" dt="2021-06-17T15:13:23.274" v="731" actId="47"/>
        <pc:sldMkLst>
          <pc:docMk/>
          <pc:sldMk cId="962994724" sldId="404"/>
        </pc:sldMkLst>
      </pc:sldChg>
      <pc:sldChg chg="del">
        <pc:chgData name="Muffoletto, Jamie" userId="daf1e3c6-8137-448a-b141-d23049d419b5" providerId="ADAL" clId="{D8A0107D-FF44-49D9-A52D-E7B2367A52A9}" dt="2021-06-17T15:13:23.274" v="731" actId="47"/>
        <pc:sldMkLst>
          <pc:docMk/>
          <pc:sldMk cId="1070861385" sldId="405"/>
        </pc:sldMkLst>
      </pc:sldChg>
      <pc:sldChg chg="del">
        <pc:chgData name="Muffoletto, Jamie" userId="daf1e3c6-8137-448a-b141-d23049d419b5" providerId="ADAL" clId="{D8A0107D-FF44-49D9-A52D-E7B2367A52A9}" dt="2021-06-17T15:04:51.416" v="695" actId="47"/>
        <pc:sldMkLst>
          <pc:docMk/>
          <pc:sldMk cId="262347031" sldId="410"/>
        </pc:sldMkLst>
      </pc:sldChg>
      <pc:sldChg chg="del">
        <pc:chgData name="Muffoletto, Jamie" userId="daf1e3c6-8137-448a-b141-d23049d419b5" providerId="ADAL" clId="{D8A0107D-FF44-49D9-A52D-E7B2367A52A9}" dt="2021-06-17T15:04:51.416" v="695" actId="47"/>
        <pc:sldMkLst>
          <pc:docMk/>
          <pc:sldMk cId="356636229" sldId="411"/>
        </pc:sldMkLst>
      </pc:sldChg>
      <pc:sldChg chg="del">
        <pc:chgData name="Muffoletto, Jamie" userId="daf1e3c6-8137-448a-b141-d23049d419b5" providerId="ADAL" clId="{D8A0107D-FF44-49D9-A52D-E7B2367A52A9}" dt="2021-06-17T15:04:51.416" v="695" actId="47"/>
        <pc:sldMkLst>
          <pc:docMk/>
          <pc:sldMk cId="235696909" sldId="412"/>
        </pc:sldMkLst>
      </pc:sldChg>
      <pc:sldChg chg="del">
        <pc:chgData name="Muffoletto, Jamie" userId="daf1e3c6-8137-448a-b141-d23049d419b5" providerId="ADAL" clId="{D8A0107D-FF44-49D9-A52D-E7B2367A52A9}" dt="2021-06-17T15:04:51.416" v="695" actId="47"/>
        <pc:sldMkLst>
          <pc:docMk/>
          <pc:sldMk cId="3687668488" sldId="413"/>
        </pc:sldMkLst>
      </pc:sldChg>
      <pc:sldChg chg="del">
        <pc:chgData name="Muffoletto, Jamie" userId="daf1e3c6-8137-448a-b141-d23049d419b5" providerId="ADAL" clId="{D8A0107D-FF44-49D9-A52D-E7B2367A52A9}" dt="2021-06-17T15:04:51.416" v="695" actId="47"/>
        <pc:sldMkLst>
          <pc:docMk/>
          <pc:sldMk cId="253554836" sldId="414"/>
        </pc:sldMkLst>
      </pc:sldChg>
      <pc:sldChg chg="addSp delSp modSp mod">
        <pc:chgData name="Muffoletto, Jamie" userId="daf1e3c6-8137-448a-b141-d23049d419b5" providerId="ADAL" clId="{D8A0107D-FF44-49D9-A52D-E7B2367A52A9}" dt="2021-06-17T15:19:20.435" v="766" actId="1076"/>
        <pc:sldMkLst>
          <pc:docMk/>
          <pc:sldMk cId="737135523" sldId="416"/>
        </pc:sldMkLst>
        <pc:spChg chg="add del mod">
          <ac:chgData name="Muffoletto, Jamie" userId="daf1e3c6-8137-448a-b141-d23049d419b5" providerId="ADAL" clId="{D8A0107D-FF44-49D9-A52D-E7B2367A52A9}" dt="2021-06-17T15:14:31.459" v="740" actId="478"/>
          <ac:spMkLst>
            <pc:docMk/>
            <pc:sldMk cId="737135523" sldId="416"/>
            <ac:spMk id="6" creationId="{5C0FA66D-9569-47B9-BEED-DF257DCB5623}"/>
          </ac:spMkLst>
        </pc:spChg>
        <pc:spChg chg="mod">
          <ac:chgData name="Muffoletto, Jamie" userId="daf1e3c6-8137-448a-b141-d23049d419b5" providerId="ADAL" clId="{D8A0107D-FF44-49D9-A52D-E7B2367A52A9}" dt="2021-06-17T15:14:43.911" v="744" actId="1076"/>
          <ac:spMkLst>
            <pc:docMk/>
            <pc:sldMk cId="737135523" sldId="416"/>
            <ac:spMk id="8" creationId="{ABAF73E2-C648-4EFB-97E4-3C5AE033BBD4}"/>
          </ac:spMkLst>
        </pc:spChg>
        <pc:spChg chg="add mod">
          <ac:chgData name="Muffoletto, Jamie" userId="daf1e3c6-8137-448a-b141-d23049d419b5" providerId="ADAL" clId="{D8A0107D-FF44-49D9-A52D-E7B2367A52A9}" dt="2021-06-17T15:19:11.833" v="764" actId="1076"/>
          <ac:spMkLst>
            <pc:docMk/>
            <pc:sldMk cId="737135523" sldId="416"/>
            <ac:spMk id="11" creationId="{1BF1FDB2-9492-4F51-8CE0-7559A6C1B639}"/>
          </ac:spMkLst>
        </pc:spChg>
        <pc:spChg chg="add mod">
          <ac:chgData name="Muffoletto, Jamie" userId="daf1e3c6-8137-448a-b141-d23049d419b5" providerId="ADAL" clId="{D8A0107D-FF44-49D9-A52D-E7B2367A52A9}" dt="2021-06-17T15:19:20.435" v="766" actId="1076"/>
          <ac:spMkLst>
            <pc:docMk/>
            <pc:sldMk cId="737135523" sldId="416"/>
            <ac:spMk id="12" creationId="{5613E26E-3C3B-4307-8383-A799CE670AAB}"/>
          </ac:spMkLst>
        </pc:spChg>
        <pc:picChg chg="add mod">
          <ac:chgData name="Muffoletto, Jamie" userId="daf1e3c6-8137-448a-b141-d23049d419b5" providerId="ADAL" clId="{D8A0107D-FF44-49D9-A52D-E7B2367A52A9}" dt="2021-06-17T15:18:56.042" v="761" actId="1076"/>
          <ac:picMkLst>
            <pc:docMk/>
            <pc:sldMk cId="737135523" sldId="416"/>
            <ac:picMk id="7" creationId="{2A62B2D6-2E26-4BFF-817E-DE3E53193871}"/>
          </ac:picMkLst>
        </pc:picChg>
        <pc:picChg chg="del">
          <ac:chgData name="Muffoletto, Jamie" userId="daf1e3c6-8137-448a-b141-d23049d419b5" providerId="ADAL" clId="{D8A0107D-FF44-49D9-A52D-E7B2367A52A9}" dt="2021-06-17T15:18:42.692" v="758" actId="478"/>
          <ac:picMkLst>
            <pc:docMk/>
            <pc:sldMk cId="737135523" sldId="416"/>
            <ac:picMk id="10" creationId="{50293923-B5F1-44D4-8C00-A646FC4857EA}"/>
          </ac:picMkLst>
        </pc:picChg>
      </pc:sldChg>
      <pc:sldChg chg="addSp delSp modSp mod">
        <pc:chgData name="Muffoletto, Jamie" userId="daf1e3c6-8137-448a-b141-d23049d419b5" providerId="ADAL" clId="{D8A0107D-FF44-49D9-A52D-E7B2367A52A9}" dt="2021-06-17T15:17:26.171" v="757" actId="14100"/>
        <pc:sldMkLst>
          <pc:docMk/>
          <pc:sldMk cId="2841546275" sldId="428"/>
        </pc:sldMkLst>
        <pc:spChg chg="mod">
          <ac:chgData name="Muffoletto, Jamie" userId="daf1e3c6-8137-448a-b141-d23049d419b5" providerId="ADAL" clId="{D8A0107D-FF44-49D9-A52D-E7B2367A52A9}" dt="2021-06-17T15:15:42.582" v="748" actId="403"/>
          <ac:spMkLst>
            <pc:docMk/>
            <pc:sldMk cId="2841546275" sldId="428"/>
            <ac:spMk id="2" creationId="{47843B9C-1D95-4CC7-A673-792DC2DA4C9B}"/>
          </ac:spMkLst>
        </pc:spChg>
        <pc:spChg chg="add mod">
          <ac:chgData name="Muffoletto, Jamie" userId="daf1e3c6-8137-448a-b141-d23049d419b5" providerId="ADAL" clId="{D8A0107D-FF44-49D9-A52D-E7B2367A52A9}" dt="2021-06-17T15:17:26.171" v="757" actId="14100"/>
          <ac:spMkLst>
            <pc:docMk/>
            <pc:sldMk cId="2841546275" sldId="428"/>
            <ac:spMk id="8" creationId="{92066028-75EF-42D0-8351-BCB095C13D8E}"/>
          </ac:spMkLst>
        </pc:spChg>
        <pc:picChg chg="add mod">
          <ac:chgData name="Muffoletto, Jamie" userId="daf1e3c6-8137-448a-b141-d23049d419b5" providerId="ADAL" clId="{D8A0107D-FF44-49D9-A52D-E7B2367A52A9}" dt="2021-06-17T15:16:57.804" v="753" actId="14100"/>
          <ac:picMkLst>
            <pc:docMk/>
            <pc:sldMk cId="2841546275" sldId="428"/>
            <ac:picMk id="5" creationId="{BF4C9179-26D8-45D7-AA5A-3AF03FE6A46C}"/>
          </ac:picMkLst>
        </pc:picChg>
        <pc:picChg chg="del mod">
          <ac:chgData name="Muffoletto, Jamie" userId="daf1e3c6-8137-448a-b141-d23049d419b5" providerId="ADAL" clId="{D8A0107D-FF44-49D9-A52D-E7B2367A52A9}" dt="2021-06-17T15:16:44.938" v="750" actId="478"/>
          <ac:picMkLst>
            <pc:docMk/>
            <pc:sldMk cId="2841546275" sldId="428"/>
            <ac:picMk id="6" creationId="{128B7448-1CF6-4410-934A-0C2D52E9930A}"/>
          </ac:picMkLst>
        </pc:picChg>
      </pc:sldChg>
      <pc:sldChg chg="del">
        <pc:chgData name="Muffoletto, Jamie" userId="daf1e3c6-8137-448a-b141-d23049d419b5" providerId="ADAL" clId="{D8A0107D-FF44-49D9-A52D-E7B2367A52A9}" dt="2021-06-17T15:05:07.569" v="696" actId="47"/>
        <pc:sldMkLst>
          <pc:docMk/>
          <pc:sldMk cId="3549045939" sldId="442"/>
        </pc:sldMkLst>
      </pc:sldChg>
      <pc:sldChg chg="del">
        <pc:chgData name="Muffoletto, Jamie" userId="daf1e3c6-8137-448a-b141-d23049d419b5" providerId="ADAL" clId="{D8A0107D-FF44-49D9-A52D-E7B2367A52A9}" dt="2021-06-17T15:04:51.416" v="695" actId="47"/>
        <pc:sldMkLst>
          <pc:docMk/>
          <pc:sldMk cId="34656992" sldId="443"/>
        </pc:sldMkLst>
      </pc:sldChg>
      <pc:sldChg chg="addSp delSp modSp mod">
        <pc:chgData name="Muffoletto, Jamie" userId="daf1e3c6-8137-448a-b141-d23049d419b5" providerId="ADAL" clId="{D8A0107D-FF44-49D9-A52D-E7B2367A52A9}" dt="2021-06-17T15:30:48.736" v="908" actId="14100"/>
        <pc:sldMkLst>
          <pc:docMk/>
          <pc:sldMk cId="197626977" sldId="468"/>
        </pc:sldMkLst>
        <pc:spChg chg="mod">
          <ac:chgData name="Muffoletto, Jamie" userId="daf1e3c6-8137-448a-b141-d23049d419b5" providerId="ADAL" clId="{D8A0107D-FF44-49D9-A52D-E7B2367A52A9}" dt="2021-06-17T15:30:06.090" v="897" actId="1076"/>
          <ac:spMkLst>
            <pc:docMk/>
            <pc:sldMk cId="197626977" sldId="468"/>
            <ac:spMk id="4" creationId="{3F6CE2FE-F02B-461B-8C8F-E1DFA26F0ED4}"/>
          </ac:spMkLst>
        </pc:spChg>
        <pc:spChg chg="add mod">
          <ac:chgData name="Muffoletto, Jamie" userId="daf1e3c6-8137-448a-b141-d23049d419b5" providerId="ADAL" clId="{D8A0107D-FF44-49D9-A52D-E7B2367A52A9}" dt="2021-06-17T15:30:48.736" v="908" actId="14100"/>
          <ac:spMkLst>
            <pc:docMk/>
            <pc:sldMk cId="197626977" sldId="468"/>
            <ac:spMk id="8" creationId="{A99F5002-67EF-4F46-81A8-E1F35DED265B}"/>
          </ac:spMkLst>
        </pc:spChg>
        <pc:picChg chg="del">
          <ac:chgData name="Muffoletto, Jamie" userId="daf1e3c6-8137-448a-b141-d23049d419b5" providerId="ADAL" clId="{D8A0107D-FF44-49D9-A52D-E7B2367A52A9}" dt="2021-06-17T15:30:08.648" v="898" actId="478"/>
          <ac:picMkLst>
            <pc:docMk/>
            <pc:sldMk cId="197626977" sldId="468"/>
            <ac:picMk id="5" creationId="{212A10BC-F094-4D4B-83E4-98711B8A76F8}"/>
          </ac:picMkLst>
        </pc:picChg>
        <pc:picChg chg="add del mod">
          <ac:chgData name="Muffoletto, Jamie" userId="daf1e3c6-8137-448a-b141-d23049d419b5" providerId="ADAL" clId="{D8A0107D-FF44-49D9-A52D-E7B2367A52A9}" dt="2021-06-17T15:30:15.289" v="901" actId="21"/>
          <ac:picMkLst>
            <pc:docMk/>
            <pc:sldMk cId="197626977" sldId="468"/>
            <ac:picMk id="6" creationId="{B18F9AB4-43EE-496C-8C71-3EFE61D3DE50}"/>
          </ac:picMkLst>
        </pc:picChg>
        <pc:picChg chg="add mod">
          <ac:chgData name="Muffoletto, Jamie" userId="daf1e3c6-8137-448a-b141-d23049d419b5" providerId="ADAL" clId="{D8A0107D-FF44-49D9-A52D-E7B2367A52A9}" dt="2021-06-17T15:30:25.870" v="904" actId="14100"/>
          <ac:picMkLst>
            <pc:docMk/>
            <pc:sldMk cId="197626977" sldId="468"/>
            <ac:picMk id="7" creationId="{B18F9AB4-43EE-496C-8C71-3EFE61D3DE50}"/>
          </ac:picMkLst>
        </pc:picChg>
      </pc:sldChg>
      <pc:sldChg chg="del">
        <pc:chgData name="Muffoletto, Jamie" userId="daf1e3c6-8137-448a-b141-d23049d419b5" providerId="ADAL" clId="{D8A0107D-FF44-49D9-A52D-E7B2367A52A9}" dt="2021-06-17T15:08:39.719" v="709" actId="2696"/>
        <pc:sldMkLst>
          <pc:docMk/>
          <pc:sldMk cId="653736704" sldId="471"/>
        </pc:sldMkLst>
      </pc:sldChg>
      <pc:sldChg chg="addSp delSp modSp mod">
        <pc:chgData name="Muffoletto, Jamie" userId="daf1e3c6-8137-448a-b141-d23049d419b5" providerId="ADAL" clId="{D8A0107D-FF44-49D9-A52D-E7B2367A52A9}" dt="2021-06-17T15:25:26.137" v="817" actId="14100"/>
        <pc:sldMkLst>
          <pc:docMk/>
          <pc:sldMk cId="1377510343" sldId="474"/>
        </pc:sldMkLst>
        <pc:spChg chg="mod">
          <ac:chgData name="Muffoletto, Jamie" userId="daf1e3c6-8137-448a-b141-d23049d419b5" providerId="ADAL" clId="{D8A0107D-FF44-49D9-A52D-E7B2367A52A9}" dt="2021-06-17T15:25:01.039" v="811" actId="6549"/>
          <ac:spMkLst>
            <pc:docMk/>
            <pc:sldMk cId="1377510343" sldId="474"/>
            <ac:spMk id="5" creationId="{99CCEBF0-39D5-4C40-A33A-F38722241062}"/>
          </ac:spMkLst>
        </pc:spChg>
        <pc:spChg chg="add mod">
          <ac:chgData name="Muffoletto, Jamie" userId="daf1e3c6-8137-448a-b141-d23049d419b5" providerId="ADAL" clId="{D8A0107D-FF44-49D9-A52D-E7B2367A52A9}" dt="2021-06-17T15:25:26.137" v="817" actId="14100"/>
          <ac:spMkLst>
            <pc:docMk/>
            <pc:sldMk cId="1377510343" sldId="474"/>
            <ac:spMk id="6" creationId="{6D0FE997-C260-4BD5-8A51-5944B806FB24}"/>
          </ac:spMkLst>
        </pc:spChg>
        <pc:picChg chg="del">
          <ac:chgData name="Muffoletto, Jamie" userId="daf1e3c6-8137-448a-b141-d23049d419b5" providerId="ADAL" clId="{D8A0107D-FF44-49D9-A52D-E7B2367A52A9}" dt="2021-06-17T15:24:55.765" v="805" actId="478"/>
          <ac:picMkLst>
            <pc:docMk/>
            <pc:sldMk cId="1377510343" sldId="474"/>
            <ac:picMk id="9" creationId="{F71B28A0-4FD2-46F1-B622-8E8C9F0712BE}"/>
          </ac:picMkLst>
        </pc:picChg>
        <pc:picChg chg="mod">
          <ac:chgData name="Muffoletto, Jamie" userId="daf1e3c6-8137-448a-b141-d23049d419b5" providerId="ADAL" clId="{D8A0107D-FF44-49D9-A52D-E7B2367A52A9}" dt="2021-06-17T15:25:16.847" v="813" actId="1076"/>
          <ac:picMkLst>
            <pc:docMk/>
            <pc:sldMk cId="1377510343" sldId="474"/>
            <ac:picMk id="11" creationId="{D6DD0216-6566-416E-91F5-5AEE4E2F8DED}"/>
          </ac:picMkLst>
        </pc:picChg>
      </pc:sldChg>
      <pc:sldChg chg="del">
        <pc:chgData name="Muffoletto, Jamie" userId="daf1e3c6-8137-448a-b141-d23049d419b5" providerId="ADAL" clId="{D8A0107D-FF44-49D9-A52D-E7B2367A52A9}" dt="2021-06-17T15:05:07.569" v="696" actId="47"/>
        <pc:sldMkLst>
          <pc:docMk/>
          <pc:sldMk cId="810537506" sldId="493"/>
        </pc:sldMkLst>
      </pc:sldChg>
      <pc:sldChg chg="del">
        <pc:chgData name="Muffoletto, Jamie" userId="daf1e3c6-8137-448a-b141-d23049d419b5" providerId="ADAL" clId="{D8A0107D-FF44-49D9-A52D-E7B2367A52A9}" dt="2021-06-17T15:05:07.569" v="696" actId="47"/>
        <pc:sldMkLst>
          <pc:docMk/>
          <pc:sldMk cId="4130086037" sldId="494"/>
        </pc:sldMkLst>
      </pc:sldChg>
      <pc:sldChg chg="del">
        <pc:chgData name="Muffoletto, Jamie" userId="daf1e3c6-8137-448a-b141-d23049d419b5" providerId="ADAL" clId="{D8A0107D-FF44-49D9-A52D-E7B2367A52A9}" dt="2021-06-17T15:05:07.569" v="696" actId="47"/>
        <pc:sldMkLst>
          <pc:docMk/>
          <pc:sldMk cId="3714726973" sldId="495"/>
        </pc:sldMkLst>
      </pc:sldChg>
      <pc:sldChg chg="del">
        <pc:chgData name="Muffoletto, Jamie" userId="daf1e3c6-8137-448a-b141-d23049d419b5" providerId="ADAL" clId="{D8A0107D-FF44-49D9-A52D-E7B2367A52A9}" dt="2021-06-17T15:05:07.569" v="696" actId="47"/>
        <pc:sldMkLst>
          <pc:docMk/>
          <pc:sldMk cId="1393202536" sldId="496"/>
        </pc:sldMkLst>
      </pc:sldChg>
      <pc:sldChg chg="del">
        <pc:chgData name="Muffoletto, Jamie" userId="daf1e3c6-8137-448a-b141-d23049d419b5" providerId="ADAL" clId="{D8A0107D-FF44-49D9-A52D-E7B2367A52A9}" dt="2021-06-17T15:05:07.569" v="696" actId="47"/>
        <pc:sldMkLst>
          <pc:docMk/>
          <pc:sldMk cId="2130588710" sldId="497"/>
        </pc:sldMkLst>
      </pc:sldChg>
      <pc:sldChg chg="del">
        <pc:chgData name="Muffoletto, Jamie" userId="daf1e3c6-8137-448a-b141-d23049d419b5" providerId="ADAL" clId="{D8A0107D-FF44-49D9-A52D-E7B2367A52A9}" dt="2021-06-17T15:05:07.569" v="696" actId="47"/>
        <pc:sldMkLst>
          <pc:docMk/>
          <pc:sldMk cId="707124119" sldId="498"/>
        </pc:sldMkLst>
      </pc:sldChg>
      <pc:sldChg chg="addSp modSp mod">
        <pc:chgData name="Muffoletto, Jamie" userId="daf1e3c6-8137-448a-b141-d23049d419b5" providerId="ADAL" clId="{D8A0107D-FF44-49D9-A52D-E7B2367A52A9}" dt="2021-06-17T12:33:13.794" v="426" actId="1076"/>
        <pc:sldMkLst>
          <pc:docMk/>
          <pc:sldMk cId="3245012359" sldId="502"/>
        </pc:sldMkLst>
        <pc:spChg chg="mod">
          <ac:chgData name="Muffoletto, Jamie" userId="daf1e3c6-8137-448a-b141-d23049d419b5" providerId="ADAL" clId="{D8A0107D-FF44-49D9-A52D-E7B2367A52A9}" dt="2021-06-17T12:33:13.794" v="426" actId="1076"/>
          <ac:spMkLst>
            <pc:docMk/>
            <pc:sldMk cId="3245012359" sldId="502"/>
            <ac:spMk id="5" creationId="{99CCEBF0-39D5-4C40-A33A-F38722241062}"/>
          </ac:spMkLst>
        </pc:spChg>
        <pc:picChg chg="add mod">
          <ac:chgData name="Muffoletto, Jamie" userId="daf1e3c6-8137-448a-b141-d23049d419b5" providerId="ADAL" clId="{D8A0107D-FF44-49D9-A52D-E7B2367A52A9}" dt="2021-06-16T18:23:46.204" v="381" actId="1076"/>
          <ac:picMkLst>
            <pc:docMk/>
            <pc:sldMk cId="3245012359" sldId="502"/>
            <ac:picMk id="3" creationId="{F5D112FC-E80D-424E-8D33-0F931AD3A562}"/>
          </ac:picMkLst>
        </pc:picChg>
      </pc:sldChg>
      <pc:sldChg chg="addSp modSp mod">
        <pc:chgData name="Muffoletto, Jamie" userId="daf1e3c6-8137-448a-b141-d23049d419b5" providerId="ADAL" clId="{D8A0107D-FF44-49D9-A52D-E7B2367A52A9}" dt="2021-06-17T12:35:38.239" v="455" actId="14100"/>
        <pc:sldMkLst>
          <pc:docMk/>
          <pc:sldMk cId="3848477026" sldId="503"/>
        </pc:sldMkLst>
        <pc:spChg chg="mod">
          <ac:chgData name="Muffoletto, Jamie" userId="daf1e3c6-8137-448a-b141-d23049d419b5" providerId="ADAL" clId="{D8A0107D-FF44-49D9-A52D-E7B2367A52A9}" dt="2021-06-17T12:34:58.451" v="448" actId="1076"/>
          <ac:spMkLst>
            <pc:docMk/>
            <pc:sldMk cId="3848477026" sldId="503"/>
            <ac:spMk id="5" creationId="{99CCEBF0-39D5-4C40-A33A-F38722241062}"/>
          </ac:spMkLst>
        </pc:spChg>
        <pc:grpChg chg="add mod">
          <ac:chgData name="Muffoletto, Jamie" userId="daf1e3c6-8137-448a-b141-d23049d419b5" providerId="ADAL" clId="{D8A0107D-FF44-49D9-A52D-E7B2367A52A9}" dt="2021-06-17T12:35:38.239" v="455" actId="14100"/>
          <ac:grpSpMkLst>
            <pc:docMk/>
            <pc:sldMk cId="3848477026" sldId="503"/>
            <ac:grpSpMk id="2" creationId="{C0A328F9-AA5A-4D23-9661-DDD913A06AD5}"/>
          </ac:grpSpMkLst>
        </pc:grpChg>
        <pc:picChg chg="add mod">
          <ac:chgData name="Muffoletto, Jamie" userId="daf1e3c6-8137-448a-b141-d23049d419b5" providerId="ADAL" clId="{D8A0107D-FF44-49D9-A52D-E7B2367A52A9}" dt="2021-06-17T12:35:32.072" v="453" actId="164"/>
          <ac:picMkLst>
            <pc:docMk/>
            <pc:sldMk cId="3848477026" sldId="503"/>
            <ac:picMk id="4" creationId="{0FCB6133-6067-4442-8267-E96C66813E37}"/>
          </ac:picMkLst>
        </pc:picChg>
        <pc:picChg chg="add mod">
          <ac:chgData name="Muffoletto, Jamie" userId="daf1e3c6-8137-448a-b141-d23049d419b5" providerId="ADAL" clId="{D8A0107D-FF44-49D9-A52D-E7B2367A52A9}" dt="2021-06-17T12:35:32.072" v="453" actId="164"/>
          <ac:picMkLst>
            <pc:docMk/>
            <pc:sldMk cId="3848477026" sldId="503"/>
            <ac:picMk id="7" creationId="{2B3278F3-BA99-4784-8D42-797C0225AEBD}"/>
          </ac:picMkLst>
        </pc:picChg>
      </pc:sldChg>
      <pc:sldChg chg="addSp modSp mod">
        <pc:chgData name="Muffoletto, Jamie" userId="daf1e3c6-8137-448a-b141-d23049d419b5" providerId="ADAL" clId="{D8A0107D-FF44-49D9-A52D-E7B2367A52A9}" dt="2021-06-17T12:39:55.351" v="467" actId="14100"/>
        <pc:sldMkLst>
          <pc:docMk/>
          <pc:sldMk cId="1384365852" sldId="504"/>
        </pc:sldMkLst>
        <pc:spChg chg="mod">
          <ac:chgData name="Muffoletto, Jamie" userId="daf1e3c6-8137-448a-b141-d23049d419b5" providerId="ADAL" clId="{D8A0107D-FF44-49D9-A52D-E7B2367A52A9}" dt="2021-06-17T12:36:18.906" v="458" actId="403"/>
          <ac:spMkLst>
            <pc:docMk/>
            <pc:sldMk cId="1384365852" sldId="504"/>
            <ac:spMk id="7" creationId="{46B63509-3BFE-4C33-A7A7-274A03DCC7A0}"/>
          </ac:spMkLst>
        </pc:spChg>
        <pc:spChg chg="add mod">
          <ac:chgData name="Muffoletto, Jamie" userId="daf1e3c6-8137-448a-b141-d23049d419b5" providerId="ADAL" clId="{D8A0107D-FF44-49D9-A52D-E7B2367A52A9}" dt="2021-06-17T12:39:55.351" v="467" actId="14100"/>
          <ac:spMkLst>
            <pc:docMk/>
            <pc:sldMk cId="1384365852" sldId="504"/>
            <ac:spMk id="9" creationId="{E096BD07-BEC0-4B7F-800B-AA5AF3A7DC0B}"/>
          </ac:spMkLst>
        </pc:spChg>
        <pc:picChg chg="add mod">
          <ac:chgData name="Muffoletto, Jamie" userId="daf1e3c6-8137-448a-b141-d23049d419b5" providerId="ADAL" clId="{D8A0107D-FF44-49D9-A52D-E7B2367A52A9}" dt="2021-06-17T12:36:37.183" v="463" actId="1076"/>
          <ac:picMkLst>
            <pc:docMk/>
            <pc:sldMk cId="1384365852" sldId="504"/>
            <ac:picMk id="8" creationId="{363FA812-A001-4189-972B-08494C74A4A3}"/>
          </ac:picMkLst>
        </pc:picChg>
      </pc:sldChg>
      <pc:sldChg chg="addSp delSp modSp mod">
        <pc:chgData name="Muffoletto, Jamie" userId="daf1e3c6-8137-448a-b141-d23049d419b5" providerId="ADAL" clId="{D8A0107D-FF44-49D9-A52D-E7B2367A52A9}" dt="2021-06-17T12:31:31.625" v="424" actId="1076"/>
        <pc:sldMkLst>
          <pc:docMk/>
          <pc:sldMk cId="2444811196" sldId="505"/>
        </pc:sldMkLst>
        <pc:spChg chg="mod">
          <ac:chgData name="Muffoletto, Jamie" userId="daf1e3c6-8137-448a-b141-d23049d419b5" providerId="ADAL" clId="{D8A0107D-FF44-49D9-A52D-E7B2367A52A9}" dt="2021-06-17T12:26:37.882" v="398" actId="5793"/>
          <ac:spMkLst>
            <pc:docMk/>
            <pc:sldMk cId="2444811196" sldId="505"/>
            <ac:spMk id="5" creationId="{99CCEBF0-39D5-4C40-A33A-F38722241062}"/>
          </ac:spMkLst>
        </pc:spChg>
        <pc:grpChg chg="add del mod">
          <ac:chgData name="Muffoletto, Jamie" userId="daf1e3c6-8137-448a-b141-d23049d419b5" providerId="ADAL" clId="{D8A0107D-FF44-49D9-A52D-E7B2367A52A9}" dt="2021-06-17T12:28:47.197" v="415" actId="21"/>
          <ac:grpSpMkLst>
            <pc:docMk/>
            <pc:sldMk cId="2444811196" sldId="505"/>
            <ac:grpSpMk id="2" creationId="{D90D2B96-31E5-458C-AB8C-3173A809B521}"/>
          </ac:grpSpMkLst>
        </pc:grpChg>
        <pc:grpChg chg="add mod">
          <ac:chgData name="Muffoletto, Jamie" userId="daf1e3c6-8137-448a-b141-d23049d419b5" providerId="ADAL" clId="{D8A0107D-FF44-49D9-A52D-E7B2367A52A9}" dt="2021-06-17T12:31:31.625" v="424" actId="1076"/>
          <ac:grpSpMkLst>
            <pc:docMk/>
            <pc:sldMk cId="2444811196" sldId="505"/>
            <ac:grpSpMk id="3" creationId="{409B8794-AEB8-44D6-A80A-24A14DBFC77A}"/>
          </ac:grpSpMkLst>
        </pc:grpChg>
        <pc:picChg chg="add mod">
          <ac:chgData name="Muffoletto, Jamie" userId="daf1e3c6-8137-448a-b141-d23049d419b5" providerId="ADAL" clId="{D8A0107D-FF44-49D9-A52D-E7B2367A52A9}" dt="2021-06-17T12:27:13.427" v="402" actId="164"/>
          <ac:picMkLst>
            <pc:docMk/>
            <pc:sldMk cId="2444811196" sldId="505"/>
            <ac:picMk id="4" creationId="{A1B2293F-CFE5-496E-8FA2-3D45978656CA}"/>
          </ac:picMkLst>
        </pc:picChg>
        <pc:picChg chg="add mod">
          <ac:chgData name="Muffoletto, Jamie" userId="daf1e3c6-8137-448a-b141-d23049d419b5" providerId="ADAL" clId="{D8A0107D-FF44-49D9-A52D-E7B2367A52A9}" dt="2021-06-17T12:27:13.427" v="402" actId="164"/>
          <ac:picMkLst>
            <pc:docMk/>
            <pc:sldMk cId="2444811196" sldId="505"/>
            <ac:picMk id="7" creationId="{ECAD032B-5DDD-4171-BE0E-AA08712D6729}"/>
          </ac:picMkLst>
        </pc:picChg>
        <pc:picChg chg="add del mod">
          <ac:chgData name="Muffoletto, Jamie" userId="daf1e3c6-8137-448a-b141-d23049d419b5" providerId="ADAL" clId="{D8A0107D-FF44-49D9-A52D-E7B2367A52A9}" dt="2021-06-17T12:28:45.555" v="414" actId="478"/>
          <ac:picMkLst>
            <pc:docMk/>
            <pc:sldMk cId="2444811196" sldId="505"/>
            <ac:picMk id="8" creationId="{69B41730-0F47-4586-B5A5-EB2BDB68D538}"/>
          </ac:picMkLst>
        </pc:picChg>
        <pc:picChg chg="add mod">
          <ac:chgData name="Muffoletto, Jamie" userId="daf1e3c6-8137-448a-b141-d23049d419b5" providerId="ADAL" clId="{D8A0107D-FF44-49D9-A52D-E7B2367A52A9}" dt="2021-06-17T12:31:19.562" v="421" actId="164"/>
          <ac:picMkLst>
            <pc:docMk/>
            <pc:sldMk cId="2444811196" sldId="505"/>
            <ac:picMk id="9" creationId="{B500A6F3-82BD-4C2D-AAF0-849392F73F44}"/>
          </ac:picMkLst>
        </pc:picChg>
        <pc:picChg chg="add mod">
          <ac:chgData name="Muffoletto, Jamie" userId="daf1e3c6-8137-448a-b141-d23049d419b5" providerId="ADAL" clId="{D8A0107D-FF44-49D9-A52D-E7B2367A52A9}" dt="2021-06-17T12:31:19.562" v="421" actId="164"/>
          <ac:picMkLst>
            <pc:docMk/>
            <pc:sldMk cId="2444811196" sldId="505"/>
            <ac:picMk id="10" creationId="{E40CD620-6FC7-4F37-8573-C40F1122B4DC}"/>
          </ac:picMkLst>
        </pc:picChg>
        <pc:picChg chg="add mod">
          <ac:chgData name="Muffoletto, Jamie" userId="daf1e3c6-8137-448a-b141-d23049d419b5" providerId="ADAL" clId="{D8A0107D-FF44-49D9-A52D-E7B2367A52A9}" dt="2021-06-17T12:31:19.562" v="421" actId="164"/>
          <ac:picMkLst>
            <pc:docMk/>
            <pc:sldMk cId="2444811196" sldId="505"/>
            <ac:picMk id="11" creationId="{07E5B7F7-082A-4EF6-B3B5-70464ED16F25}"/>
          </ac:picMkLst>
        </pc:picChg>
      </pc:sldChg>
      <pc:sldChg chg="modSp mod">
        <pc:chgData name="Muffoletto, Jamie" userId="daf1e3c6-8137-448a-b141-d23049d419b5" providerId="ADAL" clId="{D8A0107D-FF44-49D9-A52D-E7B2367A52A9}" dt="2021-06-18T11:55:23.887" v="1062" actId="13926"/>
        <pc:sldMkLst>
          <pc:docMk/>
          <pc:sldMk cId="4053731649" sldId="508"/>
        </pc:sldMkLst>
        <pc:spChg chg="mod">
          <ac:chgData name="Muffoletto, Jamie" userId="daf1e3c6-8137-448a-b141-d23049d419b5" providerId="ADAL" clId="{D8A0107D-FF44-49D9-A52D-E7B2367A52A9}" dt="2021-06-18T11:55:23.887" v="1062" actId="13926"/>
          <ac:spMkLst>
            <pc:docMk/>
            <pc:sldMk cId="4053731649" sldId="508"/>
            <ac:spMk id="4" creationId="{9F800888-D9B6-49F1-8B90-B7E4BB43ED5B}"/>
          </ac:spMkLst>
        </pc:spChg>
      </pc:sldChg>
      <pc:sldChg chg="del">
        <pc:chgData name="Muffoletto, Jamie" userId="daf1e3c6-8137-448a-b141-d23049d419b5" providerId="ADAL" clId="{D8A0107D-FF44-49D9-A52D-E7B2367A52A9}" dt="2021-06-16T18:03:52.941" v="49" actId="47"/>
        <pc:sldMkLst>
          <pc:docMk/>
          <pc:sldMk cId="2211355991" sldId="510"/>
        </pc:sldMkLst>
      </pc:sldChg>
      <pc:sldChg chg="del">
        <pc:chgData name="Muffoletto, Jamie" userId="daf1e3c6-8137-448a-b141-d23049d419b5" providerId="ADAL" clId="{D8A0107D-FF44-49D9-A52D-E7B2367A52A9}" dt="2021-06-17T15:04:24.210" v="694" actId="47"/>
        <pc:sldMkLst>
          <pc:docMk/>
          <pc:sldMk cId="75180250" sldId="511"/>
        </pc:sldMkLst>
      </pc:sldChg>
      <pc:sldChg chg="del">
        <pc:chgData name="Muffoletto, Jamie" userId="daf1e3c6-8137-448a-b141-d23049d419b5" providerId="ADAL" clId="{D8A0107D-FF44-49D9-A52D-E7B2367A52A9}" dt="2021-06-17T15:05:07.569" v="696" actId="47"/>
        <pc:sldMkLst>
          <pc:docMk/>
          <pc:sldMk cId="3762885562" sldId="512"/>
        </pc:sldMkLst>
      </pc:sldChg>
      <pc:sldChg chg="del">
        <pc:chgData name="Muffoletto, Jamie" userId="daf1e3c6-8137-448a-b141-d23049d419b5" providerId="ADAL" clId="{D8A0107D-FF44-49D9-A52D-E7B2367A52A9}" dt="2021-06-17T15:05:11.536" v="697" actId="47"/>
        <pc:sldMkLst>
          <pc:docMk/>
          <pc:sldMk cId="3009270370" sldId="513"/>
        </pc:sldMkLst>
      </pc:sldChg>
      <pc:sldChg chg="del">
        <pc:chgData name="Muffoletto, Jamie" userId="daf1e3c6-8137-448a-b141-d23049d419b5" providerId="ADAL" clId="{D8A0107D-FF44-49D9-A52D-E7B2367A52A9}" dt="2021-06-17T15:06:10.002" v="699" actId="2696"/>
        <pc:sldMkLst>
          <pc:docMk/>
          <pc:sldMk cId="1907803156" sldId="514"/>
        </pc:sldMkLst>
      </pc:sldChg>
      <pc:sldChg chg="del">
        <pc:chgData name="Muffoletto, Jamie" userId="daf1e3c6-8137-448a-b141-d23049d419b5" providerId="ADAL" clId="{D8A0107D-FF44-49D9-A52D-E7B2367A52A9}" dt="2021-06-17T15:13:47.916" v="733" actId="47"/>
        <pc:sldMkLst>
          <pc:docMk/>
          <pc:sldMk cId="211501705" sldId="515"/>
        </pc:sldMkLst>
      </pc:sldChg>
      <pc:sldChg chg="del">
        <pc:chgData name="Muffoletto, Jamie" userId="daf1e3c6-8137-448a-b141-d23049d419b5" providerId="ADAL" clId="{D8A0107D-FF44-49D9-A52D-E7B2367A52A9}" dt="2021-06-17T15:24:45.841" v="803" actId="47"/>
        <pc:sldMkLst>
          <pc:docMk/>
          <pc:sldMk cId="4125695718" sldId="516"/>
        </pc:sldMkLst>
      </pc:sldChg>
      <pc:sldChg chg="del">
        <pc:chgData name="Muffoletto, Jamie" userId="daf1e3c6-8137-448a-b141-d23049d419b5" providerId="ADAL" clId="{D8A0107D-FF44-49D9-A52D-E7B2367A52A9}" dt="2021-06-17T15:25:39.184" v="819" actId="47"/>
        <pc:sldMkLst>
          <pc:docMk/>
          <pc:sldMk cId="2908026960" sldId="517"/>
        </pc:sldMkLst>
      </pc:sldChg>
      <pc:sldChg chg="del">
        <pc:chgData name="Muffoletto, Jamie" userId="daf1e3c6-8137-448a-b141-d23049d419b5" providerId="ADAL" clId="{D8A0107D-FF44-49D9-A52D-E7B2367A52A9}" dt="2021-06-17T15:31:18.219" v="910" actId="47"/>
        <pc:sldMkLst>
          <pc:docMk/>
          <pc:sldMk cId="559650302" sldId="518"/>
        </pc:sldMkLst>
      </pc:sldChg>
      <pc:sldChg chg="del">
        <pc:chgData name="Muffoletto, Jamie" userId="daf1e3c6-8137-448a-b141-d23049d419b5" providerId="ADAL" clId="{D8A0107D-FF44-49D9-A52D-E7B2367A52A9}" dt="2021-06-17T15:31:39.329" v="912" actId="47"/>
        <pc:sldMkLst>
          <pc:docMk/>
          <pc:sldMk cId="3938354102" sldId="519"/>
        </pc:sldMkLst>
      </pc:sldChg>
      <pc:sldChg chg="del">
        <pc:chgData name="Muffoletto, Jamie" userId="daf1e3c6-8137-448a-b141-d23049d419b5" providerId="ADAL" clId="{D8A0107D-FF44-49D9-A52D-E7B2367A52A9}" dt="2021-06-16T18:04:00.600" v="50" actId="47"/>
        <pc:sldMkLst>
          <pc:docMk/>
          <pc:sldMk cId="2243676440" sldId="520"/>
        </pc:sldMkLst>
      </pc:sldChg>
      <pc:sldChg chg="modSp mod">
        <pc:chgData name="Muffoletto, Jamie" userId="daf1e3c6-8137-448a-b141-d23049d419b5" providerId="ADAL" clId="{D8A0107D-FF44-49D9-A52D-E7B2367A52A9}" dt="2021-06-16T18:09:20.820" v="131" actId="6549"/>
        <pc:sldMkLst>
          <pc:docMk/>
          <pc:sldMk cId="2307014536" sldId="521"/>
        </pc:sldMkLst>
        <pc:spChg chg="mod">
          <ac:chgData name="Muffoletto, Jamie" userId="daf1e3c6-8137-448a-b141-d23049d419b5" providerId="ADAL" clId="{D8A0107D-FF44-49D9-A52D-E7B2367A52A9}" dt="2021-06-16T18:09:20.820" v="131" actId="6549"/>
          <ac:spMkLst>
            <pc:docMk/>
            <pc:sldMk cId="2307014536" sldId="521"/>
            <ac:spMk id="5" creationId="{99CCEBF0-39D5-4C40-A33A-F38722241062}"/>
          </ac:spMkLst>
        </pc:spChg>
        <pc:spChg chg="mod">
          <ac:chgData name="Muffoletto, Jamie" userId="daf1e3c6-8137-448a-b141-d23049d419b5" providerId="ADAL" clId="{D8A0107D-FF44-49D9-A52D-E7B2367A52A9}" dt="2021-06-16T18:09:09.518" v="130" actId="20577"/>
          <ac:spMkLst>
            <pc:docMk/>
            <pc:sldMk cId="2307014536" sldId="521"/>
            <ac:spMk id="6" creationId="{BE186766-0C07-402A-A880-1BAE1856BFF3}"/>
          </ac:spMkLst>
        </pc:spChg>
      </pc:sldChg>
      <pc:sldChg chg="del">
        <pc:chgData name="Muffoletto, Jamie" userId="daf1e3c6-8137-448a-b141-d23049d419b5" providerId="ADAL" clId="{D8A0107D-FF44-49D9-A52D-E7B2367A52A9}" dt="2021-06-16T18:03:50.621" v="48" actId="47"/>
        <pc:sldMkLst>
          <pc:docMk/>
          <pc:sldMk cId="656908241" sldId="522"/>
        </pc:sldMkLst>
      </pc:sldChg>
      <pc:sldChg chg="del">
        <pc:chgData name="Muffoletto, Jamie" userId="daf1e3c6-8137-448a-b141-d23049d419b5" providerId="ADAL" clId="{D8A0107D-FF44-49D9-A52D-E7B2367A52A9}" dt="2021-06-16T18:03:50.621" v="48" actId="47"/>
        <pc:sldMkLst>
          <pc:docMk/>
          <pc:sldMk cId="4109505204" sldId="523"/>
        </pc:sldMkLst>
      </pc:sldChg>
      <pc:sldChg chg="del">
        <pc:chgData name="Muffoletto, Jamie" userId="daf1e3c6-8137-448a-b141-d23049d419b5" providerId="ADAL" clId="{D8A0107D-FF44-49D9-A52D-E7B2367A52A9}" dt="2021-06-16T18:03:50.621" v="48" actId="47"/>
        <pc:sldMkLst>
          <pc:docMk/>
          <pc:sldMk cId="2744197436" sldId="524"/>
        </pc:sldMkLst>
      </pc:sldChg>
      <pc:sldChg chg="del">
        <pc:chgData name="Muffoletto, Jamie" userId="daf1e3c6-8137-448a-b141-d23049d419b5" providerId="ADAL" clId="{D8A0107D-FF44-49D9-A52D-E7B2367A52A9}" dt="2021-06-16T18:03:50.621" v="48" actId="47"/>
        <pc:sldMkLst>
          <pc:docMk/>
          <pc:sldMk cId="2706721895" sldId="525"/>
        </pc:sldMkLst>
      </pc:sldChg>
      <pc:sldChg chg="del">
        <pc:chgData name="Muffoletto, Jamie" userId="daf1e3c6-8137-448a-b141-d23049d419b5" providerId="ADAL" clId="{D8A0107D-FF44-49D9-A52D-E7B2367A52A9}" dt="2021-06-17T15:05:07.569" v="696" actId="47"/>
        <pc:sldMkLst>
          <pc:docMk/>
          <pc:sldMk cId="3336265689" sldId="526"/>
        </pc:sldMkLst>
      </pc:sldChg>
      <pc:sldChg chg="del">
        <pc:chgData name="Muffoletto, Jamie" userId="daf1e3c6-8137-448a-b141-d23049d419b5" providerId="ADAL" clId="{D8A0107D-FF44-49D9-A52D-E7B2367A52A9}" dt="2021-06-17T15:15:09.219" v="746" actId="47"/>
        <pc:sldMkLst>
          <pc:docMk/>
          <pc:sldMk cId="47652382" sldId="527"/>
        </pc:sldMkLst>
      </pc:sldChg>
      <pc:sldChg chg="addSp delSp modSp mod">
        <pc:chgData name="Muffoletto, Jamie" userId="daf1e3c6-8137-448a-b141-d23049d419b5" providerId="ADAL" clId="{D8A0107D-FF44-49D9-A52D-E7B2367A52A9}" dt="2021-06-17T15:21:42.032" v="790" actId="14100"/>
        <pc:sldMkLst>
          <pc:docMk/>
          <pc:sldMk cId="1942981165" sldId="529"/>
        </pc:sldMkLst>
        <pc:spChg chg="mod">
          <ac:chgData name="Muffoletto, Jamie" userId="daf1e3c6-8137-448a-b141-d23049d419b5" providerId="ADAL" clId="{D8A0107D-FF44-49D9-A52D-E7B2367A52A9}" dt="2021-06-17T15:19:51.745" v="771" actId="14100"/>
          <ac:spMkLst>
            <pc:docMk/>
            <pc:sldMk cId="1942981165" sldId="529"/>
            <ac:spMk id="2" creationId="{E348103E-2970-42E5-8D80-80ADBE9BDF9B}"/>
          </ac:spMkLst>
        </pc:spChg>
        <pc:spChg chg="add del mod">
          <ac:chgData name="Muffoletto, Jamie" userId="daf1e3c6-8137-448a-b141-d23049d419b5" providerId="ADAL" clId="{D8A0107D-FF44-49D9-A52D-E7B2367A52A9}" dt="2021-06-17T15:20:39.751" v="775" actId="21"/>
          <ac:spMkLst>
            <pc:docMk/>
            <pc:sldMk cId="1942981165" sldId="529"/>
            <ac:spMk id="6" creationId="{ED508F3D-A099-4F77-B2CA-E20BF9349CDD}"/>
          </ac:spMkLst>
        </pc:spChg>
        <pc:spChg chg="add mod">
          <ac:chgData name="Muffoletto, Jamie" userId="daf1e3c6-8137-448a-b141-d23049d419b5" providerId="ADAL" clId="{D8A0107D-FF44-49D9-A52D-E7B2367A52A9}" dt="2021-06-17T15:20:59.741" v="778" actId="14100"/>
          <ac:spMkLst>
            <pc:docMk/>
            <pc:sldMk cId="1942981165" sldId="529"/>
            <ac:spMk id="8" creationId="{F007FA61-066D-4062-A166-BB09721CDBAE}"/>
          </ac:spMkLst>
        </pc:spChg>
        <pc:spChg chg="add mod">
          <ac:chgData name="Muffoletto, Jamie" userId="daf1e3c6-8137-448a-b141-d23049d419b5" providerId="ADAL" clId="{D8A0107D-FF44-49D9-A52D-E7B2367A52A9}" dt="2021-06-17T15:21:20.361" v="784" actId="14100"/>
          <ac:spMkLst>
            <pc:docMk/>
            <pc:sldMk cId="1942981165" sldId="529"/>
            <ac:spMk id="9" creationId="{B01EC179-D526-4B44-8BDE-1601EA2F05DC}"/>
          </ac:spMkLst>
        </pc:spChg>
        <pc:spChg chg="add mod">
          <ac:chgData name="Muffoletto, Jamie" userId="daf1e3c6-8137-448a-b141-d23049d419b5" providerId="ADAL" clId="{D8A0107D-FF44-49D9-A52D-E7B2367A52A9}" dt="2021-06-17T15:21:29.634" v="787" actId="1076"/>
          <ac:spMkLst>
            <pc:docMk/>
            <pc:sldMk cId="1942981165" sldId="529"/>
            <ac:spMk id="10" creationId="{0F840F73-9B7F-4F06-A5E9-99713CB6F635}"/>
          </ac:spMkLst>
        </pc:spChg>
        <pc:spChg chg="add mod">
          <ac:chgData name="Muffoletto, Jamie" userId="daf1e3c6-8137-448a-b141-d23049d419b5" providerId="ADAL" clId="{D8A0107D-FF44-49D9-A52D-E7B2367A52A9}" dt="2021-06-17T15:21:42.032" v="790" actId="14100"/>
          <ac:spMkLst>
            <pc:docMk/>
            <pc:sldMk cId="1942981165" sldId="529"/>
            <ac:spMk id="11" creationId="{A0B03B86-3CC0-4436-9541-4347323ADBAB}"/>
          </ac:spMkLst>
        </pc:spChg>
        <pc:picChg chg="add mod">
          <ac:chgData name="Muffoletto, Jamie" userId="daf1e3c6-8137-448a-b141-d23049d419b5" providerId="ADAL" clId="{D8A0107D-FF44-49D9-A52D-E7B2367A52A9}" dt="2021-06-17T15:20:31.549" v="774" actId="1076"/>
          <ac:picMkLst>
            <pc:docMk/>
            <pc:sldMk cId="1942981165" sldId="529"/>
            <ac:picMk id="4" creationId="{ED67CD80-DFB2-4EDE-A3B5-831732F8BA5E}"/>
          </ac:picMkLst>
        </pc:picChg>
        <pc:picChg chg="del">
          <ac:chgData name="Muffoletto, Jamie" userId="daf1e3c6-8137-448a-b141-d23049d419b5" providerId="ADAL" clId="{D8A0107D-FF44-49D9-A52D-E7B2367A52A9}" dt="2021-06-17T15:20:25.838" v="772" actId="478"/>
          <ac:picMkLst>
            <pc:docMk/>
            <pc:sldMk cId="1942981165" sldId="529"/>
            <ac:picMk id="5" creationId="{897EDA2A-57C6-433A-B587-E698EC8901D0}"/>
          </ac:picMkLst>
        </pc:picChg>
      </pc:sldChg>
      <pc:sldChg chg="addSp modSp mod">
        <pc:chgData name="Muffoletto, Jamie" userId="daf1e3c6-8137-448a-b141-d23049d419b5" providerId="ADAL" clId="{D8A0107D-FF44-49D9-A52D-E7B2367A52A9}" dt="2021-06-17T15:24:23.641" v="801" actId="1076"/>
        <pc:sldMkLst>
          <pc:docMk/>
          <pc:sldMk cId="2894493104" sldId="531"/>
        </pc:sldMkLst>
        <pc:spChg chg="mod">
          <ac:chgData name="Muffoletto, Jamie" userId="daf1e3c6-8137-448a-b141-d23049d419b5" providerId="ADAL" clId="{D8A0107D-FF44-49D9-A52D-E7B2367A52A9}" dt="2021-06-17T15:23:43.711" v="793" actId="20577"/>
          <ac:spMkLst>
            <pc:docMk/>
            <pc:sldMk cId="2894493104" sldId="531"/>
            <ac:spMk id="4" creationId="{E8223F7C-1E1A-42A6-88E5-9A84B779A68C}"/>
          </ac:spMkLst>
        </pc:spChg>
        <pc:grpChg chg="add mod">
          <ac:chgData name="Muffoletto, Jamie" userId="daf1e3c6-8137-448a-b141-d23049d419b5" providerId="ADAL" clId="{D8A0107D-FF44-49D9-A52D-E7B2367A52A9}" dt="2021-06-17T15:24:23.641" v="801" actId="1076"/>
          <ac:grpSpMkLst>
            <pc:docMk/>
            <pc:sldMk cId="2894493104" sldId="531"/>
            <ac:grpSpMk id="8" creationId="{A345FA51-40D1-4A87-B2E1-2AF7644BAF2C}"/>
          </ac:grpSpMkLst>
        </pc:grpChg>
        <pc:picChg chg="add mod modCrop">
          <ac:chgData name="Muffoletto, Jamie" userId="daf1e3c6-8137-448a-b141-d23049d419b5" providerId="ADAL" clId="{D8A0107D-FF44-49D9-A52D-E7B2367A52A9}" dt="2021-06-17T15:24:18.529" v="799" actId="164"/>
          <ac:picMkLst>
            <pc:docMk/>
            <pc:sldMk cId="2894493104" sldId="531"/>
            <ac:picMk id="3" creationId="{1231E364-0398-4CCD-9C3F-73B3274A0057}"/>
          </ac:picMkLst>
        </pc:picChg>
        <pc:picChg chg="add mod modCrop">
          <ac:chgData name="Muffoletto, Jamie" userId="daf1e3c6-8137-448a-b141-d23049d419b5" providerId="ADAL" clId="{D8A0107D-FF44-49D9-A52D-E7B2367A52A9}" dt="2021-06-17T15:24:18.529" v="799" actId="164"/>
          <ac:picMkLst>
            <pc:docMk/>
            <pc:sldMk cId="2894493104" sldId="531"/>
            <ac:picMk id="6" creationId="{22D4E838-27A7-477B-9A29-E9AFF9AC2BEB}"/>
          </ac:picMkLst>
        </pc:picChg>
      </pc:sldChg>
      <pc:sldChg chg="addSp modSp mod">
        <pc:chgData name="Muffoletto, Jamie" userId="daf1e3c6-8137-448a-b141-d23049d419b5" providerId="ADAL" clId="{D8A0107D-FF44-49D9-A52D-E7B2367A52A9}" dt="2021-06-17T12:27:44.848" v="408" actId="1076"/>
        <pc:sldMkLst>
          <pc:docMk/>
          <pc:sldMk cId="1295997539" sldId="532"/>
        </pc:sldMkLst>
        <pc:spChg chg="mod">
          <ac:chgData name="Muffoletto, Jamie" userId="daf1e3c6-8137-448a-b141-d23049d419b5" providerId="ADAL" clId="{D8A0107D-FF44-49D9-A52D-E7B2367A52A9}" dt="2021-06-17T12:24:09.860" v="383" actId="6549"/>
          <ac:spMkLst>
            <pc:docMk/>
            <pc:sldMk cId="1295997539" sldId="532"/>
            <ac:spMk id="5" creationId="{99CCEBF0-39D5-4C40-A33A-F38722241062}"/>
          </ac:spMkLst>
        </pc:spChg>
        <pc:picChg chg="add mod">
          <ac:chgData name="Muffoletto, Jamie" userId="daf1e3c6-8137-448a-b141-d23049d419b5" providerId="ADAL" clId="{D8A0107D-FF44-49D9-A52D-E7B2367A52A9}" dt="2021-06-17T12:27:44.848" v="408" actId="1076"/>
          <ac:picMkLst>
            <pc:docMk/>
            <pc:sldMk cId="1295997539" sldId="532"/>
            <ac:picMk id="4" creationId="{BA1F15D2-8B08-475C-A715-9206D70F426A}"/>
          </ac:picMkLst>
        </pc:picChg>
      </pc:sldChg>
      <pc:sldChg chg="addSp delSp modSp add del mod">
        <pc:chgData name="Muffoletto, Jamie" userId="daf1e3c6-8137-448a-b141-d23049d419b5" providerId="ADAL" clId="{D8A0107D-FF44-49D9-A52D-E7B2367A52A9}" dt="2021-06-17T14:41:06.718" v="547" actId="2696"/>
        <pc:sldMkLst>
          <pc:docMk/>
          <pc:sldMk cId="493156658" sldId="533"/>
        </pc:sldMkLst>
        <pc:spChg chg="add del mod">
          <ac:chgData name="Muffoletto, Jamie" userId="daf1e3c6-8137-448a-b141-d23049d419b5" providerId="ADAL" clId="{D8A0107D-FF44-49D9-A52D-E7B2367A52A9}" dt="2021-06-17T14:40:58.158" v="545" actId="21"/>
          <ac:spMkLst>
            <pc:docMk/>
            <pc:sldMk cId="493156658" sldId="533"/>
            <ac:spMk id="4" creationId="{8B7EEFBF-E9F8-4B45-A122-73308A49A006}"/>
          </ac:spMkLst>
        </pc:spChg>
        <pc:spChg chg="mod">
          <ac:chgData name="Muffoletto, Jamie" userId="daf1e3c6-8137-448a-b141-d23049d419b5" providerId="ADAL" clId="{D8A0107D-FF44-49D9-A52D-E7B2367A52A9}" dt="2021-06-17T14:40:25.589" v="538" actId="21"/>
          <ac:spMkLst>
            <pc:docMk/>
            <pc:sldMk cId="493156658" sldId="533"/>
            <ac:spMk id="5" creationId="{99CCEBF0-39D5-4C40-A33A-F38722241062}"/>
          </ac:spMkLst>
        </pc:spChg>
        <pc:picChg chg="add del mod">
          <ac:chgData name="Muffoletto, Jamie" userId="daf1e3c6-8137-448a-b141-d23049d419b5" providerId="ADAL" clId="{D8A0107D-FF44-49D9-A52D-E7B2367A52A9}" dt="2021-06-17T14:40:35.860" v="540" actId="21"/>
          <ac:picMkLst>
            <pc:docMk/>
            <pc:sldMk cId="493156658" sldId="533"/>
            <ac:picMk id="3" creationId="{C84FBB42-BB27-496E-93FB-065F6DA55125}"/>
          </ac:picMkLst>
        </pc:picChg>
        <pc:picChg chg="add mod">
          <ac:chgData name="Muffoletto, Jamie" userId="daf1e3c6-8137-448a-b141-d23049d419b5" providerId="ADAL" clId="{D8A0107D-FF44-49D9-A52D-E7B2367A52A9}" dt="2021-06-17T12:34:20.302" v="441" actId="1076"/>
          <ac:picMkLst>
            <pc:docMk/>
            <pc:sldMk cId="493156658" sldId="533"/>
            <ac:picMk id="8" creationId="{608A0AE0-5FE9-45B8-9FCB-5BC3B8DFA24E}"/>
          </ac:picMkLst>
        </pc:picChg>
        <pc:picChg chg="add del">
          <ac:chgData name="Muffoletto, Jamie" userId="daf1e3c6-8137-448a-b141-d23049d419b5" providerId="ADAL" clId="{D8A0107D-FF44-49D9-A52D-E7B2367A52A9}" dt="2021-06-16T18:19:02.718" v="160" actId="22"/>
          <ac:picMkLst>
            <pc:docMk/>
            <pc:sldMk cId="493156658" sldId="533"/>
            <ac:picMk id="10" creationId="{98C66A17-D81E-48B0-B6C5-3A1E501891D2}"/>
          </ac:picMkLst>
        </pc:picChg>
      </pc:sldChg>
      <pc:sldChg chg="addSp delSp modSp add mod">
        <pc:chgData name="Muffoletto, Jamie" userId="daf1e3c6-8137-448a-b141-d23049d419b5" providerId="ADAL" clId="{D8A0107D-FF44-49D9-A52D-E7B2367A52A9}" dt="2021-06-17T14:41:00.280" v="546"/>
        <pc:sldMkLst>
          <pc:docMk/>
          <pc:sldMk cId="2615182249" sldId="534"/>
        </pc:sldMkLst>
        <pc:spChg chg="del">
          <ac:chgData name="Muffoletto, Jamie" userId="daf1e3c6-8137-448a-b141-d23049d419b5" providerId="ADAL" clId="{D8A0107D-FF44-49D9-A52D-E7B2367A52A9}" dt="2021-06-16T18:19:14.695" v="162" actId="478"/>
          <ac:spMkLst>
            <pc:docMk/>
            <pc:sldMk cId="2615182249" sldId="534"/>
            <ac:spMk id="4" creationId="{8B7EEFBF-E9F8-4B45-A122-73308A49A006}"/>
          </ac:spMkLst>
        </pc:spChg>
        <pc:spChg chg="mod">
          <ac:chgData name="Muffoletto, Jamie" userId="daf1e3c6-8137-448a-b141-d23049d419b5" providerId="ADAL" clId="{D8A0107D-FF44-49D9-A52D-E7B2367A52A9}" dt="2021-06-17T14:40:42.897" v="542" actId="6549"/>
          <ac:spMkLst>
            <pc:docMk/>
            <pc:sldMk cId="2615182249" sldId="534"/>
            <ac:spMk id="5" creationId="{99CCEBF0-39D5-4C40-A33A-F38722241062}"/>
          </ac:spMkLst>
        </pc:spChg>
        <pc:spChg chg="add mod">
          <ac:chgData name="Muffoletto, Jamie" userId="daf1e3c6-8137-448a-b141-d23049d419b5" providerId="ADAL" clId="{D8A0107D-FF44-49D9-A52D-E7B2367A52A9}" dt="2021-06-17T14:41:00.280" v="546"/>
          <ac:spMkLst>
            <pc:docMk/>
            <pc:sldMk cId="2615182249" sldId="534"/>
            <ac:spMk id="9" creationId="{20A5EB21-2F65-4D9F-B2A9-18AF68DF672E}"/>
          </ac:spMkLst>
        </pc:spChg>
        <pc:spChg chg="add mod">
          <ac:chgData name="Muffoletto, Jamie" userId="daf1e3c6-8137-448a-b141-d23049d419b5" providerId="ADAL" clId="{D8A0107D-FF44-49D9-A52D-E7B2367A52A9}" dt="2021-06-17T14:40:49.674" v="543" actId="164"/>
          <ac:spMkLst>
            <pc:docMk/>
            <pc:sldMk cId="2615182249" sldId="534"/>
            <ac:spMk id="11" creationId="{35307DCA-4D6C-4ECA-9E09-D793973F6E15}"/>
          </ac:spMkLst>
        </pc:spChg>
        <pc:grpChg chg="add mod">
          <ac:chgData name="Muffoletto, Jamie" userId="daf1e3c6-8137-448a-b141-d23049d419b5" providerId="ADAL" clId="{D8A0107D-FF44-49D9-A52D-E7B2367A52A9}" dt="2021-06-17T14:40:52.495" v="544" actId="1076"/>
          <ac:grpSpMkLst>
            <pc:docMk/>
            <pc:sldMk cId="2615182249" sldId="534"/>
            <ac:grpSpMk id="2" creationId="{3FA442F4-2C64-41E8-8818-B08648AA6E1C}"/>
          </ac:grpSpMkLst>
        </pc:grpChg>
        <pc:picChg chg="del">
          <ac:chgData name="Muffoletto, Jamie" userId="daf1e3c6-8137-448a-b141-d23049d419b5" providerId="ADAL" clId="{D8A0107D-FF44-49D9-A52D-E7B2367A52A9}" dt="2021-06-16T18:19:17.471" v="163" actId="478"/>
          <ac:picMkLst>
            <pc:docMk/>
            <pc:sldMk cId="2615182249" sldId="534"/>
            <ac:picMk id="3" creationId="{C84FBB42-BB27-496E-93FB-065F6DA55125}"/>
          </ac:picMkLst>
        </pc:picChg>
        <pc:picChg chg="add del mod">
          <ac:chgData name="Muffoletto, Jamie" userId="daf1e3c6-8137-448a-b141-d23049d419b5" providerId="ADAL" clId="{D8A0107D-FF44-49D9-A52D-E7B2367A52A9}" dt="2021-06-17T14:39:09.603" v="524" actId="21"/>
          <ac:picMkLst>
            <pc:docMk/>
            <pc:sldMk cId="2615182249" sldId="534"/>
            <ac:picMk id="7" creationId="{A7E5FE33-A411-478C-8159-2A64D433D5A1}"/>
          </ac:picMkLst>
        </pc:picChg>
        <pc:picChg chg="add mod">
          <ac:chgData name="Muffoletto, Jamie" userId="daf1e3c6-8137-448a-b141-d23049d419b5" providerId="ADAL" clId="{D8A0107D-FF44-49D9-A52D-E7B2367A52A9}" dt="2021-06-17T14:40:39.256" v="541"/>
          <ac:picMkLst>
            <pc:docMk/>
            <pc:sldMk cId="2615182249" sldId="534"/>
            <ac:picMk id="8" creationId="{260E61BC-D7FB-4321-9367-263EEB5FA4A6}"/>
          </ac:picMkLst>
        </pc:picChg>
        <pc:picChg chg="del">
          <ac:chgData name="Muffoletto, Jamie" userId="daf1e3c6-8137-448a-b141-d23049d419b5" providerId="ADAL" clId="{D8A0107D-FF44-49D9-A52D-E7B2367A52A9}" dt="2021-06-16T18:19:26.799" v="164" actId="478"/>
          <ac:picMkLst>
            <pc:docMk/>
            <pc:sldMk cId="2615182249" sldId="534"/>
            <ac:picMk id="8" creationId="{608A0AE0-5FE9-45B8-9FCB-5BC3B8DFA24E}"/>
          </ac:picMkLst>
        </pc:picChg>
        <pc:picChg chg="add mod">
          <ac:chgData name="Muffoletto, Jamie" userId="daf1e3c6-8137-448a-b141-d23049d419b5" providerId="ADAL" clId="{D8A0107D-FF44-49D9-A52D-E7B2367A52A9}" dt="2021-06-17T14:40:49.674" v="543" actId="164"/>
          <ac:picMkLst>
            <pc:docMk/>
            <pc:sldMk cId="2615182249" sldId="534"/>
            <ac:picMk id="10" creationId="{B1150502-C3F7-485D-B412-DF4754250792}"/>
          </ac:picMkLst>
        </pc:picChg>
      </pc:sldChg>
      <pc:sldChg chg="addSp delSp modSp add mod">
        <pc:chgData name="Muffoletto, Jamie" userId="daf1e3c6-8137-448a-b141-d23049d419b5" providerId="ADAL" clId="{D8A0107D-FF44-49D9-A52D-E7B2367A52A9}" dt="2021-06-17T14:39:43.082" v="531" actId="1076"/>
        <pc:sldMkLst>
          <pc:docMk/>
          <pc:sldMk cId="3548494925" sldId="535"/>
        </pc:sldMkLst>
        <pc:spChg chg="del">
          <ac:chgData name="Muffoletto, Jamie" userId="daf1e3c6-8137-448a-b141-d23049d419b5" providerId="ADAL" clId="{D8A0107D-FF44-49D9-A52D-E7B2367A52A9}" dt="2021-06-17T14:38:46.106" v="521" actId="478"/>
          <ac:spMkLst>
            <pc:docMk/>
            <pc:sldMk cId="3548494925" sldId="535"/>
            <ac:spMk id="4" creationId="{8B7EEFBF-E9F8-4B45-A122-73308A49A006}"/>
          </ac:spMkLst>
        </pc:spChg>
        <pc:spChg chg="mod">
          <ac:chgData name="Muffoletto, Jamie" userId="daf1e3c6-8137-448a-b141-d23049d419b5" providerId="ADAL" clId="{D8A0107D-FF44-49D9-A52D-E7B2367A52A9}" dt="2021-06-17T14:39:34.922" v="530" actId="20577"/>
          <ac:spMkLst>
            <pc:docMk/>
            <pc:sldMk cId="3548494925" sldId="535"/>
            <ac:spMk id="5" creationId="{99CCEBF0-39D5-4C40-A33A-F38722241062}"/>
          </ac:spMkLst>
        </pc:spChg>
        <pc:picChg chg="del">
          <ac:chgData name="Muffoletto, Jamie" userId="daf1e3c6-8137-448a-b141-d23049d419b5" providerId="ADAL" clId="{D8A0107D-FF44-49D9-A52D-E7B2367A52A9}" dt="2021-06-17T14:38:43.626" v="520" actId="478"/>
          <ac:picMkLst>
            <pc:docMk/>
            <pc:sldMk cId="3548494925" sldId="535"/>
            <ac:picMk id="3" creationId="{C84FBB42-BB27-496E-93FB-065F6DA55125}"/>
          </ac:picMkLst>
        </pc:picChg>
        <pc:picChg chg="add mod">
          <ac:chgData name="Muffoletto, Jamie" userId="daf1e3c6-8137-448a-b141-d23049d419b5" providerId="ADAL" clId="{D8A0107D-FF44-49D9-A52D-E7B2367A52A9}" dt="2021-06-17T14:39:21.839" v="527" actId="1076"/>
          <ac:picMkLst>
            <pc:docMk/>
            <pc:sldMk cId="3548494925" sldId="535"/>
            <ac:picMk id="7" creationId="{28119C99-E20A-478E-BBB5-499C6A4BAA2C}"/>
          </ac:picMkLst>
        </pc:picChg>
        <pc:picChg chg="mod">
          <ac:chgData name="Muffoletto, Jamie" userId="daf1e3c6-8137-448a-b141-d23049d419b5" providerId="ADAL" clId="{D8A0107D-FF44-49D9-A52D-E7B2367A52A9}" dt="2021-06-17T14:39:43.082" v="531" actId="1076"/>
          <ac:picMkLst>
            <pc:docMk/>
            <pc:sldMk cId="3548494925" sldId="535"/>
            <ac:picMk id="8" creationId="{608A0AE0-5FE9-45B8-9FCB-5BC3B8DFA24E}"/>
          </ac:picMkLst>
        </pc:picChg>
      </pc:sldChg>
      <pc:sldChg chg="addSp delSp modSp add mod">
        <pc:chgData name="Muffoletto, Jamie" userId="daf1e3c6-8137-448a-b141-d23049d419b5" providerId="ADAL" clId="{D8A0107D-FF44-49D9-A52D-E7B2367A52A9}" dt="2021-06-17T14:52:58.513" v="637" actId="14100"/>
        <pc:sldMkLst>
          <pc:docMk/>
          <pc:sldMk cId="897047670" sldId="536"/>
        </pc:sldMkLst>
        <pc:spChg chg="mod">
          <ac:chgData name="Muffoletto, Jamie" userId="daf1e3c6-8137-448a-b141-d23049d419b5" providerId="ADAL" clId="{D8A0107D-FF44-49D9-A52D-E7B2367A52A9}" dt="2021-06-17T14:51:17.577" v="619" actId="20577"/>
          <ac:spMkLst>
            <pc:docMk/>
            <pc:sldMk cId="897047670" sldId="536"/>
            <ac:spMk id="5" creationId="{99CCEBF0-39D5-4C40-A33A-F38722241062}"/>
          </ac:spMkLst>
        </pc:spChg>
        <pc:spChg chg="mod ord">
          <ac:chgData name="Muffoletto, Jamie" userId="daf1e3c6-8137-448a-b141-d23049d419b5" providerId="ADAL" clId="{D8A0107D-FF44-49D9-A52D-E7B2367A52A9}" dt="2021-06-17T14:52:45.531" v="634" actId="14100"/>
          <ac:spMkLst>
            <pc:docMk/>
            <pc:sldMk cId="897047670" sldId="536"/>
            <ac:spMk id="15" creationId="{0502A647-C1A0-4C87-8192-5D8078B3077A}"/>
          </ac:spMkLst>
        </pc:spChg>
        <pc:spChg chg="add mod">
          <ac:chgData name="Muffoletto, Jamie" userId="daf1e3c6-8137-448a-b141-d23049d419b5" providerId="ADAL" clId="{D8A0107D-FF44-49D9-A52D-E7B2367A52A9}" dt="2021-06-17T14:52:58.513" v="637" actId="14100"/>
          <ac:spMkLst>
            <pc:docMk/>
            <pc:sldMk cId="897047670" sldId="536"/>
            <ac:spMk id="16" creationId="{E6117AE9-BF9E-4058-B607-549A04EFD7C0}"/>
          </ac:spMkLst>
        </pc:spChg>
        <pc:grpChg chg="del">
          <ac:chgData name="Muffoletto, Jamie" userId="daf1e3c6-8137-448a-b141-d23049d419b5" providerId="ADAL" clId="{D8A0107D-FF44-49D9-A52D-E7B2367A52A9}" dt="2021-06-17T14:51:21.079" v="620" actId="478"/>
          <ac:grpSpMkLst>
            <pc:docMk/>
            <pc:sldMk cId="897047670" sldId="536"/>
            <ac:grpSpMk id="9" creationId="{84E41B94-BC05-4441-8975-9007DDA9F6C4}"/>
          </ac:grpSpMkLst>
        </pc:grpChg>
        <pc:grpChg chg="del mod">
          <ac:chgData name="Muffoletto, Jamie" userId="daf1e3c6-8137-448a-b141-d23049d419b5" providerId="ADAL" clId="{D8A0107D-FF44-49D9-A52D-E7B2367A52A9}" dt="2021-06-17T14:51:32.232" v="622" actId="165"/>
          <ac:grpSpMkLst>
            <pc:docMk/>
            <pc:sldMk cId="897047670" sldId="536"/>
            <ac:grpSpMk id="14" creationId="{8569703F-C823-4BFC-955A-CA823CAA1529}"/>
          </ac:grpSpMkLst>
        </pc:grpChg>
        <pc:picChg chg="add mod">
          <ac:chgData name="Muffoletto, Jamie" userId="daf1e3c6-8137-448a-b141-d23049d419b5" providerId="ADAL" clId="{D8A0107D-FF44-49D9-A52D-E7B2367A52A9}" dt="2021-06-17T14:52:31.665" v="630" actId="1076"/>
          <ac:picMkLst>
            <pc:docMk/>
            <pc:sldMk cId="897047670" sldId="536"/>
            <ac:picMk id="4" creationId="{6DC314FF-6107-4BF6-8BBC-3F8C16A66C5D}"/>
          </ac:picMkLst>
        </pc:picChg>
        <pc:picChg chg="add del mod topLvl modCrop">
          <ac:chgData name="Muffoletto, Jamie" userId="daf1e3c6-8137-448a-b141-d23049d419b5" providerId="ADAL" clId="{D8A0107D-FF44-49D9-A52D-E7B2367A52A9}" dt="2021-06-17T14:52:13.944" v="626" actId="732"/>
          <ac:picMkLst>
            <pc:docMk/>
            <pc:sldMk cId="897047670" sldId="536"/>
            <ac:picMk id="11" creationId="{D61F46E7-BD20-4B33-92BE-00B0DF2B9D19}"/>
          </ac:picMkLst>
        </pc:picChg>
        <pc:picChg chg="add del mod topLvl">
          <ac:chgData name="Muffoletto, Jamie" userId="daf1e3c6-8137-448a-b141-d23049d419b5" providerId="ADAL" clId="{D8A0107D-FF44-49D9-A52D-E7B2367A52A9}" dt="2021-06-17T14:52:08.528" v="625" actId="478"/>
          <ac:picMkLst>
            <pc:docMk/>
            <pc:sldMk cId="897047670" sldId="536"/>
            <ac:picMk id="13" creationId="{5E1F6A9A-ED17-413F-BE4C-A5BEB2637212}"/>
          </ac:picMkLst>
        </pc:picChg>
      </pc:sldChg>
      <pc:sldChg chg="addSp delSp modSp add mod">
        <pc:chgData name="Muffoletto, Jamie" userId="daf1e3c6-8137-448a-b141-d23049d419b5" providerId="ADAL" clId="{D8A0107D-FF44-49D9-A52D-E7B2367A52A9}" dt="2021-06-17T14:58:32.184" v="660" actId="14100"/>
        <pc:sldMkLst>
          <pc:docMk/>
          <pc:sldMk cId="639912819" sldId="537"/>
        </pc:sldMkLst>
        <pc:spChg chg="add mod">
          <ac:chgData name="Muffoletto, Jamie" userId="daf1e3c6-8137-448a-b141-d23049d419b5" providerId="ADAL" clId="{D8A0107D-FF44-49D9-A52D-E7B2367A52A9}" dt="2021-06-17T14:58:19.095" v="656" actId="14100"/>
          <ac:spMkLst>
            <pc:docMk/>
            <pc:sldMk cId="639912819" sldId="537"/>
            <ac:spMk id="10" creationId="{3F331AD6-F5D1-45B9-8AD5-DBE35E59AF83}"/>
          </ac:spMkLst>
        </pc:spChg>
        <pc:spChg chg="add mod">
          <ac:chgData name="Muffoletto, Jamie" userId="daf1e3c6-8137-448a-b141-d23049d419b5" providerId="ADAL" clId="{D8A0107D-FF44-49D9-A52D-E7B2367A52A9}" dt="2021-06-17T14:58:13.971" v="655" actId="14100"/>
          <ac:spMkLst>
            <pc:docMk/>
            <pc:sldMk cId="639912819" sldId="537"/>
            <ac:spMk id="12" creationId="{1D6C14DF-429C-493C-8464-A1E12982BA43}"/>
          </ac:spMkLst>
        </pc:spChg>
        <pc:spChg chg="mod ord">
          <ac:chgData name="Muffoletto, Jamie" userId="daf1e3c6-8137-448a-b141-d23049d419b5" providerId="ADAL" clId="{D8A0107D-FF44-49D9-A52D-E7B2367A52A9}" dt="2021-06-17T14:58:32.184" v="660" actId="14100"/>
          <ac:spMkLst>
            <pc:docMk/>
            <pc:sldMk cId="639912819" sldId="537"/>
            <ac:spMk id="15" creationId="{0502A647-C1A0-4C87-8192-5D8078B3077A}"/>
          </ac:spMkLst>
        </pc:spChg>
        <pc:spChg chg="mod ord">
          <ac:chgData name="Muffoletto, Jamie" userId="daf1e3c6-8137-448a-b141-d23049d419b5" providerId="ADAL" clId="{D8A0107D-FF44-49D9-A52D-E7B2367A52A9}" dt="2021-06-17T14:57:34.826" v="647" actId="1076"/>
          <ac:spMkLst>
            <pc:docMk/>
            <pc:sldMk cId="639912819" sldId="537"/>
            <ac:spMk id="16" creationId="{E6117AE9-BF9E-4058-B607-549A04EFD7C0}"/>
          </ac:spMkLst>
        </pc:spChg>
        <pc:picChg chg="add mod">
          <ac:chgData name="Muffoletto, Jamie" userId="daf1e3c6-8137-448a-b141-d23049d419b5" providerId="ADAL" clId="{D8A0107D-FF44-49D9-A52D-E7B2367A52A9}" dt="2021-06-17T14:57:45.104" v="650" actId="1076"/>
          <ac:picMkLst>
            <pc:docMk/>
            <pc:sldMk cId="639912819" sldId="537"/>
            <ac:picMk id="3" creationId="{207EC55A-EACB-473B-B050-75194BD55812}"/>
          </ac:picMkLst>
        </pc:picChg>
        <pc:picChg chg="del">
          <ac:chgData name="Muffoletto, Jamie" userId="daf1e3c6-8137-448a-b141-d23049d419b5" providerId="ADAL" clId="{D8A0107D-FF44-49D9-A52D-E7B2367A52A9}" dt="2021-06-17T14:53:38.504" v="639" actId="478"/>
          <ac:picMkLst>
            <pc:docMk/>
            <pc:sldMk cId="639912819" sldId="537"/>
            <ac:picMk id="4" creationId="{6DC314FF-6107-4BF6-8BBC-3F8C16A66C5D}"/>
          </ac:picMkLst>
        </pc:picChg>
      </pc:sldChg>
      <pc:sldChg chg="addSp delSp modSp add mod">
        <pc:chgData name="Muffoletto, Jamie" userId="daf1e3c6-8137-448a-b141-d23049d419b5" providerId="ADAL" clId="{D8A0107D-FF44-49D9-A52D-E7B2367A52A9}" dt="2021-06-17T15:02:38.502" v="692" actId="1076"/>
        <pc:sldMkLst>
          <pc:docMk/>
          <pc:sldMk cId="197444645" sldId="538"/>
        </pc:sldMkLst>
        <pc:spChg chg="mod">
          <ac:chgData name="Muffoletto, Jamie" userId="daf1e3c6-8137-448a-b141-d23049d419b5" providerId="ADAL" clId="{D8A0107D-FF44-49D9-A52D-E7B2367A52A9}" dt="2021-06-17T14:59:41.282" v="681" actId="20577"/>
          <ac:spMkLst>
            <pc:docMk/>
            <pc:sldMk cId="197444645" sldId="538"/>
            <ac:spMk id="5" creationId="{99CCEBF0-39D5-4C40-A33A-F38722241062}"/>
          </ac:spMkLst>
        </pc:spChg>
        <pc:spChg chg="mod ord topLvl">
          <ac:chgData name="Muffoletto, Jamie" userId="daf1e3c6-8137-448a-b141-d23049d419b5" providerId="ADAL" clId="{D8A0107D-FF44-49D9-A52D-E7B2367A52A9}" dt="2021-06-17T15:02:38.502" v="692" actId="1076"/>
          <ac:spMkLst>
            <pc:docMk/>
            <pc:sldMk cId="197444645" sldId="538"/>
            <ac:spMk id="8" creationId="{2CE5CD8D-65AF-4469-AA3D-91407FD5AC3A}"/>
          </ac:spMkLst>
        </pc:spChg>
        <pc:spChg chg="del">
          <ac:chgData name="Muffoletto, Jamie" userId="daf1e3c6-8137-448a-b141-d23049d419b5" providerId="ADAL" clId="{D8A0107D-FF44-49D9-A52D-E7B2367A52A9}" dt="2021-06-17T15:00:51.081" v="682" actId="478"/>
          <ac:spMkLst>
            <pc:docMk/>
            <pc:sldMk cId="197444645" sldId="538"/>
            <ac:spMk id="15" creationId="{0502A647-C1A0-4C87-8192-5D8078B3077A}"/>
          </ac:spMkLst>
        </pc:spChg>
        <pc:grpChg chg="del">
          <ac:chgData name="Muffoletto, Jamie" userId="daf1e3c6-8137-448a-b141-d23049d419b5" providerId="ADAL" clId="{D8A0107D-FF44-49D9-A52D-E7B2367A52A9}" dt="2021-06-17T15:00:59.835" v="684" actId="165"/>
          <ac:grpSpMkLst>
            <pc:docMk/>
            <pc:sldMk cId="197444645" sldId="538"/>
            <ac:grpSpMk id="9" creationId="{84E41B94-BC05-4441-8975-9007DDA9F6C4}"/>
          </ac:grpSpMkLst>
        </pc:grpChg>
        <pc:grpChg chg="del">
          <ac:chgData name="Muffoletto, Jamie" userId="daf1e3c6-8137-448a-b141-d23049d419b5" providerId="ADAL" clId="{D8A0107D-FF44-49D9-A52D-E7B2367A52A9}" dt="2021-06-17T15:00:53.224" v="683" actId="478"/>
          <ac:grpSpMkLst>
            <pc:docMk/>
            <pc:sldMk cId="197444645" sldId="538"/>
            <ac:grpSpMk id="14" creationId="{8569703F-C823-4BFC-955A-CA823CAA1529}"/>
          </ac:grpSpMkLst>
        </pc:grpChg>
        <pc:picChg chg="del mod topLvl">
          <ac:chgData name="Muffoletto, Jamie" userId="daf1e3c6-8137-448a-b141-d23049d419b5" providerId="ADAL" clId="{D8A0107D-FF44-49D9-A52D-E7B2367A52A9}" dt="2021-06-17T15:01:06.823" v="686" actId="478"/>
          <ac:picMkLst>
            <pc:docMk/>
            <pc:sldMk cId="197444645" sldId="538"/>
            <ac:picMk id="3" creationId="{2E34281C-6425-404D-86BF-CF73F1285DF8}"/>
          </ac:picMkLst>
        </pc:picChg>
        <pc:picChg chg="add mod">
          <ac:chgData name="Muffoletto, Jamie" userId="daf1e3c6-8137-448a-b141-d23049d419b5" providerId="ADAL" clId="{D8A0107D-FF44-49D9-A52D-E7B2367A52A9}" dt="2021-06-17T15:02:30.409" v="689" actId="1076"/>
          <ac:picMkLst>
            <pc:docMk/>
            <pc:sldMk cId="197444645" sldId="538"/>
            <ac:picMk id="4" creationId="{024F16A2-589C-4FD5-9A50-44D157130CFD}"/>
          </ac:picMkLst>
        </pc:picChg>
      </pc:sldChg>
      <pc:sldChg chg="add del">
        <pc:chgData name="Muffoletto, Jamie" userId="daf1e3c6-8137-448a-b141-d23049d419b5" providerId="ADAL" clId="{D8A0107D-FF44-49D9-A52D-E7B2367A52A9}" dt="2021-06-18T11:56:00.888" v="1067" actId="47"/>
        <pc:sldMkLst>
          <pc:docMk/>
          <pc:sldMk cId="3790485812" sldId="539"/>
        </pc:sldMkLst>
      </pc:sldChg>
      <pc:sldChg chg="add del">
        <pc:chgData name="Muffoletto, Jamie" userId="daf1e3c6-8137-448a-b141-d23049d419b5" providerId="ADAL" clId="{D8A0107D-FF44-49D9-A52D-E7B2367A52A9}" dt="2021-06-18T11:57:06.756" v="1073" actId="47"/>
        <pc:sldMkLst>
          <pc:docMk/>
          <pc:sldMk cId="1654473535" sldId="540"/>
        </pc:sldMkLst>
      </pc:sldChg>
      <pc:sldChg chg="addSp delSp modSp add mod">
        <pc:chgData name="Muffoletto, Jamie" userId="daf1e3c6-8137-448a-b141-d23049d419b5" providerId="ADAL" clId="{D8A0107D-FF44-49D9-A52D-E7B2367A52A9}" dt="2021-06-17T15:12:35.138" v="725" actId="22"/>
        <pc:sldMkLst>
          <pc:docMk/>
          <pc:sldMk cId="1411878575" sldId="541"/>
        </pc:sldMkLst>
        <pc:picChg chg="add mod">
          <ac:chgData name="Muffoletto, Jamie" userId="daf1e3c6-8137-448a-b141-d23049d419b5" providerId="ADAL" clId="{D8A0107D-FF44-49D9-A52D-E7B2367A52A9}" dt="2021-06-17T15:12:26.362" v="723" actId="1076"/>
          <ac:picMkLst>
            <pc:docMk/>
            <pc:sldMk cId="1411878575" sldId="541"/>
            <ac:picMk id="3" creationId="{F9FD92BA-FDDE-401B-A9FF-B3513B961E6A}"/>
          </ac:picMkLst>
        </pc:picChg>
        <pc:picChg chg="add del">
          <ac:chgData name="Muffoletto, Jamie" userId="daf1e3c6-8137-448a-b141-d23049d419b5" providerId="ADAL" clId="{D8A0107D-FF44-49D9-A52D-E7B2367A52A9}" dt="2021-06-17T15:12:35.138" v="725" actId="22"/>
          <ac:picMkLst>
            <pc:docMk/>
            <pc:sldMk cId="1411878575" sldId="541"/>
            <ac:picMk id="5" creationId="{588002CC-02C1-4288-9D6A-1ECFFBA29EC6}"/>
          </ac:picMkLst>
        </pc:picChg>
        <pc:picChg chg="del">
          <ac:chgData name="Muffoletto, Jamie" userId="daf1e3c6-8137-448a-b141-d23049d419b5" providerId="ADAL" clId="{D8A0107D-FF44-49D9-A52D-E7B2367A52A9}" dt="2021-06-17T15:12:00.081" v="719" actId="478"/>
          <ac:picMkLst>
            <pc:docMk/>
            <pc:sldMk cId="1411878575" sldId="541"/>
            <ac:picMk id="7" creationId="{0879680A-4DCA-4DD4-B30E-60BFBF76DB69}"/>
          </ac:picMkLst>
        </pc:picChg>
        <pc:picChg chg="del">
          <ac:chgData name="Muffoletto, Jamie" userId="daf1e3c6-8137-448a-b141-d23049d419b5" providerId="ADAL" clId="{D8A0107D-FF44-49D9-A52D-E7B2367A52A9}" dt="2021-06-17T15:12:00.945" v="720" actId="478"/>
          <ac:picMkLst>
            <pc:docMk/>
            <pc:sldMk cId="1411878575" sldId="541"/>
            <ac:picMk id="9" creationId="{4CEE6573-2EFC-4A30-A4BA-4EA305480865}"/>
          </ac:picMkLst>
        </pc:picChg>
      </pc:sldChg>
      <pc:sldChg chg="addSp delSp modSp add mod">
        <pc:chgData name="Muffoletto, Jamie" userId="daf1e3c6-8137-448a-b141-d23049d419b5" providerId="ADAL" clId="{D8A0107D-FF44-49D9-A52D-E7B2367A52A9}" dt="2021-06-17T15:13:10.954" v="730" actId="1076"/>
        <pc:sldMkLst>
          <pc:docMk/>
          <pc:sldMk cId="3881736316" sldId="542"/>
        </pc:sldMkLst>
        <pc:picChg chg="del">
          <ac:chgData name="Muffoletto, Jamie" userId="daf1e3c6-8137-448a-b141-d23049d419b5" providerId="ADAL" clId="{D8A0107D-FF44-49D9-A52D-E7B2367A52A9}" dt="2021-06-17T15:12:40.673" v="727" actId="478"/>
          <ac:picMkLst>
            <pc:docMk/>
            <pc:sldMk cId="3881736316" sldId="542"/>
            <ac:picMk id="3" creationId="{F9FD92BA-FDDE-401B-A9FF-B3513B961E6A}"/>
          </ac:picMkLst>
        </pc:picChg>
        <pc:picChg chg="add mod">
          <ac:chgData name="Muffoletto, Jamie" userId="daf1e3c6-8137-448a-b141-d23049d419b5" providerId="ADAL" clId="{D8A0107D-FF44-49D9-A52D-E7B2367A52A9}" dt="2021-06-17T15:13:10.954" v="730" actId="1076"/>
          <ac:picMkLst>
            <pc:docMk/>
            <pc:sldMk cId="3881736316" sldId="542"/>
            <ac:picMk id="4" creationId="{DCF52506-D035-4DC3-9199-98193C14FF57}"/>
          </ac:picMkLst>
        </pc:picChg>
      </pc:sldChg>
      <pc:sldChg chg="add del">
        <pc:chgData name="Muffoletto, Jamie" userId="daf1e3c6-8137-448a-b141-d23049d419b5" providerId="ADAL" clId="{D8A0107D-FF44-49D9-A52D-E7B2367A52A9}" dt="2021-06-18T12:00:07.069" v="1076" actId="47"/>
        <pc:sldMkLst>
          <pc:docMk/>
          <pc:sldMk cId="494045024" sldId="543"/>
        </pc:sldMkLst>
      </pc:sldChg>
      <pc:sldChg chg="add del">
        <pc:chgData name="Muffoletto, Jamie" userId="daf1e3c6-8137-448a-b141-d23049d419b5" providerId="ADAL" clId="{D8A0107D-FF44-49D9-A52D-E7B2367A52A9}" dt="2021-06-18T12:00:17.603" v="1079" actId="47"/>
        <pc:sldMkLst>
          <pc:docMk/>
          <pc:sldMk cId="2060940548" sldId="544"/>
        </pc:sldMkLst>
      </pc:sldChg>
      <pc:sldChg chg="add del">
        <pc:chgData name="Muffoletto, Jamie" userId="daf1e3c6-8137-448a-b141-d23049d419b5" providerId="ADAL" clId="{D8A0107D-FF44-49D9-A52D-E7B2367A52A9}" dt="2021-06-18T12:00:28.515" v="1082" actId="47"/>
        <pc:sldMkLst>
          <pc:docMk/>
          <pc:sldMk cId="3077465704" sldId="545"/>
        </pc:sldMkLst>
      </pc:sldChg>
      <pc:sldChg chg="add del">
        <pc:chgData name="Muffoletto, Jamie" userId="daf1e3c6-8137-448a-b141-d23049d419b5" providerId="ADAL" clId="{D8A0107D-FF44-49D9-A52D-E7B2367A52A9}" dt="2021-06-18T12:00:37.948" v="1085" actId="47"/>
        <pc:sldMkLst>
          <pc:docMk/>
          <pc:sldMk cId="3598679801" sldId="546"/>
        </pc:sldMkLst>
      </pc:sldChg>
      <pc:sldChg chg="modSp add mod">
        <pc:chgData name="Muffoletto, Jamie" userId="daf1e3c6-8137-448a-b141-d23049d419b5" providerId="ADAL" clId="{D8A0107D-FF44-49D9-A52D-E7B2367A52A9}" dt="2021-06-17T15:26:52.912" v="823" actId="207"/>
        <pc:sldMkLst>
          <pc:docMk/>
          <pc:sldMk cId="1407541611" sldId="547"/>
        </pc:sldMkLst>
        <pc:spChg chg="mod">
          <ac:chgData name="Muffoletto, Jamie" userId="daf1e3c6-8137-448a-b141-d23049d419b5" providerId="ADAL" clId="{D8A0107D-FF44-49D9-A52D-E7B2367A52A9}" dt="2021-06-17T15:26:52.912" v="823" actId="207"/>
          <ac:spMkLst>
            <pc:docMk/>
            <pc:sldMk cId="1407541611" sldId="547"/>
            <ac:spMk id="4" creationId="{3F6CE2FE-F02B-461B-8C8F-E1DFA26F0ED4}"/>
          </ac:spMkLst>
        </pc:spChg>
      </pc:sldChg>
      <pc:sldChg chg="modSp add mod">
        <pc:chgData name="Muffoletto, Jamie" userId="daf1e3c6-8137-448a-b141-d23049d419b5" providerId="ADAL" clId="{D8A0107D-FF44-49D9-A52D-E7B2367A52A9}" dt="2021-06-17T15:26:57.215" v="824" actId="207"/>
        <pc:sldMkLst>
          <pc:docMk/>
          <pc:sldMk cId="1684761878" sldId="548"/>
        </pc:sldMkLst>
        <pc:spChg chg="mod">
          <ac:chgData name="Muffoletto, Jamie" userId="daf1e3c6-8137-448a-b141-d23049d419b5" providerId="ADAL" clId="{D8A0107D-FF44-49D9-A52D-E7B2367A52A9}" dt="2021-06-17T15:26:57.215" v="824" actId="207"/>
          <ac:spMkLst>
            <pc:docMk/>
            <pc:sldMk cId="1684761878" sldId="548"/>
            <ac:spMk id="4" creationId="{3F6CE2FE-F02B-461B-8C8F-E1DFA26F0ED4}"/>
          </ac:spMkLst>
        </pc:spChg>
      </pc:sldChg>
      <pc:sldChg chg="modSp add mod">
        <pc:chgData name="Muffoletto, Jamie" userId="daf1e3c6-8137-448a-b141-d23049d419b5" providerId="ADAL" clId="{D8A0107D-FF44-49D9-A52D-E7B2367A52A9}" dt="2021-06-17T15:27:12.989" v="825" actId="207"/>
        <pc:sldMkLst>
          <pc:docMk/>
          <pc:sldMk cId="889855254" sldId="549"/>
        </pc:sldMkLst>
        <pc:spChg chg="mod">
          <ac:chgData name="Muffoletto, Jamie" userId="daf1e3c6-8137-448a-b141-d23049d419b5" providerId="ADAL" clId="{D8A0107D-FF44-49D9-A52D-E7B2367A52A9}" dt="2021-06-17T15:27:12.989" v="825" actId="207"/>
          <ac:spMkLst>
            <pc:docMk/>
            <pc:sldMk cId="889855254" sldId="549"/>
            <ac:spMk id="4" creationId="{3F6CE2FE-F02B-461B-8C8F-E1DFA26F0ED4}"/>
          </ac:spMkLst>
        </pc:spChg>
      </pc:sldChg>
      <pc:sldChg chg="add del ord">
        <pc:chgData name="Muffoletto, Jamie" userId="daf1e3c6-8137-448a-b141-d23049d419b5" providerId="ADAL" clId="{D8A0107D-FF44-49D9-A52D-E7B2367A52A9}" dt="2021-06-18T12:00:52.515" v="1088" actId="47"/>
        <pc:sldMkLst>
          <pc:docMk/>
          <pc:sldMk cId="4287854414" sldId="550"/>
        </pc:sldMkLst>
      </pc:sldChg>
      <pc:sldChg chg="modSp add mod">
        <pc:chgData name="Muffoletto, Jamie" userId="daf1e3c6-8137-448a-b141-d23049d419b5" providerId="ADAL" clId="{D8A0107D-FF44-49D9-A52D-E7B2367A52A9}" dt="2021-06-17T15:28:32.091" v="887" actId="6549"/>
        <pc:sldMkLst>
          <pc:docMk/>
          <pc:sldMk cId="161148302" sldId="551"/>
        </pc:sldMkLst>
        <pc:spChg chg="mod">
          <ac:chgData name="Muffoletto, Jamie" userId="daf1e3c6-8137-448a-b141-d23049d419b5" providerId="ADAL" clId="{D8A0107D-FF44-49D9-A52D-E7B2367A52A9}" dt="2021-06-17T15:28:27.375" v="886" actId="20577"/>
          <ac:spMkLst>
            <pc:docMk/>
            <pc:sldMk cId="161148302" sldId="551"/>
            <ac:spMk id="3" creationId="{06942845-BD5A-42C5-A5C4-13339DD507AB}"/>
          </ac:spMkLst>
        </pc:spChg>
        <pc:spChg chg="mod">
          <ac:chgData name="Muffoletto, Jamie" userId="daf1e3c6-8137-448a-b141-d23049d419b5" providerId="ADAL" clId="{D8A0107D-FF44-49D9-A52D-E7B2367A52A9}" dt="2021-06-17T15:28:32.091" v="887" actId="6549"/>
          <ac:spMkLst>
            <pc:docMk/>
            <pc:sldMk cId="161148302" sldId="551"/>
            <ac:spMk id="4" creationId="{3F6CE2FE-F02B-461B-8C8F-E1DFA26F0ED4}"/>
          </ac:spMkLst>
        </pc:spChg>
      </pc:sldChg>
      <pc:sldChg chg="add del">
        <pc:chgData name="Muffoletto, Jamie" userId="daf1e3c6-8137-448a-b141-d23049d419b5" providerId="ADAL" clId="{D8A0107D-FF44-49D9-A52D-E7B2367A52A9}" dt="2021-06-18T12:01:03.403" v="1091" actId="47"/>
        <pc:sldMkLst>
          <pc:docMk/>
          <pc:sldMk cId="3490215025" sldId="552"/>
        </pc:sldMkLst>
      </pc:sldChg>
      <pc:sldChg chg="add del">
        <pc:chgData name="Muffoletto, Jamie" userId="daf1e3c6-8137-448a-b141-d23049d419b5" providerId="ADAL" clId="{D8A0107D-FF44-49D9-A52D-E7B2367A52A9}" dt="2021-06-18T12:01:18.988" v="1094" actId="47"/>
        <pc:sldMkLst>
          <pc:docMk/>
          <pc:sldMk cId="729475064" sldId="553"/>
        </pc:sldMkLst>
      </pc:sldChg>
      <pc:sldChg chg="add del">
        <pc:chgData name="Muffoletto, Jamie" userId="daf1e3c6-8137-448a-b141-d23049d419b5" providerId="ADAL" clId="{D8A0107D-FF44-49D9-A52D-E7B2367A52A9}" dt="2021-06-18T12:01:27.770" v="1097" actId="47"/>
        <pc:sldMkLst>
          <pc:docMk/>
          <pc:sldMk cId="3181332172" sldId="554"/>
        </pc:sldMkLst>
      </pc:sldChg>
      <pc:sldChg chg="addSp modSp add mod ord">
        <pc:chgData name="Muffoletto, Jamie" userId="daf1e3c6-8137-448a-b141-d23049d419b5" providerId="ADAL" clId="{D8A0107D-FF44-49D9-A52D-E7B2367A52A9}" dt="2021-06-17T15:34:22.193" v="990" actId="14100"/>
        <pc:sldMkLst>
          <pc:docMk/>
          <pc:sldMk cId="1259473446" sldId="555"/>
        </pc:sldMkLst>
        <pc:picChg chg="add mod">
          <ac:chgData name="Muffoletto, Jamie" userId="daf1e3c6-8137-448a-b141-d23049d419b5" providerId="ADAL" clId="{D8A0107D-FF44-49D9-A52D-E7B2367A52A9}" dt="2021-06-17T15:34:22.193" v="990" actId="14100"/>
          <ac:picMkLst>
            <pc:docMk/>
            <pc:sldMk cId="1259473446" sldId="555"/>
            <ac:picMk id="5" creationId="{292BF1F0-902B-42DC-9988-4F2BECDAB680}"/>
          </ac:picMkLst>
        </pc:picChg>
      </pc:sldChg>
      <pc:sldChg chg="addSp modSp add mod">
        <pc:chgData name="Muffoletto, Jamie" userId="daf1e3c6-8137-448a-b141-d23049d419b5" providerId="ADAL" clId="{D8A0107D-FF44-49D9-A52D-E7B2367A52A9}" dt="2021-06-17T15:34:48.749" v="996" actId="14100"/>
        <pc:sldMkLst>
          <pc:docMk/>
          <pc:sldMk cId="891094187" sldId="556"/>
        </pc:sldMkLst>
        <pc:spChg chg="mod">
          <ac:chgData name="Muffoletto, Jamie" userId="daf1e3c6-8137-448a-b141-d23049d419b5" providerId="ADAL" clId="{D8A0107D-FF44-49D9-A52D-E7B2367A52A9}" dt="2021-06-17T15:32:42.199" v="956" actId="20577"/>
          <ac:spMkLst>
            <pc:docMk/>
            <pc:sldMk cId="891094187" sldId="556"/>
            <ac:spMk id="3" creationId="{06942845-BD5A-42C5-A5C4-13339DD507AB}"/>
          </ac:spMkLst>
        </pc:spChg>
        <pc:picChg chg="add mod">
          <ac:chgData name="Muffoletto, Jamie" userId="daf1e3c6-8137-448a-b141-d23049d419b5" providerId="ADAL" clId="{D8A0107D-FF44-49D9-A52D-E7B2367A52A9}" dt="2021-06-17T15:34:48.749" v="996" actId="14100"/>
          <ac:picMkLst>
            <pc:docMk/>
            <pc:sldMk cId="891094187" sldId="556"/>
            <ac:picMk id="5" creationId="{8EB440DB-B8FF-4A4C-9FE8-4F177F7CCBB3}"/>
          </ac:picMkLst>
        </pc:picChg>
      </pc:sldChg>
      <pc:sldChg chg="addSp modSp add mod">
        <pc:chgData name="Muffoletto, Jamie" userId="daf1e3c6-8137-448a-b141-d23049d419b5" providerId="ADAL" clId="{D8A0107D-FF44-49D9-A52D-E7B2367A52A9}" dt="2021-06-17T15:35:01.244" v="999" actId="14100"/>
        <pc:sldMkLst>
          <pc:docMk/>
          <pc:sldMk cId="9824575" sldId="557"/>
        </pc:sldMkLst>
        <pc:spChg chg="mod">
          <ac:chgData name="Muffoletto, Jamie" userId="daf1e3c6-8137-448a-b141-d23049d419b5" providerId="ADAL" clId="{D8A0107D-FF44-49D9-A52D-E7B2367A52A9}" dt="2021-06-17T15:32:50.953" v="973" actId="20577"/>
          <ac:spMkLst>
            <pc:docMk/>
            <pc:sldMk cId="9824575" sldId="557"/>
            <ac:spMk id="3" creationId="{06942845-BD5A-42C5-A5C4-13339DD507AB}"/>
          </ac:spMkLst>
        </pc:spChg>
        <pc:picChg chg="add mod">
          <ac:chgData name="Muffoletto, Jamie" userId="daf1e3c6-8137-448a-b141-d23049d419b5" providerId="ADAL" clId="{D8A0107D-FF44-49D9-A52D-E7B2367A52A9}" dt="2021-06-17T15:35:01.244" v="999" actId="14100"/>
          <ac:picMkLst>
            <pc:docMk/>
            <pc:sldMk cId="9824575" sldId="557"/>
            <ac:picMk id="5" creationId="{DA20594B-94D1-4F7F-B8C4-F4BD3C412781}"/>
          </ac:picMkLst>
        </pc:picChg>
      </pc:sldChg>
      <pc:sldChg chg="modSp add mod">
        <pc:chgData name="Muffoletto, Jamie" userId="daf1e3c6-8137-448a-b141-d23049d419b5" providerId="ADAL" clId="{D8A0107D-FF44-49D9-A52D-E7B2367A52A9}" dt="2021-06-18T11:55:41.136" v="1064" actId="113"/>
        <pc:sldMkLst>
          <pc:docMk/>
          <pc:sldMk cId="3525175734" sldId="558"/>
        </pc:sldMkLst>
        <pc:spChg chg="mod">
          <ac:chgData name="Muffoletto, Jamie" userId="daf1e3c6-8137-448a-b141-d23049d419b5" providerId="ADAL" clId="{D8A0107D-FF44-49D9-A52D-E7B2367A52A9}" dt="2021-06-18T11:55:41.136" v="1064" actId="113"/>
          <ac:spMkLst>
            <pc:docMk/>
            <pc:sldMk cId="3525175734" sldId="558"/>
            <ac:spMk id="4" creationId="{9F800888-D9B6-49F1-8B90-B7E4BB43ED5B}"/>
          </ac:spMkLst>
        </pc:spChg>
      </pc:sldChg>
      <pc:sldChg chg="modSp add mod">
        <pc:chgData name="Muffoletto, Jamie" userId="daf1e3c6-8137-448a-b141-d23049d419b5" providerId="ADAL" clId="{D8A0107D-FF44-49D9-A52D-E7B2367A52A9}" dt="2021-06-18T11:55:52.591" v="1066" actId="113"/>
        <pc:sldMkLst>
          <pc:docMk/>
          <pc:sldMk cId="3527974259" sldId="559"/>
        </pc:sldMkLst>
        <pc:spChg chg="mod">
          <ac:chgData name="Muffoletto, Jamie" userId="daf1e3c6-8137-448a-b141-d23049d419b5" providerId="ADAL" clId="{D8A0107D-FF44-49D9-A52D-E7B2367A52A9}" dt="2021-06-18T11:55:52.591" v="1066" actId="113"/>
          <ac:spMkLst>
            <pc:docMk/>
            <pc:sldMk cId="3527974259" sldId="559"/>
            <ac:spMk id="4" creationId="{9F800888-D9B6-49F1-8B90-B7E4BB43ED5B}"/>
          </ac:spMkLst>
        </pc:spChg>
      </pc:sldChg>
      <pc:sldChg chg="modSp add mod ord">
        <pc:chgData name="Muffoletto, Jamie" userId="daf1e3c6-8137-448a-b141-d23049d419b5" providerId="ADAL" clId="{D8A0107D-FF44-49D9-A52D-E7B2367A52A9}" dt="2021-06-18T11:56:17.728" v="1071" actId="113"/>
        <pc:sldMkLst>
          <pc:docMk/>
          <pc:sldMk cId="2497013259" sldId="560"/>
        </pc:sldMkLst>
        <pc:spChg chg="mod">
          <ac:chgData name="Muffoletto, Jamie" userId="daf1e3c6-8137-448a-b141-d23049d419b5" providerId="ADAL" clId="{D8A0107D-FF44-49D9-A52D-E7B2367A52A9}" dt="2021-06-18T11:56:17.728" v="1071" actId="113"/>
          <ac:spMkLst>
            <pc:docMk/>
            <pc:sldMk cId="2497013259" sldId="560"/>
            <ac:spMk id="4" creationId="{9F800888-D9B6-49F1-8B90-B7E4BB43ED5B}"/>
          </ac:spMkLst>
        </pc:spChg>
      </pc:sldChg>
      <pc:sldChg chg="modSp add mod">
        <pc:chgData name="Muffoletto, Jamie" userId="daf1e3c6-8137-448a-b141-d23049d419b5" providerId="ADAL" clId="{D8A0107D-FF44-49D9-A52D-E7B2367A52A9}" dt="2021-06-18T11:57:11.915" v="1074" actId="113"/>
        <pc:sldMkLst>
          <pc:docMk/>
          <pc:sldMk cId="483915835" sldId="561"/>
        </pc:sldMkLst>
        <pc:spChg chg="mod">
          <ac:chgData name="Muffoletto, Jamie" userId="daf1e3c6-8137-448a-b141-d23049d419b5" providerId="ADAL" clId="{D8A0107D-FF44-49D9-A52D-E7B2367A52A9}" dt="2021-06-18T11:57:11.915" v="1074" actId="113"/>
          <ac:spMkLst>
            <pc:docMk/>
            <pc:sldMk cId="483915835" sldId="561"/>
            <ac:spMk id="4" creationId="{9F800888-D9B6-49F1-8B90-B7E4BB43ED5B}"/>
          </ac:spMkLst>
        </pc:spChg>
      </pc:sldChg>
      <pc:sldChg chg="modSp add mod">
        <pc:chgData name="Muffoletto, Jamie" userId="daf1e3c6-8137-448a-b141-d23049d419b5" providerId="ADAL" clId="{D8A0107D-FF44-49D9-A52D-E7B2367A52A9}" dt="2021-06-18T12:00:10.692" v="1077" actId="113"/>
        <pc:sldMkLst>
          <pc:docMk/>
          <pc:sldMk cId="2399774074" sldId="562"/>
        </pc:sldMkLst>
        <pc:spChg chg="mod">
          <ac:chgData name="Muffoletto, Jamie" userId="daf1e3c6-8137-448a-b141-d23049d419b5" providerId="ADAL" clId="{D8A0107D-FF44-49D9-A52D-E7B2367A52A9}" dt="2021-06-18T12:00:10.692" v="1077" actId="113"/>
          <ac:spMkLst>
            <pc:docMk/>
            <pc:sldMk cId="2399774074" sldId="562"/>
            <ac:spMk id="4" creationId="{9F800888-D9B6-49F1-8B90-B7E4BB43ED5B}"/>
          </ac:spMkLst>
        </pc:spChg>
      </pc:sldChg>
      <pc:sldChg chg="modSp add mod">
        <pc:chgData name="Muffoletto, Jamie" userId="daf1e3c6-8137-448a-b141-d23049d419b5" providerId="ADAL" clId="{D8A0107D-FF44-49D9-A52D-E7B2367A52A9}" dt="2021-06-18T12:00:21.749" v="1080" actId="113"/>
        <pc:sldMkLst>
          <pc:docMk/>
          <pc:sldMk cId="302864922" sldId="563"/>
        </pc:sldMkLst>
        <pc:spChg chg="mod">
          <ac:chgData name="Muffoletto, Jamie" userId="daf1e3c6-8137-448a-b141-d23049d419b5" providerId="ADAL" clId="{D8A0107D-FF44-49D9-A52D-E7B2367A52A9}" dt="2021-06-18T12:00:21.749" v="1080" actId="113"/>
          <ac:spMkLst>
            <pc:docMk/>
            <pc:sldMk cId="302864922" sldId="563"/>
            <ac:spMk id="4" creationId="{9F800888-D9B6-49F1-8B90-B7E4BB43ED5B}"/>
          </ac:spMkLst>
        </pc:spChg>
      </pc:sldChg>
      <pc:sldChg chg="modSp add mod">
        <pc:chgData name="Muffoletto, Jamie" userId="daf1e3c6-8137-448a-b141-d23049d419b5" providerId="ADAL" clId="{D8A0107D-FF44-49D9-A52D-E7B2367A52A9}" dt="2021-06-18T12:00:33.028" v="1083" actId="113"/>
        <pc:sldMkLst>
          <pc:docMk/>
          <pc:sldMk cId="3135677691" sldId="564"/>
        </pc:sldMkLst>
        <pc:spChg chg="mod">
          <ac:chgData name="Muffoletto, Jamie" userId="daf1e3c6-8137-448a-b141-d23049d419b5" providerId="ADAL" clId="{D8A0107D-FF44-49D9-A52D-E7B2367A52A9}" dt="2021-06-18T12:00:33.028" v="1083" actId="113"/>
          <ac:spMkLst>
            <pc:docMk/>
            <pc:sldMk cId="3135677691" sldId="564"/>
            <ac:spMk id="4" creationId="{9F800888-D9B6-49F1-8B90-B7E4BB43ED5B}"/>
          </ac:spMkLst>
        </pc:spChg>
      </pc:sldChg>
      <pc:sldChg chg="modSp add mod">
        <pc:chgData name="Muffoletto, Jamie" userId="daf1e3c6-8137-448a-b141-d23049d419b5" providerId="ADAL" clId="{D8A0107D-FF44-49D9-A52D-E7B2367A52A9}" dt="2021-06-18T12:00:44.949" v="1086" actId="113"/>
        <pc:sldMkLst>
          <pc:docMk/>
          <pc:sldMk cId="1626599474" sldId="565"/>
        </pc:sldMkLst>
        <pc:spChg chg="mod">
          <ac:chgData name="Muffoletto, Jamie" userId="daf1e3c6-8137-448a-b141-d23049d419b5" providerId="ADAL" clId="{D8A0107D-FF44-49D9-A52D-E7B2367A52A9}" dt="2021-06-18T12:00:44.949" v="1086" actId="113"/>
          <ac:spMkLst>
            <pc:docMk/>
            <pc:sldMk cId="1626599474" sldId="565"/>
            <ac:spMk id="4" creationId="{9F800888-D9B6-49F1-8B90-B7E4BB43ED5B}"/>
          </ac:spMkLst>
        </pc:spChg>
      </pc:sldChg>
      <pc:sldChg chg="modSp add mod">
        <pc:chgData name="Muffoletto, Jamie" userId="daf1e3c6-8137-448a-b141-d23049d419b5" providerId="ADAL" clId="{D8A0107D-FF44-49D9-A52D-E7B2367A52A9}" dt="2021-06-18T12:00:57.292" v="1089" actId="113"/>
        <pc:sldMkLst>
          <pc:docMk/>
          <pc:sldMk cId="3958587229" sldId="566"/>
        </pc:sldMkLst>
        <pc:spChg chg="mod">
          <ac:chgData name="Muffoletto, Jamie" userId="daf1e3c6-8137-448a-b141-d23049d419b5" providerId="ADAL" clId="{D8A0107D-FF44-49D9-A52D-E7B2367A52A9}" dt="2021-06-18T12:00:57.292" v="1089" actId="113"/>
          <ac:spMkLst>
            <pc:docMk/>
            <pc:sldMk cId="3958587229" sldId="566"/>
            <ac:spMk id="4" creationId="{9F800888-D9B6-49F1-8B90-B7E4BB43ED5B}"/>
          </ac:spMkLst>
        </pc:spChg>
      </pc:sldChg>
      <pc:sldChg chg="modSp add mod">
        <pc:chgData name="Muffoletto, Jamie" userId="daf1e3c6-8137-448a-b141-d23049d419b5" providerId="ADAL" clId="{D8A0107D-FF44-49D9-A52D-E7B2367A52A9}" dt="2021-06-18T12:01:08.891" v="1092" actId="113"/>
        <pc:sldMkLst>
          <pc:docMk/>
          <pc:sldMk cId="1287341397" sldId="567"/>
        </pc:sldMkLst>
        <pc:spChg chg="mod">
          <ac:chgData name="Muffoletto, Jamie" userId="daf1e3c6-8137-448a-b141-d23049d419b5" providerId="ADAL" clId="{D8A0107D-FF44-49D9-A52D-E7B2367A52A9}" dt="2021-06-18T12:01:08.891" v="1092" actId="113"/>
          <ac:spMkLst>
            <pc:docMk/>
            <pc:sldMk cId="1287341397" sldId="567"/>
            <ac:spMk id="4" creationId="{9F800888-D9B6-49F1-8B90-B7E4BB43ED5B}"/>
          </ac:spMkLst>
        </pc:spChg>
      </pc:sldChg>
      <pc:sldChg chg="modSp add mod">
        <pc:chgData name="Muffoletto, Jamie" userId="daf1e3c6-8137-448a-b141-d23049d419b5" providerId="ADAL" clId="{D8A0107D-FF44-49D9-A52D-E7B2367A52A9}" dt="2021-06-18T12:01:22.709" v="1095" actId="113"/>
        <pc:sldMkLst>
          <pc:docMk/>
          <pc:sldMk cId="990710173" sldId="568"/>
        </pc:sldMkLst>
        <pc:spChg chg="mod">
          <ac:chgData name="Muffoletto, Jamie" userId="daf1e3c6-8137-448a-b141-d23049d419b5" providerId="ADAL" clId="{D8A0107D-FF44-49D9-A52D-E7B2367A52A9}" dt="2021-06-18T12:01:22.709" v="1095" actId="113"/>
          <ac:spMkLst>
            <pc:docMk/>
            <pc:sldMk cId="990710173" sldId="568"/>
            <ac:spMk id="4" creationId="{9F800888-D9B6-49F1-8B90-B7E4BB43ED5B}"/>
          </ac:spMkLst>
        </pc:spChg>
      </pc:sldChg>
      <pc:sldChg chg="modSp add mod">
        <pc:chgData name="Muffoletto, Jamie" userId="daf1e3c6-8137-448a-b141-d23049d419b5" providerId="ADAL" clId="{D8A0107D-FF44-49D9-A52D-E7B2367A52A9}" dt="2021-06-18T12:01:31.699" v="1098" actId="113"/>
        <pc:sldMkLst>
          <pc:docMk/>
          <pc:sldMk cId="2060167186" sldId="569"/>
        </pc:sldMkLst>
        <pc:spChg chg="mod">
          <ac:chgData name="Muffoletto, Jamie" userId="daf1e3c6-8137-448a-b141-d23049d419b5" providerId="ADAL" clId="{D8A0107D-FF44-49D9-A52D-E7B2367A52A9}" dt="2021-06-18T12:01:31.699" v="1098" actId="113"/>
          <ac:spMkLst>
            <pc:docMk/>
            <pc:sldMk cId="2060167186" sldId="569"/>
            <ac:spMk id="4" creationId="{9F800888-D9B6-49F1-8B90-B7E4BB43ED5B}"/>
          </ac:spMkLst>
        </pc:spChg>
      </pc:sldChg>
    </pc:docChg>
  </pc:docChgLst>
  <pc:docChgLst>
    <pc:chgData name="Muffoletto, Jamie" userId="S::jamie.muffoletto@tea.texas.gov::daf1e3c6-8137-448a-b141-d23049d419b5" providerId="AD" clId="Web-{80A1C6A0-5E6F-D664-670C-207C1EE09FC3}"/>
    <pc:docChg chg="modSld">
      <pc:chgData name="Muffoletto, Jamie" userId="S::jamie.muffoletto@tea.texas.gov::daf1e3c6-8137-448a-b141-d23049d419b5" providerId="AD" clId="Web-{80A1C6A0-5E6F-D664-670C-207C1EE09FC3}" dt="2021-07-23T19:49:08.528" v="32" actId="20577"/>
      <pc:docMkLst>
        <pc:docMk/>
      </pc:docMkLst>
      <pc:sldChg chg="modSp">
        <pc:chgData name="Muffoletto, Jamie" userId="S::jamie.muffoletto@tea.texas.gov::daf1e3c6-8137-448a-b141-d23049d419b5" providerId="AD" clId="Web-{80A1C6A0-5E6F-D664-670C-207C1EE09FC3}" dt="2021-07-23T19:49:08.528" v="32" actId="20577"/>
        <pc:sldMkLst>
          <pc:docMk/>
          <pc:sldMk cId="4053731649" sldId="508"/>
        </pc:sldMkLst>
        <pc:spChg chg="mod">
          <ac:chgData name="Muffoletto, Jamie" userId="S::jamie.muffoletto@tea.texas.gov::daf1e3c6-8137-448a-b141-d23049d419b5" providerId="AD" clId="Web-{80A1C6A0-5E6F-D664-670C-207C1EE09FC3}" dt="2021-07-23T19:49:08.528" v="32" actId="20577"/>
          <ac:spMkLst>
            <pc:docMk/>
            <pc:sldMk cId="4053731649" sldId="508"/>
            <ac:spMk id="4" creationId="{9F800888-D9B6-49F1-8B90-B7E4BB43ED5B}"/>
          </ac:spMkLst>
        </pc:spChg>
      </pc:sldChg>
    </pc:docChg>
  </pc:docChgLst>
  <pc:docChgLst>
    <pc:chgData name="Muffoletto, Jamie" userId="S::jamie.muffoletto@tea.texas.gov::daf1e3c6-8137-448a-b141-d23049d419b5" providerId="AD" clId="Web-{28734DEE-A8D2-42A2-05D7-C1558B9153A5}"/>
    <pc:docChg chg="">
      <pc:chgData name="Muffoletto, Jamie" userId="S::jamie.muffoletto@tea.texas.gov::daf1e3c6-8137-448a-b141-d23049d419b5" providerId="AD" clId="Web-{28734DEE-A8D2-42A2-05D7-C1558B9153A5}" dt="2021-07-26T22:06:01.741" v="1"/>
      <pc:docMkLst>
        <pc:docMk/>
      </pc:docMkLst>
      <pc:sldChg chg="delCm">
        <pc:chgData name="Muffoletto, Jamie" userId="S::jamie.muffoletto@tea.texas.gov::daf1e3c6-8137-448a-b141-d23049d419b5" providerId="AD" clId="Web-{28734DEE-A8D2-42A2-05D7-C1558B9153A5}" dt="2021-07-26T22:05:50.381" v="0"/>
        <pc:sldMkLst>
          <pc:docMk/>
          <pc:sldMk cId="367918000" sldId="258"/>
        </pc:sldMkLst>
      </pc:sldChg>
      <pc:sldChg chg="delCm">
        <pc:chgData name="Muffoletto, Jamie" userId="S::jamie.muffoletto@tea.texas.gov::daf1e3c6-8137-448a-b141-d23049d419b5" providerId="AD" clId="Web-{28734DEE-A8D2-42A2-05D7-C1558B9153A5}" dt="2021-07-26T22:06:01.741" v="1"/>
        <pc:sldMkLst>
          <pc:docMk/>
          <pc:sldMk cId="4053731649" sldId="508"/>
        </pc:sldMkLst>
      </pc:sldChg>
    </pc:docChg>
  </pc:docChgLst>
  <pc:docChgLst>
    <pc:chgData name="Muffoletto, Jamie" userId="S::jamie.muffoletto@tea.texas.gov::daf1e3c6-8137-448a-b141-d23049d419b5" providerId="AD" clId="Web-{04E7BCAE-BFF6-FC66-D26E-17235F54DE73}"/>
    <pc:docChg chg="addSld modSld sldOrd">
      <pc:chgData name="Muffoletto, Jamie" userId="S::jamie.muffoletto@tea.texas.gov::daf1e3c6-8137-448a-b141-d23049d419b5" providerId="AD" clId="Web-{04E7BCAE-BFF6-FC66-D26E-17235F54DE73}" dt="2021-07-23T11:52:59.416" v="55" actId="20577"/>
      <pc:docMkLst>
        <pc:docMk/>
      </pc:docMkLst>
      <pc:sldChg chg="modSp">
        <pc:chgData name="Muffoletto, Jamie" userId="S::jamie.muffoletto@tea.texas.gov::daf1e3c6-8137-448a-b141-d23049d419b5" providerId="AD" clId="Web-{04E7BCAE-BFF6-FC66-D26E-17235F54DE73}" dt="2021-07-23T11:49:12.925" v="8" actId="20577"/>
        <pc:sldMkLst>
          <pc:docMk/>
          <pc:sldMk cId="2841546275" sldId="428"/>
        </pc:sldMkLst>
        <pc:spChg chg="mod">
          <ac:chgData name="Muffoletto, Jamie" userId="S::jamie.muffoletto@tea.texas.gov::daf1e3c6-8137-448a-b141-d23049d419b5" providerId="AD" clId="Web-{04E7BCAE-BFF6-FC66-D26E-17235F54DE73}" dt="2021-07-23T11:49:12.925" v="8" actId="20577"/>
          <ac:spMkLst>
            <pc:docMk/>
            <pc:sldMk cId="2841546275" sldId="428"/>
            <ac:spMk id="2" creationId="{47843B9C-1D95-4CC7-A673-792DC2DA4C9B}"/>
          </ac:spMkLst>
        </pc:spChg>
      </pc:sldChg>
      <pc:sldChg chg="modSp">
        <pc:chgData name="Muffoletto, Jamie" userId="S::jamie.muffoletto@tea.texas.gov::daf1e3c6-8137-448a-b141-d23049d419b5" providerId="AD" clId="Web-{04E7BCAE-BFF6-FC66-D26E-17235F54DE73}" dt="2021-07-23T11:52:59.416" v="55" actId="20577"/>
        <pc:sldMkLst>
          <pc:docMk/>
          <pc:sldMk cId="4053731649" sldId="508"/>
        </pc:sldMkLst>
        <pc:spChg chg="mod">
          <ac:chgData name="Muffoletto, Jamie" userId="S::jamie.muffoletto@tea.texas.gov::daf1e3c6-8137-448a-b141-d23049d419b5" providerId="AD" clId="Web-{04E7BCAE-BFF6-FC66-D26E-17235F54DE73}" dt="2021-07-23T11:52:59.416" v="55" actId="20577"/>
          <ac:spMkLst>
            <pc:docMk/>
            <pc:sldMk cId="4053731649" sldId="508"/>
            <ac:spMk id="4" creationId="{9F800888-D9B6-49F1-8B90-B7E4BB43ED5B}"/>
          </ac:spMkLst>
        </pc:spChg>
      </pc:sldChg>
      <pc:sldChg chg="modSp addCm">
        <pc:chgData name="Muffoletto, Jamie" userId="S::jamie.muffoletto@tea.texas.gov::daf1e3c6-8137-448a-b141-d23049d419b5" providerId="AD" clId="Web-{04E7BCAE-BFF6-FC66-D26E-17235F54DE73}" dt="2021-07-23T11:49:22.410" v="9"/>
        <pc:sldMkLst>
          <pc:docMk/>
          <pc:sldMk cId="1942981165" sldId="529"/>
        </pc:sldMkLst>
        <pc:spChg chg="mod">
          <ac:chgData name="Muffoletto, Jamie" userId="S::jamie.muffoletto@tea.texas.gov::daf1e3c6-8137-448a-b141-d23049d419b5" providerId="AD" clId="Web-{04E7BCAE-BFF6-FC66-D26E-17235F54DE73}" dt="2021-07-23T11:49:05.941" v="4" actId="20577"/>
          <ac:spMkLst>
            <pc:docMk/>
            <pc:sldMk cId="1942981165" sldId="529"/>
            <ac:spMk id="2" creationId="{E348103E-2970-42E5-8D80-80ADBE9BDF9B}"/>
          </ac:spMkLst>
        </pc:spChg>
      </pc:sldChg>
      <pc:sldChg chg="modSp">
        <pc:chgData name="Muffoletto, Jamie" userId="S::jamie.muffoletto@tea.texas.gov::daf1e3c6-8137-448a-b141-d23049d419b5" providerId="AD" clId="Web-{04E7BCAE-BFF6-FC66-D26E-17235F54DE73}" dt="2021-07-23T11:52:54.634" v="53" actId="20577"/>
        <pc:sldMkLst>
          <pc:docMk/>
          <pc:sldMk cId="3525175734" sldId="558"/>
        </pc:sldMkLst>
        <pc:spChg chg="mod">
          <ac:chgData name="Muffoletto, Jamie" userId="S::jamie.muffoletto@tea.texas.gov::daf1e3c6-8137-448a-b141-d23049d419b5" providerId="AD" clId="Web-{04E7BCAE-BFF6-FC66-D26E-17235F54DE73}" dt="2021-07-23T11:52:54.634" v="53" actId="20577"/>
          <ac:spMkLst>
            <pc:docMk/>
            <pc:sldMk cId="3525175734" sldId="558"/>
            <ac:spMk id="4" creationId="{9F800888-D9B6-49F1-8B90-B7E4BB43ED5B}"/>
          </ac:spMkLst>
        </pc:spChg>
      </pc:sldChg>
      <pc:sldChg chg="modSp">
        <pc:chgData name="Muffoletto, Jamie" userId="S::jamie.muffoletto@tea.texas.gov::daf1e3c6-8137-448a-b141-d23049d419b5" providerId="AD" clId="Web-{04E7BCAE-BFF6-FC66-D26E-17235F54DE73}" dt="2021-07-23T11:52:48.572" v="51" actId="20577"/>
        <pc:sldMkLst>
          <pc:docMk/>
          <pc:sldMk cId="3527974259" sldId="559"/>
        </pc:sldMkLst>
        <pc:spChg chg="mod">
          <ac:chgData name="Muffoletto, Jamie" userId="S::jamie.muffoletto@tea.texas.gov::daf1e3c6-8137-448a-b141-d23049d419b5" providerId="AD" clId="Web-{04E7BCAE-BFF6-FC66-D26E-17235F54DE73}" dt="2021-07-23T11:52:48.572" v="51" actId="20577"/>
          <ac:spMkLst>
            <pc:docMk/>
            <pc:sldMk cId="3527974259" sldId="559"/>
            <ac:spMk id="4" creationId="{9F800888-D9B6-49F1-8B90-B7E4BB43ED5B}"/>
          </ac:spMkLst>
        </pc:spChg>
      </pc:sldChg>
      <pc:sldChg chg="modSp">
        <pc:chgData name="Muffoletto, Jamie" userId="S::jamie.muffoletto@tea.texas.gov::daf1e3c6-8137-448a-b141-d23049d419b5" providerId="AD" clId="Web-{04E7BCAE-BFF6-FC66-D26E-17235F54DE73}" dt="2021-07-23T11:52:46.259" v="49" actId="20577"/>
        <pc:sldMkLst>
          <pc:docMk/>
          <pc:sldMk cId="483915835" sldId="561"/>
        </pc:sldMkLst>
        <pc:spChg chg="mod">
          <ac:chgData name="Muffoletto, Jamie" userId="S::jamie.muffoletto@tea.texas.gov::daf1e3c6-8137-448a-b141-d23049d419b5" providerId="AD" clId="Web-{04E7BCAE-BFF6-FC66-D26E-17235F54DE73}" dt="2021-07-23T11:52:46.259" v="49" actId="20577"/>
          <ac:spMkLst>
            <pc:docMk/>
            <pc:sldMk cId="483915835" sldId="561"/>
            <ac:spMk id="4" creationId="{9F800888-D9B6-49F1-8B90-B7E4BB43ED5B}"/>
          </ac:spMkLst>
        </pc:spChg>
      </pc:sldChg>
      <pc:sldChg chg="modSp">
        <pc:chgData name="Muffoletto, Jamie" userId="S::jamie.muffoletto@tea.texas.gov::daf1e3c6-8137-448a-b141-d23049d419b5" providerId="AD" clId="Web-{04E7BCAE-BFF6-FC66-D26E-17235F54DE73}" dt="2021-07-23T11:52:34.478" v="46" actId="20577"/>
        <pc:sldMkLst>
          <pc:docMk/>
          <pc:sldMk cId="2399774074" sldId="562"/>
        </pc:sldMkLst>
        <pc:spChg chg="mod">
          <ac:chgData name="Muffoletto, Jamie" userId="S::jamie.muffoletto@tea.texas.gov::daf1e3c6-8137-448a-b141-d23049d419b5" providerId="AD" clId="Web-{04E7BCAE-BFF6-FC66-D26E-17235F54DE73}" dt="2021-07-23T11:52:34.478" v="46" actId="20577"/>
          <ac:spMkLst>
            <pc:docMk/>
            <pc:sldMk cId="2399774074" sldId="562"/>
            <ac:spMk id="4" creationId="{9F800888-D9B6-49F1-8B90-B7E4BB43ED5B}"/>
          </ac:spMkLst>
        </pc:spChg>
      </pc:sldChg>
      <pc:sldChg chg="modSp">
        <pc:chgData name="Muffoletto, Jamie" userId="S::jamie.muffoletto@tea.texas.gov::daf1e3c6-8137-448a-b141-d23049d419b5" providerId="AD" clId="Web-{04E7BCAE-BFF6-FC66-D26E-17235F54DE73}" dt="2021-07-23T11:52:20.305" v="43" actId="20577"/>
        <pc:sldMkLst>
          <pc:docMk/>
          <pc:sldMk cId="302864922" sldId="563"/>
        </pc:sldMkLst>
        <pc:spChg chg="mod">
          <ac:chgData name="Muffoletto, Jamie" userId="S::jamie.muffoletto@tea.texas.gov::daf1e3c6-8137-448a-b141-d23049d419b5" providerId="AD" clId="Web-{04E7BCAE-BFF6-FC66-D26E-17235F54DE73}" dt="2021-07-23T11:52:20.305" v="43" actId="20577"/>
          <ac:spMkLst>
            <pc:docMk/>
            <pc:sldMk cId="302864922" sldId="563"/>
            <ac:spMk id="4" creationId="{9F800888-D9B6-49F1-8B90-B7E4BB43ED5B}"/>
          </ac:spMkLst>
        </pc:spChg>
      </pc:sldChg>
      <pc:sldChg chg="modSp">
        <pc:chgData name="Muffoletto, Jamie" userId="S::jamie.muffoletto@tea.texas.gov::daf1e3c6-8137-448a-b141-d23049d419b5" providerId="AD" clId="Web-{04E7BCAE-BFF6-FC66-D26E-17235F54DE73}" dt="2021-07-23T11:52:13.540" v="41" actId="20577"/>
        <pc:sldMkLst>
          <pc:docMk/>
          <pc:sldMk cId="3135677691" sldId="564"/>
        </pc:sldMkLst>
        <pc:spChg chg="mod">
          <ac:chgData name="Muffoletto, Jamie" userId="S::jamie.muffoletto@tea.texas.gov::daf1e3c6-8137-448a-b141-d23049d419b5" providerId="AD" clId="Web-{04E7BCAE-BFF6-FC66-D26E-17235F54DE73}" dt="2021-07-23T11:52:13.540" v="41" actId="20577"/>
          <ac:spMkLst>
            <pc:docMk/>
            <pc:sldMk cId="3135677691" sldId="564"/>
            <ac:spMk id="4" creationId="{9F800888-D9B6-49F1-8B90-B7E4BB43ED5B}"/>
          </ac:spMkLst>
        </pc:spChg>
      </pc:sldChg>
      <pc:sldChg chg="modSp">
        <pc:chgData name="Muffoletto, Jamie" userId="S::jamie.muffoletto@tea.texas.gov::daf1e3c6-8137-448a-b141-d23049d419b5" providerId="AD" clId="Web-{04E7BCAE-BFF6-FC66-D26E-17235F54DE73}" dt="2021-07-23T11:52:08.742" v="39" actId="20577"/>
        <pc:sldMkLst>
          <pc:docMk/>
          <pc:sldMk cId="1626599474" sldId="565"/>
        </pc:sldMkLst>
        <pc:spChg chg="mod">
          <ac:chgData name="Muffoletto, Jamie" userId="S::jamie.muffoletto@tea.texas.gov::daf1e3c6-8137-448a-b141-d23049d419b5" providerId="AD" clId="Web-{04E7BCAE-BFF6-FC66-D26E-17235F54DE73}" dt="2021-07-23T11:52:08.742" v="39" actId="20577"/>
          <ac:spMkLst>
            <pc:docMk/>
            <pc:sldMk cId="1626599474" sldId="565"/>
            <ac:spMk id="4" creationId="{9F800888-D9B6-49F1-8B90-B7E4BB43ED5B}"/>
          </ac:spMkLst>
        </pc:spChg>
      </pc:sldChg>
      <pc:sldChg chg="modSp">
        <pc:chgData name="Muffoletto, Jamie" userId="S::jamie.muffoletto@tea.texas.gov::daf1e3c6-8137-448a-b141-d23049d419b5" providerId="AD" clId="Web-{04E7BCAE-BFF6-FC66-D26E-17235F54DE73}" dt="2021-07-23T11:52:05.696" v="37" actId="20577"/>
        <pc:sldMkLst>
          <pc:docMk/>
          <pc:sldMk cId="1287341397" sldId="567"/>
        </pc:sldMkLst>
        <pc:spChg chg="mod">
          <ac:chgData name="Muffoletto, Jamie" userId="S::jamie.muffoletto@tea.texas.gov::daf1e3c6-8137-448a-b141-d23049d419b5" providerId="AD" clId="Web-{04E7BCAE-BFF6-FC66-D26E-17235F54DE73}" dt="2021-07-23T11:52:05.696" v="37" actId="20577"/>
          <ac:spMkLst>
            <pc:docMk/>
            <pc:sldMk cId="1287341397" sldId="567"/>
            <ac:spMk id="4" creationId="{9F800888-D9B6-49F1-8B90-B7E4BB43ED5B}"/>
          </ac:spMkLst>
        </pc:spChg>
      </pc:sldChg>
      <pc:sldChg chg="modSp">
        <pc:chgData name="Muffoletto, Jamie" userId="S::jamie.muffoletto@tea.texas.gov::daf1e3c6-8137-448a-b141-d23049d419b5" providerId="AD" clId="Web-{04E7BCAE-BFF6-FC66-D26E-17235F54DE73}" dt="2021-07-23T11:51:32.882" v="26" actId="20577"/>
        <pc:sldMkLst>
          <pc:docMk/>
          <pc:sldMk cId="4010704403" sldId="584"/>
        </pc:sldMkLst>
        <pc:spChg chg="mod">
          <ac:chgData name="Muffoletto, Jamie" userId="S::jamie.muffoletto@tea.texas.gov::daf1e3c6-8137-448a-b141-d23049d419b5" providerId="AD" clId="Web-{04E7BCAE-BFF6-FC66-D26E-17235F54DE73}" dt="2021-07-23T11:51:32.882" v="26" actId="20577"/>
          <ac:spMkLst>
            <pc:docMk/>
            <pc:sldMk cId="4010704403" sldId="584"/>
            <ac:spMk id="4" creationId="{9F800888-D9B6-49F1-8B90-B7E4BB43ED5B}"/>
          </ac:spMkLst>
        </pc:spChg>
      </pc:sldChg>
      <pc:sldChg chg="modSp">
        <pc:chgData name="Muffoletto, Jamie" userId="S::jamie.muffoletto@tea.texas.gov::daf1e3c6-8137-448a-b141-d23049d419b5" providerId="AD" clId="Web-{04E7BCAE-BFF6-FC66-D26E-17235F54DE73}" dt="2021-07-23T11:51:23.819" v="24" actId="20577"/>
        <pc:sldMkLst>
          <pc:docMk/>
          <pc:sldMk cId="2192166020" sldId="585"/>
        </pc:sldMkLst>
        <pc:spChg chg="mod">
          <ac:chgData name="Muffoletto, Jamie" userId="S::jamie.muffoletto@tea.texas.gov::daf1e3c6-8137-448a-b141-d23049d419b5" providerId="AD" clId="Web-{04E7BCAE-BFF6-FC66-D26E-17235F54DE73}" dt="2021-07-23T11:51:23.819" v="24" actId="20577"/>
          <ac:spMkLst>
            <pc:docMk/>
            <pc:sldMk cId="2192166020" sldId="585"/>
            <ac:spMk id="4" creationId="{9F800888-D9B6-49F1-8B90-B7E4BB43ED5B}"/>
          </ac:spMkLst>
        </pc:spChg>
      </pc:sldChg>
      <pc:sldChg chg="modSp">
        <pc:chgData name="Muffoletto, Jamie" userId="S::jamie.muffoletto@tea.texas.gov::daf1e3c6-8137-448a-b141-d23049d419b5" providerId="AD" clId="Web-{04E7BCAE-BFF6-FC66-D26E-17235F54DE73}" dt="2021-07-23T11:51:38.820" v="28" actId="20577"/>
        <pc:sldMkLst>
          <pc:docMk/>
          <pc:sldMk cId="3396929939" sldId="586"/>
        </pc:sldMkLst>
        <pc:spChg chg="mod">
          <ac:chgData name="Muffoletto, Jamie" userId="S::jamie.muffoletto@tea.texas.gov::daf1e3c6-8137-448a-b141-d23049d419b5" providerId="AD" clId="Web-{04E7BCAE-BFF6-FC66-D26E-17235F54DE73}" dt="2021-07-23T11:51:38.820" v="28" actId="20577"/>
          <ac:spMkLst>
            <pc:docMk/>
            <pc:sldMk cId="3396929939" sldId="586"/>
            <ac:spMk id="4" creationId="{9F800888-D9B6-49F1-8B90-B7E4BB43ED5B}"/>
          </ac:spMkLst>
        </pc:spChg>
      </pc:sldChg>
      <pc:sldChg chg="modSp">
        <pc:chgData name="Muffoletto, Jamie" userId="S::jamie.muffoletto@tea.texas.gov::daf1e3c6-8137-448a-b141-d23049d419b5" providerId="AD" clId="Web-{04E7BCAE-BFF6-FC66-D26E-17235F54DE73}" dt="2021-07-23T11:51:55.352" v="34" actId="20577"/>
        <pc:sldMkLst>
          <pc:docMk/>
          <pc:sldMk cId="249323076" sldId="587"/>
        </pc:sldMkLst>
        <pc:spChg chg="mod">
          <ac:chgData name="Muffoletto, Jamie" userId="S::jamie.muffoletto@tea.texas.gov::daf1e3c6-8137-448a-b141-d23049d419b5" providerId="AD" clId="Web-{04E7BCAE-BFF6-FC66-D26E-17235F54DE73}" dt="2021-07-23T11:51:55.352" v="34" actId="20577"/>
          <ac:spMkLst>
            <pc:docMk/>
            <pc:sldMk cId="249323076" sldId="587"/>
            <ac:spMk id="4" creationId="{9F800888-D9B6-49F1-8B90-B7E4BB43ED5B}"/>
          </ac:spMkLst>
        </pc:spChg>
      </pc:sldChg>
      <pc:sldChg chg="modSp">
        <pc:chgData name="Muffoletto, Jamie" userId="S::jamie.muffoletto@tea.texas.gov::daf1e3c6-8137-448a-b141-d23049d419b5" providerId="AD" clId="Web-{04E7BCAE-BFF6-FC66-D26E-17235F54DE73}" dt="2021-07-23T11:51:49.633" v="32" actId="20577"/>
        <pc:sldMkLst>
          <pc:docMk/>
          <pc:sldMk cId="356450152" sldId="588"/>
        </pc:sldMkLst>
        <pc:spChg chg="mod">
          <ac:chgData name="Muffoletto, Jamie" userId="S::jamie.muffoletto@tea.texas.gov::daf1e3c6-8137-448a-b141-d23049d419b5" providerId="AD" clId="Web-{04E7BCAE-BFF6-FC66-D26E-17235F54DE73}" dt="2021-07-23T11:51:49.633" v="32" actId="20577"/>
          <ac:spMkLst>
            <pc:docMk/>
            <pc:sldMk cId="356450152" sldId="588"/>
            <ac:spMk id="4" creationId="{9F800888-D9B6-49F1-8B90-B7E4BB43ED5B}"/>
          </ac:spMkLst>
        </pc:spChg>
      </pc:sldChg>
      <pc:sldChg chg="modSp">
        <pc:chgData name="Muffoletto, Jamie" userId="S::jamie.muffoletto@tea.texas.gov::daf1e3c6-8137-448a-b141-d23049d419b5" providerId="AD" clId="Web-{04E7BCAE-BFF6-FC66-D26E-17235F54DE73}" dt="2021-07-23T11:51:45.039" v="30" actId="20577"/>
        <pc:sldMkLst>
          <pc:docMk/>
          <pc:sldMk cId="712388247" sldId="596"/>
        </pc:sldMkLst>
        <pc:spChg chg="mod">
          <ac:chgData name="Muffoletto, Jamie" userId="S::jamie.muffoletto@tea.texas.gov::daf1e3c6-8137-448a-b141-d23049d419b5" providerId="AD" clId="Web-{04E7BCAE-BFF6-FC66-D26E-17235F54DE73}" dt="2021-07-23T11:51:45.039" v="30" actId="20577"/>
          <ac:spMkLst>
            <pc:docMk/>
            <pc:sldMk cId="712388247" sldId="596"/>
            <ac:spMk id="4" creationId="{9F800888-D9B6-49F1-8B90-B7E4BB43ED5B}"/>
          </ac:spMkLst>
        </pc:spChg>
      </pc:sldChg>
      <pc:sldChg chg="modSp add ord replId">
        <pc:chgData name="Muffoletto, Jamie" userId="S::jamie.muffoletto@tea.texas.gov::daf1e3c6-8137-448a-b141-d23049d419b5" providerId="AD" clId="Web-{04E7BCAE-BFF6-FC66-D26E-17235F54DE73}" dt="2021-07-23T11:51:05.053" v="21" actId="20577"/>
        <pc:sldMkLst>
          <pc:docMk/>
          <pc:sldMk cId="63936558" sldId="598"/>
        </pc:sldMkLst>
        <pc:spChg chg="mod">
          <ac:chgData name="Muffoletto, Jamie" userId="S::jamie.muffoletto@tea.texas.gov::daf1e3c6-8137-448a-b141-d23049d419b5" providerId="AD" clId="Web-{04E7BCAE-BFF6-FC66-D26E-17235F54DE73}" dt="2021-07-23T11:51:05.053" v="21" actId="20577"/>
          <ac:spMkLst>
            <pc:docMk/>
            <pc:sldMk cId="63936558" sldId="598"/>
            <ac:spMk id="4" creationId="{9F800888-D9B6-49F1-8B90-B7E4BB43ED5B}"/>
          </ac:spMkLst>
        </pc:spChg>
      </pc:sldChg>
    </pc:docChg>
  </pc:docChgLst>
  <pc:docChgLst>
    <pc:chgData name="Hanson, Terri" userId="a02fd813-d4f3-43fd-83dd-7393041517de" providerId="ADAL" clId="{5E671862-2442-4B1F-B0BB-D27A1B869D69}"/>
    <pc:docChg chg="custSel modSld">
      <pc:chgData name="Hanson, Terri" userId="a02fd813-d4f3-43fd-83dd-7393041517de" providerId="ADAL" clId="{5E671862-2442-4B1F-B0BB-D27A1B869D69}" dt="2021-07-26T22:03:27.709" v="8"/>
      <pc:docMkLst>
        <pc:docMk/>
      </pc:docMkLst>
      <pc:sldChg chg="modCm">
        <pc:chgData name="Hanson, Terri" userId="a02fd813-d4f3-43fd-83dd-7393041517de" providerId="ADAL" clId="{5E671862-2442-4B1F-B0BB-D27A1B869D69}" dt="2021-07-26T22:03:27.709" v="8"/>
        <pc:sldMkLst>
          <pc:docMk/>
          <pc:sldMk cId="367918000" sldId="258"/>
        </pc:sldMkLst>
      </pc:sldChg>
      <pc:sldChg chg="addCm">
        <pc:chgData name="Hanson, Terri" userId="a02fd813-d4f3-43fd-83dd-7393041517de" providerId="ADAL" clId="{5E671862-2442-4B1F-B0BB-D27A1B869D69}" dt="2021-07-26T20:46:06.226" v="2" actId="1589"/>
        <pc:sldMkLst>
          <pc:docMk/>
          <pc:sldMk cId="3259218090" sldId="599"/>
        </pc:sldMkLst>
      </pc:sldChg>
      <pc:sldChg chg="addCm modCm">
        <pc:chgData name="Hanson, Terri" userId="a02fd813-d4f3-43fd-83dd-7393041517de" providerId="ADAL" clId="{5E671862-2442-4B1F-B0BB-D27A1B869D69}" dt="2021-07-26T20:47:06.324" v="4"/>
        <pc:sldMkLst>
          <pc:docMk/>
          <pc:sldMk cId="4181268051" sldId="617"/>
        </pc:sldMkLst>
      </pc:sldChg>
    </pc:docChg>
  </pc:docChgLst>
  <pc:docChgLst>
    <pc:chgData name="Hanson, Terri" userId="a02fd813-d4f3-43fd-83dd-7393041517de" providerId="ADAL" clId="{6C1A8CD3-7887-4758-A22A-25835EDA6C81}"/>
    <pc:docChg chg="custSel modSld">
      <pc:chgData name="Hanson, Terri" userId="a02fd813-d4f3-43fd-83dd-7393041517de" providerId="ADAL" clId="{6C1A8CD3-7887-4758-A22A-25835EDA6C81}" dt="2021-07-23T20:52:07.097" v="79" actId="14100"/>
      <pc:docMkLst>
        <pc:docMk/>
      </pc:docMkLst>
      <pc:sldChg chg="modCm">
        <pc:chgData name="Hanson, Terri" userId="a02fd813-d4f3-43fd-83dd-7393041517de" providerId="ADAL" clId="{6C1A8CD3-7887-4758-A22A-25835EDA6C81}" dt="2021-07-23T20:47:55.459" v="2"/>
        <pc:sldMkLst>
          <pc:docMk/>
          <pc:sldMk cId="367918000" sldId="258"/>
        </pc:sldMkLst>
      </pc:sldChg>
      <pc:sldChg chg="addCm">
        <pc:chgData name="Hanson, Terri" userId="a02fd813-d4f3-43fd-83dd-7393041517de" providerId="ADAL" clId="{6C1A8CD3-7887-4758-A22A-25835EDA6C81}" dt="2021-07-23T17:51:34.780" v="1" actId="1589"/>
        <pc:sldMkLst>
          <pc:docMk/>
          <pc:sldMk cId="4053731649" sldId="508"/>
        </pc:sldMkLst>
      </pc:sldChg>
      <pc:sldChg chg="modCm">
        <pc:chgData name="Hanson, Terri" userId="a02fd813-d4f3-43fd-83dd-7393041517de" providerId="ADAL" clId="{6C1A8CD3-7887-4758-A22A-25835EDA6C81}" dt="2021-07-23T20:50:02.452" v="3"/>
        <pc:sldMkLst>
          <pc:docMk/>
          <pc:sldMk cId="2193944080" sldId="597"/>
        </pc:sldMkLst>
      </pc:sldChg>
      <pc:sldChg chg="modSp mod">
        <pc:chgData name="Hanson, Terri" userId="a02fd813-d4f3-43fd-83dd-7393041517de" providerId="ADAL" clId="{6C1A8CD3-7887-4758-A22A-25835EDA6C81}" dt="2021-07-23T20:52:07.097" v="79" actId="14100"/>
        <pc:sldMkLst>
          <pc:docMk/>
          <pc:sldMk cId="257693491" sldId="614"/>
        </pc:sldMkLst>
        <pc:spChg chg="mod">
          <ac:chgData name="Hanson, Terri" userId="a02fd813-d4f3-43fd-83dd-7393041517de" providerId="ADAL" clId="{6C1A8CD3-7887-4758-A22A-25835EDA6C81}" dt="2021-07-23T20:52:07.097" v="79" actId="14100"/>
          <ac:spMkLst>
            <pc:docMk/>
            <pc:sldMk cId="257693491" sldId="614"/>
            <ac:spMk id="4" creationId="{9F800888-D9B6-49F1-8B90-B7E4BB43ED5B}"/>
          </ac:spMkLst>
        </pc:spChg>
      </pc:sldChg>
      <pc:sldChg chg="modSp mod">
        <pc:chgData name="Hanson, Terri" userId="a02fd813-d4f3-43fd-83dd-7393041517de" providerId="ADAL" clId="{6C1A8CD3-7887-4758-A22A-25835EDA6C81}" dt="2021-07-23T20:51:13.488" v="76" actId="13926"/>
        <pc:sldMkLst>
          <pc:docMk/>
          <pc:sldMk cId="4181268051" sldId="617"/>
        </pc:sldMkLst>
        <pc:spChg chg="mod">
          <ac:chgData name="Hanson, Terri" userId="a02fd813-d4f3-43fd-83dd-7393041517de" providerId="ADAL" clId="{6C1A8CD3-7887-4758-A22A-25835EDA6C81}" dt="2021-07-23T20:51:13.488" v="76" actId="13926"/>
          <ac:spMkLst>
            <pc:docMk/>
            <pc:sldMk cId="4181268051" sldId="617"/>
            <ac:spMk id="10" creationId="{4E14655D-C8D2-42E8-BBD0-8755FA4CC66B}"/>
          </ac:spMkLst>
        </pc:spChg>
      </pc:sldChg>
    </pc:docChg>
  </pc:docChgLst>
  <pc:docChgLst>
    <pc:chgData name="Muffoletto, Jamie" userId="daf1e3c6-8137-448a-b141-d23049d419b5" providerId="ADAL" clId="{6987A790-1974-464B-851E-11B06107B493}"/>
    <pc:docChg chg="modSld">
      <pc:chgData name="Muffoletto, Jamie" userId="daf1e3c6-8137-448a-b141-d23049d419b5" providerId="ADAL" clId="{6987A790-1974-464B-851E-11B06107B493}" dt="2021-07-04T15:24:56.704" v="38" actId="403"/>
      <pc:docMkLst>
        <pc:docMk/>
      </pc:docMkLst>
      <pc:sldChg chg="modSp mod">
        <pc:chgData name="Muffoletto, Jamie" userId="daf1e3c6-8137-448a-b141-d23049d419b5" providerId="ADAL" clId="{6987A790-1974-464B-851E-11B06107B493}" dt="2021-07-04T15:24:56.704" v="38" actId="403"/>
        <pc:sldMkLst>
          <pc:docMk/>
          <pc:sldMk cId="3741013242" sldId="576"/>
        </pc:sldMkLst>
        <pc:spChg chg="mod">
          <ac:chgData name="Muffoletto, Jamie" userId="daf1e3c6-8137-448a-b141-d23049d419b5" providerId="ADAL" clId="{6987A790-1974-464B-851E-11B06107B493}" dt="2021-07-04T15:24:56.704" v="38" actId="403"/>
          <ac:spMkLst>
            <pc:docMk/>
            <pc:sldMk cId="3741013242" sldId="576"/>
            <ac:spMk id="2" creationId="{D23787DD-A5D2-4957-BE0A-D16301CDE95B}"/>
          </ac:spMkLst>
        </pc:spChg>
      </pc:sldChg>
    </pc:docChg>
  </pc:docChgLst>
  <pc:docChgLst>
    <pc:chgData name="Muffoletto, Jamie" userId="S::jamie.muffoletto@tea.texas.gov::daf1e3c6-8137-448a-b141-d23049d419b5" providerId="AD" clId="Web-{08467AC2-F748-5A9D-FE78-852D5046B642}"/>
    <pc:docChg chg="modSld">
      <pc:chgData name="Muffoletto, Jamie" userId="S::jamie.muffoletto@tea.texas.gov::daf1e3c6-8137-448a-b141-d23049d419b5" providerId="AD" clId="Web-{08467AC2-F748-5A9D-FE78-852D5046B642}" dt="2021-07-09T19:51:10.043" v="11"/>
      <pc:docMkLst>
        <pc:docMk/>
      </pc:docMkLst>
      <pc:sldChg chg="modSp addCm modCm">
        <pc:chgData name="Muffoletto, Jamie" userId="S::jamie.muffoletto@tea.texas.gov::daf1e3c6-8137-448a-b141-d23049d419b5" providerId="AD" clId="Web-{08467AC2-F748-5A9D-FE78-852D5046B642}" dt="2021-07-09T19:50:28.837" v="10"/>
        <pc:sldMkLst>
          <pc:docMk/>
          <pc:sldMk cId="2307014536" sldId="521"/>
        </pc:sldMkLst>
        <pc:spChg chg="mod">
          <ac:chgData name="Muffoletto, Jamie" userId="S::jamie.muffoletto@tea.texas.gov::daf1e3c6-8137-448a-b141-d23049d419b5" providerId="AD" clId="Web-{08467AC2-F748-5A9D-FE78-852D5046B642}" dt="2021-07-09T19:50:26.571" v="9" actId="20577"/>
          <ac:spMkLst>
            <pc:docMk/>
            <pc:sldMk cId="2307014536" sldId="521"/>
            <ac:spMk id="5" creationId="{99CCEBF0-39D5-4C40-A33A-F38722241062}"/>
          </ac:spMkLst>
        </pc:spChg>
      </pc:sldChg>
      <pc:sldChg chg="modCm">
        <pc:chgData name="Muffoletto, Jamie" userId="S::jamie.muffoletto@tea.texas.gov::daf1e3c6-8137-448a-b141-d23049d419b5" providerId="AD" clId="Web-{08467AC2-F748-5A9D-FE78-852D5046B642}" dt="2021-07-09T19:51:10.043" v="11"/>
        <pc:sldMkLst>
          <pc:docMk/>
          <pc:sldMk cId="161148302" sldId="551"/>
        </pc:sldMkLst>
      </pc:sldChg>
    </pc:docChg>
  </pc:docChgLst>
  <pc:docChgLst>
    <pc:chgData name="Muffoletto, Jamie" userId="daf1e3c6-8137-448a-b141-d23049d419b5" providerId="ADAL" clId="{5A54EF27-7770-4A5B-A207-DA48E7647E7B}"/>
    <pc:docChg chg="custSel">
      <pc:chgData name="Muffoletto, Jamie" userId="daf1e3c6-8137-448a-b141-d23049d419b5" providerId="ADAL" clId="{5A54EF27-7770-4A5B-A207-DA48E7647E7B}" dt="2021-07-26T22:06:25.635" v="5" actId="1592"/>
      <pc:docMkLst>
        <pc:docMk/>
      </pc:docMkLst>
      <pc:sldChg chg="delCm">
        <pc:chgData name="Muffoletto, Jamie" userId="daf1e3c6-8137-448a-b141-d23049d419b5" providerId="ADAL" clId="{5A54EF27-7770-4A5B-A207-DA48E7647E7B}" dt="2021-07-26T22:06:18.552" v="0" actId="1592"/>
        <pc:sldMkLst>
          <pc:docMk/>
          <pc:sldMk cId="4053731649" sldId="508"/>
        </pc:sldMkLst>
      </pc:sldChg>
      <pc:sldChg chg="delCm">
        <pc:chgData name="Muffoletto, Jamie" userId="daf1e3c6-8137-448a-b141-d23049d419b5" providerId="ADAL" clId="{5A54EF27-7770-4A5B-A207-DA48E7647E7B}" dt="2021-07-26T22:06:24.315" v="4" actId="1592"/>
        <pc:sldMkLst>
          <pc:docMk/>
          <pc:sldMk cId="2193944080" sldId="597"/>
        </pc:sldMkLst>
      </pc:sldChg>
      <pc:sldChg chg="delCm">
        <pc:chgData name="Muffoletto, Jamie" userId="daf1e3c6-8137-448a-b141-d23049d419b5" providerId="ADAL" clId="{5A54EF27-7770-4A5B-A207-DA48E7647E7B}" dt="2021-07-26T22:06:22.682" v="3" actId="1592"/>
        <pc:sldMkLst>
          <pc:docMk/>
          <pc:sldMk cId="3259218090" sldId="599"/>
        </pc:sldMkLst>
      </pc:sldChg>
      <pc:sldChg chg="delCm">
        <pc:chgData name="Muffoletto, Jamie" userId="daf1e3c6-8137-448a-b141-d23049d419b5" providerId="ADAL" clId="{5A54EF27-7770-4A5B-A207-DA48E7647E7B}" dt="2021-07-26T22:06:21.109" v="2" actId="1592"/>
        <pc:sldMkLst>
          <pc:docMk/>
          <pc:sldMk cId="2674234686" sldId="600"/>
        </pc:sldMkLst>
      </pc:sldChg>
      <pc:sldChg chg="delCm">
        <pc:chgData name="Muffoletto, Jamie" userId="daf1e3c6-8137-448a-b141-d23049d419b5" providerId="ADAL" clId="{5A54EF27-7770-4A5B-A207-DA48E7647E7B}" dt="2021-07-26T22:06:25.635" v="5" actId="1592"/>
        <pc:sldMkLst>
          <pc:docMk/>
          <pc:sldMk cId="4181268051" sldId="61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3F0D5E38-04D7-4CC0-AF82-3E5D8CB519DD}" type="datetimeFigureOut">
              <a:rPr lang="en-US" smtClean="0"/>
              <a:t>7/26/2021</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9E4D9ABE-7AB9-4D3A-BEA5-45E799BD6C0E}" type="slidenum">
              <a:rPr lang="en-US" smtClean="0"/>
              <a:t>‹#›</a:t>
            </a:fld>
            <a:endParaRPr lang="en-US"/>
          </a:p>
        </p:txBody>
      </p:sp>
    </p:spTree>
    <p:extLst>
      <p:ext uri="{BB962C8B-B14F-4D97-AF65-F5344CB8AC3E}">
        <p14:creationId xmlns:p14="http://schemas.microsoft.com/office/powerpoint/2010/main" val="2592176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7</a:t>
            </a:fld>
            <a:endParaRPr lang="en-US"/>
          </a:p>
        </p:txBody>
      </p:sp>
    </p:spTree>
    <p:extLst>
      <p:ext uri="{BB962C8B-B14F-4D97-AF65-F5344CB8AC3E}">
        <p14:creationId xmlns:p14="http://schemas.microsoft.com/office/powerpoint/2010/main" val="2392023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a:t>Added to CR Presentation</a:t>
            </a:r>
          </a:p>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58</a:t>
            </a:fld>
            <a:endParaRPr lang="en-US"/>
          </a:p>
        </p:txBody>
      </p:sp>
    </p:spTree>
    <p:extLst>
      <p:ext uri="{BB962C8B-B14F-4D97-AF65-F5344CB8AC3E}">
        <p14:creationId xmlns:p14="http://schemas.microsoft.com/office/powerpoint/2010/main" val="1279030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a:t>Added to CR Presentation</a:t>
            </a:r>
          </a:p>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59</a:t>
            </a:fld>
            <a:endParaRPr lang="en-US"/>
          </a:p>
        </p:txBody>
      </p:sp>
    </p:spTree>
    <p:extLst>
      <p:ext uri="{BB962C8B-B14F-4D97-AF65-F5344CB8AC3E}">
        <p14:creationId xmlns:p14="http://schemas.microsoft.com/office/powerpoint/2010/main" val="1538708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a:t>Added to CR Presentation</a:t>
            </a:r>
          </a:p>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60</a:t>
            </a:fld>
            <a:endParaRPr lang="en-US"/>
          </a:p>
        </p:txBody>
      </p:sp>
    </p:spTree>
    <p:extLst>
      <p:ext uri="{BB962C8B-B14F-4D97-AF65-F5344CB8AC3E}">
        <p14:creationId xmlns:p14="http://schemas.microsoft.com/office/powerpoint/2010/main" val="953928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a:t>Added to CR Presentation</a:t>
            </a:r>
          </a:p>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61</a:t>
            </a:fld>
            <a:endParaRPr lang="en-US"/>
          </a:p>
        </p:txBody>
      </p:sp>
    </p:spTree>
    <p:extLst>
      <p:ext uri="{BB962C8B-B14F-4D97-AF65-F5344CB8AC3E}">
        <p14:creationId xmlns:p14="http://schemas.microsoft.com/office/powerpoint/2010/main" val="1870495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75</a:t>
            </a:fld>
            <a:endParaRPr lang="en-US"/>
          </a:p>
        </p:txBody>
      </p:sp>
    </p:spTree>
    <p:extLst>
      <p:ext uri="{BB962C8B-B14F-4D97-AF65-F5344CB8AC3E}">
        <p14:creationId xmlns:p14="http://schemas.microsoft.com/office/powerpoint/2010/main" val="2521085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15</a:t>
            </a:fld>
            <a:endParaRPr lang="en-US"/>
          </a:p>
        </p:txBody>
      </p:sp>
    </p:spTree>
    <p:extLst>
      <p:ext uri="{BB962C8B-B14F-4D97-AF65-F5344CB8AC3E}">
        <p14:creationId xmlns:p14="http://schemas.microsoft.com/office/powerpoint/2010/main" val="3000714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Added to CR Presentation</a:t>
            </a:r>
          </a:p>
        </p:txBody>
      </p:sp>
      <p:sp>
        <p:nvSpPr>
          <p:cNvPr id="4" name="Slide Number Placeholder 3"/>
          <p:cNvSpPr>
            <a:spLocks noGrp="1"/>
          </p:cNvSpPr>
          <p:nvPr>
            <p:ph type="sldNum" sz="quarter" idx="5"/>
          </p:nvPr>
        </p:nvSpPr>
        <p:spPr/>
        <p:txBody>
          <a:bodyPr/>
          <a:lstStyle/>
          <a:p>
            <a:fld id="{9E4D9ABE-7AB9-4D3A-BEA5-45E799BD6C0E}" type="slidenum">
              <a:rPr lang="en-US" smtClean="0"/>
              <a:t>51</a:t>
            </a:fld>
            <a:endParaRPr lang="en-US"/>
          </a:p>
        </p:txBody>
      </p:sp>
    </p:spTree>
    <p:extLst>
      <p:ext uri="{BB962C8B-B14F-4D97-AF65-F5344CB8AC3E}">
        <p14:creationId xmlns:p14="http://schemas.microsoft.com/office/powerpoint/2010/main" val="3327635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Added to CR Presentation</a:t>
            </a:r>
          </a:p>
        </p:txBody>
      </p:sp>
      <p:sp>
        <p:nvSpPr>
          <p:cNvPr id="4" name="Slide Number Placeholder 3"/>
          <p:cNvSpPr>
            <a:spLocks noGrp="1"/>
          </p:cNvSpPr>
          <p:nvPr>
            <p:ph type="sldNum" sz="quarter" idx="5"/>
          </p:nvPr>
        </p:nvSpPr>
        <p:spPr/>
        <p:txBody>
          <a:bodyPr/>
          <a:lstStyle/>
          <a:p>
            <a:fld id="{9E4D9ABE-7AB9-4D3A-BEA5-45E799BD6C0E}" type="slidenum">
              <a:rPr lang="en-US" smtClean="0"/>
              <a:t>52</a:t>
            </a:fld>
            <a:endParaRPr lang="en-US"/>
          </a:p>
        </p:txBody>
      </p:sp>
    </p:spTree>
    <p:extLst>
      <p:ext uri="{BB962C8B-B14F-4D97-AF65-F5344CB8AC3E}">
        <p14:creationId xmlns:p14="http://schemas.microsoft.com/office/powerpoint/2010/main" val="3893043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Added to CR Presentation</a:t>
            </a:r>
          </a:p>
        </p:txBody>
      </p:sp>
      <p:sp>
        <p:nvSpPr>
          <p:cNvPr id="4" name="Slide Number Placeholder 3"/>
          <p:cNvSpPr>
            <a:spLocks noGrp="1"/>
          </p:cNvSpPr>
          <p:nvPr>
            <p:ph type="sldNum" sz="quarter" idx="5"/>
          </p:nvPr>
        </p:nvSpPr>
        <p:spPr/>
        <p:txBody>
          <a:bodyPr/>
          <a:lstStyle/>
          <a:p>
            <a:fld id="{9E4D9ABE-7AB9-4D3A-BEA5-45E799BD6C0E}" type="slidenum">
              <a:rPr lang="en-US" smtClean="0"/>
              <a:t>53</a:t>
            </a:fld>
            <a:endParaRPr lang="en-US"/>
          </a:p>
        </p:txBody>
      </p:sp>
    </p:spTree>
    <p:extLst>
      <p:ext uri="{BB962C8B-B14F-4D97-AF65-F5344CB8AC3E}">
        <p14:creationId xmlns:p14="http://schemas.microsoft.com/office/powerpoint/2010/main" val="1358700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Added to CR Presentation</a:t>
            </a:r>
          </a:p>
        </p:txBody>
      </p:sp>
      <p:sp>
        <p:nvSpPr>
          <p:cNvPr id="4" name="Slide Number Placeholder 3"/>
          <p:cNvSpPr>
            <a:spLocks noGrp="1"/>
          </p:cNvSpPr>
          <p:nvPr>
            <p:ph type="sldNum" sz="quarter" idx="5"/>
          </p:nvPr>
        </p:nvSpPr>
        <p:spPr/>
        <p:txBody>
          <a:bodyPr/>
          <a:lstStyle/>
          <a:p>
            <a:fld id="{9E4D9ABE-7AB9-4D3A-BEA5-45E799BD6C0E}" type="slidenum">
              <a:rPr lang="en-US" smtClean="0"/>
              <a:t>54</a:t>
            </a:fld>
            <a:endParaRPr lang="en-US"/>
          </a:p>
        </p:txBody>
      </p:sp>
    </p:spTree>
    <p:extLst>
      <p:ext uri="{BB962C8B-B14F-4D97-AF65-F5344CB8AC3E}">
        <p14:creationId xmlns:p14="http://schemas.microsoft.com/office/powerpoint/2010/main" val="720913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Added to CR Presentation</a:t>
            </a:r>
          </a:p>
        </p:txBody>
      </p:sp>
      <p:sp>
        <p:nvSpPr>
          <p:cNvPr id="4" name="Slide Number Placeholder 3"/>
          <p:cNvSpPr>
            <a:spLocks noGrp="1"/>
          </p:cNvSpPr>
          <p:nvPr>
            <p:ph type="sldNum" sz="quarter" idx="5"/>
          </p:nvPr>
        </p:nvSpPr>
        <p:spPr/>
        <p:txBody>
          <a:bodyPr/>
          <a:lstStyle/>
          <a:p>
            <a:fld id="{9E4D9ABE-7AB9-4D3A-BEA5-45E799BD6C0E}" type="slidenum">
              <a:rPr lang="en-US" smtClean="0"/>
              <a:t>55</a:t>
            </a:fld>
            <a:endParaRPr lang="en-US"/>
          </a:p>
        </p:txBody>
      </p:sp>
    </p:spTree>
    <p:extLst>
      <p:ext uri="{BB962C8B-B14F-4D97-AF65-F5344CB8AC3E}">
        <p14:creationId xmlns:p14="http://schemas.microsoft.com/office/powerpoint/2010/main" val="2876376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Added to CR Presentation</a:t>
            </a:r>
          </a:p>
        </p:txBody>
      </p:sp>
      <p:sp>
        <p:nvSpPr>
          <p:cNvPr id="4" name="Slide Number Placeholder 3"/>
          <p:cNvSpPr>
            <a:spLocks noGrp="1"/>
          </p:cNvSpPr>
          <p:nvPr>
            <p:ph type="sldNum" sz="quarter" idx="5"/>
          </p:nvPr>
        </p:nvSpPr>
        <p:spPr/>
        <p:txBody>
          <a:bodyPr/>
          <a:lstStyle/>
          <a:p>
            <a:fld id="{9E4D9ABE-7AB9-4D3A-BEA5-45E799BD6C0E}" type="slidenum">
              <a:rPr lang="en-US" smtClean="0"/>
              <a:t>56</a:t>
            </a:fld>
            <a:endParaRPr lang="en-US"/>
          </a:p>
        </p:txBody>
      </p:sp>
    </p:spTree>
    <p:extLst>
      <p:ext uri="{BB962C8B-B14F-4D97-AF65-F5344CB8AC3E}">
        <p14:creationId xmlns:p14="http://schemas.microsoft.com/office/powerpoint/2010/main" val="13611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a:t>Added to CR Presentation</a:t>
            </a:r>
          </a:p>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57</a:t>
            </a:fld>
            <a:endParaRPr lang="en-US"/>
          </a:p>
        </p:txBody>
      </p:sp>
    </p:spTree>
    <p:extLst>
      <p:ext uri="{BB962C8B-B14F-4D97-AF65-F5344CB8AC3E}">
        <p14:creationId xmlns:p14="http://schemas.microsoft.com/office/powerpoint/2010/main" val="24959023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49444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7/26/2021</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01775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7/26/2021</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8847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7/26/2021</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587929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7/26/2021</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57940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7/26/2021</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015751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7/26/2021</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805017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7/26/2021</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39111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7/26/2021</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16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7/26/2021</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74735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7/26/2021</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11513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613161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7/26/2021</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755101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7/26/2021</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90678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7/26/2021</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7/26/2021</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83457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7/26/2021</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763483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7/26/2021</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8649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7/26/2021</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7/26/2021</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234919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7/26/2021</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60781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7/26/2021</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0565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7/26/2021</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9337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7/26/2021</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61307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543116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3B765-33B6-4F4B-961D-8E76D34FF2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08FF50-2572-4300-9D39-A071B48B5B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9F3418-0DAC-452B-B400-7AE8E8B8D6C7}"/>
              </a:ext>
            </a:extLst>
          </p:cNvPr>
          <p:cNvSpPr>
            <a:spLocks noGrp="1"/>
          </p:cNvSpPr>
          <p:nvPr>
            <p:ph type="dt" sz="half" idx="10"/>
          </p:nvPr>
        </p:nvSpPr>
        <p:spPr/>
        <p:txBody>
          <a:bodyPr/>
          <a:lstStyle/>
          <a:p>
            <a:fld id="{4C62716F-B9A1-4E72-B6E2-21999460E7CD}" type="datetimeFigureOut">
              <a:rPr lang="en-US" smtClean="0"/>
              <a:t>7/26/2021</a:t>
            </a:fld>
            <a:endParaRPr lang="en-US"/>
          </a:p>
        </p:txBody>
      </p:sp>
      <p:sp>
        <p:nvSpPr>
          <p:cNvPr id="5" name="Footer Placeholder 4">
            <a:extLst>
              <a:ext uri="{FF2B5EF4-FFF2-40B4-BE49-F238E27FC236}">
                <a16:creationId xmlns:a16="http://schemas.microsoft.com/office/drawing/2014/main" id="{B783CA1D-1B94-453E-9AB6-F58C78F22C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FFBE65-C275-43AE-A4DA-5D08E72D54A1}"/>
              </a:ext>
            </a:extLst>
          </p:cNvPr>
          <p:cNvSpPr>
            <a:spLocks noGrp="1"/>
          </p:cNvSpPr>
          <p:nvPr>
            <p:ph type="sldNum" sz="quarter" idx="12"/>
          </p:nvPr>
        </p:nvSpPr>
        <p:spPr/>
        <p:txBody>
          <a:bodyPr/>
          <a:lstStyle/>
          <a:p>
            <a:fld id="{68BD803A-E217-462E-85BB-07E0B31BFD85}" type="slidenum">
              <a:rPr lang="en-US" smtClean="0"/>
              <a:t>‹#›</a:t>
            </a:fld>
            <a:endParaRPr lang="en-US"/>
          </a:p>
        </p:txBody>
      </p:sp>
    </p:spTree>
    <p:extLst>
      <p:ext uri="{BB962C8B-B14F-4D97-AF65-F5344CB8AC3E}">
        <p14:creationId xmlns:p14="http://schemas.microsoft.com/office/powerpoint/2010/main" val="3337673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6627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29726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52002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667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69470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7/26/2021</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101520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7/26/2021</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43" r:id="rId1"/>
    <p:sldLayoutId id="2147483721" r:id="rId2"/>
    <p:sldLayoutId id="2147483742" r:id="rId3"/>
    <p:sldLayoutId id="2147483748" r:id="rId4"/>
    <p:sldLayoutId id="2147483746" r:id="rId5"/>
    <p:sldLayoutId id="2147483747" r:id="rId6"/>
    <p:sldLayoutId id="2147483744" r:id="rId7"/>
    <p:sldLayoutId id="2147483745" r:id="rId8"/>
    <p:sldLayoutId id="2147483725" r:id="rId9"/>
    <p:sldLayoutId id="2147483756" r:id="rId10"/>
    <p:sldLayoutId id="2147483749" r:id="rId11"/>
    <p:sldLayoutId id="2147483750" r:id="rId12"/>
    <p:sldLayoutId id="2147483751" r:id="rId13"/>
    <p:sldLayoutId id="2147483753" r:id="rId14"/>
    <p:sldLayoutId id="2147483752" r:id="rId15"/>
    <p:sldLayoutId id="2147483720" r:id="rId16"/>
    <p:sldLayoutId id="2147483754" r:id="rId17"/>
    <p:sldLayoutId id="2147483757" r:id="rId18"/>
    <p:sldLayoutId id="2147483758"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55" r:id="rId29"/>
    <p:sldLayoutId id="2147483769" r:id="rId30"/>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0.xml"/><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60.png"/></Relationships>
</file>

<file path=ppt/slides/_rels/slide5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62.png"/></Relationships>
</file>

<file path=ppt/slides/_rels/slide5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8.xml"/><Relationship Id="rId4" Type="http://schemas.openxmlformats.org/officeDocument/2006/relationships/image" Target="../media/image79.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8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3" Type="http://schemas.openxmlformats.org/officeDocument/2006/relationships/hyperlink" Target="mailto:TSDSCustomerSupport@tea.texas.gov" TargetMode="External"/><Relationship Id="rId2" Type="http://schemas.openxmlformats.org/officeDocument/2006/relationships/hyperlink" Target="https://tealprod.tea.state.tx.us/TWEDS" TargetMode="External"/><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D7CA18-B5E7-4D73-A8AF-3444E0331ADF}"/>
              </a:ext>
            </a:extLst>
          </p:cNvPr>
          <p:cNvSpPr>
            <a:spLocks noGrp="1"/>
          </p:cNvSpPr>
          <p:nvPr>
            <p:ph type="ctrTitle"/>
          </p:nvPr>
        </p:nvSpPr>
        <p:spPr/>
        <p:txBody>
          <a:bodyPr/>
          <a:lstStyle/>
          <a:p>
            <a:r>
              <a:rPr lang="en-US"/>
              <a:t>PEIMS</a:t>
            </a:r>
          </a:p>
        </p:txBody>
      </p:sp>
    </p:spTree>
    <p:extLst>
      <p:ext uri="{BB962C8B-B14F-4D97-AF65-F5344CB8AC3E}">
        <p14:creationId xmlns:p14="http://schemas.microsoft.com/office/powerpoint/2010/main" val="36791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1601637" y="918625"/>
            <a:ext cx="8988726" cy="5307290"/>
          </a:xfrm>
        </p:spPr>
        <p:txBody>
          <a:bodyPr lIns="91440" tIns="45720" rIns="91440" bIns="45720" anchor="t"/>
          <a:lstStyle/>
          <a:p>
            <a:pPr lvl="1" fontAlgn="base">
              <a:buClr>
                <a:srgbClr val="D93C10"/>
              </a:buClr>
              <a:buFont typeface="Wingdings" panose="05000000000000000000" pitchFamily="2" charset="2"/>
              <a:buChar char="§"/>
            </a:pPr>
            <a:r>
              <a:rPr lang="en-US">
                <a:solidFill>
                  <a:schemeClr val="accent1"/>
                </a:solidFill>
                <a:ea typeface="+mn-lt"/>
                <a:cs typeface="+mn-lt"/>
              </a:rPr>
              <a:t>BasicReportingPeriodAttendanceExtension complex type</a:t>
            </a:r>
          </a:p>
        </p:txBody>
      </p:sp>
      <p:sp>
        <p:nvSpPr>
          <p:cNvPr id="6" name="Title 2">
            <a:extLst>
              <a:ext uri="{FF2B5EF4-FFF2-40B4-BE49-F238E27FC236}">
                <a16:creationId xmlns:a16="http://schemas.microsoft.com/office/drawing/2014/main" id="{BE186766-0C07-402A-A880-1BAE1856BFF3}"/>
              </a:ext>
            </a:extLst>
          </p:cNvPr>
          <p:cNvSpPr>
            <a:spLocks noGrp="1"/>
          </p:cNvSpPr>
          <p:nvPr>
            <p:ph type="title"/>
          </p:nvPr>
        </p:nvSpPr>
        <p:spPr>
          <a:xfrm>
            <a:off x="1913640" y="1"/>
            <a:ext cx="10199701" cy="918624"/>
          </a:xfrm>
        </p:spPr>
        <p:txBody>
          <a:bodyPr>
            <a:normAutofit/>
          </a:bodyPr>
          <a:lstStyle/>
          <a:p>
            <a:r>
              <a:rPr lang="en-US" sz="3600"/>
              <a:t>Additional Days School Year Program</a:t>
            </a:r>
            <a:r>
              <a:rPr lang="en-US">
                <a:cs typeface="Calibri"/>
              </a:rPr>
              <a:t>: Data Elements</a:t>
            </a:r>
            <a:endParaRPr lang="en-US"/>
          </a:p>
        </p:txBody>
      </p:sp>
      <p:pic>
        <p:nvPicPr>
          <p:cNvPr id="3" name="Picture 2">
            <a:extLst>
              <a:ext uri="{FF2B5EF4-FFF2-40B4-BE49-F238E27FC236}">
                <a16:creationId xmlns:a16="http://schemas.microsoft.com/office/drawing/2014/main" id="{F5D112FC-E80D-424E-8D33-0F931AD3A562}"/>
              </a:ext>
            </a:extLst>
          </p:cNvPr>
          <p:cNvPicPr>
            <a:picLocks noChangeAspect="1"/>
          </p:cNvPicPr>
          <p:nvPr/>
        </p:nvPicPr>
        <p:blipFill>
          <a:blip r:embed="rId2"/>
          <a:stretch>
            <a:fillRect/>
          </a:stretch>
        </p:blipFill>
        <p:spPr>
          <a:xfrm>
            <a:off x="1913640" y="1545058"/>
            <a:ext cx="9889671" cy="3767883"/>
          </a:xfrm>
          <a:prstGeom prst="rect">
            <a:avLst/>
          </a:prstGeom>
        </p:spPr>
      </p:pic>
    </p:spTree>
    <p:extLst>
      <p:ext uri="{BB962C8B-B14F-4D97-AF65-F5344CB8AC3E}">
        <p14:creationId xmlns:p14="http://schemas.microsoft.com/office/powerpoint/2010/main" val="3245012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2045757" y="961535"/>
            <a:ext cx="8988726" cy="5307290"/>
          </a:xfrm>
        </p:spPr>
        <p:txBody>
          <a:bodyPr lIns="91440" tIns="45720" rIns="91440" bIns="45720" anchor="t"/>
          <a:lstStyle/>
          <a:p>
            <a:pPr marL="0" indent="0" algn="l" rtl="0" fontAlgn="base">
              <a:buNone/>
            </a:pPr>
            <a:r>
              <a:rPr lang="en-US" sz="2400">
                <a:solidFill>
                  <a:schemeClr val="accent1"/>
                </a:solidFill>
                <a:ea typeface="+mn-lt"/>
                <a:cs typeface="+mn-lt"/>
              </a:rPr>
              <a:t>BasicReportingPeriodAttendanceExtension complex type​</a:t>
            </a:r>
          </a:p>
          <a:p>
            <a:pPr marL="0" indent="0" algn="l" rtl="0" fontAlgn="base">
              <a:buNone/>
            </a:pPr>
            <a:r>
              <a:rPr lang="en-US" sz="2000">
                <a:solidFill>
                  <a:schemeClr val="accent1"/>
                </a:solidFill>
                <a:ea typeface="+mn-lt"/>
                <a:cs typeface="+mn-lt"/>
              </a:rPr>
              <a:t>​</a:t>
            </a:r>
          </a:p>
          <a:p>
            <a:endParaRPr lang="en-US" sz="2000"/>
          </a:p>
        </p:txBody>
      </p:sp>
      <p:sp>
        <p:nvSpPr>
          <p:cNvPr id="6" name="Title 2">
            <a:extLst>
              <a:ext uri="{FF2B5EF4-FFF2-40B4-BE49-F238E27FC236}">
                <a16:creationId xmlns:a16="http://schemas.microsoft.com/office/drawing/2014/main" id="{1496A420-7E66-4264-9C12-9FE3E5917E0D}"/>
              </a:ext>
            </a:extLst>
          </p:cNvPr>
          <p:cNvSpPr>
            <a:spLocks noGrp="1"/>
          </p:cNvSpPr>
          <p:nvPr>
            <p:ph type="title"/>
          </p:nvPr>
        </p:nvSpPr>
        <p:spPr>
          <a:xfrm>
            <a:off x="1913640" y="1"/>
            <a:ext cx="10199701" cy="918624"/>
          </a:xfrm>
        </p:spPr>
        <p:txBody>
          <a:bodyPr>
            <a:normAutofit fontScale="90000"/>
          </a:bodyPr>
          <a:lstStyle/>
          <a:p>
            <a:r>
              <a:rPr lang="en-US" sz="3600"/>
              <a:t>Additional Days School Year Program</a:t>
            </a:r>
            <a:r>
              <a:rPr lang="en-US">
                <a:cs typeface="Calibri"/>
              </a:rPr>
              <a:t>: Reporting Guidance</a:t>
            </a:r>
            <a:endParaRPr lang="en-US"/>
          </a:p>
        </p:txBody>
      </p:sp>
      <p:grpSp>
        <p:nvGrpSpPr>
          <p:cNvPr id="9" name="Group 8">
            <a:extLst>
              <a:ext uri="{FF2B5EF4-FFF2-40B4-BE49-F238E27FC236}">
                <a16:creationId xmlns:a16="http://schemas.microsoft.com/office/drawing/2014/main" id="{84E41B94-BC05-4441-8975-9007DDA9F6C4}"/>
              </a:ext>
            </a:extLst>
          </p:cNvPr>
          <p:cNvGrpSpPr/>
          <p:nvPr/>
        </p:nvGrpSpPr>
        <p:grpSpPr>
          <a:xfrm>
            <a:off x="1913640" y="1452695"/>
            <a:ext cx="10292868" cy="2162485"/>
            <a:chOff x="1913640" y="2409515"/>
            <a:chExt cx="10292868" cy="2162485"/>
          </a:xfrm>
        </p:grpSpPr>
        <p:pic>
          <p:nvPicPr>
            <p:cNvPr id="3" name="Picture 2">
              <a:extLst>
                <a:ext uri="{FF2B5EF4-FFF2-40B4-BE49-F238E27FC236}">
                  <a16:creationId xmlns:a16="http://schemas.microsoft.com/office/drawing/2014/main" id="{2E34281C-6425-404D-86BF-CF73F1285DF8}"/>
                </a:ext>
              </a:extLst>
            </p:cNvPr>
            <p:cNvPicPr>
              <a:picLocks noChangeAspect="1"/>
            </p:cNvPicPr>
            <p:nvPr/>
          </p:nvPicPr>
          <p:blipFill>
            <a:blip r:embed="rId2"/>
            <a:stretch>
              <a:fillRect/>
            </a:stretch>
          </p:blipFill>
          <p:spPr>
            <a:xfrm>
              <a:off x="1913640" y="2409515"/>
              <a:ext cx="10292868" cy="2162485"/>
            </a:xfrm>
            <a:prstGeom prst="rect">
              <a:avLst/>
            </a:prstGeom>
          </p:spPr>
        </p:pic>
        <p:sp>
          <p:nvSpPr>
            <p:cNvPr id="8" name="Rectangle 7">
              <a:extLst>
                <a:ext uri="{FF2B5EF4-FFF2-40B4-BE49-F238E27FC236}">
                  <a16:creationId xmlns:a16="http://schemas.microsoft.com/office/drawing/2014/main" id="{2CE5CD8D-65AF-4469-AA3D-91407FD5AC3A}"/>
                </a:ext>
              </a:extLst>
            </p:cNvPr>
            <p:cNvSpPr/>
            <p:nvPr/>
          </p:nvSpPr>
          <p:spPr>
            <a:xfrm>
              <a:off x="2045757" y="3490757"/>
              <a:ext cx="9972072" cy="1081243"/>
            </a:xfrm>
            <a:prstGeom prst="rect">
              <a:avLst/>
            </a:prstGeom>
            <a:noFill/>
            <a:ln w="28575">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8569703F-C823-4BFC-955A-CA823CAA1529}"/>
              </a:ext>
            </a:extLst>
          </p:cNvPr>
          <p:cNvGrpSpPr/>
          <p:nvPr/>
        </p:nvGrpSpPr>
        <p:grpSpPr>
          <a:xfrm>
            <a:off x="2026282" y="3963521"/>
            <a:ext cx="10067584" cy="1636089"/>
            <a:chOff x="174171" y="3615180"/>
            <a:chExt cx="12192000" cy="1571794"/>
          </a:xfrm>
        </p:grpSpPr>
        <p:pic>
          <p:nvPicPr>
            <p:cNvPr id="11" name="Picture 10">
              <a:extLst>
                <a:ext uri="{FF2B5EF4-FFF2-40B4-BE49-F238E27FC236}">
                  <a16:creationId xmlns:a16="http://schemas.microsoft.com/office/drawing/2014/main" id="{D61F46E7-BD20-4B33-92BE-00B0DF2B9D19}"/>
                </a:ext>
              </a:extLst>
            </p:cNvPr>
            <p:cNvPicPr>
              <a:picLocks noChangeAspect="1"/>
            </p:cNvPicPr>
            <p:nvPr/>
          </p:nvPicPr>
          <p:blipFill rotWithShape="1">
            <a:blip r:embed="rId3"/>
            <a:srcRect b="69370"/>
            <a:stretch/>
          </p:blipFill>
          <p:spPr>
            <a:xfrm>
              <a:off x="174171" y="3615180"/>
              <a:ext cx="12192000" cy="826191"/>
            </a:xfrm>
            <a:prstGeom prst="rect">
              <a:avLst/>
            </a:prstGeom>
          </p:spPr>
        </p:pic>
        <p:pic>
          <p:nvPicPr>
            <p:cNvPr id="13" name="Picture 12">
              <a:extLst>
                <a:ext uri="{FF2B5EF4-FFF2-40B4-BE49-F238E27FC236}">
                  <a16:creationId xmlns:a16="http://schemas.microsoft.com/office/drawing/2014/main" id="{5E1F6A9A-ED17-413F-BE4C-A5BEB2637212}"/>
                </a:ext>
              </a:extLst>
            </p:cNvPr>
            <p:cNvPicPr>
              <a:picLocks noChangeAspect="1"/>
            </p:cNvPicPr>
            <p:nvPr/>
          </p:nvPicPr>
          <p:blipFill rotWithShape="1">
            <a:blip r:embed="rId3"/>
            <a:srcRect t="72358"/>
            <a:stretch/>
          </p:blipFill>
          <p:spPr>
            <a:xfrm>
              <a:off x="174171" y="4441371"/>
              <a:ext cx="12192000" cy="745603"/>
            </a:xfrm>
            <a:prstGeom prst="rect">
              <a:avLst/>
            </a:prstGeom>
          </p:spPr>
        </p:pic>
      </p:grpSp>
      <p:sp>
        <p:nvSpPr>
          <p:cNvPr id="15" name="Rectangle 14">
            <a:extLst>
              <a:ext uri="{FF2B5EF4-FFF2-40B4-BE49-F238E27FC236}">
                <a16:creationId xmlns:a16="http://schemas.microsoft.com/office/drawing/2014/main" id="{0502A647-C1A0-4C87-8192-5D8078B3077A}"/>
              </a:ext>
            </a:extLst>
          </p:cNvPr>
          <p:cNvSpPr/>
          <p:nvPr/>
        </p:nvSpPr>
        <p:spPr>
          <a:xfrm>
            <a:off x="2156456" y="5211558"/>
            <a:ext cx="6309360" cy="309675"/>
          </a:xfrm>
          <a:prstGeom prst="rect">
            <a:avLst/>
          </a:prstGeom>
          <a:noFill/>
          <a:ln w="28575">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8146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2045757" y="961535"/>
            <a:ext cx="8988726" cy="5307290"/>
          </a:xfrm>
        </p:spPr>
        <p:txBody>
          <a:bodyPr lIns="91440" tIns="45720" rIns="91440" bIns="45720" anchor="t"/>
          <a:lstStyle/>
          <a:p>
            <a:pPr marL="0" indent="0" algn="l" rtl="0" fontAlgn="base">
              <a:buNone/>
            </a:pPr>
            <a:r>
              <a:rPr lang="en-US" sz="2400">
                <a:solidFill>
                  <a:schemeClr val="accent1"/>
                </a:solidFill>
                <a:ea typeface="+mn-lt"/>
                <a:cs typeface="+mn-lt"/>
              </a:rPr>
              <a:t>BasicReportingPeriodAttendanceExtension complex type (continued​)</a:t>
            </a:r>
          </a:p>
          <a:p>
            <a:pPr marL="0" indent="0" algn="l" rtl="0" fontAlgn="base">
              <a:buNone/>
            </a:pPr>
            <a:r>
              <a:rPr lang="en-US" sz="2000">
                <a:solidFill>
                  <a:schemeClr val="accent1"/>
                </a:solidFill>
                <a:ea typeface="+mn-lt"/>
                <a:cs typeface="+mn-lt"/>
              </a:rPr>
              <a:t>​</a:t>
            </a:r>
          </a:p>
          <a:p>
            <a:endParaRPr lang="en-US" sz="2000"/>
          </a:p>
        </p:txBody>
      </p:sp>
      <p:sp>
        <p:nvSpPr>
          <p:cNvPr id="6" name="Title 2">
            <a:extLst>
              <a:ext uri="{FF2B5EF4-FFF2-40B4-BE49-F238E27FC236}">
                <a16:creationId xmlns:a16="http://schemas.microsoft.com/office/drawing/2014/main" id="{1496A420-7E66-4264-9C12-9FE3E5917E0D}"/>
              </a:ext>
            </a:extLst>
          </p:cNvPr>
          <p:cNvSpPr>
            <a:spLocks noGrp="1"/>
          </p:cNvSpPr>
          <p:nvPr>
            <p:ph type="title"/>
          </p:nvPr>
        </p:nvSpPr>
        <p:spPr>
          <a:xfrm>
            <a:off x="1913640" y="1"/>
            <a:ext cx="10199701" cy="918624"/>
          </a:xfrm>
        </p:spPr>
        <p:txBody>
          <a:bodyPr>
            <a:normAutofit fontScale="90000"/>
          </a:bodyPr>
          <a:lstStyle/>
          <a:p>
            <a:r>
              <a:rPr lang="en-US" sz="3600"/>
              <a:t>Additional Days School Year Program</a:t>
            </a:r>
            <a:r>
              <a:rPr lang="en-US">
                <a:cs typeface="Calibri"/>
              </a:rPr>
              <a:t>: Reporting Guidance</a:t>
            </a:r>
            <a:endParaRPr lang="en-US"/>
          </a:p>
        </p:txBody>
      </p:sp>
      <p:pic>
        <p:nvPicPr>
          <p:cNvPr id="11" name="Picture 10">
            <a:extLst>
              <a:ext uri="{FF2B5EF4-FFF2-40B4-BE49-F238E27FC236}">
                <a16:creationId xmlns:a16="http://schemas.microsoft.com/office/drawing/2014/main" id="{D61F46E7-BD20-4B33-92BE-00B0DF2B9D19}"/>
              </a:ext>
            </a:extLst>
          </p:cNvPr>
          <p:cNvPicPr>
            <a:picLocks noChangeAspect="1"/>
          </p:cNvPicPr>
          <p:nvPr/>
        </p:nvPicPr>
        <p:blipFill rotWithShape="1">
          <a:blip r:embed="rId2"/>
          <a:srcRect t="-1" b="82493"/>
          <a:stretch/>
        </p:blipFill>
        <p:spPr>
          <a:xfrm>
            <a:off x="2045757" y="1450458"/>
            <a:ext cx="10067584" cy="491554"/>
          </a:xfrm>
          <a:prstGeom prst="rect">
            <a:avLst/>
          </a:prstGeom>
        </p:spPr>
      </p:pic>
      <p:pic>
        <p:nvPicPr>
          <p:cNvPr id="4" name="Picture 3">
            <a:extLst>
              <a:ext uri="{FF2B5EF4-FFF2-40B4-BE49-F238E27FC236}">
                <a16:creationId xmlns:a16="http://schemas.microsoft.com/office/drawing/2014/main" id="{6DC314FF-6107-4BF6-8BBC-3F8C16A66C5D}"/>
              </a:ext>
            </a:extLst>
          </p:cNvPr>
          <p:cNvPicPr>
            <a:picLocks noChangeAspect="1"/>
          </p:cNvPicPr>
          <p:nvPr/>
        </p:nvPicPr>
        <p:blipFill>
          <a:blip r:embed="rId3"/>
          <a:stretch>
            <a:fillRect/>
          </a:stretch>
        </p:blipFill>
        <p:spPr>
          <a:xfrm>
            <a:off x="1997179" y="1936430"/>
            <a:ext cx="10032621" cy="2979559"/>
          </a:xfrm>
          <a:prstGeom prst="rect">
            <a:avLst/>
          </a:prstGeom>
        </p:spPr>
      </p:pic>
      <p:sp>
        <p:nvSpPr>
          <p:cNvPr id="15" name="Rectangle 14">
            <a:extLst>
              <a:ext uri="{FF2B5EF4-FFF2-40B4-BE49-F238E27FC236}">
                <a16:creationId xmlns:a16="http://schemas.microsoft.com/office/drawing/2014/main" id="{0502A647-C1A0-4C87-8192-5D8078B3077A}"/>
              </a:ext>
            </a:extLst>
          </p:cNvPr>
          <p:cNvSpPr/>
          <p:nvPr/>
        </p:nvSpPr>
        <p:spPr>
          <a:xfrm>
            <a:off x="1997178" y="2916907"/>
            <a:ext cx="6685267" cy="309675"/>
          </a:xfrm>
          <a:prstGeom prst="rect">
            <a:avLst/>
          </a:prstGeom>
          <a:noFill/>
          <a:ln w="28575">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6117AE9-BF9E-4058-B607-549A04EFD7C0}"/>
              </a:ext>
            </a:extLst>
          </p:cNvPr>
          <p:cNvSpPr/>
          <p:nvPr/>
        </p:nvSpPr>
        <p:spPr>
          <a:xfrm>
            <a:off x="1997178" y="4606314"/>
            <a:ext cx="7260033" cy="309675"/>
          </a:xfrm>
          <a:prstGeom prst="rect">
            <a:avLst/>
          </a:prstGeom>
          <a:noFill/>
          <a:ln w="28575">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7047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2045757" y="961535"/>
            <a:ext cx="8988726" cy="5307290"/>
          </a:xfrm>
        </p:spPr>
        <p:txBody>
          <a:bodyPr lIns="91440" tIns="45720" rIns="91440" bIns="45720" anchor="t"/>
          <a:lstStyle/>
          <a:p>
            <a:pPr marL="0" indent="0" algn="l" rtl="0" fontAlgn="base">
              <a:buNone/>
            </a:pPr>
            <a:r>
              <a:rPr lang="en-US" sz="2400">
                <a:solidFill>
                  <a:schemeClr val="accent1"/>
                </a:solidFill>
                <a:ea typeface="+mn-lt"/>
                <a:cs typeface="+mn-lt"/>
              </a:rPr>
              <a:t>BasicReportingPeriodAttendanceExtension complex type (continued​) ​</a:t>
            </a:r>
          </a:p>
          <a:p>
            <a:pPr marL="0" indent="0" algn="l" rtl="0" fontAlgn="base">
              <a:buNone/>
            </a:pPr>
            <a:r>
              <a:rPr lang="en-US" sz="2000">
                <a:solidFill>
                  <a:schemeClr val="accent1"/>
                </a:solidFill>
                <a:ea typeface="+mn-lt"/>
                <a:cs typeface="+mn-lt"/>
              </a:rPr>
              <a:t>​</a:t>
            </a:r>
          </a:p>
          <a:p>
            <a:endParaRPr lang="en-US" sz="2000"/>
          </a:p>
        </p:txBody>
      </p:sp>
      <p:sp>
        <p:nvSpPr>
          <p:cNvPr id="6" name="Title 2">
            <a:extLst>
              <a:ext uri="{FF2B5EF4-FFF2-40B4-BE49-F238E27FC236}">
                <a16:creationId xmlns:a16="http://schemas.microsoft.com/office/drawing/2014/main" id="{1496A420-7E66-4264-9C12-9FE3E5917E0D}"/>
              </a:ext>
            </a:extLst>
          </p:cNvPr>
          <p:cNvSpPr>
            <a:spLocks noGrp="1"/>
          </p:cNvSpPr>
          <p:nvPr>
            <p:ph type="title"/>
          </p:nvPr>
        </p:nvSpPr>
        <p:spPr>
          <a:xfrm>
            <a:off x="1913640" y="1"/>
            <a:ext cx="10199701" cy="918624"/>
          </a:xfrm>
        </p:spPr>
        <p:txBody>
          <a:bodyPr>
            <a:normAutofit fontScale="90000"/>
          </a:bodyPr>
          <a:lstStyle/>
          <a:p>
            <a:r>
              <a:rPr lang="en-US" sz="3600"/>
              <a:t>Additional Days School Year Program</a:t>
            </a:r>
            <a:r>
              <a:rPr lang="en-US">
                <a:cs typeface="Calibri"/>
              </a:rPr>
              <a:t>: Reporting Guidance</a:t>
            </a:r>
            <a:endParaRPr lang="en-US"/>
          </a:p>
        </p:txBody>
      </p:sp>
      <p:pic>
        <p:nvPicPr>
          <p:cNvPr id="11" name="Picture 10">
            <a:extLst>
              <a:ext uri="{FF2B5EF4-FFF2-40B4-BE49-F238E27FC236}">
                <a16:creationId xmlns:a16="http://schemas.microsoft.com/office/drawing/2014/main" id="{D61F46E7-BD20-4B33-92BE-00B0DF2B9D19}"/>
              </a:ext>
            </a:extLst>
          </p:cNvPr>
          <p:cNvPicPr>
            <a:picLocks noChangeAspect="1"/>
          </p:cNvPicPr>
          <p:nvPr/>
        </p:nvPicPr>
        <p:blipFill rotWithShape="1">
          <a:blip r:embed="rId2"/>
          <a:srcRect t="-1" b="82493"/>
          <a:stretch/>
        </p:blipFill>
        <p:spPr>
          <a:xfrm>
            <a:off x="2045757" y="1450458"/>
            <a:ext cx="10067584" cy="491554"/>
          </a:xfrm>
          <a:prstGeom prst="rect">
            <a:avLst/>
          </a:prstGeom>
        </p:spPr>
      </p:pic>
      <p:pic>
        <p:nvPicPr>
          <p:cNvPr id="3" name="Picture 2">
            <a:extLst>
              <a:ext uri="{FF2B5EF4-FFF2-40B4-BE49-F238E27FC236}">
                <a16:creationId xmlns:a16="http://schemas.microsoft.com/office/drawing/2014/main" id="{207EC55A-EACB-473B-B050-75194BD55812}"/>
              </a:ext>
            </a:extLst>
          </p:cNvPr>
          <p:cNvPicPr>
            <a:picLocks noChangeAspect="1"/>
          </p:cNvPicPr>
          <p:nvPr/>
        </p:nvPicPr>
        <p:blipFill>
          <a:blip r:embed="rId3"/>
          <a:stretch>
            <a:fillRect/>
          </a:stretch>
        </p:blipFill>
        <p:spPr>
          <a:xfrm>
            <a:off x="2006427" y="1741445"/>
            <a:ext cx="10146243" cy="3174544"/>
          </a:xfrm>
          <a:prstGeom prst="rect">
            <a:avLst/>
          </a:prstGeom>
        </p:spPr>
      </p:pic>
      <p:sp>
        <p:nvSpPr>
          <p:cNvPr id="16" name="Rectangle 15">
            <a:extLst>
              <a:ext uri="{FF2B5EF4-FFF2-40B4-BE49-F238E27FC236}">
                <a16:creationId xmlns:a16="http://schemas.microsoft.com/office/drawing/2014/main" id="{E6117AE9-BF9E-4058-B607-549A04EFD7C0}"/>
              </a:ext>
            </a:extLst>
          </p:cNvPr>
          <p:cNvSpPr/>
          <p:nvPr/>
        </p:nvSpPr>
        <p:spPr>
          <a:xfrm>
            <a:off x="2006427" y="1958047"/>
            <a:ext cx="7260033" cy="309675"/>
          </a:xfrm>
          <a:prstGeom prst="rect">
            <a:avLst/>
          </a:prstGeom>
          <a:noFill/>
          <a:ln w="28575">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F331AD6-F5D1-45B9-8AD5-DBE35E59AF83}"/>
              </a:ext>
            </a:extLst>
          </p:cNvPr>
          <p:cNvSpPr/>
          <p:nvPr/>
        </p:nvSpPr>
        <p:spPr>
          <a:xfrm>
            <a:off x="2006427" y="3305505"/>
            <a:ext cx="7755882" cy="309675"/>
          </a:xfrm>
          <a:prstGeom prst="rect">
            <a:avLst/>
          </a:prstGeom>
          <a:noFill/>
          <a:ln w="28575">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D6C14DF-429C-493C-8464-A1E12982BA43}"/>
              </a:ext>
            </a:extLst>
          </p:cNvPr>
          <p:cNvSpPr/>
          <p:nvPr/>
        </p:nvSpPr>
        <p:spPr>
          <a:xfrm>
            <a:off x="1997178" y="4085415"/>
            <a:ext cx="7921885" cy="309675"/>
          </a:xfrm>
          <a:prstGeom prst="rect">
            <a:avLst/>
          </a:prstGeom>
          <a:noFill/>
          <a:ln w="28575">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502A647-C1A0-4C87-8192-5D8078B3077A}"/>
              </a:ext>
            </a:extLst>
          </p:cNvPr>
          <p:cNvSpPr/>
          <p:nvPr/>
        </p:nvSpPr>
        <p:spPr>
          <a:xfrm>
            <a:off x="2006427" y="4595474"/>
            <a:ext cx="7921885" cy="309675"/>
          </a:xfrm>
          <a:prstGeom prst="rect">
            <a:avLst/>
          </a:prstGeom>
          <a:noFill/>
          <a:ln w="28575">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9912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1830579" y="918625"/>
            <a:ext cx="9550593" cy="5307290"/>
          </a:xfrm>
        </p:spPr>
        <p:txBody>
          <a:bodyPr lIns="91440" tIns="45720" rIns="91440" bIns="45720" anchor="t"/>
          <a:lstStyle/>
          <a:p>
            <a:pPr marL="800100" indent="-285750"/>
            <a:r>
              <a:rPr lang="en-US" sz="2400">
                <a:solidFill>
                  <a:schemeClr val="accent1"/>
                </a:solidFill>
                <a:ea typeface="+mn-lt"/>
                <a:cs typeface="+mn-lt"/>
              </a:rPr>
              <a:t>SpecialProgramsReportingPeriodAttedanceExtension complex type</a:t>
            </a:r>
          </a:p>
        </p:txBody>
      </p:sp>
      <p:sp>
        <p:nvSpPr>
          <p:cNvPr id="6" name="Title 2">
            <a:extLst>
              <a:ext uri="{FF2B5EF4-FFF2-40B4-BE49-F238E27FC236}">
                <a16:creationId xmlns:a16="http://schemas.microsoft.com/office/drawing/2014/main" id="{BE186766-0C07-402A-A880-1BAE1856BFF3}"/>
              </a:ext>
            </a:extLst>
          </p:cNvPr>
          <p:cNvSpPr>
            <a:spLocks noGrp="1"/>
          </p:cNvSpPr>
          <p:nvPr>
            <p:ph type="title"/>
          </p:nvPr>
        </p:nvSpPr>
        <p:spPr>
          <a:xfrm>
            <a:off x="1913640" y="1"/>
            <a:ext cx="10199701" cy="918624"/>
          </a:xfrm>
        </p:spPr>
        <p:txBody>
          <a:bodyPr>
            <a:normAutofit/>
          </a:bodyPr>
          <a:lstStyle/>
          <a:p>
            <a:r>
              <a:rPr lang="en-US" sz="3600"/>
              <a:t>Additional Days School Year Program</a:t>
            </a:r>
            <a:r>
              <a:rPr lang="en-US">
                <a:cs typeface="Calibri"/>
              </a:rPr>
              <a:t>: Data Elements</a:t>
            </a:r>
            <a:endParaRPr lang="en-US"/>
          </a:p>
        </p:txBody>
      </p:sp>
      <p:pic>
        <p:nvPicPr>
          <p:cNvPr id="4" name="Picture 3" descr="Table&#10;&#10;Description automatically generated">
            <a:extLst>
              <a:ext uri="{FF2B5EF4-FFF2-40B4-BE49-F238E27FC236}">
                <a16:creationId xmlns:a16="http://schemas.microsoft.com/office/drawing/2014/main" id="{BA1F15D2-8B08-475C-A715-9206D70F426A}"/>
              </a:ext>
            </a:extLst>
          </p:cNvPr>
          <p:cNvPicPr/>
          <p:nvPr/>
        </p:nvPicPr>
        <p:blipFill>
          <a:blip r:embed="rId2"/>
          <a:stretch>
            <a:fillRect/>
          </a:stretch>
        </p:blipFill>
        <p:spPr>
          <a:xfrm>
            <a:off x="2421833" y="1638510"/>
            <a:ext cx="8368084" cy="4587405"/>
          </a:xfrm>
          <a:prstGeom prst="rect">
            <a:avLst/>
          </a:prstGeom>
        </p:spPr>
      </p:pic>
    </p:spTree>
    <p:extLst>
      <p:ext uri="{BB962C8B-B14F-4D97-AF65-F5344CB8AC3E}">
        <p14:creationId xmlns:p14="http://schemas.microsoft.com/office/powerpoint/2010/main" val="1295997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2029363" y="918625"/>
            <a:ext cx="8988726" cy="5307290"/>
          </a:xfrm>
        </p:spPr>
        <p:txBody>
          <a:bodyPr lIns="91440" tIns="45720" rIns="91440" bIns="45720" anchor="t"/>
          <a:lstStyle/>
          <a:p>
            <a:pPr fontAlgn="base">
              <a:lnSpc>
                <a:spcPct val="100000"/>
              </a:lnSpc>
            </a:pPr>
            <a:r>
              <a:rPr lang="en-US" sz="2400">
                <a:solidFill>
                  <a:schemeClr val="accent1"/>
                </a:solidFill>
                <a:ea typeface="+mn-lt"/>
                <a:cs typeface="+mn-lt"/>
              </a:rPr>
              <a:t>SpecialProgramsReportingPeriodAttedanceExtension complex type  (continued​)</a:t>
            </a:r>
          </a:p>
          <a:p>
            <a:pPr marL="685800" lvl="2" indent="0">
              <a:lnSpc>
                <a:spcPct val="107000"/>
              </a:lnSpc>
              <a:spcBef>
                <a:spcPts val="0"/>
              </a:spcBef>
              <a:buClr>
                <a:srgbClr val="0D6CB9"/>
              </a:buClr>
              <a:buNone/>
            </a:pPr>
            <a:endParaRPr lang="en-US" sz="1600" u="none" strike="noStrike">
              <a:solidFill>
                <a:srgbClr val="276CA7"/>
              </a:solidFill>
              <a:effectLst/>
              <a:ea typeface="Times New Roman" panose="02020603050405020304" pitchFamily="18" charset="0"/>
              <a:cs typeface="Times New Roman" panose="02020603050405020304" pitchFamily="18" charset="0"/>
            </a:endParaRPr>
          </a:p>
          <a:p>
            <a:pPr marL="571500" lvl="1">
              <a:lnSpc>
                <a:spcPct val="107000"/>
              </a:lnSpc>
              <a:spcBef>
                <a:spcPts val="0"/>
              </a:spcBef>
              <a:buFont typeface="Wingdings" panose="05000000000000000000" pitchFamily="2" charset="2"/>
              <a:buChar char="§"/>
            </a:pPr>
            <a:endParaRPr lang="en-US" sz="1400">
              <a:effectLst/>
              <a:ea typeface="Calibri" panose="020F0502020204030204" pitchFamily="34" charset="0"/>
              <a:cs typeface="Times New Roman" panose="02020603050405020304" pitchFamily="18" charset="0"/>
            </a:endParaRPr>
          </a:p>
          <a:p>
            <a:pPr fontAlgn="base"/>
            <a:endParaRPr lang="en-US" sz="2000">
              <a:solidFill>
                <a:schemeClr val="accent1"/>
              </a:solidFill>
              <a:ea typeface="+mn-lt"/>
              <a:cs typeface="+mn-lt"/>
            </a:endParaRPr>
          </a:p>
          <a:p>
            <a:pPr fontAlgn="base"/>
            <a:endParaRPr lang="en-US" sz="2000">
              <a:solidFill>
                <a:schemeClr val="accent1"/>
              </a:solidFill>
              <a:ea typeface="+mn-lt"/>
              <a:cs typeface="+mn-lt"/>
            </a:endParaRPr>
          </a:p>
        </p:txBody>
      </p:sp>
      <p:sp>
        <p:nvSpPr>
          <p:cNvPr id="6" name="Title 2">
            <a:extLst>
              <a:ext uri="{FF2B5EF4-FFF2-40B4-BE49-F238E27FC236}">
                <a16:creationId xmlns:a16="http://schemas.microsoft.com/office/drawing/2014/main" id="{BE186766-0C07-402A-A880-1BAE1856BFF3}"/>
              </a:ext>
            </a:extLst>
          </p:cNvPr>
          <p:cNvSpPr>
            <a:spLocks noGrp="1"/>
          </p:cNvSpPr>
          <p:nvPr>
            <p:ph type="title"/>
          </p:nvPr>
        </p:nvSpPr>
        <p:spPr>
          <a:xfrm>
            <a:off x="1913640" y="1"/>
            <a:ext cx="10199701" cy="918624"/>
          </a:xfrm>
        </p:spPr>
        <p:txBody>
          <a:bodyPr>
            <a:normAutofit/>
          </a:bodyPr>
          <a:lstStyle/>
          <a:p>
            <a:r>
              <a:rPr lang="en-US" sz="3600"/>
              <a:t>Additional Days School Year Program</a:t>
            </a:r>
            <a:r>
              <a:rPr lang="en-US">
                <a:cs typeface="Calibri"/>
              </a:rPr>
              <a:t>: Data Elements</a:t>
            </a:r>
            <a:endParaRPr lang="en-US"/>
          </a:p>
        </p:txBody>
      </p:sp>
      <p:grpSp>
        <p:nvGrpSpPr>
          <p:cNvPr id="3" name="Group 2">
            <a:extLst>
              <a:ext uri="{FF2B5EF4-FFF2-40B4-BE49-F238E27FC236}">
                <a16:creationId xmlns:a16="http://schemas.microsoft.com/office/drawing/2014/main" id="{409B8794-AEB8-44D6-A80A-24A14DBFC77A}"/>
              </a:ext>
            </a:extLst>
          </p:cNvPr>
          <p:cNvGrpSpPr/>
          <p:nvPr/>
        </p:nvGrpSpPr>
        <p:grpSpPr>
          <a:xfrm>
            <a:off x="2527852" y="1837249"/>
            <a:ext cx="8126896" cy="4786188"/>
            <a:chOff x="2941320" y="3134042"/>
            <a:chExt cx="6309360" cy="3877945"/>
          </a:xfrm>
        </p:grpSpPr>
        <p:pic>
          <p:nvPicPr>
            <p:cNvPr id="9" name="Picture 8">
              <a:extLst>
                <a:ext uri="{FF2B5EF4-FFF2-40B4-BE49-F238E27FC236}">
                  <a16:creationId xmlns:a16="http://schemas.microsoft.com/office/drawing/2014/main" id="{B500A6F3-82BD-4C2D-AAF0-849392F73F44}"/>
                </a:ext>
              </a:extLst>
            </p:cNvPr>
            <p:cNvPicPr/>
            <p:nvPr/>
          </p:nvPicPr>
          <p:blipFill>
            <a:blip r:embed="rId3"/>
            <a:stretch>
              <a:fillRect/>
            </a:stretch>
          </p:blipFill>
          <p:spPr>
            <a:xfrm>
              <a:off x="2941320" y="3134042"/>
              <a:ext cx="6309360" cy="589915"/>
            </a:xfrm>
            <a:prstGeom prst="rect">
              <a:avLst/>
            </a:prstGeom>
          </p:spPr>
        </p:pic>
        <p:pic>
          <p:nvPicPr>
            <p:cNvPr id="10" name="Picture 9" descr="Table&#10;&#10;Description automatically generated">
              <a:extLst>
                <a:ext uri="{FF2B5EF4-FFF2-40B4-BE49-F238E27FC236}">
                  <a16:creationId xmlns:a16="http://schemas.microsoft.com/office/drawing/2014/main" id="{E40CD620-6FC7-4F37-8573-C40F1122B4DC}"/>
                </a:ext>
              </a:extLst>
            </p:cNvPr>
            <p:cNvPicPr/>
            <p:nvPr/>
          </p:nvPicPr>
          <p:blipFill>
            <a:blip r:embed="rId4"/>
            <a:stretch>
              <a:fillRect/>
            </a:stretch>
          </p:blipFill>
          <p:spPr>
            <a:xfrm>
              <a:off x="2941320" y="3723957"/>
              <a:ext cx="6309360" cy="2273300"/>
            </a:xfrm>
            <a:prstGeom prst="rect">
              <a:avLst/>
            </a:prstGeom>
          </p:spPr>
        </p:pic>
        <p:pic>
          <p:nvPicPr>
            <p:cNvPr id="11" name="Picture 10" descr="A picture containing diagram&#10;&#10;Description automatically generated">
              <a:extLst>
                <a:ext uri="{FF2B5EF4-FFF2-40B4-BE49-F238E27FC236}">
                  <a16:creationId xmlns:a16="http://schemas.microsoft.com/office/drawing/2014/main" id="{07E5B7F7-082A-4EF6-B3B5-70464ED16F25}"/>
                </a:ext>
              </a:extLst>
            </p:cNvPr>
            <p:cNvPicPr/>
            <p:nvPr/>
          </p:nvPicPr>
          <p:blipFill>
            <a:blip r:embed="rId5"/>
            <a:stretch>
              <a:fillRect/>
            </a:stretch>
          </p:blipFill>
          <p:spPr>
            <a:xfrm>
              <a:off x="2941320" y="5997257"/>
              <a:ext cx="6309360" cy="1014730"/>
            </a:xfrm>
            <a:prstGeom prst="rect">
              <a:avLst/>
            </a:prstGeom>
          </p:spPr>
        </p:pic>
      </p:grpSp>
    </p:spTree>
    <p:extLst>
      <p:ext uri="{BB962C8B-B14F-4D97-AF65-F5344CB8AC3E}">
        <p14:creationId xmlns:p14="http://schemas.microsoft.com/office/powerpoint/2010/main" val="2444811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2045757" y="961535"/>
            <a:ext cx="8988726" cy="5307290"/>
          </a:xfrm>
        </p:spPr>
        <p:txBody>
          <a:bodyPr lIns="91440" tIns="45720" rIns="91440" bIns="45720" anchor="t"/>
          <a:lstStyle/>
          <a:p>
            <a:pPr marL="0" indent="0" algn="l" rtl="0" fontAlgn="base">
              <a:buNone/>
            </a:pPr>
            <a:r>
              <a:rPr lang="en-US" sz="2400">
                <a:solidFill>
                  <a:schemeClr val="accent1"/>
                </a:solidFill>
                <a:ea typeface="+mn-lt"/>
                <a:cs typeface="+mn-lt"/>
              </a:rPr>
              <a:t>SpecialProgramsReportingPeriodAttendanceExtension complex type​</a:t>
            </a:r>
          </a:p>
          <a:p>
            <a:pPr marL="0" indent="0" algn="l" rtl="0" fontAlgn="base">
              <a:buNone/>
            </a:pPr>
            <a:r>
              <a:rPr lang="en-US" sz="2000">
                <a:solidFill>
                  <a:schemeClr val="accent1"/>
                </a:solidFill>
                <a:ea typeface="+mn-lt"/>
                <a:cs typeface="+mn-lt"/>
              </a:rPr>
              <a:t>​</a:t>
            </a:r>
          </a:p>
          <a:p>
            <a:endParaRPr lang="en-US" sz="2000"/>
          </a:p>
        </p:txBody>
      </p:sp>
      <p:sp>
        <p:nvSpPr>
          <p:cNvPr id="6" name="Title 2">
            <a:extLst>
              <a:ext uri="{FF2B5EF4-FFF2-40B4-BE49-F238E27FC236}">
                <a16:creationId xmlns:a16="http://schemas.microsoft.com/office/drawing/2014/main" id="{1496A420-7E66-4264-9C12-9FE3E5917E0D}"/>
              </a:ext>
            </a:extLst>
          </p:cNvPr>
          <p:cNvSpPr>
            <a:spLocks noGrp="1"/>
          </p:cNvSpPr>
          <p:nvPr>
            <p:ph type="title"/>
          </p:nvPr>
        </p:nvSpPr>
        <p:spPr>
          <a:xfrm>
            <a:off x="1913640" y="1"/>
            <a:ext cx="10199701" cy="918624"/>
          </a:xfrm>
        </p:spPr>
        <p:txBody>
          <a:bodyPr>
            <a:normAutofit fontScale="90000"/>
          </a:bodyPr>
          <a:lstStyle/>
          <a:p>
            <a:r>
              <a:rPr lang="en-US" sz="3600"/>
              <a:t>Additional Days School Year Program</a:t>
            </a:r>
            <a:r>
              <a:rPr lang="en-US">
                <a:cs typeface="Calibri"/>
              </a:rPr>
              <a:t>: Reporting Guidance</a:t>
            </a:r>
            <a:endParaRPr lang="en-US"/>
          </a:p>
        </p:txBody>
      </p:sp>
      <p:pic>
        <p:nvPicPr>
          <p:cNvPr id="4" name="Picture 3">
            <a:extLst>
              <a:ext uri="{FF2B5EF4-FFF2-40B4-BE49-F238E27FC236}">
                <a16:creationId xmlns:a16="http://schemas.microsoft.com/office/drawing/2014/main" id="{024F16A2-589C-4FD5-9A50-44D157130CFD}"/>
              </a:ext>
            </a:extLst>
          </p:cNvPr>
          <p:cNvPicPr>
            <a:picLocks noChangeAspect="1"/>
          </p:cNvPicPr>
          <p:nvPr/>
        </p:nvPicPr>
        <p:blipFill>
          <a:blip r:embed="rId2"/>
          <a:stretch>
            <a:fillRect/>
          </a:stretch>
        </p:blipFill>
        <p:spPr>
          <a:xfrm>
            <a:off x="1913640" y="1744560"/>
            <a:ext cx="10146243" cy="2209319"/>
          </a:xfrm>
          <a:prstGeom prst="rect">
            <a:avLst/>
          </a:prstGeom>
        </p:spPr>
      </p:pic>
      <p:sp>
        <p:nvSpPr>
          <p:cNvPr id="8" name="Rectangle 7">
            <a:extLst>
              <a:ext uri="{FF2B5EF4-FFF2-40B4-BE49-F238E27FC236}">
                <a16:creationId xmlns:a16="http://schemas.microsoft.com/office/drawing/2014/main" id="{2CE5CD8D-65AF-4469-AA3D-91407FD5AC3A}"/>
              </a:ext>
            </a:extLst>
          </p:cNvPr>
          <p:cNvSpPr/>
          <p:nvPr/>
        </p:nvSpPr>
        <p:spPr>
          <a:xfrm>
            <a:off x="2027454" y="2725280"/>
            <a:ext cx="9972072" cy="1081243"/>
          </a:xfrm>
          <a:prstGeom prst="rect">
            <a:avLst/>
          </a:prstGeom>
          <a:noFill/>
          <a:ln w="28575">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444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1601637" y="918625"/>
            <a:ext cx="8988726" cy="5583810"/>
          </a:xfrm>
        </p:spPr>
        <p:txBody>
          <a:bodyPr lIns="91440" tIns="45720" rIns="91440" bIns="45720" anchor="t"/>
          <a:lstStyle/>
          <a:p>
            <a:pPr lvl="1">
              <a:buClr>
                <a:srgbClr val="D93C10"/>
              </a:buClr>
              <a:buFont typeface="Wingdings" panose="05000000000000000000" pitchFamily="2" charset="2"/>
              <a:buChar char="§"/>
            </a:pPr>
            <a:r>
              <a:rPr lang="en-US">
                <a:solidFill>
                  <a:schemeClr val="accent1"/>
                </a:solidFill>
                <a:ea typeface="+mn-lt"/>
                <a:cs typeface="+mn-lt"/>
              </a:rPr>
              <a:t>StaffExtension complex type</a:t>
            </a:r>
          </a:p>
        </p:txBody>
      </p:sp>
      <p:sp>
        <p:nvSpPr>
          <p:cNvPr id="6" name="Title 2">
            <a:extLst>
              <a:ext uri="{FF2B5EF4-FFF2-40B4-BE49-F238E27FC236}">
                <a16:creationId xmlns:a16="http://schemas.microsoft.com/office/drawing/2014/main" id="{BE186766-0C07-402A-A880-1BAE1856BFF3}"/>
              </a:ext>
            </a:extLst>
          </p:cNvPr>
          <p:cNvSpPr>
            <a:spLocks noGrp="1"/>
          </p:cNvSpPr>
          <p:nvPr>
            <p:ph type="title"/>
          </p:nvPr>
        </p:nvSpPr>
        <p:spPr>
          <a:xfrm>
            <a:off x="1913640" y="1"/>
            <a:ext cx="10199701" cy="918624"/>
          </a:xfrm>
        </p:spPr>
        <p:txBody>
          <a:bodyPr>
            <a:normAutofit/>
          </a:bodyPr>
          <a:lstStyle/>
          <a:p>
            <a:r>
              <a:rPr lang="en-US" sz="3600"/>
              <a:t>Additional Days School Year Program</a:t>
            </a:r>
            <a:r>
              <a:rPr lang="en-US">
                <a:cs typeface="Calibri"/>
              </a:rPr>
              <a:t>: Data Elements</a:t>
            </a:r>
            <a:endParaRPr lang="en-US"/>
          </a:p>
        </p:txBody>
      </p:sp>
      <p:grpSp>
        <p:nvGrpSpPr>
          <p:cNvPr id="2" name="Group 1">
            <a:extLst>
              <a:ext uri="{FF2B5EF4-FFF2-40B4-BE49-F238E27FC236}">
                <a16:creationId xmlns:a16="http://schemas.microsoft.com/office/drawing/2014/main" id="{C0A328F9-AA5A-4D23-9661-DDD913A06AD5}"/>
              </a:ext>
            </a:extLst>
          </p:cNvPr>
          <p:cNvGrpSpPr/>
          <p:nvPr/>
        </p:nvGrpSpPr>
        <p:grpSpPr>
          <a:xfrm>
            <a:off x="2331720" y="1423670"/>
            <a:ext cx="8088630" cy="4996180"/>
            <a:chOff x="2722245" y="1480820"/>
            <a:chExt cx="6309360" cy="4243070"/>
          </a:xfrm>
        </p:grpSpPr>
        <p:pic>
          <p:nvPicPr>
            <p:cNvPr id="4" name="Picture 3" descr="Table&#10;&#10;Description automatically generated">
              <a:extLst>
                <a:ext uri="{FF2B5EF4-FFF2-40B4-BE49-F238E27FC236}">
                  <a16:creationId xmlns:a16="http://schemas.microsoft.com/office/drawing/2014/main" id="{0FCB6133-6067-4442-8267-E96C66813E37}"/>
                </a:ext>
              </a:extLst>
            </p:cNvPr>
            <p:cNvPicPr/>
            <p:nvPr/>
          </p:nvPicPr>
          <p:blipFill>
            <a:blip r:embed="rId2"/>
            <a:stretch>
              <a:fillRect/>
            </a:stretch>
          </p:blipFill>
          <p:spPr>
            <a:xfrm>
              <a:off x="2722245" y="1480820"/>
              <a:ext cx="6309360" cy="271526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2B3278F3-BA99-4784-8D42-797C0225AEBD}"/>
                </a:ext>
              </a:extLst>
            </p:cNvPr>
            <p:cNvPicPr/>
            <p:nvPr/>
          </p:nvPicPr>
          <p:blipFill>
            <a:blip r:embed="rId3"/>
            <a:stretch>
              <a:fillRect/>
            </a:stretch>
          </p:blipFill>
          <p:spPr>
            <a:xfrm>
              <a:off x="2722245" y="4196080"/>
              <a:ext cx="6309360" cy="1527810"/>
            </a:xfrm>
            <a:prstGeom prst="rect">
              <a:avLst/>
            </a:prstGeom>
          </p:spPr>
        </p:pic>
      </p:grpSp>
    </p:spTree>
    <p:extLst>
      <p:ext uri="{BB962C8B-B14F-4D97-AF65-F5344CB8AC3E}">
        <p14:creationId xmlns:p14="http://schemas.microsoft.com/office/powerpoint/2010/main" val="3848477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2347415" y="1121790"/>
            <a:ext cx="8988726" cy="5307290"/>
          </a:xfrm>
        </p:spPr>
        <p:txBody>
          <a:bodyPr lIns="91440" tIns="45720" rIns="91440" bIns="45720" anchor="t"/>
          <a:lstStyle/>
          <a:p>
            <a:pPr marL="0" indent="0" fontAlgn="base">
              <a:buNone/>
            </a:pPr>
            <a:r>
              <a:rPr lang="en-US" sz="2000">
                <a:solidFill>
                  <a:schemeClr val="accent1"/>
                </a:solidFill>
                <a:ea typeface="+mn-lt"/>
                <a:cs typeface="+mn-lt"/>
              </a:rPr>
              <a:t>​</a:t>
            </a:r>
            <a:endParaRPr lang="en-US" sz="1600">
              <a:solidFill>
                <a:schemeClr val="accent1"/>
              </a:solidFill>
              <a:ea typeface="+mn-lt"/>
              <a:cs typeface="+mn-lt"/>
            </a:endParaRPr>
          </a:p>
        </p:txBody>
      </p:sp>
      <p:sp>
        <p:nvSpPr>
          <p:cNvPr id="6" name="Title 2">
            <a:extLst>
              <a:ext uri="{FF2B5EF4-FFF2-40B4-BE49-F238E27FC236}">
                <a16:creationId xmlns:a16="http://schemas.microsoft.com/office/drawing/2014/main" id="{BE186766-0C07-402A-A880-1BAE1856BFF3}"/>
              </a:ext>
            </a:extLst>
          </p:cNvPr>
          <p:cNvSpPr>
            <a:spLocks noGrp="1"/>
          </p:cNvSpPr>
          <p:nvPr>
            <p:ph type="title"/>
          </p:nvPr>
        </p:nvSpPr>
        <p:spPr>
          <a:xfrm>
            <a:off x="1913640" y="1"/>
            <a:ext cx="10199701" cy="918624"/>
          </a:xfrm>
        </p:spPr>
        <p:txBody>
          <a:bodyPr>
            <a:normAutofit/>
          </a:bodyPr>
          <a:lstStyle/>
          <a:p>
            <a:r>
              <a:rPr lang="en-US" sz="3600"/>
              <a:t>Additional Days School Year Program</a:t>
            </a:r>
            <a:r>
              <a:rPr lang="en-US">
                <a:cs typeface="Calibri"/>
              </a:rPr>
              <a:t>: Data Elements</a:t>
            </a:r>
            <a:endParaRPr lang="en-US"/>
          </a:p>
        </p:txBody>
      </p:sp>
      <p:sp>
        <p:nvSpPr>
          <p:cNvPr id="7" name="TextBox 6">
            <a:extLst>
              <a:ext uri="{FF2B5EF4-FFF2-40B4-BE49-F238E27FC236}">
                <a16:creationId xmlns:a16="http://schemas.microsoft.com/office/drawing/2014/main" id="{46B63509-3BFE-4C33-A7A7-274A03DCC7A0}"/>
              </a:ext>
            </a:extLst>
          </p:cNvPr>
          <p:cNvSpPr txBox="1"/>
          <p:nvPr/>
        </p:nvSpPr>
        <p:spPr>
          <a:xfrm>
            <a:off x="1419225" y="921735"/>
            <a:ext cx="10084516" cy="461665"/>
          </a:xfrm>
          <a:prstGeom prst="rect">
            <a:avLst/>
          </a:prstGeom>
          <a:noFill/>
        </p:spPr>
        <p:txBody>
          <a:bodyPr wrap="square">
            <a:spAutoFit/>
          </a:bodyPr>
          <a:lstStyle/>
          <a:p>
            <a:pPr marL="800100" lvl="1" indent="-342900">
              <a:buClr>
                <a:srgbClr val="D93C10"/>
              </a:buClr>
              <a:buFont typeface="Wingdings" panose="05000000000000000000" pitchFamily="2" charset="2"/>
              <a:buChar char="§"/>
            </a:pPr>
            <a:r>
              <a:rPr lang="en-US" sz="2400">
                <a:solidFill>
                  <a:schemeClr val="accent1"/>
                </a:solidFill>
                <a:ea typeface="+mn-lt"/>
                <a:cs typeface="+mn-lt"/>
              </a:rPr>
              <a:t>StaffResponsibilitiesExtension complex type</a:t>
            </a:r>
          </a:p>
        </p:txBody>
      </p:sp>
      <p:pic>
        <p:nvPicPr>
          <p:cNvPr id="8" name="Picture 7" descr="Table&#10;&#10;Description automatically generated">
            <a:extLst>
              <a:ext uri="{FF2B5EF4-FFF2-40B4-BE49-F238E27FC236}">
                <a16:creationId xmlns:a16="http://schemas.microsoft.com/office/drawing/2014/main" id="{363FA812-A001-4189-972B-08494C74A4A3}"/>
              </a:ext>
            </a:extLst>
          </p:cNvPr>
          <p:cNvPicPr/>
          <p:nvPr/>
        </p:nvPicPr>
        <p:blipFill>
          <a:blip r:embed="rId2"/>
          <a:stretch>
            <a:fillRect/>
          </a:stretch>
        </p:blipFill>
        <p:spPr>
          <a:xfrm>
            <a:off x="2179815" y="1583455"/>
            <a:ext cx="8988726" cy="4585355"/>
          </a:xfrm>
          <a:prstGeom prst="rect">
            <a:avLst/>
          </a:prstGeom>
        </p:spPr>
      </p:pic>
      <p:sp>
        <p:nvSpPr>
          <p:cNvPr id="9" name="Rectangle 8">
            <a:extLst>
              <a:ext uri="{FF2B5EF4-FFF2-40B4-BE49-F238E27FC236}">
                <a16:creationId xmlns:a16="http://schemas.microsoft.com/office/drawing/2014/main" id="{E096BD07-BEC0-4B7F-800B-AA5AF3A7DC0B}"/>
              </a:ext>
            </a:extLst>
          </p:cNvPr>
          <p:cNvSpPr/>
          <p:nvPr/>
        </p:nvSpPr>
        <p:spPr>
          <a:xfrm>
            <a:off x="2179815" y="5796251"/>
            <a:ext cx="8988726" cy="372559"/>
          </a:xfrm>
          <a:prstGeom prst="rect">
            <a:avLst/>
          </a:prstGeom>
          <a:noFill/>
          <a:ln w="28575">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4365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1913640" y="1024514"/>
            <a:ext cx="8988726" cy="5307290"/>
          </a:xfrm>
        </p:spPr>
        <p:txBody>
          <a:bodyPr/>
          <a:lstStyle/>
          <a:p>
            <a:pPr fontAlgn="base"/>
            <a:r>
              <a:rPr lang="en-US" sz="2400">
                <a:solidFill>
                  <a:schemeClr val="accent1"/>
                </a:solidFill>
                <a:ea typeface="+mn-lt"/>
                <a:cs typeface="+mn-lt"/>
              </a:rPr>
              <a:t>C130 REPORTING-PERIOD-INDICATOR-CODE​</a:t>
            </a:r>
          </a:p>
          <a:p>
            <a:pPr marL="0" indent="0" algn="l" rtl="0" fontAlgn="base">
              <a:buNone/>
            </a:pPr>
            <a:endParaRPr lang="en-US" sz="2400">
              <a:solidFill>
                <a:schemeClr val="accent1"/>
              </a:solidFill>
              <a:ea typeface="+mn-lt"/>
              <a:cs typeface="+mn-lt"/>
            </a:endParaRPr>
          </a:p>
          <a:p>
            <a:pPr marL="0" indent="0" algn="l" rtl="0" fontAlgn="base">
              <a:buNone/>
            </a:pPr>
            <a:endParaRPr lang="en-US" sz="2400">
              <a:solidFill>
                <a:schemeClr val="accent1"/>
              </a:solidFill>
              <a:ea typeface="+mn-lt"/>
              <a:cs typeface="+mn-lt"/>
            </a:endParaRPr>
          </a:p>
          <a:p>
            <a:pPr marL="0" indent="0" algn="l" rtl="0" fontAlgn="base">
              <a:buNone/>
            </a:pPr>
            <a:endParaRPr lang="en-US" sz="2400">
              <a:solidFill>
                <a:schemeClr val="accent1"/>
              </a:solidFill>
              <a:ea typeface="+mn-lt"/>
              <a:cs typeface="+mn-lt"/>
            </a:endParaRPr>
          </a:p>
          <a:p>
            <a:pPr marL="0" indent="0" algn="l" rtl="0" fontAlgn="base">
              <a:buNone/>
            </a:pPr>
            <a:endParaRPr lang="en-US" sz="2400">
              <a:solidFill>
                <a:schemeClr val="accent1"/>
              </a:solidFill>
              <a:ea typeface="+mn-lt"/>
              <a:cs typeface="+mn-lt"/>
            </a:endParaRPr>
          </a:p>
          <a:p>
            <a:pPr marL="0" indent="0" algn="l" rtl="0" fontAlgn="base">
              <a:buNone/>
            </a:pPr>
            <a:endParaRPr lang="en-US" sz="2400">
              <a:solidFill>
                <a:schemeClr val="accent1"/>
              </a:solidFill>
              <a:ea typeface="+mn-lt"/>
              <a:cs typeface="+mn-lt"/>
            </a:endParaRPr>
          </a:p>
          <a:p>
            <a:pPr fontAlgn="base"/>
            <a:r>
              <a:rPr lang="en-US" sz="2400">
                <a:solidFill>
                  <a:schemeClr val="accent1"/>
                </a:solidFill>
                <a:ea typeface="+mn-lt"/>
                <a:cs typeface="+mn-lt"/>
              </a:rPr>
              <a:t>C215 INSTRUCTIONAL-PROGRAM-TYPE</a:t>
            </a:r>
          </a:p>
        </p:txBody>
      </p:sp>
      <p:sp>
        <p:nvSpPr>
          <p:cNvPr id="6" name="Title 2">
            <a:extLst>
              <a:ext uri="{FF2B5EF4-FFF2-40B4-BE49-F238E27FC236}">
                <a16:creationId xmlns:a16="http://schemas.microsoft.com/office/drawing/2014/main" id="{59C3C586-234A-4F6E-8921-49399D36CB5C}"/>
              </a:ext>
            </a:extLst>
          </p:cNvPr>
          <p:cNvSpPr>
            <a:spLocks noGrp="1"/>
          </p:cNvSpPr>
          <p:nvPr>
            <p:ph type="title"/>
          </p:nvPr>
        </p:nvSpPr>
        <p:spPr>
          <a:xfrm>
            <a:off x="1913640" y="1"/>
            <a:ext cx="10199701" cy="918624"/>
          </a:xfrm>
        </p:spPr>
        <p:txBody>
          <a:bodyPr>
            <a:normAutofit/>
          </a:bodyPr>
          <a:lstStyle/>
          <a:p>
            <a:r>
              <a:rPr lang="en-US" sz="3600"/>
              <a:t>Additional Days School Year Program</a:t>
            </a:r>
            <a:r>
              <a:rPr lang="en-US">
                <a:cs typeface="Calibri"/>
              </a:rPr>
              <a:t>: Code Tables</a:t>
            </a:r>
            <a:endParaRPr lang="en-US"/>
          </a:p>
        </p:txBody>
      </p:sp>
      <p:pic>
        <p:nvPicPr>
          <p:cNvPr id="4" name="Picture 3" descr="Table&#10;&#10;Description automatically generated with medium confidence">
            <a:extLst>
              <a:ext uri="{FF2B5EF4-FFF2-40B4-BE49-F238E27FC236}">
                <a16:creationId xmlns:a16="http://schemas.microsoft.com/office/drawing/2014/main" id="{FFF1CDD7-98EA-4501-94F5-D961B8741E57}"/>
              </a:ext>
            </a:extLst>
          </p:cNvPr>
          <p:cNvPicPr/>
          <p:nvPr/>
        </p:nvPicPr>
        <p:blipFill>
          <a:blip r:embed="rId2"/>
          <a:stretch>
            <a:fillRect/>
          </a:stretch>
        </p:blipFill>
        <p:spPr>
          <a:xfrm>
            <a:off x="3398520" y="1385071"/>
            <a:ext cx="6309360" cy="2389505"/>
          </a:xfrm>
          <a:prstGeom prst="rect">
            <a:avLst/>
          </a:prstGeom>
        </p:spPr>
      </p:pic>
      <p:grpSp>
        <p:nvGrpSpPr>
          <p:cNvPr id="2" name="Group 1">
            <a:extLst>
              <a:ext uri="{FF2B5EF4-FFF2-40B4-BE49-F238E27FC236}">
                <a16:creationId xmlns:a16="http://schemas.microsoft.com/office/drawing/2014/main" id="{235732B3-BAD1-4328-9741-633D42FE0F6E}"/>
              </a:ext>
            </a:extLst>
          </p:cNvPr>
          <p:cNvGrpSpPr/>
          <p:nvPr/>
        </p:nvGrpSpPr>
        <p:grpSpPr>
          <a:xfrm>
            <a:off x="3398520" y="4223203"/>
            <a:ext cx="6309360" cy="2338070"/>
            <a:chOff x="2941320" y="2682875"/>
            <a:chExt cx="6309360" cy="2338070"/>
          </a:xfrm>
        </p:grpSpPr>
        <p:pic>
          <p:nvPicPr>
            <p:cNvPr id="7" name="Picture 6" descr="A picture containing text&#10;&#10;Description automatically generated">
              <a:extLst>
                <a:ext uri="{FF2B5EF4-FFF2-40B4-BE49-F238E27FC236}">
                  <a16:creationId xmlns:a16="http://schemas.microsoft.com/office/drawing/2014/main" id="{84CD77F1-F1B9-4CE8-8D3C-0DE4E7FA6144}"/>
                </a:ext>
              </a:extLst>
            </p:cNvPr>
            <p:cNvPicPr/>
            <p:nvPr/>
          </p:nvPicPr>
          <p:blipFill rotWithShape="1">
            <a:blip r:embed="rId3"/>
            <a:srcRect b="63407"/>
            <a:stretch/>
          </p:blipFill>
          <p:spPr bwMode="auto">
            <a:xfrm>
              <a:off x="2941320" y="2682875"/>
              <a:ext cx="6309360" cy="1492250"/>
            </a:xfrm>
            <a:prstGeom prst="rect">
              <a:avLst/>
            </a:prstGeom>
            <a:ln>
              <a:noFill/>
            </a:ln>
            <a:extLst>
              <a:ext uri="{53640926-AAD7-44D8-BBD7-CCE9431645EC}">
                <a14:shadowObscured xmlns:a14="http://schemas.microsoft.com/office/drawing/2010/main"/>
              </a:ext>
            </a:extLst>
          </p:spPr>
        </p:pic>
        <p:pic>
          <p:nvPicPr>
            <p:cNvPr id="8" name="Picture 7" descr="A picture containing text&#10;&#10;Description automatically generated">
              <a:extLst>
                <a:ext uri="{FF2B5EF4-FFF2-40B4-BE49-F238E27FC236}">
                  <a16:creationId xmlns:a16="http://schemas.microsoft.com/office/drawing/2014/main" id="{AFCDACC2-50BF-47C6-A04C-4A291824EE03}"/>
                </a:ext>
              </a:extLst>
            </p:cNvPr>
            <p:cNvPicPr/>
            <p:nvPr/>
          </p:nvPicPr>
          <p:blipFill rotWithShape="1">
            <a:blip r:embed="rId3"/>
            <a:srcRect t="79259"/>
            <a:stretch/>
          </p:blipFill>
          <p:spPr bwMode="auto">
            <a:xfrm>
              <a:off x="2941320" y="4175125"/>
              <a:ext cx="6309360" cy="845820"/>
            </a:xfrm>
            <a:prstGeom prst="rect">
              <a:avLst/>
            </a:prstGeom>
            <a:ln>
              <a:noFill/>
            </a:ln>
            <a:extLst>
              <a:ext uri="{53640926-AAD7-44D8-BBD7-CCE9431645EC}">
                <a14:shadowObscured xmlns:a14="http://schemas.microsoft.com/office/drawing/2010/main"/>
              </a:ext>
            </a:extLst>
          </p:spPr>
        </p:pic>
      </p:grpSp>
      <p:sp>
        <p:nvSpPr>
          <p:cNvPr id="9" name="Rectangle 8">
            <a:extLst>
              <a:ext uri="{FF2B5EF4-FFF2-40B4-BE49-F238E27FC236}">
                <a16:creationId xmlns:a16="http://schemas.microsoft.com/office/drawing/2014/main" id="{F0C033E7-A315-4B51-8AA8-D0497A012CC6}"/>
              </a:ext>
            </a:extLst>
          </p:cNvPr>
          <p:cNvSpPr/>
          <p:nvPr/>
        </p:nvSpPr>
        <p:spPr>
          <a:xfrm>
            <a:off x="3398520" y="3536063"/>
            <a:ext cx="6309360" cy="234092"/>
          </a:xfrm>
          <a:prstGeom prst="rect">
            <a:avLst/>
          </a:prstGeom>
          <a:noFill/>
          <a:ln w="28575">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644C92B-353B-400A-9663-BD0E5CCFEE9F}"/>
              </a:ext>
            </a:extLst>
          </p:cNvPr>
          <p:cNvSpPr/>
          <p:nvPr/>
        </p:nvSpPr>
        <p:spPr>
          <a:xfrm>
            <a:off x="3398520" y="6288841"/>
            <a:ext cx="6309360" cy="234092"/>
          </a:xfrm>
          <a:prstGeom prst="rect">
            <a:avLst/>
          </a:prstGeom>
          <a:noFill/>
          <a:ln w="28575">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307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a:xfrm>
            <a:off x="712380" y="0"/>
            <a:ext cx="11121657" cy="751350"/>
          </a:xfrm>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84119" y="468802"/>
            <a:ext cx="10623762" cy="5402759"/>
          </a:xfrm>
        </p:spPr>
        <p:txBody>
          <a:bodyPr lIns="91440" tIns="45720" rIns="91440" bIns="45720" anchor="t"/>
          <a:lstStyle/>
          <a:p>
            <a:pPr>
              <a:lnSpc>
                <a:spcPct val="100000"/>
              </a:lnSpc>
              <a:spcBef>
                <a:spcPts val="0"/>
              </a:spcBef>
            </a:pPr>
            <a:r>
              <a:rPr lang="en-US" sz="2400" b="1">
                <a:solidFill>
                  <a:srgbClr val="0D6CB9"/>
                </a:solidFill>
                <a:ea typeface="+mn-lt"/>
                <a:cs typeface="+mn-lt"/>
              </a:rPr>
              <a:t>PEIMS</a:t>
            </a:r>
            <a:endParaRPr lang="en-US" b="1">
              <a:solidFill>
                <a:srgbClr val="0D6CB9"/>
              </a:solidFill>
              <a:ea typeface="+mn-lt"/>
              <a:cs typeface="+mn-lt"/>
            </a:endParaRPr>
          </a:p>
          <a:p>
            <a:pPr lvl="1" fontAlgn="base">
              <a:spcBef>
                <a:spcPts val="0"/>
              </a:spcBef>
            </a:pPr>
            <a:r>
              <a:rPr lang="en-US" sz="1800">
                <a:ea typeface="+mn-lt"/>
                <a:cs typeface="+mn-lt"/>
              </a:rPr>
              <a:t>2020-2021</a:t>
            </a:r>
            <a:r>
              <a:rPr lang="en-US" sz="1200">
                <a:ea typeface="+mn-lt"/>
                <a:cs typeface="+mn-lt"/>
              </a:rPr>
              <a:t>​</a:t>
            </a:r>
          </a:p>
          <a:p>
            <a:pPr lvl="2" fontAlgn="base">
              <a:spcBef>
                <a:spcPts val="0"/>
              </a:spcBef>
            </a:pPr>
            <a:r>
              <a:rPr lang="en-US" sz="1600">
                <a:ea typeface="+mn-lt"/>
                <a:cs typeface="+mn-lt"/>
              </a:rPr>
              <a:t>English Learner Summer School</a:t>
            </a:r>
            <a:endParaRPr lang="en-US" sz="1600" strike="sngStrike">
              <a:ea typeface="+mn-lt"/>
              <a:cs typeface="+mn-lt"/>
            </a:endParaRPr>
          </a:p>
          <a:p>
            <a:pPr lvl="2" fontAlgn="base">
              <a:spcBef>
                <a:spcPts val="0"/>
              </a:spcBef>
            </a:pPr>
            <a:r>
              <a:rPr lang="en-US" sz="1600">
                <a:ea typeface="+mn-lt"/>
                <a:cs typeface="+mn-lt"/>
              </a:rPr>
              <a:t>Additional Days School Year Program</a:t>
            </a:r>
            <a:endParaRPr lang="en-US" sz="1600" strike="sngStrike">
              <a:ea typeface="+mn-lt"/>
              <a:cs typeface="+mn-lt"/>
            </a:endParaRPr>
          </a:p>
          <a:p>
            <a:pPr lvl="2">
              <a:lnSpc>
                <a:spcPct val="107000"/>
              </a:lnSpc>
              <a:spcBef>
                <a:spcPts val="0"/>
              </a:spcBef>
            </a:pPr>
            <a:r>
              <a:rPr lang="en-US" sz="1600">
                <a:ea typeface="+mn-lt"/>
                <a:cs typeface="+mn-lt"/>
              </a:rPr>
              <a:t>PEIMS Performance</a:t>
            </a:r>
          </a:p>
          <a:p>
            <a:pPr lvl="2">
              <a:lnSpc>
                <a:spcPct val="107000"/>
              </a:lnSpc>
              <a:spcBef>
                <a:spcPts val="0"/>
              </a:spcBef>
            </a:pPr>
            <a:r>
              <a:rPr lang="en-US" sz="1600">
                <a:ea typeface="+mn-lt"/>
                <a:cs typeface="+mn-lt"/>
              </a:rPr>
              <a:t>CTE Updates</a:t>
            </a:r>
            <a:endParaRPr lang="en-US"/>
          </a:p>
          <a:p>
            <a:pPr lvl="1">
              <a:lnSpc>
                <a:spcPct val="107000"/>
              </a:lnSpc>
              <a:spcBef>
                <a:spcPts val="0"/>
              </a:spcBef>
            </a:pPr>
            <a:r>
              <a:rPr lang="en-US" sz="1800">
                <a:ea typeface="+mn-lt"/>
                <a:cs typeface="+mn-lt"/>
              </a:rPr>
              <a:t>2021-2022</a:t>
            </a:r>
            <a:endParaRPr lang="en-US" sz="2000">
              <a:ea typeface="+mn-lt"/>
              <a:cs typeface="+mn-lt"/>
            </a:endParaRPr>
          </a:p>
          <a:p>
            <a:pPr lvl="2">
              <a:lnSpc>
                <a:spcPct val="107000"/>
              </a:lnSpc>
              <a:spcBef>
                <a:spcPts val="0"/>
              </a:spcBef>
            </a:pPr>
            <a:r>
              <a:rPr lang="en-US" sz="1600">
                <a:ea typeface="+mn-lt"/>
                <a:cs typeface="+mn-lt"/>
              </a:rPr>
              <a:t>Expanded Learning Opportunities</a:t>
            </a:r>
          </a:p>
          <a:p>
            <a:pPr lvl="2">
              <a:lnSpc>
                <a:spcPct val="107000"/>
              </a:lnSpc>
              <a:spcBef>
                <a:spcPts val="0"/>
              </a:spcBef>
            </a:pPr>
            <a:r>
              <a:rPr lang="en-US" sz="1600">
                <a:ea typeface="+mn-lt"/>
                <a:cs typeface="+mn-lt"/>
              </a:rPr>
              <a:t>Crisis Codes</a:t>
            </a:r>
          </a:p>
          <a:p>
            <a:pPr lvl="2">
              <a:lnSpc>
                <a:spcPct val="107000"/>
              </a:lnSpc>
              <a:spcBef>
                <a:spcPts val="0"/>
              </a:spcBef>
            </a:pPr>
            <a:r>
              <a:rPr lang="en-US" sz="1600">
                <a:ea typeface="+mn-lt"/>
                <a:cs typeface="+mn-lt"/>
              </a:rPr>
              <a:t>Industry Based Certification</a:t>
            </a:r>
          </a:p>
          <a:p>
            <a:pPr lvl="2">
              <a:lnSpc>
                <a:spcPct val="107000"/>
              </a:lnSpc>
              <a:spcBef>
                <a:spcPts val="0"/>
              </a:spcBef>
            </a:pPr>
            <a:r>
              <a:rPr lang="en-US" sz="1600">
                <a:ea typeface="+mn-lt"/>
                <a:cs typeface="+mn-lt"/>
              </a:rPr>
              <a:t>Leaver Definition Update</a:t>
            </a:r>
          </a:p>
          <a:p>
            <a:pPr lvl="2">
              <a:lnSpc>
                <a:spcPct val="107000"/>
              </a:lnSpc>
              <a:spcBef>
                <a:spcPts val="0"/>
              </a:spcBef>
            </a:pPr>
            <a:r>
              <a:rPr lang="en-US" sz="1600">
                <a:ea typeface="+mn-lt"/>
                <a:cs typeface="+mn-lt"/>
              </a:rPr>
              <a:t>Non-Membership Special Education Student Discipline and Restraint Reporting</a:t>
            </a:r>
          </a:p>
          <a:p>
            <a:pPr lvl="2">
              <a:lnSpc>
                <a:spcPct val="107000"/>
              </a:lnSpc>
              <a:spcBef>
                <a:spcPts val="0"/>
              </a:spcBef>
            </a:pPr>
            <a:r>
              <a:rPr lang="en-US" sz="1600">
                <a:ea typeface="+mn-lt"/>
                <a:cs typeface="+mn-lt"/>
              </a:rPr>
              <a:t>CTE Data Element Changes</a:t>
            </a:r>
          </a:p>
          <a:p>
            <a:pPr lvl="2">
              <a:lnSpc>
                <a:spcPct val="107000"/>
              </a:lnSpc>
              <a:spcBef>
                <a:spcPts val="0"/>
              </a:spcBef>
            </a:pPr>
            <a:r>
              <a:rPr lang="en-US" sz="1600">
                <a:ea typeface="+mn-lt"/>
                <a:cs typeface="+mn-lt"/>
              </a:rPr>
              <a:t>SERVICE-ID Code Changes</a:t>
            </a:r>
          </a:p>
          <a:p>
            <a:pPr lvl="2">
              <a:lnSpc>
                <a:spcPct val="107000"/>
              </a:lnSpc>
              <a:spcBef>
                <a:spcPts val="0"/>
              </a:spcBef>
            </a:pPr>
            <a:r>
              <a:rPr lang="en-US" sz="1600">
                <a:ea typeface="+mn-lt"/>
                <a:cs typeface="+mn-lt"/>
              </a:rPr>
              <a:t>Fund Code Table Changes</a:t>
            </a:r>
          </a:p>
          <a:p>
            <a:pPr lvl="2">
              <a:lnSpc>
                <a:spcPct val="107000"/>
              </a:lnSpc>
              <a:spcBef>
                <a:spcPts val="0"/>
              </a:spcBef>
            </a:pPr>
            <a:r>
              <a:rPr lang="en-US" sz="1600">
                <a:ea typeface="+mn-lt"/>
                <a:cs typeface="+mn-lt"/>
              </a:rPr>
              <a:t>Excessive Unexcused Absence Data Element Change</a:t>
            </a:r>
          </a:p>
          <a:p>
            <a:pPr lvl="2">
              <a:lnSpc>
                <a:spcPct val="107000"/>
              </a:lnSpc>
              <a:spcBef>
                <a:spcPts val="0"/>
              </a:spcBef>
            </a:pPr>
            <a:r>
              <a:rPr lang="en-US" sz="1600">
                <a:ea typeface="+mn-lt"/>
                <a:cs typeface="+mn-lt"/>
              </a:rPr>
              <a:t>September 1, 2021 Post-Addendum Non-Legislative Updates</a:t>
            </a:r>
          </a:p>
          <a:p>
            <a:pPr lvl="1" fontAlgn="base">
              <a:spcBef>
                <a:spcPts val="0"/>
              </a:spcBef>
            </a:pPr>
            <a:r>
              <a:rPr lang="en-US" sz="1800">
                <a:ea typeface="+mn-lt"/>
                <a:cs typeface="+mn-lt"/>
              </a:rPr>
              <a:t>2022-2023</a:t>
            </a:r>
            <a:endParaRPr lang="en-US" sz="2000">
              <a:ea typeface="+mn-lt"/>
              <a:cs typeface="+mn-lt"/>
            </a:endParaRPr>
          </a:p>
          <a:p>
            <a:pPr lvl="2" fontAlgn="base">
              <a:spcBef>
                <a:spcPts val="0"/>
              </a:spcBef>
            </a:pPr>
            <a:r>
              <a:rPr lang="en-US" sz="1600">
                <a:ea typeface="+mn-lt"/>
                <a:cs typeface="+mn-lt"/>
              </a:rPr>
              <a:t>Financial Aid Application Early Notice</a:t>
            </a:r>
          </a:p>
          <a:p>
            <a:pPr lvl="1" fontAlgn="base">
              <a:spcBef>
                <a:spcPts val="0"/>
              </a:spcBef>
            </a:pPr>
            <a:r>
              <a:rPr lang="en-US" sz="1800">
                <a:solidFill>
                  <a:srgbClr val="0D6CB9"/>
                </a:solidFill>
                <a:latin typeface="Calibri"/>
                <a:cs typeface="Calibri"/>
              </a:rPr>
              <a:t>Timeline</a:t>
            </a:r>
            <a:r>
              <a:rPr lang="en-US" sz="2000">
                <a:solidFill>
                  <a:srgbClr val="0D6CB9"/>
                </a:solidFill>
                <a:latin typeface="Calibri"/>
                <a:cs typeface="Calibri"/>
              </a:rPr>
              <a:t>​</a:t>
            </a:r>
          </a:p>
          <a:p>
            <a:pPr lvl="1" fontAlgn="base">
              <a:spcBef>
                <a:spcPts val="0"/>
              </a:spcBef>
            </a:pPr>
            <a:r>
              <a:rPr lang="en-US" sz="1800">
                <a:solidFill>
                  <a:srgbClr val="0D6CB9"/>
                </a:solidFill>
                <a:latin typeface="Calibri"/>
                <a:cs typeface="Calibri"/>
              </a:rPr>
              <a:t>Technical Resources</a:t>
            </a:r>
            <a:endParaRPr lang="en-US" sz="2000">
              <a:solidFill>
                <a:srgbClr val="0D6CB9"/>
              </a:solidFill>
              <a:latin typeface="Calibri"/>
              <a:cs typeface="Calibri"/>
            </a:endParaRPr>
          </a:p>
        </p:txBody>
      </p:sp>
    </p:spTree>
    <p:extLst>
      <p:ext uri="{BB962C8B-B14F-4D97-AF65-F5344CB8AC3E}">
        <p14:creationId xmlns:p14="http://schemas.microsoft.com/office/powerpoint/2010/main" val="4053731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2200414" y="1120399"/>
            <a:ext cx="9123851" cy="5706199"/>
          </a:xfrm>
        </p:spPr>
        <p:txBody>
          <a:bodyPr/>
          <a:lstStyle/>
          <a:p>
            <a:pPr marL="0" indent="0" fontAlgn="base">
              <a:buNone/>
            </a:pPr>
            <a:r>
              <a:rPr lang="en-US">
                <a:solidFill>
                  <a:schemeClr val="accent1"/>
                </a:solidFill>
                <a:ea typeface="+mn-lt"/>
                <a:cs typeface="+mn-lt"/>
              </a:rPr>
              <a:t>Existing Reports added to PEIMS Extended Year submission:</a:t>
            </a:r>
          </a:p>
          <a:p>
            <a:pPr marL="0" indent="0" fontAlgn="base">
              <a:buNone/>
            </a:pPr>
            <a:endParaRPr lang="en-US" sz="2000" b="1">
              <a:solidFill>
                <a:schemeClr val="accent1"/>
              </a:solidFill>
              <a:ea typeface="+mn-lt"/>
              <a:cs typeface="+mn-lt"/>
            </a:endParaRPr>
          </a:p>
          <a:p>
            <a:pPr fontAlgn="base"/>
            <a:r>
              <a:rPr lang="en-US" sz="2400" b="1">
                <a:solidFill>
                  <a:schemeClr val="accent1"/>
                </a:solidFill>
                <a:ea typeface="+mn-lt"/>
                <a:cs typeface="+mn-lt"/>
              </a:rPr>
              <a:t>PDM4-111-001 Individual Staff Profiles</a:t>
            </a:r>
          </a:p>
          <a:p>
            <a:pPr fontAlgn="base"/>
            <a:r>
              <a:rPr lang="en-US" sz="2400" b="1">
                <a:solidFill>
                  <a:schemeClr val="accent1"/>
                </a:solidFill>
                <a:ea typeface="+mn-lt"/>
                <a:cs typeface="+mn-lt"/>
              </a:rPr>
              <a:t>PDM4-116-003 Campus Calendar Minutes Detail</a:t>
            </a:r>
          </a:p>
          <a:p>
            <a:pPr fontAlgn="base"/>
            <a:r>
              <a:rPr lang="en-US" sz="2400" b="1">
                <a:solidFill>
                  <a:schemeClr val="accent1"/>
                </a:solidFill>
                <a:ea typeface="+mn-lt"/>
                <a:cs typeface="+mn-lt"/>
              </a:rPr>
              <a:t>PDM4-120-003 Student Indicator Report by Grade</a:t>
            </a:r>
          </a:p>
          <a:p>
            <a:pPr fontAlgn="base"/>
            <a:endParaRPr lang="en-US" sz="2000" b="1">
              <a:solidFill>
                <a:schemeClr val="accent1"/>
              </a:solidFill>
              <a:ea typeface="+mn-lt"/>
              <a:cs typeface="+mn-lt"/>
            </a:endParaRPr>
          </a:p>
        </p:txBody>
      </p:sp>
      <p:sp>
        <p:nvSpPr>
          <p:cNvPr id="6" name="Title 2">
            <a:extLst>
              <a:ext uri="{FF2B5EF4-FFF2-40B4-BE49-F238E27FC236}">
                <a16:creationId xmlns:a16="http://schemas.microsoft.com/office/drawing/2014/main" id="{C34DD999-D5DA-45FE-977A-027D18CF0BD0}"/>
              </a:ext>
            </a:extLst>
          </p:cNvPr>
          <p:cNvSpPr>
            <a:spLocks noGrp="1"/>
          </p:cNvSpPr>
          <p:nvPr>
            <p:ph type="title"/>
          </p:nvPr>
        </p:nvSpPr>
        <p:spPr>
          <a:xfrm>
            <a:off x="1913640" y="1"/>
            <a:ext cx="10199701" cy="918624"/>
          </a:xfrm>
        </p:spPr>
        <p:txBody>
          <a:bodyPr>
            <a:normAutofit/>
          </a:bodyPr>
          <a:lstStyle/>
          <a:p>
            <a:r>
              <a:rPr lang="en-US" sz="3600"/>
              <a:t>Additional Days School Year Program</a:t>
            </a:r>
            <a:r>
              <a:rPr lang="en-US">
                <a:cs typeface="Calibri"/>
              </a:rPr>
              <a:t>: Reports</a:t>
            </a:r>
            <a:endParaRPr lang="en-US"/>
          </a:p>
        </p:txBody>
      </p:sp>
    </p:spTree>
    <p:extLst>
      <p:ext uri="{BB962C8B-B14F-4D97-AF65-F5344CB8AC3E}">
        <p14:creationId xmlns:p14="http://schemas.microsoft.com/office/powerpoint/2010/main" val="2278669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2188690" y="918625"/>
            <a:ext cx="9123851" cy="5706199"/>
          </a:xfrm>
        </p:spPr>
        <p:txBody>
          <a:bodyPr/>
          <a:lstStyle/>
          <a:p>
            <a:pPr marL="0" indent="0" fontAlgn="base">
              <a:buNone/>
            </a:pPr>
            <a:r>
              <a:rPr lang="en-US">
                <a:solidFill>
                  <a:schemeClr val="accent1"/>
                </a:solidFill>
                <a:ea typeface="+mn-lt"/>
                <a:cs typeface="+mn-lt"/>
              </a:rPr>
              <a:t>New Report added to PEIMS Extended Year submission: ​</a:t>
            </a:r>
          </a:p>
          <a:p>
            <a:pPr marL="0" indent="0" fontAlgn="base">
              <a:buNone/>
            </a:pPr>
            <a:r>
              <a:rPr lang="en-US" sz="1600">
                <a:solidFill>
                  <a:schemeClr val="accent1"/>
                </a:solidFill>
                <a:ea typeface="+mn-lt"/>
                <a:cs typeface="+mn-lt"/>
              </a:rPr>
              <a:t>​</a:t>
            </a:r>
          </a:p>
          <a:p>
            <a:r>
              <a:rPr lang="en-US" sz="2400" b="1">
                <a:solidFill>
                  <a:schemeClr val="accent1"/>
                </a:solidFill>
                <a:ea typeface="+mn-lt"/>
                <a:cs typeface="+mn-lt"/>
              </a:rPr>
              <a:t>PDM4-130-003 Superintendent’s Report of ADSY Attendance</a:t>
            </a:r>
          </a:p>
          <a:p>
            <a:endParaRPr lang="en-US" sz="2400" b="1">
              <a:solidFill>
                <a:schemeClr val="accent1"/>
              </a:solidFill>
              <a:ea typeface="+mn-lt"/>
              <a:cs typeface="+mn-lt"/>
            </a:endParaRPr>
          </a:p>
          <a:p>
            <a:pPr marL="0" indent="0">
              <a:buNone/>
            </a:pPr>
            <a:endParaRPr lang="en-US" sz="2400" b="1">
              <a:solidFill>
                <a:schemeClr val="accent1"/>
              </a:solidFill>
              <a:ea typeface="+mn-lt"/>
              <a:cs typeface="+mn-lt"/>
            </a:endParaRPr>
          </a:p>
        </p:txBody>
      </p:sp>
      <p:sp>
        <p:nvSpPr>
          <p:cNvPr id="6" name="Title 2">
            <a:extLst>
              <a:ext uri="{FF2B5EF4-FFF2-40B4-BE49-F238E27FC236}">
                <a16:creationId xmlns:a16="http://schemas.microsoft.com/office/drawing/2014/main" id="{C34DD999-D5DA-45FE-977A-027D18CF0BD0}"/>
              </a:ext>
            </a:extLst>
          </p:cNvPr>
          <p:cNvSpPr>
            <a:spLocks noGrp="1"/>
          </p:cNvSpPr>
          <p:nvPr>
            <p:ph type="title"/>
          </p:nvPr>
        </p:nvSpPr>
        <p:spPr>
          <a:xfrm>
            <a:off x="1913640" y="1"/>
            <a:ext cx="10199701" cy="918624"/>
          </a:xfrm>
        </p:spPr>
        <p:txBody>
          <a:bodyPr>
            <a:normAutofit/>
          </a:bodyPr>
          <a:lstStyle/>
          <a:p>
            <a:r>
              <a:rPr lang="en-US" sz="3600"/>
              <a:t>Additional Days School Year Program</a:t>
            </a:r>
            <a:r>
              <a:rPr lang="en-US">
                <a:cs typeface="Calibri"/>
              </a:rPr>
              <a:t>: Reports</a:t>
            </a:r>
            <a:endParaRPr lang="en-US"/>
          </a:p>
        </p:txBody>
      </p:sp>
      <p:pic>
        <p:nvPicPr>
          <p:cNvPr id="2" name="Picture 1">
            <a:extLst>
              <a:ext uri="{FF2B5EF4-FFF2-40B4-BE49-F238E27FC236}">
                <a16:creationId xmlns:a16="http://schemas.microsoft.com/office/drawing/2014/main" id="{6419891D-5F4D-45D1-93E7-69E41419604E}"/>
              </a:ext>
            </a:extLst>
          </p:cNvPr>
          <p:cNvPicPr>
            <a:picLocks noChangeAspect="1"/>
          </p:cNvPicPr>
          <p:nvPr/>
        </p:nvPicPr>
        <p:blipFill>
          <a:blip r:embed="rId2"/>
          <a:stretch>
            <a:fillRect/>
          </a:stretch>
        </p:blipFill>
        <p:spPr>
          <a:xfrm>
            <a:off x="2438399" y="2627637"/>
            <a:ext cx="8370277" cy="39209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14049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a:xfrm>
            <a:off x="712380" y="0"/>
            <a:ext cx="11121657" cy="751350"/>
          </a:xfrm>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84119" y="468802"/>
            <a:ext cx="10623762" cy="5402759"/>
          </a:xfrm>
        </p:spPr>
        <p:txBody>
          <a:bodyPr lIns="91440" tIns="45720" rIns="91440" bIns="45720" anchor="t"/>
          <a:lstStyle/>
          <a:p>
            <a:pPr>
              <a:lnSpc>
                <a:spcPct val="100000"/>
              </a:lnSpc>
              <a:spcBef>
                <a:spcPts val="0"/>
              </a:spcBef>
            </a:pPr>
            <a:r>
              <a:rPr lang="en-US" sz="2400" b="1">
                <a:solidFill>
                  <a:srgbClr val="0D6CB9"/>
                </a:solidFill>
                <a:ea typeface="+mn-lt"/>
                <a:cs typeface="+mn-lt"/>
              </a:rPr>
              <a:t>PEIMS</a:t>
            </a:r>
            <a:endParaRPr lang="en-US" b="1">
              <a:solidFill>
                <a:srgbClr val="0D6CB9"/>
              </a:solidFill>
              <a:ea typeface="+mn-lt"/>
              <a:cs typeface="+mn-lt"/>
            </a:endParaRPr>
          </a:p>
          <a:p>
            <a:pPr lvl="1" fontAlgn="base">
              <a:spcBef>
                <a:spcPts val="0"/>
              </a:spcBef>
            </a:pPr>
            <a:r>
              <a:rPr lang="en-US" sz="1800">
                <a:ea typeface="+mn-lt"/>
                <a:cs typeface="+mn-lt"/>
              </a:rPr>
              <a:t>2020-2021</a:t>
            </a:r>
            <a:r>
              <a:rPr lang="en-US" sz="1200">
                <a:ea typeface="+mn-lt"/>
                <a:cs typeface="+mn-lt"/>
              </a:rPr>
              <a:t>​</a:t>
            </a:r>
          </a:p>
          <a:p>
            <a:pPr lvl="2" fontAlgn="base">
              <a:spcBef>
                <a:spcPts val="0"/>
              </a:spcBef>
            </a:pPr>
            <a:r>
              <a:rPr lang="en-US" sz="1600">
                <a:ea typeface="+mn-lt"/>
                <a:cs typeface="+mn-lt"/>
              </a:rPr>
              <a:t>English Learner Summer School</a:t>
            </a:r>
            <a:endParaRPr lang="en-US" sz="1600" strike="sngStrike">
              <a:ea typeface="+mn-lt"/>
              <a:cs typeface="+mn-lt"/>
            </a:endParaRPr>
          </a:p>
          <a:p>
            <a:pPr lvl="2" fontAlgn="base">
              <a:spcBef>
                <a:spcPts val="0"/>
              </a:spcBef>
            </a:pPr>
            <a:r>
              <a:rPr lang="en-US" sz="1600">
                <a:ea typeface="+mn-lt"/>
                <a:cs typeface="+mn-lt"/>
              </a:rPr>
              <a:t>Additional Days School Year Program</a:t>
            </a:r>
            <a:endParaRPr lang="en-US" sz="1600" strike="sngStrike">
              <a:ea typeface="+mn-lt"/>
              <a:cs typeface="+mn-lt"/>
            </a:endParaRPr>
          </a:p>
          <a:p>
            <a:pPr lvl="2">
              <a:lnSpc>
                <a:spcPct val="107000"/>
              </a:lnSpc>
              <a:spcBef>
                <a:spcPts val="0"/>
              </a:spcBef>
            </a:pPr>
            <a:r>
              <a:rPr lang="en-US" sz="1600" b="1">
                <a:ea typeface="+mn-lt"/>
                <a:cs typeface="+mn-lt"/>
              </a:rPr>
              <a:t>PEIMS Performance</a:t>
            </a:r>
          </a:p>
          <a:p>
            <a:pPr lvl="2">
              <a:lnSpc>
                <a:spcPct val="107000"/>
              </a:lnSpc>
              <a:spcBef>
                <a:spcPts val="0"/>
              </a:spcBef>
            </a:pPr>
            <a:r>
              <a:rPr lang="en-US" sz="1600">
                <a:ea typeface="+mn-lt"/>
                <a:cs typeface="+mn-lt"/>
              </a:rPr>
              <a:t>CTE Updates</a:t>
            </a:r>
            <a:endParaRPr lang="en-US"/>
          </a:p>
          <a:p>
            <a:pPr lvl="1">
              <a:lnSpc>
                <a:spcPct val="107000"/>
              </a:lnSpc>
              <a:spcBef>
                <a:spcPts val="0"/>
              </a:spcBef>
            </a:pPr>
            <a:r>
              <a:rPr lang="en-US" sz="1800">
                <a:ea typeface="+mn-lt"/>
                <a:cs typeface="+mn-lt"/>
              </a:rPr>
              <a:t>2021-2022</a:t>
            </a:r>
            <a:endParaRPr lang="en-US" sz="2000">
              <a:ea typeface="+mn-lt"/>
              <a:cs typeface="+mn-lt"/>
            </a:endParaRPr>
          </a:p>
          <a:p>
            <a:pPr lvl="2">
              <a:lnSpc>
                <a:spcPct val="107000"/>
              </a:lnSpc>
              <a:spcBef>
                <a:spcPts val="0"/>
              </a:spcBef>
            </a:pPr>
            <a:r>
              <a:rPr lang="en-US" sz="1600">
                <a:ea typeface="+mn-lt"/>
                <a:cs typeface="+mn-lt"/>
              </a:rPr>
              <a:t>Expanded Learning Opportunities</a:t>
            </a:r>
          </a:p>
          <a:p>
            <a:pPr lvl="2">
              <a:lnSpc>
                <a:spcPct val="107000"/>
              </a:lnSpc>
              <a:spcBef>
                <a:spcPts val="0"/>
              </a:spcBef>
            </a:pPr>
            <a:r>
              <a:rPr lang="en-US" sz="1600">
                <a:ea typeface="+mn-lt"/>
                <a:cs typeface="+mn-lt"/>
              </a:rPr>
              <a:t>Crisis Codes</a:t>
            </a:r>
          </a:p>
          <a:p>
            <a:pPr lvl="2">
              <a:lnSpc>
                <a:spcPct val="107000"/>
              </a:lnSpc>
              <a:spcBef>
                <a:spcPts val="0"/>
              </a:spcBef>
            </a:pPr>
            <a:r>
              <a:rPr lang="en-US" sz="1600">
                <a:ea typeface="+mn-lt"/>
                <a:cs typeface="+mn-lt"/>
              </a:rPr>
              <a:t>Industry Based Certification</a:t>
            </a:r>
          </a:p>
          <a:p>
            <a:pPr lvl="2">
              <a:lnSpc>
                <a:spcPct val="107000"/>
              </a:lnSpc>
              <a:spcBef>
                <a:spcPts val="0"/>
              </a:spcBef>
            </a:pPr>
            <a:r>
              <a:rPr lang="en-US" sz="1600">
                <a:ea typeface="+mn-lt"/>
                <a:cs typeface="+mn-lt"/>
              </a:rPr>
              <a:t>Leaver Definition Update</a:t>
            </a:r>
          </a:p>
          <a:p>
            <a:pPr lvl="2">
              <a:lnSpc>
                <a:spcPct val="107000"/>
              </a:lnSpc>
              <a:spcBef>
                <a:spcPts val="0"/>
              </a:spcBef>
            </a:pPr>
            <a:r>
              <a:rPr lang="en-US" sz="1600">
                <a:ea typeface="+mn-lt"/>
                <a:cs typeface="+mn-lt"/>
              </a:rPr>
              <a:t>Non-Membership Special Education Student Discipline and Restraint Reporting</a:t>
            </a:r>
          </a:p>
          <a:p>
            <a:pPr lvl="2">
              <a:lnSpc>
                <a:spcPct val="107000"/>
              </a:lnSpc>
              <a:spcBef>
                <a:spcPts val="0"/>
              </a:spcBef>
            </a:pPr>
            <a:r>
              <a:rPr lang="en-US" sz="1600">
                <a:ea typeface="+mn-lt"/>
                <a:cs typeface="+mn-lt"/>
              </a:rPr>
              <a:t>CTE Data Element Changes</a:t>
            </a:r>
          </a:p>
          <a:p>
            <a:pPr lvl="2">
              <a:lnSpc>
                <a:spcPct val="107000"/>
              </a:lnSpc>
              <a:spcBef>
                <a:spcPts val="0"/>
              </a:spcBef>
            </a:pPr>
            <a:r>
              <a:rPr lang="en-US" sz="1600">
                <a:ea typeface="+mn-lt"/>
                <a:cs typeface="+mn-lt"/>
              </a:rPr>
              <a:t>SERVICE-ID Code Changes</a:t>
            </a:r>
          </a:p>
          <a:p>
            <a:pPr lvl="2">
              <a:lnSpc>
                <a:spcPct val="107000"/>
              </a:lnSpc>
              <a:spcBef>
                <a:spcPts val="0"/>
              </a:spcBef>
            </a:pPr>
            <a:r>
              <a:rPr lang="en-US" sz="1600">
                <a:ea typeface="+mn-lt"/>
                <a:cs typeface="+mn-lt"/>
              </a:rPr>
              <a:t>Fund Code Table Changes</a:t>
            </a:r>
          </a:p>
          <a:p>
            <a:pPr lvl="2">
              <a:lnSpc>
                <a:spcPct val="107000"/>
              </a:lnSpc>
              <a:spcBef>
                <a:spcPts val="0"/>
              </a:spcBef>
            </a:pPr>
            <a:r>
              <a:rPr lang="en-US" sz="1600">
                <a:ea typeface="+mn-lt"/>
                <a:cs typeface="+mn-lt"/>
              </a:rPr>
              <a:t>Excessive Unexcused Absence Data Element Change</a:t>
            </a:r>
          </a:p>
          <a:p>
            <a:pPr lvl="2">
              <a:lnSpc>
                <a:spcPct val="107000"/>
              </a:lnSpc>
              <a:spcBef>
                <a:spcPts val="0"/>
              </a:spcBef>
            </a:pPr>
            <a:r>
              <a:rPr lang="en-US" sz="1600">
                <a:ea typeface="+mn-lt"/>
                <a:cs typeface="+mn-lt"/>
              </a:rPr>
              <a:t>September 1, 2021 Post-Addendum Non-Legislative Updates</a:t>
            </a:r>
          </a:p>
          <a:p>
            <a:pPr lvl="1" fontAlgn="base">
              <a:spcBef>
                <a:spcPts val="0"/>
              </a:spcBef>
            </a:pPr>
            <a:r>
              <a:rPr lang="en-US" sz="1800">
                <a:ea typeface="+mn-lt"/>
                <a:cs typeface="+mn-lt"/>
              </a:rPr>
              <a:t>2022-2023</a:t>
            </a:r>
            <a:endParaRPr lang="en-US" sz="2000">
              <a:ea typeface="+mn-lt"/>
              <a:cs typeface="+mn-lt"/>
            </a:endParaRPr>
          </a:p>
          <a:p>
            <a:pPr lvl="2" fontAlgn="base">
              <a:spcBef>
                <a:spcPts val="0"/>
              </a:spcBef>
            </a:pPr>
            <a:r>
              <a:rPr lang="en-US" sz="1600">
                <a:ea typeface="+mn-lt"/>
                <a:cs typeface="+mn-lt"/>
              </a:rPr>
              <a:t>Financial Aid Application Early Notice</a:t>
            </a:r>
          </a:p>
          <a:p>
            <a:pPr lvl="1" fontAlgn="base">
              <a:spcBef>
                <a:spcPts val="0"/>
              </a:spcBef>
            </a:pPr>
            <a:r>
              <a:rPr lang="en-US" sz="1800">
                <a:solidFill>
                  <a:srgbClr val="0D6CB9"/>
                </a:solidFill>
                <a:latin typeface="Calibri"/>
                <a:cs typeface="Calibri"/>
              </a:rPr>
              <a:t>Timeline</a:t>
            </a:r>
            <a:r>
              <a:rPr lang="en-US" sz="2000">
                <a:solidFill>
                  <a:srgbClr val="0D6CB9"/>
                </a:solidFill>
                <a:latin typeface="Calibri"/>
                <a:cs typeface="Calibri"/>
              </a:rPr>
              <a:t>​</a:t>
            </a:r>
          </a:p>
          <a:p>
            <a:pPr lvl="1" fontAlgn="base">
              <a:spcBef>
                <a:spcPts val="0"/>
              </a:spcBef>
            </a:pPr>
            <a:r>
              <a:rPr lang="en-US" sz="1800">
                <a:solidFill>
                  <a:srgbClr val="0D6CB9"/>
                </a:solidFill>
                <a:latin typeface="Calibri"/>
                <a:cs typeface="Calibri"/>
              </a:rPr>
              <a:t>Technical Resources</a:t>
            </a:r>
            <a:endParaRPr lang="en-US" sz="2000">
              <a:solidFill>
                <a:srgbClr val="0D6CB9"/>
              </a:solidFill>
              <a:latin typeface="Calibri"/>
              <a:cs typeface="Calibri"/>
            </a:endParaRPr>
          </a:p>
        </p:txBody>
      </p:sp>
    </p:spTree>
    <p:extLst>
      <p:ext uri="{BB962C8B-B14F-4D97-AF65-F5344CB8AC3E}">
        <p14:creationId xmlns:p14="http://schemas.microsoft.com/office/powerpoint/2010/main" val="893026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D74225A-7A2E-485A-BDBE-5E3CF1246D14}"/>
              </a:ext>
            </a:extLst>
          </p:cNvPr>
          <p:cNvSpPr/>
          <p:nvPr/>
        </p:nvSpPr>
        <p:spPr>
          <a:xfrm>
            <a:off x="3382115" y="639377"/>
            <a:ext cx="8059718" cy="6566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TSDS</a:t>
            </a:r>
          </a:p>
        </p:txBody>
      </p:sp>
      <p:grpSp>
        <p:nvGrpSpPr>
          <p:cNvPr id="24" name="Group 23">
            <a:extLst>
              <a:ext uri="{FF2B5EF4-FFF2-40B4-BE49-F238E27FC236}">
                <a16:creationId xmlns:a16="http://schemas.microsoft.com/office/drawing/2014/main" id="{90ABFDA6-8FF2-4A9F-B73D-16B3E3AEE45C}"/>
              </a:ext>
            </a:extLst>
          </p:cNvPr>
          <p:cNvGrpSpPr/>
          <p:nvPr/>
        </p:nvGrpSpPr>
        <p:grpSpPr>
          <a:xfrm>
            <a:off x="3786272" y="619269"/>
            <a:ext cx="1830681" cy="669054"/>
            <a:chOff x="1904485" y="1431264"/>
            <a:chExt cx="1830681" cy="890511"/>
          </a:xfrm>
        </p:grpSpPr>
        <p:sp>
          <p:nvSpPr>
            <p:cNvPr id="21" name="Arrow: Right 20">
              <a:extLst>
                <a:ext uri="{FF2B5EF4-FFF2-40B4-BE49-F238E27FC236}">
                  <a16:creationId xmlns:a16="http://schemas.microsoft.com/office/drawing/2014/main" id="{AD1745D4-A7B3-4C9B-913D-CAC64E36D447}"/>
                </a:ext>
              </a:extLst>
            </p:cNvPr>
            <p:cNvSpPr/>
            <p:nvPr/>
          </p:nvSpPr>
          <p:spPr>
            <a:xfrm>
              <a:off x="3124939" y="1447800"/>
              <a:ext cx="610227" cy="873975"/>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BA7DCC8F-4FED-429D-BA44-89ACADF47987}"/>
                </a:ext>
              </a:extLst>
            </p:cNvPr>
            <p:cNvSpPr/>
            <p:nvPr/>
          </p:nvSpPr>
          <p:spPr>
            <a:xfrm>
              <a:off x="2514712" y="1447799"/>
              <a:ext cx="610227" cy="873975"/>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B445DAF5-9E2E-46EC-9E74-1000977BF8E0}"/>
                </a:ext>
              </a:extLst>
            </p:cNvPr>
            <p:cNvSpPr/>
            <p:nvPr/>
          </p:nvSpPr>
          <p:spPr>
            <a:xfrm>
              <a:off x="1904485" y="1431264"/>
              <a:ext cx="610227" cy="873975"/>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CB80928F-F595-4F68-A477-1E088752380C}"/>
              </a:ext>
            </a:extLst>
          </p:cNvPr>
          <p:cNvGrpSpPr/>
          <p:nvPr/>
        </p:nvGrpSpPr>
        <p:grpSpPr>
          <a:xfrm>
            <a:off x="9336382" y="659111"/>
            <a:ext cx="1830681" cy="608231"/>
            <a:chOff x="1904485" y="1431264"/>
            <a:chExt cx="1830681" cy="890511"/>
          </a:xfrm>
        </p:grpSpPr>
        <p:sp>
          <p:nvSpPr>
            <p:cNvPr id="26" name="Arrow: Right 25">
              <a:extLst>
                <a:ext uri="{FF2B5EF4-FFF2-40B4-BE49-F238E27FC236}">
                  <a16:creationId xmlns:a16="http://schemas.microsoft.com/office/drawing/2014/main" id="{3F81FDDF-FE72-4172-BBFA-5B3FEAAEBA52}"/>
                </a:ext>
              </a:extLst>
            </p:cNvPr>
            <p:cNvSpPr/>
            <p:nvPr/>
          </p:nvSpPr>
          <p:spPr>
            <a:xfrm>
              <a:off x="3124939" y="1447800"/>
              <a:ext cx="610227" cy="873975"/>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8FAF2F9C-E701-4022-9028-2DEDA28B0656}"/>
                </a:ext>
              </a:extLst>
            </p:cNvPr>
            <p:cNvSpPr/>
            <p:nvPr/>
          </p:nvSpPr>
          <p:spPr>
            <a:xfrm>
              <a:off x="2514712" y="1447799"/>
              <a:ext cx="610227" cy="873975"/>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Right 27">
              <a:extLst>
                <a:ext uri="{FF2B5EF4-FFF2-40B4-BE49-F238E27FC236}">
                  <a16:creationId xmlns:a16="http://schemas.microsoft.com/office/drawing/2014/main" id="{BA41D2BA-6F61-47E2-9A26-30A9BAD9CA96}"/>
                </a:ext>
              </a:extLst>
            </p:cNvPr>
            <p:cNvSpPr/>
            <p:nvPr/>
          </p:nvSpPr>
          <p:spPr>
            <a:xfrm>
              <a:off x="1904485" y="1431264"/>
              <a:ext cx="610227" cy="873975"/>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37" name="Table 37">
            <a:extLst>
              <a:ext uri="{FF2B5EF4-FFF2-40B4-BE49-F238E27FC236}">
                <a16:creationId xmlns:a16="http://schemas.microsoft.com/office/drawing/2014/main" id="{1A1DB8A9-BA6F-4907-B932-F312B334EC34}"/>
              </a:ext>
            </a:extLst>
          </p:cNvPr>
          <p:cNvGraphicFramePr>
            <a:graphicFrameLocks noGrp="1"/>
          </p:cNvGraphicFramePr>
          <p:nvPr/>
        </p:nvGraphicFramePr>
        <p:xfrm>
          <a:off x="3076563" y="4036683"/>
          <a:ext cx="8565943" cy="611374"/>
        </p:xfrm>
        <a:graphic>
          <a:graphicData uri="http://schemas.openxmlformats.org/drawingml/2006/table">
            <a:tbl>
              <a:tblPr firstRow="1" bandRow="1">
                <a:tableStyleId>{5C22544A-7EE6-4342-B048-85BDC9FD1C3A}</a:tableStyleId>
              </a:tblPr>
              <a:tblGrid>
                <a:gridCol w="2335853">
                  <a:extLst>
                    <a:ext uri="{9D8B030D-6E8A-4147-A177-3AD203B41FA5}">
                      <a16:colId xmlns:a16="http://schemas.microsoft.com/office/drawing/2014/main" val="264659051"/>
                    </a:ext>
                  </a:extLst>
                </a:gridCol>
                <a:gridCol w="2429248">
                  <a:extLst>
                    <a:ext uri="{9D8B030D-6E8A-4147-A177-3AD203B41FA5}">
                      <a16:colId xmlns:a16="http://schemas.microsoft.com/office/drawing/2014/main" val="4190081593"/>
                    </a:ext>
                  </a:extLst>
                </a:gridCol>
                <a:gridCol w="1895841">
                  <a:extLst>
                    <a:ext uri="{9D8B030D-6E8A-4147-A177-3AD203B41FA5}">
                      <a16:colId xmlns:a16="http://schemas.microsoft.com/office/drawing/2014/main" val="667110417"/>
                    </a:ext>
                  </a:extLst>
                </a:gridCol>
                <a:gridCol w="1905001">
                  <a:extLst>
                    <a:ext uri="{9D8B030D-6E8A-4147-A177-3AD203B41FA5}">
                      <a16:colId xmlns:a16="http://schemas.microsoft.com/office/drawing/2014/main" val="2348434411"/>
                    </a:ext>
                  </a:extLst>
                </a:gridCol>
              </a:tblGrid>
              <a:tr h="306574">
                <a:tc>
                  <a:txBody>
                    <a:bodyPr/>
                    <a:lstStyle/>
                    <a:p>
                      <a:pPr algn="ctr"/>
                      <a:r>
                        <a:rPr lang="en-US" sz="1400" b="1">
                          <a:solidFill>
                            <a:schemeClr val="tx1"/>
                          </a:solidFill>
                        </a:rPr>
                        <a:t>16,175 </a:t>
                      </a:r>
                    </a:p>
                  </a:txBody>
                  <a:tcPr>
                    <a:solidFill>
                      <a:schemeClr val="accent2">
                        <a:lumMod val="20000"/>
                        <a:lumOff val="80000"/>
                      </a:schemeClr>
                    </a:solidFill>
                  </a:tcPr>
                </a:tc>
                <a:tc>
                  <a:txBody>
                    <a:bodyPr/>
                    <a:lstStyle/>
                    <a:p>
                      <a:pPr algn="ctr"/>
                      <a:r>
                        <a:rPr lang="en-US" sz="1400" b="1">
                          <a:solidFill>
                            <a:srgbClr val="C00000"/>
                          </a:solidFill>
                        </a:rPr>
                        <a:t>1,712</a:t>
                      </a:r>
                    </a:p>
                  </a:txBody>
                  <a:tcPr>
                    <a:solidFill>
                      <a:schemeClr val="accent2">
                        <a:lumMod val="20000"/>
                        <a:lumOff val="80000"/>
                      </a:schemeClr>
                    </a:solidFill>
                  </a:tcPr>
                </a:tc>
                <a:tc>
                  <a:txBody>
                    <a:bodyPr/>
                    <a:lstStyle/>
                    <a:p>
                      <a:pPr algn="ctr"/>
                      <a:r>
                        <a:rPr lang="en-US" sz="1400" b="1">
                          <a:solidFill>
                            <a:srgbClr val="C00000"/>
                          </a:solidFill>
                        </a:rPr>
                        <a:t>1,436</a:t>
                      </a:r>
                    </a:p>
                  </a:txBody>
                  <a:tcPr>
                    <a:solidFill>
                      <a:schemeClr val="accent2">
                        <a:lumMod val="20000"/>
                        <a:lumOff val="80000"/>
                      </a:schemeClr>
                    </a:solidFill>
                  </a:tcPr>
                </a:tc>
                <a:tc>
                  <a:txBody>
                    <a:bodyPr/>
                    <a:lstStyle/>
                    <a:p>
                      <a:pPr algn="ctr"/>
                      <a:r>
                        <a:rPr lang="en-US" sz="1400" b="1">
                          <a:solidFill>
                            <a:srgbClr val="C00000"/>
                          </a:solidFill>
                        </a:rPr>
                        <a:t>21,461</a:t>
                      </a:r>
                    </a:p>
                  </a:txBody>
                  <a:tcPr>
                    <a:solidFill>
                      <a:schemeClr val="accent2">
                        <a:lumMod val="20000"/>
                        <a:lumOff val="80000"/>
                      </a:schemeClr>
                    </a:solidFill>
                  </a:tcPr>
                </a:tc>
                <a:extLst>
                  <a:ext uri="{0D108BD9-81ED-4DB2-BD59-A6C34878D82A}">
                    <a16:rowId xmlns:a16="http://schemas.microsoft.com/office/drawing/2014/main" val="3933019976"/>
                  </a:ext>
                </a:extLst>
              </a:tr>
              <a:tr h="257318">
                <a:tc>
                  <a:txBody>
                    <a:bodyPr/>
                    <a:lstStyle/>
                    <a:p>
                      <a:pPr algn="ctr"/>
                      <a:r>
                        <a:rPr lang="en-US" sz="1400" b="1">
                          <a:solidFill>
                            <a:schemeClr val="tx1"/>
                          </a:solidFill>
                        </a:rPr>
                        <a:t>1.9</a:t>
                      </a:r>
                    </a:p>
                  </a:txBody>
                  <a:tcPr>
                    <a:solidFill>
                      <a:schemeClr val="accent2">
                        <a:lumMod val="20000"/>
                        <a:lumOff val="80000"/>
                      </a:schemeClr>
                    </a:solidFill>
                  </a:tcPr>
                </a:tc>
                <a:tc>
                  <a:txBody>
                    <a:bodyPr/>
                    <a:lstStyle/>
                    <a:p>
                      <a:pPr algn="ctr"/>
                      <a:r>
                        <a:rPr lang="en-US" sz="1400" b="1">
                          <a:solidFill>
                            <a:srgbClr val="C00000"/>
                          </a:solidFill>
                        </a:rPr>
                        <a:t>0.24 (14.4 minutes)</a:t>
                      </a:r>
                    </a:p>
                  </a:txBody>
                  <a:tcPr>
                    <a:solidFill>
                      <a:schemeClr val="accent2">
                        <a:lumMod val="20000"/>
                        <a:lumOff val="80000"/>
                      </a:schemeClr>
                    </a:solidFill>
                  </a:tcPr>
                </a:tc>
                <a:tc>
                  <a:txBody>
                    <a:bodyPr/>
                    <a:lstStyle/>
                    <a:p>
                      <a:pPr algn="ctr"/>
                      <a:r>
                        <a:rPr lang="en-US" sz="1400" b="1">
                          <a:solidFill>
                            <a:srgbClr val="C00000"/>
                          </a:solidFill>
                        </a:rPr>
                        <a:t>0.19 (11.4 minutes)</a:t>
                      </a:r>
                    </a:p>
                  </a:txBody>
                  <a:tcPr>
                    <a:solidFill>
                      <a:schemeClr val="accent2">
                        <a:lumMod val="20000"/>
                        <a:lumOff val="80000"/>
                      </a:schemeClr>
                    </a:solidFill>
                  </a:tcPr>
                </a:tc>
                <a:tc>
                  <a:txBody>
                    <a:bodyPr/>
                    <a:lstStyle/>
                    <a:p>
                      <a:pPr algn="ctr"/>
                      <a:r>
                        <a:rPr lang="en-US" sz="1400" b="1">
                          <a:solidFill>
                            <a:srgbClr val="C00000"/>
                          </a:solidFill>
                        </a:rPr>
                        <a:t>18.14</a:t>
                      </a:r>
                    </a:p>
                  </a:txBody>
                  <a:tcPr>
                    <a:solidFill>
                      <a:schemeClr val="accent2">
                        <a:lumMod val="20000"/>
                        <a:lumOff val="80000"/>
                      </a:schemeClr>
                    </a:solidFill>
                  </a:tcPr>
                </a:tc>
                <a:extLst>
                  <a:ext uri="{0D108BD9-81ED-4DB2-BD59-A6C34878D82A}">
                    <a16:rowId xmlns:a16="http://schemas.microsoft.com/office/drawing/2014/main" val="3126641762"/>
                  </a:ext>
                </a:extLst>
              </a:tr>
            </a:tbl>
          </a:graphicData>
        </a:graphic>
      </p:graphicFrame>
      <p:sp>
        <p:nvSpPr>
          <p:cNvPr id="41" name="TextBox 40">
            <a:extLst>
              <a:ext uri="{FF2B5EF4-FFF2-40B4-BE49-F238E27FC236}">
                <a16:creationId xmlns:a16="http://schemas.microsoft.com/office/drawing/2014/main" id="{47513498-D385-4E2F-B462-2D6A3F822763}"/>
              </a:ext>
            </a:extLst>
          </p:cNvPr>
          <p:cNvSpPr txBox="1"/>
          <p:nvPr/>
        </p:nvSpPr>
        <p:spPr>
          <a:xfrm>
            <a:off x="171453" y="4036683"/>
            <a:ext cx="2876535" cy="307777"/>
          </a:xfrm>
          <a:prstGeom prst="rect">
            <a:avLst/>
          </a:prstGeom>
          <a:noFill/>
        </p:spPr>
        <p:txBody>
          <a:bodyPr wrap="square" rtlCol="0">
            <a:spAutoFit/>
          </a:bodyPr>
          <a:lstStyle/>
          <a:p>
            <a:pPr algn="r"/>
            <a:r>
              <a:rPr lang="en-US" sz="1400" b="1"/>
              <a:t>Total hours processed </a:t>
            </a:r>
          </a:p>
        </p:txBody>
      </p:sp>
      <p:sp>
        <p:nvSpPr>
          <p:cNvPr id="42" name="TextBox 41">
            <a:extLst>
              <a:ext uri="{FF2B5EF4-FFF2-40B4-BE49-F238E27FC236}">
                <a16:creationId xmlns:a16="http://schemas.microsoft.com/office/drawing/2014/main" id="{1C7A15E6-7A7A-4E10-A2DF-84499EC2F2CE}"/>
              </a:ext>
            </a:extLst>
          </p:cNvPr>
          <p:cNvSpPr txBox="1"/>
          <p:nvPr/>
        </p:nvSpPr>
        <p:spPr>
          <a:xfrm>
            <a:off x="200028" y="4341483"/>
            <a:ext cx="2876535" cy="307777"/>
          </a:xfrm>
          <a:prstGeom prst="rect">
            <a:avLst/>
          </a:prstGeom>
          <a:noFill/>
        </p:spPr>
        <p:txBody>
          <a:bodyPr wrap="square" rtlCol="0">
            <a:spAutoFit/>
          </a:bodyPr>
          <a:lstStyle/>
          <a:p>
            <a:pPr algn="r"/>
            <a:r>
              <a:rPr lang="en-US" sz="1400" b="1"/>
              <a:t>Avg hours processed  per district</a:t>
            </a:r>
          </a:p>
        </p:txBody>
      </p:sp>
      <p:sp>
        <p:nvSpPr>
          <p:cNvPr id="47" name="TextBox 46">
            <a:extLst>
              <a:ext uri="{FF2B5EF4-FFF2-40B4-BE49-F238E27FC236}">
                <a16:creationId xmlns:a16="http://schemas.microsoft.com/office/drawing/2014/main" id="{BACCBA8D-459E-4C8E-9FF9-FFDB2DF53754}"/>
              </a:ext>
            </a:extLst>
          </p:cNvPr>
          <p:cNvSpPr txBox="1"/>
          <p:nvPr/>
        </p:nvSpPr>
        <p:spPr>
          <a:xfrm>
            <a:off x="0" y="0"/>
            <a:ext cx="5006726" cy="369332"/>
          </a:xfrm>
          <a:prstGeom prst="rect">
            <a:avLst/>
          </a:prstGeom>
          <a:noFill/>
        </p:spPr>
        <p:txBody>
          <a:bodyPr wrap="square" rtlCol="0">
            <a:spAutoFit/>
          </a:bodyPr>
          <a:lstStyle/>
          <a:p>
            <a:r>
              <a:rPr lang="en-US" b="1">
                <a:solidFill>
                  <a:schemeClr val="tx2"/>
                </a:solidFill>
              </a:rPr>
              <a:t>PROCESS SUMMARY – PEIMS Summer 1</a:t>
            </a:r>
          </a:p>
        </p:txBody>
      </p:sp>
      <p:cxnSp>
        <p:nvCxnSpPr>
          <p:cNvPr id="49" name="Straight Connector 48">
            <a:extLst>
              <a:ext uri="{FF2B5EF4-FFF2-40B4-BE49-F238E27FC236}">
                <a16:creationId xmlns:a16="http://schemas.microsoft.com/office/drawing/2014/main" id="{9E44B4D3-C5D7-48C8-9914-F4F057EFAA50}"/>
              </a:ext>
            </a:extLst>
          </p:cNvPr>
          <p:cNvCxnSpPr/>
          <p:nvPr/>
        </p:nvCxnSpPr>
        <p:spPr>
          <a:xfrm>
            <a:off x="0" y="369332"/>
            <a:ext cx="12192000" cy="0"/>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65EF269C-3BAD-4418-820D-657CDF6B1783}"/>
              </a:ext>
            </a:extLst>
          </p:cNvPr>
          <p:cNvGrpSpPr/>
          <p:nvPr/>
        </p:nvGrpSpPr>
        <p:grpSpPr>
          <a:xfrm>
            <a:off x="3450658" y="1424509"/>
            <a:ext cx="1435850" cy="1424652"/>
            <a:chOff x="3450658" y="1634059"/>
            <a:chExt cx="1435850" cy="1424652"/>
          </a:xfrm>
        </p:grpSpPr>
        <p:sp>
          <p:nvSpPr>
            <p:cNvPr id="7" name="TextBox 6">
              <a:extLst>
                <a:ext uri="{FF2B5EF4-FFF2-40B4-BE49-F238E27FC236}">
                  <a16:creationId xmlns:a16="http://schemas.microsoft.com/office/drawing/2014/main" id="{9CB73C10-89F9-4134-97C5-B3949DDB3F74}"/>
                </a:ext>
              </a:extLst>
            </p:cNvPr>
            <p:cNvSpPr txBox="1"/>
            <p:nvPr/>
          </p:nvSpPr>
          <p:spPr>
            <a:xfrm>
              <a:off x="3450658" y="2689379"/>
              <a:ext cx="1435850" cy="369332"/>
            </a:xfrm>
            <a:prstGeom prst="rect">
              <a:avLst/>
            </a:prstGeom>
            <a:solidFill>
              <a:schemeClr val="accent1"/>
            </a:solidFill>
          </p:spPr>
          <p:txBody>
            <a:bodyPr wrap="square" rtlCol="0">
              <a:spAutoFit/>
            </a:bodyPr>
            <a:lstStyle/>
            <a:p>
              <a:pPr algn="ctr"/>
              <a:r>
                <a:rPr lang="en-US"/>
                <a:t>Collection</a:t>
              </a:r>
            </a:p>
          </p:txBody>
        </p:sp>
        <p:pic>
          <p:nvPicPr>
            <p:cNvPr id="60" name="Picture 59">
              <a:extLst>
                <a:ext uri="{FF2B5EF4-FFF2-40B4-BE49-F238E27FC236}">
                  <a16:creationId xmlns:a16="http://schemas.microsoft.com/office/drawing/2014/main" id="{1737BC2E-0D75-40BC-B294-3763A0FA30BE}"/>
                </a:ext>
              </a:extLst>
            </p:cNvPr>
            <p:cNvPicPr>
              <a:picLocks noChangeAspect="1"/>
            </p:cNvPicPr>
            <p:nvPr/>
          </p:nvPicPr>
          <p:blipFill>
            <a:blip r:embed="rId2"/>
            <a:stretch>
              <a:fillRect/>
            </a:stretch>
          </p:blipFill>
          <p:spPr>
            <a:xfrm>
              <a:off x="3633309" y="1634059"/>
              <a:ext cx="1044030" cy="1021168"/>
            </a:xfrm>
            <a:prstGeom prst="rect">
              <a:avLst/>
            </a:prstGeom>
          </p:spPr>
        </p:pic>
      </p:grpSp>
      <p:grpSp>
        <p:nvGrpSpPr>
          <p:cNvPr id="65" name="Group 64">
            <a:extLst>
              <a:ext uri="{FF2B5EF4-FFF2-40B4-BE49-F238E27FC236}">
                <a16:creationId xmlns:a16="http://schemas.microsoft.com/office/drawing/2014/main" id="{812F577A-4ED3-4622-B53C-A1DCF6A41884}"/>
              </a:ext>
            </a:extLst>
          </p:cNvPr>
          <p:cNvGrpSpPr/>
          <p:nvPr/>
        </p:nvGrpSpPr>
        <p:grpSpPr>
          <a:xfrm>
            <a:off x="5712150" y="1449058"/>
            <a:ext cx="1345595" cy="1410457"/>
            <a:chOff x="5712150" y="1658608"/>
            <a:chExt cx="1345595" cy="1410457"/>
          </a:xfrm>
        </p:grpSpPr>
        <p:sp>
          <p:nvSpPr>
            <p:cNvPr id="11" name="TextBox 10">
              <a:extLst>
                <a:ext uri="{FF2B5EF4-FFF2-40B4-BE49-F238E27FC236}">
                  <a16:creationId xmlns:a16="http://schemas.microsoft.com/office/drawing/2014/main" id="{75F587A6-1201-4498-A4C8-AAA27B371492}"/>
                </a:ext>
              </a:extLst>
            </p:cNvPr>
            <p:cNvSpPr txBox="1"/>
            <p:nvPr/>
          </p:nvSpPr>
          <p:spPr>
            <a:xfrm>
              <a:off x="5712150" y="2699733"/>
              <a:ext cx="1345595" cy="369332"/>
            </a:xfrm>
            <a:prstGeom prst="rect">
              <a:avLst/>
            </a:prstGeom>
            <a:solidFill>
              <a:schemeClr val="accent2"/>
            </a:solidFill>
          </p:spPr>
          <p:txBody>
            <a:bodyPr wrap="square" rtlCol="0">
              <a:spAutoFit/>
            </a:bodyPr>
            <a:lstStyle/>
            <a:p>
              <a:pPr algn="ctr"/>
              <a:r>
                <a:rPr lang="en-US"/>
                <a:t>Promotion</a:t>
              </a:r>
            </a:p>
          </p:txBody>
        </p:sp>
        <p:pic>
          <p:nvPicPr>
            <p:cNvPr id="61" name="Picture 60">
              <a:extLst>
                <a:ext uri="{FF2B5EF4-FFF2-40B4-BE49-F238E27FC236}">
                  <a16:creationId xmlns:a16="http://schemas.microsoft.com/office/drawing/2014/main" id="{B9EF88EE-E33A-4ADF-96BE-014CD2D94E8D}"/>
                </a:ext>
              </a:extLst>
            </p:cNvPr>
            <p:cNvPicPr>
              <a:picLocks noChangeAspect="1"/>
            </p:cNvPicPr>
            <p:nvPr/>
          </p:nvPicPr>
          <p:blipFill>
            <a:blip r:embed="rId3"/>
            <a:stretch>
              <a:fillRect/>
            </a:stretch>
          </p:blipFill>
          <p:spPr>
            <a:xfrm>
              <a:off x="5852581" y="1658608"/>
              <a:ext cx="1059272" cy="1005927"/>
            </a:xfrm>
            <a:prstGeom prst="rect">
              <a:avLst/>
            </a:prstGeom>
          </p:spPr>
        </p:pic>
      </p:grpSp>
      <p:grpSp>
        <p:nvGrpSpPr>
          <p:cNvPr id="66" name="Group 65">
            <a:extLst>
              <a:ext uri="{FF2B5EF4-FFF2-40B4-BE49-F238E27FC236}">
                <a16:creationId xmlns:a16="http://schemas.microsoft.com/office/drawing/2014/main" id="{1B49F7CE-047E-4A5A-94D6-159440F7314B}"/>
              </a:ext>
            </a:extLst>
          </p:cNvPr>
          <p:cNvGrpSpPr/>
          <p:nvPr/>
        </p:nvGrpSpPr>
        <p:grpSpPr>
          <a:xfrm>
            <a:off x="8049375" y="1464665"/>
            <a:ext cx="1345595" cy="1387454"/>
            <a:chOff x="8049375" y="1674215"/>
            <a:chExt cx="1345595" cy="1387454"/>
          </a:xfrm>
        </p:grpSpPr>
        <p:sp>
          <p:nvSpPr>
            <p:cNvPr id="14" name="TextBox 13">
              <a:extLst>
                <a:ext uri="{FF2B5EF4-FFF2-40B4-BE49-F238E27FC236}">
                  <a16:creationId xmlns:a16="http://schemas.microsoft.com/office/drawing/2014/main" id="{3A701B13-5969-4108-A4DF-BE1700326081}"/>
                </a:ext>
              </a:extLst>
            </p:cNvPr>
            <p:cNvSpPr txBox="1"/>
            <p:nvPr/>
          </p:nvSpPr>
          <p:spPr>
            <a:xfrm>
              <a:off x="8049375" y="2692337"/>
              <a:ext cx="1345595" cy="369332"/>
            </a:xfrm>
            <a:prstGeom prst="rect">
              <a:avLst/>
            </a:prstGeom>
            <a:solidFill>
              <a:schemeClr val="bg1">
                <a:lumMod val="65000"/>
              </a:schemeClr>
            </a:solidFill>
          </p:spPr>
          <p:txBody>
            <a:bodyPr wrap="square" rtlCol="0">
              <a:spAutoFit/>
            </a:bodyPr>
            <a:lstStyle/>
            <a:p>
              <a:pPr algn="ctr"/>
              <a:r>
                <a:rPr lang="en-US"/>
                <a:t>Validation</a:t>
              </a:r>
            </a:p>
          </p:txBody>
        </p:sp>
        <p:pic>
          <p:nvPicPr>
            <p:cNvPr id="62" name="Picture 61">
              <a:extLst>
                <a:ext uri="{FF2B5EF4-FFF2-40B4-BE49-F238E27FC236}">
                  <a16:creationId xmlns:a16="http://schemas.microsoft.com/office/drawing/2014/main" id="{7B072977-D2A5-4D3A-B8AC-9566CBA26A69}"/>
                </a:ext>
              </a:extLst>
            </p:cNvPr>
            <p:cNvPicPr>
              <a:picLocks noChangeAspect="1"/>
            </p:cNvPicPr>
            <p:nvPr/>
          </p:nvPicPr>
          <p:blipFill>
            <a:blip r:embed="rId4"/>
            <a:stretch>
              <a:fillRect/>
            </a:stretch>
          </p:blipFill>
          <p:spPr>
            <a:xfrm>
              <a:off x="8212153" y="1674215"/>
              <a:ext cx="1051651" cy="990686"/>
            </a:xfrm>
            <a:prstGeom prst="rect">
              <a:avLst/>
            </a:prstGeom>
          </p:spPr>
        </p:pic>
      </p:grpSp>
      <p:grpSp>
        <p:nvGrpSpPr>
          <p:cNvPr id="67" name="Group 66">
            <a:extLst>
              <a:ext uri="{FF2B5EF4-FFF2-40B4-BE49-F238E27FC236}">
                <a16:creationId xmlns:a16="http://schemas.microsoft.com/office/drawing/2014/main" id="{B4E921D0-1431-4AAD-8A83-5A0BB704A51C}"/>
              </a:ext>
            </a:extLst>
          </p:cNvPr>
          <p:cNvGrpSpPr/>
          <p:nvPr/>
        </p:nvGrpSpPr>
        <p:grpSpPr>
          <a:xfrm>
            <a:off x="10202404" y="1419839"/>
            <a:ext cx="1345595" cy="1424876"/>
            <a:chOff x="10202404" y="1629389"/>
            <a:chExt cx="1345595" cy="1424876"/>
          </a:xfrm>
        </p:grpSpPr>
        <p:sp>
          <p:nvSpPr>
            <p:cNvPr id="17" name="TextBox 16">
              <a:extLst>
                <a:ext uri="{FF2B5EF4-FFF2-40B4-BE49-F238E27FC236}">
                  <a16:creationId xmlns:a16="http://schemas.microsoft.com/office/drawing/2014/main" id="{30B2CF23-9959-45FE-84F7-16C119E758E1}"/>
                </a:ext>
              </a:extLst>
            </p:cNvPr>
            <p:cNvSpPr txBox="1"/>
            <p:nvPr/>
          </p:nvSpPr>
          <p:spPr>
            <a:xfrm>
              <a:off x="10202404" y="2684933"/>
              <a:ext cx="1345595" cy="369332"/>
            </a:xfrm>
            <a:prstGeom prst="rect">
              <a:avLst/>
            </a:prstGeom>
            <a:solidFill>
              <a:schemeClr val="accent4"/>
            </a:solidFill>
          </p:spPr>
          <p:txBody>
            <a:bodyPr wrap="square" rtlCol="0">
              <a:spAutoFit/>
            </a:bodyPr>
            <a:lstStyle/>
            <a:p>
              <a:pPr algn="ctr"/>
              <a:r>
                <a:rPr lang="en-US"/>
                <a:t>Reports</a:t>
              </a:r>
            </a:p>
          </p:txBody>
        </p:sp>
        <p:pic>
          <p:nvPicPr>
            <p:cNvPr id="63" name="Picture 62">
              <a:extLst>
                <a:ext uri="{FF2B5EF4-FFF2-40B4-BE49-F238E27FC236}">
                  <a16:creationId xmlns:a16="http://schemas.microsoft.com/office/drawing/2014/main" id="{724FA1ED-B021-493E-96A2-B6F8E26F3518}"/>
                </a:ext>
              </a:extLst>
            </p:cNvPr>
            <p:cNvPicPr>
              <a:picLocks noChangeAspect="1"/>
            </p:cNvPicPr>
            <p:nvPr/>
          </p:nvPicPr>
          <p:blipFill>
            <a:blip r:embed="rId5"/>
            <a:stretch>
              <a:fillRect/>
            </a:stretch>
          </p:blipFill>
          <p:spPr>
            <a:xfrm>
              <a:off x="10336123" y="1629389"/>
              <a:ext cx="1051651" cy="1028789"/>
            </a:xfrm>
            <a:prstGeom prst="rect">
              <a:avLst/>
            </a:prstGeom>
          </p:spPr>
        </p:pic>
      </p:grpSp>
      <p:graphicFrame>
        <p:nvGraphicFramePr>
          <p:cNvPr id="68" name="Table 37">
            <a:extLst>
              <a:ext uri="{FF2B5EF4-FFF2-40B4-BE49-F238E27FC236}">
                <a16:creationId xmlns:a16="http://schemas.microsoft.com/office/drawing/2014/main" id="{45698902-2F96-4521-B509-9563CB8326C5}"/>
              </a:ext>
            </a:extLst>
          </p:cNvPr>
          <p:cNvGraphicFramePr>
            <a:graphicFrameLocks noGrp="1"/>
          </p:cNvGraphicFramePr>
          <p:nvPr/>
        </p:nvGraphicFramePr>
        <p:xfrm>
          <a:off x="3076563" y="3103233"/>
          <a:ext cx="8565943" cy="611374"/>
        </p:xfrm>
        <a:graphic>
          <a:graphicData uri="http://schemas.openxmlformats.org/drawingml/2006/table">
            <a:tbl>
              <a:tblPr firstRow="1" bandRow="1">
                <a:tableStyleId>{5C22544A-7EE6-4342-B048-85BDC9FD1C3A}</a:tableStyleId>
              </a:tblPr>
              <a:tblGrid>
                <a:gridCol w="2335853">
                  <a:extLst>
                    <a:ext uri="{9D8B030D-6E8A-4147-A177-3AD203B41FA5}">
                      <a16:colId xmlns:a16="http://schemas.microsoft.com/office/drawing/2014/main" val="264659051"/>
                    </a:ext>
                  </a:extLst>
                </a:gridCol>
                <a:gridCol w="2429248">
                  <a:extLst>
                    <a:ext uri="{9D8B030D-6E8A-4147-A177-3AD203B41FA5}">
                      <a16:colId xmlns:a16="http://schemas.microsoft.com/office/drawing/2014/main" val="4190081593"/>
                    </a:ext>
                  </a:extLst>
                </a:gridCol>
                <a:gridCol w="1895841">
                  <a:extLst>
                    <a:ext uri="{9D8B030D-6E8A-4147-A177-3AD203B41FA5}">
                      <a16:colId xmlns:a16="http://schemas.microsoft.com/office/drawing/2014/main" val="667110417"/>
                    </a:ext>
                  </a:extLst>
                </a:gridCol>
                <a:gridCol w="1905001">
                  <a:extLst>
                    <a:ext uri="{9D8B030D-6E8A-4147-A177-3AD203B41FA5}">
                      <a16:colId xmlns:a16="http://schemas.microsoft.com/office/drawing/2014/main" val="2348434411"/>
                    </a:ext>
                  </a:extLst>
                </a:gridCol>
              </a:tblGrid>
              <a:tr h="306574">
                <a:tc>
                  <a:txBody>
                    <a:bodyPr/>
                    <a:lstStyle/>
                    <a:p>
                      <a:pPr algn="ctr"/>
                      <a:r>
                        <a:rPr lang="en-US" sz="1400" b="1">
                          <a:solidFill>
                            <a:schemeClr val="tx1"/>
                          </a:solidFill>
                        </a:rPr>
                        <a:t>8,564</a:t>
                      </a:r>
                    </a:p>
                  </a:txBody>
                  <a:tcPr>
                    <a:solidFill>
                      <a:schemeClr val="accent2">
                        <a:lumMod val="20000"/>
                        <a:lumOff val="80000"/>
                      </a:schemeClr>
                    </a:solidFill>
                  </a:tcPr>
                </a:tc>
                <a:tc>
                  <a:txBody>
                    <a:bodyPr/>
                    <a:lstStyle/>
                    <a:p>
                      <a:pPr algn="ctr"/>
                      <a:r>
                        <a:rPr lang="en-US" sz="1400" b="1">
                          <a:solidFill>
                            <a:schemeClr val="tx1"/>
                          </a:solidFill>
                        </a:rPr>
                        <a:t>4,834</a:t>
                      </a:r>
                    </a:p>
                  </a:txBody>
                  <a:tcPr>
                    <a:solidFill>
                      <a:schemeClr val="accent2">
                        <a:lumMod val="20000"/>
                        <a:lumOff val="80000"/>
                      </a:schemeClr>
                    </a:solidFill>
                  </a:tcPr>
                </a:tc>
                <a:tc>
                  <a:txBody>
                    <a:bodyPr/>
                    <a:lstStyle/>
                    <a:p>
                      <a:pPr algn="ctr"/>
                      <a:r>
                        <a:rPr lang="en-US" sz="1400" b="1">
                          <a:solidFill>
                            <a:schemeClr val="tx1"/>
                          </a:solidFill>
                        </a:rPr>
                        <a:t>4,827</a:t>
                      </a:r>
                    </a:p>
                  </a:txBody>
                  <a:tcPr>
                    <a:solidFill>
                      <a:schemeClr val="accent2">
                        <a:lumMod val="20000"/>
                        <a:lumOff val="80000"/>
                      </a:schemeClr>
                    </a:solidFill>
                  </a:tcPr>
                </a:tc>
                <a:tc>
                  <a:txBody>
                    <a:bodyPr/>
                    <a:lstStyle/>
                    <a:p>
                      <a:pPr algn="ctr"/>
                      <a:r>
                        <a:rPr lang="en-US" sz="1400" b="1">
                          <a:solidFill>
                            <a:schemeClr val="tx1"/>
                          </a:solidFill>
                        </a:rPr>
                        <a:t>164,334</a:t>
                      </a:r>
                    </a:p>
                  </a:txBody>
                  <a:tcPr>
                    <a:solidFill>
                      <a:schemeClr val="accent2">
                        <a:lumMod val="20000"/>
                        <a:lumOff val="80000"/>
                      </a:schemeClr>
                    </a:solidFill>
                  </a:tcPr>
                </a:tc>
                <a:extLst>
                  <a:ext uri="{0D108BD9-81ED-4DB2-BD59-A6C34878D82A}">
                    <a16:rowId xmlns:a16="http://schemas.microsoft.com/office/drawing/2014/main" val="3933019976"/>
                  </a:ext>
                </a:extLst>
              </a:tr>
              <a:tr h="257318">
                <a:tc>
                  <a:txBody>
                    <a:bodyPr/>
                    <a:lstStyle/>
                    <a:p>
                      <a:pPr algn="ctr"/>
                      <a:r>
                        <a:rPr lang="en-US" sz="1400" b="1">
                          <a:solidFill>
                            <a:schemeClr val="tx1"/>
                          </a:solidFill>
                        </a:rPr>
                        <a:t>7.1</a:t>
                      </a:r>
                    </a:p>
                  </a:txBody>
                  <a:tcPr>
                    <a:solidFill>
                      <a:schemeClr val="accent2">
                        <a:lumMod val="20000"/>
                        <a:lumOff val="80000"/>
                      </a:schemeClr>
                    </a:solidFill>
                  </a:tcPr>
                </a:tc>
                <a:tc>
                  <a:txBody>
                    <a:bodyPr/>
                    <a:lstStyle/>
                    <a:p>
                      <a:pPr algn="ctr"/>
                      <a:r>
                        <a:rPr lang="en-US" sz="1400" b="1">
                          <a:solidFill>
                            <a:schemeClr val="tx1"/>
                          </a:solidFill>
                        </a:rPr>
                        <a:t>4</a:t>
                      </a:r>
                    </a:p>
                  </a:txBody>
                  <a:tcPr>
                    <a:solidFill>
                      <a:schemeClr val="accent2">
                        <a:lumMod val="20000"/>
                        <a:lumOff val="80000"/>
                      </a:schemeClr>
                    </a:solidFill>
                  </a:tcPr>
                </a:tc>
                <a:tc>
                  <a:txBody>
                    <a:bodyPr/>
                    <a:lstStyle/>
                    <a:p>
                      <a:pPr algn="ctr"/>
                      <a:r>
                        <a:rPr lang="en-US" sz="1400" b="1">
                          <a:solidFill>
                            <a:schemeClr val="tx1"/>
                          </a:solidFill>
                        </a:rPr>
                        <a:t>4</a:t>
                      </a:r>
                    </a:p>
                  </a:txBody>
                  <a:tcPr>
                    <a:solidFill>
                      <a:schemeClr val="accent2">
                        <a:lumMod val="20000"/>
                        <a:lumOff val="80000"/>
                      </a:schemeClr>
                    </a:solidFill>
                  </a:tcPr>
                </a:tc>
                <a:tc>
                  <a:txBody>
                    <a:bodyPr/>
                    <a:lstStyle/>
                    <a:p>
                      <a:pPr algn="ctr"/>
                      <a:r>
                        <a:rPr lang="en-US" sz="1400" b="1">
                          <a:solidFill>
                            <a:schemeClr val="tx1"/>
                          </a:solidFill>
                        </a:rPr>
                        <a:t>108</a:t>
                      </a:r>
                    </a:p>
                  </a:txBody>
                  <a:tcPr>
                    <a:solidFill>
                      <a:schemeClr val="accent2">
                        <a:lumMod val="20000"/>
                        <a:lumOff val="80000"/>
                      </a:schemeClr>
                    </a:solidFill>
                  </a:tcPr>
                </a:tc>
                <a:extLst>
                  <a:ext uri="{0D108BD9-81ED-4DB2-BD59-A6C34878D82A}">
                    <a16:rowId xmlns:a16="http://schemas.microsoft.com/office/drawing/2014/main" val="3126641762"/>
                  </a:ext>
                </a:extLst>
              </a:tr>
            </a:tbl>
          </a:graphicData>
        </a:graphic>
      </p:graphicFrame>
      <p:sp>
        <p:nvSpPr>
          <p:cNvPr id="69" name="TextBox 68">
            <a:extLst>
              <a:ext uri="{FF2B5EF4-FFF2-40B4-BE49-F238E27FC236}">
                <a16:creationId xmlns:a16="http://schemas.microsoft.com/office/drawing/2014/main" id="{A5ED852C-A5A1-4553-BF32-FCC9825D5C83}"/>
              </a:ext>
            </a:extLst>
          </p:cNvPr>
          <p:cNvSpPr txBox="1"/>
          <p:nvPr/>
        </p:nvSpPr>
        <p:spPr>
          <a:xfrm>
            <a:off x="171453" y="3112758"/>
            <a:ext cx="2876535" cy="307777"/>
          </a:xfrm>
          <a:prstGeom prst="rect">
            <a:avLst/>
          </a:prstGeom>
          <a:noFill/>
        </p:spPr>
        <p:txBody>
          <a:bodyPr wrap="square" rtlCol="0">
            <a:spAutoFit/>
          </a:bodyPr>
          <a:lstStyle/>
          <a:p>
            <a:pPr algn="r"/>
            <a:r>
              <a:rPr lang="en-US" sz="1400" b="1"/>
              <a:t>Total numbers processed</a:t>
            </a:r>
          </a:p>
        </p:txBody>
      </p:sp>
      <p:sp>
        <p:nvSpPr>
          <p:cNvPr id="70" name="TextBox 69">
            <a:extLst>
              <a:ext uri="{FF2B5EF4-FFF2-40B4-BE49-F238E27FC236}">
                <a16:creationId xmlns:a16="http://schemas.microsoft.com/office/drawing/2014/main" id="{8F125BA3-DBDD-4794-8D25-14B1DD68C49F}"/>
              </a:ext>
            </a:extLst>
          </p:cNvPr>
          <p:cNvSpPr txBox="1"/>
          <p:nvPr/>
        </p:nvSpPr>
        <p:spPr>
          <a:xfrm>
            <a:off x="180978" y="3398508"/>
            <a:ext cx="2876535" cy="307777"/>
          </a:xfrm>
          <a:prstGeom prst="rect">
            <a:avLst/>
          </a:prstGeom>
          <a:noFill/>
        </p:spPr>
        <p:txBody>
          <a:bodyPr wrap="square" rtlCol="0">
            <a:spAutoFit/>
          </a:bodyPr>
          <a:lstStyle/>
          <a:p>
            <a:pPr algn="r"/>
            <a:r>
              <a:rPr lang="en-US" sz="1400" b="1"/>
              <a:t>Avg numbers processed per district</a:t>
            </a:r>
          </a:p>
        </p:txBody>
      </p:sp>
      <p:graphicFrame>
        <p:nvGraphicFramePr>
          <p:cNvPr id="71" name="Table 71">
            <a:extLst>
              <a:ext uri="{FF2B5EF4-FFF2-40B4-BE49-F238E27FC236}">
                <a16:creationId xmlns:a16="http://schemas.microsoft.com/office/drawing/2014/main" id="{7F1DA9AA-0295-42E5-A425-8D41A2684BB0}"/>
              </a:ext>
            </a:extLst>
          </p:cNvPr>
          <p:cNvGraphicFramePr>
            <a:graphicFrameLocks noGrp="1"/>
          </p:cNvGraphicFramePr>
          <p:nvPr/>
        </p:nvGraphicFramePr>
        <p:xfrm>
          <a:off x="3074313" y="3731883"/>
          <a:ext cx="8565942" cy="304800"/>
        </p:xfrm>
        <a:graphic>
          <a:graphicData uri="http://schemas.openxmlformats.org/drawingml/2006/table">
            <a:tbl>
              <a:tblPr firstRow="1" bandRow="1">
                <a:tableStyleId>{5C22544A-7EE6-4342-B048-85BDC9FD1C3A}</a:tableStyleId>
              </a:tblPr>
              <a:tblGrid>
                <a:gridCol w="2335887">
                  <a:extLst>
                    <a:ext uri="{9D8B030D-6E8A-4147-A177-3AD203B41FA5}">
                      <a16:colId xmlns:a16="http://schemas.microsoft.com/office/drawing/2014/main" val="787921110"/>
                    </a:ext>
                  </a:extLst>
                </a:gridCol>
                <a:gridCol w="2428875">
                  <a:extLst>
                    <a:ext uri="{9D8B030D-6E8A-4147-A177-3AD203B41FA5}">
                      <a16:colId xmlns:a16="http://schemas.microsoft.com/office/drawing/2014/main" val="1613076489"/>
                    </a:ext>
                  </a:extLst>
                </a:gridCol>
                <a:gridCol w="1895475">
                  <a:extLst>
                    <a:ext uri="{9D8B030D-6E8A-4147-A177-3AD203B41FA5}">
                      <a16:colId xmlns:a16="http://schemas.microsoft.com/office/drawing/2014/main" val="3072192361"/>
                    </a:ext>
                  </a:extLst>
                </a:gridCol>
                <a:gridCol w="1905705">
                  <a:extLst>
                    <a:ext uri="{9D8B030D-6E8A-4147-A177-3AD203B41FA5}">
                      <a16:colId xmlns:a16="http://schemas.microsoft.com/office/drawing/2014/main" val="4228822531"/>
                    </a:ext>
                  </a:extLst>
                </a:gridCol>
              </a:tblGrid>
              <a:tr h="287524">
                <a:tc>
                  <a:txBody>
                    <a:bodyPr/>
                    <a:lstStyle/>
                    <a:p>
                      <a:pPr algn="ctr"/>
                      <a:r>
                        <a:rPr lang="en-US" sz="1400">
                          <a:solidFill>
                            <a:schemeClr val="tx1"/>
                          </a:solidFill>
                        </a:rPr>
                        <a:t>58</a:t>
                      </a:r>
                    </a:p>
                  </a:txBody>
                  <a:tcPr>
                    <a:solidFill>
                      <a:schemeClr val="accent2">
                        <a:lumMod val="20000"/>
                        <a:lumOff val="80000"/>
                      </a:schemeClr>
                    </a:solidFill>
                  </a:tcPr>
                </a:tc>
                <a:tc>
                  <a:txBody>
                    <a:bodyPr/>
                    <a:lstStyle/>
                    <a:p>
                      <a:pPr algn="ctr"/>
                      <a:r>
                        <a:rPr lang="en-US" sz="1400">
                          <a:solidFill>
                            <a:schemeClr val="tx1"/>
                          </a:solidFill>
                        </a:rPr>
                        <a:t>14</a:t>
                      </a:r>
                    </a:p>
                  </a:txBody>
                  <a:tcPr>
                    <a:solidFill>
                      <a:schemeClr val="accent2">
                        <a:lumMod val="20000"/>
                        <a:lumOff val="80000"/>
                      </a:schemeClr>
                    </a:solidFill>
                  </a:tcPr>
                </a:tc>
                <a:tc>
                  <a:txBody>
                    <a:bodyPr/>
                    <a:lstStyle/>
                    <a:p>
                      <a:pPr algn="ctr"/>
                      <a:r>
                        <a:rPr lang="en-US" sz="1400">
                          <a:solidFill>
                            <a:schemeClr val="tx1"/>
                          </a:solidFill>
                        </a:rPr>
                        <a:t>15</a:t>
                      </a:r>
                    </a:p>
                  </a:txBody>
                  <a:tcPr>
                    <a:solidFill>
                      <a:schemeClr val="accent2">
                        <a:lumMod val="20000"/>
                        <a:lumOff val="80000"/>
                      </a:schemeClr>
                    </a:solidFill>
                  </a:tcPr>
                </a:tc>
                <a:tc>
                  <a:txBody>
                    <a:bodyPr/>
                    <a:lstStyle/>
                    <a:p>
                      <a:pPr algn="ctr"/>
                      <a:r>
                        <a:rPr lang="en-US" sz="1400">
                          <a:solidFill>
                            <a:schemeClr val="tx1"/>
                          </a:solidFill>
                        </a:rPr>
                        <a:t>885</a:t>
                      </a:r>
                    </a:p>
                  </a:txBody>
                  <a:tcPr>
                    <a:solidFill>
                      <a:schemeClr val="accent2">
                        <a:lumMod val="20000"/>
                        <a:lumOff val="80000"/>
                      </a:schemeClr>
                    </a:solidFill>
                  </a:tcPr>
                </a:tc>
                <a:extLst>
                  <a:ext uri="{0D108BD9-81ED-4DB2-BD59-A6C34878D82A}">
                    <a16:rowId xmlns:a16="http://schemas.microsoft.com/office/drawing/2014/main" val="1296347842"/>
                  </a:ext>
                </a:extLst>
              </a:tr>
            </a:tbl>
          </a:graphicData>
        </a:graphic>
      </p:graphicFrame>
      <p:sp>
        <p:nvSpPr>
          <p:cNvPr id="73" name="TextBox 72">
            <a:extLst>
              <a:ext uri="{FF2B5EF4-FFF2-40B4-BE49-F238E27FC236}">
                <a16:creationId xmlns:a16="http://schemas.microsoft.com/office/drawing/2014/main" id="{A67AB92A-0028-4F7E-B275-5059EC53BF5B}"/>
              </a:ext>
            </a:extLst>
          </p:cNvPr>
          <p:cNvSpPr txBox="1"/>
          <p:nvPr/>
        </p:nvSpPr>
        <p:spPr>
          <a:xfrm>
            <a:off x="180978" y="3712833"/>
            <a:ext cx="2876535" cy="307777"/>
          </a:xfrm>
          <a:prstGeom prst="rect">
            <a:avLst/>
          </a:prstGeom>
          <a:noFill/>
        </p:spPr>
        <p:txBody>
          <a:bodyPr wrap="square" rtlCol="0">
            <a:spAutoFit/>
          </a:bodyPr>
          <a:lstStyle/>
          <a:p>
            <a:pPr algn="r"/>
            <a:r>
              <a:rPr lang="en-US" sz="1400" b="1"/>
              <a:t>Max numbers processed</a:t>
            </a:r>
          </a:p>
        </p:txBody>
      </p:sp>
      <p:graphicFrame>
        <p:nvGraphicFramePr>
          <p:cNvPr id="43" name="Table 37">
            <a:extLst>
              <a:ext uri="{FF2B5EF4-FFF2-40B4-BE49-F238E27FC236}">
                <a16:creationId xmlns:a16="http://schemas.microsoft.com/office/drawing/2014/main" id="{8247BB1A-FE80-4B65-B910-D8C6DDA68F25}"/>
              </a:ext>
            </a:extLst>
          </p:cNvPr>
          <p:cNvGraphicFramePr>
            <a:graphicFrameLocks noGrp="1"/>
          </p:cNvGraphicFramePr>
          <p:nvPr/>
        </p:nvGraphicFramePr>
        <p:xfrm>
          <a:off x="3047988" y="6021098"/>
          <a:ext cx="8565943" cy="631236"/>
        </p:xfrm>
        <a:graphic>
          <a:graphicData uri="http://schemas.openxmlformats.org/drawingml/2006/table">
            <a:tbl>
              <a:tblPr firstRow="1" bandRow="1">
                <a:tableStyleId>{5C22544A-7EE6-4342-B048-85BDC9FD1C3A}</a:tableStyleId>
              </a:tblPr>
              <a:tblGrid>
                <a:gridCol w="2335853">
                  <a:extLst>
                    <a:ext uri="{9D8B030D-6E8A-4147-A177-3AD203B41FA5}">
                      <a16:colId xmlns:a16="http://schemas.microsoft.com/office/drawing/2014/main" val="264659051"/>
                    </a:ext>
                  </a:extLst>
                </a:gridCol>
                <a:gridCol w="2429248">
                  <a:extLst>
                    <a:ext uri="{9D8B030D-6E8A-4147-A177-3AD203B41FA5}">
                      <a16:colId xmlns:a16="http://schemas.microsoft.com/office/drawing/2014/main" val="4190081593"/>
                    </a:ext>
                  </a:extLst>
                </a:gridCol>
                <a:gridCol w="1895841">
                  <a:extLst>
                    <a:ext uri="{9D8B030D-6E8A-4147-A177-3AD203B41FA5}">
                      <a16:colId xmlns:a16="http://schemas.microsoft.com/office/drawing/2014/main" val="667110417"/>
                    </a:ext>
                  </a:extLst>
                </a:gridCol>
                <a:gridCol w="1905001">
                  <a:extLst>
                    <a:ext uri="{9D8B030D-6E8A-4147-A177-3AD203B41FA5}">
                      <a16:colId xmlns:a16="http://schemas.microsoft.com/office/drawing/2014/main" val="2348434411"/>
                    </a:ext>
                  </a:extLst>
                </a:gridCol>
              </a:tblGrid>
              <a:tr h="326436">
                <a:tc>
                  <a:txBody>
                    <a:bodyPr/>
                    <a:lstStyle/>
                    <a:p>
                      <a:pPr algn="ctr"/>
                      <a:r>
                        <a:rPr lang="en-US" sz="1400" b="1">
                          <a:solidFill>
                            <a:schemeClr val="tx1"/>
                          </a:solidFill>
                        </a:rPr>
                        <a:t>12,745 </a:t>
                      </a:r>
                    </a:p>
                  </a:txBody>
                  <a:tcPr>
                    <a:solidFill>
                      <a:schemeClr val="accent6">
                        <a:lumMod val="20000"/>
                        <a:lumOff val="80000"/>
                      </a:schemeClr>
                    </a:solidFill>
                  </a:tcPr>
                </a:tc>
                <a:tc>
                  <a:txBody>
                    <a:bodyPr/>
                    <a:lstStyle/>
                    <a:p>
                      <a:pPr algn="ctr"/>
                      <a:r>
                        <a:rPr lang="en-US" sz="1400" b="1">
                          <a:solidFill>
                            <a:srgbClr val="00B050"/>
                          </a:solidFill>
                        </a:rPr>
                        <a:t>159</a:t>
                      </a:r>
                    </a:p>
                  </a:txBody>
                  <a:tcPr>
                    <a:solidFill>
                      <a:schemeClr val="accent6">
                        <a:lumMod val="20000"/>
                        <a:lumOff val="80000"/>
                      </a:schemeClr>
                    </a:solidFill>
                  </a:tcPr>
                </a:tc>
                <a:tc>
                  <a:txBody>
                    <a:bodyPr/>
                    <a:lstStyle/>
                    <a:p>
                      <a:pPr algn="ctr"/>
                      <a:r>
                        <a:rPr lang="en-US" sz="1400" b="1">
                          <a:solidFill>
                            <a:srgbClr val="00B050"/>
                          </a:solidFill>
                        </a:rPr>
                        <a:t>156</a:t>
                      </a:r>
                    </a:p>
                  </a:txBody>
                  <a:tcPr>
                    <a:solidFill>
                      <a:schemeClr val="accent6">
                        <a:lumMod val="20000"/>
                        <a:lumOff val="80000"/>
                      </a:schemeClr>
                    </a:solidFill>
                  </a:tcPr>
                </a:tc>
                <a:tc>
                  <a:txBody>
                    <a:bodyPr/>
                    <a:lstStyle/>
                    <a:p>
                      <a:pPr algn="ctr"/>
                      <a:r>
                        <a:rPr lang="en-US" sz="1400" b="1">
                          <a:solidFill>
                            <a:srgbClr val="00B050"/>
                          </a:solidFill>
                        </a:rPr>
                        <a:t>1,818</a:t>
                      </a:r>
                    </a:p>
                  </a:txBody>
                  <a:tcPr>
                    <a:solidFill>
                      <a:schemeClr val="accent6">
                        <a:lumMod val="20000"/>
                        <a:lumOff val="80000"/>
                      </a:schemeClr>
                    </a:solidFill>
                  </a:tcPr>
                </a:tc>
                <a:extLst>
                  <a:ext uri="{0D108BD9-81ED-4DB2-BD59-A6C34878D82A}">
                    <a16:rowId xmlns:a16="http://schemas.microsoft.com/office/drawing/2014/main" val="3933019976"/>
                  </a:ext>
                </a:extLst>
              </a:tr>
              <a:tr h="257318">
                <a:tc>
                  <a:txBody>
                    <a:bodyPr/>
                    <a:lstStyle/>
                    <a:p>
                      <a:pPr algn="ctr"/>
                      <a:r>
                        <a:rPr lang="en-US" sz="1400" b="1">
                          <a:solidFill>
                            <a:schemeClr val="tx1"/>
                          </a:solidFill>
                        </a:rPr>
                        <a:t>1.7</a:t>
                      </a:r>
                    </a:p>
                  </a:txBody>
                  <a:tcPr>
                    <a:solidFill>
                      <a:schemeClr val="accent6">
                        <a:lumMod val="20000"/>
                        <a:lumOff val="80000"/>
                      </a:schemeClr>
                    </a:solidFill>
                  </a:tcPr>
                </a:tc>
                <a:tc>
                  <a:txBody>
                    <a:bodyPr/>
                    <a:lstStyle/>
                    <a:p>
                      <a:pPr algn="ctr"/>
                      <a:r>
                        <a:rPr lang="en-US" sz="1400" b="1">
                          <a:solidFill>
                            <a:srgbClr val="00B050"/>
                          </a:solidFill>
                        </a:rPr>
                        <a:t>0.024 (1.44 minutes)</a:t>
                      </a:r>
                    </a:p>
                  </a:txBody>
                  <a:tcPr>
                    <a:solidFill>
                      <a:schemeClr val="accent6">
                        <a:lumMod val="20000"/>
                        <a:lumOff val="80000"/>
                      </a:schemeClr>
                    </a:solidFill>
                  </a:tcPr>
                </a:tc>
                <a:tc>
                  <a:txBody>
                    <a:bodyPr/>
                    <a:lstStyle/>
                    <a:p>
                      <a:pPr algn="ctr"/>
                      <a:r>
                        <a:rPr lang="en-US" sz="1400" b="1">
                          <a:solidFill>
                            <a:srgbClr val="00B050"/>
                          </a:solidFill>
                        </a:rPr>
                        <a:t>0.022 (1.32 minutes)</a:t>
                      </a:r>
                    </a:p>
                  </a:txBody>
                  <a:tcPr>
                    <a:solidFill>
                      <a:schemeClr val="accent6">
                        <a:lumMod val="20000"/>
                        <a:lumOff val="80000"/>
                      </a:schemeClr>
                    </a:solidFill>
                  </a:tcPr>
                </a:tc>
                <a:tc>
                  <a:txBody>
                    <a:bodyPr/>
                    <a:lstStyle/>
                    <a:p>
                      <a:pPr algn="ctr"/>
                      <a:r>
                        <a:rPr lang="en-US" sz="1400" b="1">
                          <a:solidFill>
                            <a:srgbClr val="00B050"/>
                          </a:solidFill>
                        </a:rPr>
                        <a:t>1.53</a:t>
                      </a:r>
                    </a:p>
                  </a:txBody>
                  <a:tcPr>
                    <a:solidFill>
                      <a:schemeClr val="accent6">
                        <a:lumMod val="20000"/>
                        <a:lumOff val="80000"/>
                      </a:schemeClr>
                    </a:solidFill>
                  </a:tcPr>
                </a:tc>
                <a:extLst>
                  <a:ext uri="{0D108BD9-81ED-4DB2-BD59-A6C34878D82A}">
                    <a16:rowId xmlns:a16="http://schemas.microsoft.com/office/drawing/2014/main" val="3126641762"/>
                  </a:ext>
                </a:extLst>
              </a:tr>
            </a:tbl>
          </a:graphicData>
        </a:graphic>
      </p:graphicFrame>
      <p:sp>
        <p:nvSpPr>
          <p:cNvPr id="45" name="TextBox 44">
            <a:extLst>
              <a:ext uri="{FF2B5EF4-FFF2-40B4-BE49-F238E27FC236}">
                <a16:creationId xmlns:a16="http://schemas.microsoft.com/office/drawing/2014/main" id="{E04CB3CA-0E3A-4E4F-BEDB-1585EAC63A81}"/>
              </a:ext>
            </a:extLst>
          </p:cNvPr>
          <p:cNvSpPr txBox="1"/>
          <p:nvPr/>
        </p:nvSpPr>
        <p:spPr>
          <a:xfrm>
            <a:off x="142878" y="6021098"/>
            <a:ext cx="2876535" cy="307777"/>
          </a:xfrm>
          <a:prstGeom prst="rect">
            <a:avLst/>
          </a:prstGeom>
          <a:noFill/>
        </p:spPr>
        <p:txBody>
          <a:bodyPr wrap="square" rtlCol="0">
            <a:spAutoFit/>
          </a:bodyPr>
          <a:lstStyle/>
          <a:p>
            <a:pPr algn="r"/>
            <a:r>
              <a:rPr lang="en-US" sz="1400" b="1"/>
              <a:t>Total hours processed </a:t>
            </a:r>
          </a:p>
        </p:txBody>
      </p:sp>
      <p:sp>
        <p:nvSpPr>
          <p:cNvPr id="48" name="TextBox 47">
            <a:extLst>
              <a:ext uri="{FF2B5EF4-FFF2-40B4-BE49-F238E27FC236}">
                <a16:creationId xmlns:a16="http://schemas.microsoft.com/office/drawing/2014/main" id="{D6554166-1CFD-4918-8706-3129727DCB02}"/>
              </a:ext>
            </a:extLst>
          </p:cNvPr>
          <p:cNvSpPr txBox="1"/>
          <p:nvPr/>
        </p:nvSpPr>
        <p:spPr>
          <a:xfrm>
            <a:off x="171453" y="6325898"/>
            <a:ext cx="2876535" cy="307777"/>
          </a:xfrm>
          <a:prstGeom prst="rect">
            <a:avLst/>
          </a:prstGeom>
          <a:noFill/>
        </p:spPr>
        <p:txBody>
          <a:bodyPr wrap="square" rtlCol="0">
            <a:spAutoFit/>
          </a:bodyPr>
          <a:lstStyle/>
          <a:p>
            <a:pPr algn="r"/>
            <a:r>
              <a:rPr lang="en-US" sz="1400" b="1"/>
              <a:t>Avg hours processed  per district</a:t>
            </a:r>
          </a:p>
        </p:txBody>
      </p:sp>
      <p:graphicFrame>
        <p:nvGraphicFramePr>
          <p:cNvPr id="50" name="Table 37">
            <a:extLst>
              <a:ext uri="{FF2B5EF4-FFF2-40B4-BE49-F238E27FC236}">
                <a16:creationId xmlns:a16="http://schemas.microsoft.com/office/drawing/2014/main" id="{AEC1010D-29AC-409A-A5AF-E8688C949698}"/>
              </a:ext>
            </a:extLst>
          </p:cNvPr>
          <p:cNvGraphicFramePr>
            <a:graphicFrameLocks noGrp="1"/>
          </p:cNvGraphicFramePr>
          <p:nvPr/>
        </p:nvGraphicFramePr>
        <p:xfrm>
          <a:off x="3047988" y="5087648"/>
          <a:ext cx="8565943" cy="611374"/>
        </p:xfrm>
        <a:graphic>
          <a:graphicData uri="http://schemas.openxmlformats.org/drawingml/2006/table">
            <a:tbl>
              <a:tblPr firstRow="1" bandRow="1">
                <a:tableStyleId>{5C22544A-7EE6-4342-B048-85BDC9FD1C3A}</a:tableStyleId>
              </a:tblPr>
              <a:tblGrid>
                <a:gridCol w="2335853">
                  <a:extLst>
                    <a:ext uri="{9D8B030D-6E8A-4147-A177-3AD203B41FA5}">
                      <a16:colId xmlns:a16="http://schemas.microsoft.com/office/drawing/2014/main" val="264659051"/>
                    </a:ext>
                  </a:extLst>
                </a:gridCol>
                <a:gridCol w="2429248">
                  <a:extLst>
                    <a:ext uri="{9D8B030D-6E8A-4147-A177-3AD203B41FA5}">
                      <a16:colId xmlns:a16="http://schemas.microsoft.com/office/drawing/2014/main" val="4190081593"/>
                    </a:ext>
                  </a:extLst>
                </a:gridCol>
                <a:gridCol w="1895841">
                  <a:extLst>
                    <a:ext uri="{9D8B030D-6E8A-4147-A177-3AD203B41FA5}">
                      <a16:colId xmlns:a16="http://schemas.microsoft.com/office/drawing/2014/main" val="667110417"/>
                    </a:ext>
                  </a:extLst>
                </a:gridCol>
                <a:gridCol w="1905001">
                  <a:extLst>
                    <a:ext uri="{9D8B030D-6E8A-4147-A177-3AD203B41FA5}">
                      <a16:colId xmlns:a16="http://schemas.microsoft.com/office/drawing/2014/main" val="2348434411"/>
                    </a:ext>
                  </a:extLst>
                </a:gridCol>
              </a:tblGrid>
              <a:tr h="306574">
                <a:tc>
                  <a:txBody>
                    <a:bodyPr/>
                    <a:lstStyle/>
                    <a:p>
                      <a:pPr algn="ctr"/>
                      <a:r>
                        <a:rPr lang="en-US" sz="1400" b="1">
                          <a:solidFill>
                            <a:schemeClr val="tx1"/>
                          </a:solidFill>
                        </a:rPr>
                        <a:t>7,661</a:t>
                      </a:r>
                    </a:p>
                  </a:txBody>
                  <a:tcPr>
                    <a:solidFill>
                      <a:schemeClr val="accent6">
                        <a:lumMod val="20000"/>
                        <a:lumOff val="80000"/>
                      </a:schemeClr>
                    </a:solidFill>
                  </a:tcPr>
                </a:tc>
                <a:tc>
                  <a:txBody>
                    <a:bodyPr/>
                    <a:lstStyle/>
                    <a:p>
                      <a:pPr algn="ctr"/>
                      <a:r>
                        <a:rPr lang="en-US" sz="1400" b="1" kern="1200">
                          <a:solidFill>
                            <a:schemeClr val="tx1"/>
                          </a:solidFill>
                          <a:latin typeface="+mn-lt"/>
                          <a:ea typeface="+mn-ea"/>
                          <a:cs typeface="+mn-cs"/>
                        </a:rPr>
                        <a:t>4,311</a:t>
                      </a:r>
                    </a:p>
                  </a:txBody>
                  <a:tcPr>
                    <a:solidFill>
                      <a:schemeClr val="accent6">
                        <a:lumMod val="20000"/>
                        <a:lumOff val="80000"/>
                      </a:schemeClr>
                    </a:solidFill>
                  </a:tcPr>
                </a:tc>
                <a:tc>
                  <a:txBody>
                    <a:bodyPr/>
                    <a:lstStyle/>
                    <a:p>
                      <a:pPr algn="ctr"/>
                      <a:r>
                        <a:rPr lang="en-US" sz="1400" b="1" kern="1200">
                          <a:solidFill>
                            <a:schemeClr val="tx1"/>
                          </a:solidFill>
                          <a:latin typeface="+mn-lt"/>
                          <a:ea typeface="+mn-ea"/>
                          <a:cs typeface="+mn-cs"/>
                        </a:rPr>
                        <a:t>4,304</a:t>
                      </a:r>
                    </a:p>
                  </a:txBody>
                  <a:tcPr>
                    <a:solidFill>
                      <a:schemeClr val="accent6">
                        <a:lumMod val="20000"/>
                        <a:lumOff val="80000"/>
                      </a:schemeClr>
                    </a:solidFill>
                  </a:tcPr>
                </a:tc>
                <a:tc>
                  <a:txBody>
                    <a:bodyPr/>
                    <a:lstStyle/>
                    <a:p>
                      <a:pPr algn="ctr"/>
                      <a:r>
                        <a:rPr lang="en-US" sz="1400" b="1">
                          <a:solidFill>
                            <a:schemeClr val="tx1"/>
                          </a:solidFill>
                        </a:rPr>
                        <a:t>189,562</a:t>
                      </a:r>
                    </a:p>
                  </a:txBody>
                  <a:tcPr>
                    <a:solidFill>
                      <a:schemeClr val="accent6">
                        <a:lumMod val="20000"/>
                        <a:lumOff val="80000"/>
                      </a:schemeClr>
                    </a:solidFill>
                  </a:tcPr>
                </a:tc>
                <a:extLst>
                  <a:ext uri="{0D108BD9-81ED-4DB2-BD59-A6C34878D82A}">
                    <a16:rowId xmlns:a16="http://schemas.microsoft.com/office/drawing/2014/main" val="3933019976"/>
                  </a:ext>
                </a:extLst>
              </a:tr>
              <a:tr h="257318">
                <a:tc>
                  <a:txBody>
                    <a:bodyPr/>
                    <a:lstStyle/>
                    <a:p>
                      <a:pPr algn="ctr"/>
                      <a:r>
                        <a:rPr lang="en-US" sz="1400" b="1">
                          <a:solidFill>
                            <a:schemeClr val="tx1"/>
                          </a:solidFill>
                        </a:rPr>
                        <a:t>6.3</a:t>
                      </a:r>
                    </a:p>
                  </a:txBody>
                  <a:tcPr>
                    <a:solidFill>
                      <a:schemeClr val="accent6">
                        <a:lumMod val="20000"/>
                        <a:lumOff val="80000"/>
                      </a:schemeClr>
                    </a:solidFill>
                  </a:tcPr>
                </a:tc>
                <a:tc>
                  <a:txBody>
                    <a:bodyPr/>
                    <a:lstStyle/>
                    <a:p>
                      <a:pPr algn="ctr"/>
                      <a:r>
                        <a:rPr lang="en-US" sz="1400" b="1" kern="1200">
                          <a:solidFill>
                            <a:schemeClr val="tx1"/>
                          </a:solidFill>
                          <a:latin typeface="+mn-lt"/>
                          <a:ea typeface="+mn-ea"/>
                          <a:cs typeface="+mn-cs"/>
                        </a:rPr>
                        <a:t>3.6</a:t>
                      </a:r>
                    </a:p>
                  </a:txBody>
                  <a:tcPr>
                    <a:solidFill>
                      <a:schemeClr val="accent6">
                        <a:lumMod val="20000"/>
                        <a:lumOff val="80000"/>
                      </a:schemeClr>
                    </a:solidFill>
                  </a:tcPr>
                </a:tc>
                <a:tc>
                  <a:txBody>
                    <a:bodyPr/>
                    <a:lstStyle/>
                    <a:p>
                      <a:pPr algn="ctr"/>
                      <a:r>
                        <a:rPr lang="en-US" sz="1400" b="1" kern="1200">
                          <a:solidFill>
                            <a:schemeClr val="tx1"/>
                          </a:solidFill>
                          <a:latin typeface="+mn-lt"/>
                          <a:ea typeface="+mn-ea"/>
                          <a:cs typeface="+mn-cs"/>
                        </a:rPr>
                        <a:t>3.6</a:t>
                      </a:r>
                    </a:p>
                  </a:txBody>
                  <a:tcPr>
                    <a:solidFill>
                      <a:schemeClr val="accent6">
                        <a:lumMod val="20000"/>
                        <a:lumOff val="80000"/>
                      </a:schemeClr>
                    </a:solidFill>
                  </a:tcPr>
                </a:tc>
                <a:tc>
                  <a:txBody>
                    <a:bodyPr/>
                    <a:lstStyle/>
                    <a:p>
                      <a:pPr algn="ctr"/>
                      <a:r>
                        <a:rPr lang="en-US" sz="1400" b="1">
                          <a:solidFill>
                            <a:schemeClr val="tx1"/>
                          </a:solidFill>
                        </a:rPr>
                        <a:t>159</a:t>
                      </a:r>
                    </a:p>
                  </a:txBody>
                  <a:tcPr>
                    <a:solidFill>
                      <a:schemeClr val="accent6">
                        <a:lumMod val="20000"/>
                        <a:lumOff val="80000"/>
                      </a:schemeClr>
                    </a:solidFill>
                  </a:tcPr>
                </a:tc>
                <a:extLst>
                  <a:ext uri="{0D108BD9-81ED-4DB2-BD59-A6C34878D82A}">
                    <a16:rowId xmlns:a16="http://schemas.microsoft.com/office/drawing/2014/main" val="3126641762"/>
                  </a:ext>
                </a:extLst>
              </a:tr>
            </a:tbl>
          </a:graphicData>
        </a:graphic>
      </p:graphicFrame>
      <p:sp>
        <p:nvSpPr>
          <p:cNvPr id="51" name="TextBox 50">
            <a:extLst>
              <a:ext uri="{FF2B5EF4-FFF2-40B4-BE49-F238E27FC236}">
                <a16:creationId xmlns:a16="http://schemas.microsoft.com/office/drawing/2014/main" id="{E0BB93C6-118C-482E-886D-A67E6F20FCA9}"/>
              </a:ext>
            </a:extLst>
          </p:cNvPr>
          <p:cNvSpPr txBox="1"/>
          <p:nvPr/>
        </p:nvSpPr>
        <p:spPr>
          <a:xfrm>
            <a:off x="142878" y="5097173"/>
            <a:ext cx="2876535" cy="307777"/>
          </a:xfrm>
          <a:prstGeom prst="rect">
            <a:avLst/>
          </a:prstGeom>
          <a:noFill/>
        </p:spPr>
        <p:txBody>
          <a:bodyPr wrap="square" rtlCol="0">
            <a:spAutoFit/>
          </a:bodyPr>
          <a:lstStyle/>
          <a:p>
            <a:pPr algn="r"/>
            <a:r>
              <a:rPr lang="en-US" sz="1400" b="1"/>
              <a:t>Total numbers processed</a:t>
            </a:r>
          </a:p>
        </p:txBody>
      </p:sp>
      <p:sp>
        <p:nvSpPr>
          <p:cNvPr id="52" name="TextBox 51">
            <a:extLst>
              <a:ext uri="{FF2B5EF4-FFF2-40B4-BE49-F238E27FC236}">
                <a16:creationId xmlns:a16="http://schemas.microsoft.com/office/drawing/2014/main" id="{059C2131-8402-487B-A544-16269B0919D0}"/>
              </a:ext>
            </a:extLst>
          </p:cNvPr>
          <p:cNvSpPr txBox="1"/>
          <p:nvPr/>
        </p:nvSpPr>
        <p:spPr>
          <a:xfrm>
            <a:off x="152403" y="5382923"/>
            <a:ext cx="2876535" cy="307777"/>
          </a:xfrm>
          <a:prstGeom prst="rect">
            <a:avLst/>
          </a:prstGeom>
          <a:noFill/>
        </p:spPr>
        <p:txBody>
          <a:bodyPr wrap="square" rtlCol="0">
            <a:spAutoFit/>
          </a:bodyPr>
          <a:lstStyle/>
          <a:p>
            <a:pPr algn="r"/>
            <a:r>
              <a:rPr lang="en-US" sz="1400" b="1"/>
              <a:t>Avg numbers processed per district</a:t>
            </a:r>
          </a:p>
        </p:txBody>
      </p:sp>
      <p:graphicFrame>
        <p:nvGraphicFramePr>
          <p:cNvPr id="53" name="Table 71">
            <a:extLst>
              <a:ext uri="{FF2B5EF4-FFF2-40B4-BE49-F238E27FC236}">
                <a16:creationId xmlns:a16="http://schemas.microsoft.com/office/drawing/2014/main" id="{39FCBCBD-679F-4DEF-B677-AFBBBC35955C}"/>
              </a:ext>
            </a:extLst>
          </p:cNvPr>
          <p:cNvGraphicFramePr>
            <a:graphicFrameLocks noGrp="1"/>
          </p:cNvGraphicFramePr>
          <p:nvPr/>
        </p:nvGraphicFramePr>
        <p:xfrm>
          <a:off x="3045738" y="5716298"/>
          <a:ext cx="8565942" cy="304800"/>
        </p:xfrm>
        <a:graphic>
          <a:graphicData uri="http://schemas.openxmlformats.org/drawingml/2006/table">
            <a:tbl>
              <a:tblPr firstRow="1" bandRow="1">
                <a:tableStyleId>{5C22544A-7EE6-4342-B048-85BDC9FD1C3A}</a:tableStyleId>
              </a:tblPr>
              <a:tblGrid>
                <a:gridCol w="2335887">
                  <a:extLst>
                    <a:ext uri="{9D8B030D-6E8A-4147-A177-3AD203B41FA5}">
                      <a16:colId xmlns:a16="http://schemas.microsoft.com/office/drawing/2014/main" val="787921110"/>
                    </a:ext>
                  </a:extLst>
                </a:gridCol>
                <a:gridCol w="2428875">
                  <a:extLst>
                    <a:ext uri="{9D8B030D-6E8A-4147-A177-3AD203B41FA5}">
                      <a16:colId xmlns:a16="http://schemas.microsoft.com/office/drawing/2014/main" val="1613076489"/>
                    </a:ext>
                  </a:extLst>
                </a:gridCol>
                <a:gridCol w="1895475">
                  <a:extLst>
                    <a:ext uri="{9D8B030D-6E8A-4147-A177-3AD203B41FA5}">
                      <a16:colId xmlns:a16="http://schemas.microsoft.com/office/drawing/2014/main" val="3072192361"/>
                    </a:ext>
                  </a:extLst>
                </a:gridCol>
                <a:gridCol w="1905705">
                  <a:extLst>
                    <a:ext uri="{9D8B030D-6E8A-4147-A177-3AD203B41FA5}">
                      <a16:colId xmlns:a16="http://schemas.microsoft.com/office/drawing/2014/main" val="4228822531"/>
                    </a:ext>
                  </a:extLst>
                </a:gridCol>
              </a:tblGrid>
              <a:tr h="196709">
                <a:tc>
                  <a:txBody>
                    <a:bodyPr/>
                    <a:lstStyle/>
                    <a:p>
                      <a:pPr algn="ctr"/>
                      <a:r>
                        <a:rPr lang="en-US" sz="1400">
                          <a:solidFill>
                            <a:schemeClr val="tx1"/>
                          </a:solidFill>
                        </a:rPr>
                        <a:t>43</a:t>
                      </a:r>
                    </a:p>
                  </a:txBody>
                  <a:tcPr>
                    <a:solidFill>
                      <a:schemeClr val="accent6">
                        <a:lumMod val="20000"/>
                        <a:lumOff val="80000"/>
                      </a:schemeClr>
                    </a:solidFill>
                  </a:tcPr>
                </a:tc>
                <a:tc>
                  <a:txBody>
                    <a:bodyPr/>
                    <a:lstStyle/>
                    <a:p>
                      <a:pPr algn="ctr"/>
                      <a:r>
                        <a:rPr lang="en-US" sz="1400">
                          <a:solidFill>
                            <a:schemeClr val="tx1"/>
                          </a:solidFill>
                        </a:rPr>
                        <a:t>12</a:t>
                      </a:r>
                    </a:p>
                  </a:txBody>
                  <a:tcPr>
                    <a:solidFill>
                      <a:schemeClr val="accent6">
                        <a:lumMod val="20000"/>
                        <a:lumOff val="80000"/>
                      </a:schemeClr>
                    </a:solidFill>
                  </a:tcPr>
                </a:tc>
                <a:tc>
                  <a:txBody>
                    <a:bodyPr/>
                    <a:lstStyle/>
                    <a:p>
                      <a:pPr algn="ctr"/>
                      <a:r>
                        <a:rPr lang="en-US" sz="1400">
                          <a:solidFill>
                            <a:schemeClr val="tx1"/>
                          </a:solidFill>
                        </a:rPr>
                        <a:t>15</a:t>
                      </a:r>
                    </a:p>
                  </a:txBody>
                  <a:tcPr>
                    <a:solidFill>
                      <a:schemeClr val="accent6">
                        <a:lumMod val="20000"/>
                        <a:lumOff val="80000"/>
                      </a:schemeClr>
                    </a:solidFill>
                  </a:tcPr>
                </a:tc>
                <a:tc>
                  <a:txBody>
                    <a:bodyPr/>
                    <a:lstStyle/>
                    <a:p>
                      <a:pPr algn="ctr"/>
                      <a:r>
                        <a:rPr lang="en-US" sz="1400">
                          <a:solidFill>
                            <a:schemeClr val="tx1"/>
                          </a:solidFill>
                        </a:rPr>
                        <a:t>797</a:t>
                      </a:r>
                    </a:p>
                  </a:txBody>
                  <a:tcPr>
                    <a:solidFill>
                      <a:schemeClr val="accent6">
                        <a:lumMod val="20000"/>
                        <a:lumOff val="80000"/>
                      </a:schemeClr>
                    </a:solidFill>
                  </a:tcPr>
                </a:tc>
                <a:extLst>
                  <a:ext uri="{0D108BD9-81ED-4DB2-BD59-A6C34878D82A}">
                    <a16:rowId xmlns:a16="http://schemas.microsoft.com/office/drawing/2014/main" val="1296347842"/>
                  </a:ext>
                </a:extLst>
              </a:tr>
            </a:tbl>
          </a:graphicData>
        </a:graphic>
      </p:graphicFrame>
      <p:sp>
        <p:nvSpPr>
          <p:cNvPr id="54" name="TextBox 53">
            <a:extLst>
              <a:ext uri="{FF2B5EF4-FFF2-40B4-BE49-F238E27FC236}">
                <a16:creationId xmlns:a16="http://schemas.microsoft.com/office/drawing/2014/main" id="{EBE3CA9A-DD93-4242-8C02-0F28395D6522}"/>
              </a:ext>
            </a:extLst>
          </p:cNvPr>
          <p:cNvSpPr txBox="1"/>
          <p:nvPr/>
        </p:nvSpPr>
        <p:spPr>
          <a:xfrm>
            <a:off x="152403" y="5697248"/>
            <a:ext cx="2876535" cy="307777"/>
          </a:xfrm>
          <a:prstGeom prst="rect">
            <a:avLst/>
          </a:prstGeom>
          <a:noFill/>
        </p:spPr>
        <p:txBody>
          <a:bodyPr wrap="square" rtlCol="0">
            <a:spAutoFit/>
          </a:bodyPr>
          <a:lstStyle/>
          <a:p>
            <a:pPr algn="r"/>
            <a:r>
              <a:rPr lang="en-US" sz="1400" b="1"/>
              <a:t>Max numbers processed</a:t>
            </a:r>
          </a:p>
        </p:txBody>
      </p:sp>
      <p:sp>
        <p:nvSpPr>
          <p:cNvPr id="55" name="TextBox 54">
            <a:extLst>
              <a:ext uri="{FF2B5EF4-FFF2-40B4-BE49-F238E27FC236}">
                <a16:creationId xmlns:a16="http://schemas.microsoft.com/office/drawing/2014/main" id="{946371D1-439F-4CD6-8DD9-92E51201BD33}"/>
              </a:ext>
            </a:extLst>
          </p:cNvPr>
          <p:cNvSpPr txBox="1"/>
          <p:nvPr/>
        </p:nvSpPr>
        <p:spPr>
          <a:xfrm>
            <a:off x="219584" y="2732982"/>
            <a:ext cx="2797579" cy="400110"/>
          </a:xfrm>
          <a:prstGeom prst="rect">
            <a:avLst/>
          </a:prstGeom>
          <a:noFill/>
        </p:spPr>
        <p:txBody>
          <a:bodyPr wrap="square" rtlCol="0">
            <a:spAutoFit/>
          </a:bodyPr>
          <a:lstStyle/>
          <a:p>
            <a:pPr algn="r"/>
            <a:r>
              <a:rPr lang="en-US" sz="2000" b="1"/>
              <a:t>2020</a:t>
            </a:r>
          </a:p>
        </p:txBody>
      </p:sp>
      <p:sp>
        <p:nvSpPr>
          <p:cNvPr id="56" name="TextBox 55">
            <a:extLst>
              <a:ext uri="{FF2B5EF4-FFF2-40B4-BE49-F238E27FC236}">
                <a16:creationId xmlns:a16="http://schemas.microsoft.com/office/drawing/2014/main" id="{455900CA-F9AF-44A5-BB2D-101CD983FADE}"/>
              </a:ext>
            </a:extLst>
          </p:cNvPr>
          <p:cNvSpPr txBox="1"/>
          <p:nvPr/>
        </p:nvSpPr>
        <p:spPr>
          <a:xfrm>
            <a:off x="219584" y="4760553"/>
            <a:ext cx="1884905" cy="400110"/>
          </a:xfrm>
          <a:prstGeom prst="rect">
            <a:avLst/>
          </a:prstGeom>
          <a:noFill/>
        </p:spPr>
        <p:txBody>
          <a:bodyPr wrap="square" rtlCol="0">
            <a:spAutoFit/>
          </a:bodyPr>
          <a:lstStyle/>
          <a:p>
            <a:pPr algn="r"/>
            <a:r>
              <a:rPr lang="en-US" sz="2000" b="1"/>
              <a:t>2021</a:t>
            </a:r>
          </a:p>
        </p:txBody>
      </p:sp>
    </p:spTree>
    <p:extLst>
      <p:ext uri="{BB962C8B-B14F-4D97-AF65-F5344CB8AC3E}">
        <p14:creationId xmlns:p14="http://schemas.microsoft.com/office/powerpoint/2010/main" val="1523117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a:xfrm>
            <a:off x="712380" y="0"/>
            <a:ext cx="11121657" cy="751350"/>
          </a:xfrm>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84119" y="468802"/>
            <a:ext cx="10623762" cy="5402759"/>
          </a:xfrm>
        </p:spPr>
        <p:txBody>
          <a:bodyPr lIns="91440" tIns="45720" rIns="91440" bIns="45720" anchor="t"/>
          <a:lstStyle/>
          <a:p>
            <a:pPr>
              <a:lnSpc>
                <a:spcPct val="100000"/>
              </a:lnSpc>
              <a:spcBef>
                <a:spcPts val="0"/>
              </a:spcBef>
            </a:pPr>
            <a:r>
              <a:rPr lang="en-US" sz="2400" b="1">
                <a:solidFill>
                  <a:srgbClr val="0D6CB9"/>
                </a:solidFill>
                <a:ea typeface="+mn-lt"/>
                <a:cs typeface="+mn-lt"/>
              </a:rPr>
              <a:t>PEIMS</a:t>
            </a:r>
            <a:endParaRPr lang="en-US" b="1">
              <a:solidFill>
                <a:srgbClr val="0D6CB9"/>
              </a:solidFill>
              <a:ea typeface="+mn-lt"/>
              <a:cs typeface="+mn-lt"/>
            </a:endParaRPr>
          </a:p>
          <a:p>
            <a:pPr lvl="1" fontAlgn="base">
              <a:spcBef>
                <a:spcPts val="0"/>
              </a:spcBef>
            </a:pPr>
            <a:r>
              <a:rPr lang="en-US" sz="1800">
                <a:ea typeface="+mn-lt"/>
                <a:cs typeface="+mn-lt"/>
              </a:rPr>
              <a:t>2020-2021</a:t>
            </a:r>
            <a:r>
              <a:rPr lang="en-US" sz="1200">
                <a:ea typeface="+mn-lt"/>
                <a:cs typeface="+mn-lt"/>
              </a:rPr>
              <a:t>​</a:t>
            </a:r>
          </a:p>
          <a:p>
            <a:pPr lvl="2" fontAlgn="base">
              <a:spcBef>
                <a:spcPts val="0"/>
              </a:spcBef>
            </a:pPr>
            <a:r>
              <a:rPr lang="en-US" sz="1600">
                <a:ea typeface="+mn-lt"/>
                <a:cs typeface="+mn-lt"/>
              </a:rPr>
              <a:t>English Learner Summer School</a:t>
            </a:r>
            <a:endParaRPr lang="en-US" sz="1600" strike="sngStrike">
              <a:ea typeface="+mn-lt"/>
              <a:cs typeface="+mn-lt"/>
            </a:endParaRPr>
          </a:p>
          <a:p>
            <a:pPr lvl="2" fontAlgn="base">
              <a:spcBef>
                <a:spcPts val="0"/>
              </a:spcBef>
            </a:pPr>
            <a:r>
              <a:rPr lang="en-US" sz="1600">
                <a:ea typeface="+mn-lt"/>
                <a:cs typeface="+mn-lt"/>
              </a:rPr>
              <a:t>Additional Days School Year Program</a:t>
            </a:r>
            <a:endParaRPr lang="en-US" sz="1600" strike="sngStrike">
              <a:ea typeface="+mn-lt"/>
              <a:cs typeface="+mn-lt"/>
            </a:endParaRPr>
          </a:p>
          <a:p>
            <a:pPr lvl="2">
              <a:lnSpc>
                <a:spcPct val="107000"/>
              </a:lnSpc>
              <a:spcBef>
                <a:spcPts val="0"/>
              </a:spcBef>
            </a:pPr>
            <a:r>
              <a:rPr lang="en-US" sz="1600">
                <a:ea typeface="+mn-lt"/>
                <a:cs typeface="+mn-lt"/>
              </a:rPr>
              <a:t>PEIMS Performance</a:t>
            </a:r>
          </a:p>
          <a:p>
            <a:pPr lvl="2">
              <a:lnSpc>
                <a:spcPct val="107000"/>
              </a:lnSpc>
              <a:spcBef>
                <a:spcPts val="0"/>
              </a:spcBef>
            </a:pPr>
            <a:r>
              <a:rPr lang="en-US" sz="1600" b="1">
                <a:ea typeface="+mn-lt"/>
                <a:cs typeface="+mn-lt"/>
              </a:rPr>
              <a:t>CTE Updates</a:t>
            </a:r>
            <a:endParaRPr lang="en-US" b="1"/>
          </a:p>
          <a:p>
            <a:pPr lvl="1">
              <a:lnSpc>
                <a:spcPct val="107000"/>
              </a:lnSpc>
              <a:spcBef>
                <a:spcPts val="0"/>
              </a:spcBef>
            </a:pPr>
            <a:r>
              <a:rPr lang="en-US" sz="1800">
                <a:ea typeface="+mn-lt"/>
                <a:cs typeface="+mn-lt"/>
              </a:rPr>
              <a:t>2021-2022</a:t>
            </a:r>
            <a:endParaRPr lang="en-US" sz="2000">
              <a:ea typeface="+mn-lt"/>
              <a:cs typeface="+mn-lt"/>
            </a:endParaRPr>
          </a:p>
          <a:p>
            <a:pPr lvl="2">
              <a:lnSpc>
                <a:spcPct val="107000"/>
              </a:lnSpc>
              <a:spcBef>
                <a:spcPts val="0"/>
              </a:spcBef>
            </a:pPr>
            <a:r>
              <a:rPr lang="en-US" sz="1600">
                <a:ea typeface="+mn-lt"/>
                <a:cs typeface="+mn-lt"/>
              </a:rPr>
              <a:t>Expanded Learning Opportunities</a:t>
            </a:r>
          </a:p>
          <a:p>
            <a:pPr lvl="2">
              <a:lnSpc>
                <a:spcPct val="107000"/>
              </a:lnSpc>
              <a:spcBef>
                <a:spcPts val="0"/>
              </a:spcBef>
            </a:pPr>
            <a:r>
              <a:rPr lang="en-US" sz="1600">
                <a:ea typeface="+mn-lt"/>
                <a:cs typeface="+mn-lt"/>
              </a:rPr>
              <a:t>Crisis Codes</a:t>
            </a:r>
          </a:p>
          <a:p>
            <a:pPr lvl="2">
              <a:lnSpc>
                <a:spcPct val="107000"/>
              </a:lnSpc>
              <a:spcBef>
                <a:spcPts val="0"/>
              </a:spcBef>
            </a:pPr>
            <a:r>
              <a:rPr lang="en-US" sz="1600">
                <a:ea typeface="+mn-lt"/>
                <a:cs typeface="+mn-lt"/>
              </a:rPr>
              <a:t>Industry Based Certification</a:t>
            </a:r>
          </a:p>
          <a:p>
            <a:pPr lvl="2">
              <a:lnSpc>
                <a:spcPct val="107000"/>
              </a:lnSpc>
              <a:spcBef>
                <a:spcPts val="0"/>
              </a:spcBef>
            </a:pPr>
            <a:r>
              <a:rPr lang="en-US" sz="1600">
                <a:ea typeface="+mn-lt"/>
                <a:cs typeface="+mn-lt"/>
              </a:rPr>
              <a:t>Leaver Definition Update</a:t>
            </a:r>
          </a:p>
          <a:p>
            <a:pPr lvl="2">
              <a:lnSpc>
                <a:spcPct val="107000"/>
              </a:lnSpc>
              <a:spcBef>
                <a:spcPts val="0"/>
              </a:spcBef>
            </a:pPr>
            <a:r>
              <a:rPr lang="en-US" sz="1600">
                <a:ea typeface="+mn-lt"/>
                <a:cs typeface="+mn-lt"/>
              </a:rPr>
              <a:t>Non-Membership Special Education Student Discipline and Restraint Reporting</a:t>
            </a:r>
          </a:p>
          <a:p>
            <a:pPr lvl="2">
              <a:lnSpc>
                <a:spcPct val="107000"/>
              </a:lnSpc>
              <a:spcBef>
                <a:spcPts val="0"/>
              </a:spcBef>
            </a:pPr>
            <a:r>
              <a:rPr lang="en-US" sz="1600">
                <a:ea typeface="+mn-lt"/>
                <a:cs typeface="+mn-lt"/>
              </a:rPr>
              <a:t>CTE Data Element Changes</a:t>
            </a:r>
          </a:p>
          <a:p>
            <a:pPr lvl="2">
              <a:lnSpc>
                <a:spcPct val="107000"/>
              </a:lnSpc>
              <a:spcBef>
                <a:spcPts val="0"/>
              </a:spcBef>
            </a:pPr>
            <a:r>
              <a:rPr lang="en-US" sz="1600">
                <a:ea typeface="+mn-lt"/>
                <a:cs typeface="+mn-lt"/>
              </a:rPr>
              <a:t>SERVICE-ID Code Changes</a:t>
            </a:r>
          </a:p>
          <a:p>
            <a:pPr lvl="2">
              <a:lnSpc>
                <a:spcPct val="107000"/>
              </a:lnSpc>
              <a:spcBef>
                <a:spcPts val="0"/>
              </a:spcBef>
            </a:pPr>
            <a:r>
              <a:rPr lang="en-US" sz="1600">
                <a:ea typeface="+mn-lt"/>
                <a:cs typeface="+mn-lt"/>
              </a:rPr>
              <a:t>Fund Code Table Changes</a:t>
            </a:r>
          </a:p>
          <a:p>
            <a:pPr lvl="2">
              <a:lnSpc>
                <a:spcPct val="107000"/>
              </a:lnSpc>
              <a:spcBef>
                <a:spcPts val="0"/>
              </a:spcBef>
            </a:pPr>
            <a:r>
              <a:rPr lang="en-US" sz="1600">
                <a:ea typeface="+mn-lt"/>
                <a:cs typeface="+mn-lt"/>
              </a:rPr>
              <a:t>Excessive Unexcused Absence Data Element Change</a:t>
            </a:r>
          </a:p>
          <a:p>
            <a:pPr lvl="2">
              <a:lnSpc>
                <a:spcPct val="107000"/>
              </a:lnSpc>
              <a:spcBef>
                <a:spcPts val="0"/>
              </a:spcBef>
            </a:pPr>
            <a:r>
              <a:rPr lang="en-US" sz="1600">
                <a:ea typeface="+mn-lt"/>
                <a:cs typeface="+mn-lt"/>
              </a:rPr>
              <a:t>September 1, 2021 Post-Addendum Non-Legislative Updates</a:t>
            </a:r>
          </a:p>
          <a:p>
            <a:pPr lvl="1" fontAlgn="base">
              <a:spcBef>
                <a:spcPts val="0"/>
              </a:spcBef>
            </a:pPr>
            <a:r>
              <a:rPr lang="en-US" sz="1800">
                <a:ea typeface="+mn-lt"/>
                <a:cs typeface="+mn-lt"/>
              </a:rPr>
              <a:t>2022-2023</a:t>
            </a:r>
            <a:endParaRPr lang="en-US" sz="2000">
              <a:ea typeface="+mn-lt"/>
              <a:cs typeface="+mn-lt"/>
            </a:endParaRPr>
          </a:p>
          <a:p>
            <a:pPr lvl="2" fontAlgn="base">
              <a:spcBef>
                <a:spcPts val="0"/>
              </a:spcBef>
            </a:pPr>
            <a:r>
              <a:rPr lang="en-US" sz="1600">
                <a:ea typeface="+mn-lt"/>
                <a:cs typeface="+mn-lt"/>
              </a:rPr>
              <a:t>Financial Aid Application Early Notice</a:t>
            </a:r>
          </a:p>
          <a:p>
            <a:pPr lvl="1" fontAlgn="base">
              <a:spcBef>
                <a:spcPts val="0"/>
              </a:spcBef>
            </a:pPr>
            <a:r>
              <a:rPr lang="en-US" sz="1800">
                <a:solidFill>
                  <a:srgbClr val="0D6CB9"/>
                </a:solidFill>
                <a:latin typeface="Calibri"/>
                <a:cs typeface="Calibri"/>
              </a:rPr>
              <a:t>Timeline</a:t>
            </a:r>
            <a:r>
              <a:rPr lang="en-US" sz="2000">
                <a:solidFill>
                  <a:srgbClr val="0D6CB9"/>
                </a:solidFill>
                <a:latin typeface="Calibri"/>
                <a:cs typeface="Calibri"/>
              </a:rPr>
              <a:t>​</a:t>
            </a:r>
          </a:p>
          <a:p>
            <a:pPr lvl="1" fontAlgn="base">
              <a:spcBef>
                <a:spcPts val="0"/>
              </a:spcBef>
            </a:pPr>
            <a:r>
              <a:rPr lang="en-US" sz="1800">
                <a:solidFill>
                  <a:srgbClr val="0D6CB9"/>
                </a:solidFill>
                <a:latin typeface="Calibri"/>
                <a:cs typeface="Calibri"/>
              </a:rPr>
              <a:t>Technical Resources</a:t>
            </a:r>
            <a:endParaRPr lang="en-US" sz="2000">
              <a:solidFill>
                <a:srgbClr val="0D6CB9"/>
              </a:solidFill>
              <a:latin typeface="Calibri"/>
              <a:cs typeface="Calibri"/>
            </a:endParaRPr>
          </a:p>
        </p:txBody>
      </p:sp>
    </p:spTree>
    <p:extLst>
      <p:ext uri="{BB962C8B-B14F-4D97-AF65-F5344CB8AC3E}">
        <p14:creationId xmlns:p14="http://schemas.microsoft.com/office/powerpoint/2010/main" val="3877999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0D83C6-ECEA-4890-9EEE-1A81DC9EBF3E}"/>
              </a:ext>
            </a:extLst>
          </p:cNvPr>
          <p:cNvSpPr>
            <a:spLocks noGrp="1"/>
          </p:cNvSpPr>
          <p:nvPr>
            <p:ph idx="1"/>
          </p:nvPr>
        </p:nvSpPr>
        <p:spPr>
          <a:xfrm>
            <a:off x="2212290" y="1050173"/>
            <a:ext cx="9381833" cy="5385795"/>
          </a:xfrm>
        </p:spPr>
        <p:txBody>
          <a:bodyPr lIns="91440" tIns="45720" rIns="91440" bIns="45720" anchor="t"/>
          <a:lstStyle/>
          <a:p>
            <a:pPr marL="0" indent="0">
              <a:buNone/>
            </a:pPr>
            <a:r>
              <a:rPr lang="en-US" sz="2400">
                <a:solidFill>
                  <a:srgbClr val="276CA7"/>
                </a:solidFill>
                <a:cs typeface="Times New Roman"/>
              </a:rPr>
              <a:t>During the CTE calculation process completed after PEIMS Summer 1st submission, an issue was identified where some students were coded with a "CTE Indicator 4 – Not CTE" that should have been coded a "5 – CTE Participant."</a:t>
            </a:r>
          </a:p>
          <a:p>
            <a:pPr marL="0" indent="0">
              <a:spcBef>
                <a:spcPts val="0"/>
              </a:spcBef>
              <a:buNone/>
            </a:pPr>
            <a:endParaRPr lang="en-US" sz="2400">
              <a:solidFill>
                <a:srgbClr val="276CA7"/>
              </a:solidFill>
              <a:cs typeface="Times New Roman"/>
            </a:endParaRPr>
          </a:p>
          <a:p>
            <a:pPr marL="0" indent="0">
              <a:buNone/>
            </a:pPr>
            <a:r>
              <a:rPr lang="en-US" sz="2400">
                <a:solidFill>
                  <a:srgbClr val="276CA7"/>
                </a:solidFill>
                <a:cs typeface="Times New Roman"/>
              </a:rPr>
              <a:t>If a student had completed one course for 2 or more credits, the process assigned the student a CTE indicator of 4.  The student should have been assigned a CTE indicator of 5.</a:t>
            </a:r>
          </a:p>
          <a:p>
            <a:pPr marL="0" indent="0">
              <a:spcBef>
                <a:spcPts val="0"/>
              </a:spcBef>
              <a:buNone/>
            </a:pPr>
            <a:endParaRPr lang="en-US" sz="2400">
              <a:solidFill>
                <a:srgbClr val="276CA7"/>
              </a:solidFill>
              <a:cs typeface="Times New Roman"/>
            </a:endParaRPr>
          </a:p>
          <a:p>
            <a:pPr marL="0" indent="0">
              <a:buNone/>
            </a:pPr>
            <a:r>
              <a:rPr lang="en-US" sz="2400">
                <a:solidFill>
                  <a:srgbClr val="276CA7"/>
                </a:solidFill>
                <a:cs typeface="Times New Roman"/>
              </a:rPr>
              <a:t>The CTE Calculation process will be corrected for the PEIMS Summer Resubmission using an updated definition.</a:t>
            </a:r>
          </a:p>
          <a:p>
            <a:pPr marL="0" indent="0">
              <a:buNone/>
            </a:pPr>
            <a:endParaRPr lang="en-US" sz="2400">
              <a:solidFill>
                <a:srgbClr val="276CA7"/>
              </a:solidFill>
              <a:cs typeface="Times New Roman"/>
            </a:endParaRPr>
          </a:p>
          <a:p>
            <a:pPr marL="0" indent="0">
              <a:buNone/>
            </a:pPr>
            <a:r>
              <a:rPr lang="en-US" sz="2400">
                <a:solidFill>
                  <a:srgbClr val="276CA7"/>
                </a:solidFill>
                <a:cs typeface="Times New Roman"/>
              </a:rPr>
              <a:t>TEA will be reaching out to ESCs who have LEAs with students who met this condition.</a:t>
            </a:r>
            <a:endParaRPr lang="en-US" sz="1800">
              <a:solidFill>
                <a:srgbClr val="276CA7"/>
              </a:solidFill>
              <a:cs typeface="Times New Roman"/>
            </a:endParaRPr>
          </a:p>
          <a:p>
            <a:pPr lvl="1"/>
            <a:endParaRPr lang="en-US" sz="1600">
              <a:solidFill>
                <a:srgbClr val="276CA7"/>
              </a:solidFill>
              <a:cs typeface="Times New Roman"/>
            </a:endParaRPr>
          </a:p>
        </p:txBody>
      </p:sp>
      <p:sp>
        <p:nvSpPr>
          <p:cNvPr id="3" name="Title 2">
            <a:extLst>
              <a:ext uri="{FF2B5EF4-FFF2-40B4-BE49-F238E27FC236}">
                <a16:creationId xmlns:a16="http://schemas.microsoft.com/office/drawing/2014/main" id="{35EA86FA-A20E-402C-AC05-623A5052A7B1}"/>
              </a:ext>
            </a:extLst>
          </p:cNvPr>
          <p:cNvSpPr>
            <a:spLocks noGrp="1"/>
          </p:cNvSpPr>
          <p:nvPr>
            <p:ph type="title"/>
          </p:nvPr>
        </p:nvSpPr>
        <p:spPr/>
        <p:txBody>
          <a:bodyPr>
            <a:noAutofit/>
          </a:bodyPr>
          <a:lstStyle/>
          <a:p>
            <a:r>
              <a:rPr lang="en-US"/>
              <a:t>CTE Updates</a:t>
            </a:r>
          </a:p>
        </p:txBody>
      </p:sp>
    </p:spTree>
    <p:extLst>
      <p:ext uri="{BB962C8B-B14F-4D97-AF65-F5344CB8AC3E}">
        <p14:creationId xmlns:p14="http://schemas.microsoft.com/office/powerpoint/2010/main" val="3259218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0D83C6-ECEA-4890-9EEE-1A81DC9EBF3E}"/>
              </a:ext>
            </a:extLst>
          </p:cNvPr>
          <p:cNvSpPr>
            <a:spLocks noGrp="1"/>
          </p:cNvSpPr>
          <p:nvPr>
            <p:ph idx="1"/>
          </p:nvPr>
        </p:nvSpPr>
        <p:spPr>
          <a:xfrm>
            <a:off x="1981200" y="973015"/>
            <a:ext cx="9354941" cy="5439508"/>
          </a:xfrm>
        </p:spPr>
        <p:txBody>
          <a:bodyPr/>
          <a:lstStyle/>
          <a:p>
            <a:pPr marL="0" indent="0">
              <a:buNone/>
            </a:pPr>
            <a:r>
              <a:rPr lang="en-US" sz="2400">
                <a:solidFill>
                  <a:srgbClr val="276CA7"/>
                </a:solidFill>
                <a:cs typeface="Times New Roman"/>
              </a:rPr>
              <a:t>Previous definition: </a:t>
            </a:r>
          </a:p>
          <a:p>
            <a:r>
              <a:rPr lang="en-US" sz="2400">
                <a:solidFill>
                  <a:srgbClr val="276CA7"/>
                </a:solidFill>
                <a:cs typeface="Times New Roman"/>
              </a:rPr>
              <a:t>5 CTE Participant:  </a:t>
            </a:r>
          </a:p>
          <a:p>
            <a:pPr lvl="1"/>
            <a:r>
              <a:rPr lang="en-US" sz="2200">
                <a:solidFill>
                  <a:srgbClr val="276CA7"/>
                </a:solidFill>
                <a:cs typeface="Times New Roman"/>
              </a:rPr>
              <a:t>A student completing </a:t>
            </a:r>
            <a:r>
              <a:rPr lang="en-US" sz="2200">
                <a:solidFill>
                  <a:srgbClr val="276CA7"/>
                </a:solidFill>
                <a:highlight>
                  <a:srgbClr val="FFFF00"/>
                </a:highlight>
                <a:cs typeface="Times New Roman"/>
              </a:rPr>
              <a:t>one or more courses for less than two credits</a:t>
            </a:r>
            <a:r>
              <a:rPr lang="en-US" sz="2200">
                <a:solidFill>
                  <a:srgbClr val="276CA7"/>
                </a:solidFill>
                <a:cs typeface="Times New Roman"/>
              </a:rPr>
              <a:t>, defined by 19 TAC 126 (C), Chapter 127 (B) or 130 (the student does not have to pass or receive credit).</a:t>
            </a:r>
          </a:p>
          <a:p>
            <a:pPr marL="0" lvl="1" indent="0">
              <a:spcBef>
                <a:spcPts val="1000"/>
              </a:spcBef>
              <a:buClr>
                <a:schemeClr val="accent2"/>
              </a:buClr>
              <a:buNone/>
            </a:pPr>
            <a:r>
              <a:rPr lang="en-US">
                <a:solidFill>
                  <a:srgbClr val="276CA7"/>
                </a:solidFill>
                <a:cs typeface="Times New Roman"/>
              </a:rPr>
              <a:t>Updated definition: </a:t>
            </a:r>
          </a:p>
          <a:p>
            <a:pPr marL="228600" lvl="1" indent="-228600">
              <a:spcBef>
                <a:spcPts val="1000"/>
              </a:spcBef>
              <a:buClr>
                <a:schemeClr val="accent2"/>
              </a:buClr>
              <a:buFont typeface="Wingdings" panose="05000000000000000000" pitchFamily="2" charset="2"/>
              <a:buChar char="§"/>
            </a:pPr>
            <a:r>
              <a:rPr lang="en-US">
                <a:solidFill>
                  <a:srgbClr val="276CA7"/>
                </a:solidFill>
                <a:cs typeface="Times New Roman"/>
              </a:rPr>
              <a:t>5 – CTE Participant</a:t>
            </a:r>
          </a:p>
          <a:p>
            <a:pPr marL="914400" lvl="2" indent="-342900">
              <a:spcBef>
                <a:spcPts val="1000"/>
              </a:spcBef>
              <a:buClr>
                <a:srgbClr val="0A518B"/>
              </a:buClr>
              <a:buSzPct val="90000"/>
              <a:buFont typeface="Arial" panose="020B0604020202020204" pitchFamily="34" charset="0"/>
              <a:buChar char="•"/>
            </a:pPr>
            <a:r>
              <a:rPr lang="en-US" sz="2200">
                <a:solidFill>
                  <a:srgbClr val="276CA7"/>
                </a:solidFill>
                <a:cs typeface="Times New Roman"/>
              </a:rPr>
              <a:t>A student completing EITHER:</a:t>
            </a:r>
          </a:p>
          <a:p>
            <a:pPr marL="1485900" lvl="4">
              <a:spcBef>
                <a:spcPts val="1000"/>
              </a:spcBef>
              <a:buSzPct val="90000"/>
            </a:pPr>
            <a:r>
              <a:rPr lang="en-US" sz="2200">
                <a:solidFill>
                  <a:srgbClr val="276CA7"/>
                </a:solidFill>
                <a:highlight>
                  <a:srgbClr val="FFFF00"/>
                </a:highlight>
                <a:cs typeface="Times New Roman"/>
              </a:rPr>
              <a:t>Only one CTE course for any number of credits </a:t>
            </a:r>
          </a:p>
          <a:p>
            <a:pPr marL="1714500" lvl="5" indent="0">
              <a:spcBef>
                <a:spcPts val="1000"/>
              </a:spcBef>
              <a:buNone/>
            </a:pPr>
            <a:r>
              <a:rPr lang="en-US" sz="2200">
                <a:solidFill>
                  <a:srgbClr val="276CA7"/>
                </a:solidFill>
                <a:cs typeface="Times New Roman"/>
              </a:rPr>
              <a:t>OR</a:t>
            </a:r>
          </a:p>
          <a:p>
            <a:pPr marL="1485900" lvl="4">
              <a:spcBef>
                <a:spcPts val="1000"/>
              </a:spcBef>
              <a:buSzPct val="90000"/>
            </a:pPr>
            <a:r>
              <a:rPr lang="en-US" sz="2200">
                <a:solidFill>
                  <a:srgbClr val="276CA7"/>
                </a:solidFill>
                <a:highlight>
                  <a:srgbClr val="FFFF00"/>
                </a:highlight>
                <a:cs typeface="Times New Roman"/>
              </a:rPr>
              <a:t>More than one course for less than two credits </a:t>
            </a:r>
          </a:p>
          <a:p>
            <a:pPr marL="914400" lvl="3" indent="0">
              <a:spcBef>
                <a:spcPts val="1000"/>
              </a:spcBef>
              <a:buNone/>
            </a:pPr>
            <a:r>
              <a:rPr lang="en-US" sz="2200">
                <a:solidFill>
                  <a:srgbClr val="276CA7"/>
                </a:solidFill>
                <a:cs typeface="Times New Roman"/>
              </a:rPr>
              <a:t>where a CTE course is defined by 19 TAC 126 (C), Chapter 127 (B) or 130 (the student does not have to pass or receive credit).</a:t>
            </a:r>
          </a:p>
          <a:p>
            <a:pPr marL="685800" lvl="2" indent="-342900">
              <a:spcBef>
                <a:spcPts val="1000"/>
              </a:spcBef>
            </a:pPr>
            <a:endParaRPr lang="en-US" sz="2200">
              <a:solidFill>
                <a:srgbClr val="276CA7"/>
              </a:solidFill>
              <a:cs typeface="Times New Roman"/>
            </a:endParaRPr>
          </a:p>
        </p:txBody>
      </p:sp>
      <p:sp>
        <p:nvSpPr>
          <p:cNvPr id="3" name="Title 2">
            <a:extLst>
              <a:ext uri="{FF2B5EF4-FFF2-40B4-BE49-F238E27FC236}">
                <a16:creationId xmlns:a16="http://schemas.microsoft.com/office/drawing/2014/main" id="{35EA86FA-A20E-402C-AC05-623A5052A7B1}"/>
              </a:ext>
            </a:extLst>
          </p:cNvPr>
          <p:cNvSpPr>
            <a:spLocks noGrp="1"/>
          </p:cNvSpPr>
          <p:nvPr>
            <p:ph type="title"/>
          </p:nvPr>
        </p:nvSpPr>
        <p:spPr/>
        <p:txBody>
          <a:bodyPr>
            <a:noAutofit/>
          </a:bodyPr>
          <a:lstStyle/>
          <a:p>
            <a:r>
              <a:rPr lang="en-US"/>
              <a:t>CTE Updates</a:t>
            </a:r>
          </a:p>
        </p:txBody>
      </p:sp>
    </p:spTree>
    <p:extLst>
      <p:ext uri="{BB962C8B-B14F-4D97-AF65-F5344CB8AC3E}">
        <p14:creationId xmlns:p14="http://schemas.microsoft.com/office/powerpoint/2010/main" val="2505804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a:xfrm>
            <a:off x="712380" y="0"/>
            <a:ext cx="11121657" cy="751350"/>
          </a:xfrm>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84119" y="468802"/>
            <a:ext cx="10623762" cy="5402759"/>
          </a:xfrm>
        </p:spPr>
        <p:txBody>
          <a:bodyPr lIns="91440" tIns="45720" rIns="91440" bIns="45720" anchor="t"/>
          <a:lstStyle/>
          <a:p>
            <a:pPr>
              <a:lnSpc>
                <a:spcPct val="100000"/>
              </a:lnSpc>
              <a:spcBef>
                <a:spcPts val="0"/>
              </a:spcBef>
            </a:pPr>
            <a:r>
              <a:rPr lang="en-US" sz="2400" b="1">
                <a:solidFill>
                  <a:srgbClr val="0D6CB9"/>
                </a:solidFill>
                <a:ea typeface="+mn-lt"/>
                <a:cs typeface="+mn-lt"/>
              </a:rPr>
              <a:t>PEIMS</a:t>
            </a:r>
            <a:endParaRPr lang="en-US" b="1">
              <a:solidFill>
                <a:srgbClr val="0D6CB9"/>
              </a:solidFill>
              <a:ea typeface="+mn-lt"/>
              <a:cs typeface="+mn-lt"/>
            </a:endParaRPr>
          </a:p>
          <a:p>
            <a:pPr lvl="1" fontAlgn="base">
              <a:spcBef>
                <a:spcPts val="0"/>
              </a:spcBef>
            </a:pPr>
            <a:r>
              <a:rPr lang="en-US" sz="1800">
                <a:ea typeface="+mn-lt"/>
                <a:cs typeface="+mn-lt"/>
              </a:rPr>
              <a:t>2020-2021</a:t>
            </a:r>
            <a:r>
              <a:rPr lang="en-US" sz="1200">
                <a:ea typeface="+mn-lt"/>
                <a:cs typeface="+mn-lt"/>
              </a:rPr>
              <a:t>​</a:t>
            </a:r>
          </a:p>
          <a:p>
            <a:pPr lvl="2" fontAlgn="base">
              <a:spcBef>
                <a:spcPts val="0"/>
              </a:spcBef>
            </a:pPr>
            <a:r>
              <a:rPr lang="en-US" sz="1600">
                <a:ea typeface="+mn-lt"/>
                <a:cs typeface="+mn-lt"/>
              </a:rPr>
              <a:t>English Learner Summer School</a:t>
            </a:r>
            <a:endParaRPr lang="en-US" sz="1600" strike="sngStrike">
              <a:ea typeface="+mn-lt"/>
              <a:cs typeface="+mn-lt"/>
            </a:endParaRPr>
          </a:p>
          <a:p>
            <a:pPr lvl="2" fontAlgn="base">
              <a:spcBef>
                <a:spcPts val="0"/>
              </a:spcBef>
            </a:pPr>
            <a:r>
              <a:rPr lang="en-US" sz="1600">
                <a:ea typeface="+mn-lt"/>
                <a:cs typeface="+mn-lt"/>
              </a:rPr>
              <a:t>Additional Days School Year Program</a:t>
            </a:r>
            <a:endParaRPr lang="en-US" sz="1600" strike="sngStrike">
              <a:ea typeface="+mn-lt"/>
              <a:cs typeface="+mn-lt"/>
            </a:endParaRPr>
          </a:p>
          <a:p>
            <a:pPr lvl="2">
              <a:lnSpc>
                <a:spcPct val="107000"/>
              </a:lnSpc>
              <a:spcBef>
                <a:spcPts val="0"/>
              </a:spcBef>
            </a:pPr>
            <a:r>
              <a:rPr lang="en-US" sz="1600">
                <a:ea typeface="+mn-lt"/>
                <a:cs typeface="+mn-lt"/>
              </a:rPr>
              <a:t>PEIMS Performance</a:t>
            </a:r>
          </a:p>
          <a:p>
            <a:pPr lvl="2">
              <a:lnSpc>
                <a:spcPct val="107000"/>
              </a:lnSpc>
              <a:spcBef>
                <a:spcPts val="0"/>
              </a:spcBef>
            </a:pPr>
            <a:r>
              <a:rPr lang="en-US" sz="1600">
                <a:ea typeface="+mn-lt"/>
                <a:cs typeface="+mn-lt"/>
              </a:rPr>
              <a:t>CTE Updates</a:t>
            </a:r>
            <a:endParaRPr lang="en-US"/>
          </a:p>
          <a:p>
            <a:pPr lvl="1">
              <a:lnSpc>
                <a:spcPct val="107000"/>
              </a:lnSpc>
              <a:spcBef>
                <a:spcPts val="0"/>
              </a:spcBef>
            </a:pPr>
            <a:r>
              <a:rPr lang="en-US" sz="1800">
                <a:ea typeface="+mn-lt"/>
                <a:cs typeface="+mn-lt"/>
              </a:rPr>
              <a:t>2021-2022</a:t>
            </a:r>
            <a:endParaRPr lang="en-US" sz="2000">
              <a:ea typeface="+mn-lt"/>
              <a:cs typeface="+mn-lt"/>
            </a:endParaRPr>
          </a:p>
          <a:p>
            <a:pPr lvl="2">
              <a:lnSpc>
                <a:spcPct val="107000"/>
              </a:lnSpc>
              <a:spcBef>
                <a:spcPts val="0"/>
              </a:spcBef>
            </a:pPr>
            <a:r>
              <a:rPr lang="en-US" sz="1600" b="1">
                <a:ea typeface="+mn-lt"/>
                <a:cs typeface="+mn-lt"/>
              </a:rPr>
              <a:t>Expanded Learning Opportunities</a:t>
            </a:r>
          </a:p>
          <a:p>
            <a:pPr lvl="2">
              <a:lnSpc>
                <a:spcPct val="107000"/>
              </a:lnSpc>
              <a:spcBef>
                <a:spcPts val="0"/>
              </a:spcBef>
            </a:pPr>
            <a:r>
              <a:rPr lang="en-US" sz="1600">
                <a:ea typeface="+mn-lt"/>
                <a:cs typeface="+mn-lt"/>
              </a:rPr>
              <a:t>Crisis Codes</a:t>
            </a:r>
          </a:p>
          <a:p>
            <a:pPr lvl="2">
              <a:lnSpc>
                <a:spcPct val="107000"/>
              </a:lnSpc>
              <a:spcBef>
                <a:spcPts val="0"/>
              </a:spcBef>
            </a:pPr>
            <a:r>
              <a:rPr lang="en-US" sz="1600">
                <a:ea typeface="+mn-lt"/>
                <a:cs typeface="+mn-lt"/>
              </a:rPr>
              <a:t>Industry Based Certification</a:t>
            </a:r>
          </a:p>
          <a:p>
            <a:pPr lvl="2">
              <a:lnSpc>
                <a:spcPct val="107000"/>
              </a:lnSpc>
              <a:spcBef>
                <a:spcPts val="0"/>
              </a:spcBef>
            </a:pPr>
            <a:r>
              <a:rPr lang="en-US" sz="1600">
                <a:ea typeface="+mn-lt"/>
                <a:cs typeface="+mn-lt"/>
              </a:rPr>
              <a:t>Leaver Definition Update</a:t>
            </a:r>
          </a:p>
          <a:p>
            <a:pPr lvl="2">
              <a:lnSpc>
                <a:spcPct val="107000"/>
              </a:lnSpc>
              <a:spcBef>
                <a:spcPts val="0"/>
              </a:spcBef>
            </a:pPr>
            <a:r>
              <a:rPr lang="en-US" sz="1600">
                <a:ea typeface="+mn-lt"/>
                <a:cs typeface="+mn-lt"/>
              </a:rPr>
              <a:t>Non-Membership Special Education Student Discipline and Restraint Reporting</a:t>
            </a:r>
          </a:p>
          <a:p>
            <a:pPr lvl="2">
              <a:lnSpc>
                <a:spcPct val="107000"/>
              </a:lnSpc>
              <a:spcBef>
                <a:spcPts val="0"/>
              </a:spcBef>
            </a:pPr>
            <a:r>
              <a:rPr lang="en-US" sz="1600">
                <a:ea typeface="+mn-lt"/>
                <a:cs typeface="+mn-lt"/>
              </a:rPr>
              <a:t>CTE Data Element Changes</a:t>
            </a:r>
          </a:p>
          <a:p>
            <a:pPr lvl="2">
              <a:lnSpc>
                <a:spcPct val="107000"/>
              </a:lnSpc>
              <a:spcBef>
                <a:spcPts val="0"/>
              </a:spcBef>
            </a:pPr>
            <a:r>
              <a:rPr lang="en-US" sz="1600">
                <a:ea typeface="+mn-lt"/>
                <a:cs typeface="+mn-lt"/>
              </a:rPr>
              <a:t>SERVICE-ID Code Changes</a:t>
            </a:r>
          </a:p>
          <a:p>
            <a:pPr lvl="2">
              <a:lnSpc>
                <a:spcPct val="107000"/>
              </a:lnSpc>
              <a:spcBef>
                <a:spcPts val="0"/>
              </a:spcBef>
            </a:pPr>
            <a:r>
              <a:rPr lang="en-US" sz="1600">
                <a:ea typeface="+mn-lt"/>
                <a:cs typeface="+mn-lt"/>
              </a:rPr>
              <a:t>Fund Code Table Changes</a:t>
            </a:r>
          </a:p>
          <a:p>
            <a:pPr lvl="2">
              <a:lnSpc>
                <a:spcPct val="107000"/>
              </a:lnSpc>
              <a:spcBef>
                <a:spcPts val="0"/>
              </a:spcBef>
            </a:pPr>
            <a:r>
              <a:rPr lang="en-US" sz="1600">
                <a:ea typeface="+mn-lt"/>
                <a:cs typeface="+mn-lt"/>
              </a:rPr>
              <a:t>Excessive Unexcused Absence Data Element Change</a:t>
            </a:r>
          </a:p>
          <a:p>
            <a:pPr lvl="2">
              <a:lnSpc>
                <a:spcPct val="107000"/>
              </a:lnSpc>
              <a:spcBef>
                <a:spcPts val="0"/>
              </a:spcBef>
            </a:pPr>
            <a:r>
              <a:rPr lang="en-US" sz="1600">
                <a:ea typeface="+mn-lt"/>
                <a:cs typeface="+mn-lt"/>
              </a:rPr>
              <a:t>September 1, 2021 Post-Addendum Non-Legislative Updates</a:t>
            </a:r>
          </a:p>
          <a:p>
            <a:pPr lvl="1" fontAlgn="base">
              <a:spcBef>
                <a:spcPts val="0"/>
              </a:spcBef>
            </a:pPr>
            <a:r>
              <a:rPr lang="en-US" sz="1800">
                <a:ea typeface="+mn-lt"/>
                <a:cs typeface="+mn-lt"/>
              </a:rPr>
              <a:t>2022-2023</a:t>
            </a:r>
            <a:endParaRPr lang="en-US" sz="2000">
              <a:ea typeface="+mn-lt"/>
              <a:cs typeface="+mn-lt"/>
            </a:endParaRPr>
          </a:p>
          <a:p>
            <a:pPr lvl="2" fontAlgn="base">
              <a:spcBef>
                <a:spcPts val="0"/>
              </a:spcBef>
            </a:pPr>
            <a:r>
              <a:rPr lang="en-US" sz="1600">
                <a:ea typeface="+mn-lt"/>
                <a:cs typeface="+mn-lt"/>
              </a:rPr>
              <a:t>Financial Aid Application Early Notice</a:t>
            </a:r>
          </a:p>
          <a:p>
            <a:pPr lvl="1" fontAlgn="base">
              <a:spcBef>
                <a:spcPts val="0"/>
              </a:spcBef>
            </a:pPr>
            <a:r>
              <a:rPr lang="en-US" sz="1800">
                <a:solidFill>
                  <a:srgbClr val="0D6CB9"/>
                </a:solidFill>
                <a:latin typeface="Calibri"/>
                <a:cs typeface="Calibri"/>
              </a:rPr>
              <a:t>Timeline</a:t>
            </a:r>
            <a:r>
              <a:rPr lang="en-US" sz="2000">
                <a:solidFill>
                  <a:srgbClr val="0D6CB9"/>
                </a:solidFill>
                <a:latin typeface="Calibri"/>
                <a:cs typeface="Calibri"/>
              </a:rPr>
              <a:t>​</a:t>
            </a:r>
          </a:p>
          <a:p>
            <a:pPr lvl="1" fontAlgn="base">
              <a:spcBef>
                <a:spcPts val="0"/>
              </a:spcBef>
            </a:pPr>
            <a:r>
              <a:rPr lang="en-US" sz="1800">
                <a:solidFill>
                  <a:srgbClr val="0D6CB9"/>
                </a:solidFill>
                <a:latin typeface="Calibri"/>
                <a:cs typeface="Calibri"/>
              </a:rPr>
              <a:t>Technical Resources</a:t>
            </a:r>
            <a:endParaRPr lang="en-US" sz="2000">
              <a:solidFill>
                <a:srgbClr val="0D6CB9"/>
              </a:solidFill>
              <a:latin typeface="Calibri"/>
              <a:cs typeface="Calibri"/>
            </a:endParaRPr>
          </a:p>
        </p:txBody>
      </p:sp>
    </p:spTree>
    <p:extLst>
      <p:ext uri="{BB962C8B-B14F-4D97-AF65-F5344CB8AC3E}">
        <p14:creationId xmlns:p14="http://schemas.microsoft.com/office/powerpoint/2010/main" val="4090760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106783" y="1149142"/>
            <a:ext cx="8988726" cy="4351338"/>
          </a:xfrm>
        </p:spPr>
        <p:txBody>
          <a:bodyPr lIns="91440" tIns="45720" rIns="91440" bIns="45720" anchor="t"/>
          <a:lstStyle/>
          <a:p>
            <a:pPr marL="0" indent="0" algn="l">
              <a:buNone/>
            </a:pPr>
            <a:r>
              <a:rPr lang="en-US" b="1">
                <a:solidFill>
                  <a:schemeClr val="accent1"/>
                </a:solidFill>
                <a:ea typeface="+mn-lt"/>
                <a:cs typeface="+mn-lt"/>
              </a:rPr>
              <a:t>Background:</a:t>
            </a:r>
          </a:p>
          <a:p>
            <a:pPr algn="l">
              <a:lnSpc>
                <a:spcPct val="100000"/>
              </a:lnSpc>
              <a:spcBef>
                <a:spcPts val="0"/>
              </a:spcBef>
            </a:pPr>
            <a:endParaRPr lang="en-US" sz="2000">
              <a:solidFill>
                <a:schemeClr val="accent1"/>
              </a:solidFill>
              <a:ea typeface="+mn-lt"/>
              <a:cs typeface="+mn-lt"/>
            </a:endParaRPr>
          </a:p>
          <a:p>
            <a:pPr algn="l"/>
            <a:r>
              <a:rPr lang="en-US" sz="2400">
                <a:solidFill>
                  <a:schemeClr val="accent1"/>
                </a:solidFill>
                <a:ea typeface="+mn-lt"/>
                <a:cs typeface="+mn-lt"/>
              </a:rPr>
              <a:t>Senate Bill (SB) 1404, passed in the 85</a:t>
            </a:r>
            <a:r>
              <a:rPr lang="en-US" sz="2400" baseline="30000">
                <a:solidFill>
                  <a:schemeClr val="accent1"/>
                </a:solidFill>
                <a:ea typeface="+mn-lt"/>
                <a:cs typeface="+mn-lt"/>
              </a:rPr>
              <a:t>th</a:t>
            </a:r>
            <a:r>
              <a:rPr lang="en-US" sz="2400">
                <a:solidFill>
                  <a:schemeClr val="accent1"/>
                </a:solidFill>
                <a:ea typeface="+mn-lt"/>
                <a:cs typeface="+mn-lt"/>
              </a:rPr>
              <a:t> legislative session, requires that each school district and open-enrollment charter school report through PEIMS the following:</a:t>
            </a:r>
          </a:p>
          <a:p>
            <a:pPr lvl="1"/>
            <a:r>
              <a:rPr lang="en-US" sz="2000">
                <a:solidFill>
                  <a:schemeClr val="accent1"/>
                </a:solidFill>
                <a:ea typeface="+mn-lt"/>
                <a:cs typeface="+mn-lt"/>
              </a:rPr>
              <a:t>Availability of expanded learning opportunities (ELOs) as descripted in TEC §33.252.</a:t>
            </a:r>
          </a:p>
          <a:p>
            <a:pPr lvl="1"/>
            <a:r>
              <a:rPr lang="en-US" sz="2000">
                <a:solidFill>
                  <a:schemeClr val="accent1"/>
                </a:solidFill>
                <a:ea typeface="+mn-lt"/>
                <a:cs typeface="+mn-lt"/>
              </a:rPr>
              <a:t>Number of students participating in each of the categories of expanded learning opportunities listed under TEC §33.252(b).</a:t>
            </a:r>
          </a:p>
          <a:p>
            <a:r>
              <a:rPr lang="en-US" sz="2400">
                <a:solidFill>
                  <a:schemeClr val="accent1"/>
                </a:solidFill>
                <a:ea typeface="+mn-lt"/>
                <a:cs typeface="+mn-lt"/>
              </a:rPr>
              <a:t>ELOs were reported beginning in the 2019-2020 school year.</a:t>
            </a:r>
          </a:p>
          <a:p>
            <a:r>
              <a:rPr lang="en-US" sz="2400">
                <a:solidFill>
                  <a:schemeClr val="accent1"/>
                </a:solidFill>
                <a:ea typeface="+mn-lt"/>
                <a:cs typeface="+mn-lt"/>
              </a:rPr>
              <a:t>Additional data is needed to meet the requirements of SB 1404.</a:t>
            </a:r>
          </a:p>
          <a:p>
            <a:endParaRPr lang="en-US">
              <a:cs typeface="Calibri"/>
            </a:endParaRPr>
          </a:p>
        </p:txBody>
      </p:sp>
      <p:sp>
        <p:nvSpPr>
          <p:cNvPr id="6" name="Title 2">
            <a:extLst>
              <a:ext uri="{FF2B5EF4-FFF2-40B4-BE49-F238E27FC236}">
                <a16:creationId xmlns:a16="http://schemas.microsoft.com/office/drawing/2014/main" id="{9200887B-474A-4886-9F5E-68093E530E1F}"/>
              </a:ext>
            </a:extLst>
          </p:cNvPr>
          <p:cNvSpPr>
            <a:spLocks noGrp="1"/>
          </p:cNvSpPr>
          <p:nvPr>
            <p:ph type="title"/>
          </p:nvPr>
        </p:nvSpPr>
        <p:spPr>
          <a:xfrm>
            <a:off x="1913640" y="0"/>
            <a:ext cx="10278359" cy="953729"/>
          </a:xfrm>
        </p:spPr>
        <p:txBody>
          <a:bodyPr>
            <a:normAutofit/>
          </a:bodyPr>
          <a:lstStyle/>
          <a:p>
            <a:r>
              <a:rPr lang="en-US">
                <a:cs typeface="Calibri"/>
              </a:rPr>
              <a:t>Expanded Learning Opportunities</a:t>
            </a:r>
            <a:endParaRPr lang="en-US"/>
          </a:p>
        </p:txBody>
      </p:sp>
    </p:spTree>
    <p:extLst>
      <p:ext uri="{BB962C8B-B14F-4D97-AF65-F5344CB8AC3E}">
        <p14:creationId xmlns:p14="http://schemas.microsoft.com/office/powerpoint/2010/main" val="690224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913640" y="0"/>
            <a:ext cx="10278359" cy="953729"/>
          </a:xfrm>
        </p:spPr>
        <p:txBody>
          <a:bodyPr>
            <a:normAutofit/>
          </a:bodyPr>
          <a:lstStyle/>
          <a:p>
            <a:r>
              <a:rPr lang="en-US">
                <a:cs typeface="Calibri"/>
              </a:rPr>
              <a:t>Expanded Learning Opportunities: Data Elements</a:t>
            </a:r>
            <a:endParaRPr lang="en-US"/>
          </a:p>
        </p:txBody>
      </p:sp>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1913640" y="1084081"/>
            <a:ext cx="10203351" cy="5606643"/>
          </a:xfrm>
        </p:spPr>
        <p:txBody>
          <a:bodyPr/>
          <a:lstStyle/>
          <a:p>
            <a:pPr marL="0" indent="0">
              <a:buNone/>
            </a:pPr>
            <a:r>
              <a:rPr lang="en-US" sz="2400">
                <a:solidFill>
                  <a:schemeClr val="accent1"/>
                </a:solidFill>
                <a:ea typeface="+mn-lt"/>
                <a:cs typeface="+mn-lt"/>
              </a:rPr>
              <a:t>For the </a:t>
            </a:r>
            <a:r>
              <a:rPr lang="en-US" sz="2400" b="1">
                <a:solidFill>
                  <a:schemeClr val="accent1"/>
                </a:solidFill>
                <a:ea typeface="+mn-lt"/>
                <a:cs typeface="+mn-lt"/>
              </a:rPr>
              <a:t>2021-2022 school year</a:t>
            </a:r>
            <a:r>
              <a:rPr lang="en-US" sz="2400">
                <a:solidFill>
                  <a:schemeClr val="accent1"/>
                </a:solidFill>
                <a:ea typeface="+mn-lt"/>
                <a:cs typeface="+mn-lt"/>
              </a:rPr>
              <a:t>, the following new elements were </a:t>
            </a:r>
            <a:r>
              <a:rPr lang="en-US" sz="2400" b="1">
                <a:solidFill>
                  <a:schemeClr val="accent1"/>
                </a:solidFill>
                <a:ea typeface="+mn-lt"/>
                <a:cs typeface="+mn-lt"/>
              </a:rPr>
              <a:t>ADDED</a:t>
            </a:r>
            <a:r>
              <a:rPr lang="en-US" sz="2400">
                <a:solidFill>
                  <a:schemeClr val="accent1"/>
                </a:solidFill>
                <a:ea typeface="+mn-lt"/>
                <a:cs typeface="+mn-lt"/>
              </a:rPr>
              <a:t> to the new sub-complex type </a:t>
            </a:r>
            <a:r>
              <a:rPr lang="en-US" sz="2400" b="1">
                <a:solidFill>
                  <a:schemeClr val="accent1"/>
                </a:solidFill>
                <a:ea typeface="+mn-lt"/>
                <a:cs typeface="+mn-lt"/>
              </a:rPr>
              <a:t>TX-SchoolELOActivity</a:t>
            </a:r>
            <a:r>
              <a:rPr lang="en-US" sz="2400">
                <a:solidFill>
                  <a:schemeClr val="accent1"/>
                </a:solidFill>
                <a:ea typeface="+mn-lt"/>
                <a:cs typeface="+mn-lt"/>
              </a:rPr>
              <a:t>: </a:t>
            </a:r>
          </a:p>
          <a:p>
            <a:pPr marL="0" indent="0">
              <a:lnSpc>
                <a:spcPct val="100000"/>
              </a:lnSpc>
              <a:spcBef>
                <a:spcPts val="0"/>
              </a:spcBef>
              <a:buNone/>
            </a:pPr>
            <a:r>
              <a:rPr lang="en-US" sz="2400" b="1">
                <a:solidFill>
                  <a:schemeClr val="accent1"/>
                </a:solidFill>
                <a:ea typeface="+mn-lt"/>
                <a:cs typeface="+mn-lt"/>
              </a:rPr>
              <a:t> </a:t>
            </a:r>
          </a:p>
        </p:txBody>
      </p:sp>
      <p:pic>
        <p:nvPicPr>
          <p:cNvPr id="7" name="Picture 6" descr="Graphical user interface, application&#10;&#10;Description automatically generated with medium confidence">
            <a:extLst>
              <a:ext uri="{FF2B5EF4-FFF2-40B4-BE49-F238E27FC236}">
                <a16:creationId xmlns:a16="http://schemas.microsoft.com/office/drawing/2014/main" id="{0CC04543-4C0E-4AD5-98C5-EA441992693B}"/>
              </a:ext>
            </a:extLst>
          </p:cNvPr>
          <p:cNvPicPr>
            <a:picLocks noChangeAspect="1"/>
          </p:cNvPicPr>
          <p:nvPr/>
        </p:nvPicPr>
        <p:blipFill>
          <a:blip r:embed="rId2"/>
          <a:stretch>
            <a:fillRect/>
          </a:stretch>
        </p:blipFill>
        <p:spPr>
          <a:xfrm>
            <a:off x="1838631" y="2756554"/>
            <a:ext cx="10278360" cy="1864104"/>
          </a:xfrm>
          <a:prstGeom prst="rect">
            <a:avLst/>
          </a:prstGeom>
        </p:spPr>
      </p:pic>
      <p:sp>
        <p:nvSpPr>
          <p:cNvPr id="8" name="Rectangle 7">
            <a:extLst>
              <a:ext uri="{FF2B5EF4-FFF2-40B4-BE49-F238E27FC236}">
                <a16:creationId xmlns:a16="http://schemas.microsoft.com/office/drawing/2014/main" id="{7FA6B775-C863-4FBC-8E98-2568351B5539}"/>
              </a:ext>
              <a:ext uri="{C183D7F6-B498-43B3-948B-1728B52AA6E4}">
                <adec:decorative xmlns:adec="http://schemas.microsoft.com/office/drawing/2017/decorative" val="1"/>
              </a:ext>
            </a:extLst>
          </p:cNvPr>
          <p:cNvSpPr/>
          <p:nvPr/>
        </p:nvSpPr>
        <p:spPr>
          <a:xfrm>
            <a:off x="1951533" y="3876572"/>
            <a:ext cx="10127564" cy="499309"/>
          </a:xfrm>
          <a:prstGeom prst="rect">
            <a:avLst/>
          </a:prstGeom>
          <a:noFill/>
          <a:ln w="38100">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6906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a:xfrm>
            <a:off x="712380" y="0"/>
            <a:ext cx="11121657" cy="751350"/>
          </a:xfrm>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84119" y="468802"/>
            <a:ext cx="10623762" cy="5402759"/>
          </a:xfrm>
        </p:spPr>
        <p:txBody>
          <a:bodyPr lIns="91440" tIns="45720" rIns="91440" bIns="45720" anchor="t"/>
          <a:lstStyle/>
          <a:p>
            <a:pPr>
              <a:lnSpc>
                <a:spcPct val="100000"/>
              </a:lnSpc>
              <a:spcBef>
                <a:spcPts val="0"/>
              </a:spcBef>
            </a:pPr>
            <a:r>
              <a:rPr lang="en-US" sz="2400" b="1">
                <a:solidFill>
                  <a:srgbClr val="0D6CB9"/>
                </a:solidFill>
                <a:ea typeface="+mn-lt"/>
                <a:cs typeface="+mn-lt"/>
              </a:rPr>
              <a:t>PEIMS</a:t>
            </a:r>
            <a:endParaRPr lang="en-US" b="1">
              <a:solidFill>
                <a:srgbClr val="0D6CB9"/>
              </a:solidFill>
              <a:ea typeface="+mn-lt"/>
              <a:cs typeface="+mn-lt"/>
            </a:endParaRPr>
          </a:p>
          <a:p>
            <a:pPr lvl="1" fontAlgn="base">
              <a:spcBef>
                <a:spcPts val="0"/>
              </a:spcBef>
            </a:pPr>
            <a:r>
              <a:rPr lang="en-US" sz="1800">
                <a:ea typeface="+mn-lt"/>
                <a:cs typeface="+mn-lt"/>
              </a:rPr>
              <a:t>2020-2021</a:t>
            </a:r>
            <a:r>
              <a:rPr lang="en-US" sz="1200">
                <a:ea typeface="+mn-lt"/>
                <a:cs typeface="+mn-lt"/>
              </a:rPr>
              <a:t>​</a:t>
            </a:r>
          </a:p>
          <a:p>
            <a:pPr lvl="2" fontAlgn="base">
              <a:spcBef>
                <a:spcPts val="0"/>
              </a:spcBef>
            </a:pPr>
            <a:r>
              <a:rPr lang="en-US" sz="1600" b="1">
                <a:ea typeface="+mn-lt"/>
                <a:cs typeface="+mn-lt"/>
              </a:rPr>
              <a:t>English Learner Summer School</a:t>
            </a:r>
            <a:endParaRPr lang="en-US" sz="1600" b="1" strike="sngStrike">
              <a:ea typeface="+mn-lt"/>
              <a:cs typeface="+mn-lt"/>
            </a:endParaRPr>
          </a:p>
          <a:p>
            <a:pPr lvl="2" fontAlgn="base">
              <a:spcBef>
                <a:spcPts val="0"/>
              </a:spcBef>
            </a:pPr>
            <a:r>
              <a:rPr lang="en-US" sz="1600">
                <a:ea typeface="+mn-lt"/>
                <a:cs typeface="+mn-lt"/>
              </a:rPr>
              <a:t>Additional Days School Year Program</a:t>
            </a:r>
            <a:endParaRPr lang="en-US" sz="1600" strike="sngStrike">
              <a:ea typeface="+mn-lt"/>
              <a:cs typeface="+mn-lt"/>
            </a:endParaRPr>
          </a:p>
          <a:p>
            <a:pPr lvl="2">
              <a:lnSpc>
                <a:spcPct val="107000"/>
              </a:lnSpc>
              <a:spcBef>
                <a:spcPts val="0"/>
              </a:spcBef>
            </a:pPr>
            <a:r>
              <a:rPr lang="en-US" sz="1600">
                <a:ea typeface="+mn-lt"/>
                <a:cs typeface="+mn-lt"/>
              </a:rPr>
              <a:t>PEIMS Performance</a:t>
            </a:r>
          </a:p>
          <a:p>
            <a:pPr lvl="2">
              <a:lnSpc>
                <a:spcPct val="107000"/>
              </a:lnSpc>
              <a:spcBef>
                <a:spcPts val="0"/>
              </a:spcBef>
            </a:pPr>
            <a:r>
              <a:rPr lang="en-US" sz="1600">
                <a:ea typeface="+mn-lt"/>
                <a:cs typeface="+mn-lt"/>
              </a:rPr>
              <a:t>CTE Updates</a:t>
            </a:r>
            <a:endParaRPr lang="en-US"/>
          </a:p>
          <a:p>
            <a:pPr lvl="1">
              <a:lnSpc>
                <a:spcPct val="107000"/>
              </a:lnSpc>
              <a:spcBef>
                <a:spcPts val="0"/>
              </a:spcBef>
            </a:pPr>
            <a:r>
              <a:rPr lang="en-US" sz="1800">
                <a:ea typeface="+mn-lt"/>
                <a:cs typeface="+mn-lt"/>
              </a:rPr>
              <a:t>2021-2022</a:t>
            </a:r>
            <a:endParaRPr lang="en-US" sz="2000">
              <a:ea typeface="+mn-lt"/>
              <a:cs typeface="+mn-lt"/>
            </a:endParaRPr>
          </a:p>
          <a:p>
            <a:pPr lvl="2">
              <a:lnSpc>
                <a:spcPct val="107000"/>
              </a:lnSpc>
              <a:spcBef>
                <a:spcPts val="0"/>
              </a:spcBef>
            </a:pPr>
            <a:r>
              <a:rPr lang="en-US" sz="1600">
                <a:ea typeface="+mn-lt"/>
                <a:cs typeface="+mn-lt"/>
              </a:rPr>
              <a:t>Expanded Learning Opportunities</a:t>
            </a:r>
          </a:p>
          <a:p>
            <a:pPr lvl="2">
              <a:lnSpc>
                <a:spcPct val="107000"/>
              </a:lnSpc>
              <a:spcBef>
                <a:spcPts val="0"/>
              </a:spcBef>
            </a:pPr>
            <a:r>
              <a:rPr lang="en-US" sz="1600">
                <a:ea typeface="+mn-lt"/>
                <a:cs typeface="+mn-lt"/>
              </a:rPr>
              <a:t>Crisis Codes</a:t>
            </a:r>
          </a:p>
          <a:p>
            <a:pPr lvl="2">
              <a:lnSpc>
                <a:spcPct val="107000"/>
              </a:lnSpc>
              <a:spcBef>
                <a:spcPts val="0"/>
              </a:spcBef>
            </a:pPr>
            <a:r>
              <a:rPr lang="en-US" sz="1600">
                <a:ea typeface="+mn-lt"/>
                <a:cs typeface="+mn-lt"/>
              </a:rPr>
              <a:t>Industry Based Certification</a:t>
            </a:r>
          </a:p>
          <a:p>
            <a:pPr lvl="2">
              <a:lnSpc>
                <a:spcPct val="107000"/>
              </a:lnSpc>
              <a:spcBef>
                <a:spcPts val="0"/>
              </a:spcBef>
            </a:pPr>
            <a:r>
              <a:rPr lang="en-US" sz="1600">
                <a:ea typeface="+mn-lt"/>
                <a:cs typeface="+mn-lt"/>
              </a:rPr>
              <a:t>Leaver Definition Update</a:t>
            </a:r>
          </a:p>
          <a:p>
            <a:pPr lvl="2">
              <a:lnSpc>
                <a:spcPct val="107000"/>
              </a:lnSpc>
              <a:spcBef>
                <a:spcPts val="0"/>
              </a:spcBef>
            </a:pPr>
            <a:r>
              <a:rPr lang="en-US" sz="1600">
                <a:ea typeface="+mn-lt"/>
                <a:cs typeface="+mn-lt"/>
              </a:rPr>
              <a:t>Non-Membership Special Education Student Discipline and Restraint Reporting</a:t>
            </a:r>
          </a:p>
          <a:p>
            <a:pPr lvl="2">
              <a:lnSpc>
                <a:spcPct val="107000"/>
              </a:lnSpc>
              <a:spcBef>
                <a:spcPts val="0"/>
              </a:spcBef>
            </a:pPr>
            <a:r>
              <a:rPr lang="en-US" sz="1600">
                <a:ea typeface="+mn-lt"/>
                <a:cs typeface="+mn-lt"/>
              </a:rPr>
              <a:t>CTE Data Element Changes</a:t>
            </a:r>
          </a:p>
          <a:p>
            <a:pPr lvl="2">
              <a:lnSpc>
                <a:spcPct val="107000"/>
              </a:lnSpc>
              <a:spcBef>
                <a:spcPts val="0"/>
              </a:spcBef>
            </a:pPr>
            <a:r>
              <a:rPr lang="en-US" sz="1600">
                <a:ea typeface="+mn-lt"/>
                <a:cs typeface="+mn-lt"/>
              </a:rPr>
              <a:t>SERVICE-ID Code Changes</a:t>
            </a:r>
          </a:p>
          <a:p>
            <a:pPr lvl="2">
              <a:lnSpc>
                <a:spcPct val="107000"/>
              </a:lnSpc>
              <a:spcBef>
                <a:spcPts val="0"/>
              </a:spcBef>
            </a:pPr>
            <a:r>
              <a:rPr lang="en-US" sz="1600">
                <a:ea typeface="+mn-lt"/>
                <a:cs typeface="+mn-lt"/>
              </a:rPr>
              <a:t>Fund Code Table Changes</a:t>
            </a:r>
          </a:p>
          <a:p>
            <a:pPr lvl="2">
              <a:lnSpc>
                <a:spcPct val="107000"/>
              </a:lnSpc>
              <a:spcBef>
                <a:spcPts val="0"/>
              </a:spcBef>
            </a:pPr>
            <a:r>
              <a:rPr lang="en-US" sz="1600">
                <a:ea typeface="+mn-lt"/>
                <a:cs typeface="+mn-lt"/>
              </a:rPr>
              <a:t>Excessive Unexcused Absence Data Element Change</a:t>
            </a:r>
          </a:p>
          <a:p>
            <a:pPr lvl="2">
              <a:lnSpc>
                <a:spcPct val="107000"/>
              </a:lnSpc>
              <a:spcBef>
                <a:spcPts val="0"/>
              </a:spcBef>
            </a:pPr>
            <a:r>
              <a:rPr lang="en-US" sz="1600">
                <a:ea typeface="+mn-lt"/>
                <a:cs typeface="+mn-lt"/>
              </a:rPr>
              <a:t>September 1, 2021 Post-Addendum Non-Legislative Updates</a:t>
            </a:r>
          </a:p>
          <a:p>
            <a:pPr lvl="1" fontAlgn="base">
              <a:spcBef>
                <a:spcPts val="0"/>
              </a:spcBef>
            </a:pPr>
            <a:r>
              <a:rPr lang="en-US" sz="1800">
                <a:ea typeface="+mn-lt"/>
                <a:cs typeface="+mn-lt"/>
              </a:rPr>
              <a:t>2022-2023</a:t>
            </a:r>
            <a:endParaRPr lang="en-US" sz="2000">
              <a:ea typeface="+mn-lt"/>
              <a:cs typeface="+mn-lt"/>
            </a:endParaRPr>
          </a:p>
          <a:p>
            <a:pPr lvl="2" fontAlgn="base">
              <a:spcBef>
                <a:spcPts val="0"/>
              </a:spcBef>
            </a:pPr>
            <a:r>
              <a:rPr lang="en-US" sz="1600">
                <a:ea typeface="+mn-lt"/>
                <a:cs typeface="+mn-lt"/>
              </a:rPr>
              <a:t>Financial Aid Application Early Notice</a:t>
            </a:r>
          </a:p>
          <a:p>
            <a:pPr lvl="1" fontAlgn="base">
              <a:spcBef>
                <a:spcPts val="0"/>
              </a:spcBef>
            </a:pPr>
            <a:r>
              <a:rPr lang="en-US" sz="1800">
                <a:solidFill>
                  <a:srgbClr val="0D6CB9"/>
                </a:solidFill>
                <a:latin typeface="Calibri"/>
                <a:cs typeface="Calibri"/>
              </a:rPr>
              <a:t>Timeline</a:t>
            </a:r>
            <a:r>
              <a:rPr lang="en-US" sz="2000">
                <a:solidFill>
                  <a:srgbClr val="0D6CB9"/>
                </a:solidFill>
                <a:latin typeface="Calibri"/>
                <a:cs typeface="Calibri"/>
              </a:rPr>
              <a:t>​</a:t>
            </a:r>
          </a:p>
          <a:p>
            <a:pPr lvl="1" fontAlgn="base">
              <a:spcBef>
                <a:spcPts val="0"/>
              </a:spcBef>
            </a:pPr>
            <a:r>
              <a:rPr lang="en-US" sz="1800">
                <a:solidFill>
                  <a:srgbClr val="0D6CB9"/>
                </a:solidFill>
                <a:latin typeface="Calibri"/>
                <a:cs typeface="Calibri"/>
              </a:rPr>
              <a:t>Technical Resources</a:t>
            </a:r>
            <a:endParaRPr lang="en-US" sz="2000">
              <a:solidFill>
                <a:srgbClr val="0D6CB9"/>
              </a:solidFill>
              <a:latin typeface="Calibri"/>
              <a:cs typeface="Calibri"/>
            </a:endParaRPr>
          </a:p>
        </p:txBody>
      </p:sp>
    </p:spTree>
    <p:extLst>
      <p:ext uri="{BB962C8B-B14F-4D97-AF65-F5344CB8AC3E}">
        <p14:creationId xmlns:p14="http://schemas.microsoft.com/office/powerpoint/2010/main" val="2674234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913640" y="1"/>
            <a:ext cx="10199701" cy="918624"/>
          </a:xfrm>
        </p:spPr>
        <p:txBody>
          <a:bodyPr>
            <a:normAutofit/>
          </a:bodyPr>
          <a:lstStyle/>
          <a:p>
            <a:r>
              <a:rPr lang="en-US">
                <a:cs typeface="Calibri"/>
              </a:rPr>
              <a:t>Expanded Learning Opportunities: Code Tables</a:t>
            </a:r>
            <a:endParaRPr lang="en-US"/>
          </a:p>
        </p:txBody>
      </p:sp>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1913640" y="918625"/>
            <a:ext cx="9918970" cy="5606643"/>
          </a:xfrm>
        </p:spPr>
        <p:txBody>
          <a:bodyPr/>
          <a:lstStyle/>
          <a:p>
            <a:r>
              <a:rPr lang="en-US" sz="2400" b="1">
                <a:solidFill>
                  <a:schemeClr val="accent1"/>
                </a:solidFill>
                <a:ea typeface="+mn-lt"/>
                <a:cs typeface="+mn-lt"/>
              </a:rPr>
              <a:t>2021-2022 ELO-TYPE (C218)</a:t>
            </a:r>
            <a:r>
              <a:rPr lang="en-US" b="1">
                <a:solidFill>
                  <a:schemeClr val="accent1"/>
                </a:solidFill>
                <a:ea typeface="+mn-lt"/>
                <a:cs typeface="+mn-lt"/>
              </a:rPr>
              <a:t> </a:t>
            </a:r>
          </a:p>
        </p:txBody>
      </p:sp>
      <p:pic>
        <p:nvPicPr>
          <p:cNvPr id="4" name="Picture 3" descr="Table&#10;&#10;Description automatically generated with medium confidence">
            <a:extLst>
              <a:ext uri="{FF2B5EF4-FFF2-40B4-BE49-F238E27FC236}">
                <a16:creationId xmlns:a16="http://schemas.microsoft.com/office/drawing/2014/main" id="{69D8B75D-7D94-4EF4-8E11-0802FC044EB0}"/>
              </a:ext>
            </a:extLst>
          </p:cNvPr>
          <p:cNvPicPr>
            <a:picLocks noChangeAspect="1"/>
          </p:cNvPicPr>
          <p:nvPr/>
        </p:nvPicPr>
        <p:blipFill>
          <a:blip r:embed="rId2"/>
          <a:stretch>
            <a:fillRect/>
          </a:stretch>
        </p:blipFill>
        <p:spPr>
          <a:xfrm>
            <a:off x="1852088" y="1362384"/>
            <a:ext cx="9867899" cy="2571347"/>
          </a:xfrm>
          <a:prstGeom prst="rect">
            <a:avLst/>
          </a:prstGeom>
        </p:spPr>
      </p:pic>
    </p:spTree>
    <p:extLst>
      <p:ext uri="{BB962C8B-B14F-4D97-AF65-F5344CB8AC3E}">
        <p14:creationId xmlns:p14="http://schemas.microsoft.com/office/powerpoint/2010/main" val="2493370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913640" y="0"/>
            <a:ext cx="10278359" cy="953729"/>
          </a:xfrm>
        </p:spPr>
        <p:txBody>
          <a:bodyPr>
            <a:normAutofit/>
          </a:bodyPr>
          <a:lstStyle/>
          <a:p>
            <a:r>
              <a:rPr lang="en-US">
                <a:cs typeface="Calibri"/>
              </a:rPr>
              <a:t>Expanded Learning Opportunities: Code Tables</a:t>
            </a:r>
            <a:endParaRPr lang="en-US"/>
          </a:p>
        </p:txBody>
      </p:sp>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1913641" y="1084081"/>
            <a:ext cx="9918970" cy="5606643"/>
          </a:xfrm>
        </p:spPr>
        <p:txBody>
          <a:bodyPr/>
          <a:lstStyle/>
          <a:p>
            <a:pPr marL="0" indent="0">
              <a:buNone/>
            </a:pPr>
            <a:r>
              <a:rPr lang="en-US" sz="2400" b="1">
                <a:solidFill>
                  <a:schemeClr val="accent1"/>
                </a:solidFill>
                <a:ea typeface="+mn-lt"/>
                <a:cs typeface="+mn-lt"/>
              </a:rPr>
              <a:t>New: ELO-ACTIVITY-CODE (C229) </a:t>
            </a:r>
          </a:p>
        </p:txBody>
      </p:sp>
      <p:pic>
        <p:nvPicPr>
          <p:cNvPr id="4" name="Picture 3" descr="Timeline&#10;&#10;Description automatically generated with medium confidence">
            <a:extLst>
              <a:ext uri="{FF2B5EF4-FFF2-40B4-BE49-F238E27FC236}">
                <a16:creationId xmlns:a16="http://schemas.microsoft.com/office/drawing/2014/main" id="{5A16EF4C-37FC-4D3E-A8D8-7863EE4765DB}"/>
              </a:ext>
            </a:extLst>
          </p:cNvPr>
          <p:cNvPicPr>
            <a:picLocks noChangeAspect="1"/>
          </p:cNvPicPr>
          <p:nvPr/>
        </p:nvPicPr>
        <p:blipFill>
          <a:blip r:embed="rId2"/>
          <a:stretch>
            <a:fillRect/>
          </a:stretch>
        </p:blipFill>
        <p:spPr>
          <a:xfrm>
            <a:off x="2221030" y="1563220"/>
            <a:ext cx="8876899" cy="5257856"/>
          </a:xfrm>
          <a:prstGeom prst="rect">
            <a:avLst/>
          </a:prstGeom>
        </p:spPr>
      </p:pic>
    </p:spTree>
    <p:extLst>
      <p:ext uri="{BB962C8B-B14F-4D97-AF65-F5344CB8AC3E}">
        <p14:creationId xmlns:p14="http://schemas.microsoft.com/office/powerpoint/2010/main" val="4145656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937CDE19-3918-435A-8806-6EA4A10774D0}"/>
              </a:ext>
            </a:extLst>
          </p:cNvPr>
          <p:cNvSpPr>
            <a:spLocks noGrp="1"/>
          </p:cNvSpPr>
          <p:nvPr>
            <p:ph type="title"/>
          </p:nvPr>
        </p:nvSpPr>
        <p:spPr>
          <a:xfrm>
            <a:off x="1913640" y="1"/>
            <a:ext cx="10199701" cy="918624"/>
          </a:xfrm>
        </p:spPr>
        <p:txBody>
          <a:bodyPr>
            <a:normAutofit fontScale="90000"/>
          </a:bodyPr>
          <a:lstStyle/>
          <a:p>
            <a:r>
              <a:rPr lang="en-US">
                <a:cs typeface="Calibri"/>
              </a:rPr>
              <a:t>Expanded Learning Opportunities: Reporting Guidance</a:t>
            </a:r>
            <a:endParaRPr lang="en-US"/>
          </a:p>
        </p:txBody>
      </p:sp>
      <p:pic>
        <p:nvPicPr>
          <p:cNvPr id="7" name="Picture 6">
            <a:extLst>
              <a:ext uri="{FF2B5EF4-FFF2-40B4-BE49-F238E27FC236}">
                <a16:creationId xmlns:a16="http://schemas.microsoft.com/office/drawing/2014/main" id="{0879680A-4DCA-4DD4-B30E-60BFBF76DB69}"/>
              </a:ext>
            </a:extLst>
          </p:cNvPr>
          <p:cNvPicPr>
            <a:picLocks noChangeAspect="1"/>
          </p:cNvPicPr>
          <p:nvPr/>
        </p:nvPicPr>
        <p:blipFill>
          <a:blip r:embed="rId2"/>
          <a:stretch>
            <a:fillRect/>
          </a:stretch>
        </p:blipFill>
        <p:spPr>
          <a:xfrm>
            <a:off x="1913639" y="1011007"/>
            <a:ext cx="10199702" cy="3039742"/>
          </a:xfrm>
          <a:prstGeom prst="rect">
            <a:avLst/>
          </a:prstGeom>
        </p:spPr>
      </p:pic>
      <p:pic>
        <p:nvPicPr>
          <p:cNvPr id="9" name="Picture 8">
            <a:extLst>
              <a:ext uri="{FF2B5EF4-FFF2-40B4-BE49-F238E27FC236}">
                <a16:creationId xmlns:a16="http://schemas.microsoft.com/office/drawing/2014/main" id="{4CEE6573-2EFC-4A30-A4BA-4EA305480865}"/>
              </a:ext>
            </a:extLst>
          </p:cNvPr>
          <p:cNvPicPr>
            <a:picLocks noChangeAspect="1"/>
          </p:cNvPicPr>
          <p:nvPr/>
        </p:nvPicPr>
        <p:blipFill>
          <a:blip r:embed="rId3"/>
          <a:stretch>
            <a:fillRect/>
          </a:stretch>
        </p:blipFill>
        <p:spPr>
          <a:xfrm>
            <a:off x="2045759" y="4102052"/>
            <a:ext cx="9935461" cy="1965708"/>
          </a:xfrm>
          <a:prstGeom prst="rect">
            <a:avLst/>
          </a:prstGeom>
        </p:spPr>
      </p:pic>
    </p:spTree>
    <p:extLst>
      <p:ext uri="{BB962C8B-B14F-4D97-AF65-F5344CB8AC3E}">
        <p14:creationId xmlns:p14="http://schemas.microsoft.com/office/powerpoint/2010/main" val="1986720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937CDE19-3918-435A-8806-6EA4A10774D0}"/>
              </a:ext>
            </a:extLst>
          </p:cNvPr>
          <p:cNvSpPr>
            <a:spLocks noGrp="1"/>
          </p:cNvSpPr>
          <p:nvPr>
            <p:ph type="title"/>
          </p:nvPr>
        </p:nvSpPr>
        <p:spPr>
          <a:xfrm>
            <a:off x="1913640" y="1"/>
            <a:ext cx="10199701" cy="918624"/>
          </a:xfrm>
        </p:spPr>
        <p:txBody>
          <a:bodyPr>
            <a:normAutofit fontScale="90000"/>
          </a:bodyPr>
          <a:lstStyle/>
          <a:p>
            <a:r>
              <a:rPr lang="en-US">
                <a:cs typeface="Calibri"/>
              </a:rPr>
              <a:t>Expanded Learning Opportunities: Reporting Guidance</a:t>
            </a:r>
            <a:endParaRPr lang="en-US"/>
          </a:p>
        </p:txBody>
      </p:sp>
      <p:pic>
        <p:nvPicPr>
          <p:cNvPr id="3" name="Picture 2">
            <a:extLst>
              <a:ext uri="{FF2B5EF4-FFF2-40B4-BE49-F238E27FC236}">
                <a16:creationId xmlns:a16="http://schemas.microsoft.com/office/drawing/2014/main" id="{F9FD92BA-FDDE-401B-A9FF-B3513B961E6A}"/>
              </a:ext>
            </a:extLst>
          </p:cNvPr>
          <p:cNvPicPr>
            <a:picLocks noChangeAspect="1"/>
          </p:cNvPicPr>
          <p:nvPr/>
        </p:nvPicPr>
        <p:blipFill>
          <a:blip r:embed="rId2"/>
          <a:stretch>
            <a:fillRect/>
          </a:stretch>
        </p:blipFill>
        <p:spPr>
          <a:xfrm>
            <a:off x="2065827" y="1573146"/>
            <a:ext cx="10126173" cy="3878419"/>
          </a:xfrm>
          <a:prstGeom prst="rect">
            <a:avLst/>
          </a:prstGeom>
        </p:spPr>
      </p:pic>
    </p:spTree>
    <p:extLst>
      <p:ext uri="{BB962C8B-B14F-4D97-AF65-F5344CB8AC3E}">
        <p14:creationId xmlns:p14="http://schemas.microsoft.com/office/powerpoint/2010/main" val="1411878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937CDE19-3918-435A-8806-6EA4A10774D0}"/>
              </a:ext>
            </a:extLst>
          </p:cNvPr>
          <p:cNvSpPr>
            <a:spLocks noGrp="1"/>
          </p:cNvSpPr>
          <p:nvPr>
            <p:ph type="title"/>
          </p:nvPr>
        </p:nvSpPr>
        <p:spPr>
          <a:xfrm>
            <a:off x="1913640" y="1"/>
            <a:ext cx="10199701" cy="918624"/>
          </a:xfrm>
        </p:spPr>
        <p:txBody>
          <a:bodyPr>
            <a:normAutofit fontScale="90000"/>
          </a:bodyPr>
          <a:lstStyle/>
          <a:p>
            <a:r>
              <a:rPr lang="en-US">
                <a:cs typeface="Calibri"/>
              </a:rPr>
              <a:t>Expanded Learning Opportunities: Reporting Guidance</a:t>
            </a:r>
            <a:endParaRPr lang="en-US"/>
          </a:p>
        </p:txBody>
      </p:sp>
      <p:pic>
        <p:nvPicPr>
          <p:cNvPr id="4" name="Picture 3">
            <a:extLst>
              <a:ext uri="{FF2B5EF4-FFF2-40B4-BE49-F238E27FC236}">
                <a16:creationId xmlns:a16="http://schemas.microsoft.com/office/drawing/2014/main" id="{DCF52506-D035-4DC3-9199-98193C14FF57}"/>
              </a:ext>
            </a:extLst>
          </p:cNvPr>
          <p:cNvPicPr>
            <a:picLocks noChangeAspect="1"/>
          </p:cNvPicPr>
          <p:nvPr/>
        </p:nvPicPr>
        <p:blipFill>
          <a:blip r:embed="rId2"/>
          <a:stretch>
            <a:fillRect/>
          </a:stretch>
        </p:blipFill>
        <p:spPr>
          <a:xfrm>
            <a:off x="1913639" y="918625"/>
            <a:ext cx="10199702" cy="5277843"/>
          </a:xfrm>
          <a:prstGeom prst="rect">
            <a:avLst/>
          </a:prstGeom>
        </p:spPr>
      </p:pic>
    </p:spTree>
    <p:extLst>
      <p:ext uri="{BB962C8B-B14F-4D97-AF65-F5344CB8AC3E}">
        <p14:creationId xmlns:p14="http://schemas.microsoft.com/office/powerpoint/2010/main" val="38817363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1913641" y="1084081"/>
            <a:ext cx="9918970" cy="5606643"/>
          </a:xfrm>
        </p:spPr>
        <p:txBody>
          <a:bodyPr/>
          <a:lstStyle/>
          <a:p>
            <a:pPr marL="0" indent="0">
              <a:buNone/>
            </a:pPr>
            <a:r>
              <a:rPr lang="en-US">
                <a:solidFill>
                  <a:schemeClr val="accent1"/>
                </a:solidFill>
                <a:ea typeface="+mn-lt"/>
                <a:cs typeface="+mn-lt"/>
              </a:rPr>
              <a:t>2021-2022 Deleted Rule:</a:t>
            </a:r>
          </a:p>
          <a:p>
            <a:pPr marL="0" indent="0">
              <a:buNone/>
            </a:pPr>
            <a:endParaRPr lang="en-US">
              <a:solidFill>
                <a:schemeClr val="accent1"/>
              </a:solidFill>
              <a:ea typeface="+mn-lt"/>
              <a:cs typeface="+mn-lt"/>
            </a:endParaRPr>
          </a:p>
          <a:p>
            <a:pPr marL="0" indent="0">
              <a:buNone/>
            </a:pPr>
            <a:endParaRPr lang="en-US">
              <a:solidFill>
                <a:schemeClr val="accent1"/>
              </a:solidFill>
              <a:ea typeface="+mn-lt"/>
              <a:cs typeface="+mn-lt"/>
            </a:endParaRPr>
          </a:p>
          <a:p>
            <a:pPr marL="0" indent="0">
              <a:buNone/>
            </a:pPr>
            <a:endParaRPr lang="en-US">
              <a:solidFill>
                <a:schemeClr val="accent1"/>
              </a:solidFill>
              <a:ea typeface="+mn-lt"/>
              <a:cs typeface="+mn-lt"/>
            </a:endParaRPr>
          </a:p>
          <a:p>
            <a:pPr marL="0" indent="0">
              <a:buNone/>
            </a:pPr>
            <a:endParaRPr lang="en-US">
              <a:solidFill>
                <a:schemeClr val="accent1"/>
              </a:solidFill>
              <a:ea typeface="+mn-lt"/>
              <a:cs typeface="+mn-lt"/>
            </a:endParaRPr>
          </a:p>
          <a:p>
            <a:pPr marL="0" indent="0">
              <a:buNone/>
            </a:pPr>
            <a:r>
              <a:rPr lang="en-US">
                <a:solidFill>
                  <a:schemeClr val="accent1"/>
                </a:solidFill>
                <a:ea typeface="+mn-lt"/>
                <a:cs typeface="+mn-lt"/>
              </a:rPr>
              <a:t>2021-2022 New Rule:</a:t>
            </a:r>
          </a:p>
          <a:p>
            <a:pPr marL="0" indent="0">
              <a:buNone/>
            </a:pPr>
            <a:endParaRPr lang="en-US" sz="1800">
              <a:solidFill>
                <a:schemeClr val="accent1"/>
              </a:solidFill>
              <a:ea typeface="+mn-lt"/>
              <a:cs typeface="+mn-lt"/>
            </a:endParaRPr>
          </a:p>
        </p:txBody>
      </p:sp>
      <p:sp>
        <p:nvSpPr>
          <p:cNvPr id="6" name="Title 2">
            <a:extLst>
              <a:ext uri="{FF2B5EF4-FFF2-40B4-BE49-F238E27FC236}">
                <a16:creationId xmlns:a16="http://schemas.microsoft.com/office/drawing/2014/main" id="{E8ED5D6D-C575-4D98-B37D-206E4A4CD2DD}"/>
              </a:ext>
            </a:extLst>
          </p:cNvPr>
          <p:cNvSpPr>
            <a:spLocks noGrp="1"/>
          </p:cNvSpPr>
          <p:nvPr>
            <p:ph type="title"/>
          </p:nvPr>
        </p:nvSpPr>
        <p:spPr>
          <a:xfrm>
            <a:off x="1913640" y="1"/>
            <a:ext cx="10199701" cy="918624"/>
          </a:xfrm>
        </p:spPr>
        <p:txBody>
          <a:bodyPr>
            <a:normAutofit/>
          </a:bodyPr>
          <a:lstStyle/>
          <a:p>
            <a:r>
              <a:rPr lang="en-US">
                <a:cs typeface="Calibri"/>
              </a:rPr>
              <a:t>Expanded Learning Opportunities: Rules</a:t>
            </a:r>
            <a:endParaRPr lang="en-US"/>
          </a:p>
        </p:txBody>
      </p:sp>
      <p:pic>
        <p:nvPicPr>
          <p:cNvPr id="3" name="Picture 2" descr="A picture containing timeline&#10;&#10;Description automatically generated">
            <a:extLst>
              <a:ext uri="{FF2B5EF4-FFF2-40B4-BE49-F238E27FC236}">
                <a16:creationId xmlns:a16="http://schemas.microsoft.com/office/drawing/2014/main" id="{B286FF50-C6D3-486A-9DDF-047AEFDF9872}"/>
              </a:ext>
            </a:extLst>
          </p:cNvPr>
          <p:cNvPicPr>
            <a:picLocks noChangeAspect="1"/>
          </p:cNvPicPr>
          <p:nvPr/>
        </p:nvPicPr>
        <p:blipFill>
          <a:blip r:embed="rId2"/>
          <a:stretch>
            <a:fillRect/>
          </a:stretch>
        </p:blipFill>
        <p:spPr>
          <a:xfrm>
            <a:off x="1913640" y="1420891"/>
            <a:ext cx="10199701" cy="1694164"/>
          </a:xfrm>
          <a:prstGeom prst="rect">
            <a:avLst/>
          </a:prstGeom>
        </p:spPr>
      </p:pic>
      <p:pic>
        <p:nvPicPr>
          <p:cNvPr id="7" name="Picture 6" descr="Table">
            <a:extLst>
              <a:ext uri="{FF2B5EF4-FFF2-40B4-BE49-F238E27FC236}">
                <a16:creationId xmlns:a16="http://schemas.microsoft.com/office/drawing/2014/main" id="{05642E59-8A59-44A8-9659-1BA20B458D59}"/>
              </a:ext>
            </a:extLst>
          </p:cNvPr>
          <p:cNvPicPr>
            <a:picLocks noChangeAspect="1"/>
          </p:cNvPicPr>
          <p:nvPr/>
        </p:nvPicPr>
        <p:blipFill>
          <a:blip r:embed="rId3"/>
          <a:stretch>
            <a:fillRect/>
          </a:stretch>
        </p:blipFill>
        <p:spPr>
          <a:xfrm>
            <a:off x="1913640" y="4370897"/>
            <a:ext cx="10111286" cy="1063985"/>
          </a:xfrm>
          <a:prstGeom prst="rect">
            <a:avLst/>
          </a:prstGeom>
        </p:spPr>
      </p:pic>
    </p:spTree>
    <p:extLst>
      <p:ext uri="{BB962C8B-B14F-4D97-AF65-F5344CB8AC3E}">
        <p14:creationId xmlns:p14="http://schemas.microsoft.com/office/powerpoint/2010/main" val="35393834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1913641" y="1084081"/>
            <a:ext cx="9918970" cy="5606643"/>
          </a:xfrm>
        </p:spPr>
        <p:txBody>
          <a:bodyPr/>
          <a:lstStyle/>
          <a:p>
            <a:pPr marL="0" indent="0">
              <a:buNone/>
            </a:pPr>
            <a:r>
              <a:rPr lang="en-US">
                <a:solidFill>
                  <a:schemeClr val="accent1"/>
                </a:solidFill>
                <a:ea typeface="+mn-lt"/>
                <a:cs typeface="+mn-lt"/>
              </a:rPr>
              <a:t>2021-2022 Revised Rules:</a:t>
            </a:r>
          </a:p>
          <a:p>
            <a:pPr marL="0" indent="0">
              <a:buNone/>
            </a:pPr>
            <a:endParaRPr lang="en-US" sz="1800">
              <a:solidFill>
                <a:schemeClr val="accent1"/>
              </a:solidFill>
              <a:ea typeface="+mn-lt"/>
              <a:cs typeface="+mn-lt"/>
            </a:endParaRPr>
          </a:p>
        </p:txBody>
      </p:sp>
      <p:sp>
        <p:nvSpPr>
          <p:cNvPr id="6" name="Title 2">
            <a:extLst>
              <a:ext uri="{FF2B5EF4-FFF2-40B4-BE49-F238E27FC236}">
                <a16:creationId xmlns:a16="http://schemas.microsoft.com/office/drawing/2014/main" id="{E8ED5D6D-C575-4D98-B37D-206E4A4CD2DD}"/>
              </a:ext>
            </a:extLst>
          </p:cNvPr>
          <p:cNvSpPr>
            <a:spLocks noGrp="1"/>
          </p:cNvSpPr>
          <p:nvPr>
            <p:ph type="title"/>
          </p:nvPr>
        </p:nvSpPr>
        <p:spPr>
          <a:xfrm>
            <a:off x="1913640" y="1"/>
            <a:ext cx="10199701" cy="918624"/>
          </a:xfrm>
        </p:spPr>
        <p:txBody>
          <a:bodyPr>
            <a:normAutofit/>
          </a:bodyPr>
          <a:lstStyle/>
          <a:p>
            <a:r>
              <a:rPr lang="en-US">
                <a:cs typeface="Calibri"/>
              </a:rPr>
              <a:t>Expanded Learning Opportunities: Rules</a:t>
            </a:r>
            <a:endParaRPr lang="en-US"/>
          </a:p>
        </p:txBody>
      </p:sp>
      <p:pic>
        <p:nvPicPr>
          <p:cNvPr id="4" name="Picture 3" descr="Table">
            <a:extLst>
              <a:ext uri="{FF2B5EF4-FFF2-40B4-BE49-F238E27FC236}">
                <a16:creationId xmlns:a16="http://schemas.microsoft.com/office/drawing/2014/main" id="{34BF3099-72E9-4951-9BC6-A4B238288C7D}"/>
              </a:ext>
            </a:extLst>
          </p:cNvPr>
          <p:cNvPicPr>
            <a:picLocks noChangeAspect="1"/>
          </p:cNvPicPr>
          <p:nvPr/>
        </p:nvPicPr>
        <p:blipFill>
          <a:blip r:embed="rId2"/>
          <a:stretch>
            <a:fillRect/>
          </a:stretch>
        </p:blipFill>
        <p:spPr>
          <a:xfrm>
            <a:off x="1913640" y="1784514"/>
            <a:ext cx="10122568" cy="1020531"/>
          </a:xfrm>
          <a:prstGeom prst="rect">
            <a:avLst/>
          </a:prstGeom>
        </p:spPr>
      </p:pic>
      <p:pic>
        <p:nvPicPr>
          <p:cNvPr id="8" name="Picture 7" descr="Table">
            <a:extLst>
              <a:ext uri="{FF2B5EF4-FFF2-40B4-BE49-F238E27FC236}">
                <a16:creationId xmlns:a16="http://schemas.microsoft.com/office/drawing/2014/main" id="{C4C7629D-083C-4A39-AC93-19331A0FFA2F}"/>
              </a:ext>
            </a:extLst>
          </p:cNvPr>
          <p:cNvPicPr>
            <a:picLocks noChangeAspect="1"/>
          </p:cNvPicPr>
          <p:nvPr/>
        </p:nvPicPr>
        <p:blipFill>
          <a:blip r:embed="rId3"/>
          <a:stretch>
            <a:fillRect/>
          </a:stretch>
        </p:blipFill>
        <p:spPr>
          <a:xfrm>
            <a:off x="1913640" y="3961164"/>
            <a:ext cx="10122568" cy="1194120"/>
          </a:xfrm>
          <a:prstGeom prst="rect">
            <a:avLst/>
          </a:prstGeom>
        </p:spPr>
      </p:pic>
    </p:spTree>
    <p:extLst>
      <p:ext uri="{BB962C8B-B14F-4D97-AF65-F5344CB8AC3E}">
        <p14:creationId xmlns:p14="http://schemas.microsoft.com/office/powerpoint/2010/main" val="3462321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913640" y="918625"/>
            <a:ext cx="8988726" cy="5764808"/>
          </a:xfrm>
        </p:spPr>
        <p:txBody>
          <a:bodyPr lIns="91440" tIns="45720" rIns="91440" bIns="45720" anchor="t"/>
          <a:lstStyle/>
          <a:p>
            <a:pPr marL="0" indent="0">
              <a:buNone/>
            </a:pPr>
            <a:r>
              <a:rPr lang="en-US" b="1">
                <a:solidFill>
                  <a:schemeClr val="accent1"/>
                </a:solidFill>
                <a:ea typeface="+mn-lt"/>
                <a:cs typeface="+mn-lt"/>
              </a:rPr>
              <a:t>TSDS PEIMS Reports Updates: </a:t>
            </a:r>
          </a:p>
          <a:p>
            <a:pPr marL="461963"/>
            <a:r>
              <a:rPr lang="en-US" sz="2400">
                <a:solidFill>
                  <a:schemeClr val="accent1"/>
                </a:solidFill>
                <a:ea typeface="+mn-lt"/>
                <a:cs typeface="+mn-lt"/>
              </a:rPr>
              <a:t>PDM3-116-008 – Organization Expanded Learning Opportunities</a:t>
            </a:r>
          </a:p>
          <a:p>
            <a:pPr marL="461963"/>
            <a:r>
              <a:rPr lang="en-US" sz="2400">
                <a:solidFill>
                  <a:schemeClr val="accent1"/>
                </a:solidFill>
                <a:ea typeface="+mn-lt"/>
                <a:cs typeface="+mn-lt"/>
              </a:rPr>
              <a:t>PDM4-116-008 – Organization Expanded Learning Opportunities</a:t>
            </a:r>
          </a:p>
          <a:p>
            <a:pPr marL="461963"/>
            <a:endParaRPr lang="en-US" sz="2400">
              <a:solidFill>
                <a:schemeClr val="accent1"/>
              </a:solidFill>
              <a:ea typeface="+mn-lt"/>
              <a:cs typeface="+mn-lt"/>
            </a:endParaRPr>
          </a:p>
        </p:txBody>
      </p:sp>
      <p:sp>
        <p:nvSpPr>
          <p:cNvPr id="6" name="Title 2">
            <a:extLst>
              <a:ext uri="{FF2B5EF4-FFF2-40B4-BE49-F238E27FC236}">
                <a16:creationId xmlns:a16="http://schemas.microsoft.com/office/drawing/2014/main" id="{17EBCF3F-DED5-4DE2-B8F1-058BE66E21AE}"/>
              </a:ext>
            </a:extLst>
          </p:cNvPr>
          <p:cNvSpPr>
            <a:spLocks noGrp="1"/>
          </p:cNvSpPr>
          <p:nvPr>
            <p:ph type="title"/>
          </p:nvPr>
        </p:nvSpPr>
        <p:spPr>
          <a:xfrm>
            <a:off x="1913640" y="1"/>
            <a:ext cx="10199701" cy="918624"/>
          </a:xfrm>
        </p:spPr>
        <p:txBody>
          <a:bodyPr>
            <a:normAutofit/>
          </a:bodyPr>
          <a:lstStyle/>
          <a:p>
            <a:r>
              <a:rPr lang="en-US">
                <a:cs typeface="Calibri"/>
              </a:rPr>
              <a:t>Expanded Learning Opportunities: Reports</a:t>
            </a:r>
            <a:endParaRPr lang="en-US"/>
          </a:p>
        </p:txBody>
      </p:sp>
      <p:pic>
        <p:nvPicPr>
          <p:cNvPr id="2" name="Picture 1">
            <a:extLst>
              <a:ext uri="{FF2B5EF4-FFF2-40B4-BE49-F238E27FC236}">
                <a16:creationId xmlns:a16="http://schemas.microsoft.com/office/drawing/2014/main" id="{8F410CE5-65E4-4BDB-8A85-265F554EFA85}"/>
              </a:ext>
            </a:extLst>
          </p:cNvPr>
          <p:cNvPicPr>
            <a:picLocks noChangeAspect="1"/>
          </p:cNvPicPr>
          <p:nvPr/>
        </p:nvPicPr>
        <p:blipFill>
          <a:blip r:embed="rId2"/>
          <a:stretch>
            <a:fillRect/>
          </a:stretch>
        </p:blipFill>
        <p:spPr>
          <a:xfrm>
            <a:off x="2657725" y="2731477"/>
            <a:ext cx="8080613" cy="36443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051923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a:xfrm>
            <a:off x="712380" y="0"/>
            <a:ext cx="11121657" cy="751350"/>
          </a:xfrm>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84119" y="468802"/>
            <a:ext cx="10623762" cy="5402759"/>
          </a:xfrm>
        </p:spPr>
        <p:txBody>
          <a:bodyPr lIns="91440" tIns="45720" rIns="91440" bIns="45720" anchor="t"/>
          <a:lstStyle/>
          <a:p>
            <a:pPr>
              <a:lnSpc>
                <a:spcPct val="100000"/>
              </a:lnSpc>
              <a:spcBef>
                <a:spcPts val="0"/>
              </a:spcBef>
            </a:pPr>
            <a:r>
              <a:rPr lang="en-US" sz="2400" b="1">
                <a:solidFill>
                  <a:srgbClr val="0D6CB9"/>
                </a:solidFill>
                <a:ea typeface="+mn-lt"/>
                <a:cs typeface="+mn-lt"/>
              </a:rPr>
              <a:t>PEIMS</a:t>
            </a:r>
            <a:endParaRPr lang="en-US" b="1">
              <a:solidFill>
                <a:srgbClr val="0D6CB9"/>
              </a:solidFill>
              <a:ea typeface="+mn-lt"/>
              <a:cs typeface="+mn-lt"/>
            </a:endParaRPr>
          </a:p>
          <a:p>
            <a:pPr lvl="1" fontAlgn="base">
              <a:spcBef>
                <a:spcPts val="0"/>
              </a:spcBef>
            </a:pPr>
            <a:r>
              <a:rPr lang="en-US" sz="1800">
                <a:ea typeface="+mn-lt"/>
                <a:cs typeface="+mn-lt"/>
              </a:rPr>
              <a:t>2020-2021</a:t>
            </a:r>
            <a:r>
              <a:rPr lang="en-US" sz="1200">
                <a:ea typeface="+mn-lt"/>
                <a:cs typeface="+mn-lt"/>
              </a:rPr>
              <a:t>​</a:t>
            </a:r>
          </a:p>
          <a:p>
            <a:pPr lvl="2" fontAlgn="base">
              <a:spcBef>
                <a:spcPts val="0"/>
              </a:spcBef>
            </a:pPr>
            <a:r>
              <a:rPr lang="en-US" sz="1600">
                <a:ea typeface="+mn-lt"/>
                <a:cs typeface="+mn-lt"/>
              </a:rPr>
              <a:t>English Learner Summer School</a:t>
            </a:r>
            <a:endParaRPr lang="en-US" sz="1600" strike="sngStrike">
              <a:ea typeface="+mn-lt"/>
              <a:cs typeface="+mn-lt"/>
            </a:endParaRPr>
          </a:p>
          <a:p>
            <a:pPr lvl="2" fontAlgn="base">
              <a:spcBef>
                <a:spcPts val="0"/>
              </a:spcBef>
            </a:pPr>
            <a:r>
              <a:rPr lang="en-US" sz="1600">
                <a:ea typeface="+mn-lt"/>
                <a:cs typeface="+mn-lt"/>
              </a:rPr>
              <a:t>Additional Days School Year Program</a:t>
            </a:r>
            <a:endParaRPr lang="en-US" sz="1600" strike="sngStrike">
              <a:ea typeface="+mn-lt"/>
              <a:cs typeface="+mn-lt"/>
            </a:endParaRPr>
          </a:p>
          <a:p>
            <a:pPr lvl="2">
              <a:lnSpc>
                <a:spcPct val="107000"/>
              </a:lnSpc>
              <a:spcBef>
                <a:spcPts val="0"/>
              </a:spcBef>
            </a:pPr>
            <a:r>
              <a:rPr lang="en-US" sz="1600">
                <a:ea typeface="+mn-lt"/>
                <a:cs typeface="+mn-lt"/>
              </a:rPr>
              <a:t>PEIMS Performance</a:t>
            </a:r>
          </a:p>
          <a:p>
            <a:pPr lvl="2">
              <a:lnSpc>
                <a:spcPct val="107000"/>
              </a:lnSpc>
              <a:spcBef>
                <a:spcPts val="0"/>
              </a:spcBef>
            </a:pPr>
            <a:r>
              <a:rPr lang="en-US" sz="1600">
                <a:ea typeface="+mn-lt"/>
                <a:cs typeface="+mn-lt"/>
              </a:rPr>
              <a:t>CTE Updates</a:t>
            </a:r>
            <a:endParaRPr lang="en-US"/>
          </a:p>
          <a:p>
            <a:pPr lvl="1">
              <a:lnSpc>
                <a:spcPct val="107000"/>
              </a:lnSpc>
              <a:spcBef>
                <a:spcPts val="0"/>
              </a:spcBef>
            </a:pPr>
            <a:r>
              <a:rPr lang="en-US" sz="1800">
                <a:ea typeface="+mn-lt"/>
                <a:cs typeface="+mn-lt"/>
              </a:rPr>
              <a:t>2021-2022</a:t>
            </a:r>
            <a:endParaRPr lang="en-US" sz="2000">
              <a:ea typeface="+mn-lt"/>
              <a:cs typeface="+mn-lt"/>
            </a:endParaRPr>
          </a:p>
          <a:p>
            <a:pPr lvl="2">
              <a:lnSpc>
                <a:spcPct val="107000"/>
              </a:lnSpc>
              <a:spcBef>
                <a:spcPts val="0"/>
              </a:spcBef>
            </a:pPr>
            <a:r>
              <a:rPr lang="en-US" sz="1600">
                <a:ea typeface="+mn-lt"/>
                <a:cs typeface="+mn-lt"/>
              </a:rPr>
              <a:t>Expanded Learning Opportunities</a:t>
            </a:r>
          </a:p>
          <a:p>
            <a:pPr lvl="2">
              <a:lnSpc>
                <a:spcPct val="107000"/>
              </a:lnSpc>
              <a:spcBef>
                <a:spcPts val="0"/>
              </a:spcBef>
            </a:pPr>
            <a:r>
              <a:rPr lang="en-US" sz="1600" b="1">
                <a:ea typeface="+mn-lt"/>
                <a:cs typeface="+mn-lt"/>
              </a:rPr>
              <a:t>Crisis Codes</a:t>
            </a:r>
          </a:p>
          <a:p>
            <a:pPr lvl="2">
              <a:lnSpc>
                <a:spcPct val="107000"/>
              </a:lnSpc>
              <a:spcBef>
                <a:spcPts val="0"/>
              </a:spcBef>
            </a:pPr>
            <a:r>
              <a:rPr lang="en-US" sz="1600">
                <a:ea typeface="+mn-lt"/>
                <a:cs typeface="+mn-lt"/>
              </a:rPr>
              <a:t>Industry Based Certification</a:t>
            </a:r>
          </a:p>
          <a:p>
            <a:pPr lvl="2">
              <a:lnSpc>
                <a:spcPct val="107000"/>
              </a:lnSpc>
              <a:spcBef>
                <a:spcPts val="0"/>
              </a:spcBef>
            </a:pPr>
            <a:r>
              <a:rPr lang="en-US" sz="1600">
                <a:ea typeface="+mn-lt"/>
                <a:cs typeface="+mn-lt"/>
              </a:rPr>
              <a:t>Leaver Definition Update</a:t>
            </a:r>
          </a:p>
          <a:p>
            <a:pPr lvl="2">
              <a:lnSpc>
                <a:spcPct val="107000"/>
              </a:lnSpc>
              <a:spcBef>
                <a:spcPts val="0"/>
              </a:spcBef>
            </a:pPr>
            <a:r>
              <a:rPr lang="en-US" sz="1600">
                <a:ea typeface="+mn-lt"/>
                <a:cs typeface="+mn-lt"/>
              </a:rPr>
              <a:t>Non-Membership Special Education Student Discipline and Restraint Reporting</a:t>
            </a:r>
          </a:p>
          <a:p>
            <a:pPr lvl="2">
              <a:lnSpc>
                <a:spcPct val="107000"/>
              </a:lnSpc>
              <a:spcBef>
                <a:spcPts val="0"/>
              </a:spcBef>
            </a:pPr>
            <a:r>
              <a:rPr lang="en-US" sz="1600">
                <a:ea typeface="+mn-lt"/>
                <a:cs typeface="+mn-lt"/>
              </a:rPr>
              <a:t>CTE Data Element Changes</a:t>
            </a:r>
          </a:p>
          <a:p>
            <a:pPr lvl="2">
              <a:lnSpc>
                <a:spcPct val="107000"/>
              </a:lnSpc>
              <a:spcBef>
                <a:spcPts val="0"/>
              </a:spcBef>
            </a:pPr>
            <a:r>
              <a:rPr lang="en-US" sz="1600">
                <a:ea typeface="+mn-lt"/>
                <a:cs typeface="+mn-lt"/>
              </a:rPr>
              <a:t>SERVICE-ID Code Changes</a:t>
            </a:r>
          </a:p>
          <a:p>
            <a:pPr lvl="2">
              <a:lnSpc>
                <a:spcPct val="107000"/>
              </a:lnSpc>
              <a:spcBef>
                <a:spcPts val="0"/>
              </a:spcBef>
            </a:pPr>
            <a:r>
              <a:rPr lang="en-US" sz="1600">
                <a:ea typeface="+mn-lt"/>
                <a:cs typeface="+mn-lt"/>
              </a:rPr>
              <a:t>Fund Code Table Changes</a:t>
            </a:r>
          </a:p>
          <a:p>
            <a:pPr lvl="2">
              <a:lnSpc>
                <a:spcPct val="107000"/>
              </a:lnSpc>
              <a:spcBef>
                <a:spcPts val="0"/>
              </a:spcBef>
            </a:pPr>
            <a:r>
              <a:rPr lang="en-US" sz="1600">
                <a:ea typeface="+mn-lt"/>
                <a:cs typeface="+mn-lt"/>
              </a:rPr>
              <a:t>Excessive Unexcused Absence Data Element Change</a:t>
            </a:r>
          </a:p>
          <a:p>
            <a:pPr lvl="2">
              <a:lnSpc>
                <a:spcPct val="107000"/>
              </a:lnSpc>
              <a:spcBef>
                <a:spcPts val="0"/>
              </a:spcBef>
            </a:pPr>
            <a:r>
              <a:rPr lang="en-US" sz="1600">
                <a:ea typeface="+mn-lt"/>
                <a:cs typeface="+mn-lt"/>
              </a:rPr>
              <a:t>September 1, 2021 Post-Addendum Non-Legislative Updates</a:t>
            </a:r>
          </a:p>
          <a:p>
            <a:pPr lvl="1" fontAlgn="base">
              <a:spcBef>
                <a:spcPts val="0"/>
              </a:spcBef>
            </a:pPr>
            <a:r>
              <a:rPr lang="en-US" sz="1800">
                <a:ea typeface="+mn-lt"/>
                <a:cs typeface="+mn-lt"/>
              </a:rPr>
              <a:t>2022-2023</a:t>
            </a:r>
            <a:endParaRPr lang="en-US" sz="2000">
              <a:ea typeface="+mn-lt"/>
              <a:cs typeface="+mn-lt"/>
            </a:endParaRPr>
          </a:p>
          <a:p>
            <a:pPr lvl="2" fontAlgn="base">
              <a:spcBef>
                <a:spcPts val="0"/>
              </a:spcBef>
            </a:pPr>
            <a:r>
              <a:rPr lang="en-US" sz="1600">
                <a:ea typeface="+mn-lt"/>
                <a:cs typeface="+mn-lt"/>
              </a:rPr>
              <a:t>Financial Aid Application Early Notice</a:t>
            </a:r>
          </a:p>
          <a:p>
            <a:pPr lvl="1" fontAlgn="base">
              <a:spcBef>
                <a:spcPts val="0"/>
              </a:spcBef>
            </a:pPr>
            <a:r>
              <a:rPr lang="en-US" sz="1800">
                <a:solidFill>
                  <a:srgbClr val="0D6CB9"/>
                </a:solidFill>
                <a:latin typeface="Calibri"/>
                <a:cs typeface="Calibri"/>
              </a:rPr>
              <a:t>Timeline</a:t>
            </a:r>
            <a:r>
              <a:rPr lang="en-US" sz="2000">
                <a:solidFill>
                  <a:srgbClr val="0D6CB9"/>
                </a:solidFill>
                <a:latin typeface="Calibri"/>
                <a:cs typeface="Calibri"/>
              </a:rPr>
              <a:t>​</a:t>
            </a:r>
          </a:p>
          <a:p>
            <a:pPr lvl="1" fontAlgn="base">
              <a:spcBef>
                <a:spcPts val="0"/>
              </a:spcBef>
            </a:pPr>
            <a:r>
              <a:rPr lang="en-US" sz="1800">
                <a:solidFill>
                  <a:srgbClr val="0D6CB9"/>
                </a:solidFill>
                <a:latin typeface="Calibri"/>
                <a:cs typeface="Calibri"/>
              </a:rPr>
              <a:t>Technical Resources</a:t>
            </a:r>
            <a:endParaRPr lang="en-US" sz="2000">
              <a:solidFill>
                <a:srgbClr val="0D6CB9"/>
              </a:solidFill>
              <a:latin typeface="Calibri"/>
              <a:cs typeface="Calibri"/>
            </a:endParaRPr>
          </a:p>
        </p:txBody>
      </p:sp>
    </p:spTree>
    <p:extLst>
      <p:ext uri="{BB962C8B-B14F-4D97-AF65-F5344CB8AC3E}">
        <p14:creationId xmlns:p14="http://schemas.microsoft.com/office/powerpoint/2010/main" val="31817578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BAF73E2-C648-4EFB-97E4-3C5AE033BBD4}"/>
              </a:ext>
            </a:extLst>
          </p:cNvPr>
          <p:cNvSpPr txBox="1"/>
          <p:nvPr/>
        </p:nvSpPr>
        <p:spPr>
          <a:xfrm>
            <a:off x="1898741" y="918625"/>
            <a:ext cx="9753328" cy="954107"/>
          </a:xfrm>
          <a:prstGeom prst="rect">
            <a:avLst/>
          </a:prstGeom>
          <a:noFill/>
        </p:spPr>
        <p:txBody>
          <a:bodyPr wrap="square" rtlCol="0">
            <a:spAutoFit/>
          </a:bodyPr>
          <a:lstStyle/>
          <a:p>
            <a:r>
              <a:rPr lang="en-US" sz="2800">
                <a:solidFill>
                  <a:schemeClr val="accent1"/>
                </a:solidFill>
                <a:ea typeface="+mn-lt"/>
                <a:cs typeface="+mn-lt"/>
              </a:rPr>
              <a:t>Expanded the </a:t>
            </a:r>
            <a:r>
              <a:rPr lang="en-US" sz="2800" b="1">
                <a:solidFill>
                  <a:schemeClr val="accent1"/>
                </a:solidFill>
                <a:ea typeface="+mn-lt"/>
                <a:cs typeface="+mn-lt"/>
              </a:rPr>
              <a:t>length</a:t>
            </a:r>
            <a:r>
              <a:rPr lang="en-US" sz="2800">
                <a:solidFill>
                  <a:schemeClr val="accent1"/>
                </a:solidFill>
                <a:ea typeface="+mn-lt"/>
                <a:cs typeface="+mn-lt"/>
              </a:rPr>
              <a:t> of </a:t>
            </a:r>
            <a:r>
              <a:rPr lang="en-US" sz="2800" b="1">
                <a:solidFill>
                  <a:schemeClr val="accent1"/>
                </a:solidFill>
                <a:ea typeface="+mn-lt"/>
                <a:cs typeface="+mn-lt"/>
              </a:rPr>
              <a:t>CRISIS-CODE</a:t>
            </a:r>
            <a:r>
              <a:rPr lang="en-US" sz="2800">
                <a:solidFill>
                  <a:schemeClr val="accent1"/>
                </a:solidFill>
                <a:ea typeface="+mn-lt"/>
                <a:cs typeface="+mn-lt"/>
              </a:rPr>
              <a:t> element (E1054) </a:t>
            </a:r>
            <a:r>
              <a:rPr lang="en-US" sz="2800" b="1">
                <a:solidFill>
                  <a:schemeClr val="accent1"/>
                </a:solidFill>
                <a:ea typeface="+mn-lt"/>
                <a:cs typeface="+mn-lt"/>
              </a:rPr>
              <a:t>from two to three </a:t>
            </a:r>
            <a:r>
              <a:rPr lang="en-US" sz="2800">
                <a:solidFill>
                  <a:schemeClr val="accent1"/>
                </a:solidFill>
                <a:ea typeface="+mn-lt"/>
                <a:cs typeface="+mn-lt"/>
              </a:rPr>
              <a:t>in the Texas Education Data Standards.</a:t>
            </a:r>
          </a:p>
        </p:txBody>
      </p:sp>
      <p:sp>
        <p:nvSpPr>
          <p:cNvPr id="9" name="Title 2">
            <a:extLst>
              <a:ext uri="{FF2B5EF4-FFF2-40B4-BE49-F238E27FC236}">
                <a16:creationId xmlns:a16="http://schemas.microsoft.com/office/drawing/2014/main" id="{9CF8A75C-A40C-41C1-8313-A821519B2974}"/>
              </a:ext>
            </a:extLst>
          </p:cNvPr>
          <p:cNvSpPr>
            <a:spLocks noGrp="1"/>
          </p:cNvSpPr>
          <p:nvPr>
            <p:ph type="title"/>
          </p:nvPr>
        </p:nvSpPr>
        <p:spPr>
          <a:xfrm>
            <a:off x="2201841" y="167275"/>
            <a:ext cx="9630770" cy="751350"/>
          </a:xfrm>
        </p:spPr>
        <p:txBody>
          <a:bodyPr>
            <a:normAutofit/>
          </a:bodyPr>
          <a:lstStyle/>
          <a:p>
            <a:r>
              <a:rPr lang="en-US"/>
              <a:t>Crisis Codes: Data Elements</a:t>
            </a:r>
          </a:p>
        </p:txBody>
      </p:sp>
      <p:pic>
        <p:nvPicPr>
          <p:cNvPr id="7" name="Picture 6" descr="Graphical user interface, application&#10;&#10;Description automatically generated">
            <a:extLst>
              <a:ext uri="{FF2B5EF4-FFF2-40B4-BE49-F238E27FC236}">
                <a16:creationId xmlns:a16="http://schemas.microsoft.com/office/drawing/2014/main" id="{2A62B2D6-2E26-4BFF-817E-DE3E53193871}"/>
              </a:ext>
            </a:extLst>
          </p:cNvPr>
          <p:cNvPicPr/>
          <p:nvPr/>
        </p:nvPicPr>
        <p:blipFill>
          <a:blip r:embed="rId2"/>
          <a:stretch>
            <a:fillRect/>
          </a:stretch>
        </p:blipFill>
        <p:spPr>
          <a:xfrm>
            <a:off x="2758439" y="1872732"/>
            <a:ext cx="7282543" cy="4721815"/>
          </a:xfrm>
          <a:prstGeom prst="rect">
            <a:avLst/>
          </a:prstGeom>
        </p:spPr>
      </p:pic>
      <p:sp>
        <p:nvSpPr>
          <p:cNvPr id="11" name="Rectangle 10">
            <a:extLst>
              <a:ext uri="{FF2B5EF4-FFF2-40B4-BE49-F238E27FC236}">
                <a16:creationId xmlns:a16="http://schemas.microsoft.com/office/drawing/2014/main" id="{1BF1FDB2-9492-4F51-8CE0-7559A6C1B639}"/>
              </a:ext>
              <a:ext uri="{C183D7F6-B498-43B3-948B-1728B52AA6E4}">
                <adec:decorative xmlns:adec="http://schemas.microsoft.com/office/drawing/2017/decorative" val="1"/>
              </a:ext>
            </a:extLst>
          </p:cNvPr>
          <p:cNvSpPr/>
          <p:nvPr/>
        </p:nvSpPr>
        <p:spPr>
          <a:xfrm>
            <a:off x="4100308" y="5666282"/>
            <a:ext cx="402023" cy="351341"/>
          </a:xfrm>
          <a:prstGeom prst="rect">
            <a:avLst/>
          </a:prstGeom>
          <a:noFill/>
          <a:ln w="38100">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613E26E-3C3B-4307-8383-A799CE670AAB}"/>
              </a:ext>
              <a:ext uri="{C183D7F6-B498-43B3-948B-1728B52AA6E4}">
                <adec:decorative xmlns:adec="http://schemas.microsoft.com/office/drawing/2017/decorative" val="1"/>
              </a:ext>
            </a:extLst>
          </p:cNvPr>
          <p:cNvSpPr/>
          <p:nvPr/>
        </p:nvSpPr>
        <p:spPr>
          <a:xfrm>
            <a:off x="6198698" y="5666282"/>
            <a:ext cx="402023" cy="351341"/>
          </a:xfrm>
          <a:prstGeom prst="rect">
            <a:avLst/>
          </a:prstGeom>
          <a:noFill/>
          <a:ln w="38100">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7135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1913640" y="918625"/>
            <a:ext cx="9422501" cy="5825075"/>
          </a:xfrm>
        </p:spPr>
        <p:txBody>
          <a:bodyPr lIns="91440" tIns="45720" rIns="91440" bIns="45720" anchor="t"/>
          <a:lstStyle/>
          <a:p>
            <a:pPr marL="457200" lvl="1" indent="0">
              <a:buClr>
                <a:srgbClr val="D93C10"/>
              </a:buClr>
              <a:buNone/>
            </a:pPr>
            <a:r>
              <a:rPr lang="en-US" b="1">
                <a:solidFill>
                  <a:srgbClr val="276CA7"/>
                </a:solidFill>
                <a:cs typeface="Times New Roman"/>
              </a:rPr>
              <a:t>Overview</a:t>
            </a:r>
            <a:r>
              <a:rPr lang="en-US" sz="1800">
                <a:solidFill>
                  <a:srgbClr val="276CA7"/>
                </a:solidFill>
                <a:cs typeface="Times New Roman"/>
              </a:rPr>
              <a:t>:</a:t>
            </a:r>
          </a:p>
          <a:p>
            <a:pPr lvl="1">
              <a:buClr>
                <a:srgbClr val="D93C10"/>
              </a:buClr>
              <a:buFont typeface="Wingdings" panose="05000000000000000000" pitchFamily="2" charset="2"/>
              <a:buChar char="§"/>
            </a:pPr>
            <a:endParaRPr lang="en-US" sz="1800">
              <a:solidFill>
                <a:srgbClr val="276CA7"/>
              </a:solidFill>
              <a:cs typeface="Times New Roman" panose="02020603050405020304" pitchFamily="18" charset="0"/>
            </a:endParaRPr>
          </a:p>
          <a:p>
            <a:pPr marL="800100" lvl="2" indent="0">
              <a:buClr>
                <a:srgbClr val="D93C10"/>
              </a:buClr>
              <a:buNone/>
            </a:pPr>
            <a:r>
              <a:rPr lang="en-US">
                <a:solidFill>
                  <a:srgbClr val="276CA7"/>
                </a:solidFill>
                <a:cs typeface="Times New Roman"/>
              </a:rPr>
              <a:t>TEA is adding back the </a:t>
            </a:r>
            <a:r>
              <a:rPr lang="en-US" b="1">
                <a:solidFill>
                  <a:srgbClr val="276CA7"/>
                </a:solidFill>
                <a:cs typeface="Times New Roman"/>
              </a:rPr>
              <a:t>PRIOR-YEAR-BILINGUAL/ESL-SUMMER-SCHOOL-INDICATOR-CODE (E1708) </a:t>
            </a:r>
            <a:r>
              <a:rPr lang="en-US">
                <a:solidFill>
                  <a:srgbClr val="276CA7"/>
                </a:solidFill>
                <a:cs typeface="Times New Roman"/>
              </a:rPr>
              <a:t>data element for the 2021-2022 school year.</a:t>
            </a:r>
          </a:p>
          <a:p>
            <a:pPr marL="800100" lvl="2" indent="0">
              <a:buClr>
                <a:srgbClr val="D93C10"/>
              </a:buClr>
              <a:buNone/>
            </a:pPr>
            <a:endParaRPr lang="en-US">
              <a:solidFill>
                <a:srgbClr val="276CA7"/>
              </a:solidFill>
              <a:cs typeface="Times New Roman" panose="02020603050405020304" pitchFamily="18" charset="0"/>
            </a:endParaRPr>
          </a:p>
          <a:p>
            <a:pPr marL="800100" lvl="2" indent="0">
              <a:buClr>
                <a:srgbClr val="D93C10"/>
              </a:buClr>
              <a:buNone/>
            </a:pPr>
            <a:r>
              <a:rPr lang="en-US">
                <a:solidFill>
                  <a:srgbClr val="276CA7"/>
                </a:solidFill>
                <a:cs typeface="Times New Roman"/>
              </a:rPr>
              <a:t>This will allow an LEA completing the English Learner (EL) summer school program through one of the approved options to report the participation data in the 2021-2022 PEIMS Extended Year submission due to TEA on </a:t>
            </a:r>
            <a:r>
              <a:rPr lang="en-US" b="1">
                <a:solidFill>
                  <a:srgbClr val="276CA7"/>
                </a:solidFill>
                <a:cs typeface="Times New Roman"/>
              </a:rPr>
              <a:t>August 25, 2022</a:t>
            </a:r>
            <a:r>
              <a:rPr lang="en-US">
                <a:solidFill>
                  <a:srgbClr val="276CA7"/>
                </a:solidFill>
                <a:cs typeface="Times New Roman"/>
              </a:rPr>
              <a:t>.</a:t>
            </a:r>
          </a:p>
        </p:txBody>
      </p:sp>
      <p:sp>
        <p:nvSpPr>
          <p:cNvPr id="6" name="Title 2">
            <a:extLst>
              <a:ext uri="{FF2B5EF4-FFF2-40B4-BE49-F238E27FC236}">
                <a16:creationId xmlns:a16="http://schemas.microsoft.com/office/drawing/2014/main" id="{BE186766-0C07-402A-A880-1BAE1856BFF3}"/>
              </a:ext>
            </a:extLst>
          </p:cNvPr>
          <p:cNvSpPr>
            <a:spLocks noGrp="1"/>
          </p:cNvSpPr>
          <p:nvPr>
            <p:ph type="title"/>
          </p:nvPr>
        </p:nvSpPr>
        <p:spPr>
          <a:xfrm>
            <a:off x="1913640" y="1"/>
            <a:ext cx="10199701" cy="918624"/>
          </a:xfrm>
        </p:spPr>
        <p:txBody>
          <a:bodyPr>
            <a:normAutofit/>
          </a:bodyPr>
          <a:lstStyle/>
          <a:p>
            <a:r>
              <a:rPr lang="en-US">
                <a:cs typeface="Calibri"/>
              </a:rPr>
              <a:t>English Learner Summer School</a:t>
            </a:r>
            <a:endParaRPr lang="en-US"/>
          </a:p>
        </p:txBody>
      </p:sp>
    </p:spTree>
    <p:extLst>
      <p:ext uri="{BB962C8B-B14F-4D97-AF65-F5344CB8AC3E}">
        <p14:creationId xmlns:p14="http://schemas.microsoft.com/office/powerpoint/2010/main" val="23070145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2166936" y="970959"/>
            <a:ext cx="9946406" cy="5764138"/>
          </a:xfrm>
        </p:spPr>
        <p:txBody>
          <a:bodyPr/>
          <a:lstStyle/>
          <a:p>
            <a:pPr marL="0" indent="0" algn="l">
              <a:buNone/>
            </a:pPr>
            <a:r>
              <a:rPr lang="en-US" b="1">
                <a:solidFill>
                  <a:schemeClr val="accent1"/>
                </a:solidFill>
                <a:ea typeface="+mn-lt"/>
                <a:cs typeface="+mn-lt"/>
              </a:rPr>
              <a:t>Updating the following TSDS PEIMS reports:</a:t>
            </a:r>
          </a:p>
          <a:p>
            <a:pPr marL="0" indent="0" algn="l">
              <a:buNone/>
            </a:pPr>
            <a:endParaRPr lang="en-US" sz="300">
              <a:solidFill>
                <a:schemeClr val="accent1"/>
              </a:solidFill>
              <a:ea typeface="+mn-lt"/>
              <a:cs typeface="+mn-lt"/>
            </a:endParaRPr>
          </a:p>
          <a:p>
            <a:pPr marL="461963" algn="l">
              <a:buNone/>
            </a:pPr>
            <a:r>
              <a:rPr lang="en-US" sz="2400">
                <a:solidFill>
                  <a:schemeClr val="accent1"/>
                </a:solidFill>
                <a:ea typeface="+mn-lt"/>
                <a:cs typeface="+mn-lt"/>
              </a:rPr>
              <a:t>PEIMS Fall Reports:</a:t>
            </a:r>
          </a:p>
          <a:p>
            <a:pPr marL="688975" algn="l"/>
            <a:r>
              <a:rPr lang="en-US" sz="2000">
                <a:solidFill>
                  <a:schemeClr val="accent1"/>
                </a:solidFill>
                <a:ea typeface="+mn-lt"/>
                <a:cs typeface="+mn-lt"/>
              </a:rPr>
              <a:t>PDM1-120-011 – Student Crisis Code Roster</a:t>
            </a:r>
          </a:p>
          <a:p>
            <a:pPr marL="1260475" lvl="1"/>
            <a:r>
              <a:rPr lang="en-US" sz="1600">
                <a:solidFill>
                  <a:schemeClr val="accent1"/>
                </a:solidFill>
                <a:ea typeface="+mn-lt"/>
                <a:cs typeface="+mn-lt"/>
              </a:rPr>
              <a:t>Expanded crisis code column to allow up to 3 characters.</a:t>
            </a:r>
          </a:p>
          <a:p>
            <a:pPr marL="688975" algn="l"/>
            <a:r>
              <a:rPr lang="en-US" sz="2000">
                <a:solidFill>
                  <a:schemeClr val="accent1"/>
                </a:solidFill>
                <a:ea typeface="+mn-lt"/>
                <a:cs typeface="+mn-lt"/>
              </a:rPr>
              <a:t>PDM1-123-001 – STAAR Precoding Report</a:t>
            </a:r>
          </a:p>
          <a:p>
            <a:pPr marL="1260475" lvl="1"/>
            <a:r>
              <a:rPr lang="en-US" sz="1600">
                <a:solidFill>
                  <a:schemeClr val="accent1"/>
                </a:solidFill>
                <a:ea typeface="+mn-lt"/>
                <a:cs typeface="+mn-lt"/>
              </a:rPr>
              <a:t>Expanded crisis code column to allow up to 3 characters.</a:t>
            </a:r>
          </a:p>
          <a:p>
            <a:pPr marL="917575" lvl="1" indent="0">
              <a:buNone/>
            </a:pPr>
            <a:endParaRPr lang="en-US" sz="1600">
              <a:solidFill>
                <a:schemeClr val="accent1"/>
              </a:solidFill>
              <a:ea typeface="+mn-lt"/>
              <a:cs typeface="+mn-lt"/>
            </a:endParaRPr>
          </a:p>
          <a:p>
            <a:pPr marL="461963" algn="l">
              <a:buNone/>
            </a:pPr>
            <a:r>
              <a:rPr lang="en-US" sz="2400">
                <a:solidFill>
                  <a:schemeClr val="accent1"/>
                </a:solidFill>
                <a:ea typeface="+mn-lt"/>
                <a:cs typeface="+mn-lt"/>
              </a:rPr>
              <a:t>PEIMS Extended Year Reports:</a:t>
            </a:r>
          </a:p>
          <a:p>
            <a:pPr marL="688975" algn="l"/>
            <a:r>
              <a:rPr lang="en-US" sz="2000">
                <a:solidFill>
                  <a:schemeClr val="accent1"/>
                </a:solidFill>
                <a:ea typeface="+mn-lt"/>
                <a:cs typeface="+mn-lt"/>
              </a:rPr>
              <a:t>PDM4-120-002 – Student Crisis Code Roster</a:t>
            </a:r>
          </a:p>
          <a:p>
            <a:pPr marL="1260475" lvl="1"/>
            <a:r>
              <a:rPr lang="en-US" sz="1600">
                <a:solidFill>
                  <a:schemeClr val="accent1"/>
                </a:solidFill>
                <a:ea typeface="+mn-lt"/>
                <a:cs typeface="+mn-lt"/>
              </a:rPr>
              <a:t>Expanded crisis code column to allow up to 3 characters.</a:t>
            </a:r>
          </a:p>
          <a:p>
            <a:pPr marL="688975" algn="l"/>
            <a:r>
              <a:rPr lang="en-US" sz="2000">
                <a:solidFill>
                  <a:schemeClr val="accent1"/>
                </a:solidFill>
                <a:ea typeface="+mn-lt"/>
                <a:cs typeface="+mn-lt"/>
              </a:rPr>
              <a:t> PDM4-130-002 – Flexible Attendance Data</a:t>
            </a:r>
          </a:p>
          <a:p>
            <a:pPr marL="1260475" lvl="1"/>
            <a:r>
              <a:rPr lang="en-US" sz="1600">
                <a:solidFill>
                  <a:schemeClr val="accent1"/>
                </a:solidFill>
                <a:ea typeface="+mn-lt"/>
                <a:cs typeface="+mn-lt"/>
              </a:rPr>
              <a:t>Expanded crisis code column to allow up to 3 characters.</a:t>
            </a:r>
          </a:p>
          <a:p>
            <a:pPr marL="461963" algn="l">
              <a:buNone/>
            </a:pPr>
            <a:endParaRPr lang="en-US" sz="500">
              <a:solidFill>
                <a:schemeClr val="accent1"/>
              </a:solidFill>
              <a:ea typeface="+mn-lt"/>
              <a:cs typeface="+mn-lt"/>
            </a:endParaRPr>
          </a:p>
        </p:txBody>
      </p:sp>
      <p:sp>
        <p:nvSpPr>
          <p:cNvPr id="6" name="Title 2">
            <a:extLst>
              <a:ext uri="{FF2B5EF4-FFF2-40B4-BE49-F238E27FC236}">
                <a16:creationId xmlns:a16="http://schemas.microsoft.com/office/drawing/2014/main" id="{298CE079-4792-4EF1-A937-3BE401255C5A}"/>
              </a:ext>
            </a:extLst>
          </p:cNvPr>
          <p:cNvSpPr>
            <a:spLocks noGrp="1"/>
          </p:cNvSpPr>
          <p:nvPr>
            <p:ph type="title"/>
          </p:nvPr>
        </p:nvSpPr>
        <p:spPr>
          <a:xfrm>
            <a:off x="2201841" y="167275"/>
            <a:ext cx="9630770" cy="751350"/>
          </a:xfrm>
        </p:spPr>
        <p:txBody>
          <a:bodyPr>
            <a:normAutofit/>
          </a:bodyPr>
          <a:lstStyle/>
          <a:p>
            <a:r>
              <a:rPr lang="en-US"/>
              <a:t>Crisis Codes: Reports</a:t>
            </a:r>
          </a:p>
        </p:txBody>
      </p:sp>
    </p:spTree>
    <p:extLst>
      <p:ext uri="{BB962C8B-B14F-4D97-AF65-F5344CB8AC3E}">
        <p14:creationId xmlns:p14="http://schemas.microsoft.com/office/powerpoint/2010/main" val="16195197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a:xfrm>
            <a:off x="712380" y="0"/>
            <a:ext cx="11121657" cy="751350"/>
          </a:xfrm>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84119" y="468802"/>
            <a:ext cx="10623762" cy="5402759"/>
          </a:xfrm>
        </p:spPr>
        <p:txBody>
          <a:bodyPr lIns="91440" tIns="45720" rIns="91440" bIns="45720" anchor="t"/>
          <a:lstStyle/>
          <a:p>
            <a:pPr>
              <a:lnSpc>
                <a:spcPct val="100000"/>
              </a:lnSpc>
              <a:spcBef>
                <a:spcPts val="0"/>
              </a:spcBef>
            </a:pPr>
            <a:r>
              <a:rPr lang="en-US" sz="2400" b="1">
                <a:solidFill>
                  <a:srgbClr val="0D6CB9"/>
                </a:solidFill>
                <a:ea typeface="+mn-lt"/>
                <a:cs typeface="+mn-lt"/>
              </a:rPr>
              <a:t>PEIMS</a:t>
            </a:r>
            <a:endParaRPr lang="en-US" b="1">
              <a:solidFill>
                <a:srgbClr val="0D6CB9"/>
              </a:solidFill>
              <a:ea typeface="+mn-lt"/>
              <a:cs typeface="+mn-lt"/>
            </a:endParaRPr>
          </a:p>
          <a:p>
            <a:pPr lvl="1" fontAlgn="base">
              <a:spcBef>
                <a:spcPts val="0"/>
              </a:spcBef>
            </a:pPr>
            <a:r>
              <a:rPr lang="en-US" sz="1800">
                <a:ea typeface="+mn-lt"/>
                <a:cs typeface="+mn-lt"/>
              </a:rPr>
              <a:t>2020-2021</a:t>
            </a:r>
            <a:r>
              <a:rPr lang="en-US" sz="1200">
                <a:ea typeface="+mn-lt"/>
                <a:cs typeface="+mn-lt"/>
              </a:rPr>
              <a:t>​</a:t>
            </a:r>
          </a:p>
          <a:p>
            <a:pPr lvl="2" fontAlgn="base">
              <a:spcBef>
                <a:spcPts val="0"/>
              </a:spcBef>
            </a:pPr>
            <a:r>
              <a:rPr lang="en-US" sz="1600">
                <a:ea typeface="+mn-lt"/>
                <a:cs typeface="+mn-lt"/>
              </a:rPr>
              <a:t>English Learner Summer School</a:t>
            </a:r>
            <a:endParaRPr lang="en-US" sz="1600" strike="sngStrike">
              <a:ea typeface="+mn-lt"/>
              <a:cs typeface="+mn-lt"/>
            </a:endParaRPr>
          </a:p>
          <a:p>
            <a:pPr lvl="2" fontAlgn="base">
              <a:spcBef>
                <a:spcPts val="0"/>
              </a:spcBef>
            </a:pPr>
            <a:r>
              <a:rPr lang="en-US" sz="1600">
                <a:ea typeface="+mn-lt"/>
                <a:cs typeface="+mn-lt"/>
              </a:rPr>
              <a:t>Additional Days School Year Program</a:t>
            </a:r>
            <a:endParaRPr lang="en-US" sz="1600" strike="sngStrike">
              <a:ea typeface="+mn-lt"/>
              <a:cs typeface="+mn-lt"/>
            </a:endParaRPr>
          </a:p>
          <a:p>
            <a:pPr lvl="2">
              <a:lnSpc>
                <a:spcPct val="107000"/>
              </a:lnSpc>
              <a:spcBef>
                <a:spcPts val="0"/>
              </a:spcBef>
            </a:pPr>
            <a:r>
              <a:rPr lang="en-US" sz="1600">
                <a:ea typeface="+mn-lt"/>
                <a:cs typeface="+mn-lt"/>
              </a:rPr>
              <a:t>PEIMS Performance</a:t>
            </a:r>
          </a:p>
          <a:p>
            <a:pPr lvl="2">
              <a:lnSpc>
                <a:spcPct val="107000"/>
              </a:lnSpc>
              <a:spcBef>
                <a:spcPts val="0"/>
              </a:spcBef>
            </a:pPr>
            <a:r>
              <a:rPr lang="en-US" sz="1600">
                <a:ea typeface="+mn-lt"/>
                <a:cs typeface="+mn-lt"/>
              </a:rPr>
              <a:t>CTE Updates</a:t>
            </a:r>
            <a:endParaRPr lang="en-US"/>
          </a:p>
          <a:p>
            <a:pPr lvl="1">
              <a:lnSpc>
                <a:spcPct val="107000"/>
              </a:lnSpc>
              <a:spcBef>
                <a:spcPts val="0"/>
              </a:spcBef>
            </a:pPr>
            <a:r>
              <a:rPr lang="en-US" sz="1800">
                <a:ea typeface="+mn-lt"/>
                <a:cs typeface="+mn-lt"/>
              </a:rPr>
              <a:t>2021-2022</a:t>
            </a:r>
            <a:endParaRPr lang="en-US" sz="2000">
              <a:ea typeface="+mn-lt"/>
              <a:cs typeface="+mn-lt"/>
            </a:endParaRPr>
          </a:p>
          <a:p>
            <a:pPr lvl="2">
              <a:lnSpc>
                <a:spcPct val="107000"/>
              </a:lnSpc>
              <a:spcBef>
                <a:spcPts val="0"/>
              </a:spcBef>
            </a:pPr>
            <a:r>
              <a:rPr lang="en-US" sz="1600">
                <a:ea typeface="+mn-lt"/>
                <a:cs typeface="+mn-lt"/>
              </a:rPr>
              <a:t>Expanded Learning Opportunities</a:t>
            </a:r>
          </a:p>
          <a:p>
            <a:pPr lvl="2">
              <a:lnSpc>
                <a:spcPct val="107000"/>
              </a:lnSpc>
              <a:spcBef>
                <a:spcPts val="0"/>
              </a:spcBef>
            </a:pPr>
            <a:r>
              <a:rPr lang="en-US" sz="1600">
                <a:ea typeface="+mn-lt"/>
                <a:cs typeface="+mn-lt"/>
              </a:rPr>
              <a:t>Crisis Codes</a:t>
            </a:r>
          </a:p>
          <a:p>
            <a:pPr lvl="2">
              <a:lnSpc>
                <a:spcPct val="107000"/>
              </a:lnSpc>
              <a:spcBef>
                <a:spcPts val="0"/>
              </a:spcBef>
            </a:pPr>
            <a:r>
              <a:rPr lang="en-US" sz="1600" b="1">
                <a:ea typeface="+mn-lt"/>
                <a:cs typeface="+mn-lt"/>
              </a:rPr>
              <a:t>Industry Based Certification</a:t>
            </a:r>
          </a:p>
          <a:p>
            <a:pPr lvl="2">
              <a:lnSpc>
                <a:spcPct val="107000"/>
              </a:lnSpc>
              <a:spcBef>
                <a:spcPts val="0"/>
              </a:spcBef>
            </a:pPr>
            <a:r>
              <a:rPr lang="en-US" sz="1600">
                <a:ea typeface="+mn-lt"/>
                <a:cs typeface="+mn-lt"/>
              </a:rPr>
              <a:t>Leaver Definition Update</a:t>
            </a:r>
          </a:p>
          <a:p>
            <a:pPr lvl="2">
              <a:lnSpc>
                <a:spcPct val="107000"/>
              </a:lnSpc>
              <a:spcBef>
                <a:spcPts val="0"/>
              </a:spcBef>
            </a:pPr>
            <a:r>
              <a:rPr lang="en-US" sz="1600">
                <a:ea typeface="+mn-lt"/>
                <a:cs typeface="+mn-lt"/>
              </a:rPr>
              <a:t>Non-Membership Special Education Student Discipline and Restraint Reporting</a:t>
            </a:r>
          </a:p>
          <a:p>
            <a:pPr lvl="2">
              <a:lnSpc>
                <a:spcPct val="107000"/>
              </a:lnSpc>
              <a:spcBef>
                <a:spcPts val="0"/>
              </a:spcBef>
            </a:pPr>
            <a:r>
              <a:rPr lang="en-US" sz="1600">
                <a:ea typeface="+mn-lt"/>
                <a:cs typeface="+mn-lt"/>
              </a:rPr>
              <a:t>CTE Data Element Changes</a:t>
            </a:r>
          </a:p>
          <a:p>
            <a:pPr lvl="2">
              <a:lnSpc>
                <a:spcPct val="107000"/>
              </a:lnSpc>
              <a:spcBef>
                <a:spcPts val="0"/>
              </a:spcBef>
            </a:pPr>
            <a:r>
              <a:rPr lang="en-US" sz="1600">
                <a:ea typeface="+mn-lt"/>
                <a:cs typeface="+mn-lt"/>
              </a:rPr>
              <a:t>SERVICE-ID Code Changes</a:t>
            </a:r>
          </a:p>
          <a:p>
            <a:pPr lvl="2">
              <a:lnSpc>
                <a:spcPct val="107000"/>
              </a:lnSpc>
              <a:spcBef>
                <a:spcPts val="0"/>
              </a:spcBef>
            </a:pPr>
            <a:r>
              <a:rPr lang="en-US" sz="1600">
                <a:ea typeface="+mn-lt"/>
                <a:cs typeface="+mn-lt"/>
              </a:rPr>
              <a:t>Fund Code Table Changes</a:t>
            </a:r>
          </a:p>
          <a:p>
            <a:pPr lvl="2">
              <a:lnSpc>
                <a:spcPct val="107000"/>
              </a:lnSpc>
              <a:spcBef>
                <a:spcPts val="0"/>
              </a:spcBef>
            </a:pPr>
            <a:r>
              <a:rPr lang="en-US" sz="1600">
                <a:ea typeface="+mn-lt"/>
                <a:cs typeface="+mn-lt"/>
              </a:rPr>
              <a:t>Excessive Unexcused Absence Data Element Change</a:t>
            </a:r>
          </a:p>
          <a:p>
            <a:pPr lvl="2">
              <a:lnSpc>
                <a:spcPct val="107000"/>
              </a:lnSpc>
              <a:spcBef>
                <a:spcPts val="0"/>
              </a:spcBef>
            </a:pPr>
            <a:r>
              <a:rPr lang="en-US" sz="1600">
                <a:ea typeface="+mn-lt"/>
                <a:cs typeface="+mn-lt"/>
              </a:rPr>
              <a:t>September 1, 2021 Post-Addendum Non-Legislative Updates</a:t>
            </a:r>
          </a:p>
          <a:p>
            <a:pPr lvl="1" fontAlgn="base">
              <a:spcBef>
                <a:spcPts val="0"/>
              </a:spcBef>
            </a:pPr>
            <a:r>
              <a:rPr lang="en-US" sz="1800">
                <a:ea typeface="+mn-lt"/>
                <a:cs typeface="+mn-lt"/>
              </a:rPr>
              <a:t>2022-2023</a:t>
            </a:r>
            <a:endParaRPr lang="en-US" sz="2000">
              <a:ea typeface="+mn-lt"/>
              <a:cs typeface="+mn-lt"/>
            </a:endParaRPr>
          </a:p>
          <a:p>
            <a:pPr lvl="2" fontAlgn="base">
              <a:spcBef>
                <a:spcPts val="0"/>
              </a:spcBef>
            </a:pPr>
            <a:r>
              <a:rPr lang="en-US" sz="1600">
                <a:ea typeface="+mn-lt"/>
                <a:cs typeface="+mn-lt"/>
              </a:rPr>
              <a:t>Financial Aid Application Early Notice</a:t>
            </a:r>
          </a:p>
          <a:p>
            <a:pPr lvl="1" fontAlgn="base">
              <a:spcBef>
                <a:spcPts val="0"/>
              </a:spcBef>
            </a:pPr>
            <a:r>
              <a:rPr lang="en-US" sz="1800">
                <a:solidFill>
                  <a:srgbClr val="0D6CB9"/>
                </a:solidFill>
                <a:latin typeface="Calibri"/>
                <a:cs typeface="Calibri"/>
              </a:rPr>
              <a:t>Timeline</a:t>
            </a:r>
            <a:r>
              <a:rPr lang="en-US" sz="2000">
                <a:solidFill>
                  <a:srgbClr val="0D6CB9"/>
                </a:solidFill>
                <a:latin typeface="Calibri"/>
                <a:cs typeface="Calibri"/>
              </a:rPr>
              <a:t>​</a:t>
            </a:r>
          </a:p>
          <a:p>
            <a:pPr lvl="1" fontAlgn="base">
              <a:spcBef>
                <a:spcPts val="0"/>
              </a:spcBef>
            </a:pPr>
            <a:r>
              <a:rPr lang="en-US" sz="1800">
                <a:solidFill>
                  <a:srgbClr val="0D6CB9"/>
                </a:solidFill>
                <a:latin typeface="Calibri"/>
                <a:cs typeface="Calibri"/>
              </a:rPr>
              <a:t>Technical Resources</a:t>
            </a:r>
            <a:endParaRPr lang="en-US" sz="2000">
              <a:solidFill>
                <a:srgbClr val="0D6CB9"/>
              </a:solidFill>
              <a:latin typeface="Calibri"/>
              <a:cs typeface="Calibri"/>
            </a:endParaRPr>
          </a:p>
        </p:txBody>
      </p:sp>
    </p:spTree>
    <p:extLst>
      <p:ext uri="{BB962C8B-B14F-4D97-AF65-F5344CB8AC3E}">
        <p14:creationId xmlns:p14="http://schemas.microsoft.com/office/powerpoint/2010/main" val="36565676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A6807F36-B7FE-4F3D-B16E-856A7EAFCA86}"/>
              </a:ext>
            </a:extLst>
          </p:cNvPr>
          <p:cNvSpPr>
            <a:spLocks noGrp="1"/>
          </p:cNvSpPr>
          <p:nvPr>
            <p:ph type="title"/>
          </p:nvPr>
        </p:nvSpPr>
        <p:spPr>
          <a:xfrm>
            <a:off x="2201841" y="167275"/>
            <a:ext cx="9630770" cy="751350"/>
          </a:xfrm>
        </p:spPr>
        <p:txBody>
          <a:bodyPr>
            <a:normAutofit/>
          </a:bodyPr>
          <a:lstStyle/>
          <a:p>
            <a:r>
              <a:rPr lang="en-US"/>
              <a:t>Industry Based Certification</a:t>
            </a:r>
            <a:r>
              <a:rPr lang="en-US">
                <a:cs typeface="Calibri"/>
              </a:rPr>
              <a:t>: Data Elements</a:t>
            </a:r>
            <a:endParaRPr lang="en-US"/>
          </a:p>
        </p:txBody>
      </p:sp>
      <p:sp>
        <p:nvSpPr>
          <p:cNvPr id="2" name="TextBox 1">
            <a:extLst>
              <a:ext uri="{FF2B5EF4-FFF2-40B4-BE49-F238E27FC236}">
                <a16:creationId xmlns:a16="http://schemas.microsoft.com/office/drawing/2014/main" id="{47843B9C-1D95-4CC7-A673-792DC2DA4C9B}"/>
              </a:ext>
            </a:extLst>
          </p:cNvPr>
          <p:cNvSpPr txBox="1"/>
          <p:nvPr/>
        </p:nvSpPr>
        <p:spPr>
          <a:xfrm>
            <a:off x="1995284" y="1052104"/>
            <a:ext cx="9630770" cy="3385542"/>
          </a:xfrm>
          <a:prstGeom prst="rect">
            <a:avLst/>
          </a:prstGeom>
          <a:noFill/>
        </p:spPr>
        <p:txBody>
          <a:bodyPr wrap="square" lIns="91440" tIns="45720" rIns="91440" bIns="45720" rtlCol="0" anchor="t">
            <a:spAutoFit/>
          </a:bodyPr>
          <a:lstStyle/>
          <a:p>
            <a:r>
              <a:rPr lang="en-US" sz="2400">
                <a:solidFill>
                  <a:schemeClr val="accent1"/>
                </a:solidFill>
                <a:ea typeface="+mn-lt"/>
                <a:cs typeface="+mn-lt"/>
              </a:rPr>
              <a:t>1. Modified TX-</a:t>
            </a:r>
            <a:r>
              <a:rPr lang="en-US" sz="2400" err="1">
                <a:solidFill>
                  <a:schemeClr val="accent1"/>
                </a:solidFill>
                <a:ea typeface="+mn-lt"/>
                <a:cs typeface="+mn-lt"/>
              </a:rPr>
              <a:t>IndustryCertifications</a:t>
            </a:r>
            <a:r>
              <a:rPr lang="en-US" sz="2400">
                <a:solidFill>
                  <a:schemeClr val="accent1"/>
                </a:solidFill>
                <a:ea typeface="+mn-lt"/>
                <a:cs typeface="+mn-lt"/>
              </a:rPr>
              <a:t> sub-complex type reported with </a:t>
            </a:r>
            <a:r>
              <a:rPr lang="en-US" sz="2400" err="1">
                <a:solidFill>
                  <a:schemeClr val="accent1"/>
                </a:solidFill>
                <a:ea typeface="+mn-lt"/>
                <a:cs typeface="+mn-lt"/>
              </a:rPr>
              <a:t>StudentExtension</a:t>
            </a:r>
            <a:r>
              <a:rPr lang="en-US" sz="2400">
                <a:solidFill>
                  <a:schemeClr val="accent1"/>
                </a:solidFill>
                <a:ea typeface="+mn-lt"/>
                <a:cs typeface="+mn-lt"/>
              </a:rPr>
              <a:t> complex type in the PEIMS Fall and Summer Submissions.</a:t>
            </a:r>
            <a:endParaRPr lang="en-US">
              <a:solidFill>
                <a:schemeClr val="accent1"/>
              </a:solidFill>
            </a:endParaRPr>
          </a:p>
          <a:p>
            <a:pPr marL="914400" lvl="1" indent="-457200">
              <a:spcBef>
                <a:spcPts val="1200"/>
              </a:spcBef>
              <a:buFont typeface="+mj-lt"/>
              <a:buAutoNum type="alphaLcPeriod"/>
            </a:pPr>
            <a:r>
              <a:rPr lang="en-US" sz="2400">
                <a:solidFill>
                  <a:schemeClr val="accent1"/>
                </a:solidFill>
                <a:ea typeface="+mn-lt"/>
                <a:cs typeface="+mn-lt"/>
              </a:rPr>
              <a:t>Changed IBC-EXAM-FEE-AMOUNT </a:t>
            </a:r>
            <a:r>
              <a:rPr lang="en-US" sz="2400" b="1">
                <a:solidFill>
                  <a:schemeClr val="accent1"/>
                </a:solidFill>
                <a:ea typeface="+mn-lt"/>
                <a:cs typeface="+mn-lt"/>
              </a:rPr>
              <a:t>from Conditionally Mandatory (C) to Optional (Y)</a:t>
            </a:r>
            <a:r>
              <a:rPr lang="en-US" sz="2400">
                <a:solidFill>
                  <a:schemeClr val="accent1"/>
                </a:solidFill>
                <a:ea typeface="+mn-lt"/>
                <a:cs typeface="+mn-lt"/>
              </a:rPr>
              <a:t>.</a:t>
            </a:r>
          </a:p>
          <a:p>
            <a:pPr marL="342900" indent="-342900" algn="l">
              <a:buAutoNum type="alphaLcPeriod"/>
            </a:pPr>
            <a:endParaRPr lang="en-US">
              <a:solidFill>
                <a:srgbClr val="000000"/>
              </a:solidFill>
              <a:latin typeface="Times New Roman" panose="02020603050405020304" pitchFamily="18" charset="0"/>
            </a:endParaRPr>
          </a:p>
          <a:p>
            <a:pPr marL="342900" indent="-342900" algn="l">
              <a:buAutoNum type="alphaLcPeriod"/>
            </a:pPr>
            <a:endParaRPr lang="en-US" b="0" i="0">
              <a:solidFill>
                <a:srgbClr val="000000"/>
              </a:solidFill>
              <a:effectLst/>
              <a:latin typeface="Times New Roman" panose="02020603050405020304" pitchFamily="18" charset="0"/>
            </a:endParaRPr>
          </a:p>
          <a:p>
            <a:pPr marL="342900" indent="-342900" algn="l">
              <a:buAutoNum type="alphaLcPeriod"/>
            </a:pPr>
            <a:endParaRPr lang="en-US">
              <a:solidFill>
                <a:srgbClr val="000000"/>
              </a:solidFill>
              <a:latin typeface="Times New Roman" panose="02020603050405020304" pitchFamily="18" charset="0"/>
            </a:endParaRPr>
          </a:p>
          <a:p>
            <a:pPr marL="342900" indent="-342900" algn="l">
              <a:buAutoNum type="alphaLcPeriod"/>
            </a:pPr>
            <a:endParaRPr lang="en-US" b="0" i="0">
              <a:solidFill>
                <a:srgbClr val="000000"/>
              </a:solidFill>
              <a:effectLst/>
              <a:latin typeface="Times New Roman" panose="02020603050405020304" pitchFamily="18" charset="0"/>
            </a:endParaRPr>
          </a:p>
          <a:p>
            <a:pPr marL="342900" indent="-342900" algn="l">
              <a:buAutoNum type="alphaLcPeriod"/>
            </a:pPr>
            <a:endParaRPr lang="en-US">
              <a:solidFill>
                <a:srgbClr val="000000"/>
              </a:solidFill>
              <a:latin typeface="Times New Roman" panose="02020603050405020304" pitchFamily="18" charset="0"/>
            </a:endParaRPr>
          </a:p>
          <a:p>
            <a:pPr marL="342900" indent="-342900" algn="l">
              <a:buAutoNum type="alphaLcPeriod"/>
            </a:pPr>
            <a:endParaRPr lang="en-US" b="0" i="0">
              <a:solidFill>
                <a:srgbClr val="000000"/>
              </a:solidFill>
              <a:effectLst/>
              <a:latin typeface="Times New Roman" panose="02020603050405020304" pitchFamily="18" charset="0"/>
            </a:endParaRPr>
          </a:p>
        </p:txBody>
      </p:sp>
      <p:pic>
        <p:nvPicPr>
          <p:cNvPr id="5" name="Picture 4" descr="Graphical user interface, text, application&#10;&#10;Description automatically generated">
            <a:extLst>
              <a:ext uri="{FF2B5EF4-FFF2-40B4-BE49-F238E27FC236}">
                <a16:creationId xmlns:a16="http://schemas.microsoft.com/office/drawing/2014/main" id="{BF4C9179-26D8-45D7-AA5A-3AF03FE6A46C}"/>
              </a:ext>
            </a:extLst>
          </p:cNvPr>
          <p:cNvPicPr/>
          <p:nvPr/>
        </p:nvPicPr>
        <p:blipFill>
          <a:blip r:embed="rId2"/>
          <a:stretch>
            <a:fillRect/>
          </a:stretch>
        </p:blipFill>
        <p:spPr>
          <a:xfrm>
            <a:off x="2201840" y="3305855"/>
            <a:ext cx="9467645" cy="2232796"/>
          </a:xfrm>
          <a:prstGeom prst="rect">
            <a:avLst/>
          </a:prstGeom>
        </p:spPr>
      </p:pic>
      <p:sp>
        <p:nvSpPr>
          <p:cNvPr id="8" name="Rectangle 7">
            <a:extLst>
              <a:ext uri="{FF2B5EF4-FFF2-40B4-BE49-F238E27FC236}">
                <a16:creationId xmlns:a16="http://schemas.microsoft.com/office/drawing/2014/main" id="{92066028-75EF-42D0-8351-BCB095C13D8E}"/>
              </a:ext>
              <a:ext uri="{C183D7F6-B498-43B3-948B-1728B52AA6E4}">
                <adec:decorative xmlns:adec="http://schemas.microsoft.com/office/drawing/2017/decorative" val="1"/>
              </a:ext>
            </a:extLst>
          </p:cNvPr>
          <p:cNvSpPr/>
          <p:nvPr/>
        </p:nvSpPr>
        <p:spPr>
          <a:xfrm>
            <a:off x="2201840" y="4673505"/>
            <a:ext cx="9467645" cy="351341"/>
          </a:xfrm>
          <a:prstGeom prst="rect">
            <a:avLst/>
          </a:prstGeom>
          <a:noFill/>
          <a:ln w="38100">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15462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A6807F36-B7FE-4F3D-B16E-856A7EAFCA86}"/>
              </a:ext>
            </a:extLst>
          </p:cNvPr>
          <p:cNvSpPr>
            <a:spLocks noGrp="1"/>
          </p:cNvSpPr>
          <p:nvPr>
            <p:ph type="title"/>
          </p:nvPr>
        </p:nvSpPr>
        <p:spPr>
          <a:xfrm>
            <a:off x="2201841" y="167275"/>
            <a:ext cx="9630770" cy="751350"/>
          </a:xfrm>
        </p:spPr>
        <p:txBody>
          <a:bodyPr>
            <a:normAutofit/>
          </a:bodyPr>
          <a:lstStyle/>
          <a:p>
            <a:r>
              <a:rPr lang="en-US"/>
              <a:t>Industry Based Certification</a:t>
            </a:r>
            <a:r>
              <a:rPr lang="en-US">
                <a:cs typeface="Calibri"/>
              </a:rPr>
              <a:t>: Data Elements</a:t>
            </a:r>
            <a:endParaRPr lang="en-US"/>
          </a:p>
        </p:txBody>
      </p:sp>
      <p:sp>
        <p:nvSpPr>
          <p:cNvPr id="2" name="TextBox 1">
            <a:extLst>
              <a:ext uri="{FF2B5EF4-FFF2-40B4-BE49-F238E27FC236}">
                <a16:creationId xmlns:a16="http://schemas.microsoft.com/office/drawing/2014/main" id="{E348103E-2970-42E5-8D80-80ADBE9BDF9B}"/>
              </a:ext>
            </a:extLst>
          </p:cNvPr>
          <p:cNvSpPr txBox="1"/>
          <p:nvPr/>
        </p:nvSpPr>
        <p:spPr>
          <a:xfrm>
            <a:off x="2002971" y="1023822"/>
            <a:ext cx="8497415" cy="1723549"/>
          </a:xfrm>
          <a:prstGeom prst="rect">
            <a:avLst/>
          </a:prstGeom>
          <a:noFill/>
        </p:spPr>
        <p:txBody>
          <a:bodyPr wrap="square" lIns="91440" tIns="45720" rIns="91440" bIns="45720" rtlCol="0" anchor="t">
            <a:spAutoFit/>
          </a:bodyPr>
          <a:lstStyle/>
          <a:p>
            <a:r>
              <a:rPr lang="en-US" sz="2400">
                <a:solidFill>
                  <a:schemeClr val="accent1"/>
                </a:solidFill>
                <a:ea typeface="+mn-lt"/>
                <a:cs typeface="+mn-lt"/>
              </a:rPr>
              <a:t>2. Modified Data Element </a:t>
            </a:r>
            <a:r>
              <a:rPr lang="en-US" sz="2400" b="1">
                <a:solidFill>
                  <a:schemeClr val="accent1"/>
                </a:solidFill>
                <a:ea typeface="+mn-lt"/>
                <a:cs typeface="+mn-lt"/>
              </a:rPr>
              <a:t>IBC-EXAM-FEE-AMOUNT</a:t>
            </a:r>
            <a:r>
              <a:rPr lang="en-US" sz="2400">
                <a:solidFill>
                  <a:schemeClr val="accent1"/>
                </a:solidFill>
                <a:ea typeface="+mn-lt"/>
                <a:cs typeface="+mn-lt"/>
              </a:rPr>
              <a:t> (E1654) definition, length, pattern, and domain of values.</a:t>
            </a:r>
            <a:endParaRPr lang="en-US">
              <a:solidFill>
                <a:schemeClr val="accent1"/>
              </a:solidFill>
            </a:endParaRPr>
          </a:p>
          <a:p>
            <a:pPr marL="914400" lvl="1" indent="-457200">
              <a:spcBef>
                <a:spcPts val="1200"/>
              </a:spcBef>
              <a:buFont typeface="+mj-lt"/>
              <a:buAutoNum type="alphaLcPeriod"/>
            </a:pPr>
            <a:r>
              <a:rPr lang="en-US" sz="2400">
                <a:solidFill>
                  <a:schemeClr val="accent1"/>
                </a:solidFill>
                <a:ea typeface="+mn-lt"/>
                <a:cs typeface="+mn-lt"/>
              </a:rPr>
              <a:t>The adjustments to length, pattern, and domain of values allow for the reporting of fees with cents.</a:t>
            </a:r>
          </a:p>
        </p:txBody>
      </p:sp>
      <p:pic>
        <p:nvPicPr>
          <p:cNvPr id="4" name="Picture 3">
            <a:extLst>
              <a:ext uri="{FF2B5EF4-FFF2-40B4-BE49-F238E27FC236}">
                <a16:creationId xmlns:a16="http://schemas.microsoft.com/office/drawing/2014/main" id="{ED67CD80-DFB2-4EDE-A3B5-831732F8BA5E}"/>
              </a:ext>
            </a:extLst>
          </p:cNvPr>
          <p:cNvPicPr>
            <a:picLocks noChangeAspect="1"/>
          </p:cNvPicPr>
          <p:nvPr/>
        </p:nvPicPr>
        <p:blipFill>
          <a:blip r:embed="rId2"/>
          <a:stretch>
            <a:fillRect/>
          </a:stretch>
        </p:blipFill>
        <p:spPr>
          <a:xfrm>
            <a:off x="2900227" y="3025684"/>
            <a:ext cx="7715250" cy="3314700"/>
          </a:xfrm>
          <a:prstGeom prst="rect">
            <a:avLst/>
          </a:prstGeom>
        </p:spPr>
      </p:pic>
      <p:sp>
        <p:nvSpPr>
          <p:cNvPr id="8" name="Rectangle 7">
            <a:extLst>
              <a:ext uri="{FF2B5EF4-FFF2-40B4-BE49-F238E27FC236}">
                <a16:creationId xmlns:a16="http://schemas.microsoft.com/office/drawing/2014/main" id="{F007FA61-066D-4062-A166-BB09721CDBAE}"/>
              </a:ext>
              <a:ext uri="{C183D7F6-B498-43B3-948B-1728B52AA6E4}">
                <adec:decorative xmlns:adec="http://schemas.microsoft.com/office/drawing/2017/decorative" val="1"/>
              </a:ext>
            </a:extLst>
          </p:cNvPr>
          <p:cNvSpPr/>
          <p:nvPr/>
        </p:nvSpPr>
        <p:spPr>
          <a:xfrm>
            <a:off x="2969854" y="4331693"/>
            <a:ext cx="7530532" cy="431896"/>
          </a:xfrm>
          <a:prstGeom prst="rect">
            <a:avLst/>
          </a:prstGeom>
          <a:noFill/>
          <a:ln w="38100">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01EC179-D526-4B44-8BDE-1601EA2F05DC}"/>
              </a:ext>
              <a:ext uri="{C183D7F6-B498-43B3-948B-1728B52AA6E4}">
                <adec:decorative xmlns:adec="http://schemas.microsoft.com/office/drawing/2017/decorative" val="1"/>
              </a:ext>
            </a:extLst>
          </p:cNvPr>
          <p:cNvSpPr/>
          <p:nvPr/>
        </p:nvSpPr>
        <p:spPr>
          <a:xfrm>
            <a:off x="4345577" y="5494288"/>
            <a:ext cx="365760" cy="262078"/>
          </a:xfrm>
          <a:prstGeom prst="rect">
            <a:avLst/>
          </a:prstGeom>
          <a:noFill/>
          <a:ln w="38100">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F840F73-9B7F-4F06-A5E9-99713CB6F635}"/>
              </a:ext>
              <a:ext uri="{C183D7F6-B498-43B3-948B-1728B52AA6E4}">
                <adec:decorative xmlns:adec="http://schemas.microsoft.com/office/drawing/2017/decorative" val="1"/>
              </a:ext>
            </a:extLst>
          </p:cNvPr>
          <p:cNvSpPr/>
          <p:nvPr/>
        </p:nvSpPr>
        <p:spPr>
          <a:xfrm>
            <a:off x="6327994" y="5507351"/>
            <a:ext cx="814252" cy="262078"/>
          </a:xfrm>
          <a:prstGeom prst="rect">
            <a:avLst/>
          </a:prstGeom>
          <a:noFill/>
          <a:ln w="38100">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0B03B86-3CC0-4436-9541-4347323ADBAB}"/>
              </a:ext>
              <a:ext uri="{C183D7F6-B498-43B3-948B-1728B52AA6E4}">
                <adec:decorative xmlns:adec="http://schemas.microsoft.com/office/drawing/2017/decorative" val="1"/>
              </a:ext>
            </a:extLst>
          </p:cNvPr>
          <p:cNvSpPr/>
          <p:nvPr/>
        </p:nvSpPr>
        <p:spPr>
          <a:xfrm>
            <a:off x="8513100" y="5507351"/>
            <a:ext cx="909573" cy="262078"/>
          </a:xfrm>
          <a:prstGeom prst="rect">
            <a:avLst/>
          </a:prstGeom>
          <a:noFill/>
          <a:ln w="38100">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29811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A6807F36-B7FE-4F3D-B16E-856A7EAFCA86}"/>
              </a:ext>
            </a:extLst>
          </p:cNvPr>
          <p:cNvSpPr>
            <a:spLocks noGrp="1"/>
          </p:cNvSpPr>
          <p:nvPr>
            <p:ph type="title"/>
          </p:nvPr>
        </p:nvSpPr>
        <p:spPr>
          <a:xfrm>
            <a:off x="2201841" y="167275"/>
            <a:ext cx="9630770" cy="751350"/>
          </a:xfrm>
        </p:spPr>
        <p:txBody>
          <a:bodyPr>
            <a:normAutofit/>
          </a:bodyPr>
          <a:lstStyle/>
          <a:p>
            <a:r>
              <a:rPr lang="en-US"/>
              <a:t>Industry Based Certifications</a:t>
            </a:r>
            <a:r>
              <a:rPr lang="en-US">
                <a:cs typeface="Calibri"/>
              </a:rPr>
              <a:t>: Reporting Guidance</a:t>
            </a:r>
            <a:endParaRPr lang="en-US"/>
          </a:p>
        </p:txBody>
      </p:sp>
      <p:sp>
        <p:nvSpPr>
          <p:cNvPr id="4" name="Content Placeholder 4">
            <a:extLst>
              <a:ext uri="{FF2B5EF4-FFF2-40B4-BE49-F238E27FC236}">
                <a16:creationId xmlns:a16="http://schemas.microsoft.com/office/drawing/2014/main" id="{E8223F7C-1E1A-42A6-88E5-9A84B779A68C}"/>
              </a:ext>
            </a:extLst>
          </p:cNvPr>
          <p:cNvSpPr>
            <a:spLocks noGrp="1"/>
          </p:cNvSpPr>
          <p:nvPr>
            <p:ph idx="1"/>
          </p:nvPr>
        </p:nvSpPr>
        <p:spPr>
          <a:xfrm>
            <a:off x="2166936" y="970959"/>
            <a:ext cx="9946406" cy="5764138"/>
          </a:xfrm>
        </p:spPr>
        <p:txBody>
          <a:bodyPr/>
          <a:lstStyle/>
          <a:p>
            <a:pPr marL="0" indent="0" algn="l">
              <a:buNone/>
            </a:pPr>
            <a:r>
              <a:rPr lang="en-US" b="1">
                <a:solidFill>
                  <a:schemeClr val="accent1"/>
                </a:solidFill>
                <a:ea typeface="+mn-lt"/>
                <a:cs typeface="+mn-lt"/>
              </a:rPr>
              <a:t>Updated Data Element reporting guidance</a:t>
            </a:r>
          </a:p>
        </p:txBody>
      </p:sp>
      <p:grpSp>
        <p:nvGrpSpPr>
          <p:cNvPr id="8" name="Group 7">
            <a:extLst>
              <a:ext uri="{FF2B5EF4-FFF2-40B4-BE49-F238E27FC236}">
                <a16:creationId xmlns:a16="http://schemas.microsoft.com/office/drawing/2014/main" id="{A345FA51-40D1-4A87-B2E1-2AF7644BAF2C}"/>
              </a:ext>
            </a:extLst>
          </p:cNvPr>
          <p:cNvGrpSpPr/>
          <p:nvPr/>
        </p:nvGrpSpPr>
        <p:grpSpPr>
          <a:xfrm>
            <a:off x="2166936" y="1878679"/>
            <a:ext cx="10025064" cy="3100641"/>
            <a:chOff x="0" y="1845828"/>
            <a:chExt cx="12192000" cy="3636606"/>
          </a:xfrm>
        </p:grpSpPr>
        <p:pic>
          <p:nvPicPr>
            <p:cNvPr id="3" name="Picture 2">
              <a:extLst>
                <a:ext uri="{FF2B5EF4-FFF2-40B4-BE49-F238E27FC236}">
                  <a16:creationId xmlns:a16="http://schemas.microsoft.com/office/drawing/2014/main" id="{1231E364-0398-4CCD-9C3F-73B3274A0057}"/>
                </a:ext>
              </a:extLst>
            </p:cNvPr>
            <p:cNvPicPr>
              <a:picLocks noChangeAspect="1"/>
            </p:cNvPicPr>
            <p:nvPr/>
          </p:nvPicPr>
          <p:blipFill rotWithShape="1">
            <a:blip r:embed="rId2"/>
            <a:srcRect b="91084"/>
            <a:stretch/>
          </p:blipFill>
          <p:spPr>
            <a:xfrm>
              <a:off x="0" y="1845828"/>
              <a:ext cx="12192000" cy="366149"/>
            </a:xfrm>
            <a:prstGeom prst="rect">
              <a:avLst/>
            </a:prstGeom>
          </p:spPr>
        </p:pic>
        <p:pic>
          <p:nvPicPr>
            <p:cNvPr id="6" name="Picture 5">
              <a:extLst>
                <a:ext uri="{FF2B5EF4-FFF2-40B4-BE49-F238E27FC236}">
                  <a16:creationId xmlns:a16="http://schemas.microsoft.com/office/drawing/2014/main" id="{22D4E838-27A7-477B-9A29-E9AFF9AC2BEB}"/>
                </a:ext>
              </a:extLst>
            </p:cNvPr>
            <p:cNvPicPr>
              <a:picLocks noChangeAspect="1"/>
            </p:cNvPicPr>
            <p:nvPr/>
          </p:nvPicPr>
          <p:blipFill rotWithShape="1">
            <a:blip r:embed="rId2"/>
            <a:srcRect t="20366"/>
            <a:stretch/>
          </p:blipFill>
          <p:spPr>
            <a:xfrm>
              <a:off x="0" y="2211977"/>
              <a:ext cx="12192000" cy="3270457"/>
            </a:xfrm>
            <a:prstGeom prst="rect">
              <a:avLst/>
            </a:prstGeom>
          </p:spPr>
        </p:pic>
      </p:grpSp>
    </p:spTree>
    <p:extLst>
      <p:ext uri="{BB962C8B-B14F-4D97-AF65-F5344CB8AC3E}">
        <p14:creationId xmlns:p14="http://schemas.microsoft.com/office/powerpoint/2010/main" val="28944931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A6807F36-B7FE-4F3D-B16E-856A7EAFCA86}"/>
              </a:ext>
            </a:extLst>
          </p:cNvPr>
          <p:cNvSpPr>
            <a:spLocks noGrp="1"/>
          </p:cNvSpPr>
          <p:nvPr>
            <p:ph type="title"/>
          </p:nvPr>
        </p:nvSpPr>
        <p:spPr>
          <a:xfrm>
            <a:off x="2201841" y="167275"/>
            <a:ext cx="9630770" cy="751350"/>
          </a:xfrm>
        </p:spPr>
        <p:txBody>
          <a:bodyPr>
            <a:normAutofit/>
          </a:bodyPr>
          <a:lstStyle/>
          <a:p>
            <a:r>
              <a:rPr lang="en-US"/>
              <a:t>Industry Based Certification</a:t>
            </a:r>
            <a:r>
              <a:rPr lang="en-US">
                <a:cs typeface="Calibri"/>
              </a:rPr>
              <a:t>: Reports</a:t>
            </a:r>
            <a:endParaRPr lang="en-US"/>
          </a:p>
        </p:txBody>
      </p:sp>
      <p:sp>
        <p:nvSpPr>
          <p:cNvPr id="5" name="Content Placeholder 4">
            <a:extLst>
              <a:ext uri="{FF2B5EF4-FFF2-40B4-BE49-F238E27FC236}">
                <a16:creationId xmlns:a16="http://schemas.microsoft.com/office/drawing/2014/main" id="{34300B19-48C7-4295-976F-5C88B00D49CA}"/>
              </a:ext>
            </a:extLst>
          </p:cNvPr>
          <p:cNvSpPr>
            <a:spLocks noGrp="1"/>
          </p:cNvSpPr>
          <p:nvPr>
            <p:ph idx="1"/>
          </p:nvPr>
        </p:nvSpPr>
        <p:spPr>
          <a:xfrm>
            <a:off x="2166936" y="913084"/>
            <a:ext cx="9946406" cy="5764138"/>
          </a:xfrm>
        </p:spPr>
        <p:txBody>
          <a:bodyPr/>
          <a:lstStyle/>
          <a:p>
            <a:pPr marL="0" indent="0" algn="l">
              <a:buNone/>
            </a:pPr>
            <a:r>
              <a:rPr lang="en-US" b="1">
                <a:solidFill>
                  <a:schemeClr val="accent1"/>
                </a:solidFill>
                <a:ea typeface="+mn-lt"/>
                <a:cs typeface="+mn-lt"/>
              </a:rPr>
              <a:t>Updating the following TSDS PEIMS report:</a:t>
            </a:r>
          </a:p>
          <a:p>
            <a:pPr marL="0" indent="0" algn="l">
              <a:buNone/>
            </a:pPr>
            <a:endParaRPr lang="en-US" sz="300">
              <a:solidFill>
                <a:schemeClr val="accent1"/>
              </a:solidFill>
              <a:ea typeface="+mn-lt"/>
              <a:cs typeface="+mn-lt"/>
            </a:endParaRPr>
          </a:p>
          <a:p>
            <a:pPr marL="461963" algn="l">
              <a:buNone/>
            </a:pPr>
            <a:r>
              <a:rPr lang="en-US" sz="2400">
                <a:solidFill>
                  <a:schemeClr val="accent1"/>
                </a:solidFill>
                <a:ea typeface="+mn-lt"/>
                <a:cs typeface="+mn-lt"/>
              </a:rPr>
              <a:t>PEIMS Fall Reports:</a:t>
            </a:r>
          </a:p>
          <a:p>
            <a:pPr marL="688975" algn="l"/>
            <a:r>
              <a:rPr lang="en-US" sz="2000">
                <a:solidFill>
                  <a:schemeClr val="accent1"/>
                </a:solidFill>
                <a:ea typeface="+mn-lt"/>
                <a:cs typeface="+mn-lt"/>
              </a:rPr>
              <a:t>PDM1-120-021 – Industry Based Certification Roster</a:t>
            </a:r>
          </a:p>
          <a:p>
            <a:pPr marL="1260475" lvl="1"/>
            <a:r>
              <a:rPr lang="en-US" sz="1600">
                <a:solidFill>
                  <a:schemeClr val="accent1"/>
                </a:solidFill>
                <a:ea typeface="+mn-lt"/>
                <a:cs typeface="+mn-lt"/>
              </a:rPr>
              <a:t>Allow Exam Fee column to display 6 characters in the numerical format, “</a:t>
            </a:r>
            <a:r>
              <a:rPr lang="en-US" sz="1600" err="1">
                <a:solidFill>
                  <a:schemeClr val="accent1"/>
                </a:solidFill>
                <a:ea typeface="+mn-lt"/>
                <a:cs typeface="+mn-lt"/>
              </a:rPr>
              <a:t>nnn.nn</a:t>
            </a:r>
            <a:r>
              <a:rPr lang="en-US" sz="1600">
                <a:solidFill>
                  <a:schemeClr val="accent1"/>
                </a:solidFill>
                <a:ea typeface="+mn-lt"/>
                <a:cs typeface="+mn-lt"/>
              </a:rPr>
              <a:t>”.</a:t>
            </a:r>
          </a:p>
          <a:p>
            <a:pPr marL="461963" algn="l">
              <a:buNone/>
            </a:pPr>
            <a:r>
              <a:rPr lang="en-US" sz="2400">
                <a:solidFill>
                  <a:schemeClr val="accent1"/>
                </a:solidFill>
                <a:ea typeface="+mn-lt"/>
                <a:cs typeface="+mn-lt"/>
              </a:rPr>
              <a:t>PEIMS Summer Reports:</a:t>
            </a:r>
          </a:p>
          <a:p>
            <a:pPr marL="688975" algn="l"/>
            <a:r>
              <a:rPr lang="en-US" sz="2000">
                <a:solidFill>
                  <a:schemeClr val="accent1"/>
                </a:solidFill>
                <a:ea typeface="+mn-lt"/>
                <a:cs typeface="+mn-lt"/>
              </a:rPr>
              <a:t>PDM3-120-019 – Industry Based Certification Roster</a:t>
            </a:r>
          </a:p>
          <a:p>
            <a:pPr marL="0" indent="0" algn="l">
              <a:buNone/>
            </a:pPr>
            <a:endParaRPr lang="en-US" sz="1400" b="0" i="0">
              <a:solidFill>
                <a:srgbClr val="000000"/>
              </a:solidFill>
              <a:effectLst/>
              <a:latin typeface="Times New Roman" panose="02020603050405020304" pitchFamily="18" charset="0"/>
            </a:endParaRPr>
          </a:p>
        </p:txBody>
      </p:sp>
      <p:pic>
        <p:nvPicPr>
          <p:cNvPr id="2" name="Picture 1">
            <a:extLst>
              <a:ext uri="{FF2B5EF4-FFF2-40B4-BE49-F238E27FC236}">
                <a16:creationId xmlns:a16="http://schemas.microsoft.com/office/drawing/2014/main" id="{16A36FAA-CC4A-4FBC-BDA1-74BA2D9929DF}"/>
              </a:ext>
            </a:extLst>
          </p:cNvPr>
          <p:cNvPicPr>
            <a:picLocks noChangeAspect="1"/>
          </p:cNvPicPr>
          <p:nvPr/>
        </p:nvPicPr>
        <p:blipFill>
          <a:blip r:embed="rId2"/>
          <a:stretch>
            <a:fillRect/>
          </a:stretch>
        </p:blipFill>
        <p:spPr>
          <a:xfrm>
            <a:off x="2514178" y="3624274"/>
            <a:ext cx="8076659" cy="29269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561311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A6807F36-B7FE-4F3D-B16E-856A7EAFCA86}"/>
              </a:ext>
            </a:extLst>
          </p:cNvPr>
          <p:cNvSpPr>
            <a:spLocks noGrp="1"/>
          </p:cNvSpPr>
          <p:nvPr>
            <p:ph type="title"/>
          </p:nvPr>
        </p:nvSpPr>
        <p:spPr>
          <a:xfrm>
            <a:off x="2201841" y="167275"/>
            <a:ext cx="9630770" cy="751350"/>
          </a:xfrm>
        </p:spPr>
        <p:txBody>
          <a:bodyPr>
            <a:normAutofit/>
          </a:bodyPr>
          <a:lstStyle/>
          <a:p>
            <a:r>
              <a:rPr lang="en-US"/>
              <a:t>Industry Based Certification</a:t>
            </a:r>
            <a:r>
              <a:rPr lang="en-US">
                <a:cs typeface="Calibri"/>
              </a:rPr>
              <a:t>: Code Table Changes</a:t>
            </a:r>
            <a:endParaRPr lang="en-US"/>
          </a:p>
        </p:txBody>
      </p:sp>
      <p:sp>
        <p:nvSpPr>
          <p:cNvPr id="5" name="Content Placeholder 4">
            <a:extLst>
              <a:ext uri="{FF2B5EF4-FFF2-40B4-BE49-F238E27FC236}">
                <a16:creationId xmlns:a16="http://schemas.microsoft.com/office/drawing/2014/main" id="{34300B19-48C7-4295-976F-5C88B00D49CA}"/>
              </a:ext>
            </a:extLst>
          </p:cNvPr>
          <p:cNvSpPr>
            <a:spLocks noGrp="1"/>
          </p:cNvSpPr>
          <p:nvPr>
            <p:ph idx="1"/>
          </p:nvPr>
        </p:nvSpPr>
        <p:spPr>
          <a:xfrm>
            <a:off x="2003306" y="1249968"/>
            <a:ext cx="9946406" cy="3572289"/>
          </a:xfrm>
        </p:spPr>
        <p:txBody>
          <a:bodyPr/>
          <a:lstStyle/>
          <a:p>
            <a:pPr marL="0" indent="0" algn="l">
              <a:buNone/>
            </a:pPr>
            <a:r>
              <a:rPr lang="en-US" b="1">
                <a:solidFill>
                  <a:schemeClr val="accent1"/>
                </a:solidFill>
                <a:ea typeface="+mn-lt"/>
                <a:cs typeface="+mn-lt"/>
              </a:rPr>
              <a:t>Deleted Codes From the Following Code Tables:</a:t>
            </a:r>
          </a:p>
          <a:p>
            <a:pPr marL="0" indent="0" algn="l">
              <a:buNone/>
            </a:pPr>
            <a:endParaRPr lang="en-US" sz="300" b="1">
              <a:solidFill>
                <a:schemeClr val="accent1"/>
              </a:solidFill>
              <a:ea typeface="+mn-lt"/>
              <a:cs typeface="+mn-lt"/>
            </a:endParaRPr>
          </a:p>
          <a:p>
            <a:r>
              <a:rPr lang="en-US" sz="2400" b="1">
                <a:solidFill>
                  <a:schemeClr val="accent1"/>
                </a:solidFill>
                <a:ea typeface="+mn-lt"/>
                <a:cs typeface="+mn-lt"/>
              </a:rPr>
              <a:t>C214 – INDUSTRY-CERTIFICATION-LICENSURE-CODE</a:t>
            </a:r>
          </a:p>
          <a:p>
            <a:pPr lvl="1"/>
            <a:r>
              <a:rPr lang="en-US" sz="2000" b="1">
                <a:solidFill>
                  <a:schemeClr val="accent1"/>
                </a:solidFill>
                <a:ea typeface="+mn-lt"/>
                <a:cs typeface="+mn-lt"/>
              </a:rPr>
              <a:t>Code 832 – Google Cloud Certified Professional – G Suite</a:t>
            </a:r>
          </a:p>
          <a:p>
            <a:endParaRPr lang="en-US" sz="2400" b="1">
              <a:solidFill>
                <a:schemeClr val="accent1"/>
              </a:solidFill>
              <a:ea typeface="+mn-lt"/>
              <a:cs typeface="+mn-lt"/>
            </a:endParaRPr>
          </a:p>
          <a:p>
            <a:r>
              <a:rPr lang="en-US" sz="2400" b="1">
                <a:solidFill>
                  <a:schemeClr val="accent1"/>
                </a:solidFill>
                <a:ea typeface="+mn-lt"/>
                <a:cs typeface="+mn-lt"/>
              </a:rPr>
              <a:t>C226 – VENDOR-CODE</a:t>
            </a:r>
          </a:p>
          <a:p>
            <a:pPr lvl="1"/>
            <a:r>
              <a:rPr lang="en-US" sz="2000" b="1">
                <a:solidFill>
                  <a:schemeClr val="accent1"/>
                </a:solidFill>
                <a:ea typeface="+mn-lt"/>
                <a:cs typeface="+mn-lt"/>
              </a:rPr>
              <a:t>Code 460 - </a:t>
            </a:r>
            <a:r>
              <a:rPr lang="en-US" sz="2000" b="1" err="1">
                <a:solidFill>
                  <a:schemeClr val="accent1"/>
                </a:solidFill>
                <a:ea typeface="+mn-lt"/>
                <a:cs typeface="+mn-lt"/>
              </a:rPr>
              <a:t>ProctorU</a:t>
            </a:r>
            <a:endParaRPr lang="en-US" sz="2000" b="1">
              <a:solidFill>
                <a:schemeClr val="accent1"/>
              </a:solidFill>
              <a:ea typeface="+mn-lt"/>
              <a:cs typeface="+mn-lt"/>
            </a:endParaRPr>
          </a:p>
        </p:txBody>
      </p:sp>
    </p:spTree>
    <p:extLst>
      <p:ext uri="{BB962C8B-B14F-4D97-AF65-F5344CB8AC3E}">
        <p14:creationId xmlns:p14="http://schemas.microsoft.com/office/powerpoint/2010/main" val="20205511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a:xfrm>
            <a:off x="712380" y="0"/>
            <a:ext cx="11121657" cy="751350"/>
          </a:xfrm>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84119" y="468802"/>
            <a:ext cx="10623762" cy="5402759"/>
          </a:xfrm>
        </p:spPr>
        <p:txBody>
          <a:bodyPr lIns="91440" tIns="45720" rIns="91440" bIns="45720" anchor="t"/>
          <a:lstStyle/>
          <a:p>
            <a:pPr>
              <a:lnSpc>
                <a:spcPct val="100000"/>
              </a:lnSpc>
              <a:spcBef>
                <a:spcPts val="0"/>
              </a:spcBef>
            </a:pPr>
            <a:r>
              <a:rPr lang="en-US" sz="2400" b="1">
                <a:solidFill>
                  <a:srgbClr val="0D6CB9"/>
                </a:solidFill>
                <a:ea typeface="+mn-lt"/>
                <a:cs typeface="+mn-lt"/>
              </a:rPr>
              <a:t>PEIMS</a:t>
            </a:r>
            <a:endParaRPr lang="en-US" b="1">
              <a:solidFill>
                <a:srgbClr val="0D6CB9"/>
              </a:solidFill>
              <a:ea typeface="+mn-lt"/>
              <a:cs typeface="+mn-lt"/>
            </a:endParaRPr>
          </a:p>
          <a:p>
            <a:pPr lvl="1" fontAlgn="base">
              <a:spcBef>
                <a:spcPts val="0"/>
              </a:spcBef>
            </a:pPr>
            <a:r>
              <a:rPr lang="en-US" sz="1800">
                <a:ea typeface="+mn-lt"/>
                <a:cs typeface="+mn-lt"/>
              </a:rPr>
              <a:t>2020-2021</a:t>
            </a:r>
            <a:r>
              <a:rPr lang="en-US" sz="1200">
                <a:ea typeface="+mn-lt"/>
                <a:cs typeface="+mn-lt"/>
              </a:rPr>
              <a:t>​</a:t>
            </a:r>
          </a:p>
          <a:p>
            <a:pPr lvl="2" fontAlgn="base">
              <a:spcBef>
                <a:spcPts val="0"/>
              </a:spcBef>
            </a:pPr>
            <a:r>
              <a:rPr lang="en-US" sz="1600">
                <a:ea typeface="+mn-lt"/>
                <a:cs typeface="+mn-lt"/>
              </a:rPr>
              <a:t>English Learner Summer School</a:t>
            </a:r>
            <a:endParaRPr lang="en-US" sz="1600" strike="sngStrike">
              <a:ea typeface="+mn-lt"/>
              <a:cs typeface="+mn-lt"/>
            </a:endParaRPr>
          </a:p>
          <a:p>
            <a:pPr lvl="2" fontAlgn="base">
              <a:spcBef>
                <a:spcPts val="0"/>
              </a:spcBef>
            </a:pPr>
            <a:r>
              <a:rPr lang="en-US" sz="1600">
                <a:ea typeface="+mn-lt"/>
                <a:cs typeface="+mn-lt"/>
              </a:rPr>
              <a:t>Additional Days School Year Program</a:t>
            </a:r>
            <a:endParaRPr lang="en-US" sz="1600" strike="sngStrike">
              <a:ea typeface="+mn-lt"/>
              <a:cs typeface="+mn-lt"/>
            </a:endParaRPr>
          </a:p>
          <a:p>
            <a:pPr lvl="2">
              <a:lnSpc>
                <a:spcPct val="107000"/>
              </a:lnSpc>
              <a:spcBef>
                <a:spcPts val="0"/>
              </a:spcBef>
            </a:pPr>
            <a:r>
              <a:rPr lang="en-US" sz="1600">
                <a:ea typeface="+mn-lt"/>
                <a:cs typeface="+mn-lt"/>
              </a:rPr>
              <a:t>PEIMS Performance</a:t>
            </a:r>
          </a:p>
          <a:p>
            <a:pPr lvl="2">
              <a:lnSpc>
                <a:spcPct val="107000"/>
              </a:lnSpc>
              <a:spcBef>
                <a:spcPts val="0"/>
              </a:spcBef>
            </a:pPr>
            <a:r>
              <a:rPr lang="en-US" sz="1600">
                <a:ea typeface="+mn-lt"/>
                <a:cs typeface="+mn-lt"/>
              </a:rPr>
              <a:t>CTE Updates</a:t>
            </a:r>
            <a:endParaRPr lang="en-US"/>
          </a:p>
          <a:p>
            <a:pPr lvl="1">
              <a:lnSpc>
                <a:spcPct val="107000"/>
              </a:lnSpc>
              <a:spcBef>
                <a:spcPts val="0"/>
              </a:spcBef>
            </a:pPr>
            <a:r>
              <a:rPr lang="en-US" sz="1800">
                <a:ea typeface="+mn-lt"/>
                <a:cs typeface="+mn-lt"/>
              </a:rPr>
              <a:t>2021-2022</a:t>
            </a:r>
            <a:endParaRPr lang="en-US" sz="2000">
              <a:ea typeface="+mn-lt"/>
              <a:cs typeface="+mn-lt"/>
            </a:endParaRPr>
          </a:p>
          <a:p>
            <a:pPr lvl="2">
              <a:lnSpc>
                <a:spcPct val="107000"/>
              </a:lnSpc>
              <a:spcBef>
                <a:spcPts val="0"/>
              </a:spcBef>
            </a:pPr>
            <a:r>
              <a:rPr lang="en-US" sz="1600">
                <a:ea typeface="+mn-lt"/>
                <a:cs typeface="+mn-lt"/>
              </a:rPr>
              <a:t>Expanded Learning Opportunities</a:t>
            </a:r>
          </a:p>
          <a:p>
            <a:pPr lvl="2">
              <a:lnSpc>
                <a:spcPct val="107000"/>
              </a:lnSpc>
              <a:spcBef>
                <a:spcPts val="0"/>
              </a:spcBef>
            </a:pPr>
            <a:r>
              <a:rPr lang="en-US" sz="1600">
                <a:ea typeface="+mn-lt"/>
                <a:cs typeface="+mn-lt"/>
              </a:rPr>
              <a:t>Crisis Codes</a:t>
            </a:r>
          </a:p>
          <a:p>
            <a:pPr lvl="2">
              <a:lnSpc>
                <a:spcPct val="107000"/>
              </a:lnSpc>
              <a:spcBef>
                <a:spcPts val="0"/>
              </a:spcBef>
            </a:pPr>
            <a:r>
              <a:rPr lang="en-US" sz="1600">
                <a:ea typeface="+mn-lt"/>
                <a:cs typeface="+mn-lt"/>
              </a:rPr>
              <a:t>Industry Based Certification</a:t>
            </a:r>
          </a:p>
          <a:p>
            <a:pPr lvl="2">
              <a:lnSpc>
                <a:spcPct val="107000"/>
              </a:lnSpc>
              <a:spcBef>
                <a:spcPts val="0"/>
              </a:spcBef>
            </a:pPr>
            <a:r>
              <a:rPr lang="en-US" sz="1600" b="1">
                <a:ea typeface="+mn-lt"/>
                <a:cs typeface="+mn-lt"/>
              </a:rPr>
              <a:t>Leaver Definition Update</a:t>
            </a:r>
          </a:p>
          <a:p>
            <a:pPr lvl="2">
              <a:lnSpc>
                <a:spcPct val="107000"/>
              </a:lnSpc>
              <a:spcBef>
                <a:spcPts val="0"/>
              </a:spcBef>
            </a:pPr>
            <a:r>
              <a:rPr lang="en-US" sz="1600">
                <a:ea typeface="+mn-lt"/>
                <a:cs typeface="+mn-lt"/>
              </a:rPr>
              <a:t>Non-Membership Special Education Student Discipline and Restraint Reporting</a:t>
            </a:r>
          </a:p>
          <a:p>
            <a:pPr lvl="2">
              <a:lnSpc>
                <a:spcPct val="107000"/>
              </a:lnSpc>
              <a:spcBef>
                <a:spcPts val="0"/>
              </a:spcBef>
            </a:pPr>
            <a:r>
              <a:rPr lang="en-US" sz="1600">
                <a:ea typeface="+mn-lt"/>
                <a:cs typeface="+mn-lt"/>
              </a:rPr>
              <a:t>CTE Data Element Changes</a:t>
            </a:r>
          </a:p>
          <a:p>
            <a:pPr lvl="2">
              <a:lnSpc>
                <a:spcPct val="107000"/>
              </a:lnSpc>
              <a:spcBef>
                <a:spcPts val="0"/>
              </a:spcBef>
            </a:pPr>
            <a:r>
              <a:rPr lang="en-US" sz="1600">
                <a:ea typeface="+mn-lt"/>
                <a:cs typeface="+mn-lt"/>
              </a:rPr>
              <a:t>SERVICE-ID Code Changes</a:t>
            </a:r>
          </a:p>
          <a:p>
            <a:pPr lvl="2">
              <a:lnSpc>
                <a:spcPct val="107000"/>
              </a:lnSpc>
              <a:spcBef>
                <a:spcPts val="0"/>
              </a:spcBef>
            </a:pPr>
            <a:r>
              <a:rPr lang="en-US" sz="1600">
                <a:ea typeface="+mn-lt"/>
                <a:cs typeface="+mn-lt"/>
              </a:rPr>
              <a:t>Fund Code Table Changes</a:t>
            </a:r>
          </a:p>
          <a:p>
            <a:pPr lvl="2">
              <a:lnSpc>
                <a:spcPct val="107000"/>
              </a:lnSpc>
              <a:spcBef>
                <a:spcPts val="0"/>
              </a:spcBef>
            </a:pPr>
            <a:r>
              <a:rPr lang="en-US" sz="1600">
                <a:ea typeface="+mn-lt"/>
                <a:cs typeface="+mn-lt"/>
              </a:rPr>
              <a:t>Excessive Unexcused Absence Data Element Change</a:t>
            </a:r>
          </a:p>
          <a:p>
            <a:pPr lvl="2">
              <a:lnSpc>
                <a:spcPct val="107000"/>
              </a:lnSpc>
              <a:spcBef>
                <a:spcPts val="0"/>
              </a:spcBef>
            </a:pPr>
            <a:r>
              <a:rPr lang="en-US" sz="1600">
                <a:ea typeface="+mn-lt"/>
                <a:cs typeface="+mn-lt"/>
              </a:rPr>
              <a:t>September 1, 2021 Post-Addendum Non-Legislative Updates</a:t>
            </a:r>
          </a:p>
          <a:p>
            <a:pPr lvl="1" fontAlgn="base">
              <a:spcBef>
                <a:spcPts val="0"/>
              </a:spcBef>
            </a:pPr>
            <a:r>
              <a:rPr lang="en-US" sz="1800">
                <a:ea typeface="+mn-lt"/>
                <a:cs typeface="+mn-lt"/>
              </a:rPr>
              <a:t>2022-2023</a:t>
            </a:r>
            <a:endParaRPr lang="en-US" sz="2000">
              <a:ea typeface="+mn-lt"/>
              <a:cs typeface="+mn-lt"/>
            </a:endParaRPr>
          </a:p>
          <a:p>
            <a:pPr lvl="2" fontAlgn="base">
              <a:spcBef>
                <a:spcPts val="0"/>
              </a:spcBef>
            </a:pPr>
            <a:r>
              <a:rPr lang="en-US" sz="1600">
                <a:ea typeface="+mn-lt"/>
                <a:cs typeface="+mn-lt"/>
              </a:rPr>
              <a:t>Financial Aid Application Early Notice</a:t>
            </a:r>
          </a:p>
          <a:p>
            <a:pPr lvl="1" fontAlgn="base">
              <a:spcBef>
                <a:spcPts val="0"/>
              </a:spcBef>
            </a:pPr>
            <a:r>
              <a:rPr lang="en-US" sz="1800">
                <a:solidFill>
                  <a:srgbClr val="0D6CB9"/>
                </a:solidFill>
                <a:latin typeface="Calibri"/>
                <a:cs typeface="Calibri"/>
              </a:rPr>
              <a:t>Timeline</a:t>
            </a:r>
            <a:r>
              <a:rPr lang="en-US" sz="2000">
                <a:solidFill>
                  <a:srgbClr val="0D6CB9"/>
                </a:solidFill>
                <a:latin typeface="Calibri"/>
                <a:cs typeface="Calibri"/>
              </a:rPr>
              <a:t>​</a:t>
            </a:r>
          </a:p>
          <a:p>
            <a:pPr lvl="1" fontAlgn="base">
              <a:spcBef>
                <a:spcPts val="0"/>
              </a:spcBef>
            </a:pPr>
            <a:r>
              <a:rPr lang="en-US" sz="1800">
                <a:solidFill>
                  <a:srgbClr val="0D6CB9"/>
                </a:solidFill>
                <a:latin typeface="Calibri"/>
                <a:cs typeface="Calibri"/>
              </a:rPr>
              <a:t>Technical Resources</a:t>
            </a:r>
            <a:endParaRPr lang="en-US" sz="2000">
              <a:solidFill>
                <a:srgbClr val="0D6CB9"/>
              </a:solidFill>
              <a:latin typeface="Calibri"/>
              <a:cs typeface="Calibri"/>
            </a:endParaRPr>
          </a:p>
        </p:txBody>
      </p:sp>
    </p:spTree>
    <p:extLst>
      <p:ext uri="{BB962C8B-B14F-4D97-AF65-F5344CB8AC3E}">
        <p14:creationId xmlns:p14="http://schemas.microsoft.com/office/powerpoint/2010/main" val="17042083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913640" y="1"/>
            <a:ext cx="10199701" cy="918624"/>
          </a:xfrm>
        </p:spPr>
        <p:txBody>
          <a:bodyPr>
            <a:normAutofit/>
          </a:bodyPr>
          <a:lstStyle/>
          <a:p>
            <a:r>
              <a:rPr lang="en-US"/>
              <a:t>Leaver Definition Update</a:t>
            </a:r>
            <a:r>
              <a:rPr lang="en-US">
                <a:cs typeface="Calibri"/>
              </a:rPr>
              <a:t>: Code Tables</a:t>
            </a:r>
            <a:endParaRPr lang="en-US"/>
          </a:p>
        </p:txBody>
      </p:sp>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1913640" y="918625"/>
            <a:ext cx="8241013" cy="5606643"/>
          </a:xfrm>
        </p:spPr>
        <p:txBody>
          <a:bodyPr lIns="91440" tIns="45720" rIns="91440" bIns="45720" anchor="t"/>
          <a:lstStyle/>
          <a:p>
            <a:pPr marL="0" indent="0">
              <a:buNone/>
            </a:pPr>
            <a:r>
              <a:rPr lang="en-US" sz="1800">
                <a:solidFill>
                  <a:schemeClr val="accent1"/>
                </a:solidFill>
                <a:ea typeface="+mn-lt"/>
                <a:cs typeface="+mn-lt"/>
              </a:rPr>
              <a:t>The Research and Analysis Division requested a modification to the wording on LEAVER-REASON-CODE 16: </a:t>
            </a:r>
          </a:p>
          <a:p>
            <a:pPr marL="0" indent="0">
              <a:buNone/>
            </a:pPr>
            <a:endParaRPr lang="en-US">
              <a:solidFill>
                <a:schemeClr val="accent1"/>
              </a:solidFill>
              <a:ea typeface="+mn-lt"/>
              <a:cs typeface="+mn-lt"/>
            </a:endParaRPr>
          </a:p>
          <a:p>
            <a:pPr marL="0" indent="0">
              <a:spcBef>
                <a:spcPts val="0"/>
              </a:spcBef>
              <a:buNone/>
            </a:pPr>
            <a:r>
              <a:rPr lang="en-US" sz="2000" b="1">
                <a:solidFill>
                  <a:schemeClr val="accent1"/>
                </a:solidFill>
                <a:ea typeface="+mn-lt"/>
                <a:cs typeface="+mn-lt"/>
              </a:rPr>
              <a:t>2021-2022 LEAVER-REASON-CODE (C162)</a:t>
            </a:r>
          </a:p>
        </p:txBody>
      </p:sp>
      <p:pic>
        <p:nvPicPr>
          <p:cNvPr id="11" name="Picture 10" descr="Graphical user interface, text, application&#10;&#10;Description automatically generated">
            <a:extLst>
              <a:ext uri="{FF2B5EF4-FFF2-40B4-BE49-F238E27FC236}">
                <a16:creationId xmlns:a16="http://schemas.microsoft.com/office/drawing/2014/main" id="{D6DD0216-6566-416E-91F5-5AEE4E2F8DED}"/>
              </a:ext>
            </a:extLst>
          </p:cNvPr>
          <p:cNvPicPr>
            <a:picLocks noChangeAspect="1"/>
          </p:cNvPicPr>
          <p:nvPr/>
        </p:nvPicPr>
        <p:blipFill>
          <a:blip r:embed="rId2"/>
          <a:stretch>
            <a:fillRect/>
          </a:stretch>
        </p:blipFill>
        <p:spPr>
          <a:xfrm>
            <a:off x="2885232" y="2554080"/>
            <a:ext cx="6907381" cy="2335733"/>
          </a:xfrm>
          <a:prstGeom prst="rect">
            <a:avLst/>
          </a:prstGeom>
        </p:spPr>
      </p:pic>
      <p:sp>
        <p:nvSpPr>
          <p:cNvPr id="6" name="Rectangle 5">
            <a:extLst>
              <a:ext uri="{FF2B5EF4-FFF2-40B4-BE49-F238E27FC236}">
                <a16:creationId xmlns:a16="http://schemas.microsoft.com/office/drawing/2014/main" id="{6D0FE997-C260-4BD5-8A51-5944B806FB24}"/>
              </a:ext>
              <a:ext uri="{C183D7F6-B498-43B3-948B-1728B52AA6E4}">
                <adec:decorative xmlns:adec="http://schemas.microsoft.com/office/drawing/2017/decorative" val="1"/>
              </a:ext>
            </a:extLst>
          </p:cNvPr>
          <p:cNvSpPr/>
          <p:nvPr/>
        </p:nvSpPr>
        <p:spPr>
          <a:xfrm>
            <a:off x="2885232" y="4381034"/>
            <a:ext cx="5630834" cy="449313"/>
          </a:xfrm>
          <a:prstGeom prst="rect">
            <a:avLst/>
          </a:prstGeom>
          <a:noFill/>
          <a:ln w="38100">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75103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a:xfrm>
            <a:off x="712380" y="0"/>
            <a:ext cx="11121657" cy="751350"/>
          </a:xfrm>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84119" y="468802"/>
            <a:ext cx="10623762" cy="5402759"/>
          </a:xfrm>
        </p:spPr>
        <p:txBody>
          <a:bodyPr lIns="91440" tIns="45720" rIns="91440" bIns="45720" anchor="t"/>
          <a:lstStyle/>
          <a:p>
            <a:pPr>
              <a:lnSpc>
                <a:spcPct val="100000"/>
              </a:lnSpc>
              <a:spcBef>
                <a:spcPts val="0"/>
              </a:spcBef>
            </a:pPr>
            <a:r>
              <a:rPr lang="en-US" sz="2400" b="1">
                <a:solidFill>
                  <a:srgbClr val="0D6CB9"/>
                </a:solidFill>
                <a:ea typeface="+mn-lt"/>
                <a:cs typeface="+mn-lt"/>
              </a:rPr>
              <a:t>PEIMS</a:t>
            </a:r>
            <a:endParaRPr lang="en-US" b="1">
              <a:solidFill>
                <a:srgbClr val="0D6CB9"/>
              </a:solidFill>
              <a:ea typeface="+mn-lt"/>
              <a:cs typeface="+mn-lt"/>
            </a:endParaRPr>
          </a:p>
          <a:p>
            <a:pPr lvl="1" fontAlgn="base">
              <a:spcBef>
                <a:spcPts val="0"/>
              </a:spcBef>
            </a:pPr>
            <a:r>
              <a:rPr lang="en-US" sz="1800">
                <a:ea typeface="+mn-lt"/>
                <a:cs typeface="+mn-lt"/>
              </a:rPr>
              <a:t>2020-2021</a:t>
            </a:r>
            <a:r>
              <a:rPr lang="en-US" sz="1200">
                <a:ea typeface="+mn-lt"/>
                <a:cs typeface="+mn-lt"/>
              </a:rPr>
              <a:t>​</a:t>
            </a:r>
          </a:p>
          <a:p>
            <a:pPr lvl="2" fontAlgn="base">
              <a:spcBef>
                <a:spcPts val="0"/>
              </a:spcBef>
            </a:pPr>
            <a:r>
              <a:rPr lang="en-US" sz="1600">
                <a:ea typeface="+mn-lt"/>
                <a:cs typeface="+mn-lt"/>
              </a:rPr>
              <a:t>English Learner Summer School</a:t>
            </a:r>
            <a:endParaRPr lang="en-US" sz="1600" strike="sngStrike">
              <a:ea typeface="+mn-lt"/>
              <a:cs typeface="+mn-lt"/>
            </a:endParaRPr>
          </a:p>
          <a:p>
            <a:pPr lvl="2" fontAlgn="base">
              <a:spcBef>
                <a:spcPts val="0"/>
              </a:spcBef>
            </a:pPr>
            <a:r>
              <a:rPr lang="en-US" sz="1600">
                <a:ea typeface="+mn-lt"/>
                <a:cs typeface="+mn-lt"/>
              </a:rPr>
              <a:t>Additional Days School Year Program</a:t>
            </a:r>
            <a:endParaRPr lang="en-US" sz="1600" strike="sngStrike">
              <a:ea typeface="+mn-lt"/>
              <a:cs typeface="+mn-lt"/>
            </a:endParaRPr>
          </a:p>
          <a:p>
            <a:pPr lvl="2">
              <a:lnSpc>
                <a:spcPct val="107000"/>
              </a:lnSpc>
              <a:spcBef>
                <a:spcPts val="0"/>
              </a:spcBef>
            </a:pPr>
            <a:r>
              <a:rPr lang="en-US" sz="1600">
                <a:ea typeface="+mn-lt"/>
                <a:cs typeface="+mn-lt"/>
              </a:rPr>
              <a:t>PEIMS Performance</a:t>
            </a:r>
          </a:p>
          <a:p>
            <a:pPr lvl="2">
              <a:lnSpc>
                <a:spcPct val="107000"/>
              </a:lnSpc>
              <a:spcBef>
                <a:spcPts val="0"/>
              </a:spcBef>
            </a:pPr>
            <a:r>
              <a:rPr lang="en-US" sz="1600">
                <a:ea typeface="+mn-lt"/>
                <a:cs typeface="+mn-lt"/>
              </a:rPr>
              <a:t>CTE Updates</a:t>
            </a:r>
            <a:endParaRPr lang="en-US"/>
          </a:p>
          <a:p>
            <a:pPr lvl="1">
              <a:lnSpc>
                <a:spcPct val="107000"/>
              </a:lnSpc>
              <a:spcBef>
                <a:spcPts val="0"/>
              </a:spcBef>
            </a:pPr>
            <a:r>
              <a:rPr lang="en-US" sz="1800">
                <a:ea typeface="+mn-lt"/>
                <a:cs typeface="+mn-lt"/>
              </a:rPr>
              <a:t>2021-2022</a:t>
            </a:r>
            <a:endParaRPr lang="en-US" sz="2000">
              <a:ea typeface="+mn-lt"/>
              <a:cs typeface="+mn-lt"/>
            </a:endParaRPr>
          </a:p>
          <a:p>
            <a:pPr lvl="2">
              <a:lnSpc>
                <a:spcPct val="107000"/>
              </a:lnSpc>
              <a:spcBef>
                <a:spcPts val="0"/>
              </a:spcBef>
            </a:pPr>
            <a:r>
              <a:rPr lang="en-US" sz="1600">
                <a:ea typeface="+mn-lt"/>
                <a:cs typeface="+mn-lt"/>
              </a:rPr>
              <a:t>Expanded Learning Opportunities</a:t>
            </a:r>
          </a:p>
          <a:p>
            <a:pPr lvl="2">
              <a:lnSpc>
                <a:spcPct val="107000"/>
              </a:lnSpc>
              <a:spcBef>
                <a:spcPts val="0"/>
              </a:spcBef>
            </a:pPr>
            <a:r>
              <a:rPr lang="en-US" sz="1600">
                <a:ea typeface="+mn-lt"/>
                <a:cs typeface="+mn-lt"/>
              </a:rPr>
              <a:t>Crisis Codes</a:t>
            </a:r>
          </a:p>
          <a:p>
            <a:pPr lvl="2">
              <a:lnSpc>
                <a:spcPct val="107000"/>
              </a:lnSpc>
              <a:spcBef>
                <a:spcPts val="0"/>
              </a:spcBef>
            </a:pPr>
            <a:r>
              <a:rPr lang="en-US" sz="1600">
                <a:ea typeface="+mn-lt"/>
                <a:cs typeface="+mn-lt"/>
              </a:rPr>
              <a:t>Industry Based Certification</a:t>
            </a:r>
          </a:p>
          <a:p>
            <a:pPr lvl="2">
              <a:lnSpc>
                <a:spcPct val="107000"/>
              </a:lnSpc>
              <a:spcBef>
                <a:spcPts val="0"/>
              </a:spcBef>
            </a:pPr>
            <a:r>
              <a:rPr lang="en-US" sz="1600">
                <a:ea typeface="+mn-lt"/>
                <a:cs typeface="+mn-lt"/>
              </a:rPr>
              <a:t>Leaver Definition Update</a:t>
            </a:r>
          </a:p>
          <a:p>
            <a:pPr lvl="2">
              <a:lnSpc>
                <a:spcPct val="107000"/>
              </a:lnSpc>
              <a:spcBef>
                <a:spcPts val="0"/>
              </a:spcBef>
            </a:pPr>
            <a:r>
              <a:rPr lang="en-US" sz="1600" b="1">
                <a:ea typeface="+mn-lt"/>
                <a:cs typeface="+mn-lt"/>
              </a:rPr>
              <a:t>Non-Membership Special Education Student Discipline and Restraint Reporting</a:t>
            </a:r>
          </a:p>
          <a:p>
            <a:pPr lvl="2">
              <a:lnSpc>
                <a:spcPct val="107000"/>
              </a:lnSpc>
              <a:spcBef>
                <a:spcPts val="0"/>
              </a:spcBef>
            </a:pPr>
            <a:r>
              <a:rPr lang="en-US" sz="1600">
                <a:ea typeface="+mn-lt"/>
                <a:cs typeface="+mn-lt"/>
              </a:rPr>
              <a:t>CTE Data Element Changes</a:t>
            </a:r>
          </a:p>
          <a:p>
            <a:pPr lvl="2">
              <a:lnSpc>
                <a:spcPct val="107000"/>
              </a:lnSpc>
              <a:spcBef>
                <a:spcPts val="0"/>
              </a:spcBef>
            </a:pPr>
            <a:r>
              <a:rPr lang="en-US" sz="1600">
                <a:ea typeface="+mn-lt"/>
                <a:cs typeface="+mn-lt"/>
              </a:rPr>
              <a:t>SERVICE-ID Code Changes</a:t>
            </a:r>
          </a:p>
          <a:p>
            <a:pPr lvl="2">
              <a:lnSpc>
                <a:spcPct val="107000"/>
              </a:lnSpc>
              <a:spcBef>
                <a:spcPts val="0"/>
              </a:spcBef>
            </a:pPr>
            <a:r>
              <a:rPr lang="en-US" sz="1600">
                <a:ea typeface="+mn-lt"/>
                <a:cs typeface="+mn-lt"/>
              </a:rPr>
              <a:t>Fund Code Table Changes</a:t>
            </a:r>
          </a:p>
          <a:p>
            <a:pPr lvl="2">
              <a:lnSpc>
                <a:spcPct val="107000"/>
              </a:lnSpc>
              <a:spcBef>
                <a:spcPts val="0"/>
              </a:spcBef>
            </a:pPr>
            <a:r>
              <a:rPr lang="en-US" sz="1600">
                <a:ea typeface="+mn-lt"/>
                <a:cs typeface="+mn-lt"/>
              </a:rPr>
              <a:t>Excessive Unexcused Absence Data Element Change</a:t>
            </a:r>
          </a:p>
          <a:p>
            <a:pPr lvl="2">
              <a:lnSpc>
                <a:spcPct val="107000"/>
              </a:lnSpc>
              <a:spcBef>
                <a:spcPts val="0"/>
              </a:spcBef>
            </a:pPr>
            <a:r>
              <a:rPr lang="en-US" sz="1600">
                <a:ea typeface="+mn-lt"/>
                <a:cs typeface="+mn-lt"/>
              </a:rPr>
              <a:t>September 1, 2021 Post-Addendum Non-Legislative Updates</a:t>
            </a:r>
          </a:p>
          <a:p>
            <a:pPr lvl="1" fontAlgn="base">
              <a:spcBef>
                <a:spcPts val="0"/>
              </a:spcBef>
            </a:pPr>
            <a:r>
              <a:rPr lang="en-US" sz="1800">
                <a:ea typeface="+mn-lt"/>
                <a:cs typeface="+mn-lt"/>
              </a:rPr>
              <a:t>2022-2023</a:t>
            </a:r>
            <a:endParaRPr lang="en-US" sz="2000">
              <a:ea typeface="+mn-lt"/>
              <a:cs typeface="+mn-lt"/>
            </a:endParaRPr>
          </a:p>
          <a:p>
            <a:pPr lvl="2" fontAlgn="base">
              <a:spcBef>
                <a:spcPts val="0"/>
              </a:spcBef>
            </a:pPr>
            <a:r>
              <a:rPr lang="en-US" sz="1600">
                <a:ea typeface="+mn-lt"/>
                <a:cs typeface="+mn-lt"/>
              </a:rPr>
              <a:t>Financial Aid Application Early Notice</a:t>
            </a:r>
          </a:p>
          <a:p>
            <a:pPr lvl="1" fontAlgn="base">
              <a:spcBef>
                <a:spcPts val="0"/>
              </a:spcBef>
            </a:pPr>
            <a:r>
              <a:rPr lang="en-US" sz="1800">
                <a:solidFill>
                  <a:srgbClr val="0D6CB9"/>
                </a:solidFill>
                <a:latin typeface="Calibri"/>
                <a:cs typeface="Calibri"/>
              </a:rPr>
              <a:t>Timeline</a:t>
            </a:r>
            <a:r>
              <a:rPr lang="en-US" sz="2000">
                <a:solidFill>
                  <a:srgbClr val="0D6CB9"/>
                </a:solidFill>
                <a:latin typeface="Calibri"/>
                <a:cs typeface="Calibri"/>
              </a:rPr>
              <a:t>​</a:t>
            </a:r>
          </a:p>
          <a:p>
            <a:pPr lvl="1" fontAlgn="base">
              <a:spcBef>
                <a:spcPts val="0"/>
              </a:spcBef>
            </a:pPr>
            <a:r>
              <a:rPr lang="en-US" sz="1800">
                <a:solidFill>
                  <a:srgbClr val="0D6CB9"/>
                </a:solidFill>
                <a:latin typeface="Calibri"/>
                <a:cs typeface="Calibri"/>
              </a:rPr>
              <a:t>Technical Resources</a:t>
            </a:r>
            <a:endParaRPr lang="en-US" sz="2000">
              <a:solidFill>
                <a:srgbClr val="0D6CB9"/>
              </a:solidFill>
              <a:latin typeface="Calibri"/>
              <a:cs typeface="Calibri"/>
            </a:endParaRPr>
          </a:p>
        </p:txBody>
      </p:sp>
    </p:spTree>
    <p:extLst>
      <p:ext uri="{BB962C8B-B14F-4D97-AF65-F5344CB8AC3E}">
        <p14:creationId xmlns:p14="http://schemas.microsoft.com/office/powerpoint/2010/main" val="181988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716370-9A62-4487-92B8-5F17476FAF15}"/>
              </a:ext>
            </a:extLst>
          </p:cNvPr>
          <p:cNvSpPr>
            <a:spLocks noGrp="1"/>
          </p:cNvSpPr>
          <p:nvPr>
            <p:ph type="title"/>
          </p:nvPr>
        </p:nvSpPr>
        <p:spPr/>
        <p:txBody>
          <a:bodyPr>
            <a:normAutofit fontScale="90000"/>
          </a:bodyPr>
          <a:lstStyle/>
          <a:p>
            <a:r>
              <a:rPr lang="en-US">
                <a:cs typeface="Calibri"/>
              </a:rPr>
              <a:t>English Learner Summer School: Data Elements</a:t>
            </a:r>
            <a:endParaRPr lang="en-US"/>
          </a:p>
        </p:txBody>
      </p:sp>
      <p:pic>
        <p:nvPicPr>
          <p:cNvPr id="5" name="Picture 4">
            <a:extLst>
              <a:ext uri="{FF2B5EF4-FFF2-40B4-BE49-F238E27FC236}">
                <a16:creationId xmlns:a16="http://schemas.microsoft.com/office/drawing/2014/main" id="{54B9D517-F310-483B-A284-63094AA05A0A}"/>
              </a:ext>
            </a:extLst>
          </p:cNvPr>
          <p:cNvPicPr>
            <a:picLocks noChangeAspect="1"/>
          </p:cNvPicPr>
          <p:nvPr/>
        </p:nvPicPr>
        <p:blipFill>
          <a:blip r:embed="rId2"/>
          <a:stretch>
            <a:fillRect/>
          </a:stretch>
        </p:blipFill>
        <p:spPr>
          <a:xfrm>
            <a:off x="3225301" y="1254015"/>
            <a:ext cx="6911477" cy="5189374"/>
          </a:xfrm>
          <a:prstGeom prst="rect">
            <a:avLst/>
          </a:prstGeom>
        </p:spPr>
      </p:pic>
    </p:spTree>
    <p:extLst>
      <p:ext uri="{BB962C8B-B14F-4D97-AF65-F5344CB8AC3E}">
        <p14:creationId xmlns:p14="http://schemas.microsoft.com/office/powerpoint/2010/main" val="8594425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3787DD-A5D2-4957-BE0A-D16301CDE95B}"/>
              </a:ext>
            </a:extLst>
          </p:cNvPr>
          <p:cNvSpPr>
            <a:spLocks noGrp="1"/>
          </p:cNvSpPr>
          <p:nvPr>
            <p:ph idx="1"/>
          </p:nvPr>
        </p:nvSpPr>
        <p:spPr>
          <a:xfrm>
            <a:off x="2212290" y="1123950"/>
            <a:ext cx="9515883" cy="4991100"/>
          </a:xfrm>
        </p:spPr>
        <p:txBody>
          <a:bodyPr/>
          <a:lstStyle/>
          <a:p>
            <a:pPr marL="0" indent="0" algn="l">
              <a:buNone/>
            </a:pPr>
            <a:r>
              <a:rPr lang="en-US" sz="3200" b="1" i="0">
                <a:solidFill>
                  <a:srgbClr val="0D6CB9"/>
                </a:solidFill>
                <a:effectLst/>
              </a:rPr>
              <a:t>Overview:</a:t>
            </a:r>
          </a:p>
          <a:p>
            <a:pPr algn="l"/>
            <a:r>
              <a:rPr lang="en-US" sz="2400" b="0" i="0">
                <a:solidFill>
                  <a:srgbClr val="0D6CB9"/>
                </a:solidFill>
                <a:effectLst/>
              </a:rPr>
              <a:t>TEA is </a:t>
            </a:r>
            <a:r>
              <a:rPr lang="en-US" sz="2400" b="1" i="0">
                <a:solidFill>
                  <a:srgbClr val="0D6CB9"/>
                </a:solidFill>
                <a:effectLst/>
              </a:rPr>
              <a:t>adding</a:t>
            </a:r>
            <a:r>
              <a:rPr lang="en-US" sz="2400" b="0" i="0">
                <a:solidFill>
                  <a:srgbClr val="0D6CB9"/>
                </a:solidFill>
                <a:effectLst/>
              </a:rPr>
              <a:t> </a:t>
            </a:r>
            <a:r>
              <a:rPr lang="en-US" sz="2400" b="1" i="0">
                <a:solidFill>
                  <a:srgbClr val="0D6CB9"/>
                </a:solidFill>
                <a:effectLst/>
              </a:rPr>
              <a:t>NON-MEMBERSHIP-DISCIPLINE-RESTRAINT-INDICATOR-CODE</a:t>
            </a:r>
            <a:r>
              <a:rPr lang="en-US" sz="2400" b="0" i="0">
                <a:solidFill>
                  <a:srgbClr val="0D6CB9"/>
                </a:solidFill>
                <a:effectLst/>
              </a:rPr>
              <a:t> (E1725) to the </a:t>
            </a:r>
            <a:r>
              <a:rPr lang="en-US" sz="2400" i="0">
                <a:solidFill>
                  <a:srgbClr val="0D6CB9"/>
                </a:solidFill>
                <a:effectLst/>
              </a:rPr>
              <a:t>DisciplineActionExtension</a:t>
            </a:r>
            <a:r>
              <a:rPr lang="en-US" sz="2400" b="0" i="0">
                <a:solidFill>
                  <a:srgbClr val="0D6CB9"/>
                </a:solidFill>
                <a:effectLst/>
              </a:rPr>
              <a:t> and </a:t>
            </a:r>
            <a:r>
              <a:rPr lang="en-US" sz="2400" i="0">
                <a:solidFill>
                  <a:srgbClr val="0D6CB9"/>
                </a:solidFill>
                <a:effectLst/>
              </a:rPr>
              <a:t>RestraintEventExtension</a:t>
            </a:r>
            <a:r>
              <a:rPr lang="en-US" sz="2400" b="0" i="0">
                <a:solidFill>
                  <a:srgbClr val="0D6CB9"/>
                </a:solidFill>
                <a:effectLst/>
              </a:rPr>
              <a:t> collected in the PEIMS Summer submission. The new indicator will enable an LEA to report any discipline and restraint information on special education students who are enrolled, not in membership (ADA-ELIGIBILITY-CODE “0”).</a:t>
            </a:r>
          </a:p>
          <a:p>
            <a:pPr marL="0" indent="0" algn="l">
              <a:buNone/>
            </a:pPr>
            <a:endParaRPr lang="en-US" sz="2000" b="0" i="0">
              <a:solidFill>
                <a:srgbClr val="0D6CB9"/>
              </a:solidFill>
              <a:effectLst/>
            </a:endParaRPr>
          </a:p>
        </p:txBody>
      </p:sp>
      <p:sp>
        <p:nvSpPr>
          <p:cNvPr id="3" name="Title 2">
            <a:extLst>
              <a:ext uri="{FF2B5EF4-FFF2-40B4-BE49-F238E27FC236}">
                <a16:creationId xmlns:a16="http://schemas.microsoft.com/office/drawing/2014/main" id="{94D02469-76BF-4E7A-B0A0-D84A4D24368F}"/>
              </a:ext>
            </a:extLst>
          </p:cNvPr>
          <p:cNvSpPr>
            <a:spLocks noGrp="1"/>
          </p:cNvSpPr>
          <p:nvPr>
            <p:ph type="title"/>
          </p:nvPr>
        </p:nvSpPr>
        <p:spPr/>
        <p:txBody>
          <a:bodyPr>
            <a:normAutofit fontScale="90000"/>
          </a:bodyPr>
          <a:lstStyle/>
          <a:p>
            <a:r>
              <a:rPr lang="en-US" sz="3600">
                <a:cs typeface="Calibri"/>
              </a:rPr>
              <a:t>Non-Membership SPED Discipline and Restraint</a:t>
            </a:r>
            <a:endParaRPr lang="en-US"/>
          </a:p>
        </p:txBody>
      </p:sp>
    </p:spTree>
    <p:extLst>
      <p:ext uri="{BB962C8B-B14F-4D97-AF65-F5344CB8AC3E}">
        <p14:creationId xmlns:p14="http://schemas.microsoft.com/office/powerpoint/2010/main" val="37410132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846937" y="167275"/>
            <a:ext cx="9985674" cy="751350"/>
          </a:xfrm>
        </p:spPr>
        <p:txBody>
          <a:bodyPr>
            <a:noAutofit/>
          </a:bodyPr>
          <a:lstStyle/>
          <a:p>
            <a:r>
              <a:rPr lang="en-US" sz="2600">
                <a:cs typeface="Calibri"/>
              </a:rPr>
              <a:t>Non-Membership SPED Discipline and Restraint: Data Elements</a:t>
            </a:r>
            <a:endParaRPr lang="en-US" sz="260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787703" y="918625"/>
            <a:ext cx="10181690" cy="4579043"/>
          </a:xfrm>
        </p:spPr>
        <p:txBody>
          <a:bodyPr lIns="91440" tIns="45720" rIns="91440" bIns="45720" anchor="t"/>
          <a:lstStyle/>
          <a:p>
            <a:pPr marL="0" indent="0">
              <a:buNone/>
            </a:pPr>
            <a:r>
              <a:rPr lang="en-US" sz="2400" b="1">
                <a:solidFill>
                  <a:srgbClr val="0D6CB9"/>
                </a:solidFill>
              </a:rPr>
              <a:t>E1725 – NON-MEMBERSHIP-DISCIPLINE-RESTRAINT-INDICATOR-CODE</a:t>
            </a:r>
          </a:p>
          <a:p>
            <a:r>
              <a:rPr lang="en-US" sz="2400">
                <a:solidFill>
                  <a:srgbClr val="0D6CB9"/>
                </a:solidFill>
              </a:rPr>
              <a:t>2021-2022 New Data Element</a:t>
            </a:r>
            <a:endParaRPr lang="en-US" sz="2400">
              <a:solidFill>
                <a:srgbClr val="0D6CB9"/>
              </a:solidFill>
              <a:cs typeface="Calibri"/>
            </a:endParaRPr>
          </a:p>
        </p:txBody>
      </p:sp>
      <p:pic>
        <p:nvPicPr>
          <p:cNvPr id="5" name="Picture 4">
            <a:extLst>
              <a:ext uri="{FF2B5EF4-FFF2-40B4-BE49-F238E27FC236}">
                <a16:creationId xmlns:a16="http://schemas.microsoft.com/office/drawing/2014/main" id="{0B4CE069-1925-4D3F-B0D1-5FF7A61D83F9}"/>
              </a:ext>
            </a:extLst>
          </p:cNvPr>
          <p:cNvPicPr>
            <a:picLocks noChangeAspect="1"/>
          </p:cNvPicPr>
          <p:nvPr/>
        </p:nvPicPr>
        <p:blipFill>
          <a:blip r:embed="rId3"/>
          <a:stretch>
            <a:fillRect/>
          </a:stretch>
        </p:blipFill>
        <p:spPr>
          <a:xfrm>
            <a:off x="2329951" y="2157597"/>
            <a:ext cx="8524875" cy="3829050"/>
          </a:xfrm>
          <a:prstGeom prst="rect">
            <a:avLst/>
          </a:prstGeom>
        </p:spPr>
      </p:pic>
    </p:spTree>
    <p:extLst>
      <p:ext uri="{BB962C8B-B14F-4D97-AF65-F5344CB8AC3E}">
        <p14:creationId xmlns:p14="http://schemas.microsoft.com/office/powerpoint/2010/main" val="10460948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784306" y="104645"/>
            <a:ext cx="10181690" cy="751350"/>
          </a:xfrm>
        </p:spPr>
        <p:txBody>
          <a:bodyPr>
            <a:noAutofit/>
          </a:bodyPr>
          <a:lstStyle/>
          <a:p>
            <a:r>
              <a:rPr lang="en-US" sz="2600">
                <a:cs typeface="Calibri"/>
              </a:rPr>
              <a:t>Non-Membership SPED Discipline and Restraint: Reporting Guidance</a:t>
            </a:r>
            <a:endParaRPr lang="en-US" sz="260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787703" y="918625"/>
            <a:ext cx="10181690" cy="4579043"/>
          </a:xfrm>
        </p:spPr>
        <p:txBody>
          <a:bodyPr lIns="91440" tIns="45720" rIns="91440" bIns="45720" anchor="t"/>
          <a:lstStyle/>
          <a:p>
            <a:pPr marL="0" indent="0">
              <a:buNone/>
            </a:pPr>
            <a:r>
              <a:rPr lang="en-US" sz="2400" b="1">
                <a:solidFill>
                  <a:srgbClr val="0D6CB9"/>
                </a:solidFill>
              </a:rPr>
              <a:t>Update to </a:t>
            </a:r>
            <a:r>
              <a:rPr lang="en-US" sz="2400" b="1" i="1">
                <a:solidFill>
                  <a:srgbClr val="0D6CB9"/>
                </a:solidFill>
              </a:rPr>
              <a:t>DisciplineActionExtension</a:t>
            </a:r>
            <a:r>
              <a:rPr lang="en-US" sz="2400" b="1">
                <a:solidFill>
                  <a:srgbClr val="0D6CB9"/>
                </a:solidFill>
              </a:rPr>
              <a:t>:</a:t>
            </a:r>
            <a:endParaRPr lang="en-US" sz="2400" b="1" i="1">
              <a:solidFill>
                <a:srgbClr val="0D6CB9"/>
              </a:solidFill>
              <a:cs typeface="Calibri"/>
            </a:endParaRPr>
          </a:p>
        </p:txBody>
      </p:sp>
      <p:pic>
        <p:nvPicPr>
          <p:cNvPr id="5" name="Picture 4" descr="A picture containing application&#10;&#10;Description automatically generated">
            <a:extLst>
              <a:ext uri="{FF2B5EF4-FFF2-40B4-BE49-F238E27FC236}">
                <a16:creationId xmlns:a16="http://schemas.microsoft.com/office/drawing/2014/main" id="{EFE3E96B-9C5C-4773-B65B-E7DB121D4414}"/>
              </a:ext>
            </a:extLst>
          </p:cNvPr>
          <p:cNvPicPr/>
          <p:nvPr/>
        </p:nvPicPr>
        <p:blipFill>
          <a:blip r:embed="rId3"/>
          <a:stretch>
            <a:fillRect/>
          </a:stretch>
        </p:blipFill>
        <p:spPr>
          <a:xfrm>
            <a:off x="2002971" y="1563733"/>
            <a:ext cx="9466217" cy="2590256"/>
          </a:xfrm>
          <a:prstGeom prst="rect">
            <a:avLst/>
          </a:prstGeom>
        </p:spPr>
      </p:pic>
      <p:sp>
        <p:nvSpPr>
          <p:cNvPr id="6" name="Rectangle 5">
            <a:extLst>
              <a:ext uri="{FF2B5EF4-FFF2-40B4-BE49-F238E27FC236}">
                <a16:creationId xmlns:a16="http://schemas.microsoft.com/office/drawing/2014/main" id="{493BBD37-AF3F-453A-9097-E21E53EE0675}"/>
              </a:ext>
              <a:ext uri="{C183D7F6-B498-43B3-948B-1728B52AA6E4}">
                <adec:decorative xmlns:adec="http://schemas.microsoft.com/office/drawing/2017/decorative" val="1"/>
              </a:ext>
            </a:extLst>
          </p:cNvPr>
          <p:cNvSpPr/>
          <p:nvPr/>
        </p:nvSpPr>
        <p:spPr>
          <a:xfrm>
            <a:off x="2002971" y="3640184"/>
            <a:ext cx="9466216" cy="513806"/>
          </a:xfrm>
          <a:prstGeom prst="rect">
            <a:avLst/>
          </a:prstGeom>
          <a:noFill/>
          <a:ln w="38100">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8A62952-781B-4119-8B67-14D5DA77DD04}"/>
              </a:ext>
            </a:extLst>
          </p:cNvPr>
          <p:cNvPicPr>
            <a:picLocks noChangeAspect="1"/>
          </p:cNvPicPr>
          <p:nvPr/>
        </p:nvPicPr>
        <p:blipFill>
          <a:blip r:embed="rId4"/>
          <a:stretch>
            <a:fillRect/>
          </a:stretch>
        </p:blipFill>
        <p:spPr>
          <a:xfrm>
            <a:off x="1884383" y="4619898"/>
            <a:ext cx="10307617" cy="1413492"/>
          </a:xfrm>
          <a:prstGeom prst="rect">
            <a:avLst/>
          </a:prstGeom>
        </p:spPr>
      </p:pic>
      <p:sp>
        <p:nvSpPr>
          <p:cNvPr id="9" name="Rectangle 8">
            <a:extLst>
              <a:ext uri="{FF2B5EF4-FFF2-40B4-BE49-F238E27FC236}">
                <a16:creationId xmlns:a16="http://schemas.microsoft.com/office/drawing/2014/main" id="{36B5B05E-A733-433C-B7EC-AB2214D1F121}"/>
              </a:ext>
              <a:ext uri="{C183D7F6-B498-43B3-948B-1728B52AA6E4}">
                <adec:decorative xmlns:adec="http://schemas.microsoft.com/office/drawing/2017/decorative" val="1"/>
              </a:ext>
            </a:extLst>
          </p:cNvPr>
          <p:cNvSpPr/>
          <p:nvPr/>
        </p:nvSpPr>
        <p:spPr>
          <a:xfrm>
            <a:off x="2002971" y="5204954"/>
            <a:ext cx="9466216" cy="931817"/>
          </a:xfrm>
          <a:prstGeom prst="rect">
            <a:avLst/>
          </a:prstGeom>
          <a:noFill/>
          <a:ln w="38100">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53582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839895" y="1043885"/>
            <a:ext cx="10181690" cy="4579043"/>
          </a:xfrm>
        </p:spPr>
        <p:txBody>
          <a:bodyPr lIns="91440" tIns="45720" rIns="91440" bIns="45720" anchor="t"/>
          <a:lstStyle/>
          <a:p>
            <a:pPr marL="0" indent="0">
              <a:buNone/>
            </a:pPr>
            <a:r>
              <a:rPr lang="en-US" sz="2400" b="1">
                <a:solidFill>
                  <a:srgbClr val="0D6CB9"/>
                </a:solidFill>
              </a:rPr>
              <a:t>Update to </a:t>
            </a:r>
            <a:r>
              <a:rPr lang="en-US" sz="2400" b="1" i="1">
                <a:solidFill>
                  <a:srgbClr val="0D6CB9"/>
                </a:solidFill>
              </a:rPr>
              <a:t>RestraintEventExtension</a:t>
            </a:r>
            <a:r>
              <a:rPr lang="en-US" sz="2400" b="1">
                <a:solidFill>
                  <a:srgbClr val="0D6CB9"/>
                </a:solidFill>
              </a:rPr>
              <a:t>:</a:t>
            </a:r>
            <a:endParaRPr lang="en-US" sz="2400" b="1" i="1">
              <a:solidFill>
                <a:srgbClr val="0D6CB9"/>
              </a:solidFill>
              <a:cs typeface="Calibri"/>
            </a:endParaRPr>
          </a:p>
        </p:txBody>
      </p:sp>
      <p:pic>
        <p:nvPicPr>
          <p:cNvPr id="5" name="Picture 4" descr="Graphical user interface&#10;&#10;Description automatically generated with medium confidence">
            <a:extLst>
              <a:ext uri="{FF2B5EF4-FFF2-40B4-BE49-F238E27FC236}">
                <a16:creationId xmlns:a16="http://schemas.microsoft.com/office/drawing/2014/main" id="{2E05D3EB-4B2C-4C38-8538-C5E1E252BE6D}"/>
              </a:ext>
            </a:extLst>
          </p:cNvPr>
          <p:cNvPicPr/>
          <p:nvPr/>
        </p:nvPicPr>
        <p:blipFill>
          <a:blip r:embed="rId3"/>
          <a:stretch>
            <a:fillRect/>
          </a:stretch>
        </p:blipFill>
        <p:spPr>
          <a:xfrm>
            <a:off x="1939833" y="1669974"/>
            <a:ext cx="9892777" cy="2449179"/>
          </a:xfrm>
          <a:prstGeom prst="rect">
            <a:avLst/>
          </a:prstGeom>
        </p:spPr>
      </p:pic>
      <p:sp>
        <p:nvSpPr>
          <p:cNvPr id="6" name="Rectangle 5">
            <a:extLst>
              <a:ext uri="{FF2B5EF4-FFF2-40B4-BE49-F238E27FC236}">
                <a16:creationId xmlns:a16="http://schemas.microsoft.com/office/drawing/2014/main" id="{CA052D00-7FEB-4C0F-8E1E-E968A8221040}"/>
              </a:ext>
              <a:ext uri="{C183D7F6-B498-43B3-948B-1728B52AA6E4}">
                <adec:decorative xmlns:adec="http://schemas.microsoft.com/office/drawing/2017/decorative" val="1"/>
              </a:ext>
            </a:extLst>
          </p:cNvPr>
          <p:cNvSpPr/>
          <p:nvPr/>
        </p:nvSpPr>
        <p:spPr>
          <a:xfrm>
            <a:off x="2002970" y="3544389"/>
            <a:ext cx="9736183" cy="505097"/>
          </a:xfrm>
          <a:prstGeom prst="rect">
            <a:avLst/>
          </a:prstGeom>
          <a:noFill/>
          <a:ln w="38100">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Graphical user interface, text, application, email&#10;&#10;Description automatically generated">
            <a:extLst>
              <a:ext uri="{FF2B5EF4-FFF2-40B4-BE49-F238E27FC236}">
                <a16:creationId xmlns:a16="http://schemas.microsoft.com/office/drawing/2014/main" id="{19A1FC3B-C0CF-4C00-AA49-3CA06A24DAD2}"/>
              </a:ext>
            </a:extLst>
          </p:cNvPr>
          <p:cNvPicPr/>
          <p:nvPr/>
        </p:nvPicPr>
        <p:blipFill>
          <a:blip r:embed="rId4"/>
          <a:stretch>
            <a:fillRect/>
          </a:stretch>
        </p:blipFill>
        <p:spPr>
          <a:xfrm>
            <a:off x="2002969" y="4513020"/>
            <a:ext cx="9736183" cy="1974865"/>
          </a:xfrm>
          <a:prstGeom prst="rect">
            <a:avLst/>
          </a:prstGeom>
        </p:spPr>
      </p:pic>
      <p:sp>
        <p:nvSpPr>
          <p:cNvPr id="8" name="Rectangle 7">
            <a:extLst>
              <a:ext uri="{FF2B5EF4-FFF2-40B4-BE49-F238E27FC236}">
                <a16:creationId xmlns:a16="http://schemas.microsoft.com/office/drawing/2014/main" id="{772DB3A3-4475-4FE1-BFEF-DDB4BD9F0138}"/>
              </a:ext>
              <a:ext uri="{C183D7F6-B498-43B3-948B-1728B52AA6E4}">
                <adec:decorative xmlns:adec="http://schemas.microsoft.com/office/drawing/2017/decorative" val="1"/>
              </a:ext>
            </a:extLst>
          </p:cNvPr>
          <p:cNvSpPr/>
          <p:nvPr/>
        </p:nvSpPr>
        <p:spPr>
          <a:xfrm>
            <a:off x="2137952" y="5634631"/>
            <a:ext cx="9466216" cy="853253"/>
          </a:xfrm>
          <a:prstGeom prst="rect">
            <a:avLst/>
          </a:prstGeom>
          <a:noFill/>
          <a:ln w="38100">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2">
            <a:extLst>
              <a:ext uri="{FF2B5EF4-FFF2-40B4-BE49-F238E27FC236}">
                <a16:creationId xmlns:a16="http://schemas.microsoft.com/office/drawing/2014/main" id="{36192783-85DF-447D-9B7C-B43B7BD050D0}"/>
              </a:ext>
            </a:extLst>
          </p:cNvPr>
          <p:cNvSpPr>
            <a:spLocks noGrp="1"/>
          </p:cNvSpPr>
          <p:nvPr>
            <p:ph type="title"/>
          </p:nvPr>
        </p:nvSpPr>
        <p:spPr>
          <a:xfrm>
            <a:off x="1794744" y="94207"/>
            <a:ext cx="10181690" cy="751350"/>
          </a:xfrm>
        </p:spPr>
        <p:txBody>
          <a:bodyPr>
            <a:noAutofit/>
          </a:bodyPr>
          <a:lstStyle/>
          <a:p>
            <a:r>
              <a:rPr lang="en-US" sz="2600">
                <a:cs typeface="Calibri"/>
              </a:rPr>
              <a:t>Non-Membership SPED Discipline and Restraint: Reporting Guidance</a:t>
            </a:r>
            <a:endParaRPr lang="en-US" sz="2600"/>
          </a:p>
        </p:txBody>
      </p:sp>
    </p:spTree>
    <p:extLst>
      <p:ext uri="{BB962C8B-B14F-4D97-AF65-F5344CB8AC3E}">
        <p14:creationId xmlns:p14="http://schemas.microsoft.com/office/powerpoint/2010/main" val="14075416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787703" y="1075200"/>
            <a:ext cx="10181690" cy="4579043"/>
          </a:xfrm>
        </p:spPr>
        <p:txBody>
          <a:bodyPr lIns="91440" tIns="45720" rIns="91440" bIns="45720" anchor="t"/>
          <a:lstStyle/>
          <a:p>
            <a:pPr marL="0" indent="0">
              <a:buNone/>
            </a:pPr>
            <a:r>
              <a:rPr lang="en-US" sz="2400" b="1">
                <a:solidFill>
                  <a:srgbClr val="0D6CB9"/>
                </a:solidFill>
              </a:rPr>
              <a:t>Update to </a:t>
            </a:r>
            <a:r>
              <a:rPr lang="en-US" sz="2400" b="1" i="1">
                <a:solidFill>
                  <a:srgbClr val="0D6CB9"/>
                </a:solidFill>
              </a:rPr>
              <a:t>StudentExtension</a:t>
            </a:r>
            <a:r>
              <a:rPr lang="en-US" sz="2400" b="1">
                <a:solidFill>
                  <a:srgbClr val="0D6CB9"/>
                </a:solidFill>
              </a:rPr>
              <a:t>:</a:t>
            </a:r>
            <a:endParaRPr lang="en-US" sz="2400" b="1" i="1">
              <a:solidFill>
                <a:srgbClr val="0D6CB9"/>
              </a:solidFill>
            </a:endParaRPr>
          </a:p>
        </p:txBody>
      </p:sp>
      <p:pic>
        <p:nvPicPr>
          <p:cNvPr id="9" name="Picture 8">
            <a:extLst>
              <a:ext uri="{FF2B5EF4-FFF2-40B4-BE49-F238E27FC236}">
                <a16:creationId xmlns:a16="http://schemas.microsoft.com/office/drawing/2014/main" id="{31DF4130-B289-4F89-BB3D-A2FBF4BBC1DB}"/>
              </a:ext>
            </a:extLst>
          </p:cNvPr>
          <p:cNvPicPr>
            <a:picLocks noChangeAspect="1"/>
          </p:cNvPicPr>
          <p:nvPr/>
        </p:nvPicPr>
        <p:blipFill>
          <a:blip r:embed="rId3"/>
          <a:stretch>
            <a:fillRect/>
          </a:stretch>
        </p:blipFill>
        <p:spPr>
          <a:xfrm>
            <a:off x="1859349" y="2317024"/>
            <a:ext cx="10038397" cy="1303481"/>
          </a:xfrm>
          <a:prstGeom prst="rect">
            <a:avLst/>
          </a:prstGeom>
        </p:spPr>
      </p:pic>
      <p:sp>
        <p:nvSpPr>
          <p:cNvPr id="10" name="Rectangle 9">
            <a:extLst>
              <a:ext uri="{FF2B5EF4-FFF2-40B4-BE49-F238E27FC236}">
                <a16:creationId xmlns:a16="http://schemas.microsoft.com/office/drawing/2014/main" id="{8AEE7422-2E87-49D4-8182-3ABCE03F4325}"/>
              </a:ext>
              <a:ext uri="{C183D7F6-B498-43B3-948B-1728B52AA6E4}">
                <adec:decorative xmlns:adec="http://schemas.microsoft.com/office/drawing/2017/decorative" val="1"/>
              </a:ext>
            </a:extLst>
          </p:cNvPr>
          <p:cNvSpPr/>
          <p:nvPr/>
        </p:nvSpPr>
        <p:spPr>
          <a:xfrm>
            <a:off x="1859349" y="2865120"/>
            <a:ext cx="9862388" cy="409304"/>
          </a:xfrm>
          <a:prstGeom prst="rect">
            <a:avLst/>
          </a:prstGeom>
          <a:noFill/>
          <a:ln w="38100">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id="{7850C60A-9162-42A0-84F1-BC9C434C80D8}"/>
              </a:ext>
            </a:extLst>
          </p:cNvPr>
          <p:cNvSpPr>
            <a:spLocks noGrp="1"/>
          </p:cNvSpPr>
          <p:nvPr>
            <p:ph type="title"/>
          </p:nvPr>
        </p:nvSpPr>
        <p:spPr>
          <a:xfrm>
            <a:off x="1784306" y="104645"/>
            <a:ext cx="10181690" cy="751350"/>
          </a:xfrm>
        </p:spPr>
        <p:txBody>
          <a:bodyPr>
            <a:noAutofit/>
          </a:bodyPr>
          <a:lstStyle/>
          <a:p>
            <a:r>
              <a:rPr lang="en-US" sz="2600">
                <a:cs typeface="Calibri"/>
              </a:rPr>
              <a:t>Non-Membership SPED Discipline and Restraint: Reporting Guidance</a:t>
            </a:r>
            <a:endParaRPr lang="en-US" sz="2600"/>
          </a:p>
        </p:txBody>
      </p:sp>
    </p:spTree>
    <p:extLst>
      <p:ext uri="{BB962C8B-B14F-4D97-AF65-F5344CB8AC3E}">
        <p14:creationId xmlns:p14="http://schemas.microsoft.com/office/powerpoint/2010/main" val="16847618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787703" y="1137831"/>
            <a:ext cx="10181690" cy="4579043"/>
          </a:xfrm>
        </p:spPr>
        <p:txBody>
          <a:bodyPr lIns="91440" tIns="45720" rIns="91440" bIns="45720" anchor="t"/>
          <a:lstStyle/>
          <a:p>
            <a:pPr marL="0" indent="0">
              <a:buNone/>
            </a:pPr>
            <a:r>
              <a:rPr lang="en-US" sz="2400" b="1">
                <a:solidFill>
                  <a:srgbClr val="0D6CB9"/>
                </a:solidFill>
              </a:rPr>
              <a:t>Update to </a:t>
            </a:r>
            <a:r>
              <a:rPr lang="en-US" sz="2400" b="1" i="1">
                <a:solidFill>
                  <a:srgbClr val="0D6CB9"/>
                </a:solidFill>
              </a:rPr>
              <a:t>StudentSpecialEdProgramAssociationExtension</a:t>
            </a:r>
            <a:r>
              <a:rPr lang="en-US" sz="2400" b="1">
                <a:solidFill>
                  <a:srgbClr val="0D6CB9"/>
                </a:solidFill>
              </a:rPr>
              <a:t>:</a:t>
            </a:r>
            <a:endParaRPr lang="en-US" sz="2400" b="1" i="1">
              <a:solidFill>
                <a:srgbClr val="0D6CB9"/>
              </a:solidFill>
              <a:cs typeface="Calibri"/>
            </a:endParaRPr>
          </a:p>
        </p:txBody>
      </p:sp>
      <p:pic>
        <p:nvPicPr>
          <p:cNvPr id="6" name="Picture 5">
            <a:extLst>
              <a:ext uri="{FF2B5EF4-FFF2-40B4-BE49-F238E27FC236}">
                <a16:creationId xmlns:a16="http://schemas.microsoft.com/office/drawing/2014/main" id="{93105F92-BB91-4BD6-9306-9E91A42A6D23}"/>
              </a:ext>
            </a:extLst>
          </p:cNvPr>
          <p:cNvPicPr>
            <a:picLocks noChangeAspect="1"/>
          </p:cNvPicPr>
          <p:nvPr/>
        </p:nvPicPr>
        <p:blipFill>
          <a:blip r:embed="rId3"/>
          <a:stretch>
            <a:fillRect/>
          </a:stretch>
        </p:blipFill>
        <p:spPr>
          <a:xfrm>
            <a:off x="2034456" y="2654274"/>
            <a:ext cx="10157544" cy="2074480"/>
          </a:xfrm>
          <a:prstGeom prst="rect">
            <a:avLst/>
          </a:prstGeom>
        </p:spPr>
      </p:pic>
      <p:sp>
        <p:nvSpPr>
          <p:cNvPr id="7" name="Rectangle 6">
            <a:extLst>
              <a:ext uri="{FF2B5EF4-FFF2-40B4-BE49-F238E27FC236}">
                <a16:creationId xmlns:a16="http://schemas.microsoft.com/office/drawing/2014/main" id="{27A09B00-FA24-4BAD-9E8C-83C0B0C23A5C}"/>
              </a:ext>
              <a:ext uri="{C183D7F6-B498-43B3-948B-1728B52AA6E4}">
                <adec:decorative xmlns:adec="http://schemas.microsoft.com/office/drawing/2017/decorative" val="1"/>
              </a:ext>
            </a:extLst>
          </p:cNvPr>
          <p:cNvSpPr/>
          <p:nvPr/>
        </p:nvSpPr>
        <p:spPr>
          <a:xfrm>
            <a:off x="1931125" y="2654273"/>
            <a:ext cx="10157543" cy="872697"/>
          </a:xfrm>
          <a:prstGeom prst="rect">
            <a:avLst/>
          </a:prstGeom>
          <a:noFill/>
          <a:ln w="38100">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0FDBC93E-ADD5-451E-A931-36B3A8780393}"/>
              </a:ext>
            </a:extLst>
          </p:cNvPr>
          <p:cNvSpPr>
            <a:spLocks noGrp="1"/>
          </p:cNvSpPr>
          <p:nvPr>
            <p:ph type="title"/>
          </p:nvPr>
        </p:nvSpPr>
        <p:spPr>
          <a:xfrm>
            <a:off x="1784306" y="104645"/>
            <a:ext cx="10181690" cy="751350"/>
          </a:xfrm>
        </p:spPr>
        <p:txBody>
          <a:bodyPr>
            <a:noAutofit/>
          </a:bodyPr>
          <a:lstStyle/>
          <a:p>
            <a:r>
              <a:rPr lang="en-US" sz="2600">
                <a:cs typeface="Calibri"/>
              </a:rPr>
              <a:t>Non-Membership SPED Discipline and Restraint: Reporting Guidance</a:t>
            </a:r>
            <a:endParaRPr lang="en-US" sz="2600"/>
          </a:p>
        </p:txBody>
      </p:sp>
    </p:spTree>
    <p:extLst>
      <p:ext uri="{BB962C8B-B14F-4D97-AF65-F5344CB8AC3E}">
        <p14:creationId xmlns:p14="http://schemas.microsoft.com/office/powerpoint/2010/main" val="8898552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787703" y="1137831"/>
            <a:ext cx="10181690" cy="4579043"/>
          </a:xfrm>
        </p:spPr>
        <p:txBody>
          <a:bodyPr lIns="91440" tIns="45720" rIns="91440" bIns="45720" anchor="t"/>
          <a:lstStyle/>
          <a:p>
            <a:pPr marL="0" indent="0">
              <a:buNone/>
            </a:pPr>
            <a:r>
              <a:rPr lang="en-US" sz="2400" b="1">
                <a:solidFill>
                  <a:srgbClr val="0D6CB9"/>
                </a:solidFill>
              </a:rPr>
              <a:t>Update to </a:t>
            </a:r>
            <a:r>
              <a:rPr lang="en-US" sz="2400" b="1" i="1">
                <a:solidFill>
                  <a:srgbClr val="0D6CB9"/>
                </a:solidFill>
              </a:rPr>
              <a:t>StudentSchoolAssociationExtension</a:t>
            </a:r>
            <a:r>
              <a:rPr lang="en-US" sz="2400" b="1">
                <a:solidFill>
                  <a:srgbClr val="0D6CB9"/>
                </a:solidFill>
              </a:rPr>
              <a:t>:</a:t>
            </a:r>
            <a:endParaRPr lang="en-US" sz="2400" b="1" i="1">
              <a:solidFill>
                <a:srgbClr val="0D6CB9"/>
              </a:solidFill>
              <a:cs typeface="Calibri"/>
            </a:endParaRPr>
          </a:p>
        </p:txBody>
      </p:sp>
      <p:pic>
        <p:nvPicPr>
          <p:cNvPr id="5" name="Picture 4">
            <a:extLst>
              <a:ext uri="{FF2B5EF4-FFF2-40B4-BE49-F238E27FC236}">
                <a16:creationId xmlns:a16="http://schemas.microsoft.com/office/drawing/2014/main" id="{E62D9253-62D9-47BB-B3CC-CBF1A3151A4C}"/>
              </a:ext>
            </a:extLst>
          </p:cNvPr>
          <p:cNvPicPr>
            <a:picLocks noChangeAspect="1"/>
          </p:cNvPicPr>
          <p:nvPr/>
        </p:nvPicPr>
        <p:blipFill>
          <a:blip r:embed="rId3"/>
          <a:stretch>
            <a:fillRect/>
          </a:stretch>
        </p:blipFill>
        <p:spPr>
          <a:xfrm>
            <a:off x="1904934" y="2298530"/>
            <a:ext cx="10234378" cy="3199138"/>
          </a:xfrm>
          <a:prstGeom prst="rect">
            <a:avLst/>
          </a:prstGeom>
        </p:spPr>
      </p:pic>
      <p:sp>
        <p:nvSpPr>
          <p:cNvPr id="6" name="Rectangle 5">
            <a:extLst>
              <a:ext uri="{FF2B5EF4-FFF2-40B4-BE49-F238E27FC236}">
                <a16:creationId xmlns:a16="http://schemas.microsoft.com/office/drawing/2014/main" id="{D17C1149-8277-4ECC-97C8-D467B987D9BA}"/>
              </a:ext>
              <a:ext uri="{C183D7F6-B498-43B3-948B-1728B52AA6E4}">
                <adec:decorative xmlns:adec="http://schemas.microsoft.com/office/drawing/2017/decorative" val="1"/>
              </a:ext>
            </a:extLst>
          </p:cNvPr>
          <p:cNvSpPr/>
          <p:nvPr/>
        </p:nvSpPr>
        <p:spPr>
          <a:xfrm>
            <a:off x="1981769" y="4143439"/>
            <a:ext cx="10157543" cy="872697"/>
          </a:xfrm>
          <a:prstGeom prst="rect">
            <a:avLst/>
          </a:prstGeom>
          <a:noFill/>
          <a:ln w="38100">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a:extLst>
              <a:ext uri="{FF2B5EF4-FFF2-40B4-BE49-F238E27FC236}">
                <a16:creationId xmlns:a16="http://schemas.microsoft.com/office/drawing/2014/main" id="{2BE387DD-C4D2-421E-B526-2D7FD1597BED}"/>
              </a:ext>
            </a:extLst>
          </p:cNvPr>
          <p:cNvSpPr>
            <a:spLocks noGrp="1"/>
          </p:cNvSpPr>
          <p:nvPr>
            <p:ph type="title"/>
          </p:nvPr>
        </p:nvSpPr>
        <p:spPr>
          <a:xfrm>
            <a:off x="1784306" y="104645"/>
            <a:ext cx="10181690" cy="751350"/>
          </a:xfrm>
        </p:spPr>
        <p:txBody>
          <a:bodyPr>
            <a:noAutofit/>
          </a:bodyPr>
          <a:lstStyle/>
          <a:p>
            <a:r>
              <a:rPr lang="en-US" sz="2600">
                <a:cs typeface="Calibri"/>
              </a:rPr>
              <a:t>Non-Membership SPED Discipline and Restraint: Reporting Guidance</a:t>
            </a:r>
            <a:endParaRPr lang="en-US" sz="2600"/>
          </a:p>
        </p:txBody>
      </p:sp>
    </p:spTree>
    <p:extLst>
      <p:ext uri="{BB962C8B-B14F-4D97-AF65-F5344CB8AC3E}">
        <p14:creationId xmlns:p14="http://schemas.microsoft.com/office/powerpoint/2010/main" val="41145075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920005" y="83768"/>
            <a:ext cx="9630770" cy="751350"/>
          </a:xfrm>
        </p:spPr>
        <p:txBody>
          <a:bodyPr>
            <a:normAutofit fontScale="90000"/>
          </a:bodyPr>
          <a:lstStyle/>
          <a:p>
            <a:r>
              <a:rPr lang="en-US" sz="3600">
                <a:cs typeface="Calibri"/>
              </a:rPr>
              <a:t>Non-Membership SPED Discipline and Restraint</a:t>
            </a:r>
            <a:r>
              <a:rPr lang="en-US">
                <a:cs typeface="Calibri"/>
              </a:rPr>
              <a:t>: Rules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952644" y="1073338"/>
            <a:ext cx="8988726" cy="4351338"/>
          </a:xfrm>
        </p:spPr>
        <p:txBody>
          <a:bodyPr lIns="91440" tIns="45720" rIns="91440" bIns="45720" anchor="t"/>
          <a:lstStyle/>
          <a:p>
            <a:r>
              <a:rPr lang="en-US">
                <a:solidFill>
                  <a:srgbClr val="0D6CB9"/>
                </a:solidFill>
              </a:rPr>
              <a:t>2021-2022 Business Context Rule Changes</a:t>
            </a:r>
          </a:p>
        </p:txBody>
      </p:sp>
      <p:pic>
        <p:nvPicPr>
          <p:cNvPr id="11" name="Picture 11" descr="A picture containing text&#10;&#10;Description automatically generated">
            <a:extLst>
              <a:ext uri="{FF2B5EF4-FFF2-40B4-BE49-F238E27FC236}">
                <a16:creationId xmlns:a16="http://schemas.microsoft.com/office/drawing/2014/main" id="{3FA47718-3BB3-4249-B3D6-E37085773C04}"/>
              </a:ext>
            </a:extLst>
          </p:cNvPr>
          <p:cNvPicPr>
            <a:picLocks noChangeAspect="1"/>
          </p:cNvPicPr>
          <p:nvPr/>
        </p:nvPicPr>
        <p:blipFill>
          <a:blip r:embed="rId3"/>
          <a:stretch>
            <a:fillRect/>
          </a:stretch>
        </p:blipFill>
        <p:spPr>
          <a:xfrm>
            <a:off x="2062619" y="1799933"/>
            <a:ext cx="9496816" cy="4354160"/>
          </a:xfrm>
          <a:prstGeom prst="rect">
            <a:avLst/>
          </a:prstGeom>
        </p:spPr>
      </p:pic>
    </p:spTree>
    <p:extLst>
      <p:ext uri="{BB962C8B-B14F-4D97-AF65-F5344CB8AC3E}">
        <p14:creationId xmlns:p14="http://schemas.microsoft.com/office/powerpoint/2010/main" val="11014048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867814" y="62891"/>
            <a:ext cx="9630770" cy="751350"/>
          </a:xfrm>
        </p:spPr>
        <p:txBody>
          <a:bodyPr>
            <a:normAutofit fontScale="90000"/>
          </a:bodyPr>
          <a:lstStyle/>
          <a:p>
            <a:r>
              <a:rPr lang="en-US" sz="3600">
                <a:cs typeface="Calibri"/>
              </a:rPr>
              <a:t>Non-Membership SPED Discipline and Restraint</a:t>
            </a:r>
            <a:r>
              <a:rPr lang="en-US">
                <a:cs typeface="Calibri"/>
              </a:rPr>
              <a:t>: Rules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952644" y="1073338"/>
            <a:ext cx="8988726" cy="4351338"/>
          </a:xfrm>
        </p:spPr>
        <p:txBody>
          <a:bodyPr lIns="91440" tIns="45720" rIns="91440" bIns="45720" anchor="t"/>
          <a:lstStyle/>
          <a:p>
            <a:r>
              <a:rPr lang="en-US">
                <a:solidFill>
                  <a:srgbClr val="0D6CB9"/>
                </a:solidFill>
              </a:rPr>
              <a:t>2021-2022 Business Context Rule Changes</a:t>
            </a:r>
          </a:p>
        </p:txBody>
      </p:sp>
      <p:pic>
        <p:nvPicPr>
          <p:cNvPr id="8" name="Picture 8">
            <a:extLst>
              <a:ext uri="{FF2B5EF4-FFF2-40B4-BE49-F238E27FC236}">
                <a16:creationId xmlns:a16="http://schemas.microsoft.com/office/drawing/2014/main" id="{8BECE838-8FA9-434E-8071-CBFD5CBD7DF9}"/>
              </a:ext>
            </a:extLst>
          </p:cNvPr>
          <p:cNvPicPr>
            <a:picLocks noChangeAspect="1"/>
          </p:cNvPicPr>
          <p:nvPr/>
        </p:nvPicPr>
        <p:blipFill>
          <a:blip r:embed="rId3"/>
          <a:stretch>
            <a:fillRect/>
          </a:stretch>
        </p:blipFill>
        <p:spPr>
          <a:xfrm>
            <a:off x="1947797" y="1713277"/>
            <a:ext cx="9559446" cy="4976323"/>
          </a:xfrm>
          <a:prstGeom prst="rect">
            <a:avLst/>
          </a:prstGeom>
        </p:spPr>
      </p:pic>
    </p:spTree>
    <p:extLst>
      <p:ext uri="{BB962C8B-B14F-4D97-AF65-F5344CB8AC3E}">
        <p14:creationId xmlns:p14="http://schemas.microsoft.com/office/powerpoint/2010/main" val="170393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878252" y="62891"/>
            <a:ext cx="9630770" cy="751350"/>
          </a:xfrm>
        </p:spPr>
        <p:txBody>
          <a:bodyPr>
            <a:normAutofit fontScale="90000"/>
          </a:bodyPr>
          <a:lstStyle/>
          <a:p>
            <a:r>
              <a:rPr lang="en-US" sz="3600">
                <a:cs typeface="Calibri"/>
              </a:rPr>
              <a:t>Non-Membership SPED Discipline and Restraint</a:t>
            </a:r>
            <a:r>
              <a:rPr lang="en-US">
                <a:cs typeface="Calibri"/>
              </a:rPr>
              <a:t>: Rules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952644" y="1073338"/>
            <a:ext cx="8988726" cy="4351338"/>
          </a:xfrm>
        </p:spPr>
        <p:txBody>
          <a:bodyPr lIns="91440" tIns="45720" rIns="91440" bIns="45720" anchor="t"/>
          <a:lstStyle/>
          <a:p>
            <a:r>
              <a:rPr lang="en-US">
                <a:solidFill>
                  <a:srgbClr val="0D6CB9"/>
                </a:solidFill>
              </a:rPr>
              <a:t>2021-2022 Business Context Rule Changes</a:t>
            </a:r>
          </a:p>
        </p:txBody>
      </p:sp>
      <p:pic>
        <p:nvPicPr>
          <p:cNvPr id="2" name="Picture 4">
            <a:extLst>
              <a:ext uri="{FF2B5EF4-FFF2-40B4-BE49-F238E27FC236}">
                <a16:creationId xmlns:a16="http://schemas.microsoft.com/office/drawing/2014/main" id="{5358BAAF-C971-44C1-9FDC-674283408C23}"/>
              </a:ext>
            </a:extLst>
          </p:cNvPr>
          <p:cNvPicPr>
            <a:picLocks noChangeAspect="1"/>
          </p:cNvPicPr>
          <p:nvPr/>
        </p:nvPicPr>
        <p:blipFill>
          <a:blip r:embed="rId3"/>
          <a:stretch>
            <a:fillRect/>
          </a:stretch>
        </p:blipFill>
        <p:spPr>
          <a:xfrm>
            <a:off x="2887249" y="1781086"/>
            <a:ext cx="7116871" cy="4809388"/>
          </a:xfrm>
          <a:prstGeom prst="rect">
            <a:avLst/>
          </a:prstGeom>
        </p:spPr>
      </p:pic>
    </p:spTree>
    <p:extLst>
      <p:ext uri="{BB962C8B-B14F-4D97-AF65-F5344CB8AC3E}">
        <p14:creationId xmlns:p14="http://schemas.microsoft.com/office/powerpoint/2010/main" val="2129872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a:xfrm>
            <a:off x="712380" y="0"/>
            <a:ext cx="11121657" cy="751350"/>
          </a:xfrm>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84119" y="468802"/>
            <a:ext cx="10623762" cy="5402759"/>
          </a:xfrm>
        </p:spPr>
        <p:txBody>
          <a:bodyPr lIns="91440" tIns="45720" rIns="91440" bIns="45720" anchor="t"/>
          <a:lstStyle/>
          <a:p>
            <a:pPr>
              <a:lnSpc>
                <a:spcPct val="100000"/>
              </a:lnSpc>
              <a:spcBef>
                <a:spcPts val="0"/>
              </a:spcBef>
            </a:pPr>
            <a:r>
              <a:rPr lang="en-US" sz="2400" b="1">
                <a:solidFill>
                  <a:srgbClr val="0D6CB9"/>
                </a:solidFill>
                <a:ea typeface="+mn-lt"/>
                <a:cs typeface="+mn-lt"/>
              </a:rPr>
              <a:t>PEIMS</a:t>
            </a:r>
            <a:endParaRPr lang="en-US" b="1">
              <a:solidFill>
                <a:srgbClr val="0D6CB9"/>
              </a:solidFill>
              <a:ea typeface="+mn-lt"/>
              <a:cs typeface="+mn-lt"/>
            </a:endParaRPr>
          </a:p>
          <a:p>
            <a:pPr lvl="1" fontAlgn="base">
              <a:spcBef>
                <a:spcPts val="0"/>
              </a:spcBef>
            </a:pPr>
            <a:r>
              <a:rPr lang="en-US" sz="1800">
                <a:ea typeface="+mn-lt"/>
                <a:cs typeface="+mn-lt"/>
              </a:rPr>
              <a:t>2020-2021</a:t>
            </a:r>
            <a:r>
              <a:rPr lang="en-US" sz="1200">
                <a:ea typeface="+mn-lt"/>
                <a:cs typeface="+mn-lt"/>
              </a:rPr>
              <a:t>​</a:t>
            </a:r>
          </a:p>
          <a:p>
            <a:pPr lvl="2" fontAlgn="base">
              <a:spcBef>
                <a:spcPts val="0"/>
              </a:spcBef>
            </a:pPr>
            <a:r>
              <a:rPr lang="en-US" sz="1600">
                <a:ea typeface="+mn-lt"/>
                <a:cs typeface="+mn-lt"/>
              </a:rPr>
              <a:t>English Learner Summer School</a:t>
            </a:r>
            <a:endParaRPr lang="en-US" sz="1600" strike="sngStrike">
              <a:ea typeface="+mn-lt"/>
              <a:cs typeface="+mn-lt"/>
            </a:endParaRPr>
          </a:p>
          <a:p>
            <a:pPr lvl="2" fontAlgn="base">
              <a:spcBef>
                <a:spcPts val="0"/>
              </a:spcBef>
            </a:pPr>
            <a:r>
              <a:rPr lang="en-US" sz="1600" b="1">
                <a:ea typeface="+mn-lt"/>
                <a:cs typeface="+mn-lt"/>
              </a:rPr>
              <a:t>Additional Days School Year Program</a:t>
            </a:r>
            <a:endParaRPr lang="en-US" sz="1600" b="1" strike="sngStrike">
              <a:ea typeface="+mn-lt"/>
              <a:cs typeface="+mn-lt"/>
            </a:endParaRPr>
          </a:p>
          <a:p>
            <a:pPr lvl="2">
              <a:lnSpc>
                <a:spcPct val="107000"/>
              </a:lnSpc>
              <a:spcBef>
                <a:spcPts val="0"/>
              </a:spcBef>
            </a:pPr>
            <a:r>
              <a:rPr lang="en-US" sz="1600">
                <a:ea typeface="+mn-lt"/>
                <a:cs typeface="+mn-lt"/>
              </a:rPr>
              <a:t>PEIMS Performance</a:t>
            </a:r>
          </a:p>
          <a:p>
            <a:pPr lvl="2">
              <a:lnSpc>
                <a:spcPct val="107000"/>
              </a:lnSpc>
              <a:spcBef>
                <a:spcPts val="0"/>
              </a:spcBef>
            </a:pPr>
            <a:r>
              <a:rPr lang="en-US" sz="1600">
                <a:ea typeface="+mn-lt"/>
                <a:cs typeface="+mn-lt"/>
              </a:rPr>
              <a:t>CTE Updates</a:t>
            </a:r>
            <a:endParaRPr lang="en-US"/>
          </a:p>
          <a:p>
            <a:pPr lvl="1">
              <a:lnSpc>
                <a:spcPct val="107000"/>
              </a:lnSpc>
              <a:spcBef>
                <a:spcPts val="0"/>
              </a:spcBef>
            </a:pPr>
            <a:r>
              <a:rPr lang="en-US" sz="1800">
                <a:ea typeface="+mn-lt"/>
                <a:cs typeface="+mn-lt"/>
              </a:rPr>
              <a:t>2021-2022</a:t>
            </a:r>
            <a:endParaRPr lang="en-US" sz="2000">
              <a:ea typeface="+mn-lt"/>
              <a:cs typeface="+mn-lt"/>
            </a:endParaRPr>
          </a:p>
          <a:p>
            <a:pPr lvl="2">
              <a:lnSpc>
                <a:spcPct val="107000"/>
              </a:lnSpc>
              <a:spcBef>
                <a:spcPts val="0"/>
              </a:spcBef>
            </a:pPr>
            <a:r>
              <a:rPr lang="en-US" sz="1600">
                <a:ea typeface="+mn-lt"/>
                <a:cs typeface="+mn-lt"/>
              </a:rPr>
              <a:t>Expanded Learning Opportunities</a:t>
            </a:r>
          </a:p>
          <a:p>
            <a:pPr lvl="2">
              <a:lnSpc>
                <a:spcPct val="107000"/>
              </a:lnSpc>
              <a:spcBef>
                <a:spcPts val="0"/>
              </a:spcBef>
            </a:pPr>
            <a:r>
              <a:rPr lang="en-US" sz="1600">
                <a:ea typeface="+mn-lt"/>
                <a:cs typeface="+mn-lt"/>
              </a:rPr>
              <a:t>Crisis Codes</a:t>
            </a:r>
          </a:p>
          <a:p>
            <a:pPr lvl="2">
              <a:lnSpc>
                <a:spcPct val="107000"/>
              </a:lnSpc>
              <a:spcBef>
                <a:spcPts val="0"/>
              </a:spcBef>
            </a:pPr>
            <a:r>
              <a:rPr lang="en-US" sz="1600">
                <a:ea typeface="+mn-lt"/>
                <a:cs typeface="+mn-lt"/>
              </a:rPr>
              <a:t>Industry Based Certification</a:t>
            </a:r>
          </a:p>
          <a:p>
            <a:pPr lvl="2">
              <a:lnSpc>
                <a:spcPct val="107000"/>
              </a:lnSpc>
              <a:spcBef>
                <a:spcPts val="0"/>
              </a:spcBef>
            </a:pPr>
            <a:r>
              <a:rPr lang="en-US" sz="1600">
                <a:ea typeface="+mn-lt"/>
                <a:cs typeface="+mn-lt"/>
              </a:rPr>
              <a:t>Leaver Definition Update</a:t>
            </a:r>
          </a:p>
          <a:p>
            <a:pPr lvl="2">
              <a:lnSpc>
                <a:spcPct val="107000"/>
              </a:lnSpc>
              <a:spcBef>
                <a:spcPts val="0"/>
              </a:spcBef>
            </a:pPr>
            <a:r>
              <a:rPr lang="en-US" sz="1600">
                <a:ea typeface="+mn-lt"/>
                <a:cs typeface="+mn-lt"/>
              </a:rPr>
              <a:t>Non-Membership Special Education Student Discipline and Restraint Reporting</a:t>
            </a:r>
          </a:p>
          <a:p>
            <a:pPr lvl="2">
              <a:lnSpc>
                <a:spcPct val="107000"/>
              </a:lnSpc>
              <a:spcBef>
                <a:spcPts val="0"/>
              </a:spcBef>
            </a:pPr>
            <a:r>
              <a:rPr lang="en-US" sz="1600">
                <a:ea typeface="+mn-lt"/>
                <a:cs typeface="+mn-lt"/>
              </a:rPr>
              <a:t>CTE Data Element Changes</a:t>
            </a:r>
          </a:p>
          <a:p>
            <a:pPr lvl="2">
              <a:lnSpc>
                <a:spcPct val="107000"/>
              </a:lnSpc>
              <a:spcBef>
                <a:spcPts val="0"/>
              </a:spcBef>
            </a:pPr>
            <a:r>
              <a:rPr lang="en-US" sz="1600">
                <a:ea typeface="+mn-lt"/>
                <a:cs typeface="+mn-lt"/>
              </a:rPr>
              <a:t>SERVICE-ID Code Changes</a:t>
            </a:r>
          </a:p>
          <a:p>
            <a:pPr lvl="2">
              <a:lnSpc>
                <a:spcPct val="107000"/>
              </a:lnSpc>
              <a:spcBef>
                <a:spcPts val="0"/>
              </a:spcBef>
            </a:pPr>
            <a:r>
              <a:rPr lang="en-US" sz="1600">
                <a:ea typeface="+mn-lt"/>
                <a:cs typeface="+mn-lt"/>
              </a:rPr>
              <a:t>Fund Code Table Changes</a:t>
            </a:r>
          </a:p>
          <a:p>
            <a:pPr lvl="2">
              <a:lnSpc>
                <a:spcPct val="107000"/>
              </a:lnSpc>
              <a:spcBef>
                <a:spcPts val="0"/>
              </a:spcBef>
            </a:pPr>
            <a:r>
              <a:rPr lang="en-US" sz="1600">
                <a:ea typeface="+mn-lt"/>
                <a:cs typeface="+mn-lt"/>
              </a:rPr>
              <a:t>Excessive Unexcused Absence Data Element Change</a:t>
            </a:r>
          </a:p>
          <a:p>
            <a:pPr lvl="2">
              <a:lnSpc>
                <a:spcPct val="107000"/>
              </a:lnSpc>
              <a:spcBef>
                <a:spcPts val="0"/>
              </a:spcBef>
            </a:pPr>
            <a:r>
              <a:rPr lang="en-US" sz="1600">
                <a:ea typeface="+mn-lt"/>
                <a:cs typeface="+mn-lt"/>
              </a:rPr>
              <a:t>September 1, 2021 Post-Addendum Non-Legislative Updates</a:t>
            </a:r>
          </a:p>
          <a:p>
            <a:pPr lvl="1" fontAlgn="base">
              <a:spcBef>
                <a:spcPts val="0"/>
              </a:spcBef>
            </a:pPr>
            <a:r>
              <a:rPr lang="en-US" sz="1800">
                <a:ea typeface="+mn-lt"/>
                <a:cs typeface="+mn-lt"/>
              </a:rPr>
              <a:t>2022-2023</a:t>
            </a:r>
            <a:endParaRPr lang="en-US" sz="2000">
              <a:ea typeface="+mn-lt"/>
              <a:cs typeface="+mn-lt"/>
            </a:endParaRPr>
          </a:p>
          <a:p>
            <a:pPr lvl="2" fontAlgn="base">
              <a:spcBef>
                <a:spcPts val="0"/>
              </a:spcBef>
            </a:pPr>
            <a:r>
              <a:rPr lang="en-US" sz="1600">
                <a:ea typeface="+mn-lt"/>
                <a:cs typeface="+mn-lt"/>
              </a:rPr>
              <a:t>Financial Aid Application Early Notice</a:t>
            </a:r>
          </a:p>
          <a:p>
            <a:pPr lvl="1" fontAlgn="base">
              <a:spcBef>
                <a:spcPts val="0"/>
              </a:spcBef>
            </a:pPr>
            <a:r>
              <a:rPr lang="en-US" sz="1800">
                <a:solidFill>
                  <a:srgbClr val="0D6CB9"/>
                </a:solidFill>
                <a:latin typeface="Calibri"/>
                <a:cs typeface="Calibri"/>
              </a:rPr>
              <a:t>Timeline</a:t>
            </a:r>
            <a:r>
              <a:rPr lang="en-US" sz="2000">
                <a:solidFill>
                  <a:srgbClr val="0D6CB9"/>
                </a:solidFill>
                <a:latin typeface="Calibri"/>
                <a:cs typeface="Calibri"/>
              </a:rPr>
              <a:t>​</a:t>
            </a:r>
          </a:p>
          <a:p>
            <a:pPr lvl="1" fontAlgn="base">
              <a:spcBef>
                <a:spcPts val="0"/>
              </a:spcBef>
            </a:pPr>
            <a:r>
              <a:rPr lang="en-US" sz="1800">
                <a:solidFill>
                  <a:srgbClr val="0D6CB9"/>
                </a:solidFill>
                <a:latin typeface="Calibri"/>
                <a:cs typeface="Calibri"/>
              </a:rPr>
              <a:t>Technical Resources</a:t>
            </a:r>
            <a:endParaRPr lang="en-US" sz="2000">
              <a:solidFill>
                <a:srgbClr val="0D6CB9"/>
              </a:solidFill>
              <a:latin typeface="Calibri"/>
              <a:cs typeface="Calibri"/>
            </a:endParaRPr>
          </a:p>
        </p:txBody>
      </p:sp>
    </p:spTree>
    <p:extLst>
      <p:ext uri="{BB962C8B-B14F-4D97-AF65-F5344CB8AC3E}">
        <p14:creationId xmlns:p14="http://schemas.microsoft.com/office/powerpoint/2010/main" val="22556827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878252" y="73330"/>
            <a:ext cx="9630770" cy="751350"/>
          </a:xfrm>
        </p:spPr>
        <p:txBody>
          <a:bodyPr>
            <a:normAutofit fontScale="90000"/>
          </a:bodyPr>
          <a:lstStyle/>
          <a:p>
            <a:r>
              <a:rPr lang="en-US" sz="3600">
                <a:cs typeface="Calibri"/>
              </a:rPr>
              <a:t>Non-Membership SPED Discipline and Restraint</a:t>
            </a:r>
            <a:r>
              <a:rPr lang="en-US">
                <a:cs typeface="Calibri"/>
              </a:rPr>
              <a:t>: Rules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952644" y="1073338"/>
            <a:ext cx="8988726" cy="4351338"/>
          </a:xfrm>
        </p:spPr>
        <p:txBody>
          <a:bodyPr lIns="91440" tIns="45720" rIns="91440" bIns="45720" anchor="t"/>
          <a:lstStyle/>
          <a:p>
            <a:r>
              <a:rPr lang="en-US">
                <a:solidFill>
                  <a:srgbClr val="0D6CB9"/>
                </a:solidFill>
              </a:rPr>
              <a:t>2021-2022 Business Context Rule Updates and New Rule</a:t>
            </a:r>
          </a:p>
        </p:txBody>
      </p:sp>
      <p:pic>
        <p:nvPicPr>
          <p:cNvPr id="2" name="Picture 4" descr="Text&#10;&#10;Description automatically generated">
            <a:extLst>
              <a:ext uri="{FF2B5EF4-FFF2-40B4-BE49-F238E27FC236}">
                <a16:creationId xmlns:a16="http://schemas.microsoft.com/office/drawing/2014/main" id="{8C5692B7-30C9-4E90-8A9C-6E2800DBF0EA}"/>
              </a:ext>
            </a:extLst>
          </p:cNvPr>
          <p:cNvPicPr>
            <a:picLocks noChangeAspect="1"/>
          </p:cNvPicPr>
          <p:nvPr/>
        </p:nvPicPr>
        <p:blipFill>
          <a:blip r:embed="rId3"/>
          <a:stretch>
            <a:fillRect/>
          </a:stretch>
        </p:blipFill>
        <p:spPr>
          <a:xfrm>
            <a:off x="2156564" y="1710858"/>
            <a:ext cx="9079282" cy="4469680"/>
          </a:xfrm>
          <a:prstGeom prst="rect">
            <a:avLst/>
          </a:prstGeom>
        </p:spPr>
      </p:pic>
    </p:spTree>
    <p:extLst>
      <p:ext uri="{BB962C8B-B14F-4D97-AF65-F5344CB8AC3E}">
        <p14:creationId xmlns:p14="http://schemas.microsoft.com/office/powerpoint/2010/main" val="30604465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909567" y="62891"/>
            <a:ext cx="9630770" cy="751350"/>
          </a:xfrm>
        </p:spPr>
        <p:txBody>
          <a:bodyPr>
            <a:normAutofit fontScale="90000"/>
          </a:bodyPr>
          <a:lstStyle/>
          <a:p>
            <a:r>
              <a:rPr lang="en-US" sz="3600">
                <a:cs typeface="Calibri"/>
              </a:rPr>
              <a:t>Non-Membership SPED Discipline and Restraint</a:t>
            </a:r>
            <a:r>
              <a:rPr lang="en-US">
                <a:cs typeface="Calibri"/>
              </a:rPr>
              <a:t>: Rules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952644" y="1073338"/>
            <a:ext cx="8988726" cy="4351338"/>
          </a:xfrm>
        </p:spPr>
        <p:txBody>
          <a:bodyPr lIns="91440" tIns="45720" rIns="91440" bIns="45720" anchor="t"/>
          <a:lstStyle/>
          <a:p>
            <a:r>
              <a:rPr lang="en-US">
                <a:solidFill>
                  <a:srgbClr val="0D6CB9"/>
                </a:solidFill>
              </a:rPr>
              <a:t>2021-2022 Business Context Rule Updates and New Rule</a:t>
            </a:r>
          </a:p>
        </p:txBody>
      </p:sp>
      <p:pic>
        <p:nvPicPr>
          <p:cNvPr id="5" name="Picture 5" descr="Text&#10;&#10;Description automatically generated">
            <a:extLst>
              <a:ext uri="{FF2B5EF4-FFF2-40B4-BE49-F238E27FC236}">
                <a16:creationId xmlns:a16="http://schemas.microsoft.com/office/drawing/2014/main" id="{8D8FAF19-9A6D-48A2-A34B-375E870A3572}"/>
              </a:ext>
            </a:extLst>
          </p:cNvPr>
          <p:cNvPicPr>
            <a:picLocks noChangeAspect="1"/>
          </p:cNvPicPr>
          <p:nvPr/>
        </p:nvPicPr>
        <p:blipFill>
          <a:blip r:embed="rId3"/>
          <a:stretch>
            <a:fillRect/>
          </a:stretch>
        </p:blipFill>
        <p:spPr>
          <a:xfrm>
            <a:off x="2375770" y="1814102"/>
            <a:ext cx="8379912" cy="4638972"/>
          </a:xfrm>
          <a:prstGeom prst="rect">
            <a:avLst/>
          </a:prstGeom>
        </p:spPr>
      </p:pic>
    </p:spTree>
    <p:extLst>
      <p:ext uri="{BB962C8B-B14F-4D97-AF65-F5344CB8AC3E}">
        <p14:creationId xmlns:p14="http://schemas.microsoft.com/office/powerpoint/2010/main" val="24879343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a:xfrm>
            <a:off x="712380" y="0"/>
            <a:ext cx="11121657" cy="751350"/>
          </a:xfrm>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84119" y="468802"/>
            <a:ext cx="10623762" cy="5402759"/>
          </a:xfrm>
        </p:spPr>
        <p:txBody>
          <a:bodyPr lIns="91440" tIns="45720" rIns="91440" bIns="45720" anchor="t"/>
          <a:lstStyle/>
          <a:p>
            <a:pPr>
              <a:lnSpc>
                <a:spcPct val="100000"/>
              </a:lnSpc>
              <a:spcBef>
                <a:spcPts val="0"/>
              </a:spcBef>
            </a:pPr>
            <a:r>
              <a:rPr lang="en-US" sz="2400" b="1">
                <a:solidFill>
                  <a:srgbClr val="0D6CB9"/>
                </a:solidFill>
                <a:ea typeface="+mn-lt"/>
                <a:cs typeface="+mn-lt"/>
              </a:rPr>
              <a:t>PEIMS</a:t>
            </a:r>
            <a:endParaRPr lang="en-US" b="1">
              <a:solidFill>
                <a:srgbClr val="0D6CB9"/>
              </a:solidFill>
              <a:ea typeface="+mn-lt"/>
              <a:cs typeface="+mn-lt"/>
            </a:endParaRPr>
          </a:p>
          <a:p>
            <a:pPr lvl="1" fontAlgn="base">
              <a:spcBef>
                <a:spcPts val="0"/>
              </a:spcBef>
            </a:pPr>
            <a:r>
              <a:rPr lang="en-US" sz="1800">
                <a:ea typeface="+mn-lt"/>
                <a:cs typeface="+mn-lt"/>
              </a:rPr>
              <a:t>2020-2021</a:t>
            </a:r>
            <a:r>
              <a:rPr lang="en-US" sz="1200">
                <a:ea typeface="+mn-lt"/>
                <a:cs typeface="+mn-lt"/>
              </a:rPr>
              <a:t>​</a:t>
            </a:r>
          </a:p>
          <a:p>
            <a:pPr lvl="2" fontAlgn="base">
              <a:spcBef>
                <a:spcPts val="0"/>
              </a:spcBef>
            </a:pPr>
            <a:r>
              <a:rPr lang="en-US" sz="1600">
                <a:ea typeface="+mn-lt"/>
                <a:cs typeface="+mn-lt"/>
              </a:rPr>
              <a:t>English Learner Summer School</a:t>
            </a:r>
            <a:endParaRPr lang="en-US" sz="1600" strike="sngStrike">
              <a:ea typeface="+mn-lt"/>
              <a:cs typeface="+mn-lt"/>
            </a:endParaRPr>
          </a:p>
          <a:p>
            <a:pPr lvl="2" fontAlgn="base">
              <a:spcBef>
                <a:spcPts val="0"/>
              </a:spcBef>
            </a:pPr>
            <a:r>
              <a:rPr lang="en-US" sz="1600">
                <a:ea typeface="+mn-lt"/>
                <a:cs typeface="+mn-lt"/>
              </a:rPr>
              <a:t>Additional Days School Year Program</a:t>
            </a:r>
            <a:endParaRPr lang="en-US" sz="1600" strike="sngStrike">
              <a:ea typeface="+mn-lt"/>
              <a:cs typeface="+mn-lt"/>
            </a:endParaRPr>
          </a:p>
          <a:p>
            <a:pPr lvl="2">
              <a:lnSpc>
                <a:spcPct val="107000"/>
              </a:lnSpc>
              <a:spcBef>
                <a:spcPts val="0"/>
              </a:spcBef>
            </a:pPr>
            <a:r>
              <a:rPr lang="en-US" sz="1600">
                <a:ea typeface="+mn-lt"/>
                <a:cs typeface="+mn-lt"/>
              </a:rPr>
              <a:t>PEIMS Performance</a:t>
            </a:r>
          </a:p>
          <a:p>
            <a:pPr lvl="2">
              <a:lnSpc>
                <a:spcPct val="107000"/>
              </a:lnSpc>
              <a:spcBef>
                <a:spcPts val="0"/>
              </a:spcBef>
            </a:pPr>
            <a:r>
              <a:rPr lang="en-US" sz="1600">
                <a:ea typeface="+mn-lt"/>
                <a:cs typeface="+mn-lt"/>
              </a:rPr>
              <a:t>CTE Updates</a:t>
            </a:r>
            <a:endParaRPr lang="en-US"/>
          </a:p>
          <a:p>
            <a:pPr lvl="1">
              <a:lnSpc>
                <a:spcPct val="107000"/>
              </a:lnSpc>
              <a:spcBef>
                <a:spcPts val="0"/>
              </a:spcBef>
            </a:pPr>
            <a:r>
              <a:rPr lang="en-US" sz="1800">
                <a:ea typeface="+mn-lt"/>
                <a:cs typeface="+mn-lt"/>
              </a:rPr>
              <a:t>2021-2022</a:t>
            </a:r>
            <a:endParaRPr lang="en-US" sz="2000">
              <a:ea typeface="+mn-lt"/>
              <a:cs typeface="+mn-lt"/>
            </a:endParaRPr>
          </a:p>
          <a:p>
            <a:pPr lvl="2">
              <a:lnSpc>
                <a:spcPct val="107000"/>
              </a:lnSpc>
              <a:spcBef>
                <a:spcPts val="0"/>
              </a:spcBef>
            </a:pPr>
            <a:r>
              <a:rPr lang="en-US" sz="1600">
                <a:ea typeface="+mn-lt"/>
                <a:cs typeface="+mn-lt"/>
              </a:rPr>
              <a:t>Expanded Learning Opportunities</a:t>
            </a:r>
          </a:p>
          <a:p>
            <a:pPr lvl="2">
              <a:lnSpc>
                <a:spcPct val="107000"/>
              </a:lnSpc>
              <a:spcBef>
                <a:spcPts val="0"/>
              </a:spcBef>
            </a:pPr>
            <a:r>
              <a:rPr lang="en-US" sz="1600">
                <a:ea typeface="+mn-lt"/>
                <a:cs typeface="+mn-lt"/>
              </a:rPr>
              <a:t>Crisis Codes</a:t>
            </a:r>
          </a:p>
          <a:p>
            <a:pPr lvl="2">
              <a:lnSpc>
                <a:spcPct val="107000"/>
              </a:lnSpc>
              <a:spcBef>
                <a:spcPts val="0"/>
              </a:spcBef>
            </a:pPr>
            <a:r>
              <a:rPr lang="en-US" sz="1600">
                <a:ea typeface="+mn-lt"/>
                <a:cs typeface="+mn-lt"/>
              </a:rPr>
              <a:t>Industry Based Certification</a:t>
            </a:r>
          </a:p>
          <a:p>
            <a:pPr lvl="2">
              <a:lnSpc>
                <a:spcPct val="107000"/>
              </a:lnSpc>
              <a:spcBef>
                <a:spcPts val="0"/>
              </a:spcBef>
            </a:pPr>
            <a:r>
              <a:rPr lang="en-US" sz="1600">
                <a:ea typeface="+mn-lt"/>
                <a:cs typeface="+mn-lt"/>
              </a:rPr>
              <a:t>Leaver Definition Update</a:t>
            </a:r>
          </a:p>
          <a:p>
            <a:pPr lvl="2">
              <a:lnSpc>
                <a:spcPct val="107000"/>
              </a:lnSpc>
              <a:spcBef>
                <a:spcPts val="0"/>
              </a:spcBef>
            </a:pPr>
            <a:r>
              <a:rPr lang="en-US" sz="1600">
                <a:ea typeface="+mn-lt"/>
                <a:cs typeface="+mn-lt"/>
              </a:rPr>
              <a:t>Non-Membership Special Education Student Discipline and Restraint Reporting</a:t>
            </a:r>
          </a:p>
          <a:p>
            <a:pPr lvl="2">
              <a:lnSpc>
                <a:spcPct val="107000"/>
              </a:lnSpc>
              <a:spcBef>
                <a:spcPts val="0"/>
              </a:spcBef>
            </a:pPr>
            <a:r>
              <a:rPr lang="en-US" sz="1600" b="1">
                <a:ea typeface="+mn-lt"/>
                <a:cs typeface="+mn-lt"/>
              </a:rPr>
              <a:t>CTE Data Element Changes</a:t>
            </a:r>
          </a:p>
          <a:p>
            <a:pPr lvl="2">
              <a:lnSpc>
                <a:spcPct val="107000"/>
              </a:lnSpc>
              <a:spcBef>
                <a:spcPts val="0"/>
              </a:spcBef>
            </a:pPr>
            <a:r>
              <a:rPr lang="en-US" sz="1600">
                <a:ea typeface="+mn-lt"/>
                <a:cs typeface="+mn-lt"/>
              </a:rPr>
              <a:t>SERVICE-ID Code Changes</a:t>
            </a:r>
          </a:p>
          <a:p>
            <a:pPr lvl="2">
              <a:lnSpc>
                <a:spcPct val="107000"/>
              </a:lnSpc>
              <a:spcBef>
                <a:spcPts val="0"/>
              </a:spcBef>
            </a:pPr>
            <a:r>
              <a:rPr lang="en-US" sz="1600">
                <a:ea typeface="+mn-lt"/>
                <a:cs typeface="+mn-lt"/>
              </a:rPr>
              <a:t>Fund Code Table Changes</a:t>
            </a:r>
          </a:p>
          <a:p>
            <a:pPr lvl="2">
              <a:lnSpc>
                <a:spcPct val="107000"/>
              </a:lnSpc>
              <a:spcBef>
                <a:spcPts val="0"/>
              </a:spcBef>
            </a:pPr>
            <a:r>
              <a:rPr lang="en-US" sz="1600">
                <a:ea typeface="+mn-lt"/>
                <a:cs typeface="+mn-lt"/>
              </a:rPr>
              <a:t>Excessive Unexcused Absence Data Element Change</a:t>
            </a:r>
          </a:p>
          <a:p>
            <a:pPr lvl="2">
              <a:lnSpc>
                <a:spcPct val="107000"/>
              </a:lnSpc>
              <a:spcBef>
                <a:spcPts val="0"/>
              </a:spcBef>
            </a:pPr>
            <a:r>
              <a:rPr lang="en-US" sz="1600">
                <a:ea typeface="+mn-lt"/>
                <a:cs typeface="+mn-lt"/>
              </a:rPr>
              <a:t>September 1, 2021 Post-Addendum Non-Legislative Updates</a:t>
            </a:r>
          </a:p>
          <a:p>
            <a:pPr lvl="1" fontAlgn="base">
              <a:spcBef>
                <a:spcPts val="0"/>
              </a:spcBef>
            </a:pPr>
            <a:r>
              <a:rPr lang="en-US" sz="1800">
                <a:ea typeface="+mn-lt"/>
                <a:cs typeface="+mn-lt"/>
              </a:rPr>
              <a:t>2022-2023</a:t>
            </a:r>
            <a:endParaRPr lang="en-US" sz="2000">
              <a:ea typeface="+mn-lt"/>
              <a:cs typeface="+mn-lt"/>
            </a:endParaRPr>
          </a:p>
          <a:p>
            <a:pPr lvl="2" fontAlgn="base">
              <a:spcBef>
                <a:spcPts val="0"/>
              </a:spcBef>
            </a:pPr>
            <a:r>
              <a:rPr lang="en-US" sz="1600">
                <a:ea typeface="+mn-lt"/>
                <a:cs typeface="+mn-lt"/>
              </a:rPr>
              <a:t>Financial Aid Application Early Notice</a:t>
            </a:r>
          </a:p>
          <a:p>
            <a:pPr lvl="1" fontAlgn="base">
              <a:spcBef>
                <a:spcPts val="0"/>
              </a:spcBef>
            </a:pPr>
            <a:r>
              <a:rPr lang="en-US" sz="1800">
                <a:solidFill>
                  <a:srgbClr val="0D6CB9"/>
                </a:solidFill>
                <a:latin typeface="Calibri"/>
                <a:cs typeface="Calibri"/>
              </a:rPr>
              <a:t>Timeline</a:t>
            </a:r>
            <a:r>
              <a:rPr lang="en-US" sz="2000">
                <a:solidFill>
                  <a:srgbClr val="0D6CB9"/>
                </a:solidFill>
                <a:latin typeface="Calibri"/>
                <a:cs typeface="Calibri"/>
              </a:rPr>
              <a:t>​</a:t>
            </a:r>
          </a:p>
          <a:p>
            <a:pPr lvl="1" fontAlgn="base">
              <a:spcBef>
                <a:spcPts val="0"/>
              </a:spcBef>
            </a:pPr>
            <a:r>
              <a:rPr lang="en-US" sz="1800">
                <a:solidFill>
                  <a:srgbClr val="0D6CB9"/>
                </a:solidFill>
                <a:latin typeface="Calibri"/>
                <a:cs typeface="Calibri"/>
              </a:rPr>
              <a:t>Technical Resources</a:t>
            </a:r>
            <a:endParaRPr lang="en-US" sz="2000">
              <a:solidFill>
                <a:srgbClr val="0D6CB9"/>
              </a:solidFill>
              <a:latin typeface="Calibri"/>
              <a:cs typeface="Calibri"/>
            </a:endParaRPr>
          </a:p>
        </p:txBody>
      </p:sp>
    </p:spTree>
    <p:extLst>
      <p:ext uri="{BB962C8B-B14F-4D97-AF65-F5344CB8AC3E}">
        <p14:creationId xmlns:p14="http://schemas.microsoft.com/office/powerpoint/2010/main" val="24379103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89AAE6-FCDC-4F6F-9D17-5D8F5363C34C}"/>
              </a:ext>
            </a:extLst>
          </p:cNvPr>
          <p:cNvSpPr>
            <a:spLocks noGrp="1"/>
          </p:cNvSpPr>
          <p:nvPr>
            <p:ph idx="1"/>
          </p:nvPr>
        </p:nvSpPr>
        <p:spPr>
          <a:xfrm>
            <a:off x="2201802" y="1253331"/>
            <a:ext cx="8988726" cy="4351338"/>
          </a:xfrm>
        </p:spPr>
        <p:txBody>
          <a:bodyPr/>
          <a:lstStyle/>
          <a:p>
            <a:r>
              <a:rPr lang="en-US"/>
              <a:t>E1039 DISPLACED-HOMEMAKER-CODE change to OUT-OF-WORKFORCE-INDIVIDUAL.</a:t>
            </a:r>
          </a:p>
        </p:txBody>
      </p:sp>
      <p:sp>
        <p:nvSpPr>
          <p:cNvPr id="3" name="Title 2">
            <a:extLst>
              <a:ext uri="{FF2B5EF4-FFF2-40B4-BE49-F238E27FC236}">
                <a16:creationId xmlns:a16="http://schemas.microsoft.com/office/drawing/2014/main" id="{B1602D4C-CA66-438D-B783-55EEA8EE4655}"/>
              </a:ext>
            </a:extLst>
          </p:cNvPr>
          <p:cNvSpPr>
            <a:spLocks noGrp="1"/>
          </p:cNvSpPr>
          <p:nvPr>
            <p:ph type="title"/>
          </p:nvPr>
        </p:nvSpPr>
        <p:spPr/>
        <p:txBody>
          <a:bodyPr>
            <a:normAutofit fontScale="90000"/>
          </a:bodyPr>
          <a:lstStyle/>
          <a:p>
            <a:r>
              <a:rPr lang="en-US" sz="3600">
                <a:cs typeface="Calibri"/>
              </a:rPr>
              <a:t>CTE Data Element Changes</a:t>
            </a:r>
            <a:endParaRPr lang="en-US"/>
          </a:p>
        </p:txBody>
      </p:sp>
      <p:pic>
        <p:nvPicPr>
          <p:cNvPr id="10" name="Picture 9">
            <a:extLst>
              <a:ext uri="{FF2B5EF4-FFF2-40B4-BE49-F238E27FC236}">
                <a16:creationId xmlns:a16="http://schemas.microsoft.com/office/drawing/2014/main" id="{F754AE43-A84F-4195-AC76-9090AB3BDF49}"/>
              </a:ext>
            </a:extLst>
          </p:cNvPr>
          <p:cNvPicPr>
            <a:picLocks noChangeAspect="1"/>
          </p:cNvPicPr>
          <p:nvPr/>
        </p:nvPicPr>
        <p:blipFill>
          <a:blip r:embed="rId2"/>
          <a:stretch>
            <a:fillRect/>
          </a:stretch>
        </p:blipFill>
        <p:spPr>
          <a:xfrm>
            <a:off x="7018909" y="2434478"/>
            <a:ext cx="5000273" cy="2967946"/>
          </a:xfrm>
          <a:prstGeom prst="rect">
            <a:avLst/>
          </a:prstGeom>
        </p:spPr>
      </p:pic>
      <p:pic>
        <p:nvPicPr>
          <p:cNvPr id="12" name="Picture 11">
            <a:extLst>
              <a:ext uri="{FF2B5EF4-FFF2-40B4-BE49-F238E27FC236}">
                <a16:creationId xmlns:a16="http://schemas.microsoft.com/office/drawing/2014/main" id="{62D95891-01C4-424F-A8BD-31DBBD22296A}"/>
              </a:ext>
            </a:extLst>
          </p:cNvPr>
          <p:cNvPicPr>
            <a:picLocks noChangeAspect="1"/>
          </p:cNvPicPr>
          <p:nvPr/>
        </p:nvPicPr>
        <p:blipFill>
          <a:blip r:embed="rId3"/>
          <a:stretch>
            <a:fillRect/>
          </a:stretch>
        </p:blipFill>
        <p:spPr>
          <a:xfrm>
            <a:off x="1889546" y="2434478"/>
            <a:ext cx="4806619" cy="3002421"/>
          </a:xfrm>
          <a:prstGeom prst="rect">
            <a:avLst/>
          </a:prstGeom>
        </p:spPr>
      </p:pic>
      <p:sp>
        <p:nvSpPr>
          <p:cNvPr id="15" name="Rectangle 14">
            <a:extLst>
              <a:ext uri="{FF2B5EF4-FFF2-40B4-BE49-F238E27FC236}">
                <a16:creationId xmlns:a16="http://schemas.microsoft.com/office/drawing/2014/main" id="{0CC7F718-D54C-4475-8302-A04B67E81276}"/>
              </a:ext>
            </a:extLst>
          </p:cNvPr>
          <p:cNvSpPr/>
          <p:nvPr/>
        </p:nvSpPr>
        <p:spPr>
          <a:xfrm>
            <a:off x="11190528" y="2434478"/>
            <a:ext cx="705550" cy="477398"/>
          </a:xfrm>
          <a:prstGeom prst="rect">
            <a:avLst/>
          </a:prstGeom>
          <a:noFill/>
          <a:ln w="28575">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32654927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89AAE6-FCDC-4F6F-9D17-5D8F5363C34C}"/>
              </a:ext>
            </a:extLst>
          </p:cNvPr>
          <p:cNvSpPr>
            <a:spLocks noGrp="1"/>
          </p:cNvSpPr>
          <p:nvPr>
            <p:ph idx="1"/>
          </p:nvPr>
        </p:nvSpPr>
        <p:spPr>
          <a:xfrm>
            <a:off x="2201802" y="1253331"/>
            <a:ext cx="8988726" cy="4351338"/>
          </a:xfrm>
        </p:spPr>
        <p:txBody>
          <a:bodyPr/>
          <a:lstStyle/>
          <a:p>
            <a:r>
              <a:rPr lang="en-US"/>
              <a:t>E0829 SGL-PARENT-PREG-TEEN-CODE change to SGL-PARENT-SGL-PREG-WOMAN-CODE.</a:t>
            </a:r>
          </a:p>
        </p:txBody>
      </p:sp>
      <p:sp>
        <p:nvSpPr>
          <p:cNvPr id="3" name="Title 2">
            <a:extLst>
              <a:ext uri="{FF2B5EF4-FFF2-40B4-BE49-F238E27FC236}">
                <a16:creationId xmlns:a16="http://schemas.microsoft.com/office/drawing/2014/main" id="{B1602D4C-CA66-438D-B783-55EEA8EE4655}"/>
              </a:ext>
            </a:extLst>
          </p:cNvPr>
          <p:cNvSpPr>
            <a:spLocks noGrp="1"/>
          </p:cNvSpPr>
          <p:nvPr>
            <p:ph type="title"/>
          </p:nvPr>
        </p:nvSpPr>
        <p:spPr/>
        <p:txBody>
          <a:bodyPr>
            <a:normAutofit fontScale="90000"/>
          </a:bodyPr>
          <a:lstStyle/>
          <a:p>
            <a:r>
              <a:rPr lang="en-US" sz="3600">
                <a:cs typeface="Calibri"/>
              </a:rPr>
              <a:t>CTE Data Element Changes</a:t>
            </a:r>
            <a:endParaRPr lang="en-US"/>
          </a:p>
        </p:txBody>
      </p:sp>
      <p:pic>
        <p:nvPicPr>
          <p:cNvPr id="5" name="Picture 4">
            <a:extLst>
              <a:ext uri="{FF2B5EF4-FFF2-40B4-BE49-F238E27FC236}">
                <a16:creationId xmlns:a16="http://schemas.microsoft.com/office/drawing/2014/main" id="{75C3650B-297B-4188-A05D-05E830CDC5FD}"/>
              </a:ext>
            </a:extLst>
          </p:cNvPr>
          <p:cNvPicPr>
            <a:picLocks noChangeAspect="1"/>
          </p:cNvPicPr>
          <p:nvPr/>
        </p:nvPicPr>
        <p:blipFill>
          <a:blip r:embed="rId2"/>
          <a:stretch>
            <a:fillRect/>
          </a:stretch>
        </p:blipFill>
        <p:spPr>
          <a:xfrm>
            <a:off x="1838325" y="2500858"/>
            <a:ext cx="5047667" cy="2847429"/>
          </a:xfrm>
          <a:prstGeom prst="rect">
            <a:avLst/>
          </a:prstGeom>
        </p:spPr>
      </p:pic>
      <p:pic>
        <p:nvPicPr>
          <p:cNvPr id="7" name="Picture 6">
            <a:extLst>
              <a:ext uri="{FF2B5EF4-FFF2-40B4-BE49-F238E27FC236}">
                <a16:creationId xmlns:a16="http://schemas.microsoft.com/office/drawing/2014/main" id="{72AA1C70-0237-46BF-B114-D5324FB173DE}"/>
              </a:ext>
            </a:extLst>
          </p:cNvPr>
          <p:cNvPicPr>
            <a:picLocks noChangeAspect="1"/>
          </p:cNvPicPr>
          <p:nvPr/>
        </p:nvPicPr>
        <p:blipFill>
          <a:blip r:embed="rId3"/>
          <a:stretch>
            <a:fillRect/>
          </a:stretch>
        </p:blipFill>
        <p:spPr>
          <a:xfrm>
            <a:off x="6970231" y="2500858"/>
            <a:ext cx="5155067" cy="2833847"/>
          </a:xfrm>
          <a:prstGeom prst="rect">
            <a:avLst/>
          </a:prstGeom>
        </p:spPr>
      </p:pic>
      <p:sp>
        <p:nvSpPr>
          <p:cNvPr id="11" name="Rectangle 10">
            <a:extLst>
              <a:ext uri="{FF2B5EF4-FFF2-40B4-BE49-F238E27FC236}">
                <a16:creationId xmlns:a16="http://schemas.microsoft.com/office/drawing/2014/main" id="{54265440-4D4C-4611-86E1-9BDB332FA844}"/>
              </a:ext>
            </a:extLst>
          </p:cNvPr>
          <p:cNvSpPr/>
          <p:nvPr/>
        </p:nvSpPr>
        <p:spPr>
          <a:xfrm>
            <a:off x="11305138" y="2500858"/>
            <a:ext cx="705550" cy="477398"/>
          </a:xfrm>
          <a:prstGeom prst="rect">
            <a:avLst/>
          </a:prstGeom>
          <a:noFill/>
          <a:ln w="28575">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9943047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a:xfrm>
            <a:off x="712380" y="0"/>
            <a:ext cx="11121657" cy="751350"/>
          </a:xfrm>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84119" y="468802"/>
            <a:ext cx="10623762" cy="5402759"/>
          </a:xfrm>
        </p:spPr>
        <p:txBody>
          <a:bodyPr lIns="91440" tIns="45720" rIns="91440" bIns="45720" anchor="t"/>
          <a:lstStyle/>
          <a:p>
            <a:pPr>
              <a:lnSpc>
                <a:spcPct val="100000"/>
              </a:lnSpc>
              <a:spcBef>
                <a:spcPts val="0"/>
              </a:spcBef>
            </a:pPr>
            <a:r>
              <a:rPr lang="en-US" sz="2400" b="1">
                <a:solidFill>
                  <a:srgbClr val="0D6CB9"/>
                </a:solidFill>
                <a:ea typeface="+mn-lt"/>
                <a:cs typeface="+mn-lt"/>
              </a:rPr>
              <a:t>PEIMS</a:t>
            </a:r>
            <a:endParaRPr lang="en-US" b="1">
              <a:solidFill>
                <a:srgbClr val="0D6CB9"/>
              </a:solidFill>
              <a:ea typeface="+mn-lt"/>
              <a:cs typeface="+mn-lt"/>
            </a:endParaRPr>
          </a:p>
          <a:p>
            <a:pPr lvl="1" fontAlgn="base">
              <a:spcBef>
                <a:spcPts val="0"/>
              </a:spcBef>
            </a:pPr>
            <a:r>
              <a:rPr lang="en-US" sz="1800">
                <a:ea typeface="+mn-lt"/>
                <a:cs typeface="+mn-lt"/>
              </a:rPr>
              <a:t>2020-2021</a:t>
            </a:r>
            <a:r>
              <a:rPr lang="en-US" sz="1200">
                <a:ea typeface="+mn-lt"/>
                <a:cs typeface="+mn-lt"/>
              </a:rPr>
              <a:t>​</a:t>
            </a:r>
          </a:p>
          <a:p>
            <a:pPr lvl="2" fontAlgn="base">
              <a:spcBef>
                <a:spcPts val="0"/>
              </a:spcBef>
            </a:pPr>
            <a:r>
              <a:rPr lang="en-US" sz="1600">
                <a:ea typeface="+mn-lt"/>
                <a:cs typeface="+mn-lt"/>
              </a:rPr>
              <a:t>English Learner Summer School</a:t>
            </a:r>
            <a:endParaRPr lang="en-US" sz="1600" strike="sngStrike">
              <a:ea typeface="+mn-lt"/>
              <a:cs typeface="+mn-lt"/>
            </a:endParaRPr>
          </a:p>
          <a:p>
            <a:pPr lvl="2" fontAlgn="base">
              <a:spcBef>
                <a:spcPts val="0"/>
              </a:spcBef>
            </a:pPr>
            <a:r>
              <a:rPr lang="en-US" sz="1600">
                <a:ea typeface="+mn-lt"/>
                <a:cs typeface="+mn-lt"/>
              </a:rPr>
              <a:t>Additional Days School Year Program</a:t>
            </a:r>
            <a:endParaRPr lang="en-US" sz="1600" strike="sngStrike">
              <a:ea typeface="+mn-lt"/>
              <a:cs typeface="+mn-lt"/>
            </a:endParaRPr>
          </a:p>
          <a:p>
            <a:pPr lvl="2">
              <a:lnSpc>
                <a:spcPct val="107000"/>
              </a:lnSpc>
              <a:spcBef>
                <a:spcPts val="0"/>
              </a:spcBef>
            </a:pPr>
            <a:r>
              <a:rPr lang="en-US" sz="1600">
                <a:ea typeface="+mn-lt"/>
                <a:cs typeface="+mn-lt"/>
              </a:rPr>
              <a:t>PEIMS Performance</a:t>
            </a:r>
          </a:p>
          <a:p>
            <a:pPr lvl="2">
              <a:lnSpc>
                <a:spcPct val="107000"/>
              </a:lnSpc>
              <a:spcBef>
                <a:spcPts val="0"/>
              </a:spcBef>
            </a:pPr>
            <a:r>
              <a:rPr lang="en-US" sz="1600">
                <a:ea typeface="+mn-lt"/>
                <a:cs typeface="+mn-lt"/>
              </a:rPr>
              <a:t>CTE Updates</a:t>
            </a:r>
            <a:endParaRPr lang="en-US"/>
          </a:p>
          <a:p>
            <a:pPr lvl="1">
              <a:lnSpc>
                <a:spcPct val="107000"/>
              </a:lnSpc>
              <a:spcBef>
                <a:spcPts val="0"/>
              </a:spcBef>
            </a:pPr>
            <a:r>
              <a:rPr lang="en-US" sz="1800">
                <a:ea typeface="+mn-lt"/>
                <a:cs typeface="+mn-lt"/>
              </a:rPr>
              <a:t>2021-2022</a:t>
            </a:r>
            <a:endParaRPr lang="en-US" sz="2000">
              <a:ea typeface="+mn-lt"/>
              <a:cs typeface="+mn-lt"/>
            </a:endParaRPr>
          </a:p>
          <a:p>
            <a:pPr lvl="2">
              <a:lnSpc>
                <a:spcPct val="107000"/>
              </a:lnSpc>
              <a:spcBef>
                <a:spcPts val="0"/>
              </a:spcBef>
            </a:pPr>
            <a:r>
              <a:rPr lang="en-US" sz="1600">
                <a:ea typeface="+mn-lt"/>
                <a:cs typeface="+mn-lt"/>
              </a:rPr>
              <a:t>Expanded Learning Opportunities</a:t>
            </a:r>
          </a:p>
          <a:p>
            <a:pPr lvl="2">
              <a:lnSpc>
                <a:spcPct val="107000"/>
              </a:lnSpc>
              <a:spcBef>
                <a:spcPts val="0"/>
              </a:spcBef>
            </a:pPr>
            <a:r>
              <a:rPr lang="en-US" sz="1600">
                <a:ea typeface="+mn-lt"/>
                <a:cs typeface="+mn-lt"/>
              </a:rPr>
              <a:t>Crisis Codes</a:t>
            </a:r>
          </a:p>
          <a:p>
            <a:pPr lvl="2">
              <a:lnSpc>
                <a:spcPct val="107000"/>
              </a:lnSpc>
              <a:spcBef>
                <a:spcPts val="0"/>
              </a:spcBef>
            </a:pPr>
            <a:r>
              <a:rPr lang="en-US" sz="1600">
                <a:ea typeface="+mn-lt"/>
                <a:cs typeface="+mn-lt"/>
              </a:rPr>
              <a:t>Industry Based Certification</a:t>
            </a:r>
          </a:p>
          <a:p>
            <a:pPr lvl="2">
              <a:lnSpc>
                <a:spcPct val="107000"/>
              </a:lnSpc>
              <a:spcBef>
                <a:spcPts val="0"/>
              </a:spcBef>
            </a:pPr>
            <a:r>
              <a:rPr lang="en-US" sz="1600">
                <a:ea typeface="+mn-lt"/>
                <a:cs typeface="+mn-lt"/>
              </a:rPr>
              <a:t>Leaver Definition Update</a:t>
            </a:r>
          </a:p>
          <a:p>
            <a:pPr lvl="2">
              <a:lnSpc>
                <a:spcPct val="107000"/>
              </a:lnSpc>
              <a:spcBef>
                <a:spcPts val="0"/>
              </a:spcBef>
            </a:pPr>
            <a:r>
              <a:rPr lang="en-US" sz="1600">
                <a:ea typeface="+mn-lt"/>
                <a:cs typeface="+mn-lt"/>
              </a:rPr>
              <a:t>Non-Membership Special Education Student Discipline and Restraint Reporting</a:t>
            </a:r>
          </a:p>
          <a:p>
            <a:pPr lvl="2">
              <a:lnSpc>
                <a:spcPct val="107000"/>
              </a:lnSpc>
              <a:spcBef>
                <a:spcPts val="0"/>
              </a:spcBef>
            </a:pPr>
            <a:r>
              <a:rPr lang="en-US" sz="1600">
                <a:ea typeface="+mn-lt"/>
                <a:cs typeface="+mn-lt"/>
              </a:rPr>
              <a:t>CTE Data Element Changes</a:t>
            </a:r>
          </a:p>
          <a:p>
            <a:pPr lvl="2">
              <a:lnSpc>
                <a:spcPct val="107000"/>
              </a:lnSpc>
              <a:spcBef>
                <a:spcPts val="0"/>
              </a:spcBef>
            </a:pPr>
            <a:r>
              <a:rPr lang="en-US" sz="1600" b="1">
                <a:ea typeface="+mn-lt"/>
                <a:cs typeface="+mn-lt"/>
              </a:rPr>
              <a:t>SERVICE-ID Code Changes</a:t>
            </a:r>
          </a:p>
          <a:p>
            <a:pPr lvl="2">
              <a:lnSpc>
                <a:spcPct val="107000"/>
              </a:lnSpc>
              <a:spcBef>
                <a:spcPts val="0"/>
              </a:spcBef>
            </a:pPr>
            <a:r>
              <a:rPr lang="en-US" sz="1600">
                <a:ea typeface="+mn-lt"/>
                <a:cs typeface="+mn-lt"/>
              </a:rPr>
              <a:t>Fund Code Table Changes</a:t>
            </a:r>
          </a:p>
          <a:p>
            <a:pPr lvl="2">
              <a:lnSpc>
                <a:spcPct val="107000"/>
              </a:lnSpc>
              <a:spcBef>
                <a:spcPts val="0"/>
              </a:spcBef>
            </a:pPr>
            <a:r>
              <a:rPr lang="en-US" sz="1600">
                <a:ea typeface="+mn-lt"/>
                <a:cs typeface="+mn-lt"/>
              </a:rPr>
              <a:t>Excessive Unexcused Absence Data Element Change</a:t>
            </a:r>
          </a:p>
          <a:p>
            <a:pPr lvl="2">
              <a:lnSpc>
                <a:spcPct val="107000"/>
              </a:lnSpc>
              <a:spcBef>
                <a:spcPts val="0"/>
              </a:spcBef>
            </a:pPr>
            <a:r>
              <a:rPr lang="en-US" sz="1600">
                <a:ea typeface="+mn-lt"/>
                <a:cs typeface="+mn-lt"/>
              </a:rPr>
              <a:t>September 1, 2021 Post-Addendum Non-Legislative Updates</a:t>
            </a:r>
          </a:p>
          <a:p>
            <a:pPr lvl="1" fontAlgn="base">
              <a:spcBef>
                <a:spcPts val="0"/>
              </a:spcBef>
            </a:pPr>
            <a:r>
              <a:rPr lang="en-US" sz="1800">
                <a:ea typeface="+mn-lt"/>
                <a:cs typeface="+mn-lt"/>
              </a:rPr>
              <a:t>2022-2023</a:t>
            </a:r>
            <a:endParaRPr lang="en-US" sz="2000">
              <a:ea typeface="+mn-lt"/>
              <a:cs typeface="+mn-lt"/>
            </a:endParaRPr>
          </a:p>
          <a:p>
            <a:pPr lvl="2" fontAlgn="base">
              <a:spcBef>
                <a:spcPts val="0"/>
              </a:spcBef>
            </a:pPr>
            <a:r>
              <a:rPr lang="en-US" sz="1600">
                <a:ea typeface="+mn-lt"/>
                <a:cs typeface="+mn-lt"/>
              </a:rPr>
              <a:t>Financial Aid Application Early Notice</a:t>
            </a:r>
          </a:p>
          <a:p>
            <a:pPr lvl="1" fontAlgn="base">
              <a:spcBef>
                <a:spcPts val="0"/>
              </a:spcBef>
            </a:pPr>
            <a:r>
              <a:rPr lang="en-US" sz="1800">
                <a:solidFill>
                  <a:srgbClr val="0D6CB9"/>
                </a:solidFill>
                <a:latin typeface="Calibri"/>
                <a:cs typeface="Calibri"/>
              </a:rPr>
              <a:t>Timeline</a:t>
            </a:r>
            <a:r>
              <a:rPr lang="en-US" sz="2000">
                <a:solidFill>
                  <a:srgbClr val="0D6CB9"/>
                </a:solidFill>
                <a:latin typeface="Calibri"/>
                <a:cs typeface="Calibri"/>
              </a:rPr>
              <a:t>​</a:t>
            </a:r>
          </a:p>
          <a:p>
            <a:pPr lvl="1" fontAlgn="base">
              <a:spcBef>
                <a:spcPts val="0"/>
              </a:spcBef>
            </a:pPr>
            <a:r>
              <a:rPr lang="en-US" sz="1800">
                <a:solidFill>
                  <a:srgbClr val="0D6CB9"/>
                </a:solidFill>
                <a:latin typeface="Calibri"/>
                <a:cs typeface="Calibri"/>
              </a:rPr>
              <a:t>Technical Resources</a:t>
            </a:r>
            <a:endParaRPr lang="en-US" sz="2000">
              <a:solidFill>
                <a:srgbClr val="0D6CB9"/>
              </a:solidFill>
              <a:latin typeface="Calibri"/>
              <a:cs typeface="Calibri"/>
            </a:endParaRPr>
          </a:p>
        </p:txBody>
      </p:sp>
    </p:spTree>
    <p:extLst>
      <p:ext uri="{BB962C8B-B14F-4D97-AF65-F5344CB8AC3E}">
        <p14:creationId xmlns:p14="http://schemas.microsoft.com/office/powerpoint/2010/main" val="24974480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89AAE6-FCDC-4F6F-9D17-5D8F5363C34C}"/>
              </a:ext>
            </a:extLst>
          </p:cNvPr>
          <p:cNvSpPr>
            <a:spLocks noGrp="1"/>
          </p:cNvSpPr>
          <p:nvPr>
            <p:ph idx="1"/>
          </p:nvPr>
        </p:nvSpPr>
        <p:spPr>
          <a:xfrm>
            <a:off x="1891083" y="951490"/>
            <a:ext cx="8988726" cy="4351338"/>
          </a:xfrm>
        </p:spPr>
        <p:txBody>
          <a:bodyPr/>
          <a:lstStyle/>
          <a:p>
            <a:r>
              <a:rPr lang="en-US" sz="2700">
                <a:solidFill>
                  <a:srgbClr val="0D6CB9"/>
                </a:solidFill>
                <a:cs typeface="Calibri" panose="020F0502020204030204"/>
              </a:rPr>
              <a:t>Code Table Updates:</a:t>
            </a:r>
          </a:p>
          <a:p>
            <a:pPr lvl="1"/>
            <a:r>
              <a:rPr lang="en-US" sz="2300">
                <a:solidFill>
                  <a:srgbClr val="0D6CB9"/>
                </a:solidFill>
                <a:cs typeface="Calibri" panose="020F0502020204030204"/>
              </a:rPr>
              <a:t>SERVICE-ID C022 </a:t>
            </a:r>
            <a:r>
              <a:rPr lang="en-US" sz="2300" b="1">
                <a:solidFill>
                  <a:srgbClr val="0D6CB9"/>
                </a:solidFill>
                <a:cs typeface="Calibri" panose="020F0502020204030204"/>
              </a:rPr>
              <a:t>Deletions</a:t>
            </a:r>
          </a:p>
        </p:txBody>
      </p:sp>
      <p:sp>
        <p:nvSpPr>
          <p:cNvPr id="3" name="Title 2">
            <a:extLst>
              <a:ext uri="{FF2B5EF4-FFF2-40B4-BE49-F238E27FC236}">
                <a16:creationId xmlns:a16="http://schemas.microsoft.com/office/drawing/2014/main" id="{B1602D4C-CA66-438D-B783-55EEA8EE4655}"/>
              </a:ext>
            </a:extLst>
          </p:cNvPr>
          <p:cNvSpPr>
            <a:spLocks noGrp="1"/>
          </p:cNvSpPr>
          <p:nvPr>
            <p:ph type="title"/>
          </p:nvPr>
        </p:nvSpPr>
        <p:spPr/>
        <p:txBody>
          <a:bodyPr>
            <a:normAutofit fontScale="90000"/>
          </a:bodyPr>
          <a:lstStyle/>
          <a:p>
            <a:r>
              <a:rPr lang="en-US">
                <a:cs typeface="Calibri"/>
              </a:rPr>
              <a:t>SERVICE-ID Code Table Changes</a:t>
            </a:r>
            <a:endParaRPr lang="en-US"/>
          </a:p>
        </p:txBody>
      </p:sp>
      <p:graphicFrame>
        <p:nvGraphicFramePr>
          <p:cNvPr id="4" name="Table 3">
            <a:extLst>
              <a:ext uri="{FF2B5EF4-FFF2-40B4-BE49-F238E27FC236}">
                <a16:creationId xmlns:a16="http://schemas.microsoft.com/office/drawing/2014/main" id="{9D6ABD22-CD2C-4003-A14F-D6B55639DC78}"/>
              </a:ext>
            </a:extLst>
          </p:cNvPr>
          <p:cNvGraphicFramePr>
            <a:graphicFrameLocks noGrp="1"/>
          </p:cNvGraphicFramePr>
          <p:nvPr>
            <p:extLst>
              <p:ext uri="{D42A27DB-BD31-4B8C-83A1-F6EECF244321}">
                <p14:modId xmlns:p14="http://schemas.microsoft.com/office/powerpoint/2010/main" val="2975578240"/>
              </p:ext>
            </p:extLst>
          </p:nvPr>
        </p:nvGraphicFramePr>
        <p:xfrm>
          <a:off x="2031656" y="1839695"/>
          <a:ext cx="9877149" cy="4818611"/>
        </p:xfrm>
        <a:graphic>
          <a:graphicData uri="http://schemas.openxmlformats.org/drawingml/2006/table">
            <a:tbl>
              <a:tblPr firstRow="1" bandRow="1">
                <a:tableStyleId>{5C22544A-7EE6-4342-B048-85BDC9FD1C3A}</a:tableStyleId>
              </a:tblPr>
              <a:tblGrid>
                <a:gridCol w="1363357">
                  <a:extLst>
                    <a:ext uri="{9D8B030D-6E8A-4147-A177-3AD203B41FA5}">
                      <a16:colId xmlns:a16="http://schemas.microsoft.com/office/drawing/2014/main" val="306293938"/>
                    </a:ext>
                  </a:extLst>
                </a:gridCol>
                <a:gridCol w="3804923">
                  <a:extLst>
                    <a:ext uri="{9D8B030D-6E8A-4147-A177-3AD203B41FA5}">
                      <a16:colId xmlns:a16="http://schemas.microsoft.com/office/drawing/2014/main" val="2021145374"/>
                    </a:ext>
                  </a:extLst>
                </a:gridCol>
                <a:gridCol w="1185140">
                  <a:extLst>
                    <a:ext uri="{9D8B030D-6E8A-4147-A177-3AD203B41FA5}">
                      <a16:colId xmlns:a16="http://schemas.microsoft.com/office/drawing/2014/main" val="2573654472"/>
                    </a:ext>
                  </a:extLst>
                </a:gridCol>
                <a:gridCol w="3523729">
                  <a:extLst>
                    <a:ext uri="{9D8B030D-6E8A-4147-A177-3AD203B41FA5}">
                      <a16:colId xmlns:a16="http://schemas.microsoft.com/office/drawing/2014/main" val="2452305341"/>
                    </a:ext>
                  </a:extLst>
                </a:gridCol>
              </a:tblGrid>
              <a:tr h="414055">
                <a:tc>
                  <a:txBody>
                    <a:bodyPr/>
                    <a:lstStyle/>
                    <a:p>
                      <a:r>
                        <a:rPr lang="en-US"/>
                        <a:t>SERVICE-ID</a:t>
                      </a:r>
                    </a:p>
                  </a:txBody>
                  <a:tcPr/>
                </a:tc>
                <a:tc>
                  <a:txBody>
                    <a:bodyPr/>
                    <a:lstStyle/>
                    <a:p>
                      <a:r>
                        <a:rPr lang="en-US"/>
                        <a:t>Course</a:t>
                      </a:r>
                    </a:p>
                  </a:txBody>
                  <a:tcPr/>
                </a:tc>
                <a:tc>
                  <a:txBody>
                    <a:bodyPr/>
                    <a:lstStyle/>
                    <a:p>
                      <a:r>
                        <a:rPr lang="en-US"/>
                        <a:t>SERVICE-ID</a:t>
                      </a:r>
                    </a:p>
                  </a:txBody>
                  <a:tcPr/>
                </a:tc>
                <a:tc>
                  <a:txBody>
                    <a:bodyPr/>
                    <a:lstStyle/>
                    <a:p>
                      <a:r>
                        <a:rPr lang="en-US"/>
                        <a:t>Course</a:t>
                      </a:r>
                    </a:p>
                  </a:txBody>
                  <a:tcPr/>
                </a:tc>
                <a:extLst>
                  <a:ext uri="{0D108BD9-81ED-4DB2-BD59-A6C34878D82A}">
                    <a16:rowId xmlns:a16="http://schemas.microsoft.com/office/drawing/2014/main" val="4197250540"/>
                  </a:ext>
                </a:extLst>
              </a:tr>
              <a:tr h="414055">
                <a:tc>
                  <a:txBody>
                    <a:bodyPr/>
                    <a:lstStyle/>
                    <a:p>
                      <a:r>
                        <a:rPr lang="en-US"/>
                        <a:t>I3100100</a:t>
                      </a:r>
                    </a:p>
                  </a:txBody>
                  <a:tcPr/>
                </a:tc>
                <a:tc>
                  <a:txBody>
                    <a:bodyPr/>
                    <a:lstStyle/>
                    <a:p>
                      <a:r>
                        <a:rPr lang="en-US"/>
                        <a:t>IB Mathemathical Studies Standard Level</a:t>
                      </a:r>
                    </a:p>
                  </a:txBody>
                  <a:tcPr/>
                </a:tc>
                <a:tc>
                  <a:txBody>
                    <a:bodyPr/>
                    <a:lstStyle/>
                    <a:p>
                      <a:r>
                        <a:rPr lang="en-US"/>
                        <a:t>I3100200</a:t>
                      </a:r>
                    </a:p>
                  </a:txBody>
                  <a:tcPr/>
                </a:tc>
                <a:tc>
                  <a:txBody>
                    <a:bodyPr/>
                    <a:lstStyle/>
                    <a:p>
                      <a:r>
                        <a:rPr lang="en-US"/>
                        <a:t>IB Mathematics Standard Level</a:t>
                      </a:r>
                    </a:p>
                  </a:txBody>
                  <a:tcPr/>
                </a:tc>
                <a:extLst>
                  <a:ext uri="{0D108BD9-81ED-4DB2-BD59-A6C34878D82A}">
                    <a16:rowId xmlns:a16="http://schemas.microsoft.com/office/drawing/2014/main" val="2674631258"/>
                  </a:ext>
                </a:extLst>
              </a:tr>
              <a:tr h="414054">
                <a:tc>
                  <a:txBody>
                    <a:bodyPr/>
                    <a:lstStyle/>
                    <a:p>
                      <a:pPr lvl="0">
                        <a:buNone/>
                      </a:pPr>
                      <a:r>
                        <a:rPr lang="en-US"/>
                        <a:t>I3100300</a:t>
                      </a:r>
                    </a:p>
                  </a:txBody>
                  <a:tcPr/>
                </a:tc>
                <a:tc>
                  <a:txBody>
                    <a:bodyPr/>
                    <a:lstStyle/>
                    <a:p>
                      <a:pPr lvl="0">
                        <a:buNone/>
                      </a:pPr>
                      <a:r>
                        <a:rPr lang="en-US"/>
                        <a:t>IB Mathematics Higher Level</a:t>
                      </a:r>
                    </a:p>
                  </a:txBody>
                  <a:tcPr/>
                </a:tc>
                <a:tc>
                  <a:txBody>
                    <a:bodyPr/>
                    <a:lstStyle/>
                    <a:p>
                      <a:pPr lvl="0">
                        <a:buNone/>
                      </a:pPr>
                      <a:r>
                        <a:rPr lang="en-US"/>
                        <a:t>I3100400</a:t>
                      </a:r>
                    </a:p>
                  </a:txBody>
                  <a:tcPr/>
                </a:tc>
                <a:tc>
                  <a:txBody>
                    <a:bodyPr/>
                    <a:lstStyle/>
                    <a:p>
                      <a:pPr lvl="0">
                        <a:buNone/>
                      </a:pPr>
                      <a:r>
                        <a:rPr lang="en-US"/>
                        <a:t>IB Further Mathematics Higher Level</a:t>
                      </a:r>
                    </a:p>
                  </a:txBody>
                  <a:tcPr/>
                </a:tc>
                <a:extLst>
                  <a:ext uri="{0D108BD9-81ED-4DB2-BD59-A6C34878D82A}">
                    <a16:rowId xmlns:a16="http://schemas.microsoft.com/office/drawing/2014/main" val="2569158347"/>
                  </a:ext>
                </a:extLst>
              </a:tr>
              <a:tr h="414053">
                <a:tc>
                  <a:txBody>
                    <a:bodyPr/>
                    <a:lstStyle/>
                    <a:p>
                      <a:pPr lvl="0">
                        <a:buNone/>
                      </a:pPr>
                      <a:r>
                        <a:rPr lang="en-US"/>
                        <a:t>02810000</a:t>
                      </a:r>
                    </a:p>
                  </a:txBody>
                  <a:tcPr/>
                </a:tc>
                <a:tc>
                  <a:txBody>
                    <a:bodyPr/>
                    <a:lstStyle/>
                    <a:p>
                      <a:pPr lvl="0">
                        <a:buNone/>
                      </a:pPr>
                      <a:r>
                        <a:rPr lang="en-US"/>
                        <a:t>Reading, Grade 6</a:t>
                      </a:r>
                    </a:p>
                  </a:txBody>
                  <a:tcPr/>
                </a:tc>
                <a:tc>
                  <a:txBody>
                    <a:bodyPr/>
                    <a:lstStyle/>
                    <a:p>
                      <a:pPr lvl="0">
                        <a:buNone/>
                      </a:pPr>
                      <a:r>
                        <a:rPr lang="en-US"/>
                        <a:t>03273440</a:t>
                      </a:r>
                    </a:p>
                  </a:txBody>
                  <a:tcPr/>
                </a:tc>
                <a:tc>
                  <a:txBody>
                    <a:bodyPr/>
                    <a:lstStyle/>
                    <a:p>
                      <a:pPr lvl="0">
                        <a:buNone/>
                      </a:pPr>
                      <a:r>
                        <a:rPr lang="en-US"/>
                        <a:t>Reading, Grade 7</a:t>
                      </a:r>
                    </a:p>
                  </a:txBody>
                  <a:tcPr/>
                </a:tc>
                <a:extLst>
                  <a:ext uri="{0D108BD9-81ED-4DB2-BD59-A6C34878D82A}">
                    <a16:rowId xmlns:a16="http://schemas.microsoft.com/office/drawing/2014/main" val="3183053774"/>
                  </a:ext>
                </a:extLst>
              </a:tr>
              <a:tr h="414053">
                <a:tc>
                  <a:txBody>
                    <a:bodyPr/>
                    <a:lstStyle/>
                    <a:p>
                      <a:pPr lvl="0">
                        <a:buNone/>
                      </a:pPr>
                      <a:r>
                        <a:rPr lang="en-US"/>
                        <a:t>03273450</a:t>
                      </a:r>
                    </a:p>
                  </a:txBody>
                  <a:tcPr/>
                </a:tc>
                <a:tc>
                  <a:txBody>
                    <a:bodyPr/>
                    <a:lstStyle/>
                    <a:p>
                      <a:pPr lvl="0">
                        <a:buNone/>
                      </a:pPr>
                      <a:r>
                        <a:rPr lang="en-US"/>
                        <a:t>Reading, Grade 8</a:t>
                      </a:r>
                    </a:p>
                  </a:txBody>
                  <a:tcPr/>
                </a:tc>
                <a:tc>
                  <a:txBody>
                    <a:bodyPr/>
                    <a:lstStyle/>
                    <a:p>
                      <a:pPr lvl="0">
                        <a:buNone/>
                      </a:pPr>
                      <a:r>
                        <a:rPr lang="en-US"/>
                        <a:t>02800000</a:t>
                      </a:r>
                    </a:p>
                  </a:txBody>
                  <a:tcPr/>
                </a:tc>
                <a:tc>
                  <a:txBody>
                    <a:bodyPr/>
                    <a:lstStyle/>
                    <a:p>
                      <a:pPr lvl="0">
                        <a:buNone/>
                      </a:pPr>
                      <a:r>
                        <a:rPr lang="en-US"/>
                        <a:t>English Language Arts, Grade 6</a:t>
                      </a:r>
                    </a:p>
                  </a:txBody>
                  <a:tcPr/>
                </a:tc>
                <a:extLst>
                  <a:ext uri="{0D108BD9-81ED-4DB2-BD59-A6C34878D82A}">
                    <a16:rowId xmlns:a16="http://schemas.microsoft.com/office/drawing/2014/main" val="119265050"/>
                  </a:ext>
                </a:extLst>
              </a:tr>
              <a:tr h="414053">
                <a:tc>
                  <a:txBody>
                    <a:bodyPr/>
                    <a:lstStyle/>
                    <a:p>
                      <a:pPr lvl="0">
                        <a:buNone/>
                      </a:pPr>
                      <a:r>
                        <a:rPr lang="en-US"/>
                        <a:t>03200540</a:t>
                      </a:r>
                    </a:p>
                  </a:txBody>
                  <a:tcPr/>
                </a:tc>
                <a:tc>
                  <a:txBody>
                    <a:bodyPr/>
                    <a:lstStyle/>
                    <a:p>
                      <a:pPr lvl="0">
                        <a:buNone/>
                      </a:pPr>
                      <a:r>
                        <a:rPr lang="en-US"/>
                        <a:t>English Language Arts, Grade 7</a:t>
                      </a:r>
                    </a:p>
                  </a:txBody>
                  <a:tcPr/>
                </a:tc>
                <a:tc>
                  <a:txBody>
                    <a:bodyPr/>
                    <a:lstStyle/>
                    <a:p>
                      <a:pPr lvl="0">
                        <a:buNone/>
                      </a:pPr>
                      <a:r>
                        <a:rPr lang="en-US"/>
                        <a:t>03200550</a:t>
                      </a:r>
                    </a:p>
                  </a:txBody>
                  <a:tcPr/>
                </a:tc>
                <a:tc>
                  <a:txBody>
                    <a:bodyPr/>
                    <a:lstStyle/>
                    <a:p>
                      <a:pPr lvl="0">
                        <a:buNone/>
                      </a:pPr>
                      <a:r>
                        <a:rPr lang="en-US"/>
                        <a:t>English Language Arts, Grade 8</a:t>
                      </a:r>
                    </a:p>
                  </a:txBody>
                  <a:tcPr/>
                </a:tc>
                <a:extLst>
                  <a:ext uri="{0D108BD9-81ED-4DB2-BD59-A6C34878D82A}">
                    <a16:rowId xmlns:a16="http://schemas.microsoft.com/office/drawing/2014/main" val="3159052379"/>
                  </a:ext>
                </a:extLst>
              </a:tr>
              <a:tr h="414053">
                <a:tc>
                  <a:txBody>
                    <a:bodyPr/>
                    <a:lstStyle/>
                    <a:p>
                      <a:pPr lvl="0">
                        <a:buNone/>
                      </a:pPr>
                      <a:r>
                        <a:rPr lang="en-US"/>
                        <a:t>03210520</a:t>
                      </a:r>
                    </a:p>
                  </a:txBody>
                  <a:tcPr/>
                </a:tc>
                <a:tc>
                  <a:txBody>
                    <a:bodyPr/>
                    <a:lstStyle/>
                    <a:p>
                      <a:pPr lvl="0">
                        <a:buNone/>
                      </a:pPr>
                      <a:r>
                        <a:rPr lang="en-US"/>
                        <a:t>Spanish Language Arts, Grade 6</a:t>
                      </a:r>
                    </a:p>
                  </a:txBody>
                  <a:tcPr/>
                </a:tc>
                <a:tc>
                  <a:txBody>
                    <a:bodyPr/>
                    <a:lstStyle/>
                    <a:p>
                      <a:pPr lvl="0">
                        <a:buNone/>
                      </a:pPr>
                      <a:endParaRPr lang="en-US"/>
                    </a:p>
                  </a:txBody>
                  <a:tcPr/>
                </a:tc>
                <a:tc>
                  <a:txBody>
                    <a:bodyPr/>
                    <a:lstStyle/>
                    <a:p>
                      <a:pPr lvl="0">
                        <a:buNone/>
                      </a:pPr>
                      <a:endParaRPr lang="en-US"/>
                    </a:p>
                  </a:txBody>
                  <a:tcPr/>
                </a:tc>
                <a:extLst>
                  <a:ext uri="{0D108BD9-81ED-4DB2-BD59-A6C34878D82A}">
                    <a16:rowId xmlns:a16="http://schemas.microsoft.com/office/drawing/2014/main" val="971616426"/>
                  </a:ext>
                </a:extLst>
              </a:tr>
              <a:tr h="414053">
                <a:tc>
                  <a:txBody>
                    <a:bodyPr/>
                    <a:lstStyle/>
                    <a:p>
                      <a:pPr lvl="0">
                        <a:buNone/>
                      </a:pPr>
                      <a:r>
                        <a:rPr lang="en-US"/>
                        <a:t>02561005</a:t>
                      </a:r>
                    </a:p>
                  </a:txBody>
                  <a:tcPr/>
                </a:tc>
                <a:tc>
                  <a:txBody>
                    <a:bodyPr/>
                    <a:lstStyle/>
                    <a:p>
                      <a:pPr lvl="0">
                        <a:buNone/>
                      </a:pPr>
                      <a:r>
                        <a:rPr lang="en-US"/>
                        <a:t>Spanish Language Arts, Kindergarten</a:t>
                      </a:r>
                    </a:p>
                  </a:txBody>
                  <a:tcPr/>
                </a:tc>
                <a:tc>
                  <a:txBody>
                    <a:bodyPr/>
                    <a:lstStyle/>
                    <a:p>
                      <a:pPr lvl="0">
                        <a:buNone/>
                      </a:pPr>
                      <a:r>
                        <a:rPr lang="en-US"/>
                        <a:t>02561010</a:t>
                      </a:r>
                    </a:p>
                  </a:txBody>
                  <a:tcPr/>
                </a:tc>
                <a:tc>
                  <a:txBody>
                    <a:bodyPr/>
                    <a:lstStyle/>
                    <a:p>
                      <a:pPr lvl="0">
                        <a:buNone/>
                      </a:pPr>
                      <a:r>
                        <a:rPr lang="en-US" sz="1800" b="0" i="0" u="none" strike="noStrike" noProof="0">
                          <a:latin typeface="Calibri"/>
                        </a:rPr>
                        <a:t>Spanish Language Arts, Grade 1</a:t>
                      </a:r>
                      <a:endParaRPr lang="en-US"/>
                    </a:p>
                  </a:txBody>
                  <a:tcPr/>
                </a:tc>
                <a:extLst>
                  <a:ext uri="{0D108BD9-81ED-4DB2-BD59-A6C34878D82A}">
                    <a16:rowId xmlns:a16="http://schemas.microsoft.com/office/drawing/2014/main" val="1987998856"/>
                  </a:ext>
                </a:extLst>
              </a:tr>
              <a:tr h="414053">
                <a:tc>
                  <a:txBody>
                    <a:bodyPr/>
                    <a:lstStyle/>
                    <a:p>
                      <a:pPr lvl="0">
                        <a:buNone/>
                      </a:pPr>
                      <a:r>
                        <a:rPr lang="en-US"/>
                        <a:t>02561020</a:t>
                      </a:r>
                    </a:p>
                  </a:txBody>
                  <a:tcPr/>
                </a:tc>
                <a:tc>
                  <a:txBody>
                    <a:bodyPr/>
                    <a:lstStyle/>
                    <a:p>
                      <a:pPr lvl="0">
                        <a:buNone/>
                      </a:pPr>
                      <a:r>
                        <a:rPr lang="en-US" sz="1800" b="0" i="0" u="none" strike="noStrike" noProof="0">
                          <a:latin typeface="Calibri"/>
                        </a:rPr>
                        <a:t>Spanish Language Arts, Grade 2</a:t>
                      </a:r>
                      <a:endParaRPr lang="en-US"/>
                    </a:p>
                  </a:txBody>
                  <a:tcPr/>
                </a:tc>
                <a:tc>
                  <a:txBody>
                    <a:bodyPr/>
                    <a:lstStyle/>
                    <a:p>
                      <a:pPr lvl="0">
                        <a:buNone/>
                      </a:pPr>
                      <a:r>
                        <a:rPr lang="en-US"/>
                        <a:t>02561030</a:t>
                      </a:r>
                    </a:p>
                  </a:txBody>
                  <a:tcPr/>
                </a:tc>
                <a:tc>
                  <a:txBody>
                    <a:bodyPr/>
                    <a:lstStyle/>
                    <a:p>
                      <a:pPr lvl="0">
                        <a:buNone/>
                      </a:pPr>
                      <a:r>
                        <a:rPr lang="en-US" sz="1800" b="0" i="0" u="none" strike="noStrike" noProof="0">
                          <a:latin typeface="Calibri"/>
                        </a:rPr>
                        <a:t>Spanish Language Arts, Grade 3</a:t>
                      </a:r>
                      <a:endParaRPr lang="en-US"/>
                    </a:p>
                  </a:txBody>
                  <a:tcPr/>
                </a:tc>
                <a:extLst>
                  <a:ext uri="{0D108BD9-81ED-4DB2-BD59-A6C34878D82A}">
                    <a16:rowId xmlns:a16="http://schemas.microsoft.com/office/drawing/2014/main" val="1702476891"/>
                  </a:ext>
                </a:extLst>
              </a:tr>
              <a:tr h="414053">
                <a:tc>
                  <a:txBody>
                    <a:bodyPr/>
                    <a:lstStyle/>
                    <a:p>
                      <a:pPr lvl="0">
                        <a:buNone/>
                      </a:pPr>
                      <a:r>
                        <a:rPr lang="en-US"/>
                        <a:t>02561040</a:t>
                      </a:r>
                    </a:p>
                  </a:txBody>
                  <a:tcPr/>
                </a:tc>
                <a:tc>
                  <a:txBody>
                    <a:bodyPr/>
                    <a:lstStyle/>
                    <a:p>
                      <a:pPr lvl="0">
                        <a:buNone/>
                      </a:pPr>
                      <a:r>
                        <a:rPr lang="en-US" sz="1800" b="0" i="0" u="none" strike="noStrike" noProof="0">
                          <a:latin typeface="Calibri"/>
                        </a:rPr>
                        <a:t>Spanish Language Arts, Grade 4</a:t>
                      </a:r>
                      <a:endParaRPr lang="en-US"/>
                    </a:p>
                  </a:txBody>
                  <a:tcPr/>
                </a:tc>
                <a:tc>
                  <a:txBody>
                    <a:bodyPr/>
                    <a:lstStyle/>
                    <a:p>
                      <a:pPr lvl="0">
                        <a:buNone/>
                      </a:pPr>
                      <a:r>
                        <a:rPr lang="en-US" sz="1800" b="0" i="0" u="none" strike="noStrike" noProof="0">
                          <a:latin typeface="Calibri"/>
                        </a:rPr>
                        <a:t>02561050</a:t>
                      </a:r>
                    </a:p>
                  </a:txBody>
                  <a:tcPr/>
                </a:tc>
                <a:tc>
                  <a:txBody>
                    <a:bodyPr/>
                    <a:lstStyle/>
                    <a:p>
                      <a:pPr lvl="0">
                        <a:buNone/>
                      </a:pPr>
                      <a:r>
                        <a:rPr lang="en-US" sz="1800" b="0" i="0" u="none" strike="noStrike" noProof="0">
                          <a:latin typeface="Calibri"/>
                        </a:rPr>
                        <a:t>Spanish Language Arts, Grade 5</a:t>
                      </a:r>
                      <a:endParaRPr lang="en-US"/>
                    </a:p>
                  </a:txBody>
                  <a:tcPr/>
                </a:tc>
                <a:extLst>
                  <a:ext uri="{0D108BD9-81ED-4DB2-BD59-A6C34878D82A}">
                    <a16:rowId xmlns:a16="http://schemas.microsoft.com/office/drawing/2014/main" val="3768236805"/>
                  </a:ext>
                </a:extLst>
              </a:tr>
            </a:tbl>
          </a:graphicData>
        </a:graphic>
      </p:graphicFrame>
    </p:spTree>
    <p:extLst>
      <p:ext uri="{BB962C8B-B14F-4D97-AF65-F5344CB8AC3E}">
        <p14:creationId xmlns:p14="http://schemas.microsoft.com/office/powerpoint/2010/main" val="8525750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89AAE6-FCDC-4F6F-9D17-5D8F5363C34C}"/>
              </a:ext>
            </a:extLst>
          </p:cNvPr>
          <p:cNvSpPr>
            <a:spLocks noGrp="1"/>
          </p:cNvSpPr>
          <p:nvPr>
            <p:ph idx="1"/>
          </p:nvPr>
        </p:nvSpPr>
        <p:spPr>
          <a:xfrm>
            <a:off x="1891083" y="951490"/>
            <a:ext cx="8988726" cy="4351338"/>
          </a:xfrm>
        </p:spPr>
        <p:txBody>
          <a:bodyPr/>
          <a:lstStyle/>
          <a:p>
            <a:r>
              <a:rPr lang="en-US" sz="2700">
                <a:solidFill>
                  <a:srgbClr val="0D6CB9"/>
                </a:solidFill>
                <a:cs typeface="Calibri" panose="020F0502020204030204"/>
              </a:rPr>
              <a:t>Code Table Updates:</a:t>
            </a:r>
          </a:p>
          <a:p>
            <a:pPr lvl="1"/>
            <a:r>
              <a:rPr lang="en-US" sz="2300">
                <a:solidFill>
                  <a:srgbClr val="0D6CB9"/>
                </a:solidFill>
                <a:cs typeface="Calibri" panose="020F0502020204030204"/>
              </a:rPr>
              <a:t>SERVICE-ID C022 </a:t>
            </a:r>
            <a:r>
              <a:rPr lang="en-US" sz="2300" b="1">
                <a:solidFill>
                  <a:srgbClr val="0D6CB9"/>
                </a:solidFill>
                <a:cs typeface="Calibri" panose="020F0502020204030204"/>
              </a:rPr>
              <a:t>Deletions</a:t>
            </a:r>
          </a:p>
        </p:txBody>
      </p:sp>
      <p:sp>
        <p:nvSpPr>
          <p:cNvPr id="3" name="Title 2">
            <a:extLst>
              <a:ext uri="{FF2B5EF4-FFF2-40B4-BE49-F238E27FC236}">
                <a16:creationId xmlns:a16="http://schemas.microsoft.com/office/drawing/2014/main" id="{B1602D4C-CA66-438D-B783-55EEA8EE4655}"/>
              </a:ext>
            </a:extLst>
          </p:cNvPr>
          <p:cNvSpPr>
            <a:spLocks noGrp="1"/>
          </p:cNvSpPr>
          <p:nvPr>
            <p:ph type="title"/>
          </p:nvPr>
        </p:nvSpPr>
        <p:spPr/>
        <p:txBody>
          <a:bodyPr>
            <a:normAutofit fontScale="90000"/>
          </a:bodyPr>
          <a:lstStyle/>
          <a:p>
            <a:r>
              <a:rPr lang="en-US">
                <a:cs typeface="Calibri"/>
              </a:rPr>
              <a:t>SERVICE-ID Code Table Changes</a:t>
            </a:r>
            <a:endParaRPr lang="en-US"/>
          </a:p>
        </p:txBody>
      </p:sp>
      <p:graphicFrame>
        <p:nvGraphicFramePr>
          <p:cNvPr id="5" name="Table 4">
            <a:extLst>
              <a:ext uri="{FF2B5EF4-FFF2-40B4-BE49-F238E27FC236}">
                <a16:creationId xmlns:a16="http://schemas.microsoft.com/office/drawing/2014/main" id="{1CA80528-EAF1-4D1F-BB48-708777620870}"/>
              </a:ext>
            </a:extLst>
          </p:cNvPr>
          <p:cNvGraphicFramePr>
            <a:graphicFrameLocks noGrp="1"/>
          </p:cNvGraphicFramePr>
          <p:nvPr>
            <p:extLst>
              <p:ext uri="{D42A27DB-BD31-4B8C-83A1-F6EECF244321}">
                <p14:modId xmlns:p14="http://schemas.microsoft.com/office/powerpoint/2010/main" val="938330386"/>
              </p:ext>
            </p:extLst>
          </p:nvPr>
        </p:nvGraphicFramePr>
        <p:xfrm>
          <a:off x="1992297" y="2322775"/>
          <a:ext cx="9515883" cy="3458286"/>
        </p:xfrm>
        <a:graphic>
          <a:graphicData uri="http://schemas.openxmlformats.org/drawingml/2006/table">
            <a:tbl>
              <a:tblPr firstRow="1" bandRow="1">
                <a:tableStyleId>{5C22544A-7EE6-4342-B048-85BDC9FD1C3A}</a:tableStyleId>
              </a:tblPr>
              <a:tblGrid>
                <a:gridCol w="1313491">
                  <a:extLst>
                    <a:ext uri="{9D8B030D-6E8A-4147-A177-3AD203B41FA5}">
                      <a16:colId xmlns:a16="http://schemas.microsoft.com/office/drawing/2014/main" val="1925017147"/>
                    </a:ext>
                  </a:extLst>
                </a:gridCol>
                <a:gridCol w="3665755">
                  <a:extLst>
                    <a:ext uri="{9D8B030D-6E8A-4147-A177-3AD203B41FA5}">
                      <a16:colId xmlns:a16="http://schemas.microsoft.com/office/drawing/2014/main" val="3014037231"/>
                    </a:ext>
                  </a:extLst>
                </a:gridCol>
                <a:gridCol w="1141792">
                  <a:extLst>
                    <a:ext uri="{9D8B030D-6E8A-4147-A177-3AD203B41FA5}">
                      <a16:colId xmlns:a16="http://schemas.microsoft.com/office/drawing/2014/main" val="3588567113"/>
                    </a:ext>
                  </a:extLst>
                </a:gridCol>
                <a:gridCol w="3394845">
                  <a:extLst>
                    <a:ext uri="{9D8B030D-6E8A-4147-A177-3AD203B41FA5}">
                      <a16:colId xmlns:a16="http://schemas.microsoft.com/office/drawing/2014/main" val="1167207182"/>
                    </a:ext>
                  </a:extLst>
                </a:gridCol>
              </a:tblGrid>
              <a:tr h="469704">
                <a:tc>
                  <a:txBody>
                    <a:bodyPr/>
                    <a:lstStyle/>
                    <a:p>
                      <a:r>
                        <a:rPr lang="en-US"/>
                        <a:t>SERVICE-ID</a:t>
                      </a:r>
                    </a:p>
                  </a:txBody>
                  <a:tcPr/>
                </a:tc>
                <a:tc>
                  <a:txBody>
                    <a:bodyPr/>
                    <a:lstStyle/>
                    <a:p>
                      <a:r>
                        <a:rPr lang="en-US"/>
                        <a:t>Course</a:t>
                      </a:r>
                    </a:p>
                  </a:txBody>
                  <a:tcPr/>
                </a:tc>
                <a:tc>
                  <a:txBody>
                    <a:bodyPr/>
                    <a:lstStyle/>
                    <a:p>
                      <a:r>
                        <a:rPr lang="en-US"/>
                        <a:t>SERVICE-ID</a:t>
                      </a:r>
                    </a:p>
                  </a:txBody>
                  <a:tcPr/>
                </a:tc>
                <a:tc>
                  <a:txBody>
                    <a:bodyPr/>
                    <a:lstStyle/>
                    <a:p>
                      <a:r>
                        <a:rPr lang="en-US"/>
                        <a:t>Course</a:t>
                      </a:r>
                    </a:p>
                  </a:txBody>
                  <a:tcPr/>
                </a:tc>
                <a:extLst>
                  <a:ext uri="{0D108BD9-81ED-4DB2-BD59-A6C34878D82A}">
                    <a16:rowId xmlns:a16="http://schemas.microsoft.com/office/drawing/2014/main" val="1738484068"/>
                  </a:ext>
                </a:extLst>
              </a:tr>
              <a:tr h="469701">
                <a:tc>
                  <a:txBody>
                    <a:bodyPr/>
                    <a:lstStyle/>
                    <a:p>
                      <a:pPr lvl="0">
                        <a:buNone/>
                      </a:pPr>
                      <a:r>
                        <a:rPr lang="en-US"/>
                        <a:t>02620001</a:t>
                      </a:r>
                    </a:p>
                  </a:txBody>
                  <a:tcPr/>
                </a:tc>
                <a:tc>
                  <a:txBody>
                    <a:bodyPr/>
                    <a:lstStyle/>
                    <a:p>
                      <a:pPr lvl="0">
                        <a:buNone/>
                      </a:pPr>
                      <a:r>
                        <a:rPr lang="en-US"/>
                        <a:t>Reading, Kindergarten</a:t>
                      </a:r>
                    </a:p>
                  </a:txBody>
                  <a:tcPr/>
                </a:tc>
                <a:tc>
                  <a:txBody>
                    <a:bodyPr/>
                    <a:lstStyle/>
                    <a:p>
                      <a:pPr lvl="0">
                        <a:buNone/>
                      </a:pPr>
                      <a:r>
                        <a:rPr lang="en-US"/>
                        <a:t>02620010</a:t>
                      </a:r>
                    </a:p>
                  </a:txBody>
                  <a:tcPr/>
                </a:tc>
                <a:tc>
                  <a:txBody>
                    <a:bodyPr/>
                    <a:lstStyle/>
                    <a:p>
                      <a:pPr lvl="0">
                        <a:buNone/>
                      </a:pPr>
                      <a:r>
                        <a:rPr lang="en-US"/>
                        <a:t>Reading, Grade 1</a:t>
                      </a:r>
                    </a:p>
                  </a:txBody>
                  <a:tcPr/>
                </a:tc>
                <a:extLst>
                  <a:ext uri="{0D108BD9-81ED-4DB2-BD59-A6C34878D82A}">
                    <a16:rowId xmlns:a16="http://schemas.microsoft.com/office/drawing/2014/main" val="2856323152"/>
                  </a:ext>
                </a:extLst>
              </a:tr>
              <a:tr h="469701">
                <a:tc>
                  <a:txBody>
                    <a:bodyPr/>
                    <a:lstStyle/>
                    <a:p>
                      <a:pPr lvl="0">
                        <a:buNone/>
                      </a:pPr>
                      <a:r>
                        <a:rPr lang="en-US"/>
                        <a:t>02620020</a:t>
                      </a:r>
                    </a:p>
                  </a:txBody>
                  <a:tcPr/>
                </a:tc>
                <a:tc>
                  <a:txBody>
                    <a:bodyPr/>
                    <a:lstStyle/>
                    <a:p>
                      <a:pPr lvl="0">
                        <a:buNone/>
                      </a:pPr>
                      <a:r>
                        <a:rPr lang="en-US" sz="1800" b="0" i="0" u="none" strike="noStrike" noProof="0">
                          <a:latin typeface="Calibri"/>
                        </a:rPr>
                        <a:t>Reading, Grade 2</a:t>
                      </a:r>
                      <a:endParaRPr lang="en-US"/>
                    </a:p>
                  </a:txBody>
                  <a:tcPr/>
                </a:tc>
                <a:tc>
                  <a:txBody>
                    <a:bodyPr/>
                    <a:lstStyle/>
                    <a:p>
                      <a:pPr lvl="0">
                        <a:buNone/>
                      </a:pPr>
                      <a:r>
                        <a:rPr lang="en-US"/>
                        <a:t>02620030</a:t>
                      </a:r>
                    </a:p>
                  </a:txBody>
                  <a:tcPr/>
                </a:tc>
                <a:tc>
                  <a:txBody>
                    <a:bodyPr/>
                    <a:lstStyle/>
                    <a:p>
                      <a:pPr lvl="0">
                        <a:buNone/>
                      </a:pPr>
                      <a:r>
                        <a:rPr lang="en-US" sz="1800" b="0" i="0" u="none" strike="noStrike" noProof="0">
                          <a:latin typeface="Calibri"/>
                        </a:rPr>
                        <a:t>Reading, Grade 3</a:t>
                      </a:r>
                      <a:endParaRPr lang="en-US"/>
                    </a:p>
                  </a:txBody>
                  <a:tcPr/>
                </a:tc>
                <a:extLst>
                  <a:ext uri="{0D108BD9-81ED-4DB2-BD59-A6C34878D82A}">
                    <a16:rowId xmlns:a16="http://schemas.microsoft.com/office/drawing/2014/main" val="2684008317"/>
                  </a:ext>
                </a:extLst>
              </a:tr>
              <a:tr h="469701">
                <a:tc>
                  <a:txBody>
                    <a:bodyPr/>
                    <a:lstStyle/>
                    <a:p>
                      <a:pPr lvl="0">
                        <a:buNone/>
                      </a:pPr>
                      <a:r>
                        <a:rPr lang="en-US"/>
                        <a:t>02620040</a:t>
                      </a:r>
                    </a:p>
                  </a:txBody>
                  <a:tcPr/>
                </a:tc>
                <a:tc>
                  <a:txBody>
                    <a:bodyPr/>
                    <a:lstStyle/>
                    <a:p>
                      <a:pPr lvl="0">
                        <a:buNone/>
                      </a:pPr>
                      <a:r>
                        <a:rPr lang="en-US" sz="1800" b="0" i="0" u="none" strike="noStrike" noProof="0">
                          <a:latin typeface="Calibri"/>
                        </a:rPr>
                        <a:t>Reading, Grade 4</a:t>
                      </a:r>
                      <a:endParaRPr lang="en-US"/>
                    </a:p>
                  </a:txBody>
                  <a:tcPr/>
                </a:tc>
                <a:tc>
                  <a:txBody>
                    <a:bodyPr/>
                    <a:lstStyle/>
                    <a:p>
                      <a:pPr lvl="0">
                        <a:buNone/>
                      </a:pPr>
                      <a:r>
                        <a:rPr lang="en-US"/>
                        <a:t>02620050</a:t>
                      </a:r>
                    </a:p>
                  </a:txBody>
                  <a:tcPr/>
                </a:tc>
                <a:tc>
                  <a:txBody>
                    <a:bodyPr/>
                    <a:lstStyle/>
                    <a:p>
                      <a:pPr lvl="0">
                        <a:buNone/>
                      </a:pPr>
                      <a:r>
                        <a:rPr lang="en-US" sz="1800" b="0" i="0" u="none" strike="noStrike" noProof="0">
                          <a:latin typeface="Calibri"/>
                        </a:rPr>
                        <a:t>Reading, Grade 5</a:t>
                      </a:r>
                      <a:endParaRPr lang="en-US"/>
                    </a:p>
                  </a:txBody>
                  <a:tcPr/>
                </a:tc>
                <a:extLst>
                  <a:ext uri="{0D108BD9-81ED-4DB2-BD59-A6C34878D82A}">
                    <a16:rowId xmlns:a16="http://schemas.microsoft.com/office/drawing/2014/main" val="2920360037"/>
                  </a:ext>
                </a:extLst>
              </a:tr>
              <a:tr h="469701">
                <a:tc>
                  <a:txBody>
                    <a:bodyPr/>
                    <a:lstStyle/>
                    <a:p>
                      <a:pPr lvl="0">
                        <a:buNone/>
                      </a:pPr>
                      <a:r>
                        <a:rPr lang="en-US"/>
                        <a:t>02630001</a:t>
                      </a:r>
                    </a:p>
                  </a:txBody>
                  <a:tcPr/>
                </a:tc>
                <a:tc>
                  <a:txBody>
                    <a:bodyPr/>
                    <a:lstStyle/>
                    <a:p>
                      <a:pPr lvl="0">
                        <a:buNone/>
                      </a:pPr>
                      <a:r>
                        <a:rPr lang="en-US"/>
                        <a:t>English Language Arts, Kindergarten</a:t>
                      </a:r>
                    </a:p>
                  </a:txBody>
                  <a:tcPr/>
                </a:tc>
                <a:tc>
                  <a:txBody>
                    <a:bodyPr/>
                    <a:lstStyle/>
                    <a:p>
                      <a:pPr lvl="0">
                        <a:buNone/>
                      </a:pPr>
                      <a:r>
                        <a:rPr lang="en-US"/>
                        <a:t>02630010</a:t>
                      </a:r>
                    </a:p>
                  </a:txBody>
                  <a:tcPr/>
                </a:tc>
                <a:tc>
                  <a:txBody>
                    <a:bodyPr/>
                    <a:lstStyle/>
                    <a:p>
                      <a:pPr lvl="0">
                        <a:buNone/>
                      </a:pPr>
                      <a:r>
                        <a:rPr lang="en-US"/>
                        <a:t>English Language Arts, Grade 1</a:t>
                      </a:r>
                    </a:p>
                  </a:txBody>
                  <a:tcPr/>
                </a:tc>
                <a:extLst>
                  <a:ext uri="{0D108BD9-81ED-4DB2-BD59-A6C34878D82A}">
                    <a16:rowId xmlns:a16="http://schemas.microsoft.com/office/drawing/2014/main" val="3346581912"/>
                  </a:ext>
                </a:extLst>
              </a:tr>
              <a:tr h="469701">
                <a:tc>
                  <a:txBody>
                    <a:bodyPr/>
                    <a:lstStyle/>
                    <a:p>
                      <a:pPr lvl="0">
                        <a:buNone/>
                      </a:pPr>
                      <a:r>
                        <a:rPr lang="en-US"/>
                        <a:t>02630020</a:t>
                      </a:r>
                    </a:p>
                  </a:txBody>
                  <a:tcPr/>
                </a:tc>
                <a:tc>
                  <a:txBody>
                    <a:bodyPr/>
                    <a:lstStyle/>
                    <a:p>
                      <a:pPr lvl="0">
                        <a:buNone/>
                      </a:pPr>
                      <a:r>
                        <a:rPr lang="en-US" sz="1800" b="0" i="0" u="none" strike="noStrike" noProof="0">
                          <a:latin typeface="Calibri"/>
                        </a:rPr>
                        <a:t>English Language Arts, Grade 2</a:t>
                      </a:r>
                      <a:endParaRPr lang="en-US"/>
                    </a:p>
                  </a:txBody>
                  <a:tcPr/>
                </a:tc>
                <a:tc>
                  <a:txBody>
                    <a:bodyPr/>
                    <a:lstStyle/>
                    <a:p>
                      <a:pPr lvl="0">
                        <a:buNone/>
                      </a:pPr>
                      <a:r>
                        <a:rPr lang="en-US"/>
                        <a:t>02630030</a:t>
                      </a:r>
                    </a:p>
                  </a:txBody>
                  <a:tcPr/>
                </a:tc>
                <a:tc>
                  <a:txBody>
                    <a:bodyPr/>
                    <a:lstStyle/>
                    <a:p>
                      <a:pPr lvl="0">
                        <a:buNone/>
                      </a:pPr>
                      <a:r>
                        <a:rPr lang="en-US" sz="1800" b="0" i="0" u="none" strike="noStrike" noProof="0">
                          <a:latin typeface="Calibri"/>
                        </a:rPr>
                        <a:t>English Language Arts, Grade 3</a:t>
                      </a:r>
                      <a:endParaRPr lang="en-US"/>
                    </a:p>
                  </a:txBody>
                  <a:tcPr/>
                </a:tc>
                <a:extLst>
                  <a:ext uri="{0D108BD9-81ED-4DB2-BD59-A6C34878D82A}">
                    <a16:rowId xmlns:a16="http://schemas.microsoft.com/office/drawing/2014/main" val="2539351110"/>
                  </a:ext>
                </a:extLst>
              </a:tr>
              <a:tr h="469701">
                <a:tc>
                  <a:txBody>
                    <a:bodyPr/>
                    <a:lstStyle/>
                    <a:p>
                      <a:pPr lvl="0">
                        <a:buNone/>
                      </a:pPr>
                      <a:r>
                        <a:rPr lang="en-US"/>
                        <a:t>02630040</a:t>
                      </a:r>
                    </a:p>
                  </a:txBody>
                  <a:tcPr/>
                </a:tc>
                <a:tc>
                  <a:txBody>
                    <a:bodyPr/>
                    <a:lstStyle/>
                    <a:p>
                      <a:pPr lvl="0">
                        <a:buNone/>
                      </a:pPr>
                      <a:r>
                        <a:rPr lang="en-US" sz="1800" b="0" i="0" u="none" strike="noStrike" noProof="0">
                          <a:latin typeface="Calibri"/>
                        </a:rPr>
                        <a:t>English Language Arts, Grade 4</a:t>
                      </a:r>
                      <a:endParaRPr lang="en-US"/>
                    </a:p>
                  </a:txBody>
                  <a:tcPr/>
                </a:tc>
                <a:tc>
                  <a:txBody>
                    <a:bodyPr/>
                    <a:lstStyle/>
                    <a:p>
                      <a:pPr lvl="0">
                        <a:buNone/>
                      </a:pPr>
                      <a:r>
                        <a:rPr lang="en-US"/>
                        <a:t>02630050</a:t>
                      </a:r>
                    </a:p>
                  </a:txBody>
                  <a:tcPr/>
                </a:tc>
                <a:tc>
                  <a:txBody>
                    <a:bodyPr/>
                    <a:lstStyle/>
                    <a:p>
                      <a:pPr lvl="0">
                        <a:buNone/>
                      </a:pPr>
                      <a:r>
                        <a:rPr lang="en-US" sz="1800" b="0" i="0" u="none" strike="noStrike" noProof="0">
                          <a:latin typeface="Calibri"/>
                        </a:rPr>
                        <a:t>English Language Arts, Grade 5</a:t>
                      </a:r>
                      <a:endParaRPr lang="en-US"/>
                    </a:p>
                  </a:txBody>
                  <a:tcPr/>
                </a:tc>
                <a:extLst>
                  <a:ext uri="{0D108BD9-81ED-4DB2-BD59-A6C34878D82A}">
                    <a16:rowId xmlns:a16="http://schemas.microsoft.com/office/drawing/2014/main" val="194592423"/>
                  </a:ext>
                </a:extLst>
              </a:tr>
            </a:tbl>
          </a:graphicData>
        </a:graphic>
      </p:graphicFrame>
    </p:spTree>
    <p:extLst>
      <p:ext uri="{BB962C8B-B14F-4D97-AF65-F5344CB8AC3E}">
        <p14:creationId xmlns:p14="http://schemas.microsoft.com/office/powerpoint/2010/main" val="41088389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89AAE6-FCDC-4F6F-9D17-5D8F5363C34C}"/>
              </a:ext>
            </a:extLst>
          </p:cNvPr>
          <p:cNvSpPr>
            <a:spLocks noGrp="1"/>
          </p:cNvSpPr>
          <p:nvPr>
            <p:ph idx="1"/>
          </p:nvPr>
        </p:nvSpPr>
        <p:spPr>
          <a:xfrm>
            <a:off x="1891083" y="951490"/>
            <a:ext cx="8988726" cy="4351338"/>
          </a:xfrm>
        </p:spPr>
        <p:txBody>
          <a:bodyPr/>
          <a:lstStyle/>
          <a:p>
            <a:r>
              <a:rPr lang="en-US" sz="2700">
                <a:solidFill>
                  <a:srgbClr val="0D6CB9"/>
                </a:solidFill>
                <a:cs typeface="Calibri" panose="020F0502020204030204"/>
              </a:rPr>
              <a:t>Code Table Updates:</a:t>
            </a:r>
          </a:p>
          <a:p>
            <a:pPr lvl="1"/>
            <a:r>
              <a:rPr lang="en-US" sz="2300">
                <a:solidFill>
                  <a:srgbClr val="0D6CB9"/>
                </a:solidFill>
                <a:cs typeface="Calibri" panose="020F0502020204030204"/>
              </a:rPr>
              <a:t>SERVICE-ID C022 </a:t>
            </a:r>
            <a:r>
              <a:rPr lang="en-US" sz="2300" b="1">
                <a:solidFill>
                  <a:srgbClr val="0D6CB9"/>
                </a:solidFill>
                <a:cs typeface="Calibri" panose="020F0502020204030204"/>
              </a:rPr>
              <a:t>Additions</a:t>
            </a:r>
          </a:p>
        </p:txBody>
      </p:sp>
      <p:sp>
        <p:nvSpPr>
          <p:cNvPr id="3" name="Title 2">
            <a:extLst>
              <a:ext uri="{FF2B5EF4-FFF2-40B4-BE49-F238E27FC236}">
                <a16:creationId xmlns:a16="http://schemas.microsoft.com/office/drawing/2014/main" id="{B1602D4C-CA66-438D-B783-55EEA8EE4655}"/>
              </a:ext>
            </a:extLst>
          </p:cNvPr>
          <p:cNvSpPr>
            <a:spLocks noGrp="1"/>
          </p:cNvSpPr>
          <p:nvPr>
            <p:ph type="title"/>
          </p:nvPr>
        </p:nvSpPr>
        <p:spPr/>
        <p:txBody>
          <a:bodyPr>
            <a:normAutofit fontScale="90000"/>
          </a:bodyPr>
          <a:lstStyle/>
          <a:p>
            <a:r>
              <a:rPr lang="en-US">
                <a:cs typeface="Calibri"/>
              </a:rPr>
              <a:t>SERVICE-ID Code Table Changes</a:t>
            </a:r>
            <a:endParaRPr lang="en-US"/>
          </a:p>
        </p:txBody>
      </p:sp>
      <p:graphicFrame>
        <p:nvGraphicFramePr>
          <p:cNvPr id="6" name="Table 4">
            <a:extLst>
              <a:ext uri="{FF2B5EF4-FFF2-40B4-BE49-F238E27FC236}">
                <a16:creationId xmlns:a16="http://schemas.microsoft.com/office/drawing/2014/main" id="{59B4CEF4-EDB8-45F1-889D-260EA5250E46}"/>
              </a:ext>
            </a:extLst>
          </p:cNvPr>
          <p:cNvGraphicFramePr>
            <a:graphicFrameLocks noGrp="1"/>
          </p:cNvGraphicFramePr>
          <p:nvPr>
            <p:extLst>
              <p:ext uri="{D42A27DB-BD31-4B8C-83A1-F6EECF244321}">
                <p14:modId xmlns:p14="http://schemas.microsoft.com/office/powerpoint/2010/main" val="2016395557"/>
              </p:ext>
            </p:extLst>
          </p:nvPr>
        </p:nvGraphicFramePr>
        <p:xfrm>
          <a:off x="1984813" y="1820802"/>
          <a:ext cx="9893510" cy="4937479"/>
        </p:xfrm>
        <a:graphic>
          <a:graphicData uri="http://schemas.openxmlformats.org/drawingml/2006/table">
            <a:tbl>
              <a:tblPr firstRow="1" bandRow="1">
                <a:tableStyleId>{5C22544A-7EE6-4342-B048-85BDC9FD1C3A}</a:tableStyleId>
              </a:tblPr>
              <a:tblGrid>
                <a:gridCol w="1365615">
                  <a:extLst>
                    <a:ext uri="{9D8B030D-6E8A-4147-A177-3AD203B41FA5}">
                      <a16:colId xmlns:a16="http://schemas.microsoft.com/office/drawing/2014/main" val="2338161114"/>
                    </a:ext>
                  </a:extLst>
                </a:gridCol>
                <a:gridCol w="3811226">
                  <a:extLst>
                    <a:ext uri="{9D8B030D-6E8A-4147-A177-3AD203B41FA5}">
                      <a16:colId xmlns:a16="http://schemas.microsoft.com/office/drawing/2014/main" val="3921204846"/>
                    </a:ext>
                  </a:extLst>
                </a:gridCol>
                <a:gridCol w="1187103">
                  <a:extLst>
                    <a:ext uri="{9D8B030D-6E8A-4147-A177-3AD203B41FA5}">
                      <a16:colId xmlns:a16="http://schemas.microsoft.com/office/drawing/2014/main" val="2228634861"/>
                    </a:ext>
                  </a:extLst>
                </a:gridCol>
                <a:gridCol w="3529566">
                  <a:extLst>
                    <a:ext uri="{9D8B030D-6E8A-4147-A177-3AD203B41FA5}">
                      <a16:colId xmlns:a16="http://schemas.microsoft.com/office/drawing/2014/main" val="2046721329"/>
                    </a:ext>
                  </a:extLst>
                </a:gridCol>
              </a:tblGrid>
              <a:tr h="406889">
                <a:tc>
                  <a:txBody>
                    <a:bodyPr/>
                    <a:lstStyle/>
                    <a:p>
                      <a:r>
                        <a:rPr lang="en-US"/>
                        <a:t>SERVICE-ID</a:t>
                      </a:r>
                    </a:p>
                  </a:txBody>
                  <a:tcPr/>
                </a:tc>
                <a:tc>
                  <a:txBody>
                    <a:bodyPr/>
                    <a:lstStyle/>
                    <a:p>
                      <a:r>
                        <a:rPr lang="en-US"/>
                        <a:t>Course</a:t>
                      </a:r>
                    </a:p>
                  </a:txBody>
                  <a:tcPr/>
                </a:tc>
                <a:tc>
                  <a:txBody>
                    <a:bodyPr/>
                    <a:lstStyle/>
                    <a:p>
                      <a:r>
                        <a:rPr lang="en-US"/>
                        <a:t>SERVICE-ID</a:t>
                      </a:r>
                    </a:p>
                  </a:txBody>
                  <a:tcPr/>
                </a:tc>
                <a:tc>
                  <a:txBody>
                    <a:bodyPr/>
                    <a:lstStyle/>
                    <a:p>
                      <a:r>
                        <a:rPr lang="en-US"/>
                        <a:t>Course</a:t>
                      </a:r>
                    </a:p>
                  </a:txBody>
                  <a:tcPr/>
                </a:tc>
                <a:extLst>
                  <a:ext uri="{0D108BD9-81ED-4DB2-BD59-A6C34878D82A}">
                    <a16:rowId xmlns:a16="http://schemas.microsoft.com/office/drawing/2014/main" val="2146259734"/>
                  </a:ext>
                </a:extLst>
              </a:tr>
              <a:tr h="635415">
                <a:tc>
                  <a:txBody>
                    <a:bodyPr/>
                    <a:lstStyle/>
                    <a:p>
                      <a:r>
                        <a:rPr lang="en-US" sz="1600"/>
                        <a:t>N1300272</a:t>
                      </a:r>
                    </a:p>
                  </a:txBody>
                  <a:tcPr/>
                </a:tc>
                <a:tc>
                  <a:txBody>
                    <a:bodyPr/>
                    <a:lstStyle/>
                    <a:p>
                      <a:r>
                        <a:rPr lang="en-US" sz="1600"/>
                        <a:t>Geographic Information Systems (GIS) for Agriculture</a:t>
                      </a:r>
                    </a:p>
                  </a:txBody>
                  <a:tcPr/>
                </a:tc>
                <a:tc>
                  <a:txBody>
                    <a:bodyPr/>
                    <a:lstStyle/>
                    <a:p>
                      <a:pPr lvl="0">
                        <a:buNone/>
                      </a:pPr>
                      <a:r>
                        <a:rPr lang="en-US" sz="1600"/>
                        <a:t>N1302125</a:t>
                      </a:r>
                    </a:p>
                  </a:txBody>
                  <a:tcPr/>
                </a:tc>
                <a:tc>
                  <a:txBody>
                    <a:bodyPr/>
                    <a:lstStyle/>
                    <a:p>
                      <a:pPr lvl="0">
                        <a:buNone/>
                      </a:pPr>
                      <a:r>
                        <a:rPr lang="en-US" sz="1600"/>
                        <a:t>Medical Intervention Evaluation and Research</a:t>
                      </a:r>
                    </a:p>
                  </a:txBody>
                  <a:tcPr/>
                </a:tc>
                <a:extLst>
                  <a:ext uri="{0D108BD9-81ED-4DB2-BD59-A6C34878D82A}">
                    <a16:rowId xmlns:a16="http://schemas.microsoft.com/office/drawing/2014/main" val="4189442211"/>
                  </a:ext>
                </a:extLst>
              </a:tr>
              <a:tr h="406888">
                <a:tc>
                  <a:txBody>
                    <a:bodyPr/>
                    <a:lstStyle/>
                    <a:p>
                      <a:pPr lvl="0">
                        <a:buNone/>
                      </a:pPr>
                      <a:r>
                        <a:rPr lang="en-US" sz="1600"/>
                        <a:t>N1303425</a:t>
                      </a:r>
                    </a:p>
                  </a:txBody>
                  <a:tcPr/>
                </a:tc>
                <a:tc>
                  <a:txBody>
                    <a:bodyPr/>
                    <a:lstStyle/>
                    <a:p>
                      <a:pPr lvl="0">
                        <a:buNone/>
                      </a:pPr>
                      <a:r>
                        <a:rPr lang="en-US" sz="1600"/>
                        <a:t>Practicum in Entrepreneurship</a:t>
                      </a:r>
                    </a:p>
                  </a:txBody>
                  <a:tcPr/>
                </a:tc>
                <a:tc>
                  <a:txBody>
                    <a:bodyPr/>
                    <a:lstStyle/>
                    <a:p>
                      <a:pPr lvl="0">
                        <a:buNone/>
                      </a:pPr>
                      <a:r>
                        <a:rPr lang="en-US" sz="1600"/>
                        <a:t>N1302120</a:t>
                      </a:r>
                    </a:p>
                  </a:txBody>
                  <a:tcPr/>
                </a:tc>
                <a:tc>
                  <a:txBody>
                    <a:bodyPr/>
                    <a:lstStyle/>
                    <a:p>
                      <a:pPr lvl="0">
                        <a:buNone/>
                      </a:pPr>
                      <a:r>
                        <a:rPr lang="en-US" sz="1600"/>
                        <a:t>Allied Health Therapeutic Services</a:t>
                      </a:r>
                    </a:p>
                  </a:txBody>
                  <a:tcPr/>
                </a:tc>
                <a:extLst>
                  <a:ext uri="{0D108BD9-81ED-4DB2-BD59-A6C34878D82A}">
                    <a16:rowId xmlns:a16="http://schemas.microsoft.com/office/drawing/2014/main" val="2013659"/>
                  </a:ext>
                </a:extLst>
              </a:tr>
              <a:tr h="406887">
                <a:tc>
                  <a:txBody>
                    <a:bodyPr/>
                    <a:lstStyle/>
                    <a:p>
                      <a:pPr lvl="0">
                        <a:buNone/>
                      </a:pPr>
                      <a:r>
                        <a:rPr lang="en-US" sz="1600"/>
                        <a:t>N1302121</a:t>
                      </a:r>
                    </a:p>
                  </a:txBody>
                  <a:tcPr/>
                </a:tc>
                <a:tc>
                  <a:txBody>
                    <a:bodyPr/>
                    <a:lstStyle/>
                    <a:p>
                      <a:pPr lvl="0">
                        <a:buNone/>
                      </a:pPr>
                      <a:r>
                        <a:rPr lang="en-US" sz="1600"/>
                        <a:t>Clinical Ethics</a:t>
                      </a:r>
                    </a:p>
                  </a:txBody>
                  <a:tcPr/>
                </a:tc>
                <a:tc>
                  <a:txBody>
                    <a:bodyPr/>
                    <a:lstStyle/>
                    <a:p>
                      <a:pPr lvl="0">
                        <a:buNone/>
                      </a:pPr>
                      <a:r>
                        <a:rPr lang="en-US" sz="1600"/>
                        <a:t>N1302122</a:t>
                      </a:r>
                    </a:p>
                  </a:txBody>
                  <a:tcPr/>
                </a:tc>
                <a:tc>
                  <a:txBody>
                    <a:bodyPr/>
                    <a:lstStyle/>
                    <a:p>
                      <a:pPr lvl="0">
                        <a:buNone/>
                      </a:pPr>
                      <a:r>
                        <a:rPr lang="en-US" sz="1600"/>
                        <a:t>Dental Anatomy and Physiology</a:t>
                      </a:r>
                    </a:p>
                  </a:txBody>
                  <a:tcPr/>
                </a:tc>
                <a:extLst>
                  <a:ext uri="{0D108BD9-81ED-4DB2-BD59-A6C34878D82A}">
                    <a16:rowId xmlns:a16="http://schemas.microsoft.com/office/drawing/2014/main" val="3581234720"/>
                  </a:ext>
                </a:extLst>
              </a:tr>
              <a:tr h="406887">
                <a:tc>
                  <a:txBody>
                    <a:bodyPr/>
                    <a:lstStyle/>
                    <a:p>
                      <a:pPr lvl="0">
                        <a:buNone/>
                      </a:pPr>
                      <a:r>
                        <a:rPr lang="en-US" sz="1600"/>
                        <a:t>N1302123</a:t>
                      </a:r>
                    </a:p>
                  </a:txBody>
                  <a:tcPr/>
                </a:tc>
                <a:tc>
                  <a:txBody>
                    <a:bodyPr/>
                    <a:lstStyle/>
                    <a:p>
                      <a:pPr lvl="0">
                        <a:buNone/>
                      </a:pPr>
                      <a:r>
                        <a:rPr lang="en-US" sz="1600"/>
                        <a:t>Imaging Technology I</a:t>
                      </a:r>
                    </a:p>
                  </a:txBody>
                  <a:tcPr/>
                </a:tc>
                <a:tc>
                  <a:txBody>
                    <a:bodyPr/>
                    <a:lstStyle/>
                    <a:p>
                      <a:pPr lvl="0">
                        <a:buNone/>
                      </a:pPr>
                      <a:r>
                        <a:rPr lang="en-US" sz="1600"/>
                        <a:t>N1302124</a:t>
                      </a:r>
                    </a:p>
                  </a:txBody>
                  <a:tcPr/>
                </a:tc>
                <a:tc>
                  <a:txBody>
                    <a:bodyPr/>
                    <a:lstStyle/>
                    <a:p>
                      <a:pPr lvl="0">
                        <a:buNone/>
                      </a:pPr>
                      <a:r>
                        <a:rPr lang="en-US" sz="1600"/>
                        <a:t>Kinesiology II</a:t>
                      </a:r>
                    </a:p>
                  </a:txBody>
                  <a:tcPr/>
                </a:tc>
                <a:extLst>
                  <a:ext uri="{0D108BD9-81ED-4DB2-BD59-A6C34878D82A}">
                    <a16:rowId xmlns:a16="http://schemas.microsoft.com/office/drawing/2014/main" val="2399693226"/>
                  </a:ext>
                </a:extLst>
              </a:tr>
              <a:tr h="406887">
                <a:tc>
                  <a:txBody>
                    <a:bodyPr/>
                    <a:lstStyle/>
                    <a:p>
                      <a:pPr lvl="0">
                        <a:buNone/>
                      </a:pPr>
                      <a:r>
                        <a:rPr lang="en-US" sz="1600"/>
                        <a:t>N1302126</a:t>
                      </a:r>
                    </a:p>
                  </a:txBody>
                  <a:tcPr/>
                </a:tc>
                <a:tc>
                  <a:txBody>
                    <a:bodyPr/>
                    <a:lstStyle/>
                    <a:p>
                      <a:pPr lvl="0">
                        <a:buNone/>
                      </a:pPr>
                      <a:r>
                        <a:rPr lang="en-US" sz="1600"/>
                        <a:t>Optical Technician</a:t>
                      </a:r>
                    </a:p>
                  </a:txBody>
                  <a:tcPr/>
                </a:tc>
                <a:tc>
                  <a:txBody>
                    <a:bodyPr/>
                    <a:lstStyle/>
                    <a:p>
                      <a:pPr lvl="0">
                        <a:buNone/>
                      </a:pPr>
                      <a:r>
                        <a:rPr lang="en-US" sz="1600"/>
                        <a:t>N1300996</a:t>
                      </a:r>
                    </a:p>
                  </a:txBody>
                  <a:tcPr/>
                </a:tc>
                <a:tc>
                  <a:txBody>
                    <a:bodyPr/>
                    <a:lstStyle/>
                    <a:p>
                      <a:pPr lvl="0">
                        <a:buNone/>
                      </a:pPr>
                      <a:r>
                        <a:rPr lang="en-US" sz="1600"/>
                        <a:t>Practicum in Digital Audio Technology</a:t>
                      </a:r>
                    </a:p>
                  </a:txBody>
                  <a:tcPr/>
                </a:tc>
                <a:extLst>
                  <a:ext uri="{0D108BD9-81ED-4DB2-BD59-A6C34878D82A}">
                    <a16:rowId xmlns:a16="http://schemas.microsoft.com/office/drawing/2014/main" val="1833989979"/>
                  </a:ext>
                </a:extLst>
              </a:tr>
              <a:tr h="406887">
                <a:tc>
                  <a:txBody>
                    <a:bodyPr/>
                    <a:lstStyle/>
                    <a:p>
                      <a:pPr lvl="0">
                        <a:buNone/>
                      </a:pPr>
                      <a:r>
                        <a:rPr lang="en-US" sz="1600"/>
                        <a:t>N1302127</a:t>
                      </a:r>
                    </a:p>
                  </a:txBody>
                  <a:tcPr/>
                </a:tc>
                <a:tc>
                  <a:txBody>
                    <a:bodyPr/>
                    <a:lstStyle/>
                    <a:p>
                      <a:pPr lvl="0">
                        <a:buNone/>
                      </a:pPr>
                      <a:r>
                        <a:rPr lang="en-US" sz="1600"/>
                        <a:t>Pharmacy I</a:t>
                      </a:r>
                    </a:p>
                  </a:txBody>
                  <a:tcPr/>
                </a:tc>
                <a:tc>
                  <a:txBody>
                    <a:bodyPr/>
                    <a:lstStyle/>
                    <a:p>
                      <a:pPr lvl="0">
                        <a:buNone/>
                      </a:pPr>
                      <a:r>
                        <a:rPr lang="en-US" sz="1600"/>
                        <a:t>N1302128</a:t>
                      </a:r>
                    </a:p>
                  </a:txBody>
                  <a:tcPr/>
                </a:tc>
                <a:tc>
                  <a:txBody>
                    <a:bodyPr/>
                    <a:lstStyle/>
                    <a:p>
                      <a:pPr lvl="0">
                        <a:buNone/>
                      </a:pPr>
                      <a:r>
                        <a:rPr lang="en-US" sz="1600"/>
                        <a:t>Physical Therapy I</a:t>
                      </a:r>
                    </a:p>
                  </a:txBody>
                  <a:tcPr/>
                </a:tc>
                <a:extLst>
                  <a:ext uri="{0D108BD9-81ED-4DB2-BD59-A6C34878D82A}">
                    <a16:rowId xmlns:a16="http://schemas.microsoft.com/office/drawing/2014/main" val="365690404"/>
                  </a:ext>
                </a:extLst>
              </a:tr>
              <a:tr h="406887">
                <a:tc>
                  <a:txBody>
                    <a:bodyPr/>
                    <a:lstStyle/>
                    <a:p>
                      <a:pPr lvl="0">
                        <a:buNone/>
                      </a:pPr>
                      <a:r>
                        <a:rPr lang="en-US" sz="1600"/>
                        <a:t>N1302129</a:t>
                      </a:r>
                    </a:p>
                  </a:txBody>
                  <a:tcPr/>
                </a:tc>
                <a:tc>
                  <a:txBody>
                    <a:bodyPr/>
                    <a:lstStyle/>
                    <a:p>
                      <a:pPr lvl="0">
                        <a:buNone/>
                      </a:pPr>
                      <a:r>
                        <a:rPr lang="en-US" sz="1600"/>
                        <a:t>Science of Nursing</a:t>
                      </a:r>
                    </a:p>
                  </a:txBody>
                  <a:tcPr/>
                </a:tc>
                <a:tc>
                  <a:txBody>
                    <a:bodyPr/>
                    <a:lstStyle/>
                    <a:p>
                      <a:pPr lvl="0">
                        <a:buNone/>
                      </a:pPr>
                      <a:r>
                        <a:rPr lang="en-US" sz="1600"/>
                        <a:t>N1302543</a:t>
                      </a:r>
                    </a:p>
                  </a:txBody>
                  <a:tcPr/>
                </a:tc>
                <a:tc>
                  <a:txBody>
                    <a:bodyPr/>
                    <a:lstStyle/>
                    <a:p>
                      <a:pPr lvl="0">
                        <a:buNone/>
                      </a:pPr>
                      <a:r>
                        <a:rPr lang="en-US" sz="1600" b="0" i="0" u="none" strike="noStrike" noProof="0">
                          <a:latin typeface="Calibri"/>
                        </a:rPr>
                        <a:t>Social and Community Services</a:t>
                      </a:r>
                    </a:p>
                  </a:txBody>
                  <a:tcPr/>
                </a:tc>
                <a:extLst>
                  <a:ext uri="{0D108BD9-81ED-4DB2-BD59-A6C34878D82A}">
                    <a16:rowId xmlns:a16="http://schemas.microsoft.com/office/drawing/2014/main" val="3920324166"/>
                  </a:ext>
                </a:extLst>
              </a:tr>
              <a:tr h="406887">
                <a:tc>
                  <a:txBody>
                    <a:bodyPr/>
                    <a:lstStyle/>
                    <a:p>
                      <a:pPr lvl="0">
                        <a:buNone/>
                      </a:pPr>
                      <a:r>
                        <a:rPr lang="en-US" sz="1600"/>
                        <a:t>N1302275</a:t>
                      </a:r>
                    </a:p>
                  </a:txBody>
                  <a:tcPr/>
                </a:tc>
                <a:tc>
                  <a:txBody>
                    <a:bodyPr/>
                    <a:lstStyle/>
                    <a:p>
                      <a:pPr lvl="0">
                        <a:buNone/>
                      </a:pPr>
                      <a:r>
                        <a:rPr lang="en-US" sz="1600" b="0" i="0" u="none" strike="noStrike" noProof="0">
                          <a:latin typeface="Calibri"/>
                        </a:rPr>
                        <a:t>Practicum in Event and Meeting Planning</a:t>
                      </a:r>
                    </a:p>
                  </a:txBody>
                  <a:tcPr/>
                </a:tc>
                <a:tc>
                  <a:txBody>
                    <a:bodyPr/>
                    <a:lstStyle/>
                    <a:p>
                      <a:pPr lvl="0">
                        <a:buNone/>
                      </a:pPr>
                      <a:r>
                        <a:rPr lang="en-US" sz="1600"/>
                        <a:t>N1303690</a:t>
                      </a:r>
                    </a:p>
                  </a:txBody>
                  <a:tcPr/>
                </a:tc>
                <a:tc>
                  <a:txBody>
                    <a:bodyPr/>
                    <a:lstStyle/>
                    <a:p>
                      <a:pPr lvl="0">
                        <a:buNone/>
                      </a:pPr>
                      <a:r>
                        <a:rPr lang="en-US" sz="1600" b="0" i="0" u="none" strike="noStrike" noProof="0">
                          <a:latin typeface="Calibri"/>
                        </a:rPr>
                        <a:t>Programmable Logic Controller II</a:t>
                      </a:r>
                    </a:p>
                  </a:txBody>
                  <a:tcPr/>
                </a:tc>
                <a:extLst>
                  <a:ext uri="{0D108BD9-81ED-4DB2-BD59-A6C34878D82A}">
                    <a16:rowId xmlns:a16="http://schemas.microsoft.com/office/drawing/2014/main" val="2577566400"/>
                  </a:ext>
                </a:extLst>
              </a:tr>
              <a:tr h="406887">
                <a:tc>
                  <a:txBody>
                    <a:bodyPr/>
                    <a:lstStyle/>
                    <a:p>
                      <a:pPr lvl="0">
                        <a:buNone/>
                      </a:pPr>
                      <a:r>
                        <a:rPr lang="en-US" sz="1600"/>
                        <a:t>N1170195</a:t>
                      </a:r>
                    </a:p>
                  </a:txBody>
                  <a:tcPr/>
                </a:tc>
                <a:tc>
                  <a:txBody>
                    <a:bodyPr/>
                    <a:lstStyle/>
                    <a:p>
                      <a:pPr lvl="0">
                        <a:buNone/>
                      </a:pPr>
                      <a:r>
                        <a:rPr lang="en-US" sz="1600" b="0" i="0" u="none" strike="noStrike" noProof="0">
                          <a:latin typeface="Calibri"/>
                        </a:rPr>
                        <a:t>Dance Appreciation</a:t>
                      </a:r>
                    </a:p>
                  </a:txBody>
                  <a:tcPr/>
                </a:tc>
                <a:tc>
                  <a:txBody>
                    <a:bodyPr/>
                    <a:lstStyle/>
                    <a:p>
                      <a:pPr lvl="0">
                        <a:buNone/>
                      </a:pPr>
                      <a:r>
                        <a:rPr lang="en-US" sz="1600" b="0" i="0" u="none" strike="noStrike" noProof="0">
                          <a:latin typeface="Calibri"/>
                        </a:rPr>
                        <a:t>N1170196</a:t>
                      </a:r>
                    </a:p>
                  </a:txBody>
                  <a:tcPr/>
                </a:tc>
                <a:tc>
                  <a:txBody>
                    <a:bodyPr/>
                    <a:lstStyle/>
                    <a:p>
                      <a:pPr lvl="0">
                        <a:buNone/>
                      </a:pPr>
                      <a:r>
                        <a:rPr lang="en-US" sz="1600" b="0" i="0" u="none" strike="noStrike" noProof="0">
                          <a:latin typeface="Calibri"/>
                        </a:rPr>
                        <a:t>Instrument Repair Technician</a:t>
                      </a:r>
                    </a:p>
                  </a:txBody>
                  <a:tcPr/>
                </a:tc>
                <a:extLst>
                  <a:ext uri="{0D108BD9-81ED-4DB2-BD59-A6C34878D82A}">
                    <a16:rowId xmlns:a16="http://schemas.microsoft.com/office/drawing/2014/main" val="3013790069"/>
                  </a:ext>
                </a:extLst>
              </a:tr>
              <a:tr h="406887">
                <a:tc>
                  <a:txBody>
                    <a:bodyPr/>
                    <a:lstStyle/>
                    <a:p>
                      <a:pPr lvl="0">
                        <a:buNone/>
                      </a:pPr>
                      <a:r>
                        <a:rPr lang="en-US" sz="1600"/>
                        <a:t>N1170197</a:t>
                      </a:r>
                    </a:p>
                  </a:txBody>
                  <a:tcPr/>
                </a:tc>
                <a:tc>
                  <a:txBody>
                    <a:bodyPr/>
                    <a:lstStyle/>
                    <a:p>
                      <a:pPr lvl="0">
                        <a:buNone/>
                      </a:pPr>
                      <a:r>
                        <a:rPr lang="en-US" sz="1600" b="0" i="0" u="none" strike="noStrike" noProof="0">
                          <a:latin typeface="Calibri"/>
                        </a:rPr>
                        <a:t>Piano Technician I</a:t>
                      </a:r>
                    </a:p>
                  </a:txBody>
                  <a:tcPr/>
                </a:tc>
                <a:tc>
                  <a:txBody>
                    <a:bodyPr/>
                    <a:lstStyle/>
                    <a:p>
                      <a:pPr lvl="0">
                        <a:buNone/>
                      </a:pPr>
                      <a:r>
                        <a:rPr lang="en-US" sz="1600" b="0" i="0" u="none" strike="noStrike" noProof="0">
                          <a:latin typeface="Calibri"/>
                        </a:rPr>
                        <a:t>N1170198</a:t>
                      </a:r>
                    </a:p>
                  </a:txBody>
                  <a:tcPr/>
                </a:tc>
                <a:tc>
                  <a:txBody>
                    <a:bodyPr/>
                    <a:lstStyle/>
                    <a:p>
                      <a:pPr lvl="0">
                        <a:buNone/>
                      </a:pPr>
                      <a:r>
                        <a:rPr lang="en-US" sz="1600" b="0" i="0" u="none" strike="noStrike" noProof="0">
                          <a:latin typeface="Calibri"/>
                        </a:rPr>
                        <a:t>Piano Technician II</a:t>
                      </a:r>
                    </a:p>
                  </a:txBody>
                  <a:tcPr/>
                </a:tc>
                <a:extLst>
                  <a:ext uri="{0D108BD9-81ED-4DB2-BD59-A6C34878D82A}">
                    <a16:rowId xmlns:a16="http://schemas.microsoft.com/office/drawing/2014/main" val="2037347613"/>
                  </a:ext>
                </a:extLst>
              </a:tr>
            </a:tbl>
          </a:graphicData>
        </a:graphic>
      </p:graphicFrame>
    </p:spTree>
    <p:extLst>
      <p:ext uri="{BB962C8B-B14F-4D97-AF65-F5344CB8AC3E}">
        <p14:creationId xmlns:p14="http://schemas.microsoft.com/office/powerpoint/2010/main" val="19562242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89AAE6-FCDC-4F6F-9D17-5D8F5363C34C}"/>
              </a:ext>
            </a:extLst>
          </p:cNvPr>
          <p:cNvSpPr>
            <a:spLocks noGrp="1"/>
          </p:cNvSpPr>
          <p:nvPr>
            <p:ph idx="1"/>
          </p:nvPr>
        </p:nvSpPr>
        <p:spPr>
          <a:xfrm>
            <a:off x="1891083" y="951490"/>
            <a:ext cx="8988726" cy="4351338"/>
          </a:xfrm>
        </p:spPr>
        <p:txBody>
          <a:bodyPr/>
          <a:lstStyle/>
          <a:p>
            <a:r>
              <a:rPr lang="en-US" sz="2700">
                <a:solidFill>
                  <a:srgbClr val="0D6CB9"/>
                </a:solidFill>
                <a:cs typeface="Calibri" panose="020F0502020204030204"/>
              </a:rPr>
              <a:t>Code Table Updates:</a:t>
            </a:r>
          </a:p>
          <a:p>
            <a:pPr lvl="1"/>
            <a:r>
              <a:rPr lang="en-US" sz="2300">
                <a:solidFill>
                  <a:srgbClr val="0D6CB9"/>
                </a:solidFill>
                <a:cs typeface="Calibri" panose="020F0502020204030204"/>
              </a:rPr>
              <a:t>SERVICE-ID C022 </a:t>
            </a:r>
            <a:r>
              <a:rPr lang="en-US" sz="2300" b="1">
                <a:solidFill>
                  <a:srgbClr val="0D6CB9"/>
                </a:solidFill>
                <a:cs typeface="Calibri" panose="020F0502020204030204"/>
              </a:rPr>
              <a:t>Additions</a:t>
            </a:r>
          </a:p>
        </p:txBody>
      </p:sp>
      <p:sp>
        <p:nvSpPr>
          <p:cNvPr id="3" name="Title 2">
            <a:extLst>
              <a:ext uri="{FF2B5EF4-FFF2-40B4-BE49-F238E27FC236}">
                <a16:creationId xmlns:a16="http://schemas.microsoft.com/office/drawing/2014/main" id="{B1602D4C-CA66-438D-B783-55EEA8EE4655}"/>
              </a:ext>
            </a:extLst>
          </p:cNvPr>
          <p:cNvSpPr>
            <a:spLocks noGrp="1"/>
          </p:cNvSpPr>
          <p:nvPr>
            <p:ph type="title"/>
          </p:nvPr>
        </p:nvSpPr>
        <p:spPr/>
        <p:txBody>
          <a:bodyPr>
            <a:normAutofit fontScale="90000"/>
          </a:bodyPr>
          <a:lstStyle/>
          <a:p>
            <a:r>
              <a:rPr lang="en-US">
                <a:cs typeface="Calibri"/>
              </a:rPr>
              <a:t>SERVICE-ID Code Table Changes</a:t>
            </a:r>
            <a:endParaRPr lang="en-US"/>
          </a:p>
        </p:txBody>
      </p:sp>
      <p:graphicFrame>
        <p:nvGraphicFramePr>
          <p:cNvPr id="4" name="Table 4">
            <a:extLst>
              <a:ext uri="{FF2B5EF4-FFF2-40B4-BE49-F238E27FC236}">
                <a16:creationId xmlns:a16="http://schemas.microsoft.com/office/drawing/2014/main" id="{45194A48-1D7A-4152-B544-0B9F1033731C}"/>
              </a:ext>
            </a:extLst>
          </p:cNvPr>
          <p:cNvGraphicFramePr>
            <a:graphicFrameLocks noGrp="1"/>
          </p:cNvGraphicFramePr>
          <p:nvPr>
            <p:extLst>
              <p:ext uri="{D42A27DB-BD31-4B8C-83A1-F6EECF244321}">
                <p14:modId xmlns:p14="http://schemas.microsoft.com/office/powerpoint/2010/main" val="600577680"/>
              </p:ext>
            </p:extLst>
          </p:nvPr>
        </p:nvGraphicFramePr>
        <p:xfrm>
          <a:off x="1988738" y="1797691"/>
          <a:ext cx="10120404" cy="4835285"/>
        </p:xfrm>
        <a:graphic>
          <a:graphicData uri="http://schemas.openxmlformats.org/drawingml/2006/table">
            <a:tbl>
              <a:tblPr firstRow="1" bandRow="1">
                <a:tableStyleId>{5C22544A-7EE6-4342-B048-85BDC9FD1C3A}</a:tableStyleId>
              </a:tblPr>
              <a:tblGrid>
                <a:gridCol w="1287370">
                  <a:extLst>
                    <a:ext uri="{9D8B030D-6E8A-4147-A177-3AD203B41FA5}">
                      <a16:colId xmlns:a16="http://schemas.microsoft.com/office/drawing/2014/main" val="2338161114"/>
                    </a:ext>
                  </a:extLst>
                </a:gridCol>
                <a:gridCol w="3914805">
                  <a:extLst>
                    <a:ext uri="{9D8B030D-6E8A-4147-A177-3AD203B41FA5}">
                      <a16:colId xmlns:a16="http://schemas.microsoft.com/office/drawing/2014/main" val="3921204846"/>
                    </a:ext>
                  </a:extLst>
                </a:gridCol>
                <a:gridCol w="1056442">
                  <a:extLst>
                    <a:ext uri="{9D8B030D-6E8A-4147-A177-3AD203B41FA5}">
                      <a16:colId xmlns:a16="http://schemas.microsoft.com/office/drawing/2014/main" val="2228634861"/>
                    </a:ext>
                  </a:extLst>
                </a:gridCol>
                <a:gridCol w="3861787">
                  <a:extLst>
                    <a:ext uri="{9D8B030D-6E8A-4147-A177-3AD203B41FA5}">
                      <a16:colId xmlns:a16="http://schemas.microsoft.com/office/drawing/2014/main" val="2046721329"/>
                    </a:ext>
                  </a:extLst>
                </a:gridCol>
              </a:tblGrid>
              <a:tr h="602080">
                <a:tc>
                  <a:txBody>
                    <a:bodyPr/>
                    <a:lstStyle/>
                    <a:p>
                      <a:r>
                        <a:rPr lang="en-US"/>
                        <a:t>SERVICE-ID</a:t>
                      </a:r>
                    </a:p>
                  </a:txBody>
                  <a:tcPr/>
                </a:tc>
                <a:tc>
                  <a:txBody>
                    <a:bodyPr/>
                    <a:lstStyle/>
                    <a:p>
                      <a:r>
                        <a:rPr lang="en-US"/>
                        <a:t>Course</a:t>
                      </a:r>
                    </a:p>
                  </a:txBody>
                  <a:tcPr/>
                </a:tc>
                <a:tc>
                  <a:txBody>
                    <a:bodyPr/>
                    <a:lstStyle/>
                    <a:p>
                      <a:r>
                        <a:rPr lang="en-US"/>
                        <a:t>SERVICE-ID</a:t>
                      </a:r>
                    </a:p>
                  </a:txBody>
                  <a:tcPr/>
                </a:tc>
                <a:tc>
                  <a:txBody>
                    <a:bodyPr/>
                    <a:lstStyle/>
                    <a:p>
                      <a:r>
                        <a:rPr lang="en-US"/>
                        <a:t>Course</a:t>
                      </a:r>
                    </a:p>
                  </a:txBody>
                  <a:tcPr/>
                </a:tc>
                <a:extLst>
                  <a:ext uri="{0D108BD9-81ED-4DB2-BD59-A6C34878D82A}">
                    <a16:rowId xmlns:a16="http://schemas.microsoft.com/office/drawing/2014/main" val="2146259734"/>
                  </a:ext>
                </a:extLst>
              </a:tr>
              <a:tr h="403502">
                <a:tc>
                  <a:txBody>
                    <a:bodyPr/>
                    <a:lstStyle/>
                    <a:p>
                      <a:r>
                        <a:rPr lang="en-US" sz="1600"/>
                        <a:t>N1170199</a:t>
                      </a:r>
                    </a:p>
                  </a:txBody>
                  <a:tcPr/>
                </a:tc>
                <a:tc>
                  <a:txBody>
                    <a:bodyPr/>
                    <a:lstStyle/>
                    <a:p>
                      <a:r>
                        <a:rPr lang="en-US" sz="1600"/>
                        <a:t>Piano Technician III</a:t>
                      </a:r>
                    </a:p>
                  </a:txBody>
                  <a:tcPr/>
                </a:tc>
                <a:tc>
                  <a:txBody>
                    <a:bodyPr/>
                    <a:lstStyle/>
                    <a:p>
                      <a:pPr lvl="0">
                        <a:buNone/>
                      </a:pPr>
                      <a:r>
                        <a:rPr lang="en-US" sz="1600"/>
                        <a:t>N1170200</a:t>
                      </a:r>
                    </a:p>
                  </a:txBody>
                  <a:tcPr/>
                </a:tc>
                <a:tc>
                  <a:txBody>
                    <a:bodyPr/>
                    <a:lstStyle/>
                    <a:p>
                      <a:pPr lvl="0">
                        <a:buNone/>
                      </a:pPr>
                      <a:r>
                        <a:rPr lang="en-US" sz="1600"/>
                        <a:t>Piano Technician IV</a:t>
                      </a:r>
                    </a:p>
                  </a:txBody>
                  <a:tcPr/>
                </a:tc>
                <a:extLst>
                  <a:ext uri="{0D108BD9-81ED-4DB2-BD59-A6C34878D82A}">
                    <a16:rowId xmlns:a16="http://schemas.microsoft.com/office/drawing/2014/main" val="4189442211"/>
                  </a:ext>
                </a:extLst>
              </a:tr>
              <a:tr h="544739">
                <a:tc>
                  <a:txBody>
                    <a:bodyPr/>
                    <a:lstStyle/>
                    <a:p>
                      <a:pPr lvl="0">
                        <a:buNone/>
                      </a:pPr>
                      <a:r>
                        <a:rPr lang="en-US" sz="1600"/>
                        <a:t>02625001</a:t>
                      </a:r>
                    </a:p>
                  </a:txBody>
                  <a:tcPr/>
                </a:tc>
                <a:tc>
                  <a:txBody>
                    <a:bodyPr/>
                    <a:lstStyle/>
                    <a:p>
                      <a:pPr lvl="0">
                        <a:buNone/>
                      </a:pPr>
                      <a:r>
                        <a:rPr lang="en-US" sz="1600"/>
                        <a:t>English Language Arts and Reading, Kindergarten</a:t>
                      </a:r>
                    </a:p>
                  </a:txBody>
                  <a:tcPr/>
                </a:tc>
                <a:tc>
                  <a:txBody>
                    <a:bodyPr/>
                    <a:lstStyle/>
                    <a:p>
                      <a:pPr lvl="0">
                        <a:buNone/>
                      </a:pPr>
                      <a:r>
                        <a:rPr lang="en-US" sz="1600"/>
                        <a:t>02625010</a:t>
                      </a:r>
                    </a:p>
                  </a:txBody>
                  <a:tcPr/>
                </a:tc>
                <a:tc>
                  <a:txBody>
                    <a:bodyPr/>
                    <a:lstStyle/>
                    <a:p>
                      <a:pPr lvl="0">
                        <a:buNone/>
                      </a:pPr>
                      <a:r>
                        <a:rPr lang="en-US" sz="1600"/>
                        <a:t>English Language Arts and Reading, Grade 1</a:t>
                      </a:r>
                    </a:p>
                  </a:txBody>
                  <a:tcPr/>
                </a:tc>
                <a:extLst>
                  <a:ext uri="{0D108BD9-81ED-4DB2-BD59-A6C34878D82A}">
                    <a16:rowId xmlns:a16="http://schemas.microsoft.com/office/drawing/2014/main" val="2013659"/>
                  </a:ext>
                </a:extLst>
              </a:tr>
              <a:tr h="544739">
                <a:tc>
                  <a:txBody>
                    <a:bodyPr/>
                    <a:lstStyle/>
                    <a:p>
                      <a:pPr lvl="0">
                        <a:buNone/>
                      </a:pPr>
                      <a:r>
                        <a:rPr lang="en-US" sz="1600"/>
                        <a:t>02625020</a:t>
                      </a:r>
                    </a:p>
                  </a:txBody>
                  <a:tcPr/>
                </a:tc>
                <a:tc>
                  <a:txBody>
                    <a:bodyPr/>
                    <a:lstStyle/>
                    <a:p>
                      <a:pPr lvl="0">
                        <a:buNone/>
                      </a:pPr>
                      <a:r>
                        <a:rPr lang="en-US" sz="1600" b="0" i="0" u="none" strike="noStrike" noProof="0">
                          <a:latin typeface="Calibri"/>
                        </a:rPr>
                        <a:t>English Language Arts and Reading, Grade 2</a:t>
                      </a:r>
                      <a:endParaRPr lang="en-US" sz="1600"/>
                    </a:p>
                  </a:txBody>
                  <a:tcPr/>
                </a:tc>
                <a:tc>
                  <a:txBody>
                    <a:bodyPr/>
                    <a:lstStyle/>
                    <a:p>
                      <a:pPr lvl="0">
                        <a:buNone/>
                      </a:pPr>
                      <a:r>
                        <a:rPr lang="en-US" sz="1600"/>
                        <a:t>02625030</a:t>
                      </a:r>
                    </a:p>
                  </a:txBody>
                  <a:tcPr/>
                </a:tc>
                <a:tc>
                  <a:txBody>
                    <a:bodyPr/>
                    <a:lstStyle/>
                    <a:p>
                      <a:pPr lvl="0">
                        <a:buNone/>
                      </a:pPr>
                      <a:r>
                        <a:rPr lang="en-US" sz="1600" b="0" i="0" u="none" strike="noStrike" noProof="0">
                          <a:latin typeface="Calibri"/>
                        </a:rPr>
                        <a:t>English Language Arts and Reading, Grade 3</a:t>
                      </a:r>
                      <a:endParaRPr lang="en-US" sz="1600"/>
                    </a:p>
                  </a:txBody>
                  <a:tcPr/>
                </a:tc>
                <a:extLst>
                  <a:ext uri="{0D108BD9-81ED-4DB2-BD59-A6C34878D82A}">
                    <a16:rowId xmlns:a16="http://schemas.microsoft.com/office/drawing/2014/main" val="3581234720"/>
                  </a:ext>
                </a:extLst>
              </a:tr>
              <a:tr h="544739">
                <a:tc>
                  <a:txBody>
                    <a:bodyPr/>
                    <a:lstStyle/>
                    <a:p>
                      <a:pPr lvl="0">
                        <a:buNone/>
                      </a:pPr>
                      <a:r>
                        <a:rPr lang="en-US" sz="1600"/>
                        <a:t>02625040</a:t>
                      </a:r>
                    </a:p>
                  </a:txBody>
                  <a:tcPr/>
                </a:tc>
                <a:tc>
                  <a:txBody>
                    <a:bodyPr/>
                    <a:lstStyle/>
                    <a:p>
                      <a:pPr lvl="0">
                        <a:buNone/>
                      </a:pPr>
                      <a:r>
                        <a:rPr lang="en-US" sz="1600" b="0" i="0" u="none" strike="noStrike" noProof="0">
                          <a:latin typeface="Calibri"/>
                        </a:rPr>
                        <a:t>English Language Arts and Reading, Grade 4</a:t>
                      </a:r>
                      <a:endParaRPr lang="en-US" sz="1600"/>
                    </a:p>
                  </a:txBody>
                  <a:tcPr/>
                </a:tc>
                <a:tc>
                  <a:txBody>
                    <a:bodyPr/>
                    <a:lstStyle/>
                    <a:p>
                      <a:pPr lvl="0">
                        <a:buNone/>
                      </a:pPr>
                      <a:r>
                        <a:rPr lang="en-US" sz="1600"/>
                        <a:t>02625050</a:t>
                      </a:r>
                    </a:p>
                  </a:txBody>
                  <a:tcPr/>
                </a:tc>
                <a:tc>
                  <a:txBody>
                    <a:bodyPr/>
                    <a:lstStyle/>
                    <a:p>
                      <a:pPr lvl="0">
                        <a:buNone/>
                      </a:pPr>
                      <a:r>
                        <a:rPr lang="en-US" sz="1600" b="0" i="0" u="none" strike="noStrike" noProof="0">
                          <a:latin typeface="Calibri"/>
                        </a:rPr>
                        <a:t>English Language Arts and Reading, Grade 5</a:t>
                      </a:r>
                      <a:endParaRPr lang="en-US" sz="1600"/>
                    </a:p>
                  </a:txBody>
                  <a:tcPr/>
                </a:tc>
                <a:extLst>
                  <a:ext uri="{0D108BD9-81ED-4DB2-BD59-A6C34878D82A}">
                    <a16:rowId xmlns:a16="http://schemas.microsoft.com/office/drawing/2014/main" val="2399693226"/>
                  </a:ext>
                </a:extLst>
              </a:tr>
              <a:tr h="630126">
                <a:tc>
                  <a:txBody>
                    <a:bodyPr/>
                    <a:lstStyle/>
                    <a:p>
                      <a:pPr lvl="0">
                        <a:buNone/>
                      </a:pPr>
                      <a:r>
                        <a:rPr lang="en-US" sz="1600"/>
                        <a:t>02562005</a:t>
                      </a:r>
                    </a:p>
                  </a:txBody>
                  <a:tcPr/>
                </a:tc>
                <a:tc>
                  <a:txBody>
                    <a:bodyPr/>
                    <a:lstStyle/>
                    <a:p>
                      <a:pPr lvl="0">
                        <a:buNone/>
                      </a:pPr>
                      <a:r>
                        <a:rPr lang="en-US" sz="1600" b="0" i="0" u="none" strike="noStrike" noProof="0">
                          <a:latin typeface="Calibri"/>
                        </a:rPr>
                        <a:t>Spanish Language Arts and Reading,  Kindergarten</a:t>
                      </a:r>
                      <a:endParaRPr lang="en-US" sz="1600"/>
                    </a:p>
                  </a:txBody>
                  <a:tcPr/>
                </a:tc>
                <a:tc>
                  <a:txBody>
                    <a:bodyPr/>
                    <a:lstStyle/>
                    <a:p>
                      <a:pPr lvl="0">
                        <a:buNone/>
                      </a:pPr>
                      <a:r>
                        <a:rPr lang="en-US" sz="1600"/>
                        <a:t>02562010</a:t>
                      </a:r>
                    </a:p>
                  </a:txBody>
                  <a:tcPr/>
                </a:tc>
                <a:tc>
                  <a:txBody>
                    <a:bodyPr/>
                    <a:lstStyle/>
                    <a:p>
                      <a:pPr lvl="0">
                        <a:buNone/>
                      </a:pPr>
                      <a:r>
                        <a:rPr lang="en-US" sz="1600" b="0" i="0" u="none" strike="noStrike" noProof="0">
                          <a:latin typeface="Calibri"/>
                        </a:rPr>
                        <a:t>Spanish Language Arts and Reading, Grade 1</a:t>
                      </a:r>
                      <a:endParaRPr lang="en-US" sz="1600"/>
                    </a:p>
                  </a:txBody>
                  <a:tcPr/>
                </a:tc>
                <a:extLst>
                  <a:ext uri="{0D108BD9-81ED-4DB2-BD59-A6C34878D82A}">
                    <a16:rowId xmlns:a16="http://schemas.microsoft.com/office/drawing/2014/main" val="1833989979"/>
                  </a:ext>
                </a:extLst>
              </a:tr>
              <a:tr h="544739">
                <a:tc>
                  <a:txBody>
                    <a:bodyPr/>
                    <a:lstStyle/>
                    <a:p>
                      <a:pPr lvl="0">
                        <a:buNone/>
                      </a:pPr>
                      <a:r>
                        <a:rPr lang="en-US" sz="1600"/>
                        <a:t>02562020</a:t>
                      </a:r>
                    </a:p>
                  </a:txBody>
                  <a:tcPr/>
                </a:tc>
                <a:tc>
                  <a:txBody>
                    <a:bodyPr/>
                    <a:lstStyle/>
                    <a:p>
                      <a:pPr lvl="0">
                        <a:buNone/>
                      </a:pPr>
                      <a:r>
                        <a:rPr lang="en-US" sz="1600" b="0" i="0" u="none" strike="noStrike" noProof="0">
                          <a:latin typeface="Calibri"/>
                        </a:rPr>
                        <a:t>Spanish Language Arts and Reading, Grade 2</a:t>
                      </a:r>
                    </a:p>
                  </a:txBody>
                  <a:tcPr/>
                </a:tc>
                <a:tc>
                  <a:txBody>
                    <a:bodyPr/>
                    <a:lstStyle/>
                    <a:p>
                      <a:pPr lvl="0">
                        <a:buNone/>
                      </a:pPr>
                      <a:r>
                        <a:rPr lang="en-US" sz="1600"/>
                        <a:t>02562030</a:t>
                      </a:r>
                    </a:p>
                  </a:txBody>
                  <a:tcPr/>
                </a:tc>
                <a:tc>
                  <a:txBody>
                    <a:bodyPr/>
                    <a:lstStyle/>
                    <a:p>
                      <a:pPr lvl="0">
                        <a:buNone/>
                      </a:pPr>
                      <a:r>
                        <a:rPr lang="en-US" sz="1600"/>
                        <a:t>Spanish Language Arts and Reading, Grade 3</a:t>
                      </a:r>
                    </a:p>
                  </a:txBody>
                  <a:tcPr/>
                </a:tc>
                <a:extLst>
                  <a:ext uri="{0D108BD9-81ED-4DB2-BD59-A6C34878D82A}">
                    <a16:rowId xmlns:a16="http://schemas.microsoft.com/office/drawing/2014/main" val="365690404"/>
                  </a:ext>
                </a:extLst>
              </a:tr>
              <a:tr h="544739">
                <a:tc>
                  <a:txBody>
                    <a:bodyPr/>
                    <a:lstStyle/>
                    <a:p>
                      <a:pPr lvl="0">
                        <a:buNone/>
                      </a:pPr>
                      <a:r>
                        <a:rPr lang="en-US" sz="1600"/>
                        <a:t>02562040</a:t>
                      </a:r>
                    </a:p>
                  </a:txBody>
                  <a:tcPr/>
                </a:tc>
                <a:tc>
                  <a:txBody>
                    <a:bodyPr/>
                    <a:lstStyle/>
                    <a:p>
                      <a:pPr lvl="0">
                        <a:buNone/>
                      </a:pPr>
                      <a:r>
                        <a:rPr lang="en-US" sz="1600"/>
                        <a:t>Spanish Language Arts and Reading, Grade 4</a:t>
                      </a:r>
                    </a:p>
                  </a:txBody>
                  <a:tcPr/>
                </a:tc>
                <a:tc>
                  <a:txBody>
                    <a:bodyPr/>
                    <a:lstStyle/>
                    <a:p>
                      <a:pPr lvl="0">
                        <a:buNone/>
                      </a:pPr>
                      <a:r>
                        <a:rPr lang="en-US" sz="1600"/>
                        <a:t>02562050</a:t>
                      </a:r>
                    </a:p>
                  </a:txBody>
                  <a:tcPr/>
                </a:tc>
                <a:tc>
                  <a:txBody>
                    <a:bodyPr/>
                    <a:lstStyle/>
                    <a:p>
                      <a:pPr lvl="0">
                        <a:buNone/>
                      </a:pPr>
                      <a:r>
                        <a:rPr lang="en-US" sz="1600" b="0" i="0" u="none" strike="noStrike" noProof="0">
                          <a:latin typeface="Calibri"/>
                        </a:rPr>
                        <a:t>Spanish Language Arts and Reading, Grade 5</a:t>
                      </a:r>
                    </a:p>
                  </a:txBody>
                  <a:tcPr/>
                </a:tc>
                <a:extLst>
                  <a:ext uri="{0D108BD9-81ED-4DB2-BD59-A6C34878D82A}">
                    <a16:rowId xmlns:a16="http://schemas.microsoft.com/office/drawing/2014/main" val="3920324166"/>
                  </a:ext>
                </a:extLst>
              </a:tr>
              <a:tr h="403501">
                <a:tc>
                  <a:txBody>
                    <a:bodyPr/>
                    <a:lstStyle/>
                    <a:p>
                      <a:pPr lvl="0">
                        <a:buNone/>
                      </a:pPr>
                      <a:r>
                        <a:rPr lang="en-US" sz="1600"/>
                        <a:t>03210525</a:t>
                      </a:r>
                    </a:p>
                  </a:txBody>
                  <a:tcPr/>
                </a:tc>
                <a:tc>
                  <a:txBody>
                    <a:bodyPr/>
                    <a:lstStyle/>
                    <a:p>
                      <a:pPr lvl="0">
                        <a:buNone/>
                      </a:pPr>
                      <a:r>
                        <a:rPr lang="en-US" sz="1600"/>
                        <a:t>Spanish Language Arts and Reading, Grade 6</a:t>
                      </a:r>
                    </a:p>
                  </a:txBody>
                  <a:tcPr/>
                </a:tc>
                <a:tc>
                  <a:txBody>
                    <a:bodyPr/>
                    <a:lstStyle/>
                    <a:p>
                      <a:pPr lvl="0">
                        <a:buNone/>
                      </a:pPr>
                      <a:endParaRPr lang="en-US" sz="1600"/>
                    </a:p>
                  </a:txBody>
                  <a:tcPr/>
                </a:tc>
                <a:tc>
                  <a:txBody>
                    <a:bodyPr/>
                    <a:lstStyle/>
                    <a:p>
                      <a:pPr lvl="0">
                        <a:buNone/>
                      </a:pPr>
                      <a:endParaRPr lang="en-US" sz="1600" b="0" i="0" u="none" strike="noStrike" noProof="0">
                        <a:latin typeface="Calibri"/>
                      </a:endParaRPr>
                    </a:p>
                  </a:txBody>
                  <a:tcPr/>
                </a:tc>
                <a:extLst>
                  <a:ext uri="{0D108BD9-81ED-4DB2-BD59-A6C34878D82A}">
                    <a16:rowId xmlns:a16="http://schemas.microsoft.com/office/drawing/2014/main" val="2951908445"/>
                  </a:ext>
                </a:extLst>
              </a:tr>
            </a:tbl>
          </a:graphicData>
        </a:graphic>
      </p:graphicFrame>
    </p:spTree>
    <p:extLst>
      <p:ext uri="{BB962C8B-B14F-4D97-AF65-F5344CB8AC3E}">
        <p14:creationId xmlns:p14="http://schemas.microsoft.com/office/powerpoint/2010/main" val="2322726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1913640" y="918625"/>
            <a:ext cx="9422501" cy="5825075"/>
          </a:xfrm>
        </p:spPr>
        <p:txBody>
          <a:bodyPr/>
          <a:lstStyle/>
          <a:p>
            <a:pPr lvl="1">
              <a:buClr>
                <a:srgbClr val="D93C10"/>
              </a:buClr>
              <a:buFont typeface="Wingdings" panose="05000000000000000000" pitchFamily="2" charset="2"/>
              <a:buChar char="§"/>
            </a:pPr>
            <a:r>
              <a:rPr lang="en-US">
                <a:solidFill>
                  <a:schemeClr val="accent1"/>
                </a:solidFill>
                <a:ea typeface="+mn-lt"/>
                <a:cs typeface="+mn-lt"/>
              </a:rPr>
              <a:t>CalendarDateExtension complex type</a:t>
            </a:r>
          </a:p>
          <a:p>
            <a:pPr marL="457200" lvl="1" indent="0">
              <a:buClr>
                <a:srgbClr val="D93C10"/>
              </a:buClr>
              <a:buNone/>
            </a:pPr>
            <a:endParaRPr lang="en-US" sz="2000">
              <a:solidFill>
                <a:schemeClr val="accent1"/>
              </a:solidFill>
              <a:ea typeface="+mn-lt"/>
              <a:cs typeface="+mn-lt"/>
            </a:endParaRPr>
          </a:p>
          <a:p>
            <a:pPr lvl="1">
              <a:buClr>
                <a:srgbClr val="D93C10"/>
              </a:buClr>
              <a:buFont typeface="Wingdings" panose="05000000000000000000" pitchFamily="2" charset="2"/>
              <a:buChar char="§"/>
            </a:pPr>
            <a:endParaRPr lang="en-US" sz="2000">
              <a:solidFill>
                <a:schemeClr val="accent1"/>
              </a:solidFill>
              <a:ea typeface="+mn-lt"/>
              <a:cs typeface="+mn-lt"/>
            </a:endParaRPr>
          </a:p>
          <a:p>
            <a:pPr lvl="1">
              <a:buClr>
                <a:srgbClr val="D93C10"/>
              </a:buClr>
              <a:buFont typeface="Wingdings" panose="05000000000000000000" pitchFamily="2" charset="2"/>
              <a:buChar char="§"/>
            </a:pPr>
            <a:endParaRPr lang="en-US" sz="2000">
              <a:solidFill>
                <a:schemeClr val="accent1"/>
              </a:solidFill>
              <a:ea typeface="+mn-lt"/>
              <a:cs typeface="+mn-lt"/>
            </a:endParaRPr>
          </a:p>
          <a:p>
            <a:pPr lvl="1">
              <a:buClr>
                <a:srgbClr val="D93C10"/>
              </a:buClr>
              <a:buFont typeface="Wingdings" panose="05000000000000000000" pitchFamily="2" charset="2"/>
              <a:buChar char="§"/>
            </a:pPr>
            <a:endParaRPr lang="en-US" sz="1800">
              <a:cs typeface="Calibri"/>
            </a:endParaRPr>
          </a:p>
          <a:p>
            <a:pPr lvl="1">
              <a:buClr>
                <a:srgbClr val="D93C10"/>
              </a:buClr>
              <a:buFont typeface="Wingdings" panose="05000000000000000000" pitchFamily="2" charset="2"/>
              <a:buChar char="§"/>
            </a:pPr>
            <a:endParaRPr lang="en-US">
              <a:solidFill>
                <a:schemeClr val="accent1"/>
              </a:solidFill>
              <a:ea typeface="+mn-lt"/>
              <a:cs typeface="+mn-lt"/>
            </a:endParaRPr>
          </a:p>
          <a:p>
            <a:pPr lvl="1">
              <a:buClr>
                <a:srgbClr val="D93C10"/>
              </a:buClr>
              <a:buFont typeface="Wingdings" panose="05000000000000000000" pitchFamily="2" charset="2"/>
              <a:buChar char="§"/>
            </a:pPr>
            <a:endParaRPr lang="en-US">
              <a:solidFill>
                <a:schemeClr val="accent1"/>
              </a:solidFill>
              <a:ea typeface="+mn-lt"/>
              <a:cs typeface="+mn-lt"/>
            </a:endParaRPr>
          </a:p>
          <a:p>
            <a:pPr lvl="1">
              <a:buClr>
                <a:srgbClr val="D93C10"/>
              </a:buClr>
              <a:buFont typeface="Wingdings" panose="05000000000000000000" pitchFamily="2" charset="2"/>
              <a:buChar char="§"/>
            </a:pPr>
            <a:r>
              <a:rPr lang="en-US">
                <a:solidFill>
                  <a:schemeClr val="accent1"/>
                </a:solidFill>
                <a:ea typeface="+mn-lt"/>
                <a:cs typeface="+mn-lt"/>
              </a:rPr>
              <a:t>ReportingPeriodExtension complex type</a:t>
            </a:r>
          </a:p>
          <a:p>
            <a:pPr lvl="1">
              <a:buClr>
                <a:srgbClr val="D93C10"/>
              </a:buClr>
              <a:buFont typeface="Wingdings" panose="05000000000000000000" pitchFamily="2" charset="2"/>
              <a:buChar char="§"/>
            </a:pPr>
            <a:endParaRPr lang="en-US" sz="2600">
              <a:solidFill>
                <a:schemeClr val="accent1"/>
              </a:solidFill>
              <a:ea typeface="+mn-lt"/>
              <a:cs typeface="+mn-lt"/>
            </a:endParaRPr>
          </a:p>
          <a:p>
            <a:pPr lvl="1">
              <a:buClr>
                <a:srgbClr val="D93C10"/>
              </a:buClr>
              <a:buFont typeface="Wingdings" panose="05000000000000000000" pitchFamily="2" charset="2"/>
              <a:buChar char="§"/>
            </a:pPr>
            <a:endParaRPr lang="en-US" sz="2600">
              <a:solidFill>
                <a:schemeClr val="accent1"/>
              </a:solidFill>
              <a:ea typeface="+mn-lt"/>
              <a:cs typeface="+mn-lt"/>
            </a:endParaRPr>
          </a:p>
          <a:p>
            <a:pPr lvl="1">
              <a:buClr>
                <a:srgbClr val="D93C10"/>
              </a:buClr>
              <a:buFont typeface="Wingdings" panose="05000000000000000000" pitchFamily="2" charset="2"/>
              <a:buChar char="§"/>
            </a:pPr>
            <a:endParaRPr lang="en-US" sz="2600">
              <a:solidFill>
                <a:schemeClr val="accent1"/>
              </a:solidFill>
              <a:ea typeface="+mn-lt"/>
              <a:cs typeface="+mn-lt"/>
            </a:endParaRPr>
          </a:p>
          <a:p>
            <a:pPr lvl="1">
              <a:buClr>
                <a:srgbClr val="D93C10"/>
              </a:buClr>
              <a:buFont typeface="Wingdings" panose="05000000000000000000" pitchFamily="2" charset="2"/>
              <a:buChar char="§"/>
            </a:pPr>
            <a:endParaRPr lang="en-US" sz="2600">
              <a:solidFill>
                <a:schemeClr val="accent1"/>
              </a:solidFill>
              <a:ea typeface="+mn-lt"/>
              <a:cs typeface="+mn-lt"/>
            </a:endParaRPr>
          </a:p>
          <a:p>
            <a:pPr lvl="1">
              <a:buClr>
                <a:srgbClr val="D93C10"/>
              </a:buClr>
              <a:buFont typeface="Wingdings" panose="05000000000000000000" pitchFamily="2" charset="2"/>
              <a:buChar char="§"/>
            </a:pPr>
            <a:endParaRPr lang="en-US" sz="2600">
              <a:solidFill>
                <a:schemeClr val="accent1"/>
              </a:solidFill>
              <a:ea typeface="+mn-lt"/>
              <a:cs typeface="+mn-lt"/>
            </a:endParaRPr>
          </a:p>
          <a:p>
            <a:pPr lvl="1">
              <a:buClr>
                <a:srgbClr val="D93C10"/>
              </a:buClr>
              <a:buFont typeface="Wingdings" panose="05000000000000000000" pitchFamily="2" charset="2"/>
              <a:buChar char="§"/>
            </a:pPr>
            <a:endParaRPr lang="en-US" sz="2600">
              <a:solidFill>
                <a:schemeClr val="accent1"/>
              </a:solidFill>
              <a:ea typeface="+mn-lt"/>
              <a:cs typeface="+mn-lt"/>
            </a:endParaRPr>
          </a:p>
          <a:p>
            <a:pPr lvl="1">
              <a:buClr>
                <a:srgbClr val="D93C10"/>
              </a:buClr>
              <a:buFont typeface="Wingdings" panose="05000000000000000000" pitchFamily="2" charset="2"/>
              <a:buChar char="§"/>
            </a:pPr>
            <a:endParaRPr lang="en-US" sz="2600">
              <a:solidFill>
                <a:schemeClr val="accent1"/>
              </a:solidFill>
              <a:ea typeface="+mn-lt"/>
              <a:cs typeface="+mn-lt"/>
            </a:endParaRPr>
          </a:p>
        </p:txBody>
      </p:sp>
      <p:sp>
        <p:nvSpPr>
          <p:cNvPr id="6" name="Title 2">
            <a:extLst>
              <a:ext uri="{FF2B5EF4-FFF2-40B4-BE49-F238E27FC236}">
                <a16:creationId xmlns:a16="http://schemas.microsoft.com/office/drawing/2014/main" id="{BE186766-0C07-402A-A880-1BAE1856BFF3}"/>
              </a:ext>
            </a:extLst>
          </p:cNvPr>
          <p:cNvSpPr>
            <a:spLocks noGrp="1"/>
          </p:cNvSpPr>
          <p:nvPr>
            <p:ph type="title"/>
          </p:nvPr>
        </p:nvSpPr>
        <p:spPr>
          <a:xfrm>
            <a:off x="1913640" y="1"/>
            <a:ext cx="10199701" cy="918624"/>
          </a:xfrm>
        </p:spPr>
        <p:txBody>
          <a:bodyPr>
            <a:normAutofit/>
          </a:bodyPr>
          <a:lstStyle/>
          <a:p>
            <a:r>
              <a:rPr lang="en-US" sz="3600"/>
              <a:t>Additional Days School Year Program</a:t>
            </a:r>
            <a:r>
              <a:rPr lang="en-US">
                <a:cs typeface="Calibri"/>
              </a:rPr>
              <a:t>: Data Elements</a:t>
            </a:r>
            <a:endParaRPr lang="en-US"/>
          </a:p>
        </p:txBody>
      </p:sp>
      <p:pic>
        <p:nvPicPr>
          <p:cNvPr id="8" name="Picture 7">
            <a:extLst>
              <a:ext uri="{FF2B5EF4-FFF2-40B4-BE49-F238E27FC236}">
                <a16:creationId xmlns:a16="http://schemas.microsoft.com/office/drawing/2014/main" id="{608A0AE0-5FE9-45B8-9FCB-5BC3B8DFA24E}"/>
              </a:ext>
            </a:extLst>
          </p:cNvPr>
          <p:cNvPicPr>
            <a:picLocks noChangeAspect="1"/>
          </p:cNvPicPr>
          <p:nvPr/>
        </p:nvPicPr>
        <p:blipFill>
          <a:blip r:embed="rId3"/>
          <a:stretch>
            <a:fillRect/>
          </a:stretch>
        </p:blipFill>
        <p:spPr>
          <a:xfrm>
            <a:off x="1913640" y="3831162"/>
            <a:ext cx="8894456" cy="2760303"/>
          </a:xfrm>
          <a:prstGeom prst="rect">
            <a:avLst/>
          </a:prstGeom>
        </p:spPr>
      </p:pic>
      <p:pic>
        <p:nvPicPr>
          <p:cNvPr id="7" name="Picture 6">
            <a:extLst>
              <a:ext uri="{FF2B5EF4-FFF2-40B4-BE49-F238E27FC236}">
                <a16:creationId xmlns:a16="http://schemas.microsoft.com/office/drawing/2014/main" id="{28119C99-E20A-478E-BBB5-499C6A4BAA2C}"/>
              </a:ext>
            </a:extLst>
          </p:cNvPr>
          <p:cNvPicPr>
            <a:picLocks noChangeAspect="1"/>
          </p:cNvPicPr>
          <p:nvPr/>
        </p:nvPicPr>
        <p:blipFill>
          <a:blip r:embed="rId4"/>
          <a:stretch>
            <a:fillRect/>
          </a:stretch>
        </p:blipFill>
        <p:spPr>
          <a:xfrm>
            <a:off x="1913640" y="1369714"/>
            <a:ext cx="8894456" cy="1855151"/>
          </a:xfrm>
          <a:prstGeom prst="rect">
            <a:avLst/>
          </a:prstGeom>
        </p:spPr>
      </p:pic>
    </p:spTree>
    <p:extLst>
      <p:ext uri="{BB962C8B-B14F-4D97-AF65-F5344CB8AC3E}">
        <p14:creationId xmlns:p14="http://schemas.microsoft.com/office/powerpoint/2010/main" val="35484949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a:xfrm>
            <a:off x="712380" y="0"/>
            <a:ext cx="11121657" cy="751350"/>
          </a:xfrm>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84119" y="468802"/>
            <a:ext cx="10623762" cy="5402759"/>
          </a:xfrm>
        </p:spPr>
        <p:txBody>
          <a:bodyPr lIns="91440" tIns="45720" rIns="91440" bIns="45720" anchor="t"/>
          <a:lstStyle/>
          <a:p>
            <a:pPr>
              <a:lnSpc>
                <a:spcPct val="100000"/>
              </a:lnSpc>
              <a:spcBef>
                <a:spcPts val="0"/>
              </a:spcBef>
            </a:pPr>
            <a:r>
              <a:rPr lang="en-US" sz="2400" b="1">
                <a:solidFill>
                  <a:srgbClr val="0D6CB9"/>
                </a:solidFill>
                <a:ea typeface="+mn-lt"/>
                <a:cs typeface="+mn-lt"/>
              </a:rPr>
              <a:t>PEIMS</a:t>
            </a:r>
            <a:endParaRPr lang="en-US" b="1">
              <a:solidFill>
                <a:srgbClr val="0D6CB9"/>
              </a:solidFill>
              <a:ea typeface="+mn-lt"/>
              <a:cs typeface="+mn-lt"/>
            </a:endParaRPr>
          </a:p>
          <a:p>
            <a:pPr lvl="1" fontAlgn="base">
              <a:spcBef>
                <a:spcPts val="0"/>
              </a:spcBef>
            </a:pPr>
            <a:r>
              <a:rPr lang="en-US" sz="1800">
                <a:ea typeface="+mn-lt"/>
                <a:cs typeface="+mn-lt"/>
              </a:rPr>
              <a:t>2020-2021</a:t>
            </a:r>
            <a:r>
              <a:rPr lang="en-US" sz="1200">
                <a:ea typeface="+mn-lt"/>
                <a:cs typeface="+mn-lt"/>
              </a:rPr>
              <a:t>​</a:t>
            </a:r>
          </a:p>
          <a:p>
            <a:pPr lvl="2" fontAlgn="base">
              <a:spcBef>
                <a:spcPts val="0"/>
              </a:spcBef>
            </a:pPr>
            <a:r>
              <a:rPr lang="en-US" sz="1600">
                <a:ea typeface="+mn-lt"/>
                <a:cs typeface="+mn-lt"/>
              </a:rPr>
              <a:t>English Learner Summer School</a:t>
            </a:r>
            <a:endParaRPr lang="en-US" sz="1600" strike="sngStrike">
              <a:ea typeface="+mn-lt"/>
              <a:cs typeface="+mn-lt"/>
            </a:endParaRPr>
          </a:p>
          <a:p>
            <a:pPr lvl="2" fontAlgn="base">
              <a:spcBef>
                <a:spcPts val="0"/>
              </a:spcBef>
            </a:pPr>
            <a:r>
              <a:rPr lang="en-US" sz="1600">
                <a:ea typeface="+mn-lt"/>
                <a:cs typeface="+mn-lt"/>
              </a:rPr>
              <a:t>Additional Days School Year Program</a:t>
            </a:r>
            <a:endParaRPr lang="en-US" sz="1600" strike="sngStrike">
              <a:ea typeface="+mn-lt"/>
              <a:cs typeface="+mn-lt"/>
            </a:endParaRPr>
          </a:p>
          <a:p>
            <a:pPr lvl="2">
              <a:lnSpc>
                <a:spcPct val="107000"/>
              </a:lnSpc>
              <a:spcBef>
                <a:spcPts val="0"/>
              </a:spcBef>
            </a:pPr>
            <a:r>
              <a:rPr lang="en-US" sz="1600">
                <a:ea typeface="+mn-lt"/>
                <a:cs typeface="+mn-lt"/>
              </a:rPr>
              <a:t>PEIMS Performance</a:t>
            </a:r>
          </a:p>
          <a:p>
            <a:pPr lvl="2">
              <a:lnSpc>
                <a:spcPct val="107000"/>
              </a:lnSpc>
              <a:spcBef>
                <a:spcPts val="0"/>
              </a:spcBef>
            </a:pPr>
            <a:r>
              <a:rPr lang="en-US" sz="1600">
                <a:ea typeface="+mn-lt"/>
                <a:cs typeface="+mn-lt"/>
              </a:rPr>
              <a:t>CTE Updates</a:t>
            </a:r>
            <a:endParaRPr lang="en-US"/>
          </a:p>
          <a:p>
            <a:pPr lvl="1">
              <a:lnSpc>
                <a:spcPct val="107000"/>
              </a:lnSpc>
              <a:spcBef>
                <a:spcPts val="0"/>
              </a:spcBef>
            </a:pPr>
            <a:r>
              <a:rPr lang="en-US" sz="1800">
                <a:ea typeface="+mn-lt"/>
                <a:cs typeface="+mn-lt"/>
              </a:rPr>
              <a:t>2021-2022</a:t>
            </a:r>
            <a:endParaRPr lang="en-US" sz="2000">
              <a:ea typeface="+mn-lt"/>
              <a:cs typeface="+mn-lt"/>
            </a:endParaRPr>
          </a:p>
          <a:p>
            <a:pPr lvl="2">
              <a:lnSpc>
                <a:spcPct val="107000"/>
              </a:lnSpc>
              <a:spcBef>
                <a:spcPts val="0"/>
              </a:spcBef>
            </a:pPr>
            <a:r>
              <a:rPr lang="en-US" sz="1600">
                <a:ea typeface="+mn-lt"/>
                <a:cs typeface="+mn-lt"/>
              </a:rPr>
              <a:t>Expanded Learning Opportunities</a:t>
            </a:r>
          </a:p>
          <a:p>
            <a:pPr lvl="2">
              <a:lnSpc>
                <a:spcPct val="107000"/>
              </a:lnSpc>
              <a:spcBef>
                <a:spcPts val="0"/>
              </a:spcBef>
            </a:pPr>
            <a:r>
              <a:rPr lang="en-US" sz="1600">
                <a:ea typeface="+mn-lt"/>
                <a:cs typeface="+mn-lt"/>
              </a:rPr>
              <a:t>Crisis Codes</a:t>
            </a:r>
          </a:p>
          <a:p>
            <a:pPr lvl="2">
              <a:lnSpc>
                <a:spcPct val="107000"/>
              </a:lnSpc>
              <a:spcBef>
                <a:spcPts val="0"/>
              </a:spcBef>
            </a:pPr>
            <a:r>
              <a:rPr lang="en-US" sz="1600">
                <a:ea typeface="+mn-lt"/>
                <a:cs typeface="+mn-lt"/>
              </a:rPr>
              <a:t>Industry Based Certification</a:t>
            </a:r>
          </a:p>
          <a:p>
            <a:pPr lvl="2">
              <a:lnSpc>
                <a:spcPct val="107000"/>
              </a:lnSpc>
              <a:spcBef>
                <a:spcPts val="0"/>
              </a:spcBef>
            </a:pPr>
            <a:r>
              <a:rPr lang="en-US" sz="1600">
                <a:ea typeface="+mn-lt"/>
                <a:cs typeface="+mn-lt"/>
              </a:rPr>
              <a:t>Leaver Definition Update</a:t>
            </a:r>
          </a:p>
          <a:p>
            <a:pPr lvl="2">
              <a:lnSpc>
                <a:spcPct val="107000"/>
              </a:lnSpc>
              <a:spcBef>
                <a:spcPts val="0"/>
              </a:spcBef>
            </a:pPr>
            <a:r>
              <a:rPr lang="en-US" sz="1600">
                <a:ea typeface="+mn-lt"/>
                <a:cs typeface="+mn-lt"/>
              </a:rPr>
              <a:t>Non-Membership Special Education Student Discipline and Restraint Reporting</a:t>
            </a:r>
          </a:p>
          <a:p>
            <a:pPr lvl="2">
              <a:lnSpc>
                <a:spcPct val="107000"/>
              </a:lnSpc>
              <a:spcBef>
                <a:spcPts val="0"/>
              </a:spcBef>
            </a:pPr>
            <a:r>
              <a:rPr lang="en-US" sz="1600">
                <a:ea typeface="+mn-lt"/>
                <a:cs typeface="+mn-lt"/>
              </a:rPr>
              <a:t>CTE Data Element Changes</a:t>
            </a:r>
          </a:p>
          <a:p>
            <a:pPr lvl="2">
              <a:lnSpc>
                <a:spcPct val="107000"/>
              </a:lnSpc>
              <a:spcBef>
                <a:spcPts val="0"/>
              </a:spcBef>
            </a:pPr>
            <a:r>
              <a:rPr lang="en-US" sz="1600">
                <a:ea typeface="+mn-lt"/>
                <a:cs typeface="+mn-lt"/>
              </a:rPr>
              <a:t>SERVICE-ID Code Changes</a:t>
            </a:r>
          </a:p>
          <a:p>
            <a:pPr lvl="2">
              <a:lnSpc>
                <a:spcPct val="107000"/>
              </a:lnSpc>
              <a:spcBef>
                <a:spcPts val="0"/>
              </a:spcBef>
            </a:pPr>
            <a:r>
              <a:rPr lang="en-US" sz="1600" b="1">
                <a:ea typeface="+mn-lt"/>
                <a:cs typeface="+mn-lt"/>
              </a:rPr>
              <a:t>Fund Code Table Changes</a:t>
            </a:r>
          </a:p>
          <a:p>
            <a:pPr lvl="2">
              <a:lnSpc>
                <a:spcPct val="107000"/>
              </a:lnSpc>
              <a:spcBef>
                <a:spcPts val="0"/>
              </a:spcBef>
            </a:pPr>
            <a:r>
              <a:rPr lang="en-US" sz="1600">
                <a:ea typeface="+mn-lt"/>
                <a:cs typeface="+mn-lt"/>
              </a:rPr>
              <a:t>Excessive Unexcused Absence Data Element Change</a:t>
            </a:r>
          </a:p>
          <a:p>
            <a:pPr lvl="2">
              <a:lnSpc>
                <a:spcPct val="107000"/>
              </a:lnSpc>
              <a:spcBef>
                <a:spcPts val="0"/>
              </a:spcBef>
            </a:pPr>
            <a:r>
              <a:rPr lang="en-US" sz="1600">
                <a:ea typeface="+mn-lt"/>
                <a:cs typeface="+mn-lt"/>
              </a:rPr>
              <a:t>September 1, 2021 Post-Addendum Non-Legislative Updates</a:t>
            </a:r>
          </a:p>
          <a:p>
            <a:pPr lvl="1" fontAlgn="base">
              <a:spcBef>
                <a:spcPts val="0"/>
              </a:spcBef>
            </a:pPr>
            <a:r>
              <a:rPr lang="en-US" sz="1800">
                <a:ea typeface="+mn-lt"/>
                <a:cs typeface="+mn-lt"/>
              </a:rPr>
              <a:t>2022-2023</a:t>
            </a:r>
            <a:endParaRPr lang="en-US" sz="2000">
              <a:ea typeface="+mn-lt"/>
              <a:cs typeface="+mn-lt"/>
            </a:endParaRPr>
          </a:p>
          <a:p>
            <a:pPr lvl="2" fontAlgn="base">
              <a:spcBef>
                <a:spcPts val="0"/>
              </a:spcBef>
            </a:pPr>
            <a:r>
              <a:rPr lang="en-US" sz="1600">
                <a:ea typeface="+mn-lt"/>
                <a:cs typeface="+mn-lt"/>
              </a:rPr>
              <a:t>Financial Aid Application Early Notice</a:t>
            </a:r>
          </a:p>
          <a:p>
            <a:pPr lvl="1" fontAlgn="base">
              <a:spcBef>
                <a:spcPts val="0"/>
              </a:spcBef>
            </a:pPr>
            <a:r>
              <a:rPr lang="en-US" sz="1800">
                <a:solidFill>
                  <a:srgbClr val="0D6CB9"/>
                </a:solidFill>
                <a:latin typeface="Calibri"/>
                <a:cs typeface="Calibri"/>
              </a:rPr>
              <a:t>Timeline</a:t>
            </a:r>
            <a:r>
              <a:rPr lang="en-US" sz="2000">
                <a:solidFill>
                  <a:srgbClr val="0D6CB9"/>
                </a:solidFill>
                <a:latin typeface="Calibri"/>
                <a:cs typeface="Calibri"/>
              </a:rPr>
              <a:t>​</a:t>
            </a:r>
          </a:p>
          <a:p>
            <a:pPr lvl="1" fontAlgn="base">
              <a:spcBef>
                <a:spcPts val="0"/>
              </a:spcBef>
            </a:pPr>
            <a:r>
              <a:rPr lang="en-US" sz="1800">
                <a:solidFill>
                  <a:srgbClr val="0D6CB9"/>
                </a:solidFill>
                <a:latin typeface="Calibri"/>
                <a:cs typeface="Calibri"/>
              </a:rPr>
              <a:t>Technical Resources</a:t>
            </a:r>
            <a:endParaRPr lang="en-US" sz="2000">
              <a:solidFill>
                <a:srgbClr val="0D6CB9"/>
              </a:solidFill>
              <a:latin typeface="Calibri"/>
              <a:cs typeface="Calibri"/>
            </a:endParaRPr>
          </a:p>
        </p:txBody>
      </p:sp>
    </p:spTree>
    <p:extLst>
      <p:ext uri="{BB962C8B-B14F-4D97-AF65-F5344CB8AC3E}">
        <p14:creationId xmlns:p14="http://schemas.microsoft.com/office/powerpoint/2010/main" val="25887508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89AAE6-FCDC-4F6F-9D17-5D8F5363C34C}"/>
              </a:ext>
            </a:extLst>
          </p:cNvPr>
          <p:cNvSpPr>
            <a:spLocks noGrp="1"/>
          </p:cNvSpPr>
          <p:nvPr>
            <p:ph idx="1"/>
          </p:nvPr>
        </p:nvSpPr>
        <p:spPr>
          <a:xfrm>
            <a:off x="1891083" y="951490"/>
            <a:ext cx="8988726" cy="4351338"/>
          </a:xfrm>
        </p:spPr>
        <p:txBody>
          <a:bodyPr/>
          <a:lstStyle/>
          <a:p>
            <a:r>
              <a:rPr lang="en-US" sz="2700">
                <a:solidFill>
                  <a:srgbClr val="0D6CB9"/>
                </a:solidFill>
                <a:cs typeface="Calibri" panose="020F0502020204030204"/>
              </a:rPr>
              <a:t>Code Table Updates:</a:t>
            </a:r>
          </a:p>
          <a:p>
            <a:pPr lvl="1"/>
            <a:r>
              <a:rPr lang="en-US" sz="2300">
                <a:solidFill>
                  <a:srgbClr val="0D6CB9"/>
                </a:solidFill>
                <a:cs typeface="Calibri" panose="020F0502020204030204"/>
              </a:rPr>
              <a:t>FUND-CODE C145 </a:t>
            </a:r>
            <a:r>
              <a:rPr lang="en-US" sz="2300" b="1">
                <a:solidFill>
                  <a:srgbClr val="0D6CB9"/>
                </a:solidFill>
                <a:cs typeface="Calibri" panose="020F0502020204030204"/>
              </a:rPr>
              <a:t>Additions</a:t>
            </a:r>
          </a:p>
        </p:txBody>
      </p:sp>
      <p:sp>
        <p:nvSpPr>
          <p:cNvPr id="3" name="Title 2">
            <a:extLst>
              <a:ext uri="{FF2B5EF4-FFF2-40B4-BE49-F238E27FC236}">
                <a16:creationId xmlns:a16="http://schemas.microsoft.com/office/drawing/2014/main" id="{B1602D4C-CA66-438D-B783-55EEA8EE4655}"/>
              </a:ext>
            </a:extLst>
          </p:cNvPr>
          <p:cNvSpPr>
            <a:spLocks noGrp="1"/>
          </p:cNvSpPr>
          <p:nvPr>
            <p:ph type="title"/>
          </p:nvPr>
        </p:nvSpPr>
        <p:spPr/>
        <p:txBody>
          <a:bodyPr>
            <a:normAutofit fontScale="90000"/>
          </a:bodyPr>
          <a:lstStyle/>
          <a:p>
            <a:r>
              <a:rPr lang="en-US">
                <a:cs typeface="Calibri"/>
              </a:rPr>
              <a:t>FUND-CODE Table Changes</a:t>
            </a:r>
            <a:endParaRPr lang="en-US"/>
          </a:p>
        </p:txBody>
      </p:sp>
      <p:grpSp>
        <p:nvGrpSpPr>
          <p:cNvPr id="7" name="Group 6">
            <a:extLst>
              <a:ext uri="{FF2B5EF4-FFF2-40B4-BE49-F238E27FC236}">
                <a16:creationId xmlns:a16="http://schemas.microsoft.com/office/drawing/2014/main" id="{C7A7A867-611E-4CD8-9E5C-91357E9B7419}"/>
              </a:ext>
            </a:extLst>
          </p:cNvPr>
          <p:cNvGrpSpPr/>
          <p:nvPr/>
        </p:nvGrpSpPr>
        <p:grpSpPr>
          <a:xfrm>
            <a:off x="2355392" y="2232438"/>
            <a:ext cx="8670673" cy="3483943"/>
            <a:chOff x="2311005" y="2028252"/>
            <a:chExt cx="6309360" cy="1492250"/>
          </a:xfrm>
        </p:grpSpPr>
        <p:pic>
          <p:nvPicPr>
            <p:cNvPr id="5" name="Picture 4" descr="Graphical user interface, text, application, website&#10;&#10;Description automatically generated">
              <a:extLst>
                <a:ext uri="{FF2B5EF4-FFF2-40B4-BE49-F238E27FC236}">
                  <a16:creationId xmlns:a16="http://schemas.microsoft.com/office/drawing/2014/main" id="{0618203B-165D-46FF-97FD-7AE02819E99C}"/>
                </a:ext>
              </a:extLst>
            </p:cNvPr>
            <p:cNvPicPr/>
            <p:nvPr/>
          </p:nvPicPr>
          <p:blipFill>
            <a:blip r:embed="rId2"/>
            <a:stretch>
              <a:fillRect/>
            </a:stretch>
          </p:blipFill>
          <p:spPr>
            <a:xfrm>
              <a:off x="2311005" y="2028252"/>
              <a:ext cx="6309360" cy="883920"/>
            </a:xfrm>
            <a:prstGeom prst="rect">
              <a:avLst/>
            </a:prstGeom>
          </p:spPr>
        </p:pic>
        <p:pic>
          <p:nvPicPr>
            <p:cNvPr id="6" name="Picture 5">
              <a:extLst>
                <a:ext uri="{FF2B5EF4-FFF2-40B4-BE49-F238E27FC236}">
                  <a16:creationId xmlns:a16="http://schemas.microsoft.com/office/drawing/2014/main" id="{55B1AC8C-DA0F-4F7B-8CD7-7DEF759FD93B}"/>
                </a:ext>
              </a:extLst>
            </p:cNvPr>
            <p:cNvPicPr/>
            <p:nvPr/>
          </p:nvPicPr>
          <p:blipFill>
            <a:blip r:embed="rId3"/>
            <a:stretch>
              <a:fillRect/>
            </a:stretch>
          </p:blipFill>
          <p:spPr>
            <a:xfrm>
              <a:off x="2311005" y="2912172"/>
              <a:ext cx="6309360" cy="608330"/>
            </a:xfrm>
            <a:prstGeom prst="rect">
              <a:avLst/>
            </a:prstGeom>
          </p:spPr>
        </p:pic>
      </p:grpSp>
    </p:spTree>
    <p:extLst>
      <p:ext uri="{BB962C8B-B14F-4D97-AF65-F5344CB8AC3E}">
        <p14:creationId xmlns:p14="http://schemas.microsoft.com/office/powerpoint/2010/main" val="35073591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a:xfrm>
            <a:off x="712380" y="0"/>
            <a:ext cx="11121657" cy="751350"/>
          </a:xfrm>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84119" y="468802"/>
            <a:ext cx="10623762" cy="5402759"/>
          </a:xfrm>
        </p:spPr>
        <p:txBody>
          <a:bodyPr lIns="91440" tIns="45720" rIns="91440" bIns="45720" anchor="t"/>
          <a:lstStyle/>
          <a:p>
            <a:pPr>
              <a:lnSpc>
                <a:spcPct val="100000"/>
              </a:lnSpc>
              <a:spcBef>
                <a:spcPts val="0"/>
              </a:spcBef>
            </a:pPr>
            <a:r>
              <a:rPr lang="en-US" sz="2400" b="1">
                <a:solidFill>
                  <a:srgbClr val="0D6CB9"/>
                </a:solidFill>
                <a:ea typeface="+mn-lt"/>
                <a:cs typeface="+mn-lt"/>
              </a:rPr>
              <a:t>PEIMS</a:t>
            </a:r>
            <a:endParaRPr lang="en-US" b="1">
              <a:solidFill>
                <a:srgbClr val="0D6CB9"/>
              </a:solidFill>
              <a:ea typeface="+mn-lt"/>
              <a:cs typeface="+mn-lt"/>
            </a:endParaRPr>
          </a:p>
          <a:p>
            <a:pPr lvl="1" fontAlgn="base">
              <a:spcBef>
                <a:spcPts val="0"/>
              </a:spcBef>
            </a:pPr>
            <a:r>
              <a:rPr lang="en-US" sz="1800">
                <a:ea typeface="+mn-lt"/>
                <a:cs typeface="+mn-lt"/>
              </a:rPr>
              <a:t>2020-2021</a:t>
            </a:r>
            <a:r>
              <a:rPr lang="en-US" sz="1200">
                <a:ea typeface="+mn-lt"/>
                <a:cs typeface="+mn-lt"/>
              </a:rPr>
              <a:t>​</a:t>
            </a:r>
          </a:p>
          <a:p>
            <a:pPr lvl="2" fontAlgn="base">
              <a:spcBef>
                <a:spcPts val="0"/>
              </a:spcBef>
            </a:pPr>
            <a:r>
              <a:rPr lang="en-US" sz="1600">
                <a:ea typeface="+mn-lt"/>
                <a:cs typeface="+mn-lt"/>
              </a:rPr>
              <a:t>English Learner Summer School</a:t>
            </a:r>
            <a:endParaRPr lang="en-US" sz="1600" strike="sngStrike">
              <a:ea typeface="+mn-lt"/>
              <a:cs typeface="+mn-lt"/>
            </a:endParaRPr>
          </a:p>
          <a:p>
            <a:pPr lvl="2" fontAlgn="base">
              <a:spcBef>
                <a:spcPts val="0"/>
              </a:spcBef>
            </a:pPr>
            <a:r>
              <a:rPr lang="en-US" sz="1600">
                <a:ea typeface="+mn-lt"/>
                <a:cs typeface="+mn-lt"/>
              </a:rPr>
              <a:t>Additional Days School Year Program</a:t>
            </a:r>
            <a:endParaRPr lang="en-US" sz="1600" strike="sngStrike">
              <a:ea typeface="+mn-lt"/>
              <a:cs typeface="+mn-lt"/>
            </a:endParaRPr>
          </a:p>
          <a:p>
            <a:pPr lvl="2">
              <a:lnSpc>
                <a:spcPct val="107000"/>
              </a:lnSpc>
              <a:spcBef>
                <a:spcPts val="0"/>
              </a:spcBef>
            </a:pPr>
            <a:r>
              <a:rPr lang="en-US" sz="1600">
                <a:ea typeface="+mn-lt"/>
                <a:cs typeface="+mn-lt"/>
              </a:rPr>
              <a:t>PEIMS Performance</a:t>
            </a:r>
          </a:p>
          <a:p>
            <a:pPr lvl="2">
              <a:lnSpc>
                <a:spcPct val="107000"/>
              </a:lnSpc>
              <a:spcBef>
                <a:spcPts val="0"/>
              </a:spcBef>
            </a:pPr>
            <a:r>
              <a:rPr lang="en-US" sz="1600">
                <a:ea typeface="+mn-lt"/>
                <a:cs typeface="+mn-lt"/>
              </a:rPr>
              <a:t>CTE Updates</a:t>
            </a:r>
            <a:endParaRPr lang="en-US"/>
          </a:p>
          <a:p>
            <a:pPr lvl="1">
              <a:lnSpc>
                <a:spcPct val="107000"/>
              </a:lnSpc>
              <a:spcBef>
                <a:spcPts val="0"/>
              </a:spcBef>
            </a:pPr>
            <a:r>
              <a:rPr lang="en-US" sz="1800">
                <a:ea typeface="+mn-lt"/>
                <a:cs typeface="+mn-lt"/>
              </a:rPr>
              <a:t>2021-2022</a:t>
            </a:r>
            <a:endParaRPr lang="en-US" sz="2000">
              <a:ea typeface="+mn-lt"/>
              <a:cs typeface="+mn-lt"/>
            </a:endParaRPr>
          </a:p>
          <a:p>
            <a:pPr lvl="2">
              <a:lnSpc>
                <a:spcPct val="107000"/>
              </a:lnSpc>
              <a:spcBef>
                <a:spcPts val="0"/>
              </a:spcBef>
            </a:pPr>
            <a:r>
              <a:rPr lang="en-US" sz="1600">
                <a:ea typeface="+mn-lt"/>
                <a:cs typeface="+mn-lt"/>
              </a:rPr>
              <a:t>Expanded Learning Opportunities</a:t>
            </a:r>
          </a:p>
          <a:p>
            <a:pPr lvl="2">
              <a:lnSpc>
                <a:spcPct val="107000"/>
              </a:lnSpc>
              <a:spcBef>
                <a:spcPts val="0"/>
              </a:spcBef>
            </a:pPr>
            <a:r>
              <a:rPr lang="en-US" sz="1600">
                <a:ea typeface="+mn-lt"/>
                <a:cs typeface="+mn-lt"/>
              </a:rPr>
              <a:t>Crisis Codes</a:t>
            </a:r>
          </a:p>
          <a:p>
            <a:pPr lvl="2">
              <a:lnSpc>
                <a:spcPct val="107000"/>
              </a:lnSpc>
              <a:spcBef>
                <a:spcPts val="0"/>
              </a:spcBef>
            </a:pPr>
            <a:r>
              <a:rPr lang="en-US" sz="1600">
                <a:ea typeface="+mn-lt"/>
                <a:cs typeface="+mn-lt"/>
              </a:rPr>
              <a:t>Industry Based Certification</a:t>
            </a:r>
          </a:p>
          <a:p>
            <a:pPr lvl="2">
              <a:lnSpc>
                <a:spcPct val="107000"/>
              </a:lnSpc>
              <a:spcBef>
                <a:spcPts val="0"/>
              </a:spcBef>
            </a:pPr>
            <a:r>
              <a:rPr lang="en-US" sz="1600">
                <a:ea typeface="+mn-lt"/>
                <a:cs typeface="+mn-lt"/>
              </a:rPr>
              <a:t>Leaver Definition Update</a:t>
            </a:r>
          </a:p>
          <a:p>
            <a:pPr lvl="2">
              <a:lnSpc>
                <a:spcPct val="107000"/>
              </a:lnSpc>
              <a:spcBef>
                <a:spcPts val="0"/>
              </a:spcBef>
            </a:pPr>
            <a:r>
              <a:rPr lang="en-US" sz="1600">
                <a:ea typeface="+mn-lt"/>
                <a:cs typeface="+mn-lt"/>
              </a:rPr>
              <a:t>Non-Membership Special Education Student Discipline and Restraint Reporting</a:t>
            </a:r>
          </a:p>
          <a:p>
            <a:pPr lvl="2">
              <a:lnSpc>
                <a:spcPct val="107000"/>
              </a:lnSpc>
              <a:spcBef>
                <a:spcPts val="0"/>
              </a:spcBef>
            </a:pPr>
            <a:r>
              <a:rPr lang="en-US" sz="1600">
                <a:ea typeface="+mn-lt"/>
                <a:cs typeface="+mn-lt"/>
              </a:rPr>
              <a:t>CTE Data Element Changes</a:t>
            </a:r>
          </a:p>
          <a:p>
            <a:pPr lvl="2">
              <a:lnSpc>
                <a:spcPct val="107000"/>
              </a:lnSpc>
              <a:spcBef>
                <a:spcPts val="0"/>
              </a:spcBef>
            </a:pPr>
            <a:r>
              <a:rPr lang="en-US" sz="1600">
                <a:ea typeface="+mn-lt"/>
                <a:cs typeface="+mn-lt"/>
              </a:rPr>
              <a:t>SERVICE-ID Code Changes</a:t>
            </a:r>
          </a:p>
          <a:p>
            <a:pPr lvl="2">
              <a:lnSpc>
                <a:spcPct val="107000"/>
              </a:lnSpc>
              <a:spcBef>
                <a:spcPts val="0"/>
              </a:spcBef>
            </a:pPr>
            <a:r>
              <a:rPr lang="en-US" sz="1600">
                <a:ea typeface="+mn-lt"/>
                <a:cs typeface="+mn-lt"/>
              </a:rPr>
              <a:t>Fund Code Table Changes</a:t>
            </a:r>
          </a:p>
          <a:p>
            <a:pPr lvl="2">
              <a:lnSpc>
                <a:spcPct val="107000"/>
              </a:lnSpc>
              <a:spcBef>
                <a:spcPts val="0"/>
              </a:spcBef>
            </a:pPr>
            <a:r>
              <a:rPr lang="en-US" sz="1600" b="1">
                <a:ea typeface="+mn-lt"/>
                <a:cs typeface="+mn-lt"/>
              </a:rPr>
              <a:t>Excessive Unexcused Absence Data Element Change</a:t>
            </a:r>
          </a:p>
          <a:p>
            <a:pPr lvl="2">
              <a:lnSpc>
                <a:spcPct val="107000"/>
              </a:lnSpc>
              <a:spcBef>
                <a:spcPts val="0"/>
              </a:spcBef>
            </a:pPr>
            <a:r>
              <a:rPr lang="en-US" sz="1600">
                <a:ea typeface="+mn-lt"/>
                <a:cs typeface="+mn-lt"/>
              </a:rPr>
              <a:t>September 1, 2021 Post-Addendum Non-Legislative Updates</a:t>
            </a:r>
          </a:p>
          <a:p>
            <a:pPr lvl="1" fontAlgn="base">
              <a:spcBef>
                <a:spcPts val="0"/>
              </a:spcBef>
            </a:pPr>
            <a:r>
              <a:rPr lang="en-US" sz="1800">
                <a:ea typeface="+mn-lt"/>
                <a:cs typeface="+mn-lt"/>
              </a:rPr>
              <a:t>2022-2023</a:t>
            </a:r>
            <a:endParaRPr lang="en-US" sz="2000">
              <a:ea typeface="+mn-lt"/>
              <a:cs typeface="+mn-lt"/>
            </a:endParaRPr>
          </a:p>
          <a:p>
            <a:pPr lvl="2" fontAlgn="base">
              <a:spcBef>
                <a:spcPts val="0"/>
              </a:spcBef>
            </a:pPr>
            <a:r>
              <a:rPr lang="en-US" sz="1600">
                <a:ea typeface="+mn-lt"/>
                <a:cs typeface="+mn-lt"/>
              </a:rPr>
              <a:t>Financial Aid Application Early Notice</a:t>
            </a:r>
          </a:p>
          <a:p>
            <a:pPr lvl="1" fontAlgn="base">
              <a:spcBef>
                <a:spcPts val="0"/>
              </a:spcBef>
            </a:pPr>
            <a:r>
              <a:rPr lang="en-US" sz="1800">
                <a:solidFill>
                  <a:srgbClr val="0D6CB9"/>
                </a:solidFill>
                <a:latin typeface="Calibri"/>
                <a:cs typeface="Calibri"/>
              </a:rPr>
              <a:t>Timeline</a:t>
            </a:r>
            <a:r>
              <a:rPr lang="en-US" sz="2000">
                <a:solidFill>
                  <a:srgbClr val="0D6CB9"/>
                </a:solidFill>
                <a:latin typeface="Calibri"/>
                <a:cs typeface="Calibri"/>
              </a:rPr>
              <a:t>​</a:t>
            </a:r>
          </a:p>
          <a:p>
            <a:pPr lvl="1" fontAlgn="base">
              <a:spcBef>
                <a:spcPts val="0"/>
              </a:spcBef>
            </a:pPr>
            <a:r>
              <a:rPr lang="en-US" sz="1800">
                <a:solidFill>
                  <a:srgbClr val="0D6CB9"/>
                </a:solidFill>
                <a:latin typeface="Calibri"/>
                <a:cs typeface="Calibri"/>
              </a:rPr>
              <a:t>Technical Resources</a:t>
            </a:r>
            <a:endParaRPr lang="en-US" sz="2000">
              <a:solidFill>
                <a:srgbClr val="0D6CB9"/>
              </a:solidFill>
              <a:latin typeface="Calibri"/>
              <a:cs typeface="Calibri"/>
            </a:endParaRPr>
          </a:p>
        </p:txBody>
      </p:sp>
    </p:spTree>
    <p:extLst>
      <p:ext uri="{BB962C8B-B14F-4D97-AF65-F5344CB8AC3E}">
        <p14:creationId xmlns:p14="http://schemas.microsoft.com/office/powerpoint/2010/main" val="38292774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602D4C-CA66-438D-B783-55EEA8EE4655}"/>
              </a:ext>
            </a:extLst>
          </p:cNvPr>
          <p:cNvSpPr>
            <a:spLocks noGrp="1"/>
          </p:cNvSpPr>
          <p:nvPr>
            <p:ph type="title"/>
          </p:nvPr>
        </p:nvSpPr>
        <p:spPr/>
        <p:txBody>
          <a:bodyPr>
            <a:normAutofit fontScale="90000"/>
          </a:bodyPr>
          <a:lstStyle/>
          <a:p>
            <a:r>
              <a:rPr lang="en-US" sz="3600">
                <a:cs typeface="Calibri"/>
              </a:rPr>
              <a:t>Excessive Unexcused Absence Data Element Change</a:t>
            </a:r>
            <a:endParaRPr lang="en-US"/>
          </a:p>
        </p:txBody>
      </p:sp>
      <p:pic>
        <p:nvPicPr>
          <p:cNvPr id="6" name="Picture 5">
            <a:extLst>
              <a:ext uri="{FF2B5EF4-FFF2-40B4-BE49-F238E27FC236}">
                <a16:creationId xmlns:a16="http://schemas.microsoft.com/office/drawing/2014/main" id="{73BCA638-E8AD-4E5C-9016-003DD66EFDC9}"/>
              </a:ext>
            </a:extLst>
          </p:cNvPr>
          <p:cNvPicPr/>
          <p:nvPr/>
        </p:nvPicPr>
        <p:blipFill>
          <a:blip r:embed="rId2"/>
          <a:stretch>
            <a:fillRect/>
          </a:stretch>
        </p:blipFill>
        <p:spPr>
          <a:xfrm>
            <a:off x="1858244" y="2296212"/>
            <a:ext cx="4711229" cy="2419048"/>
          </a:xfrm>
          <a:prstGeom prst="rect">
            <a:avLst/>
          </a:prstGeom>
        </p:spPr>
      </p:pic>
      <p:pic>
        <p:nvPicPr>
          <p:cNvPr id="8" name="Picture 7">
            <a:extLst>
              <a:ext uri="{FF2B5EF4-FFF2-40B4-BE49-F238E27FC236}">
                <a16:creationId xmlns:a16="http://schemas.microsoft.com/office/drawing/2014/main" id="{0B2D4483-6DE6-4A24-9297-CC6924985C1A}"/>
              </a:ext>
            </a:extLst>
          </p:cNvPr>
          <p:cNvPicPr>
            <a:picLocks noChangeAspect="1"/>
          </p:cNvPicPr>
          <p:nvPr/>
        </p:nvPicPr>
        <p:blipFill>
          <a:blip r:embed="rId3"/>
          <a:stretch>
            <a:fillRect/>
          </a:stretch>
        </p:blipFill>
        <p:spPr>
          <a:xfrm>
            <a:off x="6659022" y="2327826"/>
            <a:ext cx="5069151" cy="2419048"/>
          </a:xfrm>
          <a:prstGeom prst="rect">
            <a:avLst/>
          </a:prstGeom>
        </p:spPr>
      </p:pic>
      <p:sp>
        <p:nvSpPr>
          <p:cNvPr id="9" name="Rectangle 8">
            <a:extLst>
              <a:ext uri="{FF2B5EF4-FFF2-40B4-BE49-F238E27FC236}">
                <a16:creationId xmlns:a16="http://schemas.microsoft.com/office/drawing/2014/main" id="{FC16EDC5-681A-40A9-95B9-A1C6569AC709}"/>
              </a:ext>
            </a:extLst>
          </p:cNvPr>
          <p:cNvSpPr/>
          <p:nvPr/>
        </p:nvSpPr>
        <p:spPr>
          <a:xfrm>
            <a:off x="10811120" y="2327826"/>
            <a:ext cx="845260" cy="528221"/>
          </a:xfrm>
          <a:prstGeom prst="rect">
            <a:avLst/>
          </a:prstGeom>
          <a:noFill/>
          <a:ln w="28575">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 name="Content Placeholder 1">
            <a:extLst>
              <a:ext uri="{FF2B5EF4-FFF2-40B4-BE49-F238E27FC236}">
                <a16:creationId xmlns:a16="http://schemas.microsoft.com/office/drawing/2014/main" id="{4E14655D-C8D2-42E8-BBD0-8755FA4CC66B}"/>
              </a:ext>
            </a:extLst>
          </p:cNvPr>
          <p:cNvSpPr>
            <a:spLocks noGrp="1"/>
          </p:cNvSpPr>
          <p:nvPr>
            <p:ph idx="1"/>
          </p:nvPr>
        </p:nvSpPr>
        <p:spPr>
          <a:xfrm>
            <a:off x="1988738" y="1253331"/>
            <a:ext cx="8988726" cy="4351338"/>
          </a:xfrm>
        </p:spPr>
        <p:txBody>
          <a:bodyPr/>
          <a:lstStyle/>
          <a:p>
            <a:r>
              <a:rPr lang="en-US"/>
              <a:t>E1657 EXCESSIVE-UNEXCUSED-ABSENCE-INDICATOR-CODE</a:t>
            </a:r>
          </a:p>
        </p:txBody>
      </p:sp>
      <p:pic>
        <p:nvPicPr>
          <p:cNvPr id="12" name="Picture 11">
            <a:extLst>
              <a:ext uri="{FF2B5EF4-FFF2-40B4-BE49-F238E27FC236}">
                <a16:creationId xmlns:a16="http://schemas.microsoft.com/office/drawing/2014/main" id="{DF431378-078E-4DD4-B508-3444A80E044E}"/>
              </a:ext>
            </a:extLst>
          </p:cNvPr>
          <p:cNvPicPr>
            <a:picLocks noChangeAspect="1"/>
          </p:cNvPicPr>
          <p:nvPr/>
        </p:nvPicPr>
        <p:blipFill>
          <a:blip r:embed="rId4"/>
          <a:stretch>
            <a:fillRect/>
          </a:stretch>
        </p:blipFill>
        <p:spPr>
          <a:xfrm>
            <a:off x="2122457" y="5024583"/>
            <a:ext cx="9605716" cy="1404676"/>
          </a:xfrm>
          <a:prstGeom prst="rect">
            <a:avLst/>
          </a:prstGeom>
        </p:spPr>
      </p:pic>
      <p:sp>
        <p:nvSpPr>
          <p:cNvPr id="11" name="Rectangle 10">
            <a:extLst>
              <a:ext uri="{FF2B5EF4-FFF2-40B4-BE49-F238E27FC236}">
                <a16:creationId xmlns:a16="http://schemas.microsoft.com/office/drawing/2014/main" id="{851B38D8-C7CF-4DCF-BEA1-EF12EBBBB0A1}"/>
              </a:ext>
            </a:extLst>
          </p:cNvPr>
          <p:cNvSpPr/>
          <p:nvPr/>
        </p:nvSpPr>
        <p:spPr>
          <a:xfrm>
            <a:off x="8770967" y="3273240"/>
            <a:ext cx="2414484" cy="207151"/>
          </a:xfrm>
          <a:prstGeom prst="rect">
            <a:avLst/>
          </a:prstGeom>
          <a:noFill/>
          <a:ln w="28575">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1939440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a:xfrm>
            <a:off x="712380" y="0"/>
            <a:ext cx="11121657" cy="751350"/>
          </a:xfrm>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84119" y="468802"/>
            <a:ext cx="10623762" cy="5402759"/>
          </a:xfrm>
        </p:spPr>
        <p:txBody>
          <a:bodyPr lIns="91440" tIns="45720" rIns="91440" bIns="45720" anchor="t"/>
          <a:lstStyle/>
          <a:p>
            <a:pPr>
              <a:lnSpc>
                <a:spcPct val="100000"/>
              </a:lnSpc>
              <a:spcBef>
                <a:spcPts val="0"/>
              </a:spcBef>
            </a:pPr>
            <a:r>
              <a:rPr lang="en-US" sz="2400" b="1">
                <a:solidFill>
                  <a:srgbClr val="0D6CB9"/>
                </a:solidFill>
                <a:ea typeface="+mn-lt"/>
                <a:cs typeface="+mn-lt"/>
              </a:rPr>
              <a:t>PEIMS</a:t>
            </a:r>
            <a:endParaRPr lang="en-US" b="1">
              <a:solidFill>
                <a:srgbClr val="0D6CB9"/>
              </a:solidFill>
              <a:ea typeface="+mn-lt"/>
              <a:cs typeface="+mn-lt"/>
            </a:endParaRPr>
          </a:p>
          <a:p>
            <a:pPr lvl="1" fontAlgn="base">
              <a:spcBef>
                <a:spcPts val="0"/>
              </a:spcBef>
            </a:pPr>
            <a:r>
              <a:rPr lang="en-US" sz="1800">
                <a:ea typeface="+mn-lt"/>
                <a:cs typeface="+mn-lt"/>
              </a:rPr>
              <a:t>2020-2021</a:t>
            </a:r>
            <a:r>
              <a:rPr lang="en-US" sz="1200">
                <a:ea typeface="+mn-lt"/>
                <a:cs typeface="+mn-lt"/>
              </a:rPr>
              <a:t>​</a:t>
            </a:r>
          </a:p>
          <a:p>
            <a:pPr lvl="2" fontAlgn="base">
              <a:spcBef>
                <a:spcPts val="0"/>
              </a:spcBef>
            </a:pPr>
            <a:r>
              <a:rPr lang="en-US" sz="1600">
                <a:ea typeface="+mn-lt"/>
                <a:cs typeface="+mn-lt"/>
              </a:rPr>
              <a:t>English Learner Summer School</a:t>
            </a:r>
            <a:endParaRPr lang="en-US" sz="1600" strike="sngStrike">
              <a:ea typeface="+mn-lt"/>
              <a:cs typeface="+mn-lt"/>
            </a:endParaRPr>
          </a:p>
          <a:p>
            <a:pPr lvl="2" fontAlgn="base">
              <a:spcBef>
                <a:spcPts val="0"/>
              </a:spcBef>
            </a:pPr>
            <a:r>
              <a:rPr lang="en-US" sz="1600">
                <a:ea typeface="+mn-lt"/>
                <a:cs typeface="+mn-lt"/>
              </a:rPr>
              <a:t>Additional Days School Year Program</a:t>
            </a:r>
            <a:endParaRPr lang="en-US" sz="1600" strike="sngStrike">
              <a:ea typeface="+mn-lt"/>
              <a:cs typeface="+mn-lt"/>
            </a:endParaRPr>
          </a:p>
          <a:p>
            <a:pPr lvl="2">
              <a:lnSpc>
                <a:spcPct val="107000"/>
              </a:lnSpc>
              <a:spcBef>
                <a:spcPts val="0"/>
              </a:spcBef>
            </a:pPr>
            <a:r>
              <a:rPr lang="en-US" sz="1600">
                <a:ea typeface="+mn-lt"/>
                <a:cs typeface="+mn-lt"/>
              </a:rPr>
              <a:t>PEIMS Performance</a:t>
            </a:r>
          </a:p>
          <a:p>
            <a:pPr lvl="2">
              <a:lnSpc>
                <a:spcPct val="107000"/>
              </a:lnSpc>
              <a:spcBef>
                <a:spcPts val="0"/>
              </a:spcBef>
            </a:pPr>
            <a:r>
              <a:rPr lang="en-US" sz="1600">
                <a:ea typeface="+mn-lt"/>
                <a:cs typeface="+mn-lt"/>
              </a:rPr>
              <a:t>CTE Updates</a:t>
            </a:r>
            <a:endParaRPr lang="en-US"/>
          </a:p>
          <a:p>
            <a:pPr lvl="1">
              <a:lnSpc>
                <a:spcPct val="107000"/>
              </a:lnSpc>
              <a:spcBef>
                <a:spcPts val="0"/>
              </a:spcBef>
            </a:pPr>
            <a:r>
              <a:rPr lang="en-US" sz="1800">
                <a:ea typeface="+mn-lt"/>
                <a:cs typeface="+mn-lt"/>
              </a:rPr>
              <a:t>2021-2022</a:t>
            </a:r>
            <a:endParaRPr lang="en-US" sz="2000">
              <a:ea typeface="+mn-lt"/>
              <a:cs typeface="+mn-lt"/>
            </a:endParaRPr>
          </a:p>
          <a:p>
            <a:pPr lvl="2">
              <a:lnSpc>
                <a:spcPct val="107000"/>
              </a:lnSpc>
              <a:spcBef>
                <a:spcPts val="0"/>
              </a:spcBef>
            </a:pPr>
            <a:r>
              <a:rPr lang="en-US" sz="1600">
                <a:ea typeface="+mn-lt"/>
                <a:cs typeface="+mn-lt"/>
              </a:rPr>
              <a:t>Expanded Learning Opportunities</a:t>
            </a:r>
          </a:p>
          <a:p>
            <a:pPr lvl="2">
              <a:lnSpc>
                <a:spcPct val="107000"/>
              </a:lnSpc>
              <a:spcBef>
                <a:spcPts val="0"/>
              </a:spcBef>
            </a:pPr>
            <a:r>
              <a:rPr lang="en-US" sz="1600">
                <a:ea typeface="+mn-lt"/>
                <a:cs typeface="+mn-lt"/>
              </a:rPr>
              <a:t>Crisis Codes</a:t>
            </a:r>
          </a:p>
          <a:p>
            <a:pPr lvl="2">
              <a:lnSpc>
                <a:spcPct val="107000"/>
              </a:lnSpc>
              <a:spcBef>
                <a:spcPts val="0"/>
              </a:spcBef>
            </a:pPr>
            <a:r>
              <a:rPr lang="en-US" sz="1600">
                <a:ea typeface="+mn-lt"/>
                <a:cs typeface="+mn-lt"/>
              </a:rPr>
              <a:t>Industry Based Certification</a:t>
            </a:r>
          </a:p>
          <a:p>
            <a:pPr lvl="2">
              <a:lnSpc>
                <a:spcPct val="107000"/>
              </a:lnSpc>
              <a:spcBef>
                <a:spcPts val="0"/>
              </a:spcBef>
            </a:pPr>
            <a:r>
              <a:rPr lang="en-US" sz="1600">
                <a:ea typeface="+mn-lt"/>
                <a:cs typeface="+mn-lt"/>
              </a:rPr>
              <a:t>Leaver Definition Update</a:t>
            </a:r>
          </a:p>
          <a:p>
            <a:pPr lvl="2">
              <a:lnSpc>
                <a:spcPct val="107000"/>
              </a:lnSpc>
              <a:spcBef>
                <a:spcPts val="0"/>
              </a:spcBef>
            </a:pPr>
            <a:r>
              <a:rPr lang="en-US" sz="1600">
                <a:ea typeface="+mn-lt"/>
                <a:cs typeface="+mn-lt"/>
              </a:rPr>
              <a:t>Non-Membership Special Education Student Discipline and Restraint Reporting</a:t>
            </a:r>
          </a:p>
          <a:p>
            <a:pPr lvl="2">
              <a:lnSpc>
                <a:spcPct val="107000"/>
              </a:lnSpc>
              <a:spcBef>
                <a:spcPts val="0"/>
              </a:spcBef>
            </a:pPr>
            <a:r>
              <a:rPr lang="en-US" sz="1600">
                <a:ea typeface="+mn-lt"/>
                <a:cs typeface="+mn-lt"/>
              </a:rPr>
              <a:t>CTE Data Element Changes</a:t>
            </a:r>
          </a:p>
          <a:p>
            <a:pPr lvl="2">
              <a:lnSpc>
                <a:spcPct val="107000"/>
              </a:lnSpc>
              <a:spcBef>
                <a:spcPts val="0"/>
              </a:spcBef>
            </a:pPr>
            <a:r>
              <a:rPr lang="en-US" sz="1600">
                <a:ea typeface="+mn-lt"/>
                <a:cs typeface="+mn-lt"/>
              </a:rPr>
              <a:t>SERVICE-ID Code Changes</a:t>
            </a:r>
          </a:p>
          <a:p>
            <a:pPr lvl="2">
              <a:lnSpc>
                <a:spcPct val="107000"/>
              </a:lnSpc>
              <a:spcBef>
                <a:spcPts val="0"/>
              </a:spcBef>
            </a:pPr>
            <a:r>
              <a:rPr lang="en-US" sz="1600">
                <a:ea typeface="+mn-lt"/>
                <a:cs typeface="+mn-lt"/>
              </a:rPr>
              <a:t>Fund Code Table Changes</a:t>
            </a:r>
          </a:p>
          <a:p>
            <a:pPr lvl="2">
              <a:lnSpc>
                <a:spcPct val="107000"/>
              </a:lnSpc>
              <a:spcBef>
                <a:spcPts val="0"/>
              </a:spcBef>
            </a:pPr>
            <a:r>
              <a:rPr lang="en-US" sz="1600">
                <a:ea typeface="+mn-lt"/>
                <a:cs typeface="+mn-lt"/>
              </a:rPr>
              <a:t>Excessive Unexcused Absence Data Element Change</a:t>
            </a:r>
          </a:p>
          <a:p>
            <a:pPr lvl="2">
              <a:lnSpc>
                <a:spcPct val="107000"/>
              </a:lnSpc>
              <a:spcBef>
                <a:spcPts val="0"/>
              </a:spcBef>
            </a:pPr>
            <a:r>
              <a:rPr lang="en-US" sz="1600" b="1">
                <a:ea typeface="+mn-lt"/>
                <a:cs typeface="+mn-lt"/>
              </a:rPr>
              <a:t>September 1, 2021 Post-Addendum Non-Legislative Updates</a:t>
            </a:r>
          </a:p>
          <a:p>
            <a:pPr lvl="1" fontAlgn="base">
              <a:spcBef>
                <a:spcPts val="0"/>
              </a:spcBef>
            </a:pPr>
            <a:r>
              <a:rPr lang="en-US" sz="1800">
                <a:ea typeface="+mn-lt"/>
                <a:cs typeface="+mn-lt"/>
              </a:rPr>
              <a:t>2022-2023</a:t>
            </a:r>
            <a:endParaRPr lang="en-US" sz="2000">
              <a:ea typeface="+mn-lt"/>
              <a:cs typeface="+mn-lt"/>
            </a:endParaRPr>
          </a:p>
          <a:p>
            <a:pPr lvl="2" fontAlgn="base">
              <a:spcBef>
                <a:spcPts val="0"/>
              </a:spcBef>
            </a:pPr>
            <a:r>
              <a:rPr lang="en-US" sz="1600">
                <a:ea typeface="+mn-lt"/>
                <a:cs typeface="+mn-lt"/>
              </a:rPr>
              <a:t>Financial Aid Application Early Notice</a:t>
            </a:r>
          </a:p>
          <a:p>
            <a:pPr lvl="1" fontAlgn="base">
              <a:spcBef>
                <a:spcPts val="0"/>
              </a:spcBef>
            </a:pPr>
            <a:r>
              <a:rPr lang="en-US" sz="1800">
                <a:solidFill>
                  <a:srgbClr val="0D6CB9"/>
                </a:solidFill>
                <a:latin typeface="Calibri"/>
                <a:cs typeface="Calibri"/>
              </a:rPr>
              <a:t>Timeline</a:t>
            </a:r>
            <a:r>
              <a:rPr lang="en-US" sz="2000">
                <a:solidFill>
                  <a:srgbClr val="0D6CB9"/>
                </a:solidFill>
                <a:latin typeface="Calibri"/>
                <a:cs typeface="Calibri"/>
              </a:rPr>
              <a:t>​</a:t>
            </a:r>
          </a:p>
          <a:p>
            <a:pPr lvl="1" fontAlgn="base">
              <a:spcBef>
                <a:spcPts val="0"/>
              </a:spcBef>
            </a:pPr>
            <a:r>
              <a:rPr lang="en-US" sz="1800">
                <a:solidFill>
                  <a:srgbClr val="0D6CB9"/>
                </a:solidFill>
                <a:latin typeface="Calibri"/>
                <a:cs typeface="Calibri"/>
              </a:rPr>
              <a:t>Technical Resources</a:t>
            </a:r>
            <a:endParaRPr lang="en-US" sz="2000">
              <a:solidFill>
                <a:srgbClr val="0D6CB9"/>
              </a:solidFill>
              <a:latin typeface="Calibri"/>
              <a:cs typeface="Calibri"/>
            </a:endParaRPr>
          </a:p>
        </p:txBody>
      </p:sp>
    </p:spTree>
    <p:extLst>
      <p:ext uri="{BB962C8B-B14F-4D97-AF65-F5344CB8AC3E}">
        <p14:creationId xmlns:p14="http://schemas.microsoft.com/office/powerpoint/2010/main" val="32728918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602D4C-CA66-438D-B783-55EEA8EE4655}"/>
              </a:ext>
            </a:extLst>
          </p:cNvPr>
          <p:cNvSpPr>
            <a:spLocks noGrp="1"/>
          </p:cNvSpPr>
          <p:nvPr>
            <p:ph type="title"/>
          </p:nvPr>
        </p:nvSpPr>
        <p:spPr/>
        <p:txBody>
          <a:bodyPr>
            <a:normAutofit fontScale="90000"/>
          </a:bodyPr>
          <a:lstStyle/>
          <a:p>
            <a:r>
              <a:rPr lang="en-US">
                <a:cs typeface="Calibri"/>
              </a:rPr>
              <a:t>Post-Addendum Non-Legislative Updates</a:t>
            </a:r>
            <a:endParaRPr lang="en-US"/>
          </a:p>
        </p:txBody>
      </p:sp>
      <p:sp>
        <p:nvSpPr>
          <p:cNvPr id="10" name="Content Placeholder 1">
            <a:extLst>
              <a:ext uri="{FF2B5EF4-FFF2-40B4-BE49-F238E27FC236}">
                <a16:creationId xmlns:a16="http://schemas.microsoft.com/office/drawing/2014/main" id="{4E14655D-C8D2-42E8-BBD0-8755FA4CC66B}"/>
              </a:ext>
            </a:extLst>
          </p:cNvPr>
          <p:cNvSpPr>
            <a:spLocks noGrp="1"/>
          </p:cNvSpPr>
          <p:nvPr>
            <p:ph idx="1"/>
          </p:nvPr>
        </p:nvSpPr>
        <p:spPr>
          <a:xfrm>
            <a:off x="1988738" y="1253331"/>
            <a:ext cx="8988726" cy="4351338"/>
          </a:xfrm>
        </p:spPr>
        <p:txBody>
          <a:bodyPr/>
          <a:lstStyle/>
          <a:p>
            <a:r>
              <a:rPr lang="en-US"/>
              <a:t>On September 1, 2021, TEA will release a Post-Addendum to the Texas Education Data Standards.  In addition to legislative changes there are </a:t>
            </a:r>
            <a:r>
              <a:rPr lang="en-US" b="1"/>
              <a:t>two</a:t>
            </a:r>
            <a:r>
              <a:rPr lang="en-US"/>
              <a:t> non-legislative changes that will be reviewed by ITF and PCPEI in August 2021.</a:t>
            </a:r>
          </a:p>
          <a:p>
            <a:endParaRPr lang="en-US"/>
          </a:p>
          <a:p>
            <a:r>
              <a:rPr lang="en-US"/>
              <a:t>High School Career and Technical Education (CTE) courses completed in the summer months will be reported in the PEIMS Extended Year submission beginning with the 2021-2022 school year.</a:t>
            </a:r>
          </a:p>
        </p:txBody>
      </p:sp>
    </p:spTree>
    <p:extLst>
      <p:ext uri="{BB962C8B-B14F-4D97-AF65-F5344CB8AC3E}">
        <p14:creationId xmlns:p14="http://schemas.microsoft.com/office/powerpoint/2010/main" val="41812680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602D4C-CA66-438D-B783-55EEA8EE4655}"/>
              </a:ext>
            </a:extLst>
          </p:cNvPr>
          <p:cNvSpPr>
            <a:spLocks noGrp="1"/>
          </p:cNvSpPr>
          <p:nvPr>
            <p:ph type="title"/>
          </p:nvPr>
        </p:nvSpPr>
        <p:spPr/>
        <p:txBody>
          <a:bodyPr>
            <a:normAutofit fontScale="90000"/>
          </a:bodyPr>
          <a:lstStyle/>
          <a:p>
            <a:r>
              <a:rPr lang="en-US">
                <a:cs typeface="Calibri"/>
              </a:rPr>
              <a:t>Post-Addendum Non-Legislative Updates</a:t>
            </a:r>
            <a:endParaRPr lang="en-US"/>
          </a:p>
        </p:txBody>
      </p:sp>
      <p:sp>
        <p:nvSpPr>
          <p:cNvPr id="10" name="Content Placeholder 1">
            <a:extLst>
              <a:ext uri="{FF2B5EF4-FFF2-40B4-BE49-F238E27FC236}">
                <a16:creationId xmlns:a16="http://schemas.microsoft.com/office/drawing/2014/main" id="{4E14655D-C8D2-42E8-BBD0-8755FA4CC66B}"/>
              </a:ext>
            </a:extLst>
          </p:cNvPr>
          <p:cNvSpPr>
            <a:spLocks noGrp="1"/>
          </p:cNvSpPr>
          <p:nvPr>
            <p:ph idx="1"/>
          </p:nvPr>
        </p:nvSpPr>
        <p:spPr>
          <a:xfrm>
            <a:off x="2046490" y="1320708"/>
            <a:ext cx="8988726" cy="4351338"/>
          </a:xfrm>
        </p:spPr>
        <p:txBody>
          <a:bodyPr/>
          <a:lstStyle/>
          <a:p>
            <a:r>
              <a:rPr lang="en-US"/>
              <a:t>Special education students who have a RESIDENTIAL-FACILITY-INDICATOR (E1629) of “1”, and ADA-ELIGIBILITY-CODE “0” (enrolled, not in membership) will be reported in the PEIMS Summer submission.  The RF Tracker core collection will use the data reported for these students.</a:t>
            </a:r>
          </a:p>
          <a:p>
            <a:endParaRPr lang="en-US"/>
          </a:p>
          <a:p>
            <a:r>
              <a:rPr lang="en-US"/>
              <a:t>Guidance changes will be made in the StudentExtension, </a:t>
            </a:r>
            <a:r>
              <a:rPr lang="en-US" err="1"/>
              <a:t>StudentProgramExtension</a:t>
            </a:r>
            <a:r>
              <a:rPr lang="en-US"/>
              <a:t>, and StudentSpecialEdProgramAssociationExtension complex types.</a:t>
            </a:r>
          </a:p>
        </p:txBody>
      </p:sp>
    </p:spTree>
    <p:extLst>
      <p:ext uri="{BB962C8B-B14F-4D97-AF65-F5344CB8AC3E}">
        <p14:creationId xmlns:p14="http://schemas.microsoft.com/office/powerpoint/2010/main" val="26495375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a:xfrm>
            <a:off x="712380" y="0"/>
            <a:ext cx="11121657" cy="751350"/>
          </a:xfrm>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818147" y="529389"/>
            <a:ext cx="10766942" cy="5467150"/>
          </a:xfrm>
        </p:spPr>
        <p:txBody>
          <a:bodyPr lIns="91440" tIns="45720" rIns="91440" bIns="45720" anchor="t"/>
          <a:lstStyle/>
          <a:p>
            <a:pPr>
              <a:lnSpc>
                <a:spcPct val="100000"/>
              </a:lnSpc>
              <a:spcBef>
                <a:spcPts val="0"/>
              </a:spcBef>
            </a:pPr>
            <a:r>
              <a:rPr lang="en-US" sz="2400" b="1">
                <a:solidFill>
                  <a:srgbClr val="0D6CB9"/>
                </a:solidFill>
                <a:ea typeface="+mn-lt"/>
                <a:cs typeface="+mn-lt"/>
              </a:rPr>
              <a:t>PEIMS</a:t>
            </a:r>
            <a:endParaRPr lang="en-US" b="1">
              <a:solidFill>
                <a:srgbClr val="0D6CB9"/>
              </a:solidFill>
              <a:ea typeface="+mn-lt"/>
              <a:cs typeface="+mn-lt"/>
            </a:endParaRPr>
          </a:p>
          <a:p>
            <a:pPr lvl="1" fontAlgn="base">
              <a:spcBef>
                <a:spcPts val="0"/>
              </a:spcBef>
            </a:pPr>
            <a:r>
              <a:rPr lang="en-US" sz="1800">
                <a:ea typeface="+mn-lt"/>
                <a:cs typeface="+mn-lt"/>
              </a:rPr>
              <a:t>2020-2021</a:t>
            </a:r>
            <a:r>
              <a:rPr lang="en-US" sz="1200">
                <a:ea typeface="+mn-lt"/>
                <a:cs typeface="+mn-lt"/>
              </a:rPr>
              <a:t>​</a:t>
            </a:r>
          </a:p>
          <a:p>
            <a:pPr lvl="2" fontAlgn="base">
              <a:spcBef>
                <a:spcPts val="0"/>
              </a:spcBef>
            </a:pPr>
            <a:r>
              <a:rPr lang="en-US" sz="1600">
                <a:ea typeface="+mn-lt"/>
                <a:cs typeface="+mn-lt"/>
              </a:rPr>
              <a:t>English Learner Summer School</a:t>
            </a:r>
            <a:endParaRPr lang="en-US" sz="1600" strike="sngStrike">
              <a:ea typeface="+mn-lt"/>
              <a:cs typeface="+mn-lt"/>
            </a:endParaRPr>
          </a:p>
          <a:p>
            <a:pPr lvl="2" fontAlgn="base">
              <a:spcBef>
                <a:spcPts val="0"/>
              </a:spcBef>
            </a:pPr>
            <a:r>
              <a:rPr lang="en-US" sz="1600">
                <a:ea typeface="+mn-lt"/>
                <a:cs typeface="+mn-lt"/>
              </a:rPr>
              <a:t>Additional Days School Year Program</a:t>
            </a:r>
            <a:endParaRPr lang="en-US" sz="1600" strike="sngStrike">
              <a:ea typeface="+mn-lt"/>
              <a:cs typeface="+mn-lt"/>
            </a:endParaRPr>
          </a:p>
          <a:p>
            <a:pPr lvl="2">
              <a:lnSpc>
                <a:spcPct val="107000"/>
              </a:lnSpc>
              <a:spcBef>
                <a:spcPts val="0"/>
              </a:spcBef>
            </a:pPr>
            <a:r>
              <a:rPr lang="en-US" sz="1600">
                <a:ea typeface="+mn-lt"/>
                <a:cs typeface="+mn-lt"/>
              </a:rPr>
              <a:t>PEIMS Performance</a:t>
            </a:r>
          </a:p>
          <a:p>
            <a:pPr lvl="2">
              <a:lnSpc>
                <a:spcPct val="107000"/>
              </a:lnSpc>
              <a:spcBef>
                <a:spcPts val="0"/>
              </a:spcBef>
            </a:pPr>
            <a:r>
              <a:rPr lang="en-US" sz="1600">
                <a:ea typeface="+mn-lt"/>
                <a:cs typeface="+mn-lt"/>
              </a:rPr>
              <a:t>CTE Updates</a:t>
            </a:r>
            <a:endParaRPr lang="en-US"/>
          </a:p>
          <a:p>
            <a:pPr lvl="1">
              <a:lnSpc>
                <a:spcPct val="107000"/>
              </a:lnSpc>
              <a:spcBef>
                <a:spcPts val="0"/>
              </a:spcBef>
            </a:pPr>
            <a:r>
              <a:rPr lang="en-US" sz="1800">
                <a:ea typeface="+mn-lt"/>
                <a:cs typeface="+mn-lt"/>
              </a:rPr>
              <a:t>2021-2022</a:t>
            </a:r>
            <a:endParaRPr lang="en-US" sz="2000">
              <a:ea typeface="+mn-lt"/>
              <a:cs typeface="+mn-lt"/>
            </a:endParaRPr>
          </a:p>
          <a:p>
            <a:pPr lvl="2">
              <a:lnSpc>
                <a:spcPct val="107000"/>
              </a:lnSpc>
              <a:spcBef>
                <a:spcPts val="0"/>
              </a:spcBef>
            </a:pPr>
            <a:r>
              <a:rPr lang="en-US" sz="1600">
                <a:ea typeface="+mn-lt"/>
                <a:cs typeface="+mn-lt"/>
              </a:rPr>
              <a:t>Expanded Learning Opportunities</a:t>
            </a:r>
          </a:p>
          <a:p>
            <a:pPr lvl="2">
              <a:lnSpc>
                <a:spcPct val="107000"/>
              </a:lnSpc>
              <a:spcBef>
                <a:spcPts val="0"/>
              </a:spcBef>
            </a:pPr>
            <a:r>
              <a:rPr lang="en-US" sz="1600">
                <a:ea typeface="+mn-lt"/>
                <a:cs typeface="+mn-lt"/>
              </a:rPr>
              <a:t>Crisis Codes</a:t>
            </a:r>
          </a:p>
          <a:p>
            <a:pPr lvl="2">
              <a:lnSpc>
                <a:spcPct val="107000"/>
              </a:lnSpc>
              <a:spcBef>
                <a:spcPts val="0"/>
              </a:spcBef>
            </a:pPr>
            <a:r>
              <a:rPr lang="en-US" sz="1600">
                <a:ea typeface="+mn-lt"/>
                <a:cs typeface="+mn-lt"/>
              </a:rPr>
              <a:t>Industry Based Certification</a:t>
            </a:r>
          </a:p>
          <a:p>
            <a:pPr lvl="2">
              <a:lnSpc>
                <a:spcPct val="107000"/>
              </a:lnSpc>
              <a:spcBef>
                <a:spcPts val="0"/>
              </a:spcBef>
            </a:pPr>
            <a:r>
              <a:rPr lang="en-US" sz="1600">
                <a:ea typeface="+mn-lt"/>
                <a:cs typeface="+mn-lt"/>
              </a:rPr>
              <a:t>Leaver Definition Update</a:t>
            </a:r>
          </a:p>
          <a:p>
            <a:pPr lvl="2">
              <a:lnSpc>
                <a:spcPct val="107000"/>
              </a:lnSpc>
              <a:spcBef>
                <a:spcPts val="0"/>
              </a:spcBef>
            </a:pPr>
            <a:r>
              <a:rPr lang="en-US" sz="1600">
                <a:ea typeface="+mn-lt"/>
                <a:cs typeface="+mn-lt"/>
              </a:rPr>
              <a:t>Non-Membership Special Education Student Discipline and Restraint Reporting</a:t>
            </a:r>
          </a:p>
          <a:p>
            <a:pPr lvl="2">
              <a:lnSpc>
                <a:spcPct val="107000"/>
              </a:lnSpc>
              <a:spcBef>
                <a:spcPts val="0"/>
              </a:spcBef>
            </a:pPr>
            <a:r>
              <a:rPr lang="en-US" sz="1600">
                <a:ea typeface="+mn-lt"/>
                <a:cs typeface="+mn-lt"/>
              </a:rPr>
              <a:t>CTE Data Element Changes</a:t>
            </a:r>
          </a:p>
          <a:p>
            <a:pPr lvl="2">
              <a:lnSpc>
                <a:spcPct val="107000"/>
              </a:lnSpc>
              <a:spcBef>
                <a:spcPts val="0"/>
              </a:spcBef>
            </a:pPr>
            <a:r>
              <a:rPr lang="en-US" sz="1600">
                <a:ea typeface="+mn-lt"/>
                <a:cs typeface="+mn-lt"/>
              </a:rPr>
              <a:t>SERVICE-ID Code Changes</a:t>
            </a:r>
          </a:p>
          <a:p>
            <a:pPr lvl="2">
              <a:lnSpc>
                <a:spcPct val="107000"/>
              </a:lnSpc>
              <a:spcBef>
                <a:spcPts val="0"/>
              </a:spcBef>
            </a:pPr>
            <a:r>
              <a:rPr lang="en-US" sz="1600">
                <a:ea typeface="+mn-lt"/>
                <a:cs typeface="+mn-lt"/>
              </a:rPr>
              <a:t>Fund Code Table Changes</a:t>
            </a:r>
          </a:p>
          <a:p>
            <a:pPr lvl="2">
              <a:lnSpc>
                <a:spcPct val="107000"/>
              </a:lnSpc>
              <a:spcBef>
                <a:spcPts val="0"/>
              </a:spcBef>
            </a:pPr>
            <a:r>
              <a:rPr lang="en-US" sz="1600">
                <a:ea typeface="+mn-lt"/>
                <a:cs typeface="+mn-lt"/>
              </a:rPr>
              <a:t>Excessive Unexcused Absence Data Element Change</a:t>
            </a:r>
          </a:p>
          <a:p>
            <a:pPr lvl="2">
              <a:lnSpc>
                <a:spcPct val="107000"/>
              </a:lnSpc>
              <a:spcBef>
                <a:spcPts val="0"/>
              </a:spcBef>
            </a:pPr>
            <a:r>
              <a:rPr lang="en-US" sz="1600">
                <a:ea typeface="+mn-lt"/>
                <a:cs typeface="+mn-lt"/>
              </a:rPr>
              <a:t>September 1, 2021 Post-Addendum Non-Legislative Updates</a:t>
            </a:r>
          </a:p>
          <a:p>
            <a:pPr lvl="1" fontAlgn="base">
              <a:spcBef>
                <a:spcPts val="0"/>
              </a:spcBef>
            </a:pPr>
            <a:r>
              <a:rPr lang="en-US" sz="1800">
                <a:ea typeface="+mn-lt"/>
                <a:cs typeface="+mn-lt"/>
              </a:rPr>
              <a:t>2022-2023</a:t>
            </a:r>
            <a:endParaRPr lang="en-US" sz="2000">
              <a:ea typeface="+mn-lt"/>
              <a:cs typeface="+mn-lt"/>
            </a:endParaRPr>
          </a:p>
          <a:p>
            <a:pPr lvl="2" fontAlgn="base">
              <a:spcBef>
                <a:spcPts val="0"/>
              </a:spcBef>
            </a:pPr>
            <a:r>
              <a:rPr lang="en-US" sz="1600" b="1">
                <a:ea typeface="+mn-lt"/>
                <a:cs typeface="+mn-lt"/>
              </a:rPr>
              <a:t>Financial Aid Application Early Notice</a:t>
            </a:r>
          </a:p>
          <a:p>
            <a:pPr lvl="1" fontAlgn="base">
              <a:spcBef>
                <a:spcPts val="0"/>
              </a:spcBef>
            </a:pPr>
            <a:r>
              <a:rPr lang="en-US" sz="1800">
                <a:solidFill>
                  <a:srgbClr val="0D6CB9"/>
                </a:solidFill>
                <a:latin typeface="Calibri"/>
                <a:cs typeface="Calibri"/>
              </a:rPr>
              <a:t>Timeline</a:t>
            </a:r>
            <a:r>
              <a:rPr lang="en-US" sz="2000">
                <a:solidFill>
                  <a:srgbClr val="0D6CB9"/>
                </a:solidFill>
                <a:latin typeface="Calibri"/>
                <a:cs typeface="Calibri"/>
              </a:rPr>
              <a:t>​</a:t>
            </a:r>
          </a:p>
          <a:p>
            <a:pPr lvl="1" fontAlgn="base">
              <a:spcBef>
                <a:spcPts val="0"/>
              </a:spcBef>
            </a:pPr>
            <a:r>
              <a:rPr lang="en-US" sz="1800">
                <a:solidFill>
                  <a:srgbClr val="0D6CB9"/>
                </a:solidFill>
                <a:latin typeface="Calibri"/>
                <a:cs typeface="Calibri"/>
              </a:rPr>
              <a:t>Technical Resources</a:t>
            </a:r>
            <a:endParaRPr lang="en-US" sz="2000">
              <a:solidFill>
                <a:srgbClr val="0D6CB9"/>
              </a:solidFill>
              <a:latin typeface="Calibri"/>
              <a:cs typeface="Calibri"/>
            </a:endParaRPr>
          </a:p>
        </p:txBody>
      </p:sp>
    </p:spTree>
    <p:extLst>
      <p:ext uri="{BB962C8B-B14F-4D97-AF65-F5344CB8AC3E}">
        <p14:creationId xmlns:p14="http://schemas.microsoft.com/office/powerpoint/2010/main" val="2576934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347415" y="1168924"/>
            <a:ext cx="8988726" cy="5288437"/>
          </a:xfrm>
        </p:spPr>
        <p:txBody>
          <a:bodyPr lIns="91440" tIns="45720" rIns="91440" bIns="45720" anchor="t"/>
          <a:lstStyle/>
          <a:p>
            <a:pPr marL="0" indent="0" algn="l">
              <a:buNone/>
            </a:pPr>
            <a:r>
              <a:rPr lang="en-US" b="1">
                <a:solidFill>
                  <a:schemeClr val="accent1"/>
                </a:solidFill>
                <a:ea typeface="+mn-lt"/>
                <a:cs typeface="+mn-lt"/>
              </a:rPr>
              <a:t>Background:</a:t>
            </a:r>
          </a:p>
          <a:p>
            <a:pPr marL="0" indent="0" algn="l">
              <a:buNone/>
            </a:pPr>
            <a:r>
              <a:rPr lang="en-US" sz="2000">
                <a:solidFill>
                  <a:schemeClr val="accent1"/>
                </a:solidFill>
                <a:ea typeface="+mn-lt"/>
                <a:cs typeface="+mn-lt"/>
              </a:rPr>
              <a:t>The Texas Commission on Public School Finance identified that many Texas students are not applying for financial aid and as a result there has been a drop in college enrollment. House Bill 3 (HB3) added to Texas Education Code (TEC §28.0256) the requirement that prior to graduating from high school, all students must complete and submit either a free application for federal student aid (FAFSA), a Texas application for state financial aid (TASFA) or opt out of the requirement.</a:t>
            </a:r>
          </a:p>
          <a:p>
            <a:pPr marL="0" indent="0" algn="l">
              <a:buNone/>
            </a:pPr>
            <a:endParaRPr lang="en-US" sz="2000">
              <a:solidFill>
                <a:schemeClr val="accent1"/>
              </a:solidFill>
              <a:ea typeface="+mn-lt"/>
              <a:cs typeface="+mn-lt"/>
            </a:endParaRPr>
          </a:p>
          <a:p>
            <a:pPr marL="0" indent="0" algn="l">
              <a:buNone/>
            </a:pPr>
            <a:r>
              <a:rPr lang="en-US" sz="2000">
                <a:solidFill>
                  <a:schemeClr val="accent1"/>
                </a:solidFill>
                <a:ea typeface="+mn-lt"/>
                <a:cs typeface="+mn-lt"/>
              </a:rPr>
              <a:t>To align with this legislative mandate, the Standards and Support Division in collaboration with the Curriculum Division and Beyond Grad Support team requested the addition of new data elements and code tables in both the PEIMS Fall submission and the Texas Records Exchange (TREx) to support this reporting requirement.</a:t>
            </a:r>
          </a:p>
          <a:p>
            <a:pPr marL="0" indent="0">
              <a:buNone/>
            </a:pPr>
            <a:endParaRPr lang="en-US" sz="2000">
              <a:solidFill>
                <a:schemeClr val="accent1"/>
              </a:solidFill>
              <a:ea typeface="+mn-lt"/>
              <a:cs typeface="+mn-lt"/>
            </a:endParaRPr>
          </a:p>
          <a:p>
            <a:pPr marL="0" indent="0">
              <a:buNone/>
            </a:pPr>
            <a:r>
              <a:rPr lang="en-US" sz="2000">
                <a:solidFill>
                  <a:schemeClr val="accent1"/>
                </a:solidFill>
                <a:ea typeface="+mn-lt"/>
                <a:cs typeface="+mn-lt"/>
              </a:rPr>
              <a:t>Beginning in the 2022-2023 school year, TSDS PEIMS will collect a new mandatory data element labeled FINANCIAL-AID-APPLICATION-CODE on all 2021-2022 graduates.</a:t>
            </a:r>
          </a:p>
          <a:p>
            <a:endParaRPr lang="en-US">
              <a:cs typeface="Calibri"/>
            </a:endParaRPr>
          </a:p>
        </p:txBody>
      </p:sp>
      <p:sp>
        <p:nvSpPr>
          <p:cNvPr id="8" name="Title 2">
            <a:extLst>
              <a:ext uri="{FF2B5EF4-FFF2-40B4-BE49-F238E27FC236}">
                <a16:creationId xmlns:a16="http://schemas.microsoft.com/office/drawing/2014/main" id="{A01124EC-E8C9-46AB-84FC-8032648E4308}"/>
              </a:ext>
            </a:extLst>
          </p:cNvPr>
          <p:cNvSpPr>
            <a:spLocks noGrp="1"/>
          </p:cNvSpPr>
          <p:nvPr>
            <p:ph type="title"/>
          </p:nvPr>
        </p:nvSpPr>
        <p:spPr>
          <a:xfrm>
            <a:off x="2201841" y="167275"/>
            <a:ext cx="9839738" cy="751350"/>
          </a:xfrm>
        </p:spPr>
        <p:txBody>
          <a:bodyPr>
            <a:noAutofit/>
          </a:bodyPr>
          <a:lstStyle/>
          <a:p>
            <a:r>
              <a:rPr lang="en-US" sz="3000">
                <a:cs typeface="Calibri"/>
              </a:rPr>
              <a:t>Graduate Financial Aid Application: 2022-2023 Early Notice</a:t>
            </a:r>
            <a:endParaRPr lang="en-US" sz="3000"/>
          </a:p>
        </p:txBody>
      </p:sp>
    </p:spTree>
    <p:extLst>
      <p:ext uri="{BB962C8B-B14F-4D97-AF65-F5344CB8AC3E}">
        <p14:creationId xmlns:p14="http://schemas.microsoft.com/office/powerpoint/2010/main" val="30556839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178685" y="1253331"/>
            <a:ext cx="8988726" cy="4351338"/>
          </a:xfrm>
        </p:spPr>
        <p:txBody>
          <a:bodyPr lIns="91440" tIns="45720" rIns="91440" bIns="45720" anchor="t"/>
          <a:lstStyle/>
          <a:p>
            <a:pPr marL="0" indent="0">
              <a:buNone/>
            </a:pPr>
            <a:r>
              <a:rPr lang="en-US" sz="2400">
                <a:solidFill>
                  <a:schemeClr val="accent1"/>
                </a:solidFill>
                <a:ea typeface="+mn-lt"/>
                <a:cs typeface="+mn-lt"/>
              </a:rPr>
              <a:t>2022-2023 Student Graduate Data Collection: </a:t>
            </a:r>
          </a:p>
          <a:p>
            <a:r>
              <a:rPr lang="en-US" sz="2400">
                <a:solidFill>
                  <a:schemeClr val="accent1"/>
                </a:solidFill>
                <a:ea typeface="+mn-lt"/>
                <a:cs typeface="+mn-lt"/>
              </a:rPr>
              <a:t>FINANCIAL-AID-APPLICATION-CODE (E1724) </a:t>
            </a:r>
          </a:p>
          <a:p>
            <a:pPr marL="0" indent="0">
              <a:buNone/>
            </a:pPr>
            <a:endParaRPr lang="en-US" sz="2400">
              <a:solidFill>
                <a:schemeClr val="accent1"/>
              </a:solidFill>
              <a:ea typeface="+mn-lt"/>
              <a:cs typeface="+mn-lt"/>
            </a:endParaRPr>
          </a:p>
        </p:txBody>
      </p:sp>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839738" cy="751350"/>
          </a:xfrm>
        </p:spPr>
        <p:txBody>
          <a:bodyPr>
            <a:noAutofit/>
          </a:bodyPr>
          <a:lstStyle/>
          <a:p>
            <a:r>
              <a:rPr lang="en-US">
                <a:cs typeface="Calibri"/>
              </a:rPr>
              <a:t>Graduate Financial Aid Application: Data Elements</a:t>
            </a:r>
            <a:endParaRPr lang="en-US"/>
          </a:p>
        </p:txBody>
      </p:sp>
      <p:pic>
        <p:nvPicPr>
          <p:cNvPr id="6" name="Picture 5">
            <a:extLst>
              <a:ext uri="{FF2B5EF4-FFF2-40B4-BE49-F238E27FC236}">
                <a16:creationId xmlns:a16="http://schemas.microsoft.com/office/drawing/2014/main" id="{6BB275B5-D3FC-49BB-B6EC-C966069F5813}"/>
              </a:ext>
            </a:extLst>
          </p:cNvPr>
          <p:cNvPicPr/>
          <p:nvPr/>
        </p:nvPicPr>
        <p:blipFill>
          <a:blip r:embed="rId2"/>
          <a:stretch>
            <a:fillRect/>
          </a:stretch>
        </p:blipFill>
        <p:spPr>
          <a:xfrm>
            <a:off x="2595155" y="2304823"/>
            <a:ext cx="7683137" cy="3791177"/>
          </a:xfrm>
          <a:prstGeom prst="rect">
            <a:avLst/>
          </a:prstGeom>
        </p:spPr>
      </p:pic>
    </p:spTree>
    <p:extLst>
      <p:ext uri="{BB962C8B-B14F-4D97-AF65-F5344CB8AC3E}">
        <p14:creationId xmlns:p14="http://schemas.microsoft.com/office/powerpoint/2010/main" val="409530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1846530" y="918625"/>
            <a:ext cx="9515883" cy="5392132"/>
          </a:xfrm>
        </p:spPr>
        <p:txBody>
          <a:bodyPr lIns="91440" tIns="45720" rIns="91440" bIns="45720" anchor="t"/>
          <a:lstStyle/>
          <a:p>
            <a:pPr fontAlgn="base"/>
            <a:r>
              <a:rPr lang="en-US" sz="2400">
                <a:solidFill>
                  <a:schemeClr val="accent1"/>
                </a:solidFill>
                <a:ea typeface="+mn-lt"/>
                <a:cs typeface="+mn-lt"/>
              </a:rPr>
              <a:t>CalendarDateExtension complex type​</a:t>
            </a:r>
          </a:p>
          <a:p>
            <a:pPr fontAlgn="base"/>
            <a:endParaRPr lang="en-US" sz="2400" b="1">
              <a:solidFill>
                <a:schemeClr val="accent1"/>
              </a:solidFill>
              <a:ea typeface="+mn-lt"/>
              <a:cs typeface="+mn-lt"/>
            </a:endParaRPr>
          </a:p>
          <a:p>
            <a:pPr fontAlgn="base"/>
            <a:endParaRPr lang="en-US" sz="2400" b="1">
              <a:solidFill>
                <a:schemeClr val="accent1"/>
              </a:solidFill>
              <a:ea typeface="+mn-lt"/>
              <a:cs typeface="+mn-lt"/>
            </a:endParaRPr>
          </a:p>
          <a:p>
            <a:pPr fontAlgn="base"/>
            <a:endParaRPr lang="en-US" sz="2400" b="1">
              <a:solidFill>
                <a:schemeClr val="accent1"/>
              </a:solidFill>
              <a:ea typeface="+mn-lt"/>
              <a:cs typeface="+mn-lt"/>
            </a:endParaRPr>
          </a:p>
          <a:p>
            <a:pPr fontAlgn="base"/>
            <a:endParaRPr lang="en-US" sz="2400" b="1">
              <a:solidFill>
                <a:schemeClr val="accent1"/>
              </a:solidFill>
              <a:ea typeface="+mn-lt"/>
              <a:cs typeface="+mn-lt"/>
            </a:endParaRPr>
          </a:p>
          <a:p>
            <a:pPr marL="0" indent="0" fontAlgn="base">
              <a:buNone/>
            </a:pPr>
            <a:endParaRPr lang="en-US" sz="2400" b="1">
              <a:solidFill>
                <a:schemeClr val="accent1"/>
              </a:solidFill>
              <a:ea typeface="+mn-lt"/>
              <a:cs typeface="+mn-lt"/>
            </a:endParaRPr>
          </a:p>
          <a:p>
            <a:pPr fontAlgn="base"/>
            <a:r>
              <a:rPr lang="en-US" sz="2400">
                <a:solidFill>
                  <a:schemeClr val="accent1"/>
                </a:solidFill>
                <a:ea typeface="+mn-lt"/>
                <a:cs typeface="+mn-lt"/>
              </a:rPr>
              <a:t>ReportingPeriodExtension complex type​</a:t>
            </a:r>
          </a:p>
          <a:p>
            <a:endParaRPr lang="en-US" sz="2000"/>
          </a:p>
        </p:txBody>
      </p:sp>
      <p:sp>
        <p:nvSpPr>
          <p:cNvPr id="6" name="Title 2">
            <a:extLst>
              <a:ext uri="{FF2B5EF4-FFF2-40B4-BE49-F238E27FC236}">
                <a16:creationId xmlns:a16="http://schemas.microsoft.com/office/drawing/2014/main" id="{E0A8C6D7-D450-4AEA-B641-AF066BBC5806}"/>
              </a:ext>
            </a:extLst>
          </p:cNvPr>
          <p:cNvSpPr>
            <a:spLocks noGrp="1"/>
          </p:cNvSpPr>
          <p:nvPr>
            <p:ph type="title"/>
          </p:nvPr>
        </p:nvSpPr>
        <p:spPr>
          <a:xfrm>
            <a:off x="1913640" y="1"/>
            <a:ext cx="10199701" cy="918624"/>
          </a:xfrm>
        </p:spPr>
        <p:txBody>
          <a:bodyPr>
            <a:normAutofit fontScale="90000"/>
          </a:bodyPr>
          <a:lstStyle/>
          <a:p>
            <a:r>
              <a:rPr lang="en-US" sz="3600"/>
              <a:t>Additional Days School Year Program</a:t>
            </a:r>
            <a:r>
              <a:rPr lang="en-US">
                <a:cs typeface="Calibri"/>
              </a:rPr>
              <a:t>: Reporting Guidance</a:t>
            </a:r>
            <a:endParaRPr lang="en-US"/>
          </a:p>
        </p:txBody>
      </p:sp>
      <p:grpSp>
        <p:nvGrpSpPr>
          <p:cNvPr id="14" name="Group 13">
            <a:extLst>
              <a:ext uri="{FF2B5EF4-FFF2-40B4-BE49-F238E27FC236}">
                <a16:creationId xmlns:a16="http://schemas.microsoft.com/office/drawing/2014/main" id="{F131D687-2BB5-4F84-A716-198B394C365E}"/>
              </a:ext>
            </a:extLst>
          </p:cNvPr>
          <p:cNvGrpSpPr/>
          <p:nvPr/>
        </p:nvGrpSpPr>
        <p:grpSpPr>
          <a:xfrm>
            <a:off x="1846530" y="1307840"/>
            <a:ext cx="10199701" cy="1225360"/>
            <a:chOff x="1846530" y="1307840"/>
            <a:chExt cx="10199701" cy="1225360"/>
          </a:xfrm>
        </p:grpSpPr>
        <p:pic>
          <p:nvPicPr>
            <p:cNvPr id="3" name="Picture 2">
              <a:extLst>
                <a:ext uri="{FF2B5EF4-FFF2-40B4-BE49-F238E27FC236}">
                  <a16:creationId xmlns:a16="http://schemas.microsoft.com/office/drawing/2014/main" id="{AA940B4C-969F-45BB-888C-88A61A1272A4}"/>
                </a:ext>
              </a:extLst>
            </p:cNvPr>
            <p:cNvPicPr>
              <a:picLocks noChangeAspect="1"/>
            </p:cNvPicPr>
            <p:nvPr/>
          </p:nvPicPr>
          <p:blipFill rotWithShape="1">
            <a:blip r:embed="rId2"/>
            <a:srcRect b="73211"/>
            <a:stretch/>
          </p:blipFill>
          <p:spPr>
            <a:xfrm>
              <a:off x="1846530" y="1307840"/>
              <a:ext cx="10199701" cy="826655"/>
            </a:xfrm>
            <a:prstGeom prst="rect">
              <a:avLst/>
            </a:prstGeom>
          </p:spPr>
        </p:pic>
        <p:pic>
          <p:nvPicPr>
            <p:cNvPr id="7" name="Picture 6">
              <a:extLst>
                <a:ext uri="{FF2B5EF4-FFF2-40B4-BE49-F238E27FC236}">
                  <a16:creationId xmlns:a16="http://schemas.microsoft.com/office/drawing/2014/main" id="{6C5963ED-AE50-43B8-8310-BDE17AA13AA2}"/>
                </a:ext>
              </a:extLst>
            </p:cNvPr>
            <p:cNvPicPr>
              <a:picLocks noChangeAspect="1"/>
            </p:cNvPicPr>
            <p:nvPr/>
          </p:nvPicPr>
          <p:blipFill rotWithShape="1">
            <a:blip r:embed="rId2"/>
            <a:srcRect t="78554" b="8526"/>
            <a:stretch/>
          </p:blipFill>
          <p:spPr>
            <a:xfrm>
              <a:off x="1846530" y="2134495"/>
              <a:ext cx="10199701" cy="398705"/>
            </a:xfrm>
            <a:prstGeom prst="rect">
              <a:avLst/>
            </a:prstGeom>
          </p:spPr>
        </p:pic>
      </p:grpSp>
      <p:grpSp>
        <p:nvGrpSpPr>
          <p:cNvPr id="13" name="Group 12">
            <a:extLst>
              <a:ext uri="{FF2B5EF4-FFF2-40B4-BE49-F238E27FC236}">
                <a16:creationId xmlns:a16="http://schemas.microsoft.com/office/drawing/2014/main" id="{801B7025-E761-47C1-9FD4-3AB4F0574AC3}"/>
              </a:ext>
            </a:extLst>
          </p:cNvPr>
          <p:cNvGrpSpPr/>
          <p:nvPr/>
        </p:nvGrpSpPr>
        <p:grpSpPr>
          <a:xfrm>
            <a:off x="1846530" y="2639791"/>
            <a:ext cx="10199702" cy="826656"/>
            <a:chOff x="0" y="1864430"/>
            <a:chExt cx="12192000" cy="1283059"/>
          </a:xfrm>
        </p:grpSpPr>
        <p:pic>
          <p:nvPicPr>
            <p:cNvPr id="10" name="Picture 9">
              <a:extLst>
                <a:ext uri="{FF2B5EF4-FFF2-40B4-BE49-F238E27FC236}">
                  <a16:creationId xmlns:a16="http://schemas.microsoft.com/office/drawing/2014/main" id="{2F4E49CE-C52A-4AE1-9995-E46B551951EC}"/>
                </a:ext>
              </a:extLst>
            </p:cNvPr>
            <p:cNvPicPr>
              <a:picLocks noChangeAspect="1"/>
            </p:cNvPicPr>
            <p:nvPr/>
          </p:nvPicPr>
          <p:blipFill rotWithShape="1">
            <a:blip r:embed="rId3"/>
            <a:srcRect b="73582"/>
            <a:stretch/>
          </p:blipFill>
          <p:spPr>
            <a:xfrm>
              <a:off x="0" y="1864430"/>
              <a:ext cx="12192000" cy="826656"/>
            </a:xfrm>
            <a:prstGeom prst="rect">
              <a:avLst/>
            </a:prstGeom>
          </p:spPr>
        </p:pic>
        <p:pic>
          <p:nvPicPr>
            <p:cNvPr id="12" name="Picture 11">
              <a:extLst>
                <a:ext uri="{FF2B5EF4-FFF2-40B4-BE49-F238E27FC236}">
                  <a16:creationId xmlns:a16="http://schemas.microsoft.com/office/drawing/2014/main" id="{A640419F-E8DB-412D-8D07-5B2B6261C222}"/>
                </a:ext>
              </a:extLst>
            </p:cNvPr>
            <p:cNvPicPr>
              <a:picLocks noChangeAspect="1"/>
            </p:cNvPicPr>
            <p:nvPr/>
          </p:nvPicPr>
          <p:blipFill rotWithShape="1">
            <a:blip r:embed="rId3"/>
            <a:srcRect t="85414"/>
            <a:stretch/>
          </p:blipFill>
          <p:spPr>
            <a:xfrm>
              <a:off x="0" y="2691085"/>
              <a:ext cx="12192000" cy="456404"/>
            </a:xfrm>
            <a:prstGeom prst="rect">
              <a:avLst/>
            </a:prstGeom>
          </p:spPr>
        </p:pic>
      </p:grpSp>
      <p:grpSp>
        <p:nvGrpSpPr>
          <p:cNvPr id="15" name="Group 14">
            <a:extLst>
              <a:ext uri="{FF2B5EF4-FFF2-40B4-BE49-F238E27FC236}">
                <a16:creationId xmlns:a16="http://schemas.microsoft.com/office/drawing/2014/main" id="{88788B26-22F1-4047-BA13-D6A78544C70B}"/>
              </a:ext>
            </a:extLst>
          </p:cNvPr>
          <p:cNvGrpSpPr/>
          <p:nvPr/>
        </p:nvGrpSpPr>
        <p:grpSpPr>
          <a:xfrm>
            <a:off x="1846530" y="4039661"/>
            <a:ext cx="10199701" cy="1225360"/>
            <a:chOff x="1846530" y="1307840"/>
            <a:chExt cx="10199701" cy="1225360"/>
          </a:xfrm>
        </p:grpSpPr>
        <p:pic>
          <p:nvPicPr>
            <p:cNvPr id="16" name="Picture 15">
              <a:extLst>
                <a:ext uri="{FF2B5EF4-FFF2-40B4-BE49-F238E27FC236}">
                  <a16:creationId xmlns:a16="http://schemas.microsoft.com/office/drawing/2014/main" id="{97C1261F-C582-4F11-B4D3-97289BEDD33C}"/>
                </a:ext>
              </a:extLst>
            </p:cNvPr>
            <p:cNvPicPr>
              <a:picLocks noChangeAspect="1"/>
            </p:cNvPicPr>
            <p:nvPr/>
          </p:nvPicPr>
          <p:blipFill rotWithShape="1">
            <a:blip r:embed="rId2"/>
            <a:srcRect b="73211"/>
            <a:stretch/>
          </p:blipFill>
          <p:spPr>
            <a:xfrm>
              <a:off x="1846530" y="1307840"/>
              <a:ext cx="10199701" cy="826655"/>
            </a:xfrm>
            <a:prstGeom prst="rect">
              <a:avLst/>
            </a:prstGeom>
          </p:spPr>
        </p:pic>
        <p:pic>
          <p:nvPicPr>
            <p:cNvPr id="17" name="Picture 16">
              <a:extLst>
                <a:ext uri="{FF2B5EF4-FFF2-40B4-BE49-F238E27FC236}">
                  <a16:creationId xmlns:a16="http://schemas.microsoft.com/office/drawing/2014/main" id="{C14BF5B0-22D8-44C8-89D5-001C024DFF01}"/>
                </a:ext>
              </a:extLst>
            </p:cNvPr>
            <p:cNvPicPr>
              <a:picLocks noChangeAspect="1"/>
            </p:cNvPicPr>
            <p:nvPr/>
          </p:nvPicPr>
          <p:blipFill rotWithShape="1">
            <a:blip r:embed="rId2"/>
            <a:srcRect t="78554" b="8526"/>
            <a:stretch/>
          </p:blipFill>
          <p:spPr>
            <a:xfrm>
              <a:off x="1846530" y="2134495"/>
              <a:ext cx="10199701" cy="398705"/>
            </a:xfrm>
            <a:prstGeom prst="rect">
              <a:avLst/>
            </a:prstGeom>
          </p:spPr>
        </p:pic>
      </p:grpSp>
      <p:grpSp>
        <p:nvGrpSpPr>
          <p:cNvPr id="22" name="Group 21">
            <a:extLst>
              <a:ext uri="{FF2B5EF4-FFF2-40B4-BE49-F238E27FC236}">
                <a16:creationId xmlns:a16="http://schemas.microsoft.com/office/drawing/2014/main" id="{E20151AB-7387-4847-A893-1A1B7A376481}"/>
              </a:ext>
            </a:extLst>
          </p:cNvPr>
          <p:cNvGrpSpPr/>
          <p:nvPr/>
        </p:nvGrpSpPr>
        <p:grpSpPr>
          <a:xfrm>
            <a:off x="1913640" y="5439530"/>
            <a:ext cx="10132591" cy="946115"/>
            <a:chOff x="0" y="2019352"/>
            <a:chExt cx="12192000" cy="1565963"/>
          </a:xfrm>
        </p:grpSpPr>
        <p:pic>
          <p:nvPicPr>
            <p:cNvPr id="19" name="Picture 18">
              <a:extLst>
                <a:ext uri="{FF2B5EF4-FFF2-40B4-BE49-F238E27FC236}">
                  <a16:creationId xmlns:a16="http://schemas.microsoft.com/office/drawing/2014/main" id="{E0768F39-98D1-4FA6-BF3F-2E0DC4847319}"/>
                </a:ext>
              </a:extLst>
            </p:cNvPr>
            <p:cNvPicPr>
              <a:picLocks noChangeAspect="1"/>
            </p:cNvPicPr>
            <p:nvPr/>
          </p:nvPicPr>
          <p:blipFill rotWithShape="1">
            <a:blip r:embed="rId4"/>
            <a:srcRect b="70679"/>
            <a:stretch/>
          </p:blipFill>
          <p:spPr>
            <a:xfrm>
              <a:off x="0" y="2019352"/>
              <a:ext cx="12192000" cy="826655"/>
            </a:xfrm>
            <a:prstGeom prst="rect">
              <a:avLst/>
            </a:prstGeom>
          </p:spPr>
        </p:pic>
        <p:pic>
          <p:nvPicPr>
            <p:cNvPr id="21" name="Picture 20">
              <a:extLst>
                <a:ext uri="{FF2B5EF4-FFF2-40B4-BE49-F238E27FC236}">
                  <a16:creationId xmlns:a16="http://schemas.microsoft.com/office/drawing/2014/main" id="{C5FF2A31-A791-4CA7-9C56-44402B4E01E6}"/>
                </a:ext>
              </a:extLst>
            </p:cNvPr>
            <p:cNvPicPr>
              <a:picLocks noChangeAspect="1"/>
            </p:cNvPicPr>
            <p:nvPr/>
          </p:nvPicPr>
          <p:blipFill rotWithShape="1">
            <a:blip r:embed="rId4"/>
            <a:srcRect t="61230" b="12547"/>
            <a:stretch/>
          </p:blipFill>
          <p:spPr>
            <a:xfrm>
              <a:off x="0" y="2846007"/>
              <a:ext cx="12192000" cy="739308"/>
            </a:xfrm>
            <a:prstGeom prst="rect">
              <a:avLst/>
            </a:prstGeom>
          </p:spPr>
        </p:pic>
      </p:grpSp>
    </p:spTree>
    <p:extLst>
      <p:ext uri="{BB962C8B-B14F-4D97-AF65-F5344CB8AC3E}">
        <p14:creationId xmlns:p14="http://schemas.microsoft.com/office/powerpoint/2010/main" val="26338773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900010" y="1026908"/>
            <a:ext cx="8988726" cy="4351338"/>
          </a:xfrm>
        </p:spPr>
        <p:txBody>
          <a:bodyPr lIns="91440" tIns="45720" rIns="91440" bIns="45720" anchor="t"/>
          <a:lstStyle/>
          <a:p>
            <a:pPr marL="0" indent="0">
              <a:buNone/>
            </a:pPr>
            <a:r>
              <a:rPr lang="en-US" sz="2400">
                <a:solidFill>
                  <a:schemeClr val="accent1"/>
                </a:solidFill>
                <a:ea typeface="+mn-lt"/>
                <a:cs typeface="+mn-lt"/>
              </a:rPr>
              <a:t>2022-2023 Student Graduate Data Collection: </a:t>
            </a:r>
          </a:p>
          <a:p>
            <a:r>
              <a:rPr lang="en-US" sz="2400">
                <a:solidFill>
                  <a:schemeClr val="accent1"/>
                </a:solidFill>
                <a:ea typeface="+mn-lt"/>
                <a:cs typeface="+mn-lt"/>
              </a:rPr>
              <a:t>StudentGraduationProgramExtension complex type: </a:t>
            </a:r>
          </a:p>
          <a:p>
            <a:pPr marL="0" indent="0">
              <a:buNone/>
            </a:pPr>
            <a:endParaRPr lang="en-US" sz="2400">
              <a:solidFill>
                <a:schemeClr val="accent1"/>
              </a:solidFill>
              <a:ea typeface="+mn-lt"/>
              <a:cs typeface="+mn-lt"/>
            </a:endParaRPr>
          </a:p>
        </p:txBody>
      </p:sp>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839738" cy="751350"/>
          </a:xfrm>
        </p:spPr>
        <p:txBody>
          <a:bodyPr>
            <a:noAutofit/>
          </a:bodyPr>
          <a:lstStyle/>
          <a:p>
            <a:r>
              <a:rPr lang="en-US">
                <a:cs typeface="Calibri"/>
              </a:rPr>
              <a:t>Graduate Financial Aid Application: Data Elements</a:t>
            </a:r>
            <a:endParaRPr lang="en-US"/>
          </a:p>
        </p:txBody>
      </p:sp>
      <p:pic>
        <p:nvPicPr>
          <p:cNvPr id="7" name="Picture 6" descr="Table&#10;&#10;Description automatically generated">
            <a:extLst>
              <a:ext uri="{FF2B5EF4-FFF2-40B4-BE49-F238E27FC236}">
                <a16:creationId xmlns:a16="http://schemas.microsoft.com/office/drawing/2014/main" id="{B18F9AB4-43EE-496C-8C71-3EFE61D3DE50}"/>
              </a:ext>
            </a:extLst>
          </p:cNvPr>
          <p:cNvPicPr/>
          <p:nvPr/>
        </p:nvPicPr>
        <p:blipFill>
          <a:blip r:embed="rId2"/>
          <a:stretch>
            <a:fillRect/>
          </a:stretch>
        </p:blipFill>
        <p:spPr>
          <a:xfrm>
            <a:off x="2279469" y="1973467"/>
            <a:ext cx="8162108" cy="4531836"/>
          </a:xfrm>
          <a:prstGeom prst="rect">
            <a:avLst/>
          </a:prstGeom>
        </p:spPr>
      </p:pic>
      <p:sp>
        <p:nvSpPr>
          <p:cNvPr id="8" name="Rectangle 7">
            <a:extLst>
              <a:ext uri="{FF2B5EF4-FFF2-40B4-BE49-F238E27FC236}">
                <a16:creationId xmlns:a16="http://schemas.microsoft.com/office/drawing/2014/main" id="{A99F5002-67EF-4F46-81A8-E1F35DED265B}"/>
              </a:ext>
              <a:ext uri="{C183D7F6-B498-43B3-948B-1728B52AA6E4}">
                <adec:decorative xmlns:adec="http://schemas.microsoft.com/office/drawing/2017/decorative" val="1"/>
              </a:ext>
            </a:extLst>
          </p:cNvPr>
          <p:cNvSpPr/>
          <p:nvPr/>
        </p:nvSpPr>
        <p:spPr>
          <a:xfrm>
            <a:off x="2381051" y="6241412"/>
            <a:ext cx="7999566" cy="263891"/>
          </a:xfrm>
          <a:prstGeom prst="rect">
            <a:avLst/>
          </a:prstGeom>
          <a:noFill/>
          <a:ln w="38100">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6269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178685" y="1253331"/>
            <a:ext cx="8988726" cy="4351338"/>
          </a:xfrm>
        </p:spPr>
        <p:txBody>
          <a:bodyPr lIns="91440" tIns="45720" rIns="91440" bIns="45720" anchor="t"/>
          <a:lstStyle/>
          <a:p>
            <a:pPr marL="0" indent="0">
              <a:buNone/>
            </a:pPr>
            <a:r>
              <a:rPr lang="en-US" sz="2400">
                <a:solidFill>
                  <a:schemeClr val="accent1"/>
                </a:solidFill>
                <a:ea typeface="+mn-lt"/>
                <a:cs typeface="+mn-lt"/>
              </a:rPr>
              <a:t>2022-2023 Student Graduate Data Collection: </a:t>
            </a:r>
          </a:p>
          <a:p>
            <a:r>
              <a:rPr lang="en-US" sz="2400">
                <a:solidFill>
                  <a:schemeClr val="accent1"/>
                </a:solidFill>
                <a:ea typeface="+mn-lt"/>
                <a:cs typeface="+mn-lt"/>
              </a:rPr>
              <a:t>FINANCIAL-AID-APPLICATION-CODE table: </a:t>
            </a:r>
          </a:p>
          <a:p>
            <a:pPr marL="0" indent="0">
              <a:buNone/>
            </a:pPr>
            <a:endParaRPr lang="en-US" sz="2400">
              <a:solidFill>
                <a:schemeClr val="accent1"/>
              </a:solidFill>
              <a:ea typeface="+mn-lt"/>
              <a:cs typeface="+mn-lt"/>
            </a:endParaRPr>
          </a:p>
        </p:txBody>
      </p:sp>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839738" cy="751350"/>
          </a:xfrm>
        </p:spPr>
        <p:txBody>
          <a:bodyPr>
            <a:noAutofit/>
          </a:bodyPr>
          <a:lstStyle/>
          <a:p>
            <a:r>
              <a:rPr lang="en-US">
                <a:cs typeface="Calibri"/>
              </a:rPr>
              <a:t>Graduate Financial Aid Application: Data Elements</a:t>
            </a:r>
            <a:endParaRPr lang="en-US"/>
          </a:p>
        </p:txBody>
      </p:sp>
      <p:pic>
        <p:nvPicPr>
          <p:cNvPr id="5" name="Picture 4" descr="Table&#10;&#10;Description automatically generated">
            <a:extLst>
              <a:ext uri="{FF2B5EF4-FFF2-40B4-BE49-F238E27FC236}">
                <a16:creationId xmlns:a16="http://schemas.microsoft.com/office/drawing/2014/main" id="{93124AE6-A66B-4F9B-B846-8FE3D6F73EBA}"/>
              </a:ext>
            </a:extLst>
          </p:cNvPr>
          <p:cNvPicPr>
            <a:picLocks noChangeAspect="1"/>
          </p:cNvPicPr>
          <p:nvPr/>
        </p:nvPicPr>
        <p:blipFill>
          <a:blip r:embed="rId2"/>
          <a:stretch>
            <a:fillRect/>
          </a:stretch>
        </p:blipFill>
        <p:spPr>
          <a:xfrm>
            <a:off x="1980548" y="2831552"/>
            <a:ext cx="9748599" cy="1765131"/>
          </a:xfrm>
          <a:prstGeom prst="rect">
            <a:avLst/>
          </a:prstGeom>
        </p:spPr>
      </p:pic>
    </p:spTree>
    <p:extLst>
      <p:ext uri="{BB962C8B-B14F-4D97-AF65-F5344CB8AC3E}">
        <p14:creationId xmlns:p14="http://schemas.microsoft.com/office/powerpoint/2010/main" val="9425630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967062" y="1090355"/>
            <a:ext cx="8988726" cy="4351338"/>
          </a:xfrm>
        </p:spPr>
        <p:txBody>
          <a:bodyPr lIns="91440" tIns="45720" rIns="91440" bIns="45720" anchor="t"/>
          <a:lstStyle/>
          <a:p>
            <a:pPr marL="0" indent="0">
              <a:buNone/>
            </a:pPr>
            <a:r>
              <a:rPr lang="en-US" b="1">
                <a:solidFill>
                  <a:schemeClr val="accent1"/>
                </a:solidFill>
                <a:ea typeface="+mn-lt"/>
                <a:cs typeface="+mn-lt"/>
              </a:rPr>
              <a:t>TSDS PEIMS Reports Updates: </a:t>
            </a:r>
          </a:p>
          <a:p>
            <a:pPr marL="461963"/>
            <a:r>
              <a:rPr lang="en-US" sz="2400">
                <a:solidFill>
                  <a:schemeClr val="accent1"/>
                </a:solidFill>
                <a:ea typeface="+mn-lt"/>
                <a:cs typeface="+mn-lt"/>
              </a:rPr>
              <a:t>PDM1-120-018 - Foundation High School Program Graduate Roster</a:t>
            </a:r>
          </a:p>
        </p:txBody>
      </p:sp>
      <p:sp>
        <p:nvSpPr>
          <p:cNvPr id="7" name="Title 2">
            <a:extLst>
              <a:ext uri="{FF2B5EF4-FFF2-40B4-BE49-F238E27FC236}">
                <a16:creationId xmlns:a16="http://schemas.microsoft.com/office/drawing/2014/main" id="{1D4B7C1D-FFEA-4BDF-BAE5-432705B82B7D}"/>
              </a:ext>
            </a:extLst>
          </p:cNvPr>
          <p:cNvSpPr>
            <a:spLocks noGrp="1"/>
          </p:cNvSpPr>
          <p:nvPr>
            <p:ph type="title"/>
          </p:nvPr>
        </p:nvSpPr>
        <p:spPr>
          <a:xfrm>
            <a:off x="2201841" y="167275"/>
            <a:ext cx="9630770" cy="751350"/>
          </a:xfrm>
        </p:spPr>
        <p:txBody>
          <a:bodyPr/>
          <a:lstStyle/>
          <a:p>
            <a:r>
              <a:rPr lang="en-US">
                <a:cs typeface="Calibri"/>
              </a:rPr>
              <a:t>Graduate Financial Aid Application: Reports</a:t>
            </a:r>
            <a:endParaRPr lang="en-US"/>
          </a:p>
        </p:txBody>
      </p:sp>
      <p:pic>
        <p:nvPicPr>
          <p:cNvPr id="3" name="Picture 2" descr="Graphical user interface&#10;&#10;Description automatically generated">
            <a:extLst>
              <a:ext uri="{FF2B5EF4-FFF2-40B4-BE49-F238E27FC236}">
                <a16:creationId xmlns:a16="http://schemas.microsoft.com/office/drawing/2014/main" id="{4E626C9D-3C7A-4BD4-A220-9E8F637F8F7F}"/>
              </a:ext>
            </a:extLst>
          </p:cNvPr>
          <p:cNvPicPr>
            <a:picLocks noChangeAspect="1"/>
          </p:cNvPicPr>
          <p:nvPr/>
        </p:nvPicPr>
        <p:blipFill>
          <a:blip r:embed="rId2"/>
          <a:stretch>
            <a:fillRect/>
          </a:stretch>
        </p:blipFill>
        <p:spPr>
          <a:xfrm>
            <a:off x="2229871" y="2329314"/>
            <a:ext cx="9097594" cy="3284109"/>
          </a:xfrm>
          <a:prstGeom prst="rect">
            <a:avLst/>
          </a:prstGeom>
        </p:spPr>
      </p:pic>
      <p:sp>
        <p:nvSpPr>
          <p:cNvPr id="5" name="Rectangle 4">
            <a:extLst>
              <a:ext uri="{FF2B5EF4-FFF2-40B4-BE49-F238E27FC236}">
                <a16:creationId xmlns:a16="http://schemas.microsoft.com/office/drawing/2014/main" id="{6A5E4320-BC58-4CD0-902A-02EF5AB7A1A5}"/>
              </a:ext>
              <a:ext uri="{C183D7F6-B498-43B3-948B-1728B52AA6E4}">
                <adec:decorative xmlns:adec="http://schemas.microsoft.com/office/drawing/2017/decorative" val="1"/>
              </a:ext>
            </a:extLst>
          </p:cNvPr>
          <p:cNvSpPr/>
          <p:nvPr/>
        </p:nvSpPr>
        <p:spPr>
          <a:xfrm>
            <a:off x="10549288" y="3609474"/>
            <a:ext cx="490889" cy="1126155"/>
          </a:xfrm>
          <a:prstGeom prst="rect">
            <a:avLst/>
          </a:prstGeom>
          <a:noFill/>
          <a:ln w="28575">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64477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967062" y="1128856"/>
            <a:ext cx="8988726" cy="4351338"/>
          </a:xfrm>
        </p:spPr>
        <p:txBody>
          <a:bodyPr lIns="91440" tIns="45720" rIns="91440" bIns="45720" anchor="t"/>
          <a:lstStyle/>
          <a:p>
            <a:pPr marL="0" indent="0">
              <a:buNone/>
            </a:pPr>
            <a:r>
              <a:rPr lang="en-US" b="1">
                <a:solidFill>
                  <a:schemeClr val="accent1"/>
                </a:solidFill>
                <a:ea typeface="+mn-lt"/>
                <a:cs typeface="+mn-lt"/>
              </a:rPr>
              <a:t>TSDS PEIMS Reports Updates: </a:t>
            </a:r>
          </a:p>
          <a:p>
            <a:pPr marL="461963"/>
            <a:r>
              <a:rPr lang="en-US" sz="2400">
                <a:solidFill>
                  <a:schemeClr val="accent1"/>
                </a:solidFill>
                <a:ea typeface="+mn-lt"/>
                <a:cs typeface="+mn-lt"/>
              </a:rPr>
              <a:t>PDM1-124-007 - Graduate Roster by Graduation Type</a:t>
            </a:r>
            <a:endParaRPr lang="en-US" sz="3200">
              <a:cs typeface="Calibri"/>
            </a:endParaRPr>
          </a:p>
        </p:txBody>
      </p:sp>
      <p:sp>
        <p:nvSpPr>
          <p:cNvPr id="7" name="Title 2">
            <a:extLst>
              <a:ext uri="{FF2B5EF4-FFF2-40B4-BE49-F238E27FC236}">
                <a16:creationId xmlns:a16="http://schemas.microsoft.com/office/drawing/2014/main" id="{1D4B7C1D-FFEA-4BDF-BAE5-432705B82B7D}"/>
              </a:ext>
            </a:extLst>
          </p:cNvPr>
          <p:cNvSpPr>
            <a:spLocks noGrp="1"/>
          </p:cNvSpPr>
          <p:nvPr>
            <p:ph type="title"/>
          </p:nvPr>
        </p:nvSpPr>
        <p:spPr>
          <a:xfrm>
            <a:off x="2201841" y="167275"/>
            <a:ext cx="9630770" cy="751350"/>
          </a:xfrm>
        </p:spPr>
        <p:txBody>
          <a:bodyPr/>
          <a:lstStyle/>
          <a:p>
            <a:r>
              <a:rPr lang="en-US">
                <a:cs typeface="Calibri"/>
              </a:rPr>
              <a:t>Graduate Financial Aid Application: Reports</a:t>
            </a:r>
            <a:endParaRPr lang="en-US"/>
          </a:p>
        </p:txBody>
      </p:sp>
      <p:pic>
        <p:nvPicPr>
          <p:cNvPr id="3" name="Picture 2" descr="A picture containing graphical user interface&#10;&#10;Description automatically generated">
            <a:extLst>
              <a:ext uri="{FF2B5EF4-FFF2-40B4-BE49-F238E27FC236}">
                <a16:creationId xmlns:a16="http://schemas.microsoft.com/office/drawing/2014/main" id="{2D893DAD-96B3-41B8-969B-94D38E4FC94F}"/>
              </a:ext>
            </a:extLst>
          </p:cNvPr>
          <p:cNvPicPr>
            <a:picLocks noChangeAspect="1"/>
          </p:cNvPicPr>
          <p:nvPr/>
        </p:nvPicPr>
        <p:blipFill>
          <a:blip r:embed="rId2"/>
          <a:stretch>
            <a:fillRect/>
          </a:stretch>
        </p:blipFill>
        <p:spPr>
          <a:xfrm>
            <a:off x="2345638" y="2481310"/>
            <a:ext cx="9329958" cy="3247834"/>
          </a:xfrm>
          <a:prstGeom prst="rect">
            <a:avLst/>
          </a:prstGeom>
        </p:spPr>
      </p:pic>
      <p:sp>
        <p:nvSpPr>
          <p:cNvPr id="6" name="Rectangle 5">
            <a:extLst>
              <a:ext uri="{FF2B5EF4-FFF2-40B4-BE49-F238E27FC236}">
                <a16:creationId xmlns:a16="http://schemas.microsoft.com/office/drawing/2014/main" id="{1A04076C-D690-4DCA-A26C-EF22DA050C5F}"/>
              </a:ext>
              <a:ext uri="{C183D7F6-B498-43B3-948B-1728B52AA6E4}">
                <adec:decorative xmlns:adec="http://schemas.microsoft.com/office/drawing/2017/decorative" val="1"/>
              </a:ext>
            </a:extLst>
          </p:cNvPr>
          <p:cNvSpPr/>
          <p:nvPr/>
        </p:nvSpPr>
        <p:spPr>
          <a:xfrm>
            <a:off x="10710343" y="3686476"/>
            <a:ext cx="490889" cy="1126155"/>
          </a:xfrm>
          <a:prstGeom prst="rect">
            <a:avLst/>
          </a:prstGeom>
          <a:noFill/>
          <a:ln w="28575">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81280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a:xfrm>
            <a:off x="712380" y="0"/>
            <a:ext cx="11121657" cy="751350"/>
          </a:xfrm>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84119" y="468802"/>
            <a:ext cx="10623762" cy="5402759"/>
          </a:xfrm>
        </p:spPr>
        <p:txBody>
          <a:bodyPr lIns="91440" tIns="45720" rIns="91440" bIns="45720" anchor="t"/>
          <a:lstStyle/>
          <a:p>
            <a:pPr>
              <a:lnSpc>
                <a:spcPct val="100000"/>
              </a:lnSpc>
              <a:spcBef>
                <a:spcPts val="0"/>
              </a:spcBef>
            </a:pPr>
            <a:r>
              <a:rPr lang="en-US" sz="2400" b="1">
                <a:solidFill>
                  <a:srgbClr val="0D6CB9"/>
                </a:solidFill>
                <a:ea typeface="+mn-lt"/>
                <a:cs typeface="+mn-lt"/>
              </a:rPr>
              <a:t>PEIMS</a:t>
            </a:r>
            <a:endParaRPr lang="en-US" b="1">
              <a:solidFill>
                <a:srgbClr val="0D6CB9"/>
              </a:solidFill>
              <a:ea typeface="+mn-lt"/>
              <a:cs typeface="+mn-lt"/>
            </a:endParaRPr>
          </a:p>
          <a:p>
            <a:pPr lvl="1" fontAlgn="base">
              <a:spcBef>
                <a:spcPts val="0"/>
              </a:spcBef>
            </a:pPr>
            <a:r>
              <a:rPr lang="en-US" sz="1800">
                <a:ea typeface="+mn-lt"/>
                <a:cs typeface="+mn-lt"/>
              </a:rPr>
              <a:t>2020-2021</a:t>
            </a:r>
            <a:r>
              <a:rPr lang="en-US" sz="1200">
                <a:ea typeface="+mn-lt"/>
                <a:cs typeface="+mn-lt"/>
              </a:rPr>
              <a:t>​</a:t>
            </a:r>
          </a:p>
          <a:p>
            <a:pPr lvl="2" fontAlgn="base">
              <a:spcBef>
                <a:spcPts val="0"/>
              </a:spcBef>
            </a:pPr>
            <a:r>
              <a:rPr lang="en-US" sz="1600">
                <a:ea typeface="+mn-lt"/>
                <a:cs typeface="+mn-lt"/>
              </a:rPr>
              <a:t>English Learner Summer School</a:t>
            </a:r>
            <a:endParaRPr lang="en-US" sz="1600" strike="sngStrike">
              <a:ea typeface="+mn-lt"/>
              <a:cs typeface="+mn-lt"/>
            </a:endParaRPr>
          </a:p>
          <a:p>
            <a:pPr lvl="2" fontAlgn="base">
              <a:spcBef>
                <a:spcPts val="0"/>
              </a:spcBef>
            </a:pPr>
            <a:r>
              <a:rPr lang="en-US" sz="1600">
                <a:ea typeface="+mn-lt"/>
                <a:cs typeface="+mn-lt"/>
              </a:rPr>
              <a:t>Additional Days School Year Program</a:t>
            </a:r>
            <a:endParaRPr lang="en-US" sz="1600" strike="sngStrike">
              <a:ea typeface="+mn-lt"/>
              <a:cs typeface="+mn-lt"/>
            </a:endParaRPr>
          </a:p>
          <a:p>
            <a:pPr lvl="2">
              <a:lnSpc>
                <a:spcPct val="107000"/>
              </a:lnSpc>
              <a:spcBef>
                <a:spcPts val="0"/>
              </a:spcBef>
            </a:pPr>
            <a:r>
              <a:rPr lang="en-US" sz="1600">
                <a:ea typeface="+mn-lt"/>
                <a:cs typeface="+mn-lt"/>
              </a:rPr>
              <a:t>PEIMS Performance</a:t>
            </a:r>
          </a:p>
          <a:p>
            <a:pPr lvl="2">
              <a:lnSpc>
                <a:spcPct val="107000"/>
              </a:lnSpc>
              <a:spcBef>
                <a:spcPts val="0"/>
              </a:spcBef>
            </a:pPr>
            <a:r>
              <a:rPr lang="en-US" sz="1600">
                <a:ea typeface="+mn-lt"/>
                <a:cs typeface="+mn-lt"/>
              </a:rPr>
              <a:t>CTE Updates</a:t>
            </a:r>
            <a:endParaRPr lang="en-US"/>
          </a:p>
          <a:p>
            <a:pPr lvl="1">
              <a:lnSpc>
                <a:spcPct val="107000"/>
              </a:lnSpc>
              <a:spcBef>
                <a:spcPts val="0"/>
              </a:spcBef>
            </a:pPr>
            <a:r>
              <a:rPr lang="en-US" sz="1800">
                <a:ea typeface="+mn-lt"/>
                <a:cs typeface="+mn-lt"/>
              </a:rPr>
              <a:t>2021-2022</a:t>
            </a:r>
            <a:endParaRPr lang="en-US" sz="2000">
              <a:ea typeface="+mn-lt"/>
              <a:cs typeface="+mn-lt"/>
            </a:endParaRPr>
          </a:p>
          <a:p>
            <a:pPr lvl="2">
              <a:lnSpc>
                <a:spcPct val="107000"/>
              </a:lnSpc>
              <a:spcBef>
                <a:spcPts val="0"/>
              </a:spcBef>
            </a:pPr>
            <a:r>
              <a:rPr lang="en-US" sz="1600">
                <a:ea typeface="+mn-lt"/>
                <a:cs typeface="+mn-lt"/>
              </a:rPr>
              <a:t>Expanded Learning Opportunities</a:t>
            </a:r>
          </a:p>
          <a:p>
            <a:pPr lvl="2">
              <a:lnSpc>
                <a:spcPct val="107000"/>
              </a:lnSpc>
              <a:spcBef>
                <a:spcPts val="0"/>
              </a:spcBef>
            </a:pPr>
            <a:r>
              <a:rPr lang="en-US" sz="1600">
                <a:ea typeface="+mn-lt"/>
                <a:cs typeface="+mn-lt"/>
              </a:rPr>
              <a:t>Crisis Codes</a:t>
            </a:r>
          </a:p>
          <a:p>
            <a:pPr lvl="2">
              <a:lnSpc>
                <a:spcPct val="107000"/>
              </a:lnSpc>
              <a:spcBef>
                <a:spcPts val="0"/>
              </a:spcBef>
            </a:pPr>
            <a:r>
              <a:rPr lang="en-US" sz="1600">
                <a:ea typeface="+mn-lt"/>
                <a:cs typeface="+mn-lt"/>
              </a:rPr>
              <a:t>Industry Based Certification</a:t>
            </a:r>
          </a:p>
          <a:p>
            <a:pPr lvl="2">
              <a:lnSpc>
                <a:spcPct val="107000"/>
              </a:lnSpc>
              <a:spcBef>
                <a:spcPts val="0"/>
              </a:spcBef>
            </a:pPr>
            <a:r>
              <a:rPr lang="en-US" sz="1600">
                <a:ea typeface="+mn-lt"/>
                <a:cs typeface="+mn-lt"/>
              </a:rPr>
              <a:t>Leaver Definition Update</a:t>
            </a:r>
          </a:p>
          <a:p>
            <a:pPr lvl="2">
              <a:lnSpc>
                <a:spcPct val="107000"/>
              </a:lnSpc>
              <a:spcBef>
                <a:spcPts val="0"/>
              </a:spcBef>
            </a:pPr>
            <a:r>
              <a:rPr lang="en-US" sz="1600">
                <a:ea typeface="+mn-lt"/>
                <a:cs typeface="+mn-lt"/>
              </a:rPr>
              <a:t>Non-Membership Special Education Student Discipline and Restraint Reporting</a:t>
            </a:r>
          </a:p>
          <a:p>
            <a:pPr lvl="2">
              <a:lnSpc>
                <a:spcPct val="107000"/>
              </a:lnSpc>
              <a:spcBef>
                <a:spcPts val="0"/>
              </a:spcBef>
            </a:pPr>
            <a:r>
              <a:rPr lang="en-US" sz="1600">
                <a:ea typeface="+mn-lt"/>
                <a:cs typeface="+mn-lt"/>
              </a:rPr>
              <a:t>CTE Data Element Changes</a:t>
            </a:r>
          </a:p>
          <a:p>
            <a:pPr lvl="2">
              <a:lnSpc>
                <a:spcPct val="107000"/>
              </a:lnSpc>
              <a:spcBef>
                <a:spcPts val="0"/>
              </a:spcBef>
            </a:pPr>
            <a:r>
              <a:rPr lang="en-US" sz="1600">
                <a:ea typeface="+mn-lt"/>
                <a:cs typeface="+mn-lt"/>
              </a:rPr>
              <a:t>SERVICE-ID Code Changes</a:t>
            </a:r>
          </a:p>
          <a:p>
            <a:pPr lvl="2">
              <a:lnSpc>
                <a:spcPct val="107000"/>
              </a:lnSpc>
              <a:spcBef>
                <a:spcPts val="0"/>
              </a:spcBef>
            </a:pPr>
            <a:r>
              <a:rPr lang="en-US" sz="1600">
                <a:ea typeface="+mn-lt"/>
                <a:cs typeface="+mn-lt"/>
              </a:rPr>
              <a:t>Fund Code Table Changes</a:t>
            </a:r>
          </a:p>
          <a:p>
            <a:pPr lvl="2">
              <a:lnSpc>
                <a:spcPct val="107000"/>
              </a:lnSpc>
              <a:spcBef>
                <a:spcPts val="0"/>
              </a:spcBef>
            </a:pPr>
            <a:r>
              <a:rPr lang="en-US" sz="1600">
                <a:ea typeface="+mn-lt"/>
                <a:cs typeface="+mn-lt"/>
              </a:rPr>
              <a:t>Excessive Unexcused Absence Data Element Change</a:t>
            </a:r>
          </a:p>
          <a:p>
            <a:pPr lvl="2">
              <a:lnSpc>
                <a:spcPct val="107000"/>
              </a:lnSpc>
              <a:spcBef>
                <a:spcPts val="0"/>
              </a:spcBef>
            </a:pPr>
            <a:r>
              <a:rPr lang="en-US" sz="1600">
                <a:ea typeface="+mn-lt"/>
                <a:cs typeface="+mn-lt"/>
              </a:rPr>
              <a:t>September 1, 2021 Post-Addendum Non-Legislative Updates</a:t>
            </a:r>
          </a:p>
          <a:p>
            <a:pPr lvl="1" fontAlgn="base">
              <a:spcBef>
                <a:spcPts val="0"/>
              </a:spcBef>
            </a:pPr>
            <a:r>
              <a:rPr lang="en-US" sz="1800">
                <a:ea typeface="+mn-lt"/>
                <a:cs typeface="+mn-lt"/>
              </a:rPr>
              <a:t>2022-2023</a:t>
            </a:r>
            <a:endParaRPr lang="en-US" sz="2000">
              <a:ea typeface="+mn-lt"/>
              <a:cs typeface="+mn-lt"/>
            </a:endParaRPr>
          </a:p>
          <a:p>
            <a:pPr lvl="2" fontAlgn="base">
              <a:spcBef>
                <a:spcPts val="0"/>
              </a:spcBef>
            </a:pPr>
            <a:r>
              <a:rPr lang="en-US" sz="1600">
                <a:ea typeface="+mn-lt"/>
                <a:cs typeface="+mn-lt"/>
              </a:rPr>
              <a:t>Financial Aid Application Early Notice</a:t>
            </a:r>
          </a:p>
          <a:p>
            <a:pPr lvl="1" fontAlgn="base">
              <a:spcBef>
                <a:spcPts val="0"/>
              </a:spcBef>
            </a:pPr>
            <a:r>
              <a:rPr lang="en-US" sz="1800" b="1">
                <a:solidFill>
                  <a:srgbClr val="0D6CB9"/>
                </a:solidFill>
                <a:latin typeface="Calibri"/>
                <a:cs typeface="Calibri"/>
              </a:rPr>
              <a:t>Timeline</a:t>
            </a:r>
            <a:r>
              <a:rPr lang="en-US" sz="2000">
                <a:solidFill>
                  <a:srgbClr val="0D6CB9"/>
                </a:solidFill>
                <a:latin typeface="Calibri"/>
                <a:cs typeface="Calibri"/>
              </a:rPr>
              <a:t>​</a:t>
            </a:r>
          </a:p>
          <a:p>
            <a:pPr lvl="1" fontAlgn="base">
              <a:spcBef>
                <a:spcPts val="0"/>
              </a:spcBef>
            </a:pPr>
            <a:r>
              <a:rPr lang="en-US" sz="1800">
                <a:solidFill>
                  <a:srgbClr val="0D6CB9"/>
                </a:solidFill>
                <a:latin typeface="Calibri"/>
                <a:cs typeface="Calibri"/>
              </a:rPr>
              <a:t>Technical Resources</a:t>
            </a:r>
            <a:endParaRPr lang="en-US" sz="2000">
              <a:solidFill>
                <a:srgbClr val="0D6CB9"/>
              </a:solidFill>
              <a:latin typeface="Calibri"/>
              <a:cs typeface="Calibri"/>
            </a:endParaRPr>
          </a:p>
        </p:txBody>
      </p:sp>
    </p:spTree>
    <p:extLst>
      <p:ext uri="{BB962C8B-B14F-4D97-AF65-F5344CB8AC3E}">
        <p14:creationId xmlns:p14="http://schemas.microsoft.com/office/powerpoint/2010/main" val="31029674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TIMELINE: 2021-2022 PEIMS FALL</a:t>
            </a:r>
          </a:p>
        </p:txBody>
      </p:sp>
      <p:sp>
        <p:nvSpPr>
          <p:cNvPr id="4" name="Content Placeholder 3" descr="Table">
            <a:extLst>
              <a:ext uri="{FF2B5EF4-FFF2-40B4-BE49-F238E27FC236}">
                <a16:creationId xmlns:a16="http://schemas.microsoft.com/office/drawing/2014/main" id="{3F6CE2FE-F02B-461B-8C8F-E1DFA26F0ED4}"/>
              </a:ext>
            </a:extLst>
          </p:cNvPr>
          <p:cNvSpPr>
            <a:spLocks noGrp="1"/>
          </p:cNvSpPr>
          <p:nvPr>
            <p:ph idx="1"/>
          </p:nvPr>
        </p:nvSpPr>
        <p:spPr>
          <a:xfrm>
            <a:off x="2110932" y="970134"/>
            <a:ext cx="10079174" cy="4351338"/>
          </a:xfrm>
        </p:spPr>
        <p:txBody>
          <a:bodyPr lIns="91440" tIns="45720" rIns="91440" bIns="45720" anchor="t"/>
          <a:lstStyle/>
          <a:p>
            <a:pPr marL="0" indent="0">
              <a:buNone/>
            </a:pPr>
            <a:endParaRPr lang="en-US">
              <a:cs typeface="Calibri"/>
            </a:endParaRPr>
          </a:p>
          <a:p>
            <a:pPr marL="0" indent="0">
              <a:buNone/>
            </a:pPr>
            <a:endParaRPr lang="en-US">
              <a:cs typeface="Calibri"/>
            </a:endParaRPr>
          </a:p>
          <a:p>
            <a:endParaRPr lang="en-US">
              <a:cs typeface="Calibri"/>
            </a:endParaRPr>
          </a:p>
        </p:txBody>
      </p:sp>
      <p:sp>
        <p:nvSpPr>
          <p:cNvPr id="2" name="TextBox 1">
            <a:extLst>
              <a:ext uri="{FF2B5EF4-FFF2-40B4-BE49-F238E27FC236}">
                <a16:creationId xmlns:a16="http://schemas.microsoft.com/office/drawing/2014/main" id="{E22D102D-2F1B-413F-9732-DF9D2BFED829}"/>
              </a:ext>
            </a:extLst>
          </p:cNvPr>
          <p:cNvSpPr txBox="1"/>
          <p:nvPr/>
        </p:nvSpPr>
        <p:spPr>
          <a:xfrm>
            <a:off x="2201841" y="6248400"/>
            <a:ext cx="9368836" cy="369332"/>
          </a:xfrm>
          <a:prstGeom prst="rect">
            <a:avLst/>
          </a:prstGeom>
          <a:noFill/>
        </p:spPr>
        <p:txBody>
          <a:bodyPr wrap="square" rtlCol="0">
            <a:spAutoFit/>
          </a:bodyPr>
          <a:lstStyle/>
          <a:p>
            <a:r>
              <a:rPr lang="en-US"/>
              <a:t>**Refer to Release Schedule presentation for the 2021-2022 timeline</a:t>
            </a:r>
          </a:p>
        </p:txBody>
      </p:sp>
      <p:graphicFrame>
        <p:nvGraphicFramePr>
          <p:cNvPr id="11" name="Table 11">
            <a:extLst>
              <a:ext uri="{FF2B5EF4-FFF2-40B4-BE49-F238E27FC236}">
                <a16:creationId xmlns:a16="http://schemas.microsoft.com/office/drawing/2014/main" id="{EAA418C4-0F1A-4091-B8AF-678AC77BDBF3}"/>
              </a:ext>
            </a:extLst>
          </p:cNvPr>
          <p:cNvGraphicFramePr>
            <a:graphicFrameLocks noGrp="1"/>
          </p:cNvGraphicFramePr>
          <p:nvPr>
            <p:extLst>
              <p:ext uri="{D42A27DB-BD31-4B8C-83A1-F6EECF244321}">
                <p14:modId xmlns:p14="http://schemas.microsoft.com/office/powerpoint/2010/main" val="2143555231"/>
              </p:ext>
            </p:extLst>
          </p:nvPr>
        </p:nvGraphicFramePr>
        <p:xfrm>
          <a:off x="2332807" y="1286183"/>
          <a:ext cx="9499804" cy="4035291"/>
        </p:xfrm>
        <a:graphic>
          <a:graphicData uri="http://schemas.openxmlformats.org/drawingml/2006/table">
            <a:tbl>
              <a:tblPr firstRow="1" bandRow="1">
                <a:tableStyleId>{5C22544A-7EE6-4342-B048-85BDC9FD1C3A}</a:tableStyleId>
              </a:tblPr>
              <a:tblGrid>
                <a:gridCol w="6859506">
                  <a:extLst>
                    <a:ext uri="{9D8B030D-6E8A-4147-A177-3AD203B41FA5}">
                      <a16:colId xmlns:a16="http://schemas.microsoft.com/office/drawing/2014/main" val="659608742"/>
                    </a:ext>
                  </a:extLst>
                </a:gridCol>
                <a:gridCol w="2640298">
                  <a:extLst>
                    <a:ext uri="{9D8B030D-6E8A-4147-A177-3AD203B41FA5}">
                      <a16:colId xmlns:a16="http://schemas.microsoft.com/office/drawing/2014/main" val="85312577"/>
                    </a:ext>
                  </a:extLst>
                </a:gridCol>
              </a:tblGrid>
              <a:tr h="376215">
                <a:tc gridSpan="2">
                  <a:txBody>
                    <a:bodyPr/>
                    <a:lstStyle/>
                    <a:p>
                      <a:r>
                        <a:rPr lang="en-US"/>
                        <a:t>PEIMS Fall Submission (Sub 1)</a:t>
                      </a:r>
                    </a:p>
                  </a:txBody>
                  <a:tcPr/>
                </a:tc>
                <a:tc hMerge="1">
                  <a:txBody>
                    <a:bodyPr/>
                    <a:lstStyle/>
                    <a:p>
                      <a:endParaRPr lang="en-US"/>
                    </a:p>
                  </a:txBody>
                  <a:tcPr/>
                </a:tc>
                <a:extLst>
                  <a:ext uri="{0D108BD9-81ED-4DB2-BD59-A6C34878D82A}">
                    <a16:rowId xmlns:a16="http://schemas.microsoft.com/office/drawing/2014/main" val="2458678297"/>
                  </a:ext>
                </a:extLst>
              </a:tr>
              <a:tr h="376215">
                <a:tc>
                  <a:txBody>
                    <a:bodyPr/>
                    <a:lstStyle/>
                    <a:p>
                      <a:r>
                        <a:rPr lang="en-US"/>
                        <a:t>PEIMS Fall submission ready to promote data</a:t>
                      </a:r>
                    </a:p>
                  </a:txBody>
                  <a:tcPr/>
                </a:tc>
                <a:tc>
                  <a:txBody>
                    <a:bodyPr/>
                    <a:lstStyle/>
                    <a:p>
                      <a:r>
                        <a:rPr lang="en-US"/>
                        <a:t>September 13, 2021</a:t>
                      </a:r>
                    </a:p>
                  </a:txBody>
                  <a:tcPr/>
                </a:tc>
                <a:extLst>
                  <a:ext uri="{0D108BD9-81ED-4DB2-BD59-A6C34878D82A}">
                    <a16:rowId xmlns:a16="http://schemas.microsoft.com/office/drawing/2014/main" val="2433361008"/>
                  </a:ext>
                </a:extLst>
              </a:tr>
              <a:tr h="376215">
                <a:tc>
                  <a:txBody>
                    <a:bodyPr/>
                    <a:lstStyle/>
                    <a:p>
                      <a:r>
                        <a:rPr lang="en-US"/>
                        <a:t>Close of school-start window – Last Friday in September</a:t>
                      </a:r>
                    </a:p>
                  </a:txBody>
                  <a:tcPr/>
                </a:tc>
                <a:tc>
                  <a:txBody>
                    <a:bodyPr/>
                    <a:lstStyle/>
                    <a:p>
                      <a:r>
                        <a:rPr lang="en-US"/>
                        <a:t>September 24, 2021</a:t>
                      </a:r>
                    </a:p>
                  </a:txBody>
                  <a:tcPr/>
                </a:tc>
                <a:extLst>
                  <a:ext uri="{0D108BD9-81ED-4DB2-BD59-A6C34878D82A}">
                    <a16:rowId xmlns:a16="http://schemas.microsoft.com/office/drawing/2014/main" val="512380731"/>
                  </a:ext>
                </a:extLst>
              </a:tr>
              <a:tr h="376215">
                <a:tc>
                  <a:txBody>
                    <a:bodyPr/>
                    <a:lstStyle/>
                    <a:p>
                      <a:r>
                        <a:rPr lang="en-US"/>
                        <a:t>PEIMS Fall snapshot date</a:t>
                      </a:r>
                    </a:p>
                  </a:txBody>
                  <a:tcPr/>
                </a:tc>
                <a:tc>
                  <a:txBody>
                    <a:bodyPr/>
                    <a:lstStyle/>
                    <a:p>
                      <a:r>
                        <a:rPr lang="en-US"/>
                        <a:t>October 29, 2021</a:t>
                      </a:r>
                    </a:p>
                  </a:txBody>
                  <a:tcPr/>
                </a:tc>
                <a:extLst>
                  <a:ext uri="{0D108BD9-81ED-4DB2-BD59-A6C34878D82A}">
                    <a16:rowId xmlns:a16="http://schemas.microsoft.com/office/drawing/2014/main" val="4183622565"/>
                  </a:ext>
                </a:extLst>
              </a:tr>
              <a:tr h="649356">
                <a:tc>
                  <a:txBody>
                    <a:bodyPr/>
                    <a:lstStyle/>
                    <a:p>
                      <a:r>
                        <a:rPr lang="en-US"/>
                        <a:t>TSDS PEIMS ready for users to complete, approve, and accept submissions</a:t>
                      </a:r>
                    </a:p>
                  </a:txBody>
                  <a:tcPr/>
                </a:tc>
                <a:tc>
                  <a:txBody>
                    <a:bodyPr/>
                    <a:lstStyle/>
                    <a:p>
                      <a:r>
                        <a:rPr lang="en-US"/>
                        <a:t>November 1, 2021</a:t>
                      </a:r>
                    </a:p>
                  </a:txBody>
                  <a:tcPr/>
                </a:tc>
                <a:extLst>
                  <a:ext uri="{0D108BD9-81ED-4DB2-BD59-A6C34878D82A}">
                    <a16:rowId xmlns:a16="http://schemas.microsoft.com/office/drawing/2014/main" val="1351794068"/>
                  </a:ext>
                </a:extLst>
              </a:tr>
              <a:tr h="376215">
                <a:tc>
                  <a:txBody>
                    <a:bodyPr/>
                    <a:lstStyle/>
                    <a:p>
                      <a:r>
                        <a:rPr lang="en-US"/>
                        <a:t>Requests to retire Unique IDs due to TEA</a:t>
                      </a:r>
                    </a:p>
                  </a:txBody>
                  <a:tcPr/>
                </a:tc>
                <a:tc>
                  <a:txBody>
                    <a:bodyPr/>
                    <a:lstStyle/>
                    <a:p>
                      <a:r>
                        <a:rPr lang="en-US"/>
                        <a:t>November 26, 2021</a:t>
                      </a:r>
                    </a:p>
                  </a:txBody>
                  <a:tcPr/>
                </a:tc>
                <a:extLst>
                  <a:ext uri="{0D108BD9-81ED-4DB2-BD59-A6C34878D82A}">
                    <a16:rowId xmlns:a16="http://schemas.microsoft.com/office/drawing/2014/main" val="2713635525"/>
                  </a:ext>
                </a:extLst>
              </a:tr>
              <a:tr h="376215">
                <a:tc>
                  <a:txBody>
                    <a:bodyPr/>
                    <a:lstStyle/>
                    <a:p>
                      <a:r>
                        <a:rPr lang="en-US"/>
                        <a:t>PEIMS Fall first submission due date for LEAs and ESCs</a:t>
                      </a:r>
                    </a:p>
                  </a:txBody>
                  <a:tcPr/>
                </a:tc>
                <a:tc>
                  <a:txBody>
                    <a:bodyPr/>
                    <a:lstStyle/>
                    <a:p>
                      <a:r>
                        <a:rPr lang="en-US"/>
                        <a:t>December 2, 2021</a:t>
                      </a:r>
                    </a:p>
                  </a:txBody>
                  <a:tcPr/>
                </a:tc>
                <a:extLst>
                  <a:ext uri="{0D108BD9-81ED-4DB2-BD59-A6C34878D82A}">
                    <a16:rowId xmlns:a16="http://schemas.microsoft.com/office/drawing/2014/main" val="2184074065"/>
                  </a:ext>
                </a:extLst>
              </a:tr>
              <a:tr h="376215">
                <a:tc>
                  <a:txBody>
                    <a:bodyPr/>
                    <a:lstStyle/>
                    <a:p>
                      <a:r>
                        <a:rPr lang="en-US"/>
                        <a:t>Requests to retire Unique IDs due to TEA</a:t>
                      </a:r>
                    </a:p>
                  </a:txBody>
                  <a:tcPr/>
                </a:tc>
                <a:tc>
                  <a:txBody>
                    <a:bodyPr/>
                    <a:lstStyle/>
                    <a:p>
                      <a:r>
                        <a:rPr lang="en-US"/>
                        <a:t>January 14, 2022</a:t>
                      </a:r>
                    </a:p>
                  </a:txBody>
                  <a:tcPr/>
                </a:tc>
                <a:extLst>
                  <a:ext uri="{0D108BD9-81ED-4DB2-BD59-A6C34878D82A}">
                    <a16:rowId xmlns:a16="http://schemas.microsoft.com/office/drawing/2014/main" val="2921558916"/>
                  </a:ext>
                </a:extLst>
              </a:tr>
              <a:tr h="376215">
                <a:tc>
                  <a:txBody>
                    <a:bodyPr/>
                    <a:lstStyle/>
                    <a:p>
                      <a:r>
                        <a:rPr lang="en-US"/>
                        <a:t>PEIMS Fall resubmission due date for LEAs and ESCs</a:t>
                      </a:r>
                    </a:p>
                  </a:txBody>
                  <a:tcPr/>
                </a:tc>
                <a:tc>
                  <a:txBody>
                    <a:bodyPr/>
                    <a:lstStyle/>
                    <a:p>
                      <a:r>
                        <a:rPr lang="en-US"/>
                        <a:t>January 20, 2022</a:t>
                      </a:r>
                    </a:p>
                  </a:txBody>
                  <a:tcPr/>
                </a:tc>
                <a:extLst>
                  <a:ext uri="{0D108BD9-81ED-4DB2-BD59-A6C34878D82A}">
                    <a16:rowId xmlns:a16="http://schemas.microsoft.com/office/drawing/2014/main" val="365659737"/>
                  </a:ext>
                </a:extLst>
              </a:tr>
              <a:tr h="376215">
                <a:tc>
                  <a:txBody>
                    <a:bodyPr/>
                    <a:lstStyle/>
                    <a:p>
                      <a:r>
                        <a:rPr lang="en-US"/>
                        <a:t>PEIMS Fall data available to customers</a:t>
                      </a:r>
                    </a:p>
                  </a:txBody>
                  <a:tcPr/>
                </a:tc>
                <a:tc>
                  <a:txBody>
                    <a:bodyPr/>
                    <a:lstStyle/>
                    <a:p>
                      <a:r>
                        <a:rPr lang="en-US"/>
                        <a:t>February 17, 2022</a:t>
                      </a:r>
                    </a:p>
                  </a:txBody>
                  <a:tcPr/>
                </a:tc>
                <a:extLst>
                  <a:ext uri="{0D108BD9-81ED-4DB2-BD59-A6C34878D82A}">
                    <a16:rowId xmlns:a16="http://schemas.microsoft.com/office/drawing/2014/main" val="2036115618"/>
                  </a:ext>
                </a:extLst>
              </a:tr>
            </a:tbl>
          </a:graphicData>
        </a:graphic>
      </p:graphicFrame>
    </p:spTree>
    <p:extLst>
      <p:ext uri="{BB962C8B-B14F-4D97-AF65-F5344CB8AC3E}">
        <p14:creationId xmlns:p14="http://schemas.microsoft.com/office/powerpoint/2010/main" val="125947344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TIMELINE: 2021-2022 PEIMS MID-YEAR</a:t>
            </a:r>
          </a:p>
        </p:txBody>
      </p:sp>
      <p:sp>
        <p:nvSpPr>
          <p:cNvPr id="4" name="Content Placeholder 3" descr="Table">
            <a:extLst>
              <a:ext uri="{FF2B5EF4-FFF2-40B4-BE49-F238E27FC236}">
                <a16:creationId xmlns:a16="http://schemas.microsoft.com/office/drawing/2014/main" id="{3F6CE2FE-F02B-461B-8C8F-E1DFA26F0ED4}"/>
              </a:ext>
            </a:extLst>
          </p:cNvPr>
          <p:cNvSpPr>
            <a:spLocks noGrp="1"/>
          </p:cNvSpPr>
          <p:nvPr>
            <p:ph idx="1"/>
          </p:nvPr>
        </p:nvSpPr>
        <p:spPr>
          <a:xfrm>
            <a:off x="2110932" y="970134"/>
            <a:ext cx="10079174" cy="4351338"/>
          </a:xfrm>
        </p:spPr>
        <p:txBody>
          <a:bodyPr lIns="91440" tIns="45720" rIns="91440" bIns="45720" anchor="t"/>
          <a:lstStyle/>
          <a:p>
            <a:pPr marL="0" indent="0">
              <a:buNone/>
            </a:pPr>
            <a:endParaRPr lang="en-US">
              <a:cs typeface="Calibri"/>
            </a:endParaRPr>
          </a:p>
          <a:p>
            <a:pPr marL="0" indent="0">
              <a:buNone/>
            </a:pPr>
            <a:endParaRPr lang="en-US">
              <a:cs typeface="Calibri"/>
            </a:endParaRPr>
          </a:p>
          <a:p>
            <a:endParaRPr lang="en-US">
              <a:cs typeface="Calibri"/>
            </a:endParaRPr>
          </a:p>
        </p:txBody>
      </p:sp>
      <p:sp>
        <p:nvSpPr>
          <p:cNvPr id="2" name="TextBox 1">
            <a:extLst>
              <a:ext uri="{FF2B5EF4-FFF2-40B4-BE49-F238E27FC236}">
                <a16:creationId xmlns:a16="http://schemas.microsoft.com/office/drawing/2014/main" id="{E22D102D-2F1B-413F-9732-DF9D2BFED829}"/>
              </a:ext>
            </a:extLst>
          </p:cNvPr>
          <p:cNvSpPr txBox="1"/>
          <p:nvPr/>
        </p:nvSpPr>
        <p:spPr>
          <a:xfrm>
            <a:off x="2201841" y="6248400"/>
            <a:ext cx="9368836" cy="369332"/>
          </a:xfrm>
          <a:prstGeom prst="rect">
            <a:avLst/>
          </a:prstGeom>
          <a:noFill/>
        </p:spPr>
        <p:txBody>
          <a:bodyPr wrap="square" rtlCol="0">
            <a:spAutoFit/>
          </a:bodyPr>
          <a:lstStyle/>
          <a:p>
            <a:r>
              <a:rPr lang="en-US"/>
              <a:t>**Refer to Release Schedule presentation for the 2021-2022 timeline</a:t>
            </a:r>
          </a:p>
        </p:txBody>
      </p:sp>
      <p:graphicFrame>
        <p:nvGraphicFramePr>
          <p:cNvPr id="7" name="Table 7">
            <a:extLst>
              <a:ext uri="{FF2B5EF4-FFF2-40B4-BE49-F238E27FC236}">
                <a16:creationId xmlns:a16="http://schemas.microsoft.com/office/drawing/2014/main" id="{F5261B9F-9931-4DD2-A38F-910567F5730D}"/>
              </a:ext>
            </a:extLst>
          </p:cNvPr>
          <p:cNvGraphicFramePr>
            <a:graphicFrameLocks noGrp="1"/>
          </p:cNvGraphicFramePr>
          <p:nvPr>
            <p:extLst>
              <p:ext uri="{D42A27DB-BD31-4B8C-83A1-F6EECF244321}">
                <p14:modId xmlns:p14="http://schemas.microsoft.com/office/powerpoint/2010/main" val="132840462"/>
              </p:ext>
            </p:extLst>
          </p:nvPr>
        </p:nvGraphicFramePr>
        <p:xfrm>
          <a:off x="2247887" y="1653388"/>
          <a:ext cx="9584724" cy="2942059"/>
        </p:xfrm>
        <a:graphic>
          <a:graphicData uri="http://schemas.openxmlformats.org/drawingml/2006/table">
            <a:tbl>
              <a:tblPr firstRow="1" bandRow="1">
                <a:tableStyleId>{5C22544A-7EE6-4342-B048-85BDC9FD1C3A}</a:tableStyleId>
              </a:tblPr>
              <a:tblGrid>
                <a:gridCol w="6744040">
                  <a:extLst>
                    <a:ext uri="{9D8B030D-6E8A-4147-A177-3AD203B41FA5}">
                      <a16:colId xmlns:a16="http://schemas.microsoft.com/office/drawing/2014/main" val="1792345479"/>
                    </a:ext>
                  </a:extLst>
                </a:gridCol>
                <a:gridCol w="2840684">
                  <a:extLst>
                    <a:ext uri="{9D8B030D-6E8A-4147-A177-3AD203B41FA5}">
                      <a16:colId xmlns:a16="http://schemas.microsoft.com/office/drawing/2014/main" val="4008381795"/>
                    </a:ext>
                  </a:extLst>
                </a:gridCol>
              </a:tblGrid>
              <a:tr h="437414">
                <a:tc gridSpan="2">
                  <a:txBody>
                    <a:bodyPr/>
                    <a:lstStyle/>
                    <a:p>
                      <a:r>
                        <a:rPr lang="en-US"/>
                        <a:t>PEIMS Mid-Year Submission (Sub 2)</a:t>
                      </a:r>
                    </a:p>
                  </a:txBody>
                  <a:tcPr/>
                </a:tc>
                <a:tc hMerge="1">
                  <a:txBody>
                    <a:bodyPr/>
                    <a:lstStyle/>
                    <a:p>
                      <a:endParaRPr lang="en-US"/>
                    </a:p>
                  </a:txBody>
                  <a:tcPr/>
                </a:tc>
                <a:extLst>
                  <a:ext uri="{0D108BD9-81ED-4DB2-BD59-A6C34878D82A}">
                    <a16:rowId xmlns:a16="http://schemas.microsoft.com/office/drawing/2014/main" val="1944468218"/>
                  </a:ext>
                </a:extLst>
              </a:tr>
              <a:tr h="437414">
                <a:tc>
                  <a:txBody>
                    <a:bodyPr/>
                    <a:lstStyle/>
                    <a:p>
                      <a:r>
                        <a:rPr lang="en-US"/>
                        <a:t>PEIMS Mid-Year submission ready for users to promote data</a:t>
                      </a:r>
                    </a:p>
                  </a:txBody>
                  <a:tcPr/>
                </a:tc>
                <a:tc>
                  <a:txBody>
                    <a:bodyPr/>
                    <a:lstStyle/>
                    <a:p>
                      <a:r>
                        <a:rPr lang="en-US"/>
                        <a:t>November 8, 2021</a:t>
                      </a:r>
                    </a:p>
                  </a:txBody>
                  <a:tcPr/>
                </a:tc>
                <a:extLst>
                  <a:ext uri="{0D108BD9-81ED-4DB2-BD59-A6C34878D82A}">
                    <a16:rowId xmlns:a16="http://schemas.microsoft.com/office/drawing/2014/main" val="2843205174"/>
                  </a:ext>
                </a:extLst>
              </a:tr>
              <a:tr h="754989">
                <a:tc>
                  <a:txBody>
                    <a:bodyPr/>
                    <a:lstStyle/>
                    <a:p>
                      <a:r>
                        <a:rPr lang="en-US"/>
                        <a:t>TSDS PEIMS ready for users to complete, approve, and accept submissions</a:t>
                      </a:r>
                    </a:p>
                  </a:txBody>
                  <a:tcPr/>
                </a:tc>
                <a:tc>
                  <a:txBody>
                    <a:bodyPr/>
                    <a:lstStyle/>
                    <a:p>
                      <a:r>
                        <a:rPr lang="en-US"/>
                        <a:t>December 20, 2021</a:t>
                      </a:r>
                    </a:p>
                  </a:txBody>
                  <a:tcPr/>
                </a:tc>
                <a:extLst>
                  <a:ext uri="{0D108BD9-81ED-4DB2-BD59-A6C34878D82A}">
                    <a16:rowId xmlns:a16="http://schemas.microsoft.com/office/drawing/2014/main" val="1808739299"/>
                  </a:ext>
                </a:extLst>
              </a:tr>
              <a:tr h="437414">
                <a:tc>
                  <a:txBody>
                    <a:bodyPr/>
                    <a:lstStyle/>
                    <a:p>
                      <a:r>
                        <a:rPr lang="en-US"/>
                        <a:t>PEIMS Mid-Year first submission due date for LEAs and ESCs</a:t>
                      </a:r>
                    </a:p>
                  </a:txBody>
                  <a:tcPr/>
                </a:tc>
                <a:tc>
                  <a:txBody>
                    <a:bodyPr/>
                    <a:lstStyle/>
                    <a:p>
                      <a:r>
                        <a:rPr lang="en-US"/>
                        <a:t>January 27, 2022</a:t>
                      </a:r>
                    </a:p>
                  </a:txBody>
                  <a:tcPr/>
                </a:tc>
                <a:extLst>
                  <a:ext uri="{0D108BD9-81ED-4DB2-BD59-A6C34878D82A}">
                    <a16:rowId xmlns:a16="http://schemas.microsoft.com/office/drawing/2014/main" val="418192022"/>
                  </a:ext>
                </a:extLst>
              </a:tr>
              <a:tr h="437414">
                <a:tc>
                  <a:txBody>
                    <a:bodyPr/>
                    <a:lstStyle/>
                    <a:p>
                      <a:r>
                        <a:rPr lang="en-US"/>
                        <a:t>PEIMS Mid-Year resubmission due date for LEAs and ESCs</a:t>
                      </a:r>
                    </a:p>
                  </a:txBody>
                  <a:tcPr/>
                </a:tc>
                <a:tc>
                  <a:txBody>
                    <a:bodyPr/>
                    <a:lstStyle/>
                    <a:p>
                      <a:r>
                        <a:rPr lang="en-US"/>
                        <a:t>February 10, 2022</a:t>
                      </a:r>
                    </a:p>
                  </a:txBody>
                  <a:tcPr/>
                </a:tc>
                <a:extLst>
                  <a:ext uri="{0D108BD9-81ED-4DB2-BD59-A6C34878D82A}">
                    <a16:rowId xmlns:a16="http://schemas.microsoft.com/office/drawing/2014/main" val="2400367248"/>
                  </a:ext>
                </a:extLst>
              </a:tr>
              <a:tr h="437414">
                <a:tc>
                  <a:txBody>
                    <a:bodyPr/>
                    <a:lstStyle/>
                    <a:p>
                      <a:r>
                        <a:rPr lang="en-US"/>
                        <a:t>PEIMS Mid-Year data available to customers</a:t>
                      </a:r>
                    </a:p>
                  </a:txBody>
                  <a:tcPr/>
                </a:tc>
                <a:tc>
                  <a:txBody>
                    <a:bodyPr/>
                    <a:lstStyle/>
                    <a:p>
                      <a:r>
                        <a:rPr lang="en-US"/>
                        <a:t>March 3, 2022</a:t>
                      </a:r>
                    </a:p>
                  </a:txBody>
                  <a:tcPr/>
                </a:tc>
                <a:extLst>
                  <a:ext uri="{0D108BD9-81ED-4DB2-BD59-A6C34878D82A}">
                    <a16:rowId xmlns:a16="http://schemas.microsoft.com/office/drawing/2014/main" val="2724509754"/>
                  </a:ext>
                </a:extLst>
              </a:tr>
            </a:tbl>
          </a:graphicData>
        </a:graphic>
      </p:graphicFrame>
    </p:spTree>
    <p:extLst>
      <p:ext uri="{BB962C8B-B14F-4D97-AF65-F5344CB8AC3E}">
        <p14:creationId xmlns:p14="http://schemas.microsoft.com/office/powerpoint/2010/main" val="352964163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TIMELINE: 2021-2022 PEIMS SUMMER</a:t>
            </a:r>
          </a:p>
        </p:txBody>
      </p:sp>
      <p:sp>
        <p:nvSpPr>
          <p:cNvPr id="4" name="Content Placeholder 3" descr="Table">
            <a:extLst>
              <a:ext uri="{FF2B5EF4-FFF2-40B4-BE49-F238E27FC236}">
                <a16:creationId xmlns:a16="http://schemas.microsoft.com/office/drawing/2014/main" id="{3F6CE2FE-F02B-461B-8C8F-E1DFA26F0ED4}"/>
              </a:ext>
            </a:extLst>
          </p:cNvPr>
          <p:cNvSpPr>
            <a:spLocks noGrp="1"/>
          </p:cNvSpPr>
          <p:nvPr>
            <p:ph idx="1"/>
          </p:nvPr>
        </p:nvSpPr>
        <p:spPr>
          <a:xfrm>
            <a:off x="2110932" y="970134"/>
            <a:ext cx="10079174" cy="4351338"/>
          </a:xfrm>
        </p:spPr>
        <p:txBody>
          <a:bodyPr lIns="91440" tIns="45720" rIns="91440" bIns="45720" anchor="t"/>
          <a:lstStyle/>
          <a:p>
            <a:pPr marL="0" indent="0">
              <a:buNone/>
            </a:pPr>
            <a:endParaRPr lang="en-US">
              <a:cs typeface="Calibri"/>
            </a:endParaRPr>
          </a:p>
          <a:p>
            <a:pPr marL="0" indent="0">
              <a:buNone/>
            </a:pPr>
            <a:endParaRPr lang="en-US">
              <a:cs typeface="Calibri"/>
            </a:endParaRPr>
          </a:p>
          <a:p>
            <a:endParaRPr lang="en-US">
              <a:cs typeface="Calibri"/>
            </a:endParaRPr>
          </a:p>
        </p:txBody>
      </p:sp>
      <p:sp>
        <p:nvSpPr>
          <p:cNvPr id="2" name="TextBox 1">
            <a:extLst>
              <a:ext uri="{FF2B5EF4-FFF2-40B4-BE49-F238E27FC236}">
                <a16:creationId xmlns:a16="http://schemas.microsoft.com/office/drawing/2014/main" id="{E22D102D-2F1B-413F-9732-DF9D2BFED829}"/>
              </a:ext>
            </a:extLst>
          </p:cNvPr>
          <p:cNvSpPr txBox="1"/>
          <p:nvPr/>
        </p:nvSpPr>
        <p:spPr>
          <a:xfrm>
            <a:off x="2201841" y="6248400"/>
            <a:ext cx="9368836" cy="369332"/>
          </a:xfrm>
          <a:prstGeom prst="rect">
            <a:avLst/>
          </a:prstGeom>
          <a:noFill/>
        </p:spPr>
        <p:txBody>
          <a:bodyPr wrap="square" rtlCol="0">
            <a:spAutoFit/>
          </a:bodyPr>
          <a:lstStyle/>
          <a:p>
            <a:r>
              <a:rPr lang="en-US"/>
              <a:t>**Refer to Release Schedule presentation for the 2021-2022 timeline</a:t>
            </a:r>
          </a:p>
        </p:txBody>
      </p:sp>
      <p:graphicFrame>
        <p:nvGraphicFramePr>
          <p:cNvPr id="6" name="Table 6">
            <a:extLst>
              <a:ext uri="{FF2B5EF4-FFF2-40B4-BE49-F238E27FC236}">
                <a16:creationId xmlns:a16="http://schemas.microsoft.com/office/drawing/2014/main" id="{ED0F61C9-3BCA-4195-AC6E-92F4163DC2A9}"/>
              </a:ext>
            </a:extLst>
          </p:cNvPr>
          <p:cNvGraphicFramePr>
            <a:graphicFrameLocks noGrp="1"/>
          </p:cNvGraphicFramePr>
          <p:nvPr>
            <p:extLst>
              <p:ext uri="{D42A27DB-BD31-4B8C-83A1-F6EECF244321}">
                <p14:modId xmlns:p14="http://schemas.microsoft.com/office/powerpoint/2010/main" val="3326380562"/>
              </p:ext>
            </p:extLst>
          </p:nvPr>
        </p:nvGraphicFramePr>
        <p:xfrm>
          <a:off x="2328426" y="1329261"/>
          <a:ext cx="9504185" cy="3746832"/>
        </p:xfrm>
        <a:graphic>
          <a:graphicData uri="http://schemas.openxmlformats.org/drawingml/2006/table">
            <a:tbl>
              <a:tblPr firstRow="1" bandRow="1">
                <a:tableStyleId>{5C22544A-7EE6-4342-B048-85BDC9FD1C3A}</a:tableStyleId>
              </a:tblPr>
              <a:tblGrid>
                <a:gridCol w="6616375">
                  <a:extLst>
                    <a:ext uri="{9D8B030D-6E8A-4147-A177-3AD203B41FA5}">
                      <a16:colId xmlns:a16="http://schemas.microsoft.com/office/drawing/2014/main" val="3125370083"/>
                    </a:ext>
                  </a:extLst>
                </a:gridCol>
                <a:gridCol w="2887810">
                  <a:extLst>
                    <a:ext uri="{9D8B030D-6E8A-4147-A177-3AD203B41FA5}">
                      <a16:colId xmlns:a16="http://schemas.microsoft.com/office/drawing/2014/main" val="1114476753"/>
                    </a:ext>
                  </a:extLst>
                </a:gridCol>
              </a:tblGrid>
              <a:tr h="415051">
                <a:tc gridSpan="2">
                  <a:txBody>
                    <a:bodyPr/>
                    <a:lstStyle/>
                    <a:p>
                      <a:r>
                        <a:rPr lang="en-US">
                          <a:latin typeface="+mn-lt"/>
                        </a:rPr>
                        <a:t>PEIMS Summer Submission (Sub 3)</a:t>
                      </a:r>
                    </a:p>
                  </a:txBody>
                  <a:tcPr/>
                </a:tc>
                <a:tc hMerge="1">
                  <a:txBody>
                    <a:bodyPr/>
                    <a:lstStyle/>
                    <a:p>
                      <a:endParaRPr lang="en-US"/>
                    </a:p>
                  </a:txBody>
                  <a:tcPr/>
                </a:tc>
                <a:extLst>
                  <a:ext uri="{0D108BD9-81ED-4DB2-BD59-A6C34878D82A}">
                    <a16:rowId xmlns:a16="http://schemas.microsoft.com/office/drawing/2014/main" val="1747546086"/>
                  </a:ext>
                </a:extLst>
              </a:tr>
              <a:tr h="415051">
                <a:tc>
                  <a:txBody>
                    <a:bodyPr/>
                    <a:lstStyle/>
                    <a:p>
                      <a:r>
                        <a:rPr lang="en-US" sz="1800" b="0" i="0" kern="1200">
                          <a:solidFill>
                            <a:schemeClr val="dk1"/>
                          </a:solidFill>
                          <a:effectLst/>
                          <a:latin typeface="+mn-lt"/>
                          <a:ea typeface="+mn-ea"/>
                          <a:cs typeface="+mn-cs"/>
                        </a:rPr>
                        <a:t>PEIMS Summer submission ready for users to promote data</a:t>
                      </a:r>
                      <a:endParaRPr lang="en-US">
                        <a:latin typeface="+mn-lt"/>
                      </a:endParaRPr>
                    </a:p>
                  </a:txBody>
                  <a:tcPr/>
                </a:tc>
                <a:tc>
                  <a:txBody>
                    <a:bodyPr/>
                    <a:lstStyle/>
                    <a:p>
                      <a:r>
                        <a:rPr lang="en-US" sz="1800" b="0" i="0" kern="1200">
                          <a:solidFill>
                            <a:schemeClr val="dk1"/>
                          </a:solidFill>
                          <a:effectLst/>
                          <a:latin typeface="+mn-lt"/>
                          <a:ea typeface="+mn-ea"/>
                          <a:cs typeface="+mn-cs"/>
                        </a:rPr>
                        <a:t>February 28, 2022</a:t>
                      </a:r>
                      <a:endParaRPr lang="en-US">
                        <a:latin typeface="+mn-lt"/>
                      </a:endParaRPr>
                    </a:p>
                  </a:txBody>
                  <a:tcPr/>
                </a:tc>
                <a:extLst>
                  <a:ext uri="{0D108BD9-81ED-4DB2-BD59-A6C34878D82A}">
                    <a16:rowId xmlns:a16="http://schemas.microsoft.com/office/drawing/2014/main" val="1866111392"/>
                  </a:ext>
                </a:extLst>
              </a:tr>
              <a:tr h="741975">
                <a:tc>
                  <a:txBody>
                    <a:bodyPr/>
                    <a:lstStyle/>
                    <a:p>
                      <a:pPr fontAlgn="t"/>
                      <a:r>
                        <a:rPr lang="en-US">
                          <a:solidFill>
                            <a:srgbClr val="242424"/>
                          </a:solidFill>
                          <a:effectLst/>
                          <a:latin typeface="+mn-lt"/>
                        </a:rPr>
                        <a:t>TSDS PEIMS ready for users to complete, approve, and accept submissions</a:t>
                      </a:r>
                    </a:p>
                  </a:txBody>
                  <a:tcPr marL="95250" marR="95250" marT="57150" marB="57150"/>
                </a:tc>
                <a:tc>
                  <a:txBody>
                    <a:bodyPr/>
                    <a:lstStyle/>
                    <a:p>
                      <a:pPr fontAlgn="t"/>
                      <a:r>
                        <a:rPr lang="en-US">
                          <a:solidFill>
                            <a:srgbClr val="242424"/>
                          </a:solidFill>
                          <a:effectLst/>
                          <a:latin typeface="+mn-lt"/>
                        </a:rPr>
                        <a:t>May 16, 2022</a:t>
                      </a:r>
                    </a:p>
                  </a:txBody>
                  <a:tcPr marL="95250" marR="95250" marT="57150" marB="57150"/>
                </a:tc>
                <a:extLst>
                  <a:ext uri="{0D108BD9-81ED-4DB2-BD59-A6C34878D82A}">
                    <a16:rowId xmlns:a16="http://schemas.microsoft.com/office/drawing/2014/main" val="871816451"/>
                  </a:ext>
                </a:extLst>
              </a:tr>
              <a:tr h="434951">
                <a:tc>
                  <a:txBody>
                    <a:bodyPr/>
                    <a:lstStyle/>
                    <a:p>
                      <a:pPr fontAlgn="t"/>
                      <a:r>
                        <a:rPr lang="en-US">
                          <a:solidFill>
                            <a:srgbClr val="242424"/>
                          </a:solidFill>
                          <a:effectLst/>
                          <a:latin typeface="+mn-lt"/>
                        </a:rPr>
                        <a:t>Requests to retire Unique IDs due at TEA</a:t>
                      </a:r>
                    </a:p>
                  </a:txBody>
                  <a:tcPr marL="95250" marR="95250" marT="57150" marB="57150"/>
                </a:tc>
                <a:tc>
                  <a:txBody>
                    <a:bodyPr/>
                    <a:lstStyle/>
                    <a:p>
                      <a:pPr fontAlgn="t"/>
                      <a:r>
                        <a:rPr lang="en-US">
                          <a:solidFill>
                            <a:srgbClr val="242424"/>
                          </a:solidFill>
                          <a:effectLst/>
                          <a:latin typeface="+mn-lt"/>
                        </a:rPr>
                        <a:t>June 10, 2022</a:t>
                      </a:r>
                    </a:p>
                  </a:txBody>
                  <a:tcPr marL="95250" marR="95250" marT="57150" marB="57150"/>
                </a:tc>
                <a:extLst>
                  <a:ext uri="{0D108BD9-81ED-4DB2-BD59-A6C34878D82A}">
                    <a16:rowId xmlns:a16="http://schemas.microsoft.com/office/drawing/2014/main" val="619723172"/>
                  </a:ext>
                </a:extLst>
              </a:tr>
              <a:tr h="434951">
                <a:tc>
                  <a:txBody>
                    <a:bodyPr/>
                    <a:lstStyle/>
                    <a:p>
                      <a:pPr fontAlgn="t"/>
                      <a:r>
                        <a:rPr lang="en-US" b="0">
                          <a:solidFill>
                            <a:srgbClr val="242424"/>
                          </a:solidFill>
                          <a:effectLst/>
                          <a:latin typeface="+mn-lt"/>
                        </a:rPr>
                        <a:t>PEIMS Summer first submission due date for LEAs</a:t>
                      </a:r>
                    </a:p>
                  </a:txBody>
                  <a:tcPr marL="95250" marR="95250" marT="57150" marB="57150"/>
                </a:tc>
                <a:tc>
                  <a:txBody>
                    <a:bodyPr/>
                    <a:lstStyle/>
                    <a:p>
                      <a:pPr fontAlgn="t"/>
                      <a:r>
                        <a:rPr lang="en-US">
                          <a:solidFill>
                            <a:srgbClr val="242424"/>
                          </a:solidFill>
                          <a:effectLst/>
                          <a:latin typeface="+mn-lt"/>
                        </a:rPr>
                        <a:t>June 16, 2022</a:t>
                      </a:r>
                    </a:p>
                  </a:txBody>
                  <a:tcPr marL="95250" marR="95250" marT="57150" marB="57150"/>
                </a:tc>
                <a:extLst>
                  <a:ext uri="{0D108BD9-81ED-4DB2-BD59-A6C34878D82A}">
                    <a16:rowId xmlns:a16="http://schemas.microsoft.com/office/drawing/2014/main" val="4161488830"/>
                  </a:ext>
                </a:extLst>
              </a:tr>
              <a:tr h="434951">
                <a:tc>
                  <a:txBody>
                    <a:bodyPr/>
                    <a:lstStyle/>
                    <a:p>
                      <a:pPr fontAlgn="t"/>
                      <a:r>
                        <a:rPr lang="en-US" b="0">
                          <a:solidFill>
                            <a:srgbClr val="242424"/>
                          </a:solidFill>
                          <a:effectLst/>
                          <a:latin typeface="+mn-lt"/>
                        </a:rPr>
                        <a:t>Requests to retire Unique IDs due at TEA</a:t>
                      </a:r>
                    </a:p>
                  </a:txBody>
                  <a:tcPr marL="95250" marR="95250" marT="57150" marB="57150"/>
                </a:tc>
                <a:tc>
                  <a:txBody>
                    <a:bodyPr/>
                    <a:lstStyle/>
                    <a:p>
                      <a:pPr fontAlgn="t"/>
                      <a:r>
                        <a:rPr lang="en-US">
                          <a:solidFill>
                            <a:srgbClr val="242424"/>
                          </a:solidFill>
                          <a:effectLst/>
                          <a:latin typeface="+mn-lt"/>
                        </a:rPr>
                        <a:t>July 15, 2022</a:t>
                      </a:r>
                    </a:p>
                  </a:txBody>
                  <a:tcPr marL="95250" marR="95250" marT="57150" marB="57150"/>
                </a:tc>
                <a:extLst>
                  <a:ext uri="{0D108BD9-81ED-4DB2-BD59-A6C34878D82A}">
                    <a16:rowId xmlns:a16="http://schemas.microsoft.com/office/drawing/2014/main" val="2979652155"/>
                  </a:ext>
                </a:extLst>
              </a:tr>
              <a:tr h="434951">
                <a:tc>
                  <a:txBody>
                    <a:bodyPr/>
                    <a:lstStyle/>
                    <a:p>
                      <a:pPr fontAlgn="t"/>
                      <a:r>
                        <a:rPr lang="en-US" b="0">
                          <a:solidFill>
                            <a:srgbClr val="242424"/>
                          </a:solidFill>
                          <a:effectLst/>
                          <a:latin typeface="+mn-lt"/>
                        </a:rPr>
                        <a:t>PEIMS Summer resubmission due date for LEAs</a:t>
                      </a:r>
                    </a:p>
                  </a:txBody>
                  <a:tcPr marL="95250" marR="95250" marT="57150" marB="57150"/>
                </a:tc>
                <a:tc>
                  <a:txBody>
                    <a:bodyPr/>
                    <a:lstStyle/>
                    <a:p>
                      <a:r>
                        <a:rPr lang="en-US">
                          <a:latin typeface="+mn-lt"/>
                        </a:rPr>
                        <a:t>July 21, 2022</a:t>
                      </a:r>
                    </a:p>
                  </a:txBody>
                  <a:tcPr/>
                </a:tc>
                <a:extLst>
                  <a:ext uri="{0D108BD9-81ED-4DB2-BD59-A6C34878D82A}">
                    <a16:rowId xmlns:a16="http://schemas.microsoft.com/office/drawing/2014/main" val="701132064"/>
                  </a:ext>
                </a:extLst>
              </a:tr>
              <a:tr h="434951">
                <a:tc>
                  <a:txBody>
                    <a:bodyPr/>
                    <a:lstStyle/>
                    <a:p>
                      <a:pPr fontAlgn="t"/>
                      <a:r>
                        <a:rPr lang="en-US">
                          <a:solidFill>
                            <a:srgbClr val="242424"/>
                          </a:solidFill>
                          <a:effectLst/>
                          <a:latin typeface="+mn-lt"/>
                        </a:rPr>
                        <a:t>PEIMS Summer data available to customers</a:t>
                      </a:r>
                    </a:p>
                  </a:txBody>
                  <a:tcPr marL="95250" marR="95250" marT="57150" marB="57150"/>
                </a:tc>
                <a:tc>
                  <a:txBody>
                    <a:bodyPr/>
                    <a:lstStyle/>
                    <a:p>
                      <a:pPr fontAlgn="t"/>
                      <a:r>
                        <a:rPr lang="en-US">
                          <a:solidFill>
                            <a:srgbClr val="242424"/>
                          </a:solidFill>
                          <a:effectLst/>
                          <a:latin typeface="+mn-lt"/>
                        </a:rPr>
                        <a:t>September 15, 2022</a:t>
                      </a:r>
                    </a:p>
                  </a:txBody>
                  <a:tcPr marL="95250" marR="95250" marT="57150" marB="57150"/>
                </a:tc>
                <a:extLst>
                  <a:ext uri="{0D108BD9-81ED-4DB2-BD59-A6C34878D82A}">
                    <a16:rowId xmlns:a16="http://schemas.microsoft.com/office/drawing/2014/main" val="2438741995"/>
                  </a:ext>
                </a:extLst>
              </a:tr>
            </a:tbl>
          </a:graphicData>
        </a:graphic>
      </p:graphicFrame>
    </p:spTree>
    <p:extLst>
      <p:ext uri="{BB962C8B-B14F-4D97-AF65-F5344CB8AC3E}">
        <p14:creationId xmlns:p14="http://schemas.microsoft.com/office/powerpoint/2010/main" val="89109418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TIMELINE: 2021-2022 PEIMS EXTENDED YEAR</a:t>
            </a:r>
          </a:p>
        </p:txBody>
      </p:sp>
      <p:sp>
        <p:nvSpPr>
          <p:cNvPr id="4" name="Content Placeholder 3" descr="Table">
            <a:extLst>
              <a:ext uri="{FF2B5EF4-FFF2-40B4-BE49-F238E27FC236}">
                <a16:creationId xmlns:a16="http://schemas.microsoft.com/office/drawing/2014/main" id="{3F6CE2FE-F02B-461B-8C8F-E1DFA26F0ED4}"/>
              </a:ext>
            </a:extLst>
          </p:cNvPr>
          <p:cNvSpPr>
            <a:spLocks noGrp="1"/>
          </p:cNvSpPr>
          <p:nvPr>
            <p:ph idx="1"/>
          </p:nvPr>
        </p:nvSpPr>
        <p:spPr>
          <a:xfrm>
            <a:off x="2110932" y="970134"/>
            <a:ext cx="10079174" cy="4351338"/>
          </a:xfrm>
        </p:spPr>
        <p:txBody>
          <a:bodyPr lIns="91440" tIns="45720" rIns="91440" bIns="45720" anchor="t"/>
          <a:lstStyle/>
          <a:p>
            <a:pPr marL="0" indent="0">
              <a:buNone/>
            </a:pPr>
            <a:endParaRPr lang="en-US">
              <a:cs typeface="Calibri"/>
            </a:endParaRPr>
          </a:p>
          <a:p>
            <a:pPr marL="0" indent="0">
              <a:buNone/>
            </a:pPr>
            <a:endParaRPr lang="en-US">
              <a:cs typeface="Calibri"/>
            </a:endParaRPr>
          </a:p>
          <a:p>
            <a:endParaRPr lang="en-US">
              <a:cs typeface="Calibri"/>
            </a:endParaRPr>
          </a:p>
        </p:txBody>
      </p:sp>
      <p:sp>
        <p:nvSpPr>
          <p:cNvPr id="2" name="TextBox 1">
            <a:extLst>
              <a:ext uri="{FF2B5EF4-FFF2-40B4-BE49-F238E27FC236}">
                <a16:creationId xmlns:a16="http://schemas.microsoft.com/office/drawing/2014/main" id="{E22D102D-2F1B-413F-9732-DF9D2BFED829}"/>
              </a:ext>
            </a:extLst>
          </p:cNvPr>
          <p:cNvSpPr txBox="1"/>
          <p:nvPr/>
        </p:nvSpPr>
        <p:spPr>
          <a:xfrm>
            <a:off x="2201841" y="6248400"/>
            <a:ext cx="9368836" cy="369332"/>
          </a:xfrm>
          <a:prstGeom prst="rect">
            <a:avLst/>
          </a:prstGeom>
          <a:noFill/>
        </p:spPr>
        <p:txBody>
          <a:bodyPr wrap="square" rtlCol="0">
            <a:spAutoFit/>
          </a:bodyPr>
          <a:lstStyle/>
          <a:p>
            <a:r>
              <a:rPr lang="en-US"/>
              <a:t>**Refer to Release Schedule presentation for the 2021-2022 timeline</a:t>
            </a:r>
          </a:p>
        </p:txBody>
      </p:sp>
      <p:graphicFrame>
        <p:nvGraphicFramePr>
          <p:cNvPr id="6" name="Table 6">
            <a:extLst>
              <a:ext uri="{FF2B5EF4-FFF2-40B4-BE49-F238E27FC236}">
                <a16:creationId xmlns:a16="http://schemas.microsoft.com/office/drawing/2014/main" id="{4B6CA468-C8D9-4681-92CC-93E283C040BD}"/>
              </a:ext>
            </a:extLst>
          </p:cNvPr>
          <p:cNvGraphicFramePr>
            <a:graphicFrameLocks noGrp="1"/>
          </p:cNvGraphicFramePr>
          <p:nvPr>
            <p:extLst>
              <p:ext uri="{D42A27DB-BD31-4B8C-83A1-F6EECF244321}">
                <p14:modId xmlns:p14="http://schemas.microsoft.com/office/powerpoint/2010/main" val="3111519316"/>
              </p:ext>
            </p:extLst>
          </p:nvPr>
        </p:nvGraphicFramePr>
        <p:xfrm>
          <a:off x="2335134" y="1411326"/>
          <a:ext cx="9497477" cy="3606148"/>
        </p:xfrm>
        <a:graphic>
          <a:graphicData uri="http://schemas.openxmlformats.org/drawingml/2006/table">
            <a:tbl>
              <a:tblPr firstRow="1" bandRow="1">
                <a:tableStyleId>{5C22544A-7EE6-4342-B048-85BDC9FD1C3A}</a:tableStyleId>
              </a:tblPr>
              <a:tblGrid>
                <a:gridCol w="6467046">
                  <a:extLst>
                    <a:ext uri="{9D8B030D-6E8A-4147-A177-3AD203B41FA5}">
                      <a16:colId xmlns:a16="http://schemas.microsoft.com/office/drawing/2014/main" val="3832428513"/>
                    </a:ext>
                  </a:extLst>
                </a:gridCol>
                <a:gridCol w="3030431">
                  <a:extLst>
                    <a:ext uri="{9D8B030D-6E8A-4147-A177-3AD203B41FA5}">
                      <a16:colId xmlns:a16="http://schemas.microsoft.com/office/drawing/2014/main" val="3690218066"/>
                    </a:ext>
                  </a:extLst>
                </a:gridCol>
              </a:tblGrid>
              <a:tr h="397357">
                <a:tc gridSpan="2">
                  <a:txBody>
                    <a:bodyPr/>
                    <a:lstStyle/>
                    <a:p>
                      <a:r>
                        <a:rPr lang="en-US"/>
                        <a:t>PEIMS Extended Year Submission (Sub 4)</a:t>
                      </a:r>
                    </a:p>
                  </a:txBody>
                  <a:tcPr/>
                </a:tc>
                <a:tc hMerge="1">
                  <a:txBody>
                    <a:bodyPr/>
                    <a:lstStyle/>
                    <a:p>
                      <a:endParaRPr lang="en-US"/>
                    </a:p>
                  </a:txBody>
                  <a:tcPr/>
                </a:tc>
                <a:extLst>
                  <a:ext uri="{0D108BD9-81ED-4DB2-BD59-A6C34878D82A}">
                    <a16:rowId xmlns:a16="http://schemas.microsoft.com/office/drawing/2014/main" val="1513142789"/>
                  </a:ext>
                </a:extLst>
              </a:tr>
              <a:tr h="416408">
                <a:tc>
                  <a:txBody>
                    <a:bodyPr/>
                    <a:lstStyle/>
                    <a:p>
                      <a:pPr fontAlgn="t"/>
                      <a:r>
                        <a:rPr lang="en-US" b="0">
                          <a:solidFill>
                            <a:srgbClr val="242424"/>
                          </a:solidFill>
                          <a:effectLst/>
                          <a:latin typeface="+mn-lt"/>
                        </a:rPr>
                        <a:t>PEIMS Extended Year submission ready for users to promote data</a:t>
                      </a:r>
                    </a:p>
                  </a:txBody>
                  <a:tcPr marL="95250" marR="95250" marT="57150" marB="57150"/>
                </a:tc>
                <a:tc>
                  <a:txBody>
                    <a:bodyPr/>
                    <a:lstStyle/>
                    <a:p>
                      <a:pPr fontAlgn="t"/>
                      <a:r>
                        <a:rPr lang="en-US" b="0">
                          <a:solidFill>
                            <a:srgbClr val="242424"/>
                          </a:solidFill>
                          <a:effectLst/>
                          <a:latin typeface="+mn-lt"/>
                        </a:rPr>
                        <a:t>March 28, 2022</a:t>
                      </a:r>
                    </a:p>
                  </a:txBody>
                  <a:tcPr marL="95250" marR="95250" marT="57150" marB="57150"/>
                </a:tc>
                <a:extLst>
                  <a:ext uri="{0D108BD9-81ED-4DB2-BD59-A6C34878D82A}">
                    <a16:rowId xmlns:a16="http://schemas.microsoft.com/office/drawing/2014/main" val="4021090099"/>
                  </a:ext>
                </a:extLst>
              </a:tr>
              <a:tr h="710343">
                <a:tc>
                  <a:txBody>
                    <a:bodyPr/>
                    <a:lstStyle/>
                    <a:p>
                      <a:pPr fontAlgn="t"/>
                      <a:r>
                        <a:rPr lang="en-US" b="0">
                          <a:solidFill>
                            <a:srgbClr val="242424"/>
                          </a:solidFill>
                          <a:effectLst/>
                          <a:latin typeface="+mn-lt"/>
                        </a:rPr>
                        <a:t>TSDS PEIMS ready for users to complete, approve, and accept submissions</a:t>
                      </a:r>
                    </a:p>
                  </a:txBody>
                  <a:tcPr marL="95250" marR="95250" marT="57150" marB="57150"/>
                </a:tc>
                <a:tc>
                  <a:txBody>
                    <a:bodyPr/>
                    <a:lstStyle/>
                    <a:p>
                      <a:pPr fontAlgn="t"/>
                      <a:r>
                        <a:rPr lang="en-US" b="0">
                          <a:solidFill>
                            <a:srgbClr val="242424"/>
                          </a:solidFill>
                          <a:effectLst/>
                          <a:latin typeface="+mn-lt"/>
                        </a:rPr>
                        <a:t>July 25, 2022</a:t>
                      </a:r>
                    </a:p>
                  </a:txBody>
                  <a:tcPr marL="95250" marR="95250" marT="57150" marB="57150"/>
                </a:tc>
                <a:extLst>
                  <a:ext uri="{0D108BD9-81ED-4DB2-BD59-A6C34878D82A}">
                    <a16:rowId xmlns:a16="http://schemas.microsoft.com/office/drawing/2014/main" val="3084830413"/>
                  </a:ext>
                </a:extLst>
              </a:tr>
              <a:tr h="416408">
                <a:tc>
                  <a:txBody>
                    <a:bodyPr/>
                    <a:lstStyle/>
                    <a:p>
                      <a:pPr fontAlgn="t"/>
                      <a:r>
                        <a:rPr lang="en-US" b="0">
                          <a:solidFill>
                            <a:srgbClr val="242424"/>
                          </a:solidFill>
                          <a:effectLst/>
                          <a:latin typeface="+mn-lt"/>
                        </a:rPr>
                        <a:t>Requests to retire Unique IDs due at TEA</a:t>
                      </a:r>
                    </a:p>
                  </a:txBody>
                  <a:tcPr marL="95250" marR="95250" marT="57150" marB="57150"/>
                </a:tc>
                <a:tc>
                  <a:txBody>
                    <a:bodyPr/>
                    <a:lstStyle/>
                    <a:p>
                      <a:pPr fontAlgn="t"/>
                      <a:r>
                        <a:rPr lang="en-US" b="0">
                          <a:solidFill>
                            <a:srgbClr val="242424"/>
                          </a:solidFill>
                          <a:effectLst/>
                          <a:latin typeface="+mn-lt"/>
                        </a:rPr>
                        <a:t>August 19, 2022</a:t>
                      </a:r>
                    </a:p>
                  </a:txBody>
                  <a:tcPr marL="95250" marR="95250" marT="57150" marB="57150"/>
                </a:tc>
                <a:extLst>
                  <a:ext uri="{0D108BD9-81ED-4DB2-BD59-A6C34878D82A}">
                    <a16:rowId xmlns:a16="http://schemas.microsoft.com/office/drawing/2014/main" val="391457733"/>
                  </a:ext>
                </a:extLst>
              </a:tr>
              <a:tr h="416408">
                <a:tc>
                  <a:txBody>
                    <a:bodyPr/>
                    <a:lstStyle/>
                    <a:p>
                      <a:pPr fontAlgn="t"/>
                      <a:r>
                        <a:rPr lang="en-US" b="0">
                          <a:solidFill>
                            <a:srgbClr val="242424"/>
                          </a:solidFill>
                          <a:effectLst/>
                          <a:latin typeface="+mn-lt"/>
                        </a:rPr>
                        <a:t>PEIMS Extended Year first submission due date for LEAs</a:t>
                      </a:r>
                    </a:p>
                  </a:txBody>
                  <a:tcPr marL="95250" marR="95250" marT="57150" marB="57150"/>
                </a:tc>
                <a:tc>
                  <a:txBody>
                    <a:bodyPr/>
                    <a:lstStyle/>
                    <a:p>
                      <a:pPr fontAlgn="t"/>
                      <a:r>
                        <a:rPr lang="en-US" b="0">
                          <a:solidFill>
                            <a:srgbClr val="242424"/>
                          </a:solidFill>
                          <a:effectLst/>
                          <a:latin typeface="+mn-lt"/>
                        </a:rPr>
                        <a:t>August 25, 2022</a:t>
                      </a:r>
                    </a:p>
                  </a:txBody>
                  <a:tcPr marL="95250" marR="95250" marT="57150" marB="57150"/>
                </a:tc>
                <a:extLst>
                  <a:ext uri="{0D108BD9-81ED-4DB2-BD59-A6C34878D82A}">
                    <a16:rowId xmlns:a16="http://schemas.microsoft.com/office/drawing/2014/main" val="3520873285"/>
                  </a:ext>
                </a:extLst>
              </a:tr>
              <a:tr h="416408">
                <a:tc>
                  <a:txBody>
                    <a:bodyPr/>
                    <a:lstStyle/>
                    <a:p>
                      <a:pPr fontAlgn="t"/>
                      <a:r>
                        <a:rPr lang="en-US" b="0">
                          <a:solidFill>
                            <a:srgbClr val="242424"/>
                          </a:solidFill>
                          <a:effectLst/>
                          <a:latin typeface="+mn-lt"/>
                        </a:rPr>
                        <a:t>Requests to retire Unique IDs due at TEA</a:t>
                      </a:r>
                    </a:p>
                  </a:txBody>
                  <a:tcPr marL="95250" marR="95250" marT="57150" marB="57150"/>
                </a:tc>
                <a:tc>
                  <a:txBody>
                    <a:bodyPr/>
                    <a:lstStyle/>
                    <a:p>
                      <a:pPr fontAlgn="t"/>
                      <a:r>
                        <a:rPr lang="en-US" b="0">
                          <a:solidFill>
                            <a:srgbClr val="242424"/>
                          </a:solidFill>
                          <a:effectLst/>
                          <a:latin typeface="+mn-lt"/>
                        </a:rPr>
                        <a:t>September 9, 2022</a:t>
                      </a:r>
                    </a:p>
                  </a:txBody>
                  <a:tcPr marL="95250" marR="95250" marT="57150" marB="57150"/>
                </a:tc>
                <a:extLst>
                  <a:ext uri="{0D108BD9-81ED-4DB2-BD59-A6C34878D82A}">
                    <a16:rowId xmlns:a16="http://schemas.microsoft.com/office/drawing/2014/main" val="3109909158"/>
                  </a:ext>
                </a:extLst>
              </a:tr>
              <a:tr h="416408">
                <a:tc>
                  <a:txBody>
                    <a:bodyPr/>
                    <a:lstStyle/>
                    <a:p>
                      <a:pPr fontAlgn="t"/>
                      <a:r>
                        <a:rPr lang="en-US" b="0">
                          <a:solidFill>
                            <a:srgbClr val="242424"/>
                          </a:solidFill>
                          <a:effectLst/>
                          <a:latin typeface="+mn-lt"/>
                        </a:rPr>
                        <a:t>PEIMS Extended Year resubmission due date for LEAs</a:t>
                      </a:r>
                    </a:p>
                  </a:txBody>
                  <a:tcPr marL="95250" marR="95250" marT="57150" marB="57150"/>
                </a:tc>
                <a:tc>
                  <a:txBody>
                    <a:bodyPr/>
                    <a:lstStyle/>
                    <a:p>
                      <a:pPr fontAlgn="t"/>
                      <a:r>
                        <a:rPr lang="en-US" b="0">
                          <a:solidFill>
                            <a:srgbClr val="242424"/>
                          </a:solidFill>
                          <a:effectLst/>
                          <a:latin typeface="+mn-lt"/>
                        </a:rPr>
                        <a:t>September 15, 2022</a:t>
                      </a:r>
                    </a:p>
                  </a:txBody>
                  <a:tcPr marL="95250" marR="95250" marT="57150" marB="57150"/>
                </a:tc>
                <a:extLst>
                  <a:ext uri="{0D108BD9-81ED-4DB2-BD59-A6C34878D82A}">
                    <a16:rowId xmlns:a16="http://schemas.microsoft.com/office/drawing/2014/main" val="524567020"/>
                  </a:ext>
                </a:extLst>
              </a:tr>
              <a:tr h="416408">
                <a:tc>
                  <a:txBody>
                    <a:bodyPr/>
                    <a:lstStyle/>
                    <a:p>
                      <a:pPr fontAlgn="t"/>
                      <a:r>
                        <a:rPr lang="en-US" b="0">
                          <a:solidFill>
                            <a:srgbClr val="242424"/>
                          </a:solidFill>
                          <a:effectLst/>
                          <a:latin typeface="+mn-lt"/>
                        </a:rPr>
                        <a:t>PEIMS Extended Year data available to customers</a:t>
                      </a:r>
                    </a:p>
                  </a:txBody>
                  <a:tcPr marL="95250" marR="95250" marT="57150" marB="57150"/>
                </a:tc>
                <a:tc>
                  <a:txBody>
                    <a:bodyPr/>
                    <a:lstStyle/>
                    <a:p>
                      <a:pPr fontAlgn="t"/>
                      <a:r>
                        <a:rPr lang="en-US" b="0">
                          <a:solidFill>
                            <a:srgbClr val="242424"/>
                          </a:solidFill>
                          <a:effectLst/>
                          <a:latin typeface="+mn-lt"/>
                        </a:rPr>
                        <a:t>October 13, 2022</a:t>
                      </a:r>
                    </a:p>
                  </a:txBody>
                  <a:tcPr marL="95250" marR="95250" marT="57150" marB="57150"/>
                </a:tc>
                <a:extLst>
                  <a:ext uri="{0D108BD9-81ED-4DB2-BD59-A6C34878D82A}">
                    <a16:rowId xmlns:a16="http://schemas.microsoft.com/office/drawing/2014/main" val="2095082906"/>
                  </a:ext>
                </a:extLst>
              </a:tr>
            </a:tbl>
          </a:graphicData>
        </a:graphic>
      </p:graphicFrame>
    </p:spTree>
    <p:extLst>
      <p:ext uri="{BB962C8B-B14F-4D97-AF65-F5344CB8AC3E}">
        <p14:creationId xmlns:p14="http://schemas.microsoft.com/office/powerpoint/2010/main" val="98245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a:xfrm>
            <a:off x="712380" y="0"/>
            <a:ext cx="11121657" cy="751350"/>
          </a:xfrm>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84119" y="468802"/>
            <a:ext cx="10623762" cy="5402759"/>
          </a:xfrm>
        </p:spPr>
        <p:txBody>
          <a:bodyPr lIns="91440" tIns="45720" rIns="91440" bIns="45720" anchor="t"/>
          <a:lstStyle/>
          <a:p>
            <a:pPr>
              <a:lnSpc>
                <a:spcPct val="100000"/>
              </a:lnSpc>
              <a:spcBef>
                <a:spcPts val="0"/>
              </a:spcBef>
            </a:pPr>
            <a:r>
              <a:rPr lang="en-US" sz="2400" b="1">
                <a:solidFill>
                  <a:srgbClr val="0D6CB9"/>
                </a:solidFill>
                <a:ea typeface="+mn-lt"/>
                <a:cs typeface="+mn-lt"/>
              </a:rPr>
              <a:t>PEIMS</a:t>
            </a:r>
            <a:endParaRPr lang="en-US" b="1">
              <a:solidFill>
                <a:srgbClr val="0D6CB9"/>
              </a:solidFill>
              <a:ea typeface="+mn-lt"/>
              <a:cs typeface="+mn-lt"/>
            </a:endParaRPr>
          </a:p>
          <a:p>
            <a:pPr lvl="1" fontAlgn="base">
              <a:spcBef>
                <a:spcPts val="0"/>
              </a:spcBef>
            </a:pPr>
            <a:r>
              <a:rPr lang="en-US" sz="1800">
                <a:ea typeface="+mn-lt"/>
                <a:cs typeface="+mn-lt"/>
              </a:rPr>
              <a:t>2020-2021</a:t>
            </a:r>
            <a:r>
              <a:rPr lang="en-US" sz="1200">
                <a:ea typeface="+mn-lt"/>
                <a:cs typeface="+mn-lt"/>
              </a:rPr>
              <a:t>​</a:t>
            </a:r>
          </a:p>
          <a:p>
            <a:pPr lvl="2" fontAlgn="base">
              <a:spcBef>
                <a:spcPts val="0"/>
              </a:spcBef>
            </a:pPr>
            <a:r>
              <a:rPr lang="en-US" sz="1600">
                <a:ea typeface="+mn-lt"/>
                <a:cs typeface="+mn-lt"/>
              </a:rPr>
              <a:t>English Learner Summer School</a:t>
            </a:r>
            <a:endParaRPr lang="en-US" sz="1600" strike="sngStrike">
              <a:ea typeface="+mn-lt"/>
              <a:cs typeface="+mn-lt"/>
            </a:endParaRPr>
          </a:p>
          <a:p>
            <a:pPr lvl="2" fontAlgn="base">
              <a:spcBef>
                <a:spcPts val="0"/>
              </a:spcBef>
            </a:pPr>
            <a:r>
              <a:rPr lang="en-US" sz="1600">
                <a:ea typeface="+mn-lt"/>
                <a:cs typeface="+mn-lt"/>
              </a:rPr>
              <a:t>Additional Days School Year Program</a:t>
            </a:r>
            <a:endParaRPr lang="en-US" sz="1600" strike="sngStrike">
              <a:ea typeface="+mn-lt"/>
              <a:cs typeface="+mn-lt"/>
            </a:endParaRPr>
          </a:p>
          <a:p>
            <a:pPr lvl="2">
              <a:lnSpc>
                <a:spcPct val="107000"/>
              </a:lnSpc>
              <a:spcBef>
                <a:spcPts val="0"/>
              </a:spcBef>
            </a:pPr>
            <a:r>
              <a:rPr lang="en-US" sz="1600">
                <a:ea typeface="+mn-lt"/>
                <a:cs typeface="+mn-lt"/>
              </a:rPr>
              <a:t>PEIMS Performance</a:t>
            </a:r>
          </a:p>
          <a:p>
            <a:pPr lvl="2">
              <a:lnSpc>
                <a:spcPct val="107000"/>
              </a:lnSpc>
              <a:spcBef>
                <a:spcPts val="0"/>
              </a:spcBef>
            </a:pPr>
            <a:r>
              <a:rPr lang="en-US" sz="1600">
                <a:ea typeface="+mn-lt"/>
                <a:cs typeface="+mn-lt"/>
              </a:rPr>
              <a:t>CTE Updates</a:t>
            </a:r>
            <a:endParaRPr lang="en-US"/>
          </a:p>
          <a:p>
            <a:pPr lvl="1">
              <a:lnSpc>
                <a:spcPct val="107000"/>
              </a:lnSpc>
              <a:spcBef>
                <a:spcPts val="0"/>
              </a:spcBef>
            </a:pPr>
            <a:r>
              <a:rPr lang="en-US" sz="1800">
                <a:ea typeface="+mn-lt"/>
                <a:cs typeface="+mn-lt"/>
              </a:rPr>
              <a:t>2021-2022</a:t>
            </a:r>
            <a:endParaRPr lang="en-US" sz="2000">
              <a:ea typeface="+mn-lt"/>
              <a:cs typeface="+mn-lt"/>
            </a:endParaRPr>
          </a:p>
          <a:p>
            <a:pPr lvl="2">
              <a:lnSpc>
                <a:spcPct val="107000"/>
              </a:lnSpc>
              <a:spcBef>
                <a:spcPts val="0"/>
              </a:spcBef>
            </a:pPr>
            <a:r>
              <a:rPr lang="en-US" sz="1600">
                <a:ea typeface="+mn-lt"/>
                <a:cs typeface="+mn-lt"/>
              </a:rPr>
              <a:t>Expanded Learning Opportunities</a:t>
            </a:r>
          </a:p>
          <a:p>
            <a:pPr lvl="2">
              <a:lnSpc>
                <a:spcPct val="107000"/>
              </a:lnSpc>
              <a:spcBef>
                <a:spcPts val="0"/>
              </a:spcBef>
            </a:pPr>
            <a:r>
              <a:rPr lang="en-US" sz="1600">
                <a:ea typeface="+mn-lt"/>
                <a:cs typeface="+mn-lt"/>
              </a:rPr>
              <a:t>Crisis Codes</a:t>
            </a:r>
          </a:p>
          <a:p>
            <a:pPr lvl="2">
              <a:lnSpc>
                <a:spcPct val="107000"/>
              </a:lnSpc>
              <a:spcBef>
                <a:spcPts val="0"/>
              </a:spcBef>
            </a:pPr>
            <a:r>
              <a:rPr lang="en-US" sz="1600">
                <a:ea typeface="+mn-lt"/>
                <a:cs typeface="+mn-lt"/>
              </a:rPr>
              <a:t>Industry Based Certification</a:t>
            </a:r>
          </a:p>
          <a:p>
            <a:pPr lvl="2">
              <a:lnSpc>
                <a:spcPct val="107000"/>
              </a:lnSpc>
              <a:spcBef>
                <a:spcPts val="0"/>
              </a:spcBef>
            </a:pPr>
            <a:r>
              <a:rPr lang="en-US" sz="1600">
                <a:ea typeface="+mn-lt"/>
                <a:cs typeface="+mn-lt"/>
              </a:rPr>
              <a:t>Leaver Definition Update</a:t>
            </a:r>
          </a:p>
          <a:p>
            <a:pPr lvl="2">
              <a:lnSpc>
                <a:spcPct val="107000"/>
              </a:lnSpc>
              <a:spcBef>
                <a:spcPts val="0"/>
              </a:spcBef>
            </a:pPr>
            <a:r>
              <a:rPr lang="en-US" sz="1600">
                <a:ea typeface="+mn-lt"/>
                <a:cs typeface="+mn-lt"/>
              </a:rPr>
              <a:t>Non-Membership Special Education Student Discipline and Restraint Reporting</a:t>
            </a:r>
          </a:p>
          <a:p>
            <a:pPr lvl="2">
              <a:lnSpc>
                <a:spcPct val="107000"/>
              </a:lnSpc>
              <a:spcBef>
                <a:spcPts val="0"/>
              </a:spcBef>
            </a:pPr>
            <a:r>
              <a:rPr lang="en-US" sz="1600">
                <a:ea typeface="+mn-lt"/>
                <a:cs typeface="+mn-lt"/>
              </a:rPr>
              <a:t>CTE Data Element Changes</a:t>
            </a:r>
          </a:p>
          <a:p>
            <a:pPr lvl="2">
              <a:lnSpc>
                <a:spcPct val="107000"/>
              </a:lnSpc>
              <a:spcBef>
                <a:spcPts val="0"/>
              </a:spcBef>
            </a:pPr>
            <a:r>
              <a:rPr lang="en-US" sz="1600">
                <a:ea typeface="+mn-lt"/>
                <a:cs typeface="+mn-lt"/>
              </a:rPr>
              <a:t>SERVICE-ID Code Changes</a:t>
            </a:r>
          </a:p>
          <a:p>
            <a:pPr lvl="2">
              <a:lnSpc>
                <a:spcPct val="107000"/>
              </a:lnSpc>
              <a:spcBef>
                <a:spcPts val="0"/>
              </a:spcBef>
            </a:pPr>
            <a:r>
              <a:rPr lang="en-US" sz="1600">
                <a:ea typeface="+mn-lt"/>
                <a:cs typeface="+mn-lt"/>
              </a:rPr>
              <a:t>Fund Code Table Changes</a:t>
            </a:r>
          </a:p>
          <a:p>
            <a:pPr lvl="2">
              <a:lnSpc>
                <a:spcPct val="107000"/>
              </a:lnSpc>
              <a:spcBef>
                <a:spcPts val="0"/>
              </a:spcBef>
            </a:pPr>
            <a:r>
              <a:rPr lang="en-US" sz="1600">
                <a:ea typeface="+mn-lt"/>
                <a:cs typeface="+mn-lt"/>
              </a:rPr>
              <a:t>Excessive Unexcused Absence Data Element Change</a:t>
            </a:r>
          </a:p>
          <a:p>
            <a:pPr lvl="2">
              <a:lnSpc>
                <a:spcPct val="107000"/>
              </a:lnSpc>
              <a:spcBef>
                <a:spcPts val="0"/>
              </a:spcBef>
            </a:pPr>
            <a:r>
              <a:rPr lang="en-US" sz="1600">
                <a:ea typeface="+mn-lt"/>
                <a:cs typeface="+mn-lt"/>
              </a:rPr>
              <a:t>September 1, 2021 Post-Addendum Non-Legislative Updates</a:t>
            </a:r>
          </a:p>
          <a:p>
            <a:pPr lvl="1" fontAlgn="base">
              <a:spcBef>
                <a:spcPts val="0"/>
              </a:spcBef>
            </a:pPr>
            <a:r>
              <a:rPr lang="en-US" sz="1800">
                <a:ea typeface="+mn-lt"/>
                <a:cs typeface="+mn-lt"/>
              </a:rPr>
              <a:t>2022-2023</a:t>
            </a:r>
            <a:endParaRPr lang="en-US" sz="2000">
              <a:ea typeface="+mn-lt"/>
              <a:cs typeface="+mn-lt"/>
            </a:endParaRPr>
          </a:p>
          <a:p>
            <a:pPr lvl="2" fontAlgn="base">
              <a:spcBef>
                <a:spcPts val="0"/>
              </a:spcBef>
            </a:pPr>
            <a:r>
              <a:rPr lang="en-US" sz="1600">
                <a:ea typeface="+mn-lt"/>
                <a:cs typeface="+mn-lt"/>
              </a:rPr>
              <a:t>Financial Aid Application Early Notice</a:t>
            </a:r>
          </a:p>
          <a:p>
            <a:pPr lvl="1" fontAlgn="base">
              <a:spcBef>
                <a:spcPts val="0"/>
              </a:spcBef>
            </a:pPr>
            <a:r>
              <a:rPr lang="en-US" sz="1800">
                <a:solidFill>
                  <a:srgbClr val="0D6CB9"/>
                </a:solidFill>
                <a:latin typeface="Calibri"/>
                <a:cs typeface="Calibri"/>
              </a:rPr>
              <a:t>Timeline</a:t>
            </a:r>
            <a:r>
              <a:rPr lang="en-US" sz="2000">
                <a:solidFill>
                  <a:srgbClr val="0D6CB9"/>
                </a:solidFill>
                <a:latin typeface="Calibri"/>
                <a:cs typeface="Calibri"/>
              </a:rPr>
              <a:t>​</a:t>
            </a:r>
          </a:p>
          <a:p>
            <a:pPr lvl="1" fontAlgn="base">
              <a:spcBef>
                <a:spcPts val="0"/>
              </a:spcBef>
            </a:pPr>
            <a:r>
              <a:rPr lang="en-US" sz="1800" b="1">
                <a:solidFill>
                  <a:srgbClr val="0D6CB9"/>
                </a:solidFill>
                <a:latin typeface="Calibri"/>
                <a:cs typeface="Calibri"/>
              </a:rPr>
              <a:t>Technical Resources</a:t>
            </a:r>
            <a:endParaRPr lang="en-US" sz="2000" b="1">
              <a:solidFill>
                <a:srgbClr val="0D6CB9"/>
              </a:solidFill>
              <a:latin typeface="Calibri"/>
              <a:cs typeface="Calibri"/>
            </a:endParaRPr>
          </a:p>
        </p:txBody>
      </p:sp>
    </p:spTree>
    <p:extLst>
      <p:ext uri="{BB962C8B-B14F-4D97-AF65-F5344CB8AC3E}">
        <p14:creationId xmlns:p14="http://schemas.microsoft.com/office/powerpoint/2010/main" val="1582474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1913640" y="918625"/>
            <a:ext cx="9422501" cy="5825075"/>
          </a:xfrm>
        </p:spPr>
        <p:txBody>
          <a:bodyPr/>
          <a:lstStyle/>
          <a:p>
            <a:pPr lvl="1">
              <a:buClr>
                <a:srgbClr val="D93C10"/>
              </a:buClr>
              <a:buFont typeface="Wingdings" panose="05000000000000000000" pitchFamily="2" charset="2"/>
              <a:buChar char="§"/>
            </a:pPr>
            <a:r>
              <a:rPr lang="en-US">
                <a:solidFill>
                  <a:schemeClr val="accent1"/>
                </a:solidFill>
                <a:ea typeface="+mn-lt"/>
                <a:cs typeface="+mn-lt"/>
              </a:rPr>
              <a:t>SchoolExtension complex type</a:t>
            </a:r>
          </a:p>
          <a:p>
            <a:pPr lvl="1">
              <a:buClr>
                <a:srgbClr val="D93C10"/>
              </a:buClr>
              <a:buFont typeface="Wingdings" panose="05000000000000000000" pitchFamily="2" charset="2"/>
              <a:buChar char="§"/>
            </a:pPr>
            <a:endParaRPr lang="en-US" sz="2000">
              <a:solidFill>
                <a:schemeClr val="accent1"/>
              </a:solidFill>
              <a:ea typeface="+mn-lt"/>
              <a:cs typeface="+mn-lt"/>
            </a:endParaRPr>
          </a:p>
          <a:p>
            <a:pPr lvl="1">
              <a:buClr>
                <a:srgbClr val="D93C10"/>
              </a:buClr>
              <a:buFont typeface="Wingdings" panose="05000000000000000000" pitchFamily="2" charset="2"/>
              <a:buChar char="§"/>
            </a:pPr>
            <a:endParaRPr lang="en-US" sz="2000">
              <a:solidFill>
                <a:schemeClr val="accent1"/>
              </a:solidFill>
              <a:ea typeface="+mn-lt"/>
              <a:cs typeface="+mn-lt"/>
            </a:endParaRPr>
          </a:p>
          <a:p>
            <a:pPr lvl="1">
              <a:buClr>
                <a:srgbClr val="D93C10"/>
              </a:buClr>
              <a:buFont typeface="Wingdings" panose="05000000000000000000" pitchFamily="2" charset="2"/>
              <a:buChar char="§"/>
            </a:pPr>
            <a:endParaRPr lang="en-US" sz="2000">
              <a:solidFill>
                <a:schemeClr val="accent1"/>
              </a:solidFill>
              <a:ea typeface="+mn-lt"/>
              <a:cs typeface="+mn-lt"/>
            </a:endParaRPr>
          </a:p>
          <a:p>
            <a:pPr lvl="1">
              <a:buClr>
                <a:srgbClr val="D93C10"/>
              </a:buClr>
              <a:buFont typeface="Wingdings" panose="05000000000000000000" pitchFamily="2" charset="2"/>
              <a:buChar char="§"/>
            </a:pPr>
            <a:endParaRPr lang="en-US" sz="2000">
              <a:solidFill>
                <a:schemeClr val="accent1"/>
              </a:solidFill>
              <a:ea typeface="+mn-lt"/>
              <a:cs typeface="+mn-lt"/>
            </a:endParaRPr>
          </a:p>
          <a:p>
            <a:pPr lvl="1">
              <a:buClr>
                <a:srgbClr val="D93C10"/>
              </a:buClr>
              <a:buFont typeface="Wingdings" panose="05000000000000000000" pitchFamily="2" charset="2"/>
              <a:buChar char="§"/>
            </a:pPr>
            <a:endParaRPr lang="en-US" sz="2000">
              <a:solidFill>
                <a:schemeClr val="accent1"/>
              </a:solidFill>
              <a:ea typeface="+mn-lt"/>
              <a:cs typeface="+mn-lt"/>
            </a:endParaRPr>
          </a:p>
          <a:p>
            <a:pPr marL="457200" lvl="1" indent="0">
              <a:buClr>
                <a:srgbClr val="D93C10"/>
              </a:buClr>
              <a:buNone/>
            </a:pPr>
            <a:endParaRPr lang="en-US" sz="2000">
              <a:solidFill>
                <a:schemeClr val="accent1"/>
              </a:solidFill>
              <a:ea typeface="+mn-lt"/>
              <a:cs typeface="+mn-lt"/>
            </a:endParaRPr>
          </a:p>
          <a:p>
            <a:pPr lvl="1">
              <a:buClr>
                <a:srgbClr val="D93C10"/>
              </a:buClr>
              <a:buFont typeface="Wingdings" panose="05000000000000000000" pitchFamily="2" charset="2"/>
              <a:buChar char="§"/>
            </a:pPr>
            <a:r>
              <a:rPr lang="en-US">
                <a:solidFill>
                  <a:schemeClr val="accent1"/>
                </a:solidFill>
                <a:ea typeface="+mn-lt"/>
                <a:cs typeface="+mn-lt"/>
              </a:rPr>
              <a:t>StudentProgramExtension complex type</a:t>
            </a:r>
          </a:p>
          <a:p>
            <a:pPr lvl="1">
              <a:buClr>
                <a:srgbClr val="D93C10"/>
              </a:buClr>
              <a:buFont typeface="Wingdings" panose="05000000000000000000" pitchFamily="2" charset="2"/>
              <a:buChar char="§"/>
            </a:pPr>
            <a:endParaRPr lang="en-US" sz="2000">
              <a:solidFill>
                <a:schemeClr val="accent1"/>
              </a:solidFill>
              <a:ea typeface="+mn-lt"/>
              <a:cs typeface="+mn-lt"/>
            </a:endParaRPr>
          </a:p>
          <a:p>
            <a:pPr lvl="1">
              <a:buClr>
                <a:srgbClr val="D93C10"/>
              </a:buClr>
              <a:buFont typeface="Wingdings" panose="05000000000000000000" pitchFamily="2" charset="2"/>
              <a:buChar char="§"/>
            </a:pPr>
            <a:endParaRPr lang="en-US" sz="2000">
              <a:solidFill>
                <a:schemeClr val="accent1"/>
              </a:solidFill>
              <a:ea typeface="+mn-lt"/>
              <a:cs typeface="+mn-lt"/>
            </a:endParaRPr>
          </a:p>
          <a:p>
            <a:pPr lvl="1">
              <a:buClr>
                <a:srgbClr val="D93C10"/>
              </a:buClr>
              <a:buFont typeface="Wingdings" panose="05000000000000000000" pitchFamily="2" charset="2"/>
              <a:buChar char="§"/>
            </a:pPr>
            <a:endParaRPr lang="en-US" sz="1800">
              <a:cs typeface="Calibri"/>
            </a:endParaRPr>
          </a:p>
        </p:txBody>
      </p:sp>
      <p:sp>
        <p:nvSpPr>
          <p:cNvPr id="6" name="Title 2">
            <a:extLst>
              <a:ext uri="{FF2B5EF4-FFF2-40B4-BE49-F238E27FC236}">
                <a16:creationId xmlns:a16="http://schemas.microsoft.com/office/drawing/2014/main" id="{BE186766-0C07-402A-A880-1BAE1856BFF3}"/>
              </a:ext>
            </a:extLst>
          </p:cNvPr>
          <p:cNvSpPr>
            <a:spLocks noGrp="1"/>
          </p:cNvSpPr>
          <p:nvPr>
            <p:ph type="title"/>
          </p:nvPr>
        </p:nvSpPr>
        <p:spPr>
          <a:xfrm>
            <a:off x="1913640" y="1"/>
            <a:ext cx="10199701" cy="918624"/>
          </a:xfrm>
        </p:spPr>
        <p:txBody>
          <a:bodyPr>
            <a:normAutofit/>
          </a:bodyPr>
          <a:lstStyle/>
          <a:p>
            <a:r>
              <a:rPr lang="en-US" sz="3600"/>
              <a:t>Additional Days School Year Program</a:t>
            </a:r>
            <a:r>
              <a:rPr lang="en-US">
                <a:cs typeface="Calibri"/>
              </a:rPr>
              <a:t>: Data Elements</a:t>
            </a:r>
            <a:endParaRPr lang="en-US"/>
          </a:p>
        </p:txBody>
      </p:sp>
      <p:grpSp>
        <p:nvGrpSpPr>
          <p:cNvPr id="2" name="Group 1">
            <a:extLst>
              <a:ext uri="{FF2B5EF4-FFF2-40B4-BE49-F238E27FC236}">
                <a16:creationId xmlns:a16="http://schemas.microsoft.com/office/drawing/2014/main" id="{3FA442F4-2C64-41E8-8818-B08648AA6E1C}"/>
              </a:ext>
            </a:extLst>
          </p:cNvPr>
          <p:cNvGrpSpPr/>
          <p:nvPr/>
        </p:nvGrpSpPr>
        <p:grpSpPr>
          <a:xfrm>
            <a:off x="1913639" y="4002397"/>
            <a:ext cx="9811102" cy="1869118"/>
            <a:chOff x="1913640" y="4220111"/>
            <a:chExt cx="9811102" cy="1869118"/>
          </a:xfrm>
        </p:grpSpPr>
        <p:pic>
          <p:nvPicPr>
            <p:cNvPr id="10" name="Picture 9">
              <a:extLst>
                <a:ext uri="{FF2B5EF4-FFF2-40B4-BE49-F238E27FC236}">
                  <a16:creationId xmlns:a16="http://schemas.microsoft.com/office/drawing/2014/main" id="{B1150502-C3F7-485D-B412-DF4754250792}"/>
                </a:ext>
              </a:extLst>
            </p:cNvPr>
            <p:cNvPicPr>
              <a:picLocks noChangeAspect="1"/>
            </p:cNvPicPr>
            <p:nvPr/>
          </p:nvPicPr>
          <p:blipFill>
            <a:blip r:embed="rId2"/>
            <a:stretch>
              <a:fillRect/>
            </a:stretch>
          </p:blipFill>
          <p:spPr>
            <a:xfrm>
              <a:off x="1935071" y="4220111"/>
              <a:ext cx="9789671" cy="1869118"/>
            </a:xfrm>
            <a:prstGeom prst="rect">
              <a:avLst/>
            </a:prstGeom>
          </p:spPr>
        </p:pic>
        <p:sp>
          <p:nvSpPr>
            <p:cNvPr id="11" name="Rectangle 10">
              <a:extLst>
                <a:ext uri="{FF2B5EF4-FFF2-40B4-BE49-F238E27FC236}">
                  <a16:creationId xmlns:a16="http://schemas.microsoft.com/office/drawing/2014/main" id="{35307DCA-4D6C-4ECA-9E09-D793973F6E15}"/>
                </a:ext>
              </a:extLst>
            </p:cNvPr>
            <p:cNvSpPr/>
            <p:nvPr/>
          </p:nvSpPr>
          <p:spPr>
            <a:xfrm>
              <a:off x="1913640" y="5796251"/>
              <a:ext cx="9663485" cy="286247"/>
            </a:xfrm>
            <a:prstGeom prst="rect">
              <a:avLst/>
            </a:prstGeom>
            <a:noFill/>
            <a:ln w="28575">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260E61BC-D7FB-4321-9367-263EEB5FA4A6}"/>
              </a:ext>
            </a:extLst>
          </p:cNvPr>
          <p:cNvPicPr>
            <a:picLocks noChangeAspect="1"/>
          </p:cNvPicPr>
          <p:nvPr/>
        </p:nvPicPr>
        <p:blipFill>
          <a:blip r:embed="rId3"/>
          <a:stretch>
            <a:fillRect/>
          </a:stretch>
        </p:blipFill>
        <p:spPr>
          <a:xfrm>
            <a:off x="1913639" y="1455306"/>
            <a:ext cx="9663485" cy="1303579"/>
          </a:xfrm>
          <a:prstGeom prst="rect">
            <a:avLst/>
          </a:prstGeom>
        </p:spPr>
      </p:pic>
      <p:sp>
        <p:nvSpPr>
          <p:cNvPr id="9" name="Rectangle 8">
            <a:extLst>
              <a:ext uri="{FF2B5EF4-FFF2-40B4-BE49-F238E27FC236}">
                <a16:creationId xmlns:a16="http://schemas.microsoft.com/office/drawing/2014/main" id="{20A5EB21-2F65-4D9F-B2A9-18AF68DF672E}"/>
              </a:ext>
            </a:extLst>
          </p:cNvPr>
          <p:cNvSpPr/>
          <p:nvPr/>
        </p:nvSpPr>
        <p:spPr>
          <a:xfrm>
            <a:off x="1913638" y="2288071"/>
            <a:ext cx="9663485" cy="286247"/>
          </a:xfrm>
          <a:prstGeom prst="rect">
            <a:avLst/>
          </a:prstGeom>
          <a:noFill/>
          <a:ln w="28575">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518224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PEIMS: TECHNICAL RESOURCES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360553" y="996410"/>
            <a:ext cx="8988726" cy="5494338"/>
          </a:xfrm>
        </p:spPr>
        <p:txBody>
          <a:bodyPr lIns="91440" tIns="45720" rIns="91440" bIns="45720" anchor="t"/>
          <a:lstStyle/>
          <a:p>
            <a:r>
              <a:rPr lang="en-US" b="1">
                <a:ea typeface="+mn-lt"/>
                <a:cs typeface="+mn-lt"/>
              </a:rPr>
              <a:t>Technical Specifications: </a:t>
            </a:r>
            <a:endParaRPr lang="en-US">
              <a:cs typeface="Calibri" panose="020F0502020204030204"/>
            </a:endParaRPr>
          </a:p>
          <a:p>
            <a:pPr lvl="1"/>
            <a:r>
              <a:rPr lang="en-US" b="1" i="0" u="sng" strike="noStrike">
                <a:solidFill>
                  <a:srgbClr val="1682C5"/>
                </a:solidFill>
                <a:effectLst/>
                <a:latin typeface="Calibri" panose="020F0502020204030204" pitchFamily="34" charset="0"/>
                <a:hlinkClick r:id="rId2" tooltip="https://tealprod.tea.state.tx.us/TWEDS &#10;Ctrl+Click to follow link"/>
              </a:rPr>
              <a:t>TSDS Web-Enabled Data Standards (TWEDS)</a:t>
            </a:r>
            <a:r>
              <a:rPr lang="en-US" b="0" i="0">
                <a:solidFill>
                  <a:srgbClr val="000000"/>
                </a:solidFill>
                <a:effectLst/>
                <a:latin typeface="Calibri" panose="020F0502020204030204" pitchFamily="34" charset="0"/>
              </a:rPr>
              <a:t>​</a:t>
            </a:r>
          </a:p>
          <a:p>
            <a:pPr lvl="1"/>
            <a:endParaRPr lang="en-US" b="1" u="sng">
              <a:ea typeface="+mn-lt"/>
              <a:cs typeface="+mn-lt"/>
            </a:endParaRPr>
          </a:p>
          <a:p>
            <a:r>
              <a:rPr lang="en-US" b="1">
                <a:ea typeface="+mn-lt"/>
                <a:cs typeface="+mn-lt"/>
              </a:rPr>
              <a:t>Technical Support:</a:t>
            </a:r>
            <a:endParaRPr lang="en-US">
              <a:ea typeface="+mn-lt"/>
              <a:cs typeface="+mn-lt"/>
            </a:endParaRPr>
          </a:p>
          <a:p>
            <a:pPr lvl="1"/>
            <a:r>
              <a:rPr lang="en-US" b="1">
                <a:ea typeface="+mn-lt"/>
                <a:cs typeface="+mn-lt"/>
                <a:hlinkClick r:id="rId3"/>
              </a:rPr>
              <a:t>TSDSCustomerSupport@tea.texas.gov</a:t>
            </a:r>
            <a:r>
              <a:rPr lang="en-US" b="1">
                <a:ea typeface="+mn-lt"/>
                <a:cs typeface="+mn-lt"/>
              </a:rPr>
              <a:t> </a:t>
            </a:r>
            <a:endParaRPr lang="en-US">
              <a:ea typeface="+mn-lt"/>
              <a:cs typeface="+mn-lt"/>
            </a:endParaRPr>
          </a:p>
          <a:p>
            <a:pPr marL="457200" lvl="1" indent="0">
              <a:buNone/>
            </a:pPr>
            <a:endParaRPr lang="en-US" i="1">
              <a:highlight>
                <a:srgbClr val="FFFF00"/>
              </a:highlight>
              <a:cs typeface="Calibri"/>
            </a:endParaRPr>
          </a:p>
          <a:p>
            <a:pPr>
              <a:buClr>
                <a:srgbClr val="F16038"/>
              </a:buClr>
            </a:pPr>
            <a:endParaRPr lang="en-US" b="1">
              <a:ea typeface="+mn-lt"/>
              <a:cs typeface="+mn-lt"/>
            </a:endParaRPr>
          </a:p>
        </p:txBody>
      </p:sp>
    </p:spTree>
    <p:extLst>
      <p:ext uri="{BB962C8B-B14F-4D97-AF65-F5344CB8AC3E}">
        <p14:creationId xmlns:p14="http://schemas.microsoft.com/office/powerpoint/2010/main" val="261899853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E0E511-8808-46F4-8573-BB38D117974C}"/>
              </a:ext>
            </a:extLst>
          </p:cNvPr>
          <p:cNvSpPr>
            <a:spLocks noGrp="1"/>
          </p:cNvSpPr>
          <p:nvPr>
            <p:ph type="ctrTitle"/>
          </p:nvPr>
        </p:nvSpPr>
        <p:spPr/>
        <p:txBody>
          <a:bodyPr vert="horz" lIns="91440" tIns="45720" rIns="91440" bIns="45720" rtlCol="0" anchor="ctr">
            <a:noAutofit/>
          </a:bodyPr>
          <a:lstStyle/>
          <a:p>
            <a:r>
              <a:rPr lang="en-US">
                <a:cs typeface="Calibri"/>
              </a:rPr>
              <a:t>Questions</a:t>
            </a:r>
          </a:p>
        </p:txBody>
      </p:sp>
    </p:spTree>
    <p:extLst>
      <p:ext uri="{BB962C8B-B14F-4D97-AF65-F5344CB8AC3E}">
        <p14:creationId xmlns:p14="http://schemas.microsoft.com/office/powerpoint/2010/main" val="2972553045"/>
      </p:ext>
    </p:extLst>
  </p:cSld>
  <p:clrMapOvr>
    <a:masterClrMapping/>
  </p:clrMapOvr>
</p:sld>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33e3360-6378-4210-ada2-16ccdb17d2cd">
      <UserInfo>
        <DisplayName>DeSantis, Candice</DisplayName>
        <AccountId>17</AccountId>
        <AccountType/>
      </UserInfo>
      <UserInfo>
        <DisplayName>Adaky, Kathy</DisplayName>
        <AccountId>24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7BE4C68E97640479F3D791B3E26A918" ma:contentTypeVersion="7" ma:contentTypeDescription="Create a new document." ma:contentTypeScope="" ma:versionID="7de3192d16c819340f45b281ca353a7c">
  <xsd:schema xmlns:xsd="http://www.w3.org/2001/XMLSchema" xmlns:xs="http://www.w3.org/2001/XMLSchema" xmlns:p="http://schemas.microsoft.com/office/2006/metadata/properties" xmlns:ns2="963efe96-9f3c-464d-8c8b-c76864a22ed0" xmlns:ns3="533e3360-6378-4210-ada2-16ccdb17d2cd" targetNamespace="http://schemas.microsoft.com/office/2006/metadata/properties" ma:root="true" ma:fieldsID="ebcaee18db97e509784438efe961dfaa" ns2:_="" ns3:_="">
    <xsd:import namespace="963efe96-9f3c-464d-8c8b-c76864a22ed0"/>
    <xsd:import namespace="533e3360-6378-4210-ada2-16ccdb17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efe96-9f3c-464d-8c8b-c76864a22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3e3360-6378-4210-ada2-16ccdb17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9692CD-7339-4E15-8B85-65EB8EAE7D52}">
  <ds:schemaRefs>
    <ds:schemaRef ds:uri="http://schemas.microsoft.com/office/infopath/2007/PartnerControls"/>
    <ds:schemaRef ds:uri="http://www.w3.org/XML/1998/namespace"/>
    <ds:schemaRef ds:uri="http://schemas.microsoft.com/office/2006/documentManagement/types"/>
    <ds:schemaRef ds:uri="533e3360-6378-4210-ada2-16ccdb17d2cd"/>
    <ds:schemaRef ds:uri="http://purl.org/dc/terms/"/>
    <ds:schemaRef ds:uri="http://purl.org/dc/elements/1.1/"/>
    <ds:schemaRef ds:uri="http://schemas.microsoft.com/office/2006/metadata/properties"/>
    <ds:schemaRef ds:uri="http://schemas.openxmlformats.org/package/2006/metadata/core-properties"/>
    <ds:schemaRef ds:uri="963efe96-9f3c-464d-8c8b-c76864a22ed0"/>
    <ds:schemaRef ds:uri="http://purl.org/dc/dcmitype/"/>
  </ds:schemaRefs>
</ds:datastoreItem>
</file>

<file path=customXml/itemProps2.xml><?xml version="1.0" encoding="utf-8"?>
<ds:datastoreItem xmlns:ds="http://schemas.openxmlformats.org/officeDocument/2006/customXml" ds:itemID="{C5114B90-FC73-41DD-9463-DDD7853C979D}">
  <ds:schemaRefs>
    <ds:schemaRef ds:uri="533e3360-6378-4210-ada2-16ccdb17d2cd"/>
    <ds:schemaRef ds:uri="963efe96-9f3c-464d-8c8b-c76864a22e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438415F-CA52-4AC6-B74C-FE95CEB90D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TotalTime>
  <Words>4059</Words>
  <Application>Microsoft Office PowerPoint</Application>
  <PresentationFormat>Widescreen</PresentationFormat>
  <Paragraphs>960</Paragraphs>
  <Slides>91</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91</vt:i4>
      </vt:variant>
    </vt:vector>
  </HeadingPairs>
  <TitlesOfParts>
    <vt:vector size="97" baseType="lpstr">
      <vt:lpstr>Arial</vt:lpstr>
      <vt:lpstr>Calibri</vt:lpstr>
      <vt:lpstr>Courier New</vt:lpstr>
      <vt:lpstr>Times New Roman</vt:lpstr>
      <vt:lpstr>Wingdings</vt:lpstr>
      <vt:lpstr>2_Office Theme</vt:lpstr>
      <vt:lpstr>PEIMS</vt:lpstr>
      <vt:lpstr>AGENDA</vt:lpstr>
      <vt:lpstr>AGENDA</vt:lpstr>
      <vt:lpstr>English Learner Summer School</vt:lpstr>
      <vt:lpstr>English Learner Summer School: Data Elements</vt:lpstr>
      <vt:lpstr>AGENDA</vt:lpstr>
      <vt:lpstr>Additional Days School Year Program: Data Elements</vt:lpstr>
      <vt:lpstr>Additional Days School Year Program: Reporting Guidance</vt:lpstr>
      <vt:lpstr>Additional Days School Year Program: Data Elements</vt:lpstr>
      <vt:lpstr>Additional Days School Year Program: Data Elements</vt:lpstr>
      <vt:lpstr>Additional Days School Year Program: Reporting Guidance</vt:lpstr>
      <vt:lpstr>Additional Days School Year Program: Reporting Guidance</vt:lpstr>
      <vt:lpstr>Additional Days School Year Program: Reporting Guidance</vt:lpstr>
      <vt:lpstr>Additional Days School Year Program: Data Elements</vt:lpstr>
      <vt:lpstr>Additional Days School Year Program: Data Elements</vt:lpstr>
      <vt:lpstr>Additional Days School Year Program: Reporting Guidance</vt:lpstr>
      <vt:lpstr>Additional Days School Year Program: Data Elements</vt:lpstr>
      <vt:lpstr>Additional Days School Year Program: Data Elements</vt:lpstr>
      <vt:lpstr>Additional Days School Year Program: Code Tables</vt:lpstr>
      <vt:lpstr>Additional Days School Year Program: Reports</vt:lpstr>
      <vt:lpstr>Additional Days School Year Program: Reports</vt:lpstr>
      <vt:lpstr>AGENDA</vt:lpstr>
      <vt:lpstr>PowerPoint Presentation</vt:lpstr>
      <vt:lpstr>AGENDA</vt:lpstr>
      <vt:lpstr>CTE Updates</vt:lpstr>
      <vt:lpstr>CTE Updates</vt:lpstr>
      <vt:lpstr>AGENDA</vt:lpstr>
      <vt:lpstr>Expanded Learning Opportunities</vt:lpstr>
      <vt:lpstr>Expanded Learning Opportunities: Data Elements</vt:lpstr>
      <vt:lpstr>Expanded Learning Opportunities: Code Tables</vt:lpstr>
      <vt:lpstr>Expanded Learning Opportunities: Code Tables</vt:lpstr>
      <vt:lpstr>Expanded Learning Opportunities: Reporting Guidance</vt:lpstr>
      <vt:lpstr>Expanded Learning Opportunities: Reporting Guidance</vt:lpstr>
      <vt:lpstr>Expanded Learning Opportunities: Reporting Guidance</vt:lpstr>
      <vt:lpstr>Expanded Learning Opportunities: Rules</vt:lpstr>
      <vt:lpstr>Expanded Learning Opportunities: Rules</vt:lpstr>
      <vt:lpstr>Expanded Learning Opportunities: Reports</vt:lpstr>
      <vt:lpstr>AGENDA</vt:lpstr>
      <vt:lpstr>Crisis Codes: Data Elements</vt:lpstr>
      <vt:lpstr>Crisis Codes: Reports</vt:lpstr>
      <vt:lpstr>AGENDA</vt:lpstr>
      <vt:lpstr>Industry Based Certification: Data Elements</vt:lpstr>
      <vt:lpstr>Industry Based Certification: Data Elements</vt:lpstr>
      <vt:lpstr>Industry Based Certifications: Reporting Guidance</vt:lpstr>
      <vt:lpstr>Industry Based Certification: Reports</vt:lpstr>
      <vt:lpstr>Industry Based Certification: Code Table Changes</vt:lpstr>
      <vt:lpstr>AGENDA</vt:lpstr>
      <vt:lpstr>Leaver Definition Update: Code Tables</vt:lpstr>
      <vt:lpstr>AGENDA</vt:lpstr>
      <vt:lpstr>Non-Membership SPED Discipline and Restraint</vt:lpstr>
      <vt:lpstr>Non-Membership SPED Discipline and Restraint: Data Elements</vt:lpstr>
      <vt:lpstr>Non-Membership SPED Discipline and Restraint: Reporting Guidance</vt:lpstr>
      <vt:lpstr>Non-Membership SPED Discipline and Restraint: Reporting Guidance</vt:lpstr>
      <vt:lpstr>Non-Membership SPED Discipline and Restraint: Reporting Guidance</vt:lpstr>
      <vt:lpstr>Non-Membership SPED Discipline and Restraint: Reporting Guidance</vt:lpstr>
      <vt:lpstr>Non-Membership SPED Discipline and Restraint: Reporting Guidance</vt:lpstr>
      <vt:lpstr>Non-Membership SPED Discipline and Restraint: Rules</vt:lpstr>
      <vt:lpstr>Non-Membership SPED Discipline and Restraint: Rules</vt:lpstr>
      <vt:lpstr>Non-Membership SPED Discipline and Restraint: Rules</vt:lpstr>
      <vt:lpstr>Non-Membership SPED Discipline and Restraint: Rules</vt:lpstr>
      <vt:lpstr>Non-Membership SPED Discipline and Restraint: Rules</vt:lpstr>
      <vt:lpstr>AGENDA</vt:lpstr>
      <vt:lpstr>CTE Data Element Changes</vt:lpstr>
      <vt:lpstr>CTE Data Element Changes</vt:lpstr>
      <vt:lpstr>AGENDA</vt:lpstr>
      <vt:lpstr>SERVICE-ID Code Table Changes</vt:lpstr>
      <vt:lpstr>SERVICE-ID Code Table Changes</vt:lpstr>
      <vt:lpstr>SERVICE-ID Code Table Changes</vt:lpstr>
      <vt:lpstr>SERVICE-ID Code Table Changes</vt:lpstr>
      <vt:lpstr>AGENDA</vt:lpstr>
      <vt:lpstr>FUND-CODE Table Changes</vt:lpstr>
      <vt:lpstr>AGENDA</vt:lpstr>
      <vt:lpstr>Excessive Unexcused Absence Data Element Change</vt:lpstr>
      <vt:lpstr>AGENDA</vt:lpstr>
      <vt:lpstr>Post-Addendum Non-Legislative Updates</vt:lpstr>
      <vt:lpstr>Post-Addendum Non-Legislative Updates</vt:lpstr>
      <vt:lpstr>AGENDA</vt:lpstr>
      <vt:lpstr>Graduate Financial Aid Application: 2022-2023 Early Notice</vt:lpstr>
      <vt:lpstr>Graduate Financial Aid Application: Data Elements</vt:lpstr>
      <vt:lpstr>Graduate Financial Aid Application: Data Elements</vt:lpstr>
      <vt:lpstr>Graduate Financial Aid Application: Data Elements</vt:lpstr>
      <vt:lpstr>Graduate Financial Aid Application: Reports</vt:lpstr>
      <vt:lpstr>Graduate Financial Aid Application: Reports</vt:lpstr>
      <vt:lpstr>AGENDA</vt:lpstr>
      <vt:lpstr>TIMELINE: 2021-2022 PEIMS FALL</vt:lpstr>
      <vt:lpstr>TIMELINE: 2021-2022 PEIMS MID-YEAR</vt:lpstr>
      <vt:lpstr>TIMELINE: 2021-2022 PEIMS SUMMER</vt:lpstr>
      <vt:lpstr>TIMELINE: 2021-2022 PEIMS EXTENDED YEAR</vt:lpstr>
      <vt:lpstr>AGENDA</vt:lpstr>
      <vt:lpstr>PEIMS: TECHNICAL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Summer - ESC Vendor Training - PEIMS</dc:title>
  <dc:creator>Ulrich, Melanie</dc:creator>
  <cp:lastModifiedBy>Sharp, Stephanie</cp:lastModifiedBy>
  <cp:revision>2</cp:revision>
  <cp:lastPrinted>2021-07-23T13:19:35Z</cp:lastPrinted>
  <dcterms:created xsi:type="dcterms:W3CDTF">2020-11-05T16:39:19Z</dcterms:created>
  <dcterms:modified xsi:type="dcterms:W3CDTF">2021-07-26T22:51:58Z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0x010100E7BE4C68E97640479F3D791B3E26A918</vt:lpwstr>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ies>
</file>