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17"/>
  </p:notesMasterIdLst>
  <p:sldIdLst>
    <p:sldId id="258" r:id="rId5"/>
    <p:sldId id="399" r:id="rId6"/>
    <p:sldId id="416" r:id="rId7"/>
    <p:sldId id="412" r:id="rId8"/>
    <p:sldId id="413" r:id="rId9"/>
    <p:sldId id="415" r:id="rId10"/>
    <p:sldId id="368" r:id="rId11"/>
    <p:sldId id="401" r:id="rId12"/>
    <p:sldId id="290" r:id="rId13"/>
    <p:sldId id="403" r:id="rId14"/>
    <p:sldId id="338"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on, Scott" initials="JS" lastIdx="14" clrIdx="0">
    <p:extLst>
      <p:ext uri="{19B8F6BF-5375-455C-9EA6-DF929625EA0E}">
        <p15:presenceInfo xmlns:p15="http://schemas.microsoft.com/office/powerpoint/2012/main" userId="S::Scott.Johnson@tea.texas.gov::bec97677-f0c6-4bfb-b610-83dc74061801" providerId="AD"/>
      </p:ext>
    </p:extLst>
  </p:cmAuthor>
  <p:cmAuthor id="2" name="Linden, Edward" initials="LE" lastIdx="15" clrIdx="1">
    <p:extLst>
      <p:ext uri="{19B8F6BF-5375-455C-9EA6-DF929625EA0E}">
        <p15:presenceInfo xmlns:p15="http://schemas.microsoft.com/office/powerpoint/2012/main" userId="S::Edward.Linden@tea.texas.gov::433a1750-097b-48bf-9475-b5c5f6172203" providerId="AD"/>
      </p:ext>
    </p:extLst>
  </p:cmAuthor>
  <p:cmAuthor id="3" name="Simons, Leanne" initials="SL" lastIdx="6" clrIdx="2">
    <p:extLst>
      <p:ext uri="{19B8F6BF-5375-455C-9EA6-DF929625EA0E}">
        <p15:presenceInfo xmlns:p15="http://schemas.microsoft.com/office/powerpoint/2012/main" userId="S::leanne.simons@tea.texas.gov::f0b41770-584b-4844-b5c5-b29dec998724" providerId="AD"/>
      </p:ext>
    </p:extLst>
  </p:cmAuthor>
  <p:cmAuthor id="4" name="Hanson, Terri" initials="HT" lastIdx="7" clrIdx="3">
    <p:extLst>
      <p:ext uri="{19B8F6BF-5375-455C-9EA6-DF929625EA0E}">
        <p15:presenceInfo xmlns:p15="http://schemas.microsoft.com/office/powerpoint/2012/main" userId="S::Terri.Hanson@tea.texas.gov::a02fd813-d4f3-43fd-83dd-7393041517de" providerId="AD"/>
      </p:ext>
    </p:extLst>
  </p:cmAuthor>
  <p:cmAuthor id="5" name="Ollervidez, Leticia" initials="OL" lastIdx="1" clrIdx="4">
    <p:extLst>
      <p:ext uri="{19B8F6BF-5375-455C-9EA6-DF929625EA0E}">
        <p15:presenceInfo xmlns:p15="http://schemas.microsoft.com/office/powerpoint/2012/main" userId="S::leticia.ollervidez@tea.texas.gov::12ccd2a1-d554-4cac-b492-4e314c2b5f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EDF5"/>
    <a:srgbClr val="0D6CB9"/>
    <a:srgbClr val="0A518B"/>
    <a:srgbClr val="F16038"/>
    <a:srgbClr val="D93C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DE603E-9266-4C0B-B95F-C787127C4D15}" v="304" dt="2021-07-15T19:38:12.295"/>
    <p1510:client id="{9F4465CC-5585-4DD1-AA32-16FA14C2913A}" v="12" dt="2021-07-15T14:29:23.940"/>
    <p1510:client id="{B3ED46FE-5296-C20B-5D81-4A282C6BAED8}" v="99" dt="2021-07-15T13:46:26.096"/>
    <p1510:client id="{C384B2FE-C772-4CAF-A3FB-09E763805AE3}" v="2" dt="2021-07-15T13:45:38.730"/>
    <p1510:client id="{DD5F251B-DADF-4BDC-9C5C-29B096936D0A}" v="3" dt="2021-07-15T14:30:13.1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6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lervidez, Leticia" userId="12ccd2a1-d554-4cac-b492-4e314c2b5f8f" providerId="ADAL" clId="{9EDE603E-9266-4C0B-B95F-C787127C4D15}"/>
    <pc:docChg chg="undo redo custSel modSld">
      <pc:chgData name="Ollervidez, Leticia" userId="12ccd2a1-d554-4cac-b492-4e314c2b5f8f" providerId="ADAL" clId="{9EDE603E-9266-4C0B-B95F-C787127C4D15}" dt="2021-07-15T19:38:12.295" v="481"/>
      <pc:docMkLst>
        <pc:docMk/>
      </pc:docMkLst>
      <pc:sldChg chg="modSp mod delCm">
        <pc:chgData name="Ollervidez, Leticia" userId="12ccd2a1-d554-4cac-b492-4e314c2b5f8f" providerId="ADAL" clId="{9EDE603E-9266-4C0B-B95F-C787127C4D15}" dt="2021-07-15T19:38:12.295" v="481"/>
        <pc:sldMkLst>
          <pc:docMk/>
          <pc:sldMk cId="3420607355" sldId="368"/>
        </pc:sldMkLst>
        <pc:spChg chg="mod">
          <ac:chgData name="Ollervidez, Leticia" userId="12ccd2a1-d554-4cac-b492-4e314c2b5f8f" providerId="ADAL" clId="{9EDE603E-9266-4C0B-B95F-C787127C4D15}" dt="2021-07-15T19:13:19.630" v="453" actId="14100"/>
          <ac:spMkLst>
            <pc:docMk/>
            <pc:sldMk cId="3420607355" sldId="368"/>
            <ac:spMk id="5" creationId="{F8513085-28C6-4399-96AC-792AE5AE530E}"/>
          </ac:spMkLst>
        </pc:spChg>
        <pc:graphicFrameChg chg="mod modGraphic">
          <ac:chgData name="Ollervidez, Leticia" userId="12ccd2a1-d554-4cac-b492-4e314c2b5f8f" providerId="ADAL" clId="{9EDE603E-9266-4C0B-B95F-C787127C4D15}" dt="2021-07-15T19:38:12.295" v="481"/>
          <ac:graphicFrameMkLst>
            <pc:docMk/>
            <pc:sldMk cId="3420607355" sldId="368"/>
            <ac:graphicFrameMk id="8" creationId="{D7694712-92C7-4E5A-8014-78E3FF07C62B}"/>
          </ac:graphicFrameMkLst>
        </pc:graphicFrameChg>
      </pc:sldChg>
      <pc:sldChg chg="modSp mod delCm modCm">
        <pc:chgData name="Ollervidez, Leticia" userId="12ccd2a1-d554-4cac-b492-4e314c2b5f8f" providerId="ADAL" clId="{9EDE603E-9266-4C0B-B95F-C787127C4D15}" dt="2021-07-15T19:04:20.996" v="373" actId="207"/>
        <pc:sldMkLst>
          <pc:docMk/>
          <pc:sldMk cId="1844262325" sldId="412"/>
        </pc:sldMkLst>
        <pc:spChg chg="mod">
          <ac:chgData name="Ollervidez, Leticia" userId="12ccd2a1-d554-4cac-b492-4e314c2b5f8f" providerId="ADAL" clId="{9EDE603E-9266-4C0B-B95F-C787127C4D15}" dt="2021-07-15T19:02:19.925" v="290" actId="962"/>
          <ac:spMkLst>
            <pc:docMk/>
            <pc:sldMk cId="1844262325" sldId="412"/>
            <ac:spMk id="6" creationId="{E4776CC6-2FDE-4293-9A68-75D186B5D3E9}"/>
          </ac:spMkLst>
        </pc:spChg>
        <pc:graphicFrameChg chg="modGraphic">
          <ac:chgData name="Ollervidez, Leticia" userId="12ccd2a1-d554-4cac-b492-4e314c2b5f8f" providerId="ADAL" clId="{9EDE603E-9266-4C0B-B95F-C787127C4D15}" dt="2021-07-15T19:04:20.996" v="373" actId="207"/>
          <ac:graphicFrameMkLst>
            <pc:docMk/>
            <pc:sldMk cId="1844262325" sldId="412"/>
            <ac:graphicFrameMk id="2" creationId="{50030AC0-A119-4089-9D73-F85ABBE65036}"/>
          </ac:graphicFrameMkLst>
        </pc:graphicFrameChg>
      </pc:sldChg>
      <pc:sldChg chg="modSp">
        <pc:chgData name="Ollervidez, Leticia" userId="12ccd2a1-d554-4cac-b492-4e314c2b5f8f" providerId="ADAL" clId="{9EDE603E-9266-4C0B-B95F-C787127C4D15}" dt="2021-07-15T19:02:40.173" v="291" actId="962"/>
        <pc:sldMkLst>
          <pc:docMk/>
          <pc:sldMk cId="2772250542" sldId="413"/>
        </pc:sldMkLst>
        <pc:spChg chg="mod">
          <ac:chgData name="Ollervidez, Leticia" userId="12ccd2a1-d554-4cac-b492-4e314c2b5f8f" providerId="ADAL" clId="{9EDE603E-9266-4C0B-B95F-C787127C4D15}" dt="2021-07-15T19:02:40.173" v="291" actId="962"/>
          <ac:spMkLst>
            <pc:docMk/>
            <pc:sldMk cId="2772250542" sldId="413"/>
            <ac:spMk id="6" creationId="{E4776CC6-2FDE-4293-9A68-75D186B5D3E9}"/>
          </ac:spMkLst>
        </pc:spChg>
      </pc:sldChg>
      <pc:sldChg chg="modSp mod">
        <pc:chgData name="Ollervidez, Leticia" userId="12ccd2a1-d554-4cac-b492-4e314c2b5f8f" providerId="ADAL" clId="{9EDE603E-9266-4C0B-B95F-C787127C4D15}" dt="2021-07-15T19:03:14.910" v="370" actId="962"/>
        <pc:sldMkLst>
          <pc:docMk/>
          <pc:sldMk cId="4125145190" sldId="415"/>
        </pc:sldMkLst>
        <pc:spChg chg="mod">
          <ac:chgData name="Ollervidez, Leticia" userId="12ccd2a1-d554-4cac-b492-4e314c2b5f8f" providerId="ADAL" clId="{9EDE603E-9266-4C0B-B95F-C787127C4D15}" dt="2021-07-15T19:02:45.686" v="292" actId="962"/>
          <ac:spMkLst>
            <pc:docMk/>
            <pc:sldMk cId="4125145190" sldId="415"/>
            <ac:spMk id="6" creationId="{E4776CC6-2FDE-4293-9A68-75D186B5D3E9}"/>
          </ac:spMkLst>
        </pc:spChg>
        <pc:picChg chg="mod">
          <ac:chgData name="Ollervidez, Leticia" userId="12ccd2a1-d554-4cac-b492-4e314c2b5f8f" providerId="ADAL" clId="{9EDE603E-9266-4C0B-B95F-C787127C4D15}" dt="2021-07-15T19:03:14.910" v="370" actId="962"/>
          <ac:picMkLst>
            <pc:docMk/>
            <pc:sldMk cId="4125145190" sldId="415"/>
            <ac:picMk id="5" creationId="{E93CFA97-918A-43B8-8DB5-9C6018FA8C69}"/>
          </ac:picMkLst>
        </pc:picChg>
      </pc:sldChg>
    </pc:docChg>
  </pc:docChgLst>
  <pc:docChgLst>
    <pc:chgData name="Linden, Edward" userId="433a1750-097b-48bf-9475-b5c5f6172203" providerId="ADAL" clId="{DD5F251B-DADF-4BDC-9C5C-29B096936D0A}"/>
    <pc:docChg chg="custSel">
      <pc:chgData name="Linden, Edward" userId="433a1750-097b-48bf-9475-b5c5f6172203" providerId="ADAL" clId="{DD5F251B-DADF-4BDC-9C5C-29B096936D0A}" dt="2021-07-15T14:30:13.113" v="0" actId="1589"/>
      <pc:docMkLst>
        <pc:docMk/>
      </pc:docMkLst>
      <pc:sldChg chg="addCm">
        <pc:chgData name="Linden, Edward" userId="433a1750-097b-48bf-9475-b5c5f6172203" providerId="ADAL" clId="{DD5F251B-DADF-4BDC-9C5C-29B096936D0A}" dt="2021-07-15T14:30:13.113" v="0" actId="1589"/>
        <pc:sldMkLst>
          <pc:docMk/>
          <pc:sldMk cId="3420607355" sldId="368"/>
        </pc:sldMkLst>
      </pc:sldChg>
    </pc:docChg>
  </pc:docChgLst>
  <pc:docChgLst>
    <pc:chgData name="Linden, Edward" userId="433a1750-097b-48bf-9475-b5c5f6172203" providerId="ADAL" clId="{C907F45C-1DE9-4677-BED8-73E8A21A1AF1}"/>
    <pc:docChg chg="undo custSel addSld delSld modSld sldOrd">
      <pc:chgData name="Linden, Edward" userId="433a1750-097b-48bf-9475-b5c5f6172203" providerId="ADAL" clId="{C907F45C-1DE9-4677-BED8-73E8A21A1AF1}" dt="2021-06-29T14:38:17.632" v="96" actId="6549"/>
      <pc:docMkLst>
        <pc:docMk/>
      </pc:docMkLst>
      <pc:sldChg chg="modSp mod">
        <pc:chgData name="Linden, Edward" userId="433a1750-097b-48bf-9475-b5c5f6172203" providerId="ADAL" clId="{C907F45C-1DE9-4677-BED8-73E8A21A1AF1}" dt="2021-06-29T14:38:17.632" v="96" actId="6549"/>
        <pc:sldMkLst>
          <pc:docMk/>
          <pc:sldMk cId="2590915124" sldId="399"/>
        </pc:sldMkLst>
        <pc:spChg chg="mod">
          <ac:chgData name="Linden, Edward" userId="433a1750-097b-48bf-9475-b5c5f6172203" providerId="ADAL" clId="{C907F45C-1DE9-4677-BED8-73E8A21A1AF1}" dt="2021-06-29T14:38:17.632" v="96" actId="6549"/>
          <ac:spMkLst>
            <pc:docMk/>
            <pc:sldMk cId="2590915124" sldId="399"/>
            <ac:spMk id="4" creationId="{9F800888-D9B6-49F1-8B90-B7E4BB43ED5B}"/>
          </ac:spMkLst>
        </pc:spChg>
      </pc:sldChg>
      <pc:sldChg chg="modSp mod">
        <pc:chgData name="Linden, Edward" userId="433a1750-097b-48bf-9475-b5c5f6172203" providerId="ADAL" clId="{C907F45C-1DE9-4677-BED8-73E8A21A1AF1}" dt="2021-06-29T14:37:05.219" v="91" actId="6549"/>
        <pc:sldMkLst>
          <pc:docMk/>
          <pc:sldMk cId="142387614" sldId="401"/>
        </pc:sldMkLst>
        <pc:spChg chg="mod">
          <ac:chgData name="Linden, Edward" userId="433a1750-097b-48bf-9475-b5c5f6172203" providerId="ADAL" clId="{C907F45C-1DE9-4677-BED8-73E8A21A1AF1}" dt="2021-06-29T14:37:05.219" v="91" actId="6549"/>
          <ac:spMkLst>
            <pc:docMk/>
            <pc:sldMk cId="142387614" sldId="401"/>
            <ac:spMk id="4" creationId="{9F800888-D9B6-49F1-8B90-B7E4BB43ED5B}"/>
          </ac:spMkLst>
        </pc:spChg>
      </pc:sldChg>
      <pc:sldChg chg="modSp del mod">
        <pc:chgData name="Linden, Edward" userId="433a1750-097b-48bf-9475-b5c5f6172203" providerId="ADAL" clId="{C907F45C-1DE9-4677-BED8-73E8A21A1AF1}" dt="2021-06-29T14:36:55.800" v="63" actId="47"/>
        <pc:sldMkLst>
          <pc:docMk/>
          <pc:sldMk cId="3380104282" sldId="402"/>
        </pc:sldMkLst>
        <pc:spChg chg="mod">
          <ac:chgData name="Linden, Edward" userId="433a1750-097b-48bf-9475-b5c5f6172203" providerId="ADAL" clId="{C907F45C-1DE9-4677-BED8-73E8A21A1AF1}" dt="2021-06-29T14:36:44.002" v="62" actId="6549"/>
          <ac:spMkLst>
            <pc:docMk/>
            <pc:sldMk cId="3380104282" sldId="402"/>
            <ac:spMk id="4" creationId="{9F800888-D9B6-49F1-8B90-B7E4BB43ED5B}"/>
          </ac:spMkLst>
        </pc:spChg>
      </pc:sldChg>
      <pc:sldChg chg="modSp mod">
        <pc:chgData name="Linden, Edward" userId="433a1750-097b-48bf-9475-b5c5f6172203" providerId="ADAL" clId="{C907F45C-1DE9-4677-BED8-73E8A21A1AF1}" dt="2021-06-29T14:36:33.138" v="34" actId="6549"/>
        <pc:sldMkLst>
          <pc:docMk/>
          <pc:sldMk cId="4210916292" sldId="403"/>
        </pc:sldMkLst>
        <pc:spChg chg="mod">
          <ac:chgData name="Linden, Edward" userId="433a1750-097b-48bf-9475-b5c5f6172203" providerId="ADAL" clId="{C907F45C-1DE9-4677-BED8-73E8A21A1AF1}" dt="2021-06-29T14:36:33.138" v="34" actId="6549"/>
          <ac:spMkLst>
            <pc:docMk/>
            <pc:sldMk cId="4210916292" sldId="403"/>
            <ac:spMk id="4" creationId="{9F800888-D9B6-49F1-8B90-B7E4BB43ED5B}"/>
          </ac:spMkLst>
        </pc:spChg>
      </pc:sldChg>
      <pc:sldChg chg="del">
        <pc:chgData name="Linden, Edward" userId="433a1750-097b-48bf-9475-b5c5f6172203" providerId="ADAL" clId="{C907F45C-1DE9-4677-BED8-73E8A21A1AF1}" dt="2021-06-29T14:36:24.352" v="33" actId="47"/>
        <pc:sldMkLst>
          <pc:docMk/>
          <pc:sldMk cId="4247942262" sldId="410"/>
        </pc:sldMkLst>
      </pc:sldChg>
      <pc:sldChg chg="modSp add del mod addCm modCm">
        <pc:chgData name="Linden, Edward" userId="433a1750-097b-48bf-9475-b5c5f6172203" providerId="ADAL" clId="{C907F45C-1DE9-4677-BED8-73E8A21A1AF1}" dt="2021-06-29T14:36:21.775" v="32" actId="47"/>
        <pc:sldMkLst>
          <pc:docMk/>
          <pc:sldMk cId="1013047578" sldId="411"/>
        </pc:sldMkLst>
        <pc:spChg chg="mod">
          <ac:chgData name="Linden, Edward" userId="433a1750-097b-48bf-9475-b5c5f6172203" providerId="ADAL" clId="{C907F45C-1DE9-4677-BED8-73E8A21A1AF1}" dt="2021-06-29T14:31:49.429" v="20" actId="20577"/>
          <ac:spMkLst>
            <pc:docMk/>
            <pc:sldMk cId="1013047578" sldId="411"/>
            <ac:spMk id="3" creationId="{06942845-BD5A-42C5-A5C4-13339DD507AB}"/>
          </ac:spMkLst>
        </pc:spChg>
      </pc:sldChg>
      <pc:sldChg chg="ord">
        <pc:chgData name="Linden, Edward" userId="433a1750-097b-48bf-9475-b5c5f6172203" providerId="ADAL" clId="{C907F45C-1DE9-4677-BED8-73E8A21A1AF1}" dt="2021-06-29T14:32:21.785" v="24" actId="20578"/>
        <pc:sldMkLst>
          <pc:docMk/>
          <pc:sldMk cId="2772250542" sldId="413"/>
        </pc:sldMkLst>
      </pc:sldChg>
      <pc:sldChg chg="modSp mod">
        <pc:chgData name="Linden, Edward" userId="433a1750-097b-48bf-9475-b5c5f6172203" providerId="ADAL" clId="{C907F45C-1DE9-4677-BED8-73E8A21A1AF1}" dt="2021-06-29T14:38:11.621" v="95" actId="6549"/>
        <pc:sldMkLst>
          <pc:docMk/>
          <pc:sldMk cId="2416707500" sldId="416"/>
        </pc:sldMkLst>
        <pc:spChg chg="mod">
          <ac:chgData name="Linden, Edward" userId="433a1750-097b-48bf-9475-b5c5f6172203" providerId="ADAL" clId="{C907F45C-1DE9-4677-BED8-73E8A21A1AF1}" dt="2021-06-29T14:38:11.621" v="95" actId="6549"/>
          <ac:spMkLst>
            <pc:docMk/>
            <pc:sldMk cId="2416707500" sldId="416"/>
            <ac:spMk id="4" creationId="{9F800888-D9B6-49F1-8B90-B7E4BB43ED5B}"/>
          </ac:spMkLst>
        </pc:spChg>
      </pc:sldChg>
      <pc:sldChg chg="modSp add del mod">
        <pc:chgData name="Linden, Edward" userId="433a1750-097b-48bf-9475-b5c5f6172203" providerId="ADAL" clId="{C907F45C-1DE9-4677-BED8-73E8A21A1AF1}" dt="2021-06-29T14:37:40.656" v="94" actId="47"/>
        <pc:sldMkLst>
          <pc:docMk/>
          <pc:sldMk cId="1942340513" sldId="417"/>
        </pc:sldMkLst>
        <pc:spChg chg="mod">
          <ac:chgData name="Linden, Edward" userId="433a1750-097b-48bf-9475-b5c5f6172203" providerId="ADAL" clId="{C907F45C-1DE9-4677-BED8-73E8A21A1AF1}" dt="2021-06-29T14:32:59.403" v="26"/>
          <ac:spMkLst>
            <pc:docMk/>
            <pc:sldMk cId="1942340513" sldId="417"/>
            <ac:spMk id="4" creationId="{3F6CE2FE-F02B-461B-8C8F-E1DFA26F0ED4}"/>
          </ac:spMkLst>
        </pc:spChg>
      </pc:sldChg>
    </pc:docChg>
  </pc:docChgLst>
  <pc:docChgLst>
    <pc:chgData name="Linden, Edward" userId="433a1750-097b-48bf-9475-b5c5f6172203" providerId="ADAL" clId="{C384B2FE-C772-4CAF-A3FB-09E763805AE3}"/>
    <pc:docChg chg="custSel modSld">
      <pc:chgData name="Linden, Edward" userId="433a1750-097b-48bf-9475-b5c5f6172203" providerId="ADAL" clId="{C384B2FE-C772-4CAF-A3FB-09E763805AE3}" dt="2021-07-15T13:58:53.784" v="103" actId="1589"/>
      <pc:docMkLst>
        <pc:docMk/>
      </pc:docMkLst>
      <pc:sldChg chg="modSp mod addCm">
        <pc:chgData name="Linden, Edward" userId="433a1750-097b-48bf-9475-b5c5f6172203" providerId="ADAL" clId="{C384B2FE-C772-4CAF-A3FB-09E763805AE3}" dt="2021-07-15T13:58:53.784" v="103" actId="1589"/>
        <pc:sldMkLst>
          <pc:docMk/>
          <pc:sldMk cId="3420607355" sldId="368"/>
        </pc:sldMkLst>
        <pc:graphicFrameChg chg="modGraphic">
          <ac:chgData name="Linden, Edward" userId="433a1750-097b-48bf-9475-b5c5f6172203" providerId="ADAL" clId="{C384B2FE-C772-4CAF-A3FB-09E763805AE3}" dt="2021-07-15T13:57:24.901" v="102" actId="20577"/>
          <ac:graphicFrameMkLst>
            <pc:docMk/>
            <pc:sldMk cId="3420607355" sldId="368"/>
            <ac:graphicFrameMk id="8" creationId="{D7694712-92C7-4E5A-8014-78E3FF07C62B}"/>
          </ac:graphicFrameMkLst>
        </pc:graphicFrameChg>
      </pc:sldChg>
    </pc:docChg>
  </pc:docChgLst>
  <pc:docChgLst>
    <pc:chgData name="Hanson, Terri" userId="a02fd813-d4f3-43fd-83dd-7393041517de" providerId="ADAL" clId="{9F4465CC-5585-4DD1-AA32-16FA14C2913A}"/>
    <pc:docChg chg="custSel modSld">
      <pc:chgData name="Hanson, Terri" userId="a02fd813-d4f3-43fd-83dd-7393041517de" providerId="ADAL" clId="{9F4465CC-5585-4DD1-AA32-16FA14C2913A}" dt="2021-07-15T14:29:23.940" v="8" actId="1589"/>
      <pc:docMkLst>
        <pc:docMk/>
      </pc:docMkLst>
      <pc:sldChg chg="modSp addCm modCm">
        <pc:chgData name="Hanson, Terri" userId="a02fd813-d4f3-43fd-83dd-7393041517de" providerId="ADAL" clId="{9F4465CC-5585-4DD1-AA32-16FA14C2913A}" dt="2021-07-15T14:29:23.940" v="8" actId="1589"/>
        <pc:sldMkLst>
          <pc:docMk/>
          <pc:sldMk cId="3420607355" sldId="368"/>
        </pc:sldMkLst>
        <pc:graphicFrameChg chg="mod">
          <ac:chgData name="Hanson, Terri" userId="a02fd813-d4f3-43fd-83dd-7393041517de" providerId="ADAL" clId="{9F4465CC-5585-4DD1-AA32-16FA14C2913A}" dt="2021-07-15T14:26:53.166" v="6"/>
          <ac:graphicFrameMkLst>
            <pc:docMk/>
            <pc:sldMk cId="3420607355" sldId="368"/>
            <ac:graphicFrameMk id="8" creationId="{D7694712-92C7-4E5A-8014-78E3FF07C62B}"/>
          </ac:graphicFrameMkLst>
        </pc:graphicFrameChg>
      </pc:sldChg>
      <pc:sldChg chg="addCm modCm">
        <pc:chgData name="Hanson, Terri" userId="a02fd813-d4f3-43fd-83dd-7393041517de" providerId="ADAL" clId="{9F4465CC-5585-4DD1-AA32-16FA14C2913A}" dt="2021-07-14T22:14:44.034" v="4"/>
        <pc:sldMkLst>
          <pc:docMk/>
          <pc:sldMk cId="1844262325" sldId="412"/>
        </pc:sldMkLst>
      </pc:sldChg>
    </pc:docChg>
  </pc:docChgLst>
  <pc:docChgLst>
    <pc:chgData name="Ollervidez, Leticia" userId="S::leticia.ollervidez@tea.texas.gov::12ccd2a1-d554-4cac-b492-4e314c2b5f8f" providerId="AD" clId="Web-{B3ED46FE-5296-C20B-5D81-4A282C6BAED8}"/>
    <pc:docChg chg="modSld">
      <pc:chgData name="Ollervidez, Leticia" userId="S::leticia.ollervidez@tea.texas.gov::12ccd2a1-d554-4cac-b492-4e314c2b5f8f" providerId="AD" clId="Web-{B3ED46FE-5296-C20B-5D81-4A282C6BAED8}" dt="2021-07-15T13:46:26.096" v="68"/>
      <pc:docMkLst>
        <pc:docMk/>
      </pc:docMkLst>
      <pc:sldChg chg="delSp modSp addCm">
        <pc:chgData name="Ollervidez, Leticia" userId="S::leticia.ollervidez@tea.texas.gov::12ccd2a1-d554-4cac-b492-4e314c2b5f8f" providerId="AD" clId="Web-{B3ED46FE-5296-C20B-5D81-4A282C6BAED8}" dt="2021-07-15T13:46:26.096" v="68"/>
        <pc:sldMkLst>
          <pc:docMk/>
          <pc:sldMk cId="1844262325" sldId="412"/>
        </pc:sldMkLst>
        <pc:graphicFrameChg chg="mod modGraphic">
          <ac:chgData name="Ollervidez, Leticia" userId="S::leticia.ollervidez@tea.texas.gov::12ccd2a1-d554-4cac-b492-4e314c2b5f8f" providerId="AD" clId="Web-{B3ED46FE-5296-C20B-5D81-4A282C6BAED8}" dt="2021-07-15T13:46:12.111" v="67"/>
          <ac:graphicFrameMkLst>
            <pc:docMk/>
            <pc:sldMk cId="1844262325" sldId="412"/>
            <ac:graphicFrameMk id="2" creationId="{50030AC0-A119-4089-9D73-F85ABBE65036}"/>
          </ac:graphicFrameMkLst>
        </pc:graphicFrameChg>
        <pc:graphicFrameChg chg="del mod modGraphic">
          <ac:chgData name="Ollervidez, Leticia" userId="S::leticia.ollervidez@tea.texas.gov::12ccd2a1-d554-4cac-b492-4e314c2b5f8f" providerId="AD" clId="Web-{B3ED46FE-5296-C20B-5D81-4A282C6BAED8}" dt="2021-07-15T13:45:46.969" v="63"/>
          <ac:graphicFrameMkLst>
            <pc:docMk/>
            <pc:sldMk cId="1844262325" sldId="412"/>
            <ac:graphicFrameMk id="5" creationId="{E8526F1A-60C3-4AF9-BC14-38AEA043F422}"/>
          </ac:graphicFrameMkLst>
        </pc:graphicFrameChg>
      </pc:sldChg>
    </pc:docChg>
  </pc:docChgLst>
  <pc:docChgLst>
    <pc:chgData name="Johnson, Scott" userId="bec97677-f0c6-4bfb-b610-83dc74061801" providerId="ADAL" clId="{C116CA6A-E50A-4AF1-B83C-DA7DF56B2626}"/>
    <pc:docChg chg="custSel addSld delSld modSld">
      <pc:chgData name="Johnson, Scott" userId="bec97677-f0c6-4bfb-b610-83dc74061801" providerId="ADAL" clId="{C116CA6A-E50A-4AF1-B83C-DA7DF56B2626}" dt="2021-06-29T17:04:37.870" v="589" actId="20577"/>
      <pc:docMkLst>
        <pc:docMk/>
      </pc:docMkLst>
      <pc:sldChg chg="modSp mod">
        <pc:chgData name="Johnson, Scott" userId="bec97677-f0c6-4bfb-b610-83dc74061801" providerId="ADAL" clId="{C116CA6A-E50A-4AF1-B83C-DA7DF56B2626}" dt="2021-06-29T16:59:31.326" v="464" actId="20577"/>
        <pc:sldMkLst>
          <pc:docMk/>
          <pc:sldMk cId="367918000" sldId="258"/>
        </pc:sldMkLst>
        <pc:spChg chg="mod">
          <ac:chgData name="Johnson, Scott" userId="bec97677-f0c6-4bfb-b610-83dc74061801" providerId="ADAL" clId="{C116CA6A-E50A-4AF1-B83C-DA7DF56B2626}" dt="2021-06-29T16:59:31.326" v="464" actId="20577"/>
          <ac:spMkLst>
            <pc:docMk/>
            <pc:sldMk cId="367918000" sldId="258"/>
            <ac:spMk id="4" creationId="{D2D7CA18-B5E7-4D73-A8AF-3444E0331ADF}"/>
          </ac:spMkLst>
        </pc:spChg>
      </pc:sldChg>
      <pc:sldChg chg="modSp mod">
        <pc:chgData name="Johnson, Scott" userId="bec97677-f0c6-4bfb-b610-83dc74061801" providerId="ADAL" clId="{C116CA6A-E50A-4AF1-B83C-DA7DF56B2626}" dt="2021-06-29T00:22:27.351" v="428"/>
        <pc:sldMkLst>
          <pc:docMk/>
          <pc:sldMk cId="831019871" sldId="290"/>
        </pc:sldMkLst>
        <pc:spChg chg="mod">
          <ac:chgData name="Johnson, Scott" userId="bec97677-f0c6-4bfb-b610-83dc74061801" providerId="ADAL" clId="{C116CA6A-E50A-4AF1-B83C-DA7DF56B2626}" dt="2021-06-29T00:22:27.351" v="428"/>
          <ac:spMkLst>
            <pc:docMk/>
            <pc:sldMk cId="831019871" sldId="290"/>
            <ac:spMk id="3" creationId="{06942845-BD5A-42C5-A5C4-13339DD507AB}"/>
          </ac:spMkLst>
        </pc:spChg>
      </pc:sldChg>
      <pc:sldChg chg="modSp mod">
        <pc:chgData name="Johnson, Scott" userId="bec97677-f0c6-4bfb-b610-83dc74061801" providerId="ADAL" clId="{C116CA6A-E50A-4AF1-B83C-DA7DF56B2626}" dt="2021-06-29T16:44:24.713" v="456" actId="20577"/>
        <pc:sldMkLst>
          <pc:docMk/>
          <pc:sldMk cId="149976220" sldId="338"/>
        </pc:sldMkLst>
        <pc:spChg chg="mod">
          <ac:chgData name="Johnson, Scott" userId="bec97677-f0c6-4bfb-b610-83dc74061801" providerId="ADAL" clId="{C116CA6A-E50A-4AF1-B83C-DA7DF56B2626}" dt="2021-06-29T16:44:24.713" v="456" actId="20577"/>
          <ac:spMkLst>
            <pc:docMk/>
            <pc:sldMk cId="149976220" sldId="338"/>
            <ac:spMk id="4" creationId="{3F6CE2FE-F02B-461B-8C8F-E1DFA26F0ED4}"/>
          </ac:spMkLst>
        </pc:spChg>
      </pc:sldChg>
      <pc:sldChg chg="modSp mod">
        <pc:chgData name="Johnson, Scott" userId="bec97677-f0c6-4bfb-b610-83dc74061801" providerId="ADAL" clId="{C116CA6A-E50A-4AF1-B83C-DA7DF56B2626}" dt="2021-06-29T00:20:16.756" v="394" actId="20577"/>
        <pc:sldMkLst>
          <pc:docMk/>
          <pc:sldMk cId="3420607355" sldId="368"/>
        </pc:sldMkLst>
        <pc:spChg chg="mod">
          <ac:chgData name="Johnson, Scott" userId="bec97677-f0c6-4bfb-b610-83dc74061801" providerId="ADAL" clId="{C116CA6A-E50A-4AF1-B83C-DA7DF56B2626}" dt="2021-06-29T00:20:16.756" v="394" actId="20577"/>
          <ac:spMkLst>
            <pc:docMk/>
            <pc:sldMk cId="3420607355" sldId="368"/>
            <ac:spMk id="5" creationId="{F8513085-28C6-4399-96AC-792AE5AE530E}"/>
          </ac:spMkLst>
        </pc:spChg>
      </pc:sldChg>
      <pc:sldChg chg="modSp del mod">
        <pc:chgData name="Johnson, Scott" userId="bec97677-f0c6-4bfb-b610-83dc74061801" providerId="ADAL" clId="{C116CA6A-E50A-4AF1-B83C-DA7DF56B2626}" dt="2021-06-29T00:11:06.261" v="86" actId="47"/>
        <pc:sldMkLst>
          <pc:docMk/>
          <pc:sldMk cId="356472201" sldId="396"/>
        </pc:sldMkLst>
        <pc:spChg chg="mod">
          <ac:chgData name="Johnson, Scott" userId="bec97677-f0c6-4bfb-b610-83dc74061801" providerId="ADAL" clId="{C116CA6A-E50A-4AF1-B83C-DA7DF56B2626}" dt="2021-06-29T00:11:01.341" v="85" actId="20577"/>
          <ac:spMkLst>
            <pc:docMk/>
            <pc:sldMk cId="356472201" sldId="396"/>
            <ac:spMk id="4" creationId="{9F800888-D9B6-49F1-8B90-B7E4BB43ED5B}"/>
          </ac:spMkLst>
        </pc:spChg>
      </pc:sldChg>
      <pc:sldChg chg="modSp mod">
        <pc:chgData name="Johnson, Scott" userId="bec97677-f0c6-4bfb-b610-83dc74061801" providerId="ADAL" clId="{C116CA6A-E50A-4AF1-B83C-DA7DF56B2626}" dt="2021-06-29T16:59:37.655" v="470" actId="20577"/>
        <pc:sldMkLst>
          <pc:docMk/>
          <pc:sldMk cId="2590915124" sldId="399"/>
        </pc:sldMkLst>
        <pc:spChg chg="mod">
          <ac:chgData name="Johnson, Scott" userId="bec97677-f0c6-4bfb-b610-83dc74061801" providerId="ADAL" clId="{C116CA6A-E50A-4AF1-B83C-DA7DF56B2626}" dt="2021-06-29T16:59:37.655" v="470" actId="20577"/>
          <ac:spMkLst>
            <pc:docMk/>
            <pc:sldMk cId="2590915124" sldId="399"/>
            <ac:spMk id="4" creationId="{9F800888-D9B6-49F1-8B90-B7E4BB43ED5B}"/>
          </ac:spMkLst>
        </pc:spChg>
      </pc:sldChg>
      <pc:sldChg chg="modSp mod">
        <pc:chgData name="Johnson, Scott" userId="bec97677-f0c6-4bfb-b610-83dc74061801" providerId="ADAL" clId="{C116CA6A-E50A-4AF1-B83C-DA7DF56B2626}" dt="2021-06-29T17:00:03.070" v="482" actId="20577"/>
        <pc:sldMkLst>
          <pc:docMk/>
          <pc:sldMk cId="142387614" sldId="401"/>
        </pc:sldMkLst>
        <pc:spChg chg="mod">
          <ac:chgData name="Johnson, Scott" userId="bec97677-f0c6-4bfb-b610-83dc74061801" providerId="ADAL" clId="{C116CA6A-E50A-4AF1-B83C-DA7DF56B2626}" dt="2021-06-29T17:00:03.070" v="482" actId="20577"/>
          <ac:spMkLst>
            <pc:docMk/>
            <pc:sldMk cId="142387614" sldId="401"/>
            <ac:spMk id="4" creationId="{9F800888-D9B6-49F1-8B90-B7E4BB43ED5B}"/>
          </ac:spMkLst>
        </pc:spChg>
      </pc:sldChg>
      <pc:sldChg chg="modSp mod">
        <pc:chgData name="Johnson, Scott" userId="bec97677-f0c6-4bfb-b610-83dc74061801" providerId="ADAL" clId="{C116CA6A-E50A-4AF1-B83C-DA7DF56B2626}" dt="2021-06-29T00:22:09.819" v="424" actId="20577"/>
        <pc:sldMkLst>
          <pc:docMk/>
          <pc:sldMk cId="3380104282" sldId="402"/>
        </pc:sldMkLst>
        <pc:spChg chg="mod">
          <ac:chgData name="Johnson, Scott" userId="bec97677-f0c6-4bfb-b610-83dc74061801" providerId="ADAL" clId="{C116CA6A-E50A-4AF1-B83C-DA7DF56B2626}" dt="2021-06-29T00:22:09.819" v="424" actId="20577"/>
          <ac:spMkLst>
            <pc:docMk/>
            <pc:sldMk cId="3380104282" sldId="402"/>
            <ac:spMk id="4" creationId="{9F800888-D9B6-49F1-8B90-B7E4BB43ED5B}"/>
          </ac:spMkLst>
        </pc:spChg>
      </pc:sldChg>
      <pc:sldChg chg="modSp mod">
        <pc:chgData name="Johnson, Scott" userId="bec97677-f0c6-4bfb-b610-83dc74061801" providerId="ADAL" clId="{C116CA6A-E50A-4AF1-B83C-DA7DF56B2626}" dt="2021-06-29T17:00:16.790" v="488" actId="20577"/>
        <pc:sldMkLst>
          <pc:docMk/>
          <pc:sldMk cId="4210916292" sldId="403"/>
        </pc:sldMkLst>
        <pc:spChg chg="mod">
          <ac:chgData name="Johnson, Scott" userId="bec97677-f0c6-4bfb-b610-83dc74061801" providerId="ADAL" clId="{C116CA6A-E50A-4AF1-B83C-DA7DF56B2626}" dt="2021-06-29T17:00:16.790" v="488" actId="20577"/>
          <ac:spMkLst>
            <pc:docMk/>
            <pc:sldMk cId="4210916292" sldId="403"/>
            <ac:spMk id="4" creationId="{9F800888-D9B6-49F1-8B90-B7E4BB43ED5B}"/>
          </ac:spMkLst>
        </pc:spChg>
      </pc:sldChg>
      <pc:sldChg chg="addCm modCm">
        <pc:chgData name="Johnson, Scott" userId="bec97677-f0c6-4bfb-b610-83dc74061801" providerId="ADAL" clId="{C116CA6A-E50A-4AF1-B83C-DA7DF56B2626}" dt="2021-06-29T00:29:24.284" v="447"/>
        <pc:sldMkLst>
          <pc:docMk/>
          <pc:sldMk cId="1013047578" sldId="411"/>
        </pc:sldMkLst>
      </pc:sldChg>
      <pc:sldChg chg="modSp mod">
        <pc:chgData name="Johnson, Scott" userId="bec97677-f0c6-4bfb-b610-83dc74061801" providerId="ADAL" clId="{C116CA6A-E50A-4AF1-B83C-DA7DF56B2626}" dt="2021-06-29T00:15:53.734" v="279" actId="113"/>
        <pc:sldMkLst>
          <pc:docMk/>
          <pc:sldMk cId="1844262325" sldId="412"/>
        </pc:sldMkLst>
        <pc:spChg chg="mod">
          <ac:chgData name="Johnson, Scott" userId="bec97677-f0c6-4bfb-b610-83dc74061801" providerId="ADAL" clId="{C116CA6A-E50A-4AF1-B83C-DA7DF56B2626}" dt="2021-06-29T00:15:53.734" v="279" actId="113"/>
          <ac:spMkLst>
            <pc:docMk/>
            <pc:sldMk cId="1844262325" sldId="412"/>
            <ac:spMk id="4" creationId="{3F6CE2FE-F02B-461B-8C8F-E1DFA26F0ED4}"/>
          </ac:spMkLst>
        </pc:spChg>
      </pc:sldChg>
      <pc:sldChg chg="modSp mod">
        <pc:chgData name="Johnson, Scott" userId="bec97677-f0c6-4bfb-b610-83dc74061801" providerId="ADAL" clId="{C116CA6A-E50A-4AF1-B83C-DA7DF56B2626}" dt="2021-06-29T17:01:12.134" v="493" actId="20577"/>
        <pc:sldMkLst>
          <pc:docMk/>
          <pc:sldMk cId="2772250542" sldId="413"/>
        </pc:sldMkLst>
        <pc:spChg chg="mod">
          <ac:chgData name="Johnson, Scott" userId="bec97677-f0c6-4bfb-b610-83dc74061801" providerId="ADAL" clId="{C116CA6A-E50A-4AF1-B83C-DA7DF56B2626}" dt="2021-06-29T00:11:24.982" v="103" actId="20577"/>
          <ac:spMkLst>
            <pc:docMk/>
            <pc:sldMk cId="2772250542" sldId="413"/>
            <ac:spMk id="3" creationId="{06942845-BD5A-42C5-A5C4-13339DD507AB}"/>
          </ac:spMkLst>
        </pc:spChg>
        <pc:spChg chg="mod">
          <ac:chgData name="Johnson, Scott" userId="bec97677-f0c6-4bfb-b610-83dc74061801" providerId="ADAL" clId="{C116CA6A-E50A-4AF1-B83C-DA7DF56B2626}" dt="2021-06-29T17:01:12.134" v="493" actId="20577"/>
          <ac:spMkLst>
            <pc:docMk/>
            <pc:sldMk cId="2772250542" sldId="413"/>
            <ac:spMk id="4" creationId="{3F6CE2FE-F02B-461B-8C8F-E1DFA26F0ED4}"/>
          </ac:spMkLst>
        </pc:spChg>
      </pc:sldChg>
      <pc:sldChg chg="modSp del mod">
        <pc:chgData name="Johnson, Scott" userId="bec97677-f0c6-4bfb-b610-83dc74061801" providerId="ADAL" clId="{C116CA6A-E50A-4AF1-B83C-DA7DF56B2626}" dt="2021-06-29T00:19:59.332" v="393" actId="47"/>
        <pc:sldMkLst>
          <pc:docMk/>
          <pc:sldMk cId="1325754110" sldId="414"/>
        </pc:sldMkLst>
        <pc:spChg chg="mod">
          <ac:chgData name="Johnson, Scott" userId="bec97677-f0c6-4bfb-b610-83dc74061801" providerId="ADAL" clId="{C116CA6A-E50A-4AF1-B83C-DA7DF56B2626}" dt="2021-06-29T00:19:56.572" v="392" actId="20577"/>
          <ac:spMkLst>
            <pc:docMk/>
            <pc:sldMk cId="1325754110" sldId="414"/>
            <ac:spMk id="4" creationId="{9F800888-D9B6-49F1-8B90-B7E4BB43ED5B}"/>
          </ac:spMkLst>
        </pc:spChg>
      </pc:sldChg>
      <pc:sldChg chg="modSp mod">
        <pc:chgData name="Johnson, Scott" userId="bec97677-f0c6-4bfb-b610-83dc74061801" providerId="ADAL" clId="{C116CA6A-E50A-4AF1-B83C-DA7DF56B2626}" dt="2021-06-29T17:04:37.870" v="589" actId="20577"/>
        <pc:sldMkLst>
          <pc:docMk/>
          <pc:sldMk cId="4125145190" sldId="415"/>
        </pc:sldMkLst>
        <pc:spChg chg="mod">
          <ac:chgData name="Johnson, Scott" userId="bec97677-f0c6-4bfb-b610-83dc74061801" providerId="ADAL" clId="{C116CA6A-E50A-4AF1-B83C-DA7DF56B2626}" dt="2021-06-29T00:14:40.493" v="235" actId="20577"/>
          <ac:spMkLst>
            <pc:docMk/>
            <pc:sldMk cId="4125145190" sldId="415"/>
            <ac:spMk id="3" creationId="{06942845-BD5A-42C5-A5C4-13339DD507AB}"/>
          </ac:spMkLst>
        </pc:spChg>
        <pc:spChg chg="mod">
          <ac:chgData name="Johnson, Scott" userId="bec97677-f0c6-4bfb-b610-83dc74061801" providerId="ADAL" clId="{C116CA6A-E50A-4AF1-B83C-DA7DF56B2626}" dt="2021-06-29T17:04:37.870" v="589" actId="20577"/>
          <ac:spMkLst>
            <pc:docMk/>
            <pc:sldMk cId="4125145190" sldId="415"/>
            <ac:spMk id="4" creationId="{3F6CE2FE-F02B-461B-8C8F-E1DFA26F0ED4}"/>
          </ac:spMkLst>
        </pc:spChg>
      </pc:sldChg>
      <pc:sldChg chg="modSp add mod">
        <pc:chgData name="Johnson, Scott" userId="bec97677-f0c6-4bfb-b610-83dc74061801" providerId="ADAL" clId="{C116CA6A-E50A-4AF1-B83C-DA7DF56B2626}" dt="2021-06-29T16:59:46.286" v="476" actId="20577"/>
        <pc:sldMkLst>
          <pc:docMk/>
          <pc:sldMk cId="2416707500" sldId="416"/>
        </pc:sldMkLst>
        <pc:spChg chg="mod">
          <ac:chgData name="Johnson, Scott" userId="bec97677-f0c6-4bfb-b610-83dc74061801" providerId="ADAL" clId="{C116CA6A-E50A-4AF1-B83C-DA7DF56B2626}" dt="2021-06-29T16:59:46.286" v="476" actId="20577"/>
          <ac:spMkLst>
            <pc:docMk/>
            <pc:sldMk cId="2416707500" sldId="416"/>
            <ac:spMk id="4" creationId="{9F800888-D9B6-49F1-8B90-B7E4BB43ED5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D5E38-04D7-4CC0-AF82-3E5D8CB519DD}" type="datetimeFigureOut">
              <a:rPr lang="en-US" smtClean="0"/>
              <a:t>7/15/2021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D9ABE-7AB9-4D3A-BEA5-45E799BD6C0E}" type="slidenum">
              <a:rPr lang="en-US" smtClean="0"/>
              <a:t>‹#›</a:t>
            </a:fld>
            <a:endParaRPr lang="en-US"/>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a:t>
            </a:fld>
            <a:endParaRPr lang="en-US"/>
          </a:p>
        </p:txBody>
      </p:sp>
    </p:spTree>
    <p:extLst>
      <p:ext uri="{BB962C8B-B14F-4D97-AF65-F5344CB8AC3E}">
        <p14:creationId xmlns:p14="http://schemas.microsoft.com/office/powerpoint/2010/main" val="3132219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a:t>
            </a:fld>
            <a:endParaRPr lang="en-US"/>
          </a:p>
        </p:txBody>
      </p:sp>
    </p:spTree>
    <p:extLst>
      <p:ext uri="{BB962C8B-B14F-4D97-AF65-F5344CB8AC3E}">
        <p14:creationId xmlns:p14="http://schemas.microsoft.com/office/powerpoint/2010/main" val="4208837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5</a:t>
            </a:fld>
            <a:endParaRPr lang="en-US"/>
          </a:p>
        </p:txBody>
      </p:sp>
    </p:spTree>
    <p:extLst>
      <p:ext uri="{BB962C8B-B14F-4D97-AF65-F5344CB8AC3E}">
        <p14:creationId xmlns:p14="http://schemas.microsoft.com/office/powerpoint/2010/main" val="275777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6</a:t>
            </a:fld>
            <a:endParaRPr lang="en-US"/>
          </a:p>
        </p:txBody>
      </p:sp>
    </p:spTree>
    <p:extLst>
      <p:ext uri="{BB962C8B-B14F-4D97-AF65-F5344CB8AC3E}">
        <p14:creationId xmlns:p14="http://schemas.microsoft.com/office/powerpoint/2010/main" val="3014772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8</a:t>
            </a:fld>
            <a:endParaRPr lang="en-US"/>
          </a:p>
        </p:txBody>
      </p:sp>
    </p:spTree>
    <p:extLst>
      <p:ext uri="{BB962C8B-B14F-4D97-AF65-F5344CB8AC3E}">
        <p14:creationId xmlns:p14="http://schemas.microsoft.com/office/powerpoint/2010/main" val="3445647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10</a:t>
            </a:fld>
            <a:endParaRPr lang="en-US"/>
          </a:p>
        </p:txBody>
      </p:sp>
    </p:spTree>
    <p:extLst>
      <p:ext uri="{BB962C8B-B14F-4D97-AF65-F5344CB8AC3E}">
        <p14:creationId xmlns:p14="http://schemas.microsoft.com/office/powerpoint/2010/main" val="658296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11</a:t>
            </a:fld>
            <a:endParaRPr lang="en-US"/>
          </a:p>
        </p:txBody>
      </p:sp>
    </p:spTree>
    <p:extLst>
      <p:ext uri="{BB962C8B-B14F-4D97-AF65-F5344CB8AC3E}">
        <p14:creationId xmlns:p14="http://schemas.microsoft.com/office/powerpoint/2010/main" val="2017081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7/15/2021</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7/15/2021</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7/15/2021</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7/15/2021</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7/15/2021</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7/15/2021</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7/15/2021</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7/15/2021</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7/15/2021</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7/15/2021</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7/15/2021</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7/15/2021</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7/15/2021</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7/15/2021</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7/15/2021</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7/15/2021</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7/15/2021</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7/15/2021</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7/15/2021</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7/15/2021</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7/15/2021</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7/15/2021</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7/15/2021</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7/15/2021</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43" r:id="rId1"/>
    <p:sldLayoutId id="2147483721" r:id="rId2"/>
    <p:sldLayoutId id="2147483742" r:id="rId3"/>
    <p:sldLayoutId id="2147483748" r:id="rId4"/>
    <p:sldLayoutId id="2147483746" r:id="rId5"/>
    <p:sldLayoutId id="2147483747" r:id="rId6"/>
    <p:sldLayoutId id="2147483744" r:id="rId7"/>
    <p:sldLayoutId id="2147483745" r:id="rId8"/>
    <p:sldLayoutId id="2147483725" r:id="rId9"/>
    <p:sldLayoutId id="2147483756" r:id="rId10"/>
    <p:sldLayoutId id="2147483749" r:id="rId11"/>
    <p:sldLayoutId id="2147483750" r:id="rId12"/>
    <p:sldLayoutId id="2147483751" r:id="rId13"/>
    <p:sldLayoutId id="2147483753" r:id="rId14"/>
    <p:sldLayoutId id="2147483752" r:id="rId15"/>
    <p:sldLayoutId id="2147483720" r:id="rId16"/>
    <p:sldLayoutId id="2147483754" r:id="rId17"/>
    <p:sldLayoutId id="2147483757" r:id="rId18"/>
    <p:sldLayoutId id="2147483758"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55" r:id="rId29"/>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tea.texas.gov/sites/default/files/census_block_group_calculator_instructions.pdf" TargetMode="External"/><Relationship Id="rId7" Type="http://schemas.openxmlformats.org/officeDocument/2006/relationships/hyperlink" Target="https://tealprod.tea.state.tx.us/tims/browse/TSDSKB-595"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hyperlink" Target="mailto:TSDSCustomerSupport@tea.texas.gov" TargetMode="External"/><Relationship Id="rId5" Type="http://schemas.openxmlformats.org/officeDocument/2006/relationships/hyperlink" Target="https://tea.texas.gov/sites/default/files/census_block_group_calculator_api_instructions.pdf" TargetMode="External"/><Relationship Id="rId4" Type="http://schemas.openxmlformats.org/officeDocument/2006/relationships/hyperlink" Target="https://tea.texas.gov/sites/default/files/Census%20Block%20Group%20Map%20Instructions.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tealprod.tea.state.tx.us/TWEDS/87/395/0/0/DataComponents/DataElements/List/14264" TargetMode="External"/><Relationship Id="rId2" Type="http://schemas.openxmlformats.org/officeDocument/2006/relationships/hyperlink" Target="https://tea.texas.gov/texas-schools/general-information/census-block-group-tools"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s://tea.texas.gov/texas-schools/general-information/census-block-group-tools"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tea.texas.gov/texas-schools/general-information/census-block-group-tools"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D7CA18-B5E7-4D73-A8AF-3444E0331ADF}"/>
              </a:ext>
            </a:extLst>
          </p:cNvPr>
          <p:cNvSpPr>
            <a:spLocks noGrp="1"/>
          </p:cNvSpPr>
          <p:nvPr>
            <p:ph type="ctrTitle"/>
          </p:nvPr>
        </p:nvSpPr>
        <p:spPr>
          <a:xfrm>
            <a:off x="2030818" y="5507665"/>
            <a:ext cx="9687049" cy="757924"/>
          </a:xfrm>
        </p:spPr>
        <p:txBody>
          <a:bodyPr/>
          <a:lstStyle/>
          <a:p>
            <a:r>
              <a:rPr lang="en-US" sz="5000"/>
              <a:t>Census Block Group Tools</a:t>
            </a:r>
          </a:p>
        </p:txBody>
      </p:sp>
    </p:spTree>
    <p:extLst>
      <p:ext uri="{BB962C8B-B14F-4D97-AF65-F5344CB8AC3E}">
        <p14:creationId xmlns:p14="http://schemas.microsoft.com/office/powerpoint/2010/main" val="36791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dirty="0">
                <a:cs typeface="Calibri"/>
              </a:rPr>
              <a:t>AGENDA</a:t>
            </a:r>
            <a:endParaRPr lang="en-US" dirty="0"/>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748449"/>
            <a:ext cx="10623762" cy="4903131"/>
          </a:xfrm>
        </p:spPr>
        <p:txBody>
          <a:bodyPr lIns="91440" tIns="45720" rIns="91440" bIns="45720" anchor="t"/>
          <a:lstStyle/>
          <a:p>
            <a:r>
              <a:rPr lang="en-US" sz="3200">
                <a:solidFill>
                  <a:srgbClr val="0D6CB9"/>
                </a:solidFill>
                <a:ea typeface="+mn-lt"/>
                <a:cs typeface="+mn-lt"/>
              </a:rPr>
              <a:t>Census Block Group Tools</a:t>
            </a:r>
            <a:endParaRPr lang="en-US" sz="1800" i="1">
              <a:solidFill>
                <a:srgbClr val="0D6CB9"/>
              </a:solidFill>
              <a:ea typeface="+mn-lt"/>
              <a:cs typeface="+mn-lt"/>
            </a:endParaRPr>
          </a:p>
          <a:p>
            <a:pPr lvl="1"/>
            <a:r>
              <a:rPr lang="en-US" sz="2200">
                <a:ea typeface="+mn-lt"/>
                <a:cs typeface="+mn-lt"/>
              </a:rPr>
              <a:t>2021-2022</a:t>
            </a:r>
          </a:p>
          <a:p>
            <a:pPr lvl="2"/>
            <a:r>
              <a:rPr lang="en-US" sz="1800">
                <a:ea typeface="+mn-lt"/>
                <a:cs typeface="+mn-lt"/>
              </a:rPr>
              <a:t>Reminders</a:t>
            </a:r>
          </a:p>
          <a:p>
            <a:pPr lvl="2"/>
            <a:r>
              <a:rPr lang="en-US" sz="1800">
                <a:ea typeface="+mn-lt"/>
                <a:cs typeface="+mn-lt"/>
              </a:rPr>
              <a:t>Application Updates</a:t>
            </a:r>
          </a:p>
          <a:p>
            <a:pPr lvl="2"/>
            <a:r>
              <a:rPr lang="en-US" sz="1800">
                <a:ea typeface="+mn-lt"/>
                <a:cs typeface="+mn-lt"/>
              </a:rPr>
              <a:t>Business Rule Updates</a:t>
            </a:r>
          </a:p>
          <a:p>
            <a:pPr lvl="1"/>
            <a:r>
              <a:rPr lang="en-US" sz="2200">
                <a:ea typeface="+mn-lt"/>
                <a:cs typeface="+mn-lt"/>
              </a:rPr>
              <a:t>Current Known Issues</a:t>
            </a:r>
          </a:p>
          <a:p>
            <a:pPr lvl="1"/>
            <a:r>
              <a:rPr lang="en-US" sz="2200">
                <a:ea typeface="+mn-lt"/>
                <a:cs typeface="+mn-lt"/>
              </a:rPr>
              <a:t>Timeline</a:t>
            </a:r>
          </a:p>
          <a:p>
            <a:pPr lvl="1"/>
            <a:r>
              <a:rPr lang="en-US" sz="2200" b="1">
                <a:ea typeface="+mn-lt"/>
                <a:cs typeface="+mn-lt"/>
              </a:rPr>
              <a:t>Technical Resources</a:t>
            </a:r>
            <a:endParaRPr lang="en-US" sz="2200" b="1">
              <a:cs typeface="Calibri"/>
            </a:endParaRPr>
          </a:p>
          <a:p>
            <a:endParaRPr lang="en-US">
              <a:cs typeface="Calibri"/>
            </a:endParaRPr>
          </a:p>
        </p:txBody>
      </p:sp>
    </p:spTree>
    <p:extLst>
      <p:ext uri="{BB962C8B-B14F-4D97-AF65-F5344CB8AC3E}">
        <p14:creationId xmlns:p14="http://schemas.microsoft.com/office/powerpoint/2010/main" val="4210916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TECHNICAL RESOURCES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66768" y="1344441"/>
            <a:ext cx="8988726" cy="5494338"/>
          </a:xfrm>
        </p:spPr>
        <p:txBody>
          <a:bodyPr lIns="91440" tIns="45720" rIns="91440" bIns="45720" anchor="t"/>
          <a:lstStyle/>
          <a:p>
            <a:r>
              <a:rPr lang="en-US" b="1"/>
              <a:t>Instructions/Documentation:</a:t>
            </a:r>
          </a:p>
          <a:p>
            <a:pPr lvl="1"/>
            <a:r>
              <a:rPr lang="en-US">
                <a:hlinkClick r:id="rId3" tooltip="census_block_group_calculator_instructions.pdf"/>
              </a:rPr>
              <a:t>Census Block Group Calculator Instructions</a:t>
            </a:r>
            <a:r>
              <a:rPr lang="en-US"/>
              <a:t> </a:t>
            </a:r>
          </a:p>
          <a:p>
            <a:pPr lvl="1"/>
            <a:r>
              <a:rPr lang="en-US">
                <a:hlinkClick r:id="rId4" tooltip="Census Block Group Map Instructions.pdf"/>
              </a:rPr>
              <a:t>Census Block Group Map Instructions</a:t>
            </a:r>
            <a:endParaRPr lang="en-US"/>
          </a:p>
          <a:p>
            <a:pPr lvl="1"/>
            <a:r>
              <a:rPr lang="en-US">
                <a:hlinkClick r:id="rId5" tooltip="census_block_group_calculator_api_instructions.pdf"/>
              </a:rPr>
              <a:t>Census Block Group API Instructions</a:t>
            </a:r>
            <a:endParaRPr lang="en-US"/>
          </a:p>
          <a:p>
            <a:pPr marL="457200" lvl="1" indent="0">
              <a:buNone/>
            </a:pPr>
            <a:endParaRPr lang="en-US"/>
          </a:p>
          <a:p>
            <a:pPr algn="l" rtl="0" fontAlgn="base"/>
            <a:r>
              <a:rPr lang="en-US" b="1" i="0" u="none" strike="noStrike">
                <a:solidFill>
                  <a:srgbClr val="595959"/>
                </a:solidFill>
                <a:effectLst/>
                <a:latin typeface="Calibri"/>
                <a:cs typeface="Calibri"/>
              </a:rPr>
              <a:t>Technical Support:</a:t>
            </a:r>
            <a:r>
              <a:rPr lang="en-US" b="0" i="0">
                <a:solidFill>
                  <a:srgbClr val="000000"/>
                </a:solidFill>
                <a:effectLst/>
                <a:latin typeface="Calibri"/>
                <a:cs typeface="Calibri"/>
              </a:rPr>
              <a:t>​</a:t>
            </a:r>
          </a:p>
          <a:p>
            <a:pPr lvl="1" fontAlgn="base"/>
            <a:r>
              <a:rPr lang="en-US" b="1" i="0" u="sng" strike="noStrike">
                <a:solidFill>
                  <a:srgbClr val="1682C5"/>
                </a:solidFill>
                <a:effectLst/>
                <a:latin typeface="Calibri"/>
                <a:cs typeface="Calibri"/>
                <a:hlinkClick r:id="rId6"/>
              </a:rPr>
              <a:t>TSDSCustomerSupport@tea.texas.gov</a:t>
            </a:r>
            <a:r>
              <a:rPr lang="en-US" b="1" i="0" u="none" strike="noStrike">
                <a:solidFill>
                  <a:srgbClr val="595959"/>
                </a:solidFill>
                <a:effectLst/>
                <a:latin typeface="Calibri"/>
                <a:cs typeface="Calibri"/>
              </a:rPr>
              <a:t> </a:t>
            </a:r>
            <a:r>
              <a:rPr lang="en-US" b="0" i="0">
                <a:solidFill>
                  <a:srgbClr val="000000"/>
                </a:solidFill>
                <a:effectLst/>
                <a:latin typeface="Calibri"/>
                <a:cs typeface="Calibri"/>
              </a:rPr>
              <a:t>​</a:t>
            </a:r>
          </a:p>
          <a:p>
            <a:pPr marL="0" indent="0">
              <a:buNone/>
            </a:pPr>
            <a:endParaRPr lang="en-US" b="1"/>
          </a:p>
          <a:p>
            <a:r>
              <a:rPr lang="en-US" b="1"/>
              <a:t>Knowledge Base Articles:</a:t>
            </a:r>
          </a:p>
          <a:p>
            <a:pPr lvl="1"/>
            <a:r>
              <a:rPr lang="en-US" b="1" i="1">
                <a:solidFill>
                  <a:schemeClr val="tx2"/>
                </a:solidFill>
                <a:hlinkClick r:id="rId7"/>
              </a:rPr>
              <a:t>TSDSKB-595</a:t>
            </a:r>
            <a:r>
              <a:rPr lang="en-US" i="1"/>
              <a:t>  Census Block Group Number Information / FAQs</a:t>
            </a:r>
          </a:p>
          <a:p>
            <a:pPr marL="0" indent="0">
              <a:buNone/>
            </a:pPr>
            <a:endParaRPr lang="en-US" b="1">
              <a:cs typeface="Calibri"/>
            </a:endParaRPr>
          </a:p>
        </p:txBody>
      </p:sp>
    </p:spTree>
    <p:extLst>
      <p:ext uri="{BB962C8B-B14F-4D97-AF65-F5344CB8AC3E}">
        <p14:creationId xmlns:p14="http://schemas.microsoft.com/office/powerpoint/2010/main" val="149976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E0E511-8808-46F4-8573-BB38D117974C}"/>
              </a:ext>
            </a:extLst>
          </p:cNvPr>
          <p:cNvSpPr>
            <a:spLocks noGrp="1"/>
          </p:cNvSpPr>
          <p:nvPr>
            <p:ph type="ctrTitle"/>
          </p:nvPr>
        </p:nvSpPr>
        <p:spPr/>
        <p:txBody>
          <a:bodyPr vert="horz" lIns="91440" tIns="45720" rIns="91440" bIns="45720" rtlCol="0" anchor="ctr">
            <a:noAutofit/>
          </a:bodyPr>
          <a:lstStyle/>
          <a:p>
            <a:r>
              <a:rPr lang="en-US">
                <a:cs typeface="Calibri"/>
              </a:rPr>
              <a:t>Questions</a:t>
            </a:r>
          </a:p>
        </p:txBody>
      </p:sp>
    </p:spTree>
    <p:extLst>
      <p:ext uri="{BB962C8B-B14F-4D97-AF65-F5344CB8AC3E}">
        <p14:creationId xmlns:p14="http://schemas.microsoft.com/office/powerpoint/2010/main" val="2972553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956996"/>
            <a:ext cx="10623762" cy="4903131"/>
          </a:xfrm>
        </p:spPr>
        <p:txBody>
          <a:bodyPr lIns="91440" tIns="45720" rIns="91440" bIns="45720" anchor="t"/>
          <a:lstStyle/>
          <a:p>
            <a:r>
              <a:rPr lang="en-US" sz="3200" b="1">
                <a:solidFill>
                  <a:srgbClr val="0D6CB9"/>
                </a:solidFill>
                <a:ea typeface="+mn-lt"/>
                <a:cs typeface="+mn-lt"/>
              </a:rPr>
              <a:t>Census Block Group Tools</a:t>
            </a:r>
            <a:endParaRPr lang="en-US" sz="1800" i="1">
              <a:solidFill>
                <a:srgbClr val="0D6CB9"/>
              </a:solidFill>
              <a:ea typeface="+mn-lt"/>
              <a:cs typeface="+mn-lt"/>
            </a:endParaRPr>
          </a:p>
          <a:p>
            <a:pPr lvl="1"/>
            <a:r>
              <a:rPr lang="en-US" sz="2200">
                <a:ea typeface="+mn-lt"/>
                <a:cs typeface="+mn-lt"/>
              </a:rPr>
              <a:t>2021-2022</a:t>
            </a:r>
          </a:p>
          <a:p>
            <a:pPr lvl="2"/>
            <a:r>
              <a:rPr lang="en-US" sz="1800">
                <a:ea typeface="+mn-lt"/>
                <a:cs typeface="+mn-lt"/>
              </a:rPr>
              <a:t>Reminders</a:t>
            </a:r>
          </a:p>
          <a:p>
            <a:pPr lvl="2"/>
            <a:r>
              <a:rPr lang="en-US" sz="1800">
                <a:ea typeface="+mn-lt"/>
                <a:cs typeface="+mn-lt"/>
              </a:rPr>
              <a:t>Application Updates</a:t>
            </a:r>
          </a:p>
          <a:p>
            <a:pPr lvl="2"/>
            <a:r>
              <a:rPr lang="en-US" sz="1800">
                <a:ea typeface="+mn-lt"/>
                <a:cs typeface="+mn-lt"/>
              </a:rPr>
              <a:t>Business Rule Updates</a:t>
            </a:r>
          </a:p>
          <a:p>
            <a:pPr lvl="1"/>
            <a:r>
              <a:rPr lang="en-US" sz="2200">
                <a:ea typeface="+mn-lt"/>
                <a:cs typeface="+mn-lt"/>
              </a:rPr>
              <a:t>Timeline</a:t>
            </a:r>
          </a:p>
          <a:p>
            <a:pPr lvl="1"/>
            <a:r>
              <a:rPr lang="en-US" sz="2200">
                <a:ea typeface="+mn-lt"/>
                <a:cs typeface="+mn-lt"/>
              </a:rPr>
              <a:t>Technical Resources</a:t>
            </a:r>
            <a:endParaRPr lang="en-US" sz="2200">
              <a:cs typeface="Calibri"/>
            </a:endParaRPr>
          </a:p>
          <a:p>
            <a:endParaRPr lang="en-US">
              <a:cs typeface="Calibri"/>
            </a:endParaRPr>
          </a:p>
        </p:txBody>
      </p:sp>
    </p:spTree>
    <p:extLst>
      <p:ext uri="{BB962C8B-B14F-4D97-AF65-F5344CB8AC3E}">
        <p14:creationId xmlns:p14="http://schemas.microsoft.com/office/powerpoint/2010/main" val="2590915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956996"/>
            <a:ext cx="10623762" cy="4903131"/>
          </a:xfrm>
        </p:spPr>
        <p:txBody>
          <a:bodyPr lIns="91440" tIns="45720" rIns="91440" bIns="45720" anchor="t"/>
          <a:lstStyle/>
          <a:p>
            <a:r>
              <a:rPr lang="en-US" sz="3200">
                <a:solidFill>
                  <a:srgbClr val="0D6CB9"/>
                </a:solidFill>
                <a:ea typeface="+mn-lt"/>
                <a:cs typeface="+mn-lt"/>
              </a:rPr>
              <a:t>Census Block Group Tools</a:t>
            </a:r>
            <a:endParaRPr lang="en-US" sz="1800" i="1">
              <a:solidFill>
                <a:srgbClr val="0D6CB9"/>
              </a:solidFill>
              <a:ea typeface="+mn-lt"/>
              <a:cs typeface="+mn-lt"/>
            </a:endParaRPr>
          </a:p>
          <a:p>
            <a:pPr lvl="1"/>
            <a:r>
              <a:rPr lang="en-US" sz="2200" b="1">
                <a:ea typeface="+mn-lt"/>
                <a:cs typeface="+mn-lt"/>
              </a:rPr>
              <a:t>2021-2022</a:t>
            </a:r>
          </a:p>
          <a:p>
            <a:pPr lvl="2"/>
            <a:r>
              <a:rPr lang="en-US" sz="1800">
                <a:ea typeface="+mn-lt"/>
                <a:cs typeface="+mn-lt"/>
              </a:rPr>
              <a:t>Reminders</a:t>
            </a:r>
          </a:p>
          <a:p>
            <a:pPr lvl="2"/>
            <a:r>
              <a:rPr lang="en-US" sz="1800">
                <a:ea typeface="+mn-lt"/>
                <a:cs typeface="+mn-lt"/>
              </a:rPr>
              <a:t>Application Updates</a:t>
            </a:r>
          </a:p>
          <a:p>
            <a:pPr lvl="2"/>
            <a:r>
              <a:rPr lang="en-US" sz="1800">
                <a:ea typeface="+mn-lt"/>
                <a:cs typeface="+mn-lt"/>
              </a:rPr>
              <a:t>Business Rule Updates</a:t>
            </a:r>
          </a:p>
          <a:p>
            <a:pPr lvl="1"/>
            <a:r>
              <a:rPr lang="en-US" sz="2200">
                <a:ea typeface="+mn-lt"/>
                <a:cs typeface="+mn-lt"/>
              </a:rPr>
              <a:t>Timeline</a:t>
            </a:r>
          </a:p>
          <a:p>
            <a:pPr lvl="1"/>
            <a:r>
              <a:rPr lang="en-US" sz="2200">
                <a:ea typeface="+mn-lt"/>
                <a:cs typeface="+mn-lt"/>
              </a:rPr>
              <a:t>Technical Resources</a:t>
            </a:r>
            <a:endParaRPr lang="en-US" sz="2200">
              <a:cs typeface="Calibri"/>
            </a:endParaRPr>
          </a:p>
          <a:p>
            <a:endParaRPr lang="en-US">
              <a:cs typeface="Calibri"/>
            </a:endParaRPr>
          </a:p>
        </p:txBody>
      </p:sp>
    </p:spTree>
    <p:extLst>
      <p:ext uri="{BB962C8B-B14F-4D97-AF65-F5344CB8AC3E}">
        <p14:creationId xmlns:p14="http://schemas.microsoft.com/office/powerpoint/2010/main" val="2416707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2021-2022: REMINDERS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091088" y="1081929"/>
            <a:ext cx="9825276" cy="5486521"/>
          </a:xfrm>
        </p:spPr>
        <p:txBody>
          <a:bodyPr/>
          <a:lstStyle/>
          <a:p>
            <a:r>
              <a:rPr lang="en-US" dirty="0">
                <a:solidFill>
                  <a:srgbClr val="171616"/>
                </a:solidFill>
              </a:rPr>
              <a:t>The census block group number is collected in the </a:t>
            </a:r>
            <a:r>
              <a:rPr lang="en-US" b="1" dirty="0">
                <a:solidFill>
                  <a:srgbClr val="171616"/>
                </a:solidFill>
              </a:rPr>
              <a:t>PEIMS Fall </a:t>
            </a:r>
            <a:r>
              <a:rPr lang="en-US" dirty="0">
                <a:solidFill>
                  <a:srgbClr val="171616"/>
                </a:solidFill>
              </a:rPr>
              <a:t>submission on the </a:t>
            </a:r>
            <a:r>
              <a:rPr lang="en-US" b="1" dirty="0" err="1">
                <a:solidFill>
                  <a:srgbClr val="171616"/>
                </a:solidFill>
              </a:rPr>
              <a:t>StudentExtension</a:t>
            </a:r>
            <a:r>
              <a:rPr lang="en-US" dirty="0">
                <a:solidFill>
                  <a:srgbClr val="171616"/>
                </a:solidFill>
              </a:rPr>
              <a:t> complex type.</a:t>
            </a:r>
          </a:p>
          <a:p>
            <a:endParaRPr lang="en-US" dirty="0">
              <a:solidFill>
                <a:srgbClr val="171616"/>
              </a:solidFill>
            </a:endParaRPr>
          </a:p>
          <a:p>
            <a:pPr marL="0" indent="0">
              <a:buNone/>
            </a:pPr>
            <a:endParaRPr lang="en-US" dirty="0">
              <a:solidFill>
                <a:srgbClr val="171616"/>
              </a:solidFill>
            </a:endParaRPr>
          </a:p>
          <a:p>
            <a:endParaRPr lang="en-US" dirty="0">
              <a:solidFill>
                <a:srgbClr val="171616"/>
              </a:solidFill>
            </a:endParaRPr>
          </a:p>
          <a:p>
            <a:r>
              <a:rPr lang="en-US" dirty="0">
                <a:solidFill>
                  <a:srgbClr val="171616"/>
                </a:solidFill>
              </a:rPr>
              <a:t>The latest version of the </a:t>
            </a:r>
            <a:r>
              <a:rPr lang="en-US" b="1" dirty="0">
                <a:solidFill>
                  <a:srgbClr val="171616"/>
                </a:solidFill>
              </a:rPr>
              <a:t>Census Block Group Calculator </a:t>
            </a:r>
            <a:r>
              <a:rPr lang="en-US" dirty="0">
                <a:solidFill>
                  <a:srgbClr val="171616"/>
                </a:solidFill>
              </a:rPr>
              <a:t>must be downloaded from the </a:t>
            </a:r>
            <a:r>
              <a:rPr lang="en-US" dirty="0">
                <a:solidFill>
                  <a:srgbClr val="171616"/>
                </a:solidFill>
                <a:hlinkClick r:id="rId2"/>
              </a:rPr>
              <a:t>TEA website</a:t>
            </a:r>
            <a:r>
              <a:rPr lang="en-US" dirty="0">
                <a:solidFill>
                  <a:srgbClr val="171616"/>
                </a:solidFill>
              </a:rPr>
              <a:t>.</a:t>
            </a:r>
          </a:p>
          <a:p>
            <a:r>
              <a:rPr lang="en-US" dirty="0">
                <a:solidFill>
                  <a:srgbClr val="171616"/>
                </a:solidFill>
              </a:rPr>
              <a:t>LEAs should use the </a:t>
            </a:r>
            <a:r>
              <a:rPr lang="en-US" b="1" dirty="0">
                <a:solidFill>
                  <a:srgbClr val="171616"/>
                </a:solidFill>
              </a:rPr>
              <a:t>Census Block Group Map </a:t>
            </a:r>
            <a:r>
              <a:rPr lang="en-US" dirty="0">
                <a:solidFill>
                  <a:srgbClr val="171616"/>
                </a:solidFill>
              </a:rPr>
              <a:t>to verify any address where:</a:t>
            </a:r>
          </a:p>
          <a:p>
            <a:pPr lvl="1"/>
            <a:r>
              <a:rPr lang="en-US" dirty="0">
                <a:solidFill>
                  <a:srgbClr val="171616"/>
                </a:solidFill>
              </a:rPr>
              <a:t>Address type is </a:t>
            </a:r>
            <a:r>
              <a:rPr lang="en-US" u="sng" dirty="0">
                <a:solidFill>
                  <a:srgbClr val="171616"/>
                </a:solidFill>
              </a:rPr>
              <a:t>not</a:t>
            </a:r>
            <a:r>
              <a:rPr lang="en-US" dirty="0">
                <a:solidFill>
                  <a:srgbClr val="171616"/>
                </a:solidFill>
              </a:rPr>
              <a:t> </a:t>
            </a:r>
            <a:r>
              <a:rPr lang="en-US" b="1" dirty="0">
                <a:solidFill>
                  <a:srgbClr val="171616"/>
                </a:solidFill>
              </a:rPr>
              <a:t>Point</a:t>
            </a:r>
            <a:r>
              <a:rPr lang="en-US" dirty="0">
                <a:solidFill>
                  <a:srgbClr val="171616"/>
                </a:solidFill>
              </a:rPr>
              <a:t> or </a:t>
            </a:r>
            <a:r>
              <a:rPr lang="en-US" b="1" dirty="0">
                <a:solidFill>
                  <a:srgbClr val="171616"/>
                </a:solidFill>
              </a:rPr>
              <a:t>Sub Address. </a:t>
            </a:r>
            <a:endParaRPr lang="en-US" dirty="0">
              <a:solidFill>
                <a:srgbClr val="171616"/>
              </a:solidFill>
            </a:endParaRPr>
          </a:p>
          <a:p>
            <a:pPr lvl="1"/>
            <a:r>
              <a:rPr lang="en-US" dirty="0">
                <a:solidFill>
                  <a:srgbClr val="171616"/>
                </a:solidFill>
              </a:rPr>
              <a:t>Confidence level is </a:t>
            </a:r>
            <a:r>
              <a:rPr lang="en-US" b="1" dirty="0">
                <a:solidFill>
                  <a:srgbClr val="171616"/>
                </a:solidFill>
              </a:rPr>
              <a:t>less than 100% </a:t>
            </a:r>
            <a:r>
              <a:rPr lang="en-US" dirty="0">
                <a:solidFill>
                  <a:srgbClr val="171616"/>
                </a:solidFill>
              </a:rPr>
              <a:t>when address type is Point or Sub Address.</a:t>
            </a:r>
          </a:p>
          <a:p>
            <a:pPr lvl="1"/>
            <a:endParaRPr lang="en-US" dirty="0">
              <a:cs typeface="Calibri" panose="020F0502020204030204"/>
            </a:endParaRPr>
          </a:p>
          <a:p>
            <a:endParaRPr lang="en-US" dirty="0"/>
          </a:p>
        </p:txBody>
      </p:sp>
      <p:graphicFrame>
        <p:nvGraphicFramePr>
          <p:cNvPr id="2" name="Table 1">
            <a:extLst>
              <a:ext uri="{FF2B5EF4-FFF2-40B4-BE49-F238E27FC236}">
                <a16:creationId xmlns:a16="http://schemas.microsoft.com/office/drawing/2014/main" id="{50030AC0-A119-4089-9D73-F85ABBE65036}"/>
              </a:ext>
            </a:extLst>
          </p:cNvPr>
          <p:cNvGraphicFramePr>
            <a:graphicFrameLocks noGrp="1"/>
          </p:cNvGraphicFramePr>
          <p:nvPr>
            <p:extLst>
              <p:ext uri="{D42A27DB-BD31-4B8C-83A1-F6EECF244321}">
                <p14:modId xmlns:p14="http://schemas.microsoft.com/office/powerpoint/2010/main" val="2574046668"/>
              </p:ext>
            </p:extLst>
          </p:nvPr>
        </p:nvGraphicFramePr>
        <p:xfrm>
          <a:off x="2201835" y="1922519"/>
          <a:ext cx="9714529" cy="1624146"/>
        </p:xfrm>
        <a:graphic>
          <a:graphicData uri="http://schemas.openxmlformats.org/drawingml/2006/table">
            <a:tbl>
              <a:tblPr firstRow="1"/>
              <a:tblGrid>
                <a:gridCol w="883139">
                  <a:extLst>
                    <a:ext uri="{9D8B030D-6E8A-4147-A177-3AD203B41FA5}">
                      <a16:colId xmlns:a16="http://schemas.microsoft.com/office/drawing/2014/main" val="1381152196"/>
                    </a:ext>
                  </a:extLst>
                </a:gridCol>
                <a:gridCol w="883139">
                  <a:extLst>
                    <a:ext uri="{9D8B030D-6E8A-4147-A177-3AD203B41FA5}">
                      <a16:colId xmlns:a16="http://schemas.microsoft.com/office/drawing/2014/main" val="1395394621"/>
                    </a:ext>
                  </a:extLst>
                </a:gridCol>
                <a:gridCol w="883139">
                  <a:extLst>
                    <a:ext uri="{9D8B030D-6E8A-4147-A177-3AD203B41FA5}">
                      <a16:colId xmlns:a16="http://schemas.microsoft.com/office/drawing/2014/main" val="2044318490"/>
                    </a:ext>
                  </a:extLst>
                </a:gridCol>
                <a:gridCol w="883024">
                  <a:extLst>
                    <a:ext uri="{9D8B030D-6E8A-4147-A177-3AD203B41FA5}">
                      <a16:colId xmlns:a16="http://schemas.microsoft.com/office/drawing/2014/main" val="3196401469"/>
                    </a:ext>
                  </a:extLst>
                </a:gridCol>
                <a:gridCol w="883254">
                  <a:extLst>
                    <a:ext uri="{9D8B030D-6E8A-4147-A177-3AD203B41FA5}">
                      <a16:colId xmlns:a16="http://schemas.microsoft.com/office/drawing/2014/main" val="272231078"/>
                    </a:ext>
                  </a:extLst>
                </a:gridCol>
                <a:gridCol w="883139">
                  <a:extLst>
                    <a:ext uri="{9D8B030D-6E8A-4147-A177-3AD203B41FA5}">
                      <a16:colId xmlns:a16="http://schemas.microsoft.com/office/drawing/2014/main" val="1032688033"/>
                    </a:ext>
                  </a:extLst>
                </a:gridCol>
                <a:gridCol w="883139">
                  <a:extLst>
                    <a:ext uri="{9D8B030D-6E8A-4147-A177-3AD203B41FA5}">
                      <a16:colId xmlns:a16="http://schemas.microsoft.com/office/drawing/2014/main" val="4260489359"/>
                    </a:ext>
                  </a:extLst>
                </a:gridCol>
                <a:gridCol w="883139">
                  <a:extLst>
                    <a:ext uri="{9D8B030D-6E8A-4147-A177-3AD203B41FA5}">
                      <a16:colId xmlns:a16="http://schemas.microsoft.com/office/drawing/2014/main" val="1985839905"/>
                    </a:ext>
                  </a:extLst>
                </a:gridCol>
                <a:gridCol w="883139">
                  <a:extLst>
                    <a:ext uri="{9D8B030D-6E8A-4147-A177-3AD203B41FA5}">
                      <a16:colId xmlns:a16="http://schemas.microsoft.com/office/drawing/2014/main" val="2499720851"/>
                    </a:ext>
                  </a:extLst>
                </a:gridCol>
                <a:gridCol w="883139">
                  <a:extLst>
                    <a:ext uri="{9D8B030D-6E8A-4147-A177-3AD203B41FA5}">
                      <a16:colId xmlns:a16="http://schemas.microsoft.com/office/drawing/2014/main" val="1869461654"/>
                    </a:ext>
                  </a:extLst>
                </a:gridCol>
                <a:gridCol w="883139">
                  <a:extLst>
                    <a:ext uri="{9D8B030D-6E8A-4147-A177-3AD203B41FA5}">
                      <a16:colId xmlns:a16="http://schemas.microsoft.com/office/drawing/2014/main" val="4235075113"/>
                    </a:ext>
                  </a:extLst>
                </a:gridCol>
              </a:tblGrid>
              <a:tr h="451768">
                <a:tc>
                  <a:txBody>
                    <a:bodyPr/>
                    <a:lstStyle/>
                    <a:p>
                      <a:pPr algn="ctr"/>
                      <a:r>
                        <a:rPr lang="en-US" sz="1400" b="1" u="none" strike="noStrike" dirty="0">
                          <a:solidFill>
                            <a:schemeClr val="tx1"/>
                          </a:solidFill>
                          <a:effectLst/>
                          <a:latin typeface="Arial"/>
                        </a:rPr>
                        <a:t>Element ID</a:t>
                      </a:r>
                    </a:p>
                  </a:txBody>
                  <a:tcPr marL="54429" marR="54429" marT="32657" marB="32657" anchor="ctr">
                    <a:lnL w="10886" cap="flat" cmpd="sng" algn="ctr">
                      <a:solidFill>
                        <a:srgbClr val="FFFFFF"/>
                      </a:solidFill>
                      <a:prstDash val="solid"/>
                      <a:round/>
                      <a:headEnd type="none" w="med" len="med"/>
                      <a:tailEnd type="none" w="med" len="med"/>
                    </a:lnL>
                    <a:lnR w="10886" cap="flat" cmpd="sng" algn="ctr">
                      <a:solidFill>
                        <a:srgbClr val="FFFFFF"/>
                      </a:solidFill>
                      <a:prstDash val="solid"/>
                      <a:round/>
                      <a:headEnd type="none" w="med" len="med"/>
                      <a:tailEnd type="none" w="med" len="med"/>
                    </a:lnR>
                    <a:lnT w="10886" cap="flat" cmpd="sng" algn="ctr">
                      <a:solidFill>
                        <a:srgbClr val="FFFFFF"/>
                      </a:solidFill>
                      <a:prstDash val="solid"/>
                      <a:round/>
                      <a:headEnd type="none" w="med" len="med"/>
                      <a:tailEnd type="none" w="med" len="med"/>
                    </a:lnT>
                    <a:lnB w="10886" cap="flat" cmpd="sng" algn="ctr">
                      <a:solidFill>
                        <a:srgbClr val="FFFFFF"/>
                      </a:solidFill>
                      <a:prstDash val="solid"/>
                      <a:round/>
                      <a:headEnd type="none" w="med" len="med"/>
                      <a:tailEnd type="none" w="med" len="med"/>
                    </a:lnB>
                    <a:solidFill>
                      <a:srgbClr val="00B6CD"/>
                    </a:solidFill>
                  </a:tcPr>
                </a:tc>
                <a:tc>
                  <a:txBody>
                    <a:bodyPr/>
                    <a:lstStyle/>
                    <a:p>
                      <a:pPr algn="ctr"/>
                      <a:r>
                        <a:rPr lang="en-US" sz="1400" b="1" u="none" strike="noStrike">
                          <a:solidFill>
                            <a:schemeClr val="tx1"/>
                          </a:solidFill>
                          <a:effectLst/>
                          <a:latin typeface="Arial"/>
                        </a:rPr>
                        <a:t>Data Element</a:t>
                      </a:r>
                    </a:p>
                  </a:txBody>
                  <a:tcPr marL="54429" marR="54429" marT="32657" marB="32657" anchor="ctr">
                    <a:lnL w="10886" cap="flat" cmpd="sng" algn="ctr">
                      <a:solidFill>
                        <a:srgbClr val="FFFFFF"/>
                      </a:solidFill>
                      <a:prstDash val="solid"/>
                      <a:round/>
                      <a:headEnd type="none" w="med" len="med"/>
                      <a:tailEnd type="none" w="med" len="med"/>
                    </a:lnL>
                    <a:lnR w="10886" cap="flat" cmpd="sng" algn="ctr">
                      <a:solidFill>
                        <a:srgbClr val="FFFFFF"/>
                      </a:solidFill>
                      <a:prstDash val="solid"/>
                      <a:round/>
                      <a:headEnd type="none" w="med" len="med"/>
                      <a:tailEnd type="none" w="med" len="med"/>
                    </a:lnR>
                    <a:lnT w="10886" cap="flat" cmpd="sng" algn="ctr">
                      <a:solidFill>
                        <a:srgbClr val="FFFFFF"/>
                      </a:solidFill>
                      <a:prstDash val="solid"/>
                      <a:round/>
                      <a:headEnd type="none" w="med" len="med"/>
                      <a:tailEnd type="none" w="med" len="med"/>
                    </a:lnT>
                    <a:lnB w="10886" cap="flat" cmpd="sng" algn="ctr">
                      <a:solidFill>
                        <a:srgbClr val="FFFFFF"/>
                      </a:solidFill>
                      <a:prstDash val="solid"/>
                      <a:round/>
                      <a:headEnd type="none" w="med" len="med"/>
                      <a:tailEnd type="none" w="med" len="med"/>
                    </a:lnB>
                    <a:solidFill>
                      <a:srgbClr val="00B6CD"/>
                    </a:solidFill>
                  </a:tcPr>
                </a:tc>
                <a:tc>
                  <a:txBody>
                    <a:bodyPr/>
                    <a:lstStyle/>
                    <a:p>
                      <a:pPr algn="ctr"/>
                      <a:r>
                        <a:rPr lang="en-US" sz="1400" b="1" u="none" strike="noStrike">
                          <a:solidFill>
                            <a:schemeClr val="tx1"/>
                          </a:solidFill>
                          <a:effectLst/>
                          <a:latin typeface="Arial"/>
                        </a:rPr>
                        <a:t>XML Name</a:t>
                      </a:r>
                    </a:p>
                  </a:txBody>
                  <a:tcPr marL="54429" marR="54429" marT="32657" marB="32657" anchor="ctr">
                    <a:lnL w="10886" cap="flat" cmpd="sng" algn="ctr">
                      <a:solidFill>
                        <a:srgbClr val="FFFFFF"/>
                      </a:solidFill>
                      <a:prstDash val="solid"/>
                      <a:round/>
                      <a:headEnd type="none" w="med" len="med"/>
                      <a:tailEnd type="none" w="med" len="med"/>
                    </a:lnL>
                    <a:lnR w="10886" cap="flat" cmpd="sng" algn="ctr">
                      <a:solidFill>
                        <a:srgbClr val="FFFFFF"/>
                      </a:solidFill>
                      <a:prstDash val="solid"/>
                      <a:round/>
                      <a:headEnd type="none" w="med" len="med"/>
                      <a:tailEnd type="none" w="med" len="med"/>
                    </a:lnR>
                    <a:lnT w="10886" cap="flat" cmpd="sng" algn="ctr">
                      <a:solidFill>
                        <a:srgbClr val="FFFFFF"/>
                      </a:solidFill>
                      <a:prstDash val="solid"/>
                      <a:round/>
                      <a:headEnd type="none" w="med" len="med"/>
                      <a:tailEnd type="none" w="med" len="med"/>
                    </a:lnT>
                    <a:lnB w="10886" cap="flat" cmpd="sng" algn="ctr">
                      <a:solidFill>
                        <a:srgbClr val="FFFFFF"/>
                      </a:solidFill>
                      <a:prstDash val="solid"/>
                      <a:round/>
                      <a:headEnd type="none" w="med" len="med"/>
                      <a:tailEnd type="none" w="med" len="med"/>
                    </a:lnB>
                    <a:solidFill>
                      <a:srgbClr val="00B6CD"/>
                    </a:solidFill>
                  </a:tcPr>
                </a:tc>
                <a:tc>
                  <a:txBody>
                    <a:bodyPr/>
                    <a:lstStyle/>
                    <a:p>
                      <a:pPr algn="ctr"/>
                      <a:r>
                        <a:rPr lang="en-US" sz="1400" b="1" u="none" strike="noStrike">
                          <a:solidFill>
                            <a:schemeClr val="tx1"/>
                          </a:solidFill>
                          <a:effectLst/>
                          <a:latin typeface="Arial"/>
                        </a:rPr>
                        <a:t>TSDS</a:t>
                      </a:r>
                    </a:p>
                  </a:txBody>
                  <a:tcPr marL="54429" marR="54429" marT="32657" marB="32657" anchor="ctr">
                    <a:lnL w="10886" cap="flat" cmpd="sng" algn="ctr">
                      <a:solidFill>
                        <a:srgbClr val="FFFFFF"/>
                      </a:solidFill>
                      <a:prstDash val="solid"/>
                      <a:round/>
                      <a:headEnd type="none" w="med" len="med"/>
                      <a:tailEnd type="none" w="med" len="med"/>
                    </a:lnL>
                    <a:lnR w="10886" cap="flat" cmpd="sng" algn="ctr">
                      <a:solidFill>
                        <a:srgbClr val="FFFFFF"/>
                      </a:solidFill>
                      <a:prstDash val="solid"/>
                      <a:round/>
                      <a:headEnd type="none" w="med" len="med"/>
                      <a:tailEnd type="none" w="med" len="med"/>
                    </a:lnR>
                    <a:lnT w="10886" cap="flat" cmpd="sng" algn="ctr">
                      <a:solidFill>
                        <a:srgbClr val="FFFFFF"/>
                      </a:solidFill>
                      <a:prstDash val="solid"/>
                      <a:round/>
                      <a:headEnd type="none" w="med" len="med"/>
                      <a:tailEnd type="none" w="med" len="med"/>
                    </a:lnT>
                    <a:lnB w="10886" cap="flat" cmpd="sng" algn="ctr">
                      <a:solidFill>
                        <a:srgbClr val="FFFFFF"/>
                      </a:solidFill>
                      <a:prstDash val="solid"/>
                      <a:round/>
                      <a:headEnd type="none" w="med" len="med"/>
                      <a:tailEnd type="none" w="med" len="med"/>
                    </a:lnB>
                    <a:solidFill>
                      <a:srgbClr val="00B6CD"/>
                    </a:solidFill>
                  </a:tcPr>
                </a:tc>
                <a:tc>
                  <a:txBody>
                    <a:bodyPr/>
                    <a:lstStyle/>
                    <a:p>
                      <a:pPr algn="ctr"/>
                      <a:r>
                        <a:rPr lang="en-US" sz="1400" b="1" u="none" strike="noStrike">
                          <a:solidFill>
                            <a:schemeClr val="tx1"/>
                          </a:solidFill>
                          <a:effectLst/>
                          <a:latin typeface="Arial"/>
                        </a:rPr>
                        <a:t>FALL</a:t>
                      </a:r>
                    </a:p>
                  </a:txBody>
                  <a:tcPr marL="54429" marR="54429" marT="32657" marB="32657" anchor="ctr">
                    <a:lnL w="10886" cap="flat" cmpd="sng" algn="ctr">
                      <a:solidFill>
                        <a:srgbClr val="FFFFFF"/>
                      </a:solidFill>
                      <a:prstDash val="solid"/>
                      <a:round/>
                      <a:headEnd type="none" w="med" len="med"/>
                      <a:tailEnd type="none" w="med" len="med"/>
                    </a:lnL>
                    <a:lnR w="10886" cap="flat" cmpd="sng" algn="ctr">
                      <a:solidFill>
                        <a:srgbClr val="FFFFFF"/>
                      </a:solidFill>
                      <a:prstDash val="solid"/>
                      <a:round/>
                      <a:headEnd type="none" w="med" len="med"/>
                      <a:tailEnd type="none" w="med" len="med"/>
                    </a:lnR>
                    <a:lnT w="10886" cap="flat" cmpd="sng" algn="ctr">
                      <a:solidFill>
                        <a:srgbClr val="FFFFFF"/>
                      </a:solidFill>
                      <a:prstDash val="solid"/>
                      <a:round/>
                      <a:headEnd type="none" w="med" len="med"/>
                      <a:tailEnd type="none" w="med" len="med"/>
                    </a:lnT>
                    <a:lnB w="10886" cap="flat" cmpd="sng" algn="ctr">
                      <a:solidFill>
                        <a:srgbClr val="FFFFFF"/>
                      </a:solidFill>
                      <a:prstDash val="solid"/>
                      <a:round/>
                      <a:headEnd type="none" w="med" len="med"/>
                      <a:tailEnd type="none" w="med" len="med"/>
                    </a:lnB>
                    <a:solidFill>
                      <a:srgbClr val="00B6CD"/>
                    </a:solidFill>
                  </a:tcPr>
                </a:tc>
                <a:tc>
                  <a:txBody>
                    <a:bodyPr/>
                    <a:lstStyle/>
                    <a:p>
                      <a:pPr algn="ctr"/>
                      <a:r>
                        <a:rPr lang="en-US" sz="1400" b="1" u="none" strike="noStrike">
                          <a:solidFill>
                            <a:schemeClr val="tx1"/>
                          </a:solidFill>
                          <a:effectLst/>
                          <a:latin typeface="Arial"/>
                        </a:rPr>
                        <a:t>MDYR</a:t>
                      </a:r>
                    </a:p>
                  </a:txBody>
                  <a:tcPr marL="54429" marR="54429" marT="32657" marB="32657" anchor="ctr">
                    <a:lnL w="10886" cap="flat" cmpd="sng" algn="ctr">
                      <a:solidFill>
                        <a:srgbClr val="FFFFFF"/>
                      </a:solidFill>
                      <a:prstDash val="solid"/>
                      <a:round/>
                      <a:headEnd type="none" w="med" len="med"/>
                      <a:tailEnd type="none" w="med" len="med"/>
                    </a:lnL>
                    <a:lnR w="10886" cap="flat" cmpd="sng" algn="ctr">
                      <a:solidFill>
                        <a:srgbClr val="FFFFFF"/>
                      </a:solidFill>
                      <a:prstDash val="solid"/>
                      <a:round/>
                      <a:headEnd type="none" w="med" len="med"/>
                      <a:tailEnd type="none" w="med" len="med"/>
                    </a:lnR>
                    <a:lnT w="10886" cap="flat" cmpd="sng" algn="ctr">
                      <a:solidFill>
                        <a:srgbClr val="FFFFFF"/>
                      </a:solidFill>
                      <a:prstDash val="solid"/>
                      <a:round/>
                      <a:headEnd type="none" w="med" len="med"/>
                      <a:tailEnd type="none" w="med" len="med"/>
                    </a:lnT>
                    <a:lnB w="10886" cap="flat" cmpd="sng" algn="ctr">
                      <a:solidFill>
                        <a:srgbClr val="FFFFFF"/>
                      </a:solidFill>
                      <a:prstDash val="solid"/>
                      <a:round/>
                      <a:headEnd type="none" w="med" len="med"/>
                      <a:tailEnd type="none" w="med" len="med"/>
                    </a:lnB>
                    <a:solidFill>
                      <a:srgbClr val="00B6CD"/>
                    </a:solidFill>
                  </a:tcPr>
                </a:tc>
                <a:tc>
                  <a:txBody>
                    <a:bodyPr/>
                    <a:lstStyle/>
                    <a:p>
                      <a:pPr algn="ctr"/>
                      <a:r>
                        <a:rPr lang="en-US" sz="1400" b="1" u="none" strike="noStrike">
                          <a:solidFill>
                            <a:schemeClr val="tx1"/>
                          </a:solidFill>
                          <a:effectLst/>
                          <a:latin typeface="Arial"/>
                        </a:rPr>
                        <a:t>SUMR</a:t>
                      </a:r>
                    </a:p>
                  </a:txBody>
                  <a:tcPr marL="54429" marR="54429" marT="32657" marB="32657" anchor="ctr">
                    <a:lnL w="10886" cap="flat" cmpd="sng" algn="ctr">
                      <a:solidFill>
                        <a:srgbClr val="FFFFFF"/>
                      </a:solidFill>
                      <a:prstDash val="solid"/>
                      <a:round/>
                      <a:headEnd type="none" w="med" len="med"/>
                      <a:tailEnd type="none" w="med" len="med"/>
                    </a:lnL>
                    <a:lnR w="10886" cap="flat" cmpd="sng" algn="ctr">
                      <a:solidFill>
                        <a:srgbClr val="FFFFFF"/>
                      </a:solidFill>
                      <a:prstDash val="solid"/>
                      <a:round/>
                      <a:headEnd type="none" w="med" len="med"/>
                      <a:tailEnd type="none" w="med" len="med"/>
                    </a:lnR>
                    <a:lnT w="10886" cap="flat" cmpd="sng" algn="ctr">
                      <a:solidFill>
                        <a:srgbClr val="FFFFFF"/>
                      </a:solidFill>
                      <a:prstDash val="solid"/>
                      <a:round/>
                      <a:headEnd type="none" w="med" len="med"/>
                      <a:tailEnd type="none" w="med" len="med"/>
                    </a:lnT>
                    <a:lnB w="10886" cap="flat" cmpd="sng" algn="ctr">
                      <a:solidFill>
                        <a:srgbClr val="FFFFFF"/>
                      </a:solidFill>
                      <a:prstDash val="solid"/>
                      <a:round/>
                      <a:headEnd type="none" w="med" len="med"/>
                      <a:tailEnd type="none" w="med" len="med"/>
                    </a:lnB>
                    <a:solidFill>
                      <a:srgbClr val="00B6CD"/>
                    </a:solidFill>
                  </a:tcPr>
                </a:tc>
                <a:tc>
                  <a:txBody>
                    <a:bodyPr/>
                    <a:lstStyle/>
                    <a:p>
                      <a:pPr algn="ctr"/>
                      <a:r>
                        <a:rPr lang="en-US" sz="1400" b="1" u="none" strike="noStrike">
                          <a:solidFill>
                            <a:schemeClr val="tx1"/>
                          </a:solidFill>
                          <a:effectLst/>
                          <a:latin typeface="Arial"/>
                        </a:rPr>
                        <a:t>EXYR</a:t>
                      </a:r>
                    </a:p>
                  </a:txBody>
                  <a:tcPr marL="54429" marR="54429" marT="32657" marB="32657" anchor="ctr">
                    <a:lnL w="10886" cap="flat" cmpd="sng" algn="ctr">
                      <a:solidFill>
                        <a:srgbClr val="FFFFFF"/>
                      </a:solidFill>
                      <a:prstDash val="solid"/>
                      <a:round/>
                      <a:headEnd type="none" w="med" len="med"/>
                      <a:tailEnd type="none" w="med" len="med"/>
                    </a:lnL>
                    <a:lnR w="10886" cap="flat" cmpd="sng" algn="ctr">
                      <a:solidFill>
                        <a:srgbClr val="FFFFFF"/>
                      </a:solidFill>
                      <a:prstDash val="solid"/>
                      <a:round/>
                      <a:headEnd type="none" w="med" len="med"/>
                      <a:tailEnd type="none" w="med" len="med"/>
                    </a:lnR>
                    <a:lnT w="10886" cap="flat" cmpd="sng" algn="ctr">
                      <a:solidFill>
                        <a:srgbClr val="FFFFFF"/>
                      </a:solidFill>
                      <a:prstDash val="solid"/>
                      <a:round/>
                      <a:headEnd type="none" w="med" len="med"/>
                      <a:tailEnd type="none" w="med" len="med"/>
                    </a:lnT>
                    <a:lnB w="10886" cap="flat" cmpd="sng" algn="ctr">
                      <a:solidFill>
                        <a:srgbClr val="FFFFFF"/>
                      </a:solidFill>
                      <a:prstDash val="solid"/>
                      <a:round/>
                      <a:headEnd type="none" w="med" len="med"/>
                      <a:tailEnd type="none" w="med" len="med"/>
                    </a:lnB>
                    <a:solidFill>
                      <a:srgbClr val="00B6CD"/>
                    </a:solidFill>
                  </a:tcPr>
                </a:tc>
                <a:tc>
                  <a:txBody>
                    <a:bodyPr/>
                    <a:lstStyle/>
                    <a:p>
                      <a:pPr algn="ctr"/>
                      <a:r>
                        <a:rPr lang="en-US" sz="1400" b="1" u="none" strike="noStrike">
                          <a:solidFill>
                            <a:schemeClr val="tx1"/>
                          </a:solidFill>
                          <a:effectLst/>
                          <a:latin typeface="Arial"/>
                        </a:rPr>
                        <a:t>Length</a:t>
                      </a:r>
                    </a:p>
                  </a:txBody>
                  <a:tcPr marL="54429" marR="54429" marT="32657" marB="32657" anchor="ctr">
                    <a:lnL w="10886" cap="flat" cmpd="sng" algn="ctr">
                      <a:solidFill>
                        <a:srgbClr val="FFFFFF"/>
                      </a:solidFill>
                      <a:prstDash val="solid"/>
                      <a:round/>
                      <a:headEnd type="none" w="med" len="med"/>
                      <a:tailEnd type="none" w="med" len="med"/>
                    </a:lnL>
                    <a:lnR w="10886" cap="flat" cmpd="sng" algn="ctr">
                      <a:solidFill>
                        <a:srgbClr val="FFFFFF"/>
                      </a:solidFill>
                      <a:prstDash val="solid"/>
                      <a:round/>
                      <a:headEnd type="none" w="med" len="med"/>
                      <a:tailEnd type="none" w="med" len="med"/>
                    </a:lnR>
                    <a:lnT w="10886" cap="flat" cmpd="sng" algn="ctr">
                      <a:solidFill>
                        <a:srgbClr val="FFFFFF"/>
                      </a:solidFill>
                      <a:prstDash val="solid"/>
                      <a:round/>
                      <a:headEnd type="none" w="med" len="med"/>
                      <a:tailEnd type="none" w="med" len="med"/>
                    </a:lnT>
                    <a:lnB w="10886" cap="flat" cmpd="sng" algn="ctr">
                      <a:solidFill>
                        <a:srgbClr val="FFFFFF"/>
                      </a:solidFill>
                      <a:prstDash val="solid"/>
                      <a:round/>
                      <a:headEnd type="none" w="med" len="med"/>
                      <a:tailEnd type="none" w="med" len="med"/>
                    </a:lnB>
                    <a:solidFill>
                      <a:srgbClr val="00B6CD"/>
                    </a:solidFill>
                  </a:tcPr>
                </a:tc>
                <a:tc>
                  <a:txBody>
                    <a:bodyPr/>
                    <a:lstStyle/>
                    <a:p>
                      <a:pPr algn="ctr"/>
                      <a:r>
                        <a:rPr lang="en-US" sz="1400" b="1" u="none" strike="noStrike">
                          <a:solidFill>
                            <a:schemeClr val="tx1"/>
                          </a:solidFill>
                          <a:effectLst/>
                          <a:latin typeface="Arial"/>
                        </a:rPr>
                        <a:t>Data Type</a:t>
                      </a:r>
                    </a:p>
                  </a:txBody>
                  <a:tcPr marL="54429" marR="54429" marT="32657" marB="32657" anchor="ctr">
                    <a:lnL w="10886" cap="flat" cmpd="sng" algn="ctr">
                      <a:solidFill>
                        <a:srgbClr val="FFFFFF"/>
                      </a:solidFill>
                      <a:prstDash val="solid"/>
                      <a:round/>
                      <a:headEnd type="none" w="med" len="med"/>
                      <a:tailEnd type="none" w="med" len="med"/>
                    </a:lnL>
                    <a:lnR w="10886" cap="flat" cmpd="sng" algn="ctr">
                      <a:solidFill>
                        <a:srgbClr val="FFFFFF"/>
                      </a:solidFill>
                      <a:prstDash val="solid"/>
                      <a:round/>
                      <a:headEnd type="none" w="med" len="med"/>
                      <a:tailEnd type="none" w="med" len="med"/>
                    </a:lnR>
                    <a:lnT w="10886" cap="flat" cmpd="sng" algn="ctr">
                      <a:solidFill>
                        <a:srgbClr val="FFFFFF"/>
                      </a:solidFill>
                      <a:prstDash val="solid"/>
                      <a:round/>
                      <a:headEnd type="none" w="med" len="med"/>
                      <a:tailEnd type="none" w="med" len="med"/>
                    </a:lnT>
                    <a:lnB w="10886" cap="flat" cmpd="sng" algn="ctr">
                      <a:solidFill>
                        <a:srgbClr val="FFFFFF"/>
                      </a:solidFill>
                      <a:prstDash val="solid"/>
                      <a:round/>
                      <a:headEnd type="none" w="med" len="med"/>
                      <a:tailEnd type="none" w="med" len="med"/>
                    </a:lnB>
                    <a:solidFill>
                      <a:srgbClr val="00B6CD"/>
                    </a:solidFill>
                  </a:tcPr>
                </a:tc>
                <a:tc>
                  <a:txBody>
                    <a:bodyPr/>
                    <a:lstStyle/>
                    <a:p>
                      <a:pPr algn="ctr"/>
                      <a:r>
                        <a:rPr lang="en-US" sz="1400" b="1" u="none" strike="noStrike">
                          <a:solidFill>
                            <a:schemeClr val="tx1"/>
                          </a:solidFill>
                          <a:effectLst/>
                          <a:latin typeface="Arial"/>
                        </a:rPr>
                        <a:t>Code Table ID</a:t>
                      </a:r>
                    </a:p>
                  </a:txBody>
                  <a:tcPr marL="54429" marR="54429" marT="32657" marB="32657" anchor="ctr">
                    <a:lnL w="10886" cap="flat" cmpd="sng" algn="ctr">
                      <a:solidFill>
                        <a:srgbClr val="FFFFFF"/>
                      </a:solidFill>
                      <a:prstDash val="solid"/>
                      <a:round/>
                      <a:headEnd type="none" w="med" len="med"/>
                      <a:tailEnd type="none" w="med" len="med"/>
                    </a:lnL>
                    <a:lnR w="10886" cap="flat" cmpd="sng" algn="ctr">
                      <a:solidFill>
                        <a:srgbClr val="FFFFFF"/>
                      </a:solidFill>
                      <a:prstDash val="solid"/>
                      <a:round/>
                      <a:headEnd type="none" w="med" len="med"/>
                      <a:tailEnd type="none" w="med" len="med"/>
                    </a:lnR>
                    <a:lnT w="10886" cap="flat" cmpd="sng" algn="ctr">
                      <a:solidFill>
                        <a:srgbClr val="FFFFFF"/>
                      </a:solidFill>
                      <a:prstDash val="solid"/>
                      <a:round/>
                      <a:headEnd type="none" w="med" len="med"/>
                      <a:tailEnd type="none" w="med" len="med"/>
                    </a:lnT>
                    <a:lnB w="10886" cap="flat" cmpd="sng" algn="ctr">
                      <a:solidFill>
                        <a:srgbClr val="FFFFFF"/>
                      </a:solidFill>
                      <a:prstDash val="solid"/>
                      <a:round/>
                      <a:headEnd type="none" w="med" len="med"/>
                      <a:tailEnd type="none" w="med" len="med"/>
                    </a:lnB>
                    <a:solidFill>
                      <a:srgbClr val="00B6CD"/>
                    </a:solidFill>
                  </a:tcPr>
                </a:tc>
                <a:extLst>
                  <a:ext uri="{0D108BD9-81ED-4DB2-BD59-A6C34878D82A}">
                    <a16:rowId xmlns:a16="http://schemas.microsoft.com/office/drawing/2014/main" val="2394916787"/>
                  </a:ext>
                </a:extLst>
              </a:tr>
              <a:tr h="451767">
                <a:tc>
                  <a:txBody>
                    <a:bodyPr/>
                    <a:lstStyle/>
                    <a:p>
                      <a:pPr lvl="0" algn="ctr">
                        <a:buNone/>
                      </a:pPr>
                      <a:r>
                        <a:rPr lang="en-US" sz="1400" b="0" i="0" u="none" strike="noStrike" noProof="0">
                          <a:solidFill>
                            <a:schemeClr val="tx1"/>
                          </a:solidFill>
                          <a:effectLst/>
                          <a:latin typeface="Arial"/>
                          <a:hlinkClick r:id="rId3">
                            <a:extLst>
                              <a:ext uri="{A12FA001-AC4F-418D-AE19-62706E023703}">
                                <ahyp:hlinkClr xmlns:ahyp="http://schemas.microsoft.com/office/drawing/2018/hyperlinkcolor" val="tx"/>
                              </a:ext>
                            </a:extLst>
                          </a:hlinkClick>
                        </a:rPr>
                        <a:t>E1648</a:t>
                      </a:r>
                      <a:endParaRPr lang="en-US">
                        <a:solidFill>
                          <a:schemeClr val="tx1"/>
                        </a:solidFill>
                      </a:endParaRPr>
                    </a:p>
                  </a:txBody>
                  <a:tcPr marL="54428" marR="54428" marT="32656" marB="32656">
                    <a:lnL w="10886">
                      <a:solidFill>
                        <a:srgbClr val="FFFFFF"/>
                      </a:solidFill>
                    </a:lnL>
                    <a:lnR w="10886">
                      <a:solidFill>
                        <a:srgbClr val="FFFFFF"/>
                      </a:solidFill>
                    </a:lnR>
                    <a:lnT w="10886">
                      <a:solidFill>
                        <a:srgbClr val="FFFFFF"/>
                      </a:solidFill>
                    </a:lnT>
                    <a:lnB w="10886">
                      <a:solidFill>
                        <a:srgbClr val="FFFFFF"/>
                      </a:solidFill>
                    </a:lnB>
                    <a:solidFill>
                      <a:srgbClr val="B8EDF5"/>
                    </a:solidFill>
                  </a:tcPr>
                </a:tc>
                <a:tc>
                  <a:txBody>
                    <a:bodyPr/>
                    <a:lstStyle/>
                    <a:p>
                      <a:pPr lvl="0" algn="ctr">
                        <a:buNone/>
                      </a:pPr>
                      <a:r>
                        <a:rPr lang="en-US" sz="1400" b="0" i="0" u="sng" strike="noStrike" noProof="0">
                          <a:solidFill>
                            <a:schemeClr val="tx1"/>
                          </a:solidFill>
                          <a:effectLst/>
                          <a:latin typeface="Arial"/>
                          <a:hlinkClick r:id="rId3">
                            <a:extLst>
                              <a:ext uri="{A12FA001-AC4F-418D-AE19-62706E023703}">
                                <ahyp:hlinkClr xmlns:ahyp="http://schemas.microsoft.com/office/drawing/2018/hyperlinkcolor" val="tx"/>
                              </a:ext>
                            </a:extLst>
                          </a:hlinkClick>
                        </a:rPr>
                        <a:t>STUDENT-CENSUS-BLOCK-GROUP</a:t>
                      </a:r>
                      <a:endParaRPr lang="en-US">
                        <a:solidFill>
                          <a:schemeClr val="tx1"/>
                        </a:solidFill>
                      </a:endParaRPr>
                    </a:p>
                  </a:txBody>
                  <a:tcPr marL="54428" marR="54428" marT="32656" marB="32656">
                    <a:lnL w="10886">
                      <a:solidFill>
                        <a:srgbClr val="FFFFFF"/>
                      </a:solidFill>
                    </a:lnL>
                    <a:lnR w="10886">
                      <a:solidFill>
                        <a:srgbClr val="FFFFFF"/>
                      </a:solidFill>
                    </a:lnR>
                    <a:lnT w="10886">
                      <a:solidFill>
                        <a:srgbClr val="FFFFFF"/>
                      </a:solidFill>
                    </a:lnT>
                    <a:lnB w="10886">
                      <a:solidFill>
                        <a:srgbClr val="FFFFFF"/>
                      </a:solidFill>
                    </a:lnB>
                    <a:solidFill>
                      <a:srgbClr val="B8EDF5"/>
                    </a:solidFill>
                  </a:tcPr>
                </a:tc>
                <a:tc>
                  <a:txBody>
                    <a:bodyPr/>
                    <a:lstStyle/>
                    <a:p>
                      <a:pPr lvl="0" algn="ctr">
                        <a:buNone/>
                      </a:pPr>
                      <a:r>
                        <a:rPr lang="en-US" sz="1400" b="0" i="0" u="none" strike="noStrike" noProof="0">
                          <a:solidFill>
                            <a:schemeClr val="tx1"/>
                          </a:solidFill>
                          <a:effectLst/>
                          <a:latin typeface="Arial"/>
                        </a:rPr>
                        <a:t>TX-</a:t>
                      </a:r>
                      <a:r>
                        <a:rPr lang="en-US" sz="1400" b="0" i="0" u="none" strike="noStrike" noProof="0" err="1">
                          <a:solidFill>
                            <a:schemeClr val="tx1"/>
                          </a:solidFill>
                          <a:effectLst/>
                          <a:latin typeface="Arial"/>
                        </a:rPr>
                        <a:t>StudentCensusBlockGroup</a:t>
                      </a:r>
                      <a:endParaRPr lang="en-US" err="1">
                        <a:solidFill>
                          <a:schemeClr val="tx1"/>
                        </a:solidFill>
                      </a:endParaRPr>
                    </a:p>
                  </a:txBody>
                  <a:tcPr marL="54428" marR="54428" marT="32656" marB="32656">
                    <a:lnL w="10886">
                      <a:solidFill>
                        <a:srgbClr val="FFFFFF"/>
                      </a:solidFill>
                    </a:lnL>
                    <a:lnR w="10886">
                      <a:solidFill>
                        <a:srgbClr val="FFFFFF"/>
                      </a:solidFill>
                    </a:lnR>
                    <a:lnT w="10886">
                      <a:solidFill>
                        <a:srgbClr val="FFFFFF"/>
                      </a:solidFill>
                    </a:lnT>
                    <a:lnB w="10886">
                      <a:solidFill>
                        <a:srgbClr val="FFFFFF"/>
                      </a:solidFill>
                    </a:lnB>
                    <a:solidFill>
                      <a:srgbClr val="B8EDF5"/>
                    </a:solidFill>
                  </a:tcPr>
                </a:tc>
                <a:tc>
                  <a:txBody>
                    <a:bodyPr/>
                    <a:lstStyle/>
                    <a:p>
                      <a:pPr lvl="0" algn="ctr">
                        <a:buNone/>
                      </a:pPr>
                      <a:endParaRPr lang="en-US" sz="1400" b="1" u="none" strike="noStrike" dirty="0">
                        <a:solidFill>
                          <a:schemeClr val="tx1"/>
                        </a:solidFill>
                        <a:effectLst/>
                        <a:latin typeface="Arial"/>
                      </a:endParaRPr>
                    </a:p>
                  </a:txBody>
                  <a:tcPr marL="54428" marR="54428" marT="32656" marB="32656">
                    <a:lnL w="10886">
                      <a:solidFill>
                        <a:srgbClr val="FFFFFF"/>
                      </a:solidFill>
                    </a:lnL>
                    <a:lnR w="10886">
                      <a:solidFill>
                        <a:srgbClr val="FFFFFF"/>
                      </a:solidFill>
                    </a:lnR>
                    <a:lnT w="10886">
                      <a:solidFill>
                        <a:srgbClr val="FFFFFF"/>
                      </a:solidFill>
                    </a:lnT>
                    <a:lnB w="10886">
                      <a:solidFill>
                        <a:srgbClr val="FFFFFF"/>
                      </a:solidFill>
                    </a:lnB>
                    <a:solidFill>
                      <a:srgbClr val="B8EDF5"/>
                    </a:solidFill>
                  </a:tcPr>
                </a:tc>
                <a:tc>
                  <a:txBody>
                    <a:bodyPr/>
                    <a:lstStyle/>
                    <a:p>
                      <a:pPr lvl="0" algn="ctr">
                        <a:buNone/>
                      </a:pPr>
                      <a:r>
                        <a:rPr lang="en-US" sz="1400" b="0" i="0" u="none" strike="noStrike" noProof="0">
                          <a:solidFill>
                            <a:schemeClr val="tx1"/>
                          </a:solidFill>
                          <a:effectLst/>
                          <a:latin typeface="Arial"/>
                        </a:rPr>
                        <a:t>Y</a:t>
                      </a:r>
                      <a:endParaRPr lang="en-US">
                        <a:solidFill>
                          <a:schemeClr val="tx1"/>
                        </a:solidFill>
                        <a:latin typeface="Arial"/>
                      </a:endParaRPr>
                    </a:p>
                  </a:txBody>
                  <a:tcPr marL="54428" marR="54428" marT="32656" marB="32656">
                    <a:lnL w="10886">
                      <a:solidFill>
                        <a:srgbClr val="FFFFFF"/>
                      </a:solidFill>
                    </a:lnL>
                    <a:lnR w="10886">
                      <a:solidFill>
                        <a:srgbClr val="FFFFFF"/>
                      </a:solidFill>
                    </a:lnR>
                    <a:lnT w="10886">
                      <a:solidFill>
                        <a:srgbClr val="FFFFFF"/>
                      </a:solidFill>
                    </a:lnT>
                    <a:lnB w="10886">
                      <a:solidFill>
                        <a:srgbClr val="FFFFFF"/>
                      </a:solidFill>
                    </a:lnB>
                    <a:solidFill>
                      <a:srgbClr val="B8EDF5"/>
                    </a:solidFill>
                  </a:tcPr>
                </a:tc>
                <a:tc>
                  <a:txBody>
                    <a:bodyPr/>
                    <a:lstStyle/>
                    <a:p>
                      <a:pPr lvl="0" algn="ctr">
                        <a:buNone/>
                      </a:pPr>
                      <a:endParaRPr lang="en-US" sz="1400" b="1" u="none" strike="noStrike">
                        <a:solidFill>
                          <a:schemeClr val="tx1"/>
                        </a:solidFill>
                        <a:effectLst/>
                        <a:latin typeface="Arial"/>
                      </a:endParaRPr>
                    </a:p>
                  </a:txBody>
                  <a:tcPr marL="54428" marR="54428" marT="32656" marB="32656">
                    <a:lnL w="10886">
                      <a:solidFill>
                        <a:srgbClr val="FFFFFF"/>
                      </a:solidFill>
                    </a:lnL>
                    <a:lnR w="10886">
                      <a:solidFill>
                        <a:srgbClr val="FFFFFF"/>
                      </a:solidFill>
                    </a:lnR>
                    <a:lnT w="10886">
                      <a:solidFill>
                        <a:srgbClr val="FFFFFF"/>
                      </a:solidFill>
                    </a:lnT>
                    <a:lnB w="10886">
                      <a:solidFill>
                        <a:srgbClr val="FFFFFF"/>
                      </a:solidFill>
                    </a:lnB>
                    <a:solidFill>
                      <a:srgbClr val="B8EDF5"/>
                    </a:solidFill>
                  </a:tcPr>
                </a:tc>
                <a:tc>
                  <a:txBody>
                    <a:bodyPr/>
                    <a:lstStyle/>
                    <a:p>
                      <a:pPr lvl="0" algn="ctr">
                        <a:buNone/>
                      </a:pPr>
                      <a:endParaRPr lang="en-US" sz="1400" b="1" u="none" strike="noStrike">
                        <a:solidFill>
                          <a:schemeClr val="tx1"/>
                        </a:solidFill>
                        <a:effectLst/>
                        <a:latin typeface="Arial"/>
                      </a:endParaRPr>
                    </a:p>
                  </a:txBody>
                  <a:tcPr marL="54428" marR="54428" marT="32656" marB="32656">
                    <a:lnL w="10886">
                      <a:solidFill>
                        <a:srgbClr val="FFFFFF"/>
                      </a:solidFill>
                    </a:lnL>
                    <a:lnR w="10886">
                      <a:solidFill>
                        <a:srgbClr val="FFFFFF"/>
                      </a:solidFill>
                    </a:lnR>
                    <a:lnT w="10886">
                      <a:solidFill>
                        <a:srgbClr val="FFFFFF"/>
                      </a:solidFill>
                    </a:lnT>
                    <a:lnB w="10886">
                      <a:solidFill>
                        <a:srgbClr val="FFFFFF"/>
                      </a:solidFill>
                    </a:lnB>
                    <a:solidFill>
                      <a:srgbClr val="B8EDF5"/>
                    </a:solidFill>
                  </a:tcPr>
                </a:tc>
                <a:tc>
                  <a:txBody>
                    <a:bodyPr/>
                    <a:lstStyle/>
                    <a:p>
                      <a:pPr lvl="0" algn="ctr">
                        <a:buNone/>
                      </a:pPr>
                      <a:endParaRPr lang="en-US" sz="1400" b="1" u="none" strike="noStrike">
                        <a:solidFill>
                          <a:schemeClr val="tx1"/>
                        </a:solidFill>
                        <a:effectLst/>
                        <a:latin typeface="Arial"/>
                      </a:endParaRPr>
                    </a:p>
                  </a:txBody>
                  <a:tcPr marL="54428" marR="54428" marT="32656" marB="32656">
                    <a:lnL w="10886">
                      <a:solidFill>
                        <a:srgbClr val="FFFFFF"/>
                      </a:solidFill>
                    </a:lnL>
                    <a:lnR w="10886">
                      <a:solidFill>
                        <a:srgbClr val="FFFFFF"/>
                      </a:solidFill>
                    </a:lnR>
                    <a:lnT w="10886">
                      <a:solidFill>
                        <a:srgbClr val="FFFFFF"/>
                      </a:solidFill>
                    </a:lnT>
                    <a:lnB w="10886">
                      <a:solidFill>
                        <a:srgbClr val="FFFFFF"/>
                      </a:solidFill>
                    </a:lnB>
                    <a:solidFill>
                      <a:srgbClr val="B8EDF5"/>
                    </a:solidFill>
                  </a:tcPr>
                </a:tc>
                <a:tc>
                  <a:txBody>
                    <a:bodyPr/>
                    <a:lstStyle/>
                    <a:p>
                      <a:pPr lvl="0" algn="ctr">
                        <a:buNone/>
                      </a:pPr>
                      <a:r>
                        <a:rPr lang="en-US" sz="1400" b="0" i="0" u="none" strike="noStrike" noProof="0">
                          <a:solidFill>
                            <a:schemeClr val="tx1"/>
                          </a:solidFill>
                          <a:effectLst/>
                          <a:latin typeface="Arial"/>
                        </a:rPr>
                        <a:t>12</a:t>
                      </a:r>
                      <a:endParaRPr lang="en-US">
                        <a:solidFill>
                          <a:schemeClr val="tx1"/>
                        </a:solidFill>
                        <a:latin typeface="Arial"/>
                      </a:endParaRPr>
                    </a:p>
                  </a:txBody>
                  <a:tcPr marL="54428" marR="54428" marT="32656" marB="32656">
                    <a:lnL w="10886">
                      <a:solidFill>
                        <a:srgbClr val="FFFFFF"/>
                      </a:solidFill>
                    </a:lnL>
                    <a:lnR w="10886">
                      <a:solidFill>
                        <a:srgbClr val="FFFFFF"/>
                      </a:solidFill>
                    </a:lnR>
                    <a:lnT w="10886">
                      <a:solidFill>
                        <a:srgbClr val="FFFFFF"/>
                      </a:solidFill>
                    </a:lnT>
                    <a:lnB w="10886">
                      <a:solidFill>
                        <a:srgbClr val="FFFFFF"/>
                      </a:solidFill>
                    </a:lnB>
                    <a:solidFill>
                      <a:srgbClr val="B8EDF5"/>
                    </a:solidFill>
                  </a:tcPr>
                </a:tc>
                <a:tc>
                  <a:txBody>
                    <a:bodyPr/>
                    <a:lstStyle/>
                    <a:p>
                      <a:pPr lvl="0" algn="ctr">
                        <a:buNone/>
                      </a:pPr>
                      <a:r>
                        <a:rPr lang="en-US" sz="1400" b="0" i="0" u="none" strike="noStrike" noProof="0">
                          <a:solidFill>
                            <a:schemeClr val="tx1"/>
                          </a:solidFill>
                          <a:effectLst/>
                          <a:latin typeface="Arial"/>
                        </a:rPr>
                        <a:t>String</a:t>
                      </a:r>
                      <a:endParaRPr lang="en-US">
                        <a:solidFill>
                          <a:schemeClr val="tx1"/>
                        </a:solidFill>
                        <a:latin typeface="Arial"/>
                      </a:endParaRPr>
                    </a:p>
                  </a:txBody>
                  <a:tcPr marL="54428" marR="54428" marT="32656" marB="32656">
                    <a:lnL w="10886">
                      <a:solidFill>
                        <a:srgbClr val="FFFFFF"/>
                      </a:solidFill>
                    </a:lnL>
                    <a:lnR w="10886">
                      <a:solidFill>
                        <a:srgbClr val="FFFFFF"/>
                      </a:solidFill>
                    </a:lnR>
                    <a:lnT w="10886">
                      <a:solidFill>
                        <a:srgbClr val="FFFFFF"/>
                      </a:solidFill>
                    </a:lnT>
                    <a:lnB w="10886">
                      <a:solidFill>
                        <a:srgbClr val="FFFFFF"/>
                      </a:solidFill>
                    </a:lnB>
                    <a:solidFill>
                      <a:srgbClr val="B8EDF5"/>
                    </a:solidFill>
                  </a:tcPr>
                </a:tc>
                <a:tc>
                  <a:txBody>
                    <a:bodyPr/>
                    <a:lstStyle/>
                    <a:p>
                      <a:pPr lvl="0" algn="ctr">
                        <a:buNone/>
                      </a:pPr>
                      <a:endParaRPr lang="en-US" sz="1400" b="1" u="none" strike="noStrike" dirty="0">
                        <a:solidFill>
                          <a:schemeClr val="tx1"/>
                        </a:solidFill>
                        <a:effectLst/>
                        <a:latin typeface="Arial"/>
                      </a:endParaRPr>
                    </a:p>
                  </a:txBody>
                  <a:tcPr marL="54428" marR="54428" marT="32656" marB="32656">
                    <a:lnL w="10886">
                      <a:solidFill>
                        <a:srgbClr val="FFFFFF"/>
                      </a:solidFill>
                    </a:lnL>
                    <a:lnR w="10886">
                      <a:solidFill>
                        <a:srgbClr val="FFFFFF"/>
                      </a:solidFill>
                    </a:lnR>
                    <a:lnT w="10886">
                      <a:solidFill>
                        <a:srgbClr val="FFFFFF"/>
                      </a:solidFill>
                    </a:lnT>
                    <a:lnB w="10886">
                      <a:solidFill>
                        <a:srgbClr val="FFFFFF"/>
                      </a:solidFill>
                    </a:lnB>
                    <a:solidFill>
                      <a:srgbClr val="B8EDF5"/>
                    </a:solidFill>
                  </a:tcPr>
                </a:tc>
                <a:extLst>
                  <a:ext uri="{0D108BD9-81ED-4DB2-BD59-A6C34878D82A}">
                    <a16:rowId xmlns:a16="http://schemas.microsoft.com/office/drawing/2014/main" val="1065841540"/>
                  </a:ext>
                </a:extLst>
              </a:tr>
            </a:tbl>
          </a:graphicData>
        </a:graphic>
      </p:graphicFrame>
      <p:sp>
        <p:nvSpPr>
          <p:cNvPr id="6" name="Rectangle 1" descr="This table describes the TSDS element data type for Student Census Block Group">
            <a:extLst>
              <a:ext uri="{FF2B5EF4-FFF2-40B4-BE49-F238E27FC236}">
                <a16:creationId xmlns:a16="http://schemas.microsoft.com/office/drawing/2014/main" id="{E4776CC6-2FDE-4293-9A68-75D186B5D3E9}"/>
              </a:ext>
            </a:extLst>
          </p:cNvPr>
          <p:cNvSpPr>
            <a:spLocks noChangeArrowheads="1"/>
          </p:cNvSpPr>
          <p:nvPr/>
        </p:nvSpPr>
        <p:spPr bwMode="auto">
          <a:xfrm>
            <a:off x="1676400" y="309411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44262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2021-2022: APPLICATION UPDATES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104588" y="954112"/>
            <a:ext cx="9825276" cy="5728677"/>
          </a:xfrm>
        </p:spPr>
        <p:txBody>
          <a:bodyPr/>
          <a:lstStyle/>
          <a:p>
            <a:r>
              <a:rPr lang="en-US">
                <a:solidFill>
                  <a:srgbClr val="171616"/>
                </a:solidFill>
              </a:rPr>
              <a:t>The</a:t>
            </a:r>
            <a:r>
              <a:rPr lang="en-US" sz="3200">
                <a:solidFill>
                  <a:srgbClr val="171616"/>
                </a:solidFill>
              </a:rPr>
              <a:t> following Census Block Group tool resources will be updated on the </a:t>
            </a:r>
            <a:r>
              <a:rPr lang="en-US" sz="3200">
                <a:solidFill>
                  <a:srgbClr val="171616"/>
                </a:solidFill>
                <a:hlinkClick r:id="rId3"/>
              </a:rPr>
              <a:t>TEA website</a:t>
            </a:r>
            <a:r>
              <a:rPr lang="en-US" sz="3200">
                <a:solidFill>
                  <a:srgbClr val="171616"/>
                </a:solidFill>
              </a:rPr>
              <a:t> on </a:t>
            </a:r>
            <a:r>
              <a:rPr lang="en-US" sz="3200" b="1">
                <a:solidFill>
                  <a:srgbClr val="171616"/>
                </a:solidFill>
              </a:rPr>
              <a:t>August 20, 2021.</a:t>
            </a:r>
            <a:endParaRPr lang="en-US" sz="3200">
              <a:solidFill>
                <a:srgbClr val="171616"/>
              </a:solidFill>
            </a:endParaRPr>
          </a:p>
          <a:p>
            <a:endParaRPr lang="en-US" sz="1200">
              <a:solidFill>
                <a:srgbClr val="171616"/>
              </a:solidFill>
            </a:endParaRPr>
          </a:p>
          <a:p>
            <a:pPr lvl="1"/>
            <a:r>
              <a:rPr lang="en-US" sz="2800" b="1">
                <a:solidFill>
                  <a:srgbClr val="171616"/>
                </a:solidFill>
              </a:rPr>
              <a:t>State Funding:</a:t>
            </a:r>
          </a:p>
          <a:p>
            <a:pPr lvl="2"/>
            <a:r>
              <a:rPr lang="en-US" sz="2400">
                <a:solidFill>
                  <a:srgbClr val="171616"/>
                </a:solidFill>
              </a:rPr>
              <a:t>Census Block Tier Mapping for 2022</a:t>
            </a:r>
          </a:p>
          <a:p>
            <a:pPr marL="457200" lvl="1" indent="0">
              <a:buNone/>
            </a:pPr>
            <a:endParaRPr lang="en-US" sz="2800">
              <a:solidFill>
                <a:srgbClr val="171616"/>
              </a:solidFill>
            </a:endParaRPr>
          </a:p>
          <a:p>
            <a:pPr lvl="1"/>
            <a:r>
              <a:rPr lang="en-US" sz="2800" b="1">
                <a:solidFill>
                  <a:srgbClr val="171616"/>
                </a:solidFill>
                <a:cs typeface="Calibri" panose="020F0502020204030204"/>
              </a:rPr>
              <a:t>Census Block Group Calculator</a:t>
            </a:r>
          </a:p>
          <a:p>
            <a:pPr lvl="2"/>
            <a:r>
              <a:rPr lang="en-US" sz="2400">
                <a:solidFill>
                  <a:srgbClr val="171616"/>
                </a:solidFill>
                <a:cs typeface="Calibri" panose="020F0502020204030204"/>
              </a:rPr>
              <a:t>Updated to retrieve 2020 Census Block data.</a:t>
            </a:r>
          </a:p>
          <a:p>
            <a:pPr lvl="2"/>
            <a:r>
              <a:rPr lang="en-US" sz="2400">
                <a:solidFill>
                  <a:schemeClr val="tx1"/>
                </a:solidFill>
              </a:rPr>
              <a:t>'No Data' displayed in column Q (GEOID) will be removed in the new version of the spreadsheet. </a:t>
            </a:r>
          </a:p>
          <a:p>
            <a:pPr lvl="2"/>
            <a:endParaRPr lang="en-US" sz="2400">
              <a:solidFill>
                <a:srgbClr val="171616"/>
              </a:solidFill>
              <a:cs typeface="Calibri" panose="020F0502020204030204"/>
            </a:endParaRPr>
          </a:p>
          <a:p>
            <a:pPr marL="914400" lvl="2" indent="0">
              <a:buNone/>
            </a:pPr>
            <a:endParaRPr lang="en-US" sz="2800">
              <a:solidFill>
                <a:srgbClr val="171616"/>
              </a:solidFill>
              <a:latin typeface="Tw Cen MT"/>
              <a:cs typeface="Calibri" panose="020F0502020204030204"/>
            </a:endParaRPr>
          </a:p>
          <a:p>
            <a:pPr marL="0" indent="0">
              <a:buNone/>
            </a:pPr>
            <a:endParaRPr lang="en-US">
              <a:solidFill>
                <a:srgbClr val="171616"/>
              </a:solidFill>
              <a:latin typeface="Tw Cen MT"/>
              <a:cs typeface="Calibri" panose="020F0502020204030204"/>
            </a:endParaRPr>
          </a:p>
          <a:p>
            <a:endParaRPr lang="en-US"/>
          </a:p>
        </p:txBody>
      </p:sp>
      <p:sp>
        <p:nvSpPr>
          <p:cNvPr id="6" name="Rectangle 1">
            <a:extLst>
              <a:ext uri="{FF2B5EF4-FFF2-40B4-BE49-F238E27FC236}">
                <a16:creationId xmlns:a16="http://schemas.microsoft.com/office/drawing/2014/main" id="{E4776CC6-2FDE-4293-9A68-75D186B5D3E9}"/>
              </a:ext>
              <a:ext uri="{C183D7F6-B498-43B3-948B-1728B52AA6E4}">
                <adec:decorative xmlns:adec="http://schemas.microsoft.com/office/drawing/2017/decorative" val="1"/>
              </a:ext>
            </a:extLst>
          </p:cNvPr>
          <p:cNvSpPr>
            <a:spLocks noChangeArrowheads="1"/>
          </p:cNvSpPr>
          <p:nvPr/>
        </p:nvSpPr>
        <p:spPr bwMode="auto">
          <a:xfrm>
            <a:off x="1676400" y="309411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72250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2021-2022: APPLICATION UPDATES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104588" y="954112"/>
            <a:ext cx="9825276" cy="5728677"/>
          </a:xfrm>
        </p:spPr>
        <p:txBody>
          <a:bodyPr/>
          <a:lstStyle/>
          <a:p>
            <a:r>
              <a:rPr lang="en-US">
                <a:solidFill>
                  <a:srgbClr val="171616"/>
                </a:solidFill>
              </a:rPr>
              <a:t>The</a:t>
            </a:r>
            <a:r>
              <a:rPr lang="en-US" sz="2800">
                <a:solidFill>
                  <a:srgbClr val="171616"/>
                </a:solidFill>
              </a:rPr>
              <a:t> Census Block Group Map and instructions will be updated on the </a:t>
            </a:r>
            <a:r>
              <a:rPr lang="en-US" sz="2800">
                <a:solidFill>
                  <a:srgbClr val="171616"/>
                </a:solidFill>
                <a:hlinkClick r:id="rId3"/>
              </a:rPr>
              <a:t>TEA website</a:t>
            </a:r>
            <a:r>
              <a:rPr lang="en-US" sz="2800">
                <a:solidFill>
                  <a:srgbClr val="171616"/>
                </a:solidFill>
              </a:rPr>
              <a:t> on </a:t>
            </a:r>
            <a:r>
              <a:rPr lang="en-US" sz="2800" b="1">
                <a:solidFill>
                  <a:srgbClr val="171616"/>
                </a:solidFill>
              </a:rPr>
              <a:t>August 20, 2021.</a:t>
            </a:r>
            <a:endParaRPr lang="en-US" sz="2800">
              <a:solidFill>
                <a:srgbClr val="171616"/>
              </a:solidFill>
            </a:endParaRPr>
          </a:p>
          <a:p>
            <a:pPr lvl="1"/>
            <a:endParaRPr lang="en-US" sz="1200">
              <a:solidFill>
                <a:srgbClr val="171616"/>
              </a:solidFill>
              <a:cs typeface="Calibri" panose="020F0502020204030204"/>
            </a:endParaRPr>
          </a:p>
          <a:p>
            <a:pPr lvl="1"/>
            <a:r>
              <a:rPr lang="en-US" sz="2600">
                <a:solidFill>
                  <a:srgbClr val="171616"/>
                </a:solidFill>
                <a:cs typeface="Calibri" panose="020F0502020204030204"/>
              </a:rPr>
              <a:t>The map will be updated to retrieve the 2020 Census Block data.</a:t>
            </a:r>
          </a:p>
          <a:p>
            <a:pPr lvl="1"/>
            <a:r>
              <a:rPr lang="en-US" sz="2600">
                <a:solidFill>
                  <a:srgbClr val="171616"/>
                </a:solidFill>
                <a:cs typeface="Calibri" panose="020F0502020204030204"/>
              </a:rPr>
              <a:t>Census Block Group Map Instructions PDF document will be updated </a:t>
            </a:r>
            <a:r>
              <a:rPr lang="en-US" sz="2400">
                <a:solidFill>
                  <a:srgbClr val="171616"/>
                </a:solidFill>
                <a:cs typeface="Calibri" panose="020F0502020204030204"/>
              </a:rPr>
              <a:t>to reflect the default dropdown option being </a:t>
            </a:r>
            <a:r>
              <a:rPr lang="en-US">
                <a:solidFill>
                  <a:srgbClr val="171616"/>
                </a:solidFill>
                <a:cs typeface="Calibri" panose="020F0502020204030204"/>
              </a:rPr>
              <a:t>set </a:t>
            </a:r>
            <a:r>
              <a:rPr lang="en-US" sz="2400">
                <a:solidFill>
                  <a:srgbClr val="171616"/>
                </a:solidFill>
                <a:cs typeface="Calibri" panose="020F0502020204030204"/>
              </a:rPr>
              <a:t>to “All”. </a:t>
            </a:r>
          </a:p>
          <a:p>
            <a:pPr marL="1828800" lvl="4" indent="0">
              <a:buNone/>
            </a:pPr>
            <a:endParaRPr lang="en-US" sz="2200">
              <a:solidFill>
                <a:srgbClr val="171616"/>
              </a:solidFill>
              <a:cs typeface="Calibri" panose="020F0502020204030204"/>
            </a:endParaRPr>
          </a:p>
          <a:p>
            <a:endParaRPr lang="en-US">
              <a:solidFill>
                <a:srgbClr val="171616"/>
              </a:solidFill>
              <a:cs typeface="Calibri" panose="020F0502020204030204"/>
            </a:endParaRPr>
          </a:p>
          <a:p>
            <a:endParaRPr lang="en-US"/>
          </a:p>
        </p:txBody>
      </p:sp>
      <p:sp>
        <p:nvSpPr>
          <p:cNvPr id="6" name="Rectangle 1">
            <a:extLst>
              <a:ext uri="{FF2B5EF4-FFF2-40B4-BE49-F238E27FC236}">
                <a16:creationId xmlns:a16="http://schemas.microsoft.com/office/drawing/2014/main" id="{E4776CC6-2FDE-4293-9A68-75D186B5D3E9}"/>
              </a:ext>
              <a:ext uri="{C183D7F6-B498-43B3-948B-1728B52AA6E4}">
                <adec:decorative xmlns:adec="http://schemas.microsoft.com/office/drawing/2017/decorative" val="1"/>
              </a:ext>
            </a:extLst>
          </p:cNvPr>
          <p:cNvSpPr>
            <a:spLocks noChangeArrowheads="1"/>
          </p:cNvSpPr>
          <p:nvPr/>
        </p:nvSpPr>
        <p:spPr bwMode="auto">
          <a:xfrm>
            <a:off x="1676400" y="309411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 name="Picture 4" descr="A picture of the Census Block Group Map">
            <a:extLst>
              <a:ext uri="{FF2B5EF4-FFF2-40B4-BE49-F238E27FC236}">
                <a16:creationId xmlns:a16="http://schemas.microsoft.com/office/drawing/2014/main" id="{E93CFA97-918A-43B8-8DB5-9C6018FA8C69}"/>
              </a:ext>
            </a:extLst>
          </p:cNvPr>
          <p:cNvPicPr>
            <a:picLocks noChangeAspect="1"/>
          </p:cNvPicPr>
          <p:nvPr/>
        </p:nvPicPr>
        <p:blipFill rotWithShape="1">
          <a:blip r:embed="rId4"/>
          <a:srcRect l="82681" t="52967" r="9543" b="41852"/>
          <a:stretch/>
        </p:blipFill>
        <p:spPr>
          <a:xfrm>
            <a:off x="3882399" y="3594515"/>
            <a:ext cx="7640316" cy="3123761"/>
          </a:xfrm>
          <a:prstGeom prst="rect">
            <a:avLst/>
          </a:prstGeom>
        </p:spPr>
      </p:pic>
    </p:spTree>
    <p:extLst>
      <p:ext uri="{BB962C8B-B14F-4D97-AF65-F5344CB8AC3E}">
        <p14:creationId xmlns:p14="http://schemas.microsoft.com/office/powerpoint/2010/main" val="4125145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2021-2022: BUSINESS RULE UPDATES</a:t>
            </a:r>
            <a:endParaRPr lang="en-US"/>
          </a:p>
        </p:txBody>
      </p:sp>
      <p:sp>
        <p:nvSpPr>
          <p:cNvPr id="5" name="Content Placeholder 3">
            <a:extLst>
              <a:ext uri="{FF2B5EF4-FFF2-40B4-BE49-F238E27FC236}">
                <a16:creationId xmlns:a16="http://schemas.microsoft.com/office/drawing/2014/main" id="{F8513085-28C6-4399-96AC-792AE5AE530E}"/>
              </a:ext>
            </a:extLst>
          </p:cNvPr>
          <p:cNvSpPr>
            <a:spLocks noGrp="1"/>
          </p:cNvSpPr>
          <p:nvPr>
            <p:ph idx="1"/>
          </p:nvPr>
        </p:nvSpPr>
        <p:spPr>
          <a:xfrm>
            <a:off x="1949328" y="1034317"/>
            <a:ext cx="10141072" cy="942975"/>
          </a:xfrm>
        </p:spPr>
        <p:txBody>
          <a:bodyPr/>
          <a:lstStyle/>
          <a:p>
            <a:r>
              <a:rPr lang="en-US" sz="3600" dirty="0"/>
              <a:t>2021-2022 New Validation Rule:</a:t>
            </a:r>
            <a:endParaRPr lang="en-US" sz="1400" dirty="0">
              <a:latin typeface="Calibri" panose="020F0502020204030204" pitchFamily="34" charset="0"/>
              <a:ea typeface="Calibri" panose="020F0502020204030204" pitchFamily="34" charset="0"/>
            </a:endParaRPr>
          </a:p>
          <a:p>
            <a:pPr marL="571500" lvl="1">
              <a:spcBef>
                <a:spcPts val="0"/>
              </a:spcBef>
            </a:pPr>
            <a:endParaRPr lang="en-US" sz="1400" dirty="0">
              <a:effectLst/>
              <a:latin typeface="Calibri" panose="020F0502020204030204" pitchFamily="34" charset="0"/>
              <a:ea typeface="Calibri" panose="020F0502020204030204" pitchFamily="34" charset="0"/>
            </a:endParaRPr>
          </a:p>
          <a:p>
            <a:pPr marL="571500" lvl="1">
              <a:spcBef>
                <a:spcPts val="0"/>
              </a:spcBef>
            </a:pPr>
            <a:endParaRPr lang="en-US" sz="1400" dirty="0">
              <a:effectLst/>
              <a:latin typeface="Calibri" panose="020F0502020204030204" pitchFamily="34" charset="0"/>
              <a:ea typeface="Calibri" panose="020F0502020204030204" pitchFamily="34" charset="0"/>
            </a:endParaRPr>
          </a:p>
          <a:p>
            <a:pPr marL="571500" lvl="1">
              <a:spcBef>
                <a:spcPts val="0"/>
              </a:spcBef>
            </a:pPr>
            <a:endParaRPr lang="en-US" sz="1400" dirty="0">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indent="0">
              <a:buNone/>
            </a:pPr>
            <a:endParaRPr lang="en-US" sz="3600" dirty="0"/>
          </a:p>
        </p:txBody>
      </p:sp>
      <p:graphicFrame>
        <p:nvGraphicFramePr>
          <p:cNvPr id="8" name="Table 7">
            <a:extLst>
              <a:ext uri="{FF2B5EF4-FFF2-40B4-BE49-F238E27FC236}">
                <a16:creationId xmlns:a16="http://schemas.microsoft.com/office/drawing/2014/main" id="{D7694712-92C7-4E5A-8014-78E3FF07C62B}"/>
              </a:ext>
            </a:extLst>
          </p:cNvPr>
          <p:cNvGraphicFramePr>
            <a:graphicFrameLocks noGrp="1"/>
          </p:cNvGraphicFramePr>
          <p:nvPr>
            <p:extLst>
              <p:ext uri="{D42A27DB-BD31-4B8C-83A1-F6EECF244321}">
                <p14:modId xmlns:p14="http://schemas.microsoft.com/office/powerpoint/2010/main" val="2738006098"/>
              </p:ext>
            </p:extLst>
          </p:nvPr>
        </p:nvGraphicFramePr>
        <p:xfrm>
          <a:off x="1884796" y="2305050"/>
          <a:ext cx="10264859" cy="2684031"/>
        </p:xfrm>
        <a:graphic>
          <a:graphicData uri="http://schemas.openxmlformats.org/drawingml/2006/table">
            <a:tbl>
              <a:tblPr firstRow="1"/>
              <a:tblGrid>
                <a:gridCol w="864840">
                  <a:extLst>
                    <a:ext uri="{9D8B030D-6E8A-4147-A177-3AD203B41FA5}">
                      <a16:colId xmlns:a16="http://schemas.microsoft.com/office/drawing/2014/main" val="2773488075"/>
                    </a:ext>
                  </a:extLst>
                </a:gridCol>
                <a:gridCol w="926127">
                  <a:extLst>
                    <a:ext uri="{9D8B030D-6E8A-4147-A177-3AD203B41FA5}">
                      <a16:colId xmlns:a16="http://schemas.microsoft.com/office/drawing/2014/main" val="1477554073"/>
                    </a:ext>
                  </a:extLst>
                </a:gridCol>
                <a:gridCol w="3988088">
                  <a:extLst>
                    <a:ext uri="{9D8B030D-6E8A-4147-A177-3AD203B41FA5}">
                      <a16:colId xmlns:a16="http://schemas.microsoft.com/office/drawing/2014/main" val="2043471779"/>
                    </a:ext>
                  </a:extLst>
                </a:gridCol>
                <a:gridCol w="553397">
                  <a:extLst>
                    <a:ext uri="{9D8B030D-6E8A-4147-A177-3AD203B41FA5}">
                      <a16:colId xmlns:a16="http://schemas.microsoft.com/office/drawing/2014/main" val="2355595741"/>
                    </a:ext>
                  </a:extLst>
                </a:gridCol>
                <a:gridCol w="568157">
                  <a:extLst>
                    <a:ext uri="{9D8B030D-6E8A-4147-A177-3AD203B41FA5}">
                      <a16:colId xmlns:a16="http://schemas.microsoft.com/office/drawing/2014/main" val="1407029628"/>
                    </a:ext>
                  </a:extLst>
                </a:gridCol>
                <a:gridCol w="807644">
                  <a:extLst>
                    <a:ext uri="{9D8B030D-6E8A-4147-A177-3AD203B41FA5}">
                      <a16:colId xmlns:a16="http://schemas.microsoft.com/office/drawing/2014/main" val="3772963165"/>
                    </a:ext>
                  </a:extLst>
                </a:gridCol>
                <a:gridCol w="536503">
                  <a:extLst>
                    <a:ext uri="{9D8B030D-6E8A-4147-A177-3AD203B41FA5}">
                      <a16:colId xmlns:a16="http://schemas.microsoft.com/office/drawing/2014/main" val="324071129"/>
                    </a:ext>
                  </a:extLst>
                </a:gridCol>
                <a:gridCol w="496240">
                  <a:extLst>
                    <a:ext uri="{9D8B030D-6E8A-4147-A177-3AD203B41FA5}">
                      <a16:colId xmlns:a16="http://schemas.microsoft.com/office/drawing/2014/main" val="443723509"/>
                    </a:ext>
                  </a:extLst>
                </a:gridCol>
                <a:gridCol w="836050">
                  <a:extLst>
                    <a:ext uri="{9D8B030D-6E8A-4147-A177-3AD203B41FA5}">
                      <a16:colId xmlns:a16="http://schemas.microsoft.com/office/drawing/2014/main" val="279370310"/>
                    </a:ext>
                  </a:extLst>
                </a:gridCol>
                <a:gridCol w="687813">
                  <a:extLst>
                    <a:ext uri="{9D8B030D-6E8A-4147-A177-3AD203B41FA5}">
                      <a16:colId xmlns:a16="http://schemas.microsoft.com/office/drawing/2014/main" val="3640556526"/>
                    </a:ext>
                  </a:extLst>
                </a:gridCol>
              </a:tblGrid>
              <a:tr h="367964">
                <a:tc gridSpan="4">
                  <a:txBody>
                    <a:bodyPr/>
                    <a:lstStyle/>
                    <a:p>
                      <a:pPr algn="ctr"/>
                      <a:endParaRPr lang="en-US" sz="1200" b="1" u="none" strike="noStrike" dirty="0">
                        <a:solidFill>
                          <a:schemeClr val="tx1"/>
                        </a:solidFill>
                        <a:effectLst/>
                        <a:latin typeface="Arial" panose="020B0604020202020204" pitchFamily="34" charset="0"/>
                      </a:endParaRPr>
                    </a:p>
                  </a:txBody>
                  <a:tcPr marL="43375" marR="43375" marT="26025" marB="260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200" b="1" u="none" strike="noStrike" dirty="0">
                        <a:solidFill>
                          <a:schemeClr val="tx1"/>
                        </a:solidFill>
                        <a:effectLst/>
                        <a:latin typeface="Arial" panose="020B0604020202020204" pitchFamily="34" charset="0"/>
                      </a:endParaRPr>
                    </a:p>
                  </a:txBody>
                  <a:tcPr marL="43375" marR="43375" marT="26025" marB="26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6CD"/>
                    </a:solidFill>
                  </a:tcPr>
                </a:tc>
                <a:tc hMerge="1">
                  <a:txBody>
                    <a:bodyPr/>
                    <a:lstStyle/>
                    <a:p>
                      <a:pPr algn="l"/>
                      <a:endParaRPr lang="en-US" sz="1200" b="1" u="none" strike="noStrike" dirty="0">
                        <a:solidFill>
                          <a:schemeClr val="tx1"/>
                        </a:solidFill>
                        <a:effectLst/>
                        <a:latin typeface="Arial" panose="020B0604020202020204" pitchFamily="34" charset="0"/>
                      </a:endParaRPr>
                    </a:p>
                  </a:txBody>
                  <a:tcPr marL="43375" marR="43375" marT="26025" marB="26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6CD"/>
                    </a:solidFill>
                  </a:tcPr>
                </a:tc>
                <a:tc hMerge="1">
                  <a:txBody>
                    <a:bodyPr/>
                    <a:lstStyle/>
                    <a:p>
                      <a:pPr algn="ctr"/>
                      <a:endParaRPr lang="en-US" sz="1200" b="1" u="none" strike="noStrike" dirty="0">
                        <a:solidFill>
                          <a:schemeClr val="tx1"/>
                        </a:solidFill>
                        <a:effectLst/>
                        <a:latin typeface="Arial" panose="020B0604020202020204" pitchFamily="34" charset="0"/>
                      </a:endParaRPr>
                    </a:p>
                  </a:txBody>
                  <a:tcPr marL="43375" marR="43375" marT="26025" marB="26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6CD"/>
                    </a:solidFill>
                  </a:tcPr>
                </a:tc>
                <a:tc gridSpan="6">
                  <a:txBody>
                    <a:bodyPr/>
                    <a:lstStyle/>
                    <a:p>
                      <a:pPr algn="ctr"/>
                      <a:r>
                        <a:rPr lang="en-US" sz="1200" b="1" u="none" strike="noStrike" dirty="0">
                          <a:solidFill>
                            <a:schemeClr val="tx1"/>
                          </a:solidFill>
                          <a:effectLst/>
                          <a:latin typeface="Arial" panose="020B0604020202020204" pitchFamily="34" charset="0"/>
                        </a:rPr>
                        <a:t>Rule Applies To</a:t>
                      </a:r>
                    </a:p>
                  </a:txBody>
                  <a:tcPr marL="43375" marR="43375" marT="26025" marB="26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hMerge="1">
                  <a:txBody>
                    <a:bodyPr/>
                    <a:lstStyle/>
                    <a:p>
                      <a:pPr algn="ctr"/>
                      <a:endParaRPr lang="en-US" sz="1200" b="1" u="none" strike="noStrike" dirty="0">
                        <a:solidFill>
                          <a:schemeClr val="tx1"/>
                        </a:solidFill>
                        <a:effectLst/>
                        <a:latin typeface="Arial" panose="020B0604020202020204" pitchFamily="34" charset="0"/>
                      </a:endParaRPr>
                    </a:p>
                  </a:txBody>
                  <a:tcPr marL="43375" marR="43375" marT="26025" marB="26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6CD"/>
                    </a:solidFill>
                  </a:tcPr>
                </a:tc>
                <a:tc hMerge="1">
                  <a:txBody>
                    <a:bodyPr/>
                    <a:lstStyle/>
                    <a:p>
                      <a:pPr algn="ctr"/>
                      <a:endParaRPr lang="en-US" sz="1200" b="1" u="none" strike="noStrike" dirty="0">
                        <a:solidFill>
                          <a:schemeClr val="tx1"/>
                        </a:solidFill>
                        <a:effectLst/>
                        <a:latin typeface="Arial" panose="020B0604020202020204" pitchFamily="34" charset="0"/>
                      </a:endParaRPr>
                    </a:p>
                  </a:txBody>
                  <a:tcPr marL="43375" marR="43375" marT="26025" marB="26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6CD"/>
                    </a:solidFill>
                  </a:tcPr>
                </a:tc>
                <a:tc hMerge="1">
                  <a:txBody>
                    <a:bodyPr/>
                    <a:lstStyle/>
                    <a:p>
                      <a:pPr algn="ctr"/>
                      <a:endParaRPr lang="en-US" sz="1200" b="1" u="none" strike="noStrike" dirty="0">
                        <a:solidFill>
                          <a:schemeClr val="tx1"/>
                        </a:solidFill>
                        <a:effectLst/>
                        <a:latin typeface="Arial" panose="020B0604020202020204" pitchFamily="34" charset="0"/>
                      </a:endParaRPr>
                    </a:p>
                  </a:txBody>
                  <a:tcPr marL="43375" marR="43375" marT="26025" marB="26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6CD"/>
                    </a:solidFill>
                  </a:tcPr>
                </a:tc>
                <a:tc hMerge="1">
                  <a:txBody>
                    <a:bodyPr/>
                    <a:lstStyle/>
                    <a:p>
                      <a:pPr algn="ctr"/>
                      <a:endParaRPr lang="en-US" sz="1200" b="1" u="none" strike="noStrike" dirty="0">
                        <a:solidFill>
                          <a:schemeClr val="tx1"/>
                        </a:solidFill>
                        <a:effectLst/>
                        <a:latin typeface="Arial" panose="020B0604020202020204" pitchFamily="34" charset="0"/>
                      </a:endParaRPr>
                    </a:p>
                  </a:txBody>
                  <a:tcPr marL="43375" marR="43375" marT="26025" marB="26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6CD"/>
                    </a:solidFill>
                  </a:tcPr>
                </a:tc>
                <a:tc hMerge="1">
                  <a:txBody>
                    <a:bodyPr/>
                    <a:lstStyle/>
                    <a:p>
                      <a:pPr algn="ctr"/>
                      <a:endParaRPr lang="en-US" sz="1200" b="1" u="none" strike="noStrike" dirty="0">
                        <a:solidFill>
                          <a:schemeClr val="tx1"/>
                        </a:solidFill>
                        <a:effectLst/>
                        <a:latin typeface="Arial" panose="020B0604020202020204" pitchFamily="34" charset="0"/>
                      </a:endParaRPr>
                    </a:p>
                  </a:txBody>
                  <a:tcPr marL="43375" marR="43375" marT="26025" marB="26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6CD"/>
                    </a:solidFill>
                  </a:tcPr>
                </a:tc>
                <a:extLst>
                  <a:ext uri="{0D108BD9-81ED-4DB2-BD59-A6C34878D82A}">
                    <a16:rowId xmlns:a16="http://schemas.microsoft.com/office/drawing/2014/main" val="2903808395"/>
                  </a:ext>
                </a:extLst>
              </a:tr>
              <a:tr h="471070">
                <a:tc>
                  <a:txBody>
                    <a:bodyPr/>
                    <a:lstStyle/>
                    <a:p>
                      <a:pPr algn="ctr"/>
                      <a:r>
                        <a:rPr lang="en-US" sz="1200" b="1" u="none" strike="noStrike" dirty="0">
                          <a:solidFill>
                            <a:schemeClr val="tx1"/>
                          </a:solidFill>
                          <a:effectLst/>
                          <a:latin typeface="Arial" panose="020B0604020202020204" pitchFamily="34" charset="0"/>
                        </a:rPr>
                        <a:t>Rule</a:t>
                      </a:r>
                      <a:br>
                        <a:rPr lang="en-US" sz="1200" b="1" u="none" strike="noStrike" dirty="0">
                          <a:solidFill>
                            <a:schemeClr val="tx1"/>
                          </a:solidFill>
                          <a:effectLst/>
                          <a:latin typeface="Arial" panose="020B0604020202020204" pitchFamily="34" charset="0"/>
                        </a:rPr>
                      </a:br>
                      <a:r>
                        <a:rPr lang="en-US" sz="1200" b="1" u="none" strike="noStrike" dirty="0">
                          <a:solidFill>
                            <a:schemeClr val="tx1"/>
                          </a:solidFill>
                          <a:effectLst/>
                          <a:latin typeface="Arial" panose="020B0604020202020204" pitchFamily="34" charset="0"/>
                        </a:rPr>
                        <a:t>Type</a:t>
                      </a:r>
                    </a:p>
                  </a:txBody>
                  <a:tcPr marL="43375" marR="43375" marT="26025" marB="26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6CD"/>
                    </a:solidFill>
                  </a:tcPr>
                </a:tc>
                <a:tc>
                  <a:txBody>
                    <a:bodyPr/>
                    <a:lstStyle/>
                    <a:p>
                      <a:pPr algn="ctr"/>
                      <a:r>
                        <a:rPr lang="en-US" sz="1200" b="1" u="none" strike="noStrike">
                          <a:solidFill>
                            <a:schemeClr val="tx1"/>
                          </a:solidFill>
                          <a:effectLst/>
                          <a:latin typeface="Arial" panose="020B0604020202020204" pitchFamily="34" charset="0"/>
                        </a:rPr>
                        <a:t>Rule #</a:t>
                      </a:r>
                    </a:p>
                  </a:txBody>
                  <a:tcPr marL="43375" marR="43375" marT="26025" marB="26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6CD"/>
                    </a:solidFill>
                  </a:tcPr>
                </a:tc>
                <a:tc>
                  <a:txBody>
                    <a:bodyPr/>
                    <a:lstStyle/>
                    <a:p>
                      <a:pPr algn="l"/>
                      <a:r>
                        <a:rPr lang="en-US" sz="1200" b="1" u="none" strike="noStrike" dirty="0">
                          <a:solidFill>
                            <a:schemeClr val="tx1"/>
                          </a:solidFill>
                          <a:effectLst/>
                          <a:latin typeface="Arial" panose="020B0604020202020204" pitchFamily="34" charset="0"/>
                        </a:rPr>
                        <a:t>Rule Text /</a:t>
                      </a:r>
                      <a:br>
                        <a:rPr lang="en-US" sz="1200" b="1" u="none" strike="noStrike" dirty="0">
                          <a:solidFill>
                            <a:schemeClr val="tx1"/>
                          </a:solidFill>
                          <a:effectLst/>
                          <a:latin typeface="Arial" panose="020B0604020202020204" pitchFamily="34" charset="0"/>
                        </a:rPr>
                      </a:br>
                      <a:r>
                        <a:rPr lang="en-US" sz="1200" b="1" u="none" strike="noStrike" dirty="0">
                          <a:solidFill>
                            <a:schemeClr val="tx1"/>
                          </a:solidFill>
                          <a:effectLst/>
                          <a:latin typeface="Arial" panose="020B0604020202020204" pitchFamily="34" charset="0"/>
                        </a:rPr>
                        <a:t>Business Meaning</a:t>
                      </a:r>
                    </a:p>
                  </a:txBody>
                  <a:tcPr marL="43375" marR="43375" marT="26025" marB="26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6CD"/>
                    </a:solidFill>
                  </a:tcPr>
                </a:tc>
                <a:tc>
                  <a:txBody>
                    <a:bodyPr/>
                    <a:lstStyle/>
                    <a:p>
                      <a:pPr algn="ctr"/>
                      <a:r>
                        <a:rPr lang="en-US" sz="1200" b="1" u="none" strike="noStrike">
                          <a:solidFill>
                            <a:schemeClr val="tx1"/>
                          </a:solidFill>
                          <a:effectLst/>
                          <a:latin typeface="Arial" panose="020B0604020202020204" pitchFamily="34" charset="0"/>
                        </a:rPr>
                        <a:t>Error</a:t>
                      </a:r>
                      <a:br>
                        <a:rPr lang="en-US" sz="1200" b="1" u="none" strike="noStrike">
                          <a:solidFill>
                            <a:schemeClr val="tx1"/>
                          </a:solidFill>
                          <a:effectLst/>
                          <a:latin typeface="Arial" panose="020B0604020202020204" pitchFamily="34" charset="0"/>
                        </a:rPr>
                      </a:br>
                      <a:r>
                        <a:rPr lang="en-US" sz="1200" b="1" u="none" strike="noStrike">
                          <a:solidFill>
                            <a:schemeClr val="tx1"/>
                          </a:solidFill>
                          <a:effectLst/>
                          <a:latin typeface="Arial" panose="020B0604020202020204" pitchFamily="34" charset="0"/>
                        </a:rPr>
                        <a:t>Level</a:t>
                      </a:r>
                    </a:p>
                  </a:txBody>
                  <a:tcPr marL="43375" marR="43375" marT="26025" marB="26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6CD"/>
                    </a:solidFill>
                  </a:tcPr>
                </a:tc>
                <a:tc>
                  <a:txBody>
                    <a:bodyPr/>
                    <a:lstStyle/>
                    <a:p>
                      <a:pPr algn="ctr"/>
                      <a:r>
                        <a:rPr lang="en-US" sz="1200" b="1" u="none" strike="noStrike">
                          <a:solidFill>
                            <a:schemeClr val="tx1"/>
                          </a:solidFill>
                          <a:effectLst/>
                          <a:latin typeface="Arial" panose="020B0604020202020204" pitchFamily="34" charset="0"/>
                        </a:rPr>
                        <a:t>TSDS</a:t>
                      </a:r>
                    </a:p>
                  </a:txBody>
                  <a:tcPr marL="43375" marR="43375" marT="26025" marB="26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6CD"/>
                    </a:solidFill>
                  </a:tcPr>
                </a:tc>
                <a:tc>
                  <a:txBody>
                    <a:bodyPr/>
                    <a:lstStyle/>
                    <a:p>
                      <a:pPr algn="ctr"/>
                      <a:r>
                        <a:rPr lang="en-US" sz="1200" b="1" u="none" strike="noStrike">
                          <a:solidFill>
                            <a:schemeClr val="tx1"/>
                          </a:solidFill>
                          <a:effectLst/>
                          <a:latin typeface="Arial" panose="020B0604020202020204" pitchFamily="34" charset="0"/>
                        </a:rPr>
                        <a:t>PEIMS</a:t>
                      </a:r>
                      <a:br>
                        <a:rPr lang="en-US" sz="1200" b="1" u="none" strike="noStrike">
                          <a:solidFill>
                            <a:schemeClr val="tx1"/>
                          </a:solidFill>
                          <a:effectLst/>
                          <a:latin typeface="Arial" panose="020B0604020202020204" pitchFamily="34" charset="0"/>
                        </a:rPr>
                      </a:br>
                      <a:r>
                        <a:rPr lang="en-US" sz="1200" b="1" u="none" strike="noStrike">
                          <a:solidFill>
                            <a:schemeClr val="tx1"/>
                          </a:solidFill>
                          <a:effectLst/>
                          <a:latin typeface="Arial" panose="020B0604020202020204" pitchFamily="34" charset="0"/>
                        </a:rPr>
                        <a:t>Sub</a:t>
                      </a:r>
                    </a:p>
                  </a:txBody>
                  <a:tcPr marL="43375" marR="43375" marT="26025" marB="26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6CD"/>
                    </a:solidFill>
                  </a:tcPr>
                </a:tc>
                <a:tc>
                  <a:txBody>
                    <a:bodyPr/>
                    <a:lstStyle/>
                    <a:p>
                      <a:pPr algn="ctr"/>
                      <a:r>
                        <a:rPr lang="en-US" sz="1200" b="1" u="none" strike="noStrike">
                          <a:solidFill>
                            <a:schemeClr val="tx1"/>
                          </a:solidFill>
                          <a:effectLst/>
                          <a:latin typeface="Arial" panose="020B0604020202020204" pitchFamily="34" charset="0"/>
                        </a:rPr>
                        <a:t>ESC</a:t>
                      </a:r>
                    </a:p>
                  </a:txBody>
                  <a:tcPr marL="43375" marR="43375" marT="26025" marB="26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6CD"/>
                    </a:solidFill>
                  </a:tcPr>
                </a:tc>
                <a:tc>
                  <a:txBody>
                    <a:bodyPr/>
                    <a:lstStyle/>
                    <a:p>
                      <a:pPr algn="ctr"/>
                      <a:r>
                        <a:rPr lang="en-US" sz="1200" b="1" u="none" strike="noStrike">
                          <a:solidFill>
                            <a:schemeClr val="tx1"/>
                          </a:solidFill>
                          <a:effectLst/>
                          <a:latin typeface="Arial" panose="020B0604020202020204" pitchFamily="34" charset="0"/>
                        </a:rPr>
                        <a:t>LEA</a:t>
                      </a:r>
                    </a:p>
                  </a:txBody>
                  <a:tcPr marL="43375" marR="43375" marT="26025" marB="26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6CD"/>
                    </a:solidFill>
                  </a:tcPr>
                </a:tc>
                <a:tc>
                  <a:txBody>
                    <a:bodyPr/>
                    <a:lstStyle/>
                    <a:p>
                      <a:pPr algn="ctr"/>
                      <a:r>
                        <a:rPr lang="en-US" sz="1200" b="1" u="none" strike="noStrike">
                          <a:solidFill>
                            <a:schemeClr val="tx1"/>
                          </a:solidFill>
                          <a:effectLst/>
                          <a:latin typeface="Arial" panose="020B0604020202020204" pitchFamily="34" charset="0"/>
                        </a:rPr>
                        <a:t>Campus</a:t>
                      </a:r>
                    </a:p>
                  </a:txBody>
                  <a:tcPr marL="43375" marR="43375" marT="26025" marB="26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6CD"/>
                    </a:solidFill>
                  </a:tcPr>
                </a:tc>
                <a:tc>
                  <a:txBody>
                    <a:bodyPr/>
                    <a:lstStyle/>
                    <a:p>
                      <a:pPr algn="ctr"/>
                      <a:r>
                        <a:rPr lang="en-US" sz="1200" b="1" u="none" strike="noStrike" dirty="0">
                          <a:solidFill>
                            <a:schemeClr val="tx1"/>
                          </a:solidFill>
                          <a:effectLst/>
                          <a:latin typeface="Arial" panose="020B0604020202020204" pitchFamily="34" charset="0"/>
                        </a:rPr>
                        <a:t>Charter</a:t>
                      </a:r>
                    </a:p>
                  </a:txBody>
                  <a:tcPr marL="43375" marR="43375" marT="26025" marB="26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6CD"/>
                    </a:solidFill>
                  </a:tcPr>
                </a:tc>
                <a:extLst>
                  <a:ext uri="{0D108BD9-81ED-4DB2-BD59-A6C34878D82A}">
                    <a16:rowId xmlns:a16="http://schemas.microsoft.com/office/drawing/2014/main" val="838962680"/>
                  </a:ext>
                </a:extLst>
              </a:tr>
              <a:tr h="857727">
                <a:tc rowSpan="2">
                  <a:txBody>
                    <a:bodyPr/>
                    <a:lstStyle/>
                    <a:p>
                      <a:pPr fontAlgn="t"/>
                      <a:r>
                        <a:rPr lang="en-US" sz="1200" dirty="0">
                          <a:solidFill>
                            <a:schemeClr val="tx1"/>
                          </a:solidFill>
                          <a:effectLst/>
                          <a:latin typeface="Arial" panose="020B0604020202020204" pitchFamily="34" charset="0"/>
                        </a:rPr>
                        <a:t>Business</a:t>
                      </a:r>
                    </a:p>
                    <a:p>
                      <a:pPr fontAlgn="t"/>
                      <a:r>
                        <a:rPr lang="en-US" sz="1200" dirty="0">
                          <a:solidFill>
                            <a:schemeClr val="tx1"/>
                          </a:solidFill>
                          <a:effectLst/>
                          <a:latin typeface="Arial" panose="020B0604020202020204" pitchFamily="34" charset="0"/>
                        </a:rPr>
                        <a:t>Context</a:t>
                      </a:r>
                    </a:p>
                  </a:txBody>
                  <a:tcPr marL="43375" marR="43375" marT="26025" marB="260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8FA"/>
                    </a:solidFill>
                  </a:tcPr>
                </a:tc>
                <a:tc rowSpan="2">
                  <a:txBody>
                    <a:bodyPr/>
                    <a:lstStyle/>
                    <a:p>
                      <a:pPr fontAlgn="t"/>
                      <a:r>
                        <a:rPr lang="en-US" sz="1200">
                          <a:solidFill>
                            <a:schemeClr val="tx1"/>
                          </a:solidFill>
                          <a:effectLst/>
                          <a:latin typeface="Arial" panose="020B0604020202020204" pitchFamily="34" charset="0"/>
                        </a:rPr>
                        <a:t>40100-0224</a:t>
                      </a:r>
                    </a:p>
                  </a:txBody>
                  <a:tcPr marL="43375" marR="43375" marT="26025" marB="260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8FA"/>
                    </a:solidFill>
                  </a:tcPr>
                </a:tc>
                <a:tc>
                  <a:txBody>
                    <a:bodyPr/>
                    <a:lstStyle/>
                    <a:p>
                      <a:pPr fontAlgn="t"/>
                      <a:r>
                        <a:rPr lang="en-US" sz="1200" dirty="0">
                          <a:solidFill>
                            <a:schemeClr val="tx1"/>
                          </a:solidFill>
                          <a:effectLst/>
                          <a:latin typeface="Arial" panose="020B0604020202020204" pitchFamily="34" charset="0"/>
                        </a:rPr>
                        <a:t>If the first two characters of STUDENT-CENSUS-BLOCK-GROUP are “48”, then STUDENT-CENSUS-BLOCK-GROUP should be a valid census block group code in the Census Block Tier Mapping list.</a:t>
                      </a:r>
                    </a:p>
                  </a:txBody>
                  <a:tcPr marL="72869" marR="72869" marT="36435" marB="364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8FA"/>
                    </a:solidFill>
                  </a:tcPr>
                </a:tc>
                <a:tc rowSpan="2">
                  <a:txBody>
                    <a:bodyPr/>
                    <a:lstStyle/>
                    <a:p>
                      <a:pPr algn="ctr" fontAlgn="t"/>
                      <a:r>
                        <a:rPr lang="en-US" sz="1200">
                          <a:solidFill>
                            <a:schemeClr val="tx1"/>
                          </a:solidFill>
                          <a:effectLst/>
                          <a:latin typeface="Arial" panose="020B0604020202020204" pitchFamily="34" charset="0"/>
                        </a:rPr>
                        <a:t>S</a:t>
                      </a:r>
                    </a:p>
                  </a:txBody>
                  <a:tcPr marL="43375" marR="43375" marT="26025" marB="260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8FA"/>
                    </a:solidFill>
                  </a:tcPr>
                </a:tc>
                <a:tc rowSpan="2">
                  <a:txBody>
                    <a:bodyPr/>
                    <a:lstStyle/>
                    <a:p>
                      <a:pPr algn="ctr" fontAlgn="t"/>
                      <a:endParaRPr lang="en-US" sz="1200" dirty="0">
                        <a:solidFill>
                          <a:schemeClr val="tx1"/>
                        </a:solidFill>
                        <a:effectLst/>
                        <a:latin typeface="Arial" panose="020B0604020202020204" pitchFamily="34" charset="0"/>
                      </a:endParaRPr>
                    </a:p>
                  </a:txBody>
                  <a:tcPr marL="43375" marR="43375" marT="26025" marB="260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8FA"/>
                    </a:solidFill>
                  </a:tcPr>
                </a:tc>
                <a:tc rowSpan="2">
                  <a:txBody>
                    <a:bodyPr/>
                    <a:lstStyle/>
                    <a:p>
                      <a:pPr algn="ctr" fontAlgn="t"/>
                      <a:r>
                        <a:rPr lang="en-US" sz="1200" dirty="0">
                          <a:solidFill>
                            <a:schemeClr val="tx1"/>
                          </a:solidFill>
                          <a:effectLst/>
                          <a:latin typeface="Arial" panose="020B0604020202020204" pitchFamily="34" charset="0"/>
                        </a:rPr>
                        <a:t>1</a:t>
                      </a:r>
                    </a:p>
                  </a:txBody>
                  <a:tcPr marL="43375" marR="43375" marT="26025" marB="260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8FA"/>
                    </a:solidFill>
                  </a:tcPr>
                </a:tc>
                <a:tc rowSpan="2">
                  <a:txBody>
                    <a:bodyPr/>
                    <a:lstStyle/>
                    <a:p>
                      <a:pPr algn="ctr" fontAlgn="t"/>
                      <a:endParaRPr lang="en-US" sz="1200" dirty="0">
                        <a:solidFill>
                          <a:schemeClr val="tx1"/>
                        </a:solidFill>
                        <a:effectLst/>
                        <a:latin typeface="Arial" panose="020B0604020202020204" pitchFamily="34" charset="0"/>
                      </a:endParaRPr>
                    </a:p>
                  </a:txBody>
                  <a:tcPr marL="43375" marR="43375" marT="26025" marB="260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8FA"/>
                    </a:solidFill>
                  </a:tcPr>
                </a:tc>
                <a:tc rowSpan="2">
                  <a:txBody>
                    <a:bodyPr/>
                    <a:lstStyle/>
                    <a:p>
                      <a:pPr algn="ctr" fontAlgn="t"/>
                      <a:r>
                        <a:rPr lang="en-US" sz="1200" dirty="0">
                          <a:solidFill>
                            <a:schemeClr val="tx1"/>
                          </a:solidFill>
                          <a:effectLst/>
                          <a:latin typeface="Arial" panose="020B0604020202020204" pitchFamily="34" charset="0"/>
                        </a:rPr>
                        <a:t>Y</a:t>
                      </a:r>
                    </a:p>
                  </a:txBody>
                  <a:tcPr marL="43375" marR="43375" marT="26025" marB="260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8FA"/>
                    </a:solidFill>
                  </a:tcPr>
                </a:tc>
                <a:tc rowSpan="2">
                  <a:txBody>
                    <a:bodyPr/>
                    <a:lstStyle/>
                    <a:p>
                      <a:pPr algn="ctr" fontAlgn="t"/>
                      <a:r>
                        <a:rPr lang="en-US" sz="1200" dirty="0">
                          <a:solidFill>
                            <a:schemeClr val="tx1"/>
                          </a:solidFill>
                          <a:effectLst/>
                          <a:latin typeface="Arial" panose="020B0604020202020204" pitchFamily="34" charset="0"/>
                        </a:rPr>
                        <a:t>Y</a:t>
                      </a:r>
                    </a:p>
                  </a:txBody>
                  <a:tcPr marL="43375" marR="43375" marT="26025" marB="260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8FA"/>
                    </a:solidFill>
                  </a:tcPr>
                </a:tc>
                <a:tc rowSpan="2">
                  <a:txBody>
                    <a:bodyPr/>
                    <a:lstStyle/>
                    <a:p>
                      <a:pPr algn="ctr" fontAlgn="t"/>
                      <a:r>
                        <a:rPr lang="en-US" sz="1200" dirty="0">
                          <a:solidFill>
                            <a:schemeClr val="tx1"/>
                          </a:solidFill>
                          <a:effectLst/>
                          <a:latin typeface="Arial" panose="020B0604020202020204" pitchFamily="34" charset="0"/>
                        </a:rPr>
                        <a:t>Y</a:t>
                      </a:r>
                    </a:p>
                  </a:txBody>
                  <a:tcPr marL="43375" marR="43375" marT="26025" marB="260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8FA"/>
                    </a:solidFill>
                  </a:tcPr>
                </a:tc>
                <a:extLst>
                  <a:ext uri="{0D108BD9-81ED-4DB2-BD59-A6C34878D82A}">
                    <a16:rowId xmlns:a16="http://schemas.microsoft.com/office/drawing/2014/main" val="1125959813"/>
                  </a:ext>
                </a:extLst>
              </a:tr>
              <a:tr h="699819">
                <a:tc vMerge="1">
                  <a:txBody>
                    <a:bodyPr/>
                    <a:lstStyle/>
                    <a:p>
                      <a:endParaRPr lang="en-US"/>
                    </a:p>
                  </a:txBody>
                  <a:tcPr/>
                </a:tc>
                <a:tc vMerge="1">
                  <a:txBody>
                    <a:bodyPr/>
                    <a:lstStyle/>
                    <a:p>
                      <a:endParaRPr lang="en-US"/>
                    </a:p>
                  </a:txBody>
                  <a:tcPr/>
                </a:tc>
                <a:tc>
                  <a:txBody>
                    <a:bodyPr/>
                    <a:lstStyle/>
                    <a:p>
                      <a:pPr fontAlgn="t"/>
                      <a:r>
                        <a:rPr lang="en-US" sz="1200" dirty="0">
                          <a:solidFill>
                            <a:schemeClr val="tx1"/>
                          </a:solidFill>
                          <a:effectLst/>
                          <a:latin typeface="Arial" panose="020B0604020202020204" pitchFamily="34" charset="0"/>
                        </a:rPr>
                        <a:t>If TX-</a:t>
                      </a:r>
                      <a:r>
                        <a:rPr lang="en-US" sz="1200" dirty="0" err="1">
                          <a:solidFill>
                            <a:schemeClr val="tx1"/>
                          </a:solidFill>
                          <a:effectLst/>
                          <a:latin typeface="Arial" panose="020B0604020202020204" pitchFamily="34" charset="0"/>
                        </a:rPr>
                        <a:t>StudentCensusBlockGroup</a:t>
                      </a:r>
                      <a:r>
                        <a:rPr lang="en-US" sz="1200" dirty="0">
                          <a:solidFill>
                            <a:schemeClr val="tx1"/>
                          </a:solidFill>
                          <a:effectLst/>
                          <a:latin typeface="Arial" panose="020B0604020202020204" pitchFamily="34" charset="0"/>
                        </a:rPr>
                        <a:t> is in Texas (48), then it should be a valid census block group code in the Census Block Tier Mapping list from TEA State Funding. If an invalid Group Number is reported, the student will be assigned to the lowest Tier.</a:t>
                      </a:r>
                    </a:p>
                  </a:txBody>
                  <a:tcPr marL="72869" marR="72869" marT="36435" marB="364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8F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49698809"/>
                  </a:ext>
                </a:extLst>
              </a:tr>
            </a:tbl>
          </a:graphicData>
        </a:graphic>
      </p:graphicFrame>
    </p:spTree>
    <p:extLst>
      <p:ext uri="{BB962C8B-B14F-4D97-AF65-F5344CB8AC3E}">
        <p14:creationId xmlns:p14="http://schemas.microsoft.com/office/powerpoint/2010/main" val="3420607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780533"/>
            <a:ext cx="10623762" cy="4903131"/>
          </a:xfrm>
        </p:spPr>
        <p:txBody>
          <a:bodyPr lIns="91440" tIns="45720" rIns="91440" bIns="45720" anchor="t"/>
          <a:lstStyle/>
          <a:p>
            <a:r>
              <a:rPr lang="en-US" sz="3200">
                <a:solidFill>
                  <a:srgbClr val="0D6CB9"/>
                </a:solidFill>
                <a:ea typeface="+mn-lt"/>
                <a:cs typeface="+mn-lt"/>
              </a:rPr>
              <a:t>Census Block Group Tools</a:t>
            </a:r>
            <a:endParaRPr lang="en-US" sz="1800" i="1">
              <a:solidFill>
                <a:srgbClr val="0D6CB9"/>
              </a:solidFill>
              <a:ea typeface="+mn-lt"/>
              <a:cs typeface="+mn-lt"/>
            </a:endParaRPr>
          </a:p>
          <a:p>
            <a:pPr lvl="1"/>
            <a:r>
              <a:rPr lang="en-US" sz="2200">
                <a:ea typeface="+mn-lt"/>
                <a:cs typeface="+mn-lt"/>
              </a:rPr>
              <a:t>2021-2022</a:t>
            </a:r>
          </a:p>
          <a:p>
            <a:pPr lvl="2"/>
            <a:r>
              <a:rPr lang="en-US" sz="1800">
                <a:ea typeface="+mn-lt"/>
                <a:cs typeface="+mn-lt"/>
              </a:rPr>
              <a:t>Reminders</a:t>
            </a:r>
          </a:p>
          <a:p>
            <a:pPr lvl="2"/>
            <a:r>
              <a:rPr lang="en-US" sz="1800">
                <a:ea typeface="+mn-lt"/>
                <a:cs typeface="+mn-lt"/>
              </a:rPr>
              <a:t>Application Updates</a:t>
            </a:r>
          </a:p>
          <a:p>
            <a:pPr lvl="2"/>
            <a:r>
              <a:rPr lang="en-US" sz="1800">
                <a:ea typeface="+mn-lt"/>
                <a:cs typeface="+mn-lt"/>
              </a:rPr>
              <a:t>Business Rule Updates</a:t>
            </a:r>
          </a:p>
          <a:p>
            <a:pPr lvl="1"/>
            <a:r>
              <a:rPr lang="en-US" sz="2200" b="1">
                <a:ea typeface="+mn-lt"/>
                <a:cs typeface="+mn-lt"/>
              </a:rPr>
              <a:t>Timeline</a:t>
            </a:r>
            <a:endParaRPr lang="en-US" sz="2200">
              <a:ea typeface="+mn-lt"/>
              <a:cs typeface="+mn-lt"/>
            </a:endParaRPr>
          </a:p>
          <a:p>
            <a:pPr lvl="1"/>
            <a:r>
              <a:rPr lang="en-US" sz="2200">
                <a:ea typeface="+mn-lt"/>
                <a:cs typeface="+mn-lt"/>
              </a:rPr>
              <a:t>Technical Resources</a:t>
            </a:r>
            <a:endParaRPr lang="en-US" sz="2200">
              <a:cs typeface="Calibri"/>
            </a:endParaRPr>
          </a:p>
          <a:p>
            <a:endParaRPr lang="en-US">
              <a:cs typeface="Calibri"/>
            </a:endParaRPr>
          </a:p>
        </p:txBody>
      </p:sp>
    </p:spTree>
    <p:extLst>
      <p:ext uri="{BB962C8B-B14F-4D97-AF65-F5344CB8AC3E}">
        <p14:creationId xmlns:p14="http://schemas.microsoft.com/office/powerpoint/2010/main" val="142387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TIMELINE: 2021-2022 </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77292" y="1482513"/>
            <a:ext cx="9214332" cy="4351338"/>
          </a:xfrm>
        </p:spPr>
        <p:txBody>
          <a:bodyPr lIns="91440" tIns="45720" rIns="91440" bIns="45720" anchor="t"/>
          <a:lstStyle/>
          <a:p>
            <a:pPr marL="0" indent="0">
              <a:buNone/>
            </a:pPr>
            <a:r>
              <a:rPr lang="en-US" b="1">
                <a:ea typeface="+mn-lt"/>
                <a:cs typeface="+mn-lt"/>
              </a:rPr>
              <a:t>Reported in the PEIMS Fall submission</a:t>
            </a:r>
            <a:endParaRPr lang="en-US">
              <a:cs typeface="Calibri"/>
            </a:endParaRPr>
          </a:p>
          <a:p>
            <a:pPr marL="0" indent="0">
              <a:buNone/>
            </a:pPr>
            <a:endParaRPr lang="en-US">
              <a:cs typeface="Calibri"/>
            </a:endParaRPr>
          </a:p>
          <a:p>
            <a:endParaRPr lang="en-US">
              <a:cs typeface="Calibri"/>
            </a:endParaRPr>
          </a:p>
        </p:txBody>
      </p:sp>
      <p:graphicFrame>
        <p:nvGraphicFramePr>
          <p:cNvPr id="5" name="Table 4">
            <a:extLst>
              <a:ext uri="{FF2B5EF4-FFF2-40B4-BE49-F238E27FC236}">
                <a16:creationId xmlns:a16="http://schemas.microsoft.com/office/drawing/2014/main" id="{557D000B-F323-4AEF-8058-4E0D6CC491DE}"/>
              </a:ext>
            </a:extLst>
          </p:cNvPr>
          <p:cNvGraphicFramePr>
            <a:graphicFrameLocks noGrp="1"/>
          </p:cNvGraphicFramePr>
          <p:nvPr>
            <p:extLst>
              <p:ext uri="{D42A27DB-BD31-4B8C-83A1-F6EECF244321}">
                <p14:modId xmlns:p14="http://schemas.microsoft.com/office/powerpoint/2010/main" val="3575874770"/>
              </p:ext>
            </p:extLst>
          </p:nvPr>
        </p:nvGraphicFramePr>
        <p:xfrm>
          <a:off x="2076809" y="2102068"/>
          <a:ext cx="9783138" cy="2472436"/>
        </p:xfrm>
        <a:graphic>
          <a:graphicData uri="http://schemas.openxmlformats.org/drawingml/2006/table">
            <a:tbl>
              <a:tblPr firstRow="1" bandRow="1">
                <a:tableStyleId>{5C22544A-7EE6-4342-B048-85BDC9FD1C3A}</a:tableStyleId>
              </a:tblPr>
              <a:tblGrid>
                <a:gridCol w="6976241">
                  <a:extLst>
                    <a:ext uri="{9D8B030D-6E8A-4147-A177-3AD203B41FA5}">
                      <a16:colId xmlns:a16="http://schemas.microsoft.com/office/drawing/2014/main" val="3617173912"/>
                    </a:ext>
                  </a:extLst>
                </a:gridCol>
                <a:gridCol w="2806897">
                  <a:extLst>
                    <a:ext uri="{9D8B030D-6E8A-4147-A177-3AD203B41FA5}">
                      <a16:colId xmlns:a16="http://schemas.microsoft.com/office/drawing/2014/main" val="2463953754"/>
                    </a:ext>
                  </a:extLst>
                </a:gridCol>
              </a:tblGrid>
              <a:tr h="618109">
                <a:tc gridSpan="2">
                  <a:txBody>
                    <a:bodyPr/>
                    <a:lstStyle/>
                    <a:p>
                      <a:pPr marL="0" rtl="0" latinLnBrk="0">
                        <a:spcBef>
                          <a:spcPts val="0"/>
                        </a:spcBef>
                        <a:spcAft>
                          <a:spcPts val="0"/>
                        </a:spcAft>
                      </a:pPr>
                      <a:r>
                        <a:rPr lang="en-US" sz="2400" kern="1200" dirty="0">
                          <a:effectLst/>
                        </a:rPr>
                        <a:t>PEIMS Fall Submission (Sub 1)</a:t>
                      </a:r>
                      <a:endParaRPr lang="en-US" dirty="0">
                        <a:effectLst/>
                      </a:endParaRPr>
                    </a:p>
                  </a:txBody>
                  <a:tcPr marL="0" marR="0" marT="0" marB="0" anchor="ctr"/>
                </a:tc>
                <a:tc hMerge="1">
                  <a:txBody>
                    <a:bodyPr/>
                    <a:lstStyle/>
                    <a:p>
                      <a:endParaRPr lang="en-US"/>
                    </a:p>
                  </a:txBody>
                  <a:tcPr/>
                </a:tc>
                <a:extLst>
                  <a:ext uri="{0D108BD9-81ED-4DB2-BD59-A6C34878D82A}">
                    <a16:rowId xmlns:a16="http://schemas.microsoft.com/office/drawing/2014/main" val="1956164357"/>
                  </a:ext>
                </a:extLst>
              </a:tr>
              <a:tr h="618109">
                <a:tc>
                  <a:txBody>
                    <a:bodyPr/>
                    <a:lstStyle/>
                    <a:p>
                      <a:pPr marL="0" rtl="0" latinLnBrk="0">
                        <a:spcBef>
                          <a:spcPts val="0"/>
                        </a:spcBef>
                        <a:spcAft>
                          <a:spcPts val="0"/>
                        </a:spcAft>
                      </a:pPr>
                      <a:r>
                        <a:rPr lang="en-US" sz="2400" kern="1200">
                          <a:effectLst/>
                        </a:rPr>
                        <a:t>PEIMS Fall snapshot date</a:t>
                      </a:r>
                      <a:endParaRPr lang="en-US" sz="2400">
                        <a:effectLst/>
                      </a:endParaRPr>
                    </a:p>
                  </a:txBody>
                  <a:tcPr marL="0" marR="0" marT="0" marB="0" anchor="ctr"/>
                </a:tc>
                <a:tc>
                  <a:txBody>
                    <a:bodyPr/>
                    <a:lstStyle/>
                    <a:p>
                      <a:pPr marL="0" rtl="0" latinLnBrk="0">
                        <a:spcBef>
                          <a:spcPts val="0"/>
                        </a:spcBef>
                        <a:spcAft>
                          <a:spcPts val="0"/>
                        </a:spcAft>
                      </a:pPr>
                      <a:r>
                        <a:rPr lang="en-US" sz="2400" kern="1200">
                          <a:effectLst/>
                        </a:rPr>
                        <a:t>  October 29, 2021</a:t>
                      </a:r>
                      <a:endParaRPr lang="en-US" sz="2400">
                        <a:effectLst/>
                      </a:endParaRPr>
                    </a:p>
                  </a:txBody>
                  <a:tcPr marL="0" marR="0" marT="0" marB="0" anchor="ctr"/>
                </a:tc>
                <a:extLst>
                  <a:ext uri="{0D108BD9-81ED-4DB2-BD59-A6C34878D82A}">
                    <a16:rowId xmlns:a16="http://schemas.microsoft.com/office/drawing/2014/main" val="1910323492"/>
                  </a:ext>
                </a:extLst>
              </a:tr>
              <a:tr h="618109">
                <a:tc>
                  <a:txBody>
                    <a:bodyPr/>
                    <a:lstStyle/>
                    <a:p>
                      <a:pPr marL="0" rtl="0" latinLnBrk="0">
                        <a:spcBef>
                          <a:spcPts val="0"/>
                        </a:spcBef>
                        <a:spcAft>
                          <a:spcPts val="0"/>
                        </a:spcAft>
                      </a:pPr>
                      <a:r>
                        <a:rPr lang="en-US" sz="2400" b="1">
                          <a:effectLst/>
                        </a:rPr>
                        <a:t>PEIMS Fall first submission due date for LEAs and ESCs</a:t>
                      </a: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effectLst/>
                        </a:rPr>
                        <a:t>  December 2, 2021</a:t>
                      </a:r>
                      <a:endParaRPr lang="en-US" sz="2400">
                        <a:effectLst/>
                      </a:endParaRPr>
                    </a:p>
                  </a:txBody>
                  <a:tcPr marL="0" marR="0" marT="0" marB="0" anchor="ctr"/>
                </a:tc>
                <a:extLst>
                  <a:ext uri="{0D108BD9-81ED-4DB2-BD59-A6C34878D82A}">
                    <a16:rowId xmlns:a16="http://schemas.microsoft.com/office/drawing/2014/main" val="1861088031"/>
                  </a:ext>
                </a:extLst>
              </a:tr>
              <a:tr h="618109">
                <a:tc>
                  <a:txBody>
                    <a:bodyPr/>
                    <a:lstStyle/>
                    <a:p>
                      <a:pPr marL="0" lvl="0">
                        <a:spcBef>
                          <a:spcPts val="0"/>
                        </a:spcBef>
                        <a:spcAft>
                          <a:spcPts val="0"/>
                        </a:spcAft>
                        <a:buNone/>
                      </a:pPr>
                      <a:r>
                        <a:rPr lang="en-US" sz="2400" b="1" dirty="0">
                          <a:effectLst/>
                        </a:rPr>
                        <a:t>PEIMS Fall resubmission due date for LEAs and ESCs</a:t>
                      </a: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effectLst/>
                        </a:rPr>
                        <a:t>  January 20, 2022</a:t>
                      </a:r>
                      <a:endParaRPr lang="en-US" sz="2400" dirty="0">
                        <a:effectLst/>
                      </a:endParaRPr>
                    </a:p>
                  </a:txBody>
                  <a:tcPr marL="0" marR="0" marT="0" marB="0" anchor="ctr"/>
                </a:tc>
                <a:extLst>
                  <a:ext uri="{0D108BD9-81ED-4DB2-BD59-A6C34878D82A}">
                    <a16:rowId xmlns:a16="http://schemas.microsoft.com/office/drawing/2014/main" val="2587501731"/>
                  </a:ext>
                </a:extLst>
              </a:tr>
            </a:tbl>
          </a:graphicData>
        </a:graphic>
      </p:graphicFrame>
    </p:spTree>
    <p:extLst>
      <p:ext uri="{BB962C8B-B14F-4D97-AF65-F5344CB8AC3E}">
        <p14:creationId xmlns:p14="http://schemas.microsoft.com/office/powerpoint/2010/main" val="831019871"/>
      </p:ext>
    </p:extLst>
  </p:cSld>
  <p:clrMapOvr>
    <a:masterClrMapping/>
  </p:clrMapOvr>
</p:sld>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7" ma:contentTypeDescription="Create a new document." ma:contentTypeScope="" ma:versionID="7de3192d16c819340f45b281ca353a7c">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ebcaee18db97e509784438efe961dfaa"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33e3360-6378-4210-ada2-16ccdb17d2cd">
      <UserInfo>
        <DisplayName/>
        <AccountId xsi:nil="true"/>
        <AccountType/>
      </UserInfo>
    </SharedWithUsers>
  </documentManagement>
</p:properties>
</file>

<file path=customXml/itemProps1.xml><?xml version="1.0" encoding="utf-8"?>
<ds:datastoreItem xmlns:ds="http://schemas.openxmlformats.org/officeDocument/2006/customXml" ds:itemID="{D438415F-CA52-4AC6-B74C-FE95CEB90D10}">
  <ds:schemaRefs>
    <ds:schemaRef ds:uri="http://schemas.microsoft.com/sharepoint/v3/contenttype/forms"/>
  </ds:schemaRefs>
</ds:datastoreItem>
</file>

<file path=customXml/itemProps2.xml><?xml version="1.0" encoding="utf-8"?>
<ds:datastoreItem xmlns:ds="http://schemas.openxmlformats.org/officeDocument/2006/customXml" ds:itemID="{D23119C7-4133-4FE8-BD7A-CB1B915DB878}">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19692CD-7339-4E15-8B85-65EB8EAE7D52}">
  <ds:schemaRefs>
    <ds:schemaRef ds:uri="533e3360-6378-4210-ada2-16ccdb17d2cd"/>
    <ds:schemaRef ds:uri="963efe96-9f3c-464d-8c8b-c76864a22ed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TEA_Presentation_Template_Light_option</Template>
  <TotalTime>10</TotalTime>
  <Words>525</Words>
  <Application>Microsoft Office PowerPoint</Application>
  <PresentationFormat>Widescreen</PresentationFormat>
  <Paragraphs>134</Paragraphs>
  <Slides>12</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Courier New</vt:lpstr>
      <vt:lpstr>Tw Cen MT</vt:lpstr>
      <vt:lpstr>Wingdings</vt:lpstr>
      <vt:lpstr>2_Office Theme</vt:lpstr>
      <vt:lpstr>Census Block Group Tools</vt:lpstr>
      <vt:lpstr>AGENDA</vt:lpstr>
      <vt:lpstr>AGENDA</vt:lpstr>
      <vt:lpstr>2021-2022: REMINDERS</vt:lpstr>
      <vt:lpstr>2021-2022: APPLICATION UPDATES</vt:lpstr>
      <vt:lpstr>2021-2022: APPLICATION UPDATES</vt:lpstr>
      <vt:lpstr>2021-2022: BUSINESS RULE UPDATES</vt:lpstr>
      <vt:lpstr>AGENDA</vt:lpstr>
      <vt:lpstr>TIMELINE: 2021-2022 </vt:lpstr>
      <vt:lpstr>AGENDA</vt:lpstr>
      <vt:lpstr>TECHNICAL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Grad Toolkit Kickoff Meeting</dc:title>
  <dc:creator>Ulrich, Melanie</dc:creator>
  <cp:lastModifiedBy>Ollervidez, Leticia</cp:lastModifiedBy>
  <cp:revision>1</cp:revision>
  <dcterms:created xsi:type="dcterms:W3CDTF">2020-11-05T16:39:19Z</dcterms:created>
  <dcterms:modified xsi:type="dcterms:W3CDTF">2021-07-15T19:38:18Z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ies>
</file>