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9"/>
  </p:notesMasterIdLst>
  <p:sldIdLst>
    <p:sldId id="258" r:id="rId5"/>
    <p:sldId id="399" r:id="rId6"/>
    <p:sldId id="413" r:id="rId7"/>
    <p:sldId id="411" r:id="rId8"/>
    <p:sldId id="286" r:id="rId9"/>
    <p:sldId id="368" r:id="rId10"/>
    <p:sldId id="369" r:id="rId11"/>
    <p:sldId id="414" r:id="rId12"/>
    <p:sldId id="284" r:id="rId13"/>
    <p:sldId id="415" r:id="rId14"/>
    <p:sldId id="290" r:id="rId15"/>
    <p:sldId id="416" r:id="rId16"/>
    <p:sldId id="33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cott" initials="JS" lastIdx="14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Linden, Edward" initials="LE" lastIdx="10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3" name="Simons, Leanne" initials="SL" lastIdx="6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Hanson, Terri" initials="HT" lastIdx="2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5758E-1FE3-467A-8C9F-08D57BE29A2B}" v="5" dt="2021-07-14T17:18:52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7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n, Edward" userId="433a1750-097b-48bf-9475-b5c5f6172203" providerId="ADAL" clId="{C0EBF340-29CB-4A92-BF2E-E772408ED22C}"/>
    <pc:docChg chg="undo custSel addSld delSld modSld">
      <pc:chgData name="Linden, Edward" userId="433a1750-097b-48bf-9475-b5c5f6172203" providerId="ADAL" clId="{C0EBF340-29CB-4A92-BF2E-E772408ED22C}" dt="2021-06-28T21:36:28.724" v="182" actId="5793"/>
      <pc:docMkLst>
        <pc:docMk/>
      </pc:docMkLst>
      <pc:sldChg chg="addCm delCm">
        <pc:chgData name="Linden, Edward" userId="433a1750-097b-48bf-9475-b5c5f6172203" providerId="ADAL" clId="{C0EBF340-29CB-4A92-BF2E-E772408ED22C}" dt="2021-06-28T21:07:42.994" v="3" actId="1589"/>
        <pc:sldMkLst>
          <pc:docMk/>
          <pc:sldMk cId="963601259" sldId="284"/>
        </pc:sldMkLst>
      </pc:sldChg>
      <pc:sldChg chg="del addCm">
        <pc:chgData name="Linden, Edward" userId="433a1750-097b-48bf-9475-b5c5f6172203" providerId="ADAL" clId="{C0EBF340-29CB-4A92-BF2E-E772408ED22C}" dt="2021-06-28T21:22:43.036" v="34" actId="47"/>
        <pc:sldMkLst>
          <pc:docMk/>
          <pc:sldMk cId="713327329" sldId="287"/>
        </pc:sldMkLst>
      </pc:sldChg>
      <pc:sldChg chg="modSp del mod">
        <pc:chgData name="Linden, Edward" userId="433a1750-097b-48bf-9475-b5c5f6172203" providerId="ADAL" clId="{C0EBF340-29CB-4A92-BF2E-E772408ED22C}" dt="2021-06-28T21:22:41.694" v="33" actId="47"/>
        <pc:sldMkLst>
          <pc:docMk/>
          <pc:sldMk cId="2295506554" sldId="306"/>
        </pc:sldMkLst>
        <pc:spChg chg="mod">
          <ac:chgData name="Linden, Edward" userId="433a1750-097b-48bf-9475-b5c5f6172203" providerId="ADAL" clId="{C0EBF340-29CB-4A92-BF2E-E772408ED22C}" dt="2021-06-28T21:19:23.047" v="32" actId="6549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Linden, Edward" userId="433a1750-097b-48bf-9475-b5c5f6172203" providerId="ADAL" clId="{C0EBF340-29CB-4A92-BF2E-E772408ED22C}" dt="2021-06-28T21:14:44.342" v="17" actId="1076"/>
        <pc:sldMkLst>
          <pc:docMk/>
          <pc:sldMk cId="149976220" sldId="338"/>
        </pc:sldMkLst>
        <pc:spChg chg="mod">
          <ac:chgData name="Linden, Edward" userId="433a1750-097b-48bf-9475-b5c5f6172203" providerId="ADAL" clId="{C0EBF340-29CB-4A92-BF2E-E772408ED22C}" dt="2021-06-28T21:14:44.342" v="17" actId="1076"/>
          <ac:spMkLst>
            <pc:docMk/>
            <pc:sldMk cId="149976220" sldId="338"/>
            <ac:spMk id="4" creationId="{3F6CE2FE-F02B-461B-8C8F-E1DFA26F0ED4}"/>
          </ac:spMkLst>
        </pc:spChg>
      </pc:sldChg>
      <pc:sldChg chg="del">
        <pc:chgData name="Linden, Edward" userId="433a1750-097b-48bf-9475-b5c5f6172203" providerId="ADAL" clId="{C0EBF340-29CB-4A92-BF2E-E772408ED22C}" dt="2021-06-28T21:33:19.162" v="158" actId="47"/>
        <pc:sldMkLst>
          <pc:docMk/>
          <pc:sldMk cId="232901559" sldId="343"/>
        </pc:sldMkLst>
      </pc:sldChg>
      <pc:sldChg chg="del">
        <pc:chgData name="Linden, Edward" userId="433a1750-097b-48bf-9475-b5c5f6172203" providerId="ADAL" clId="{C0EBF340-29CB-4A92-BF2E-E772408ED22C}" dt="2021-06-28T21:33:49.513" v="162" actId="47"/>
        <pc:sldMkLst>
          <pc:docMk/>
          <pc:sldMk cId="483102373" sldId="376"/>
        </pc:sldMkLst>
      </pc:sldChg>
      <pc:sldChg chg="del">
        <pc:chgData name="Linden, Edward" userId="433a1750-097b-48bf-9475-b5c5f6172203" providerId="ADAL" clId="{C0EBF340-29CB-4A92-BF2E-E772408ED22C}" dt="2021-06-28T21:22:48.777" v="35" actId="47"/>
        <pc:sldMkLst>
          <pc:docMk/>
          <pc:sldMk cId="356472201" sldId="396"/>
        </pc:sldMkLst>
      </pc:sldChg>
      <pc:sldChg chg="modSp mod">
        <pc:chgData name="Linden, Edward" userId="433a1750-097b-48bf-9475-b5c5f6172203" providerId="ADAL" clId="{C0EBF340-29CB-4A92-BF2E-E772408ED22C}" dt="2021-06-28T21:25:43.723" v="54" actId="20577"/>
        <pc:sldMkLst>
          <pc:docMk/>
          <pc:sldMk cId="2590915124" sldId="399"/>
        </pc:sldMkLst>
        <pc:spChg chg="mod">
          <ac:chgData name="Linden, Edward" userId="433a1750-097b-48bf-9475-b5c5f6172203" providerId="ADAL" clId="{C0EBF340-29CB-4A92-BF2E-E772408ED22C}" dt="2021-06-28T21:25:43.723" v="54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modSp mod">
        <pc:chgData name="Linden, Edward" userId="433a1750-097b-48bf-9475-b5c5f6172203" providerId="ADAL" clId="{C0EBF340-29CB-4A92-BF2E-E772408ED22C}" dt="2021-06-28T21:26:10.323" v="99" actId="20577"/>
        <pc:sldMkLst>
          <pc:docMk/>
          <pc:sldMk cId="142387614" sldId="401"/>
        </pc:sldMkLst>
        <pc:spChg chg="mod">
          <ac:chgData name="Linden, Edward" userId="433a1750-097b-48bf-9475-b5c5f6172203" providerId="ADAL" clId="{C0EBF340-29CB-4A92-BF2E-E772408ED22C}" dt="2021-06-28T21:26:10.323" v="99" actId="20577"/>
          <ac:spMkLst>
            <pc:docMk/>
            <pc:sldMk cId="142387614" sldId="401"/>
            <ac:spMk id="4" creationId="{9F800888-D9B6-49F1-8B90-B7E4BB43ED5B}"/>
          </ac:spMkLst>
        </pc:spChg>
      </pc:sldChg>
      <pc:sldChg chg="modSp mod">
        <pc:chgData name="Linden, Edward" userId="433a1750-097b-48bf-9475-b5c5f6172203" providerId="ADAL" clId="{C0EBF340-29CB-4A92-BF2E-E772408ED22C}" dt="2021-06-28T21:30:16.931" v="117" actId="20577"/>
        <pc:sldMkLst>
          <pc:docMk/>
          <pc:sldMk cId="3380104282" sldId="402"/>
        </pc:sldMkLst>
        <pc:spChg chg="mod">
          <ac:chgData name="Linden, Edward" userId="433a1750-097b-48bf-9475-b5c5f6172203" providerId="ADAL" clId="{C0EBF340-29CB-4A92-BF2E-E772408ED22C}" dt="2021-06-28T21:30:16.931" v="117" actId="20577"/>
          <ac:spMkLst>
            <pc:docMk/>
            <pc:sldMk cId="3380104282" sldId="402"/>
            <ac:spMk id="4" creationId="{9F800888-D9B6-49F1-8B90-B7E4BB43ED5B}"/>
          </ac:spMkLst>
        </pc:spChg>
      </pc:sldChg>
      <pc:sldChg chg="modSp del mod">
        <pc:chgData name="Linden, Edward" userId="433a1750-097b-48bf-9475-b5c5f6172203" providerId="ADAL" clId="{C0EBF340-29CB-4A92-BF2E-E772408ED22C}" dt="2021-06-28T21:33:21.782" v="159" actId="47"/>
        <pc:sldMkLst>
          <pc:docMk/>
          <pc:sldMk cId="4210916292" sldId="403"/>
        </pc:sldMkLst>
        <pc:spChg chg="mod">
          <ac:chgData name="Linden, Edward" userId="433a1750-097b-48bf-9475-b5c5f6172203" providerId="ADAL" clId="{C0EBF340-29CB-4A92-BF2E-E772408ED22C}" dt="2021-06-28T21:28:46.207" v="108" actId="20577"/>
          <ac:spMkLst>
            <pc:docMk/>
            <pc:sldMk cId="4210916292" sldId="403"/>
            <ac:spMk id="4" creationId="{9F800888-D9B6-49F1-8B90-B7E4BB43ED5B}"/>
          </ac:spMkLst>
        </pc:spChg>
      </pc:sldChg>
      <pc:sldChg chg="modSp mod">
        <pc:chgData name="Linden, Edward" userId="433a1750-097b-48bf-9475-b5c5f6172203" providerId="ADAL" clId="{C0EBF340-29CB-4A92-BF2E-E772408ED22C}" dt="2021-06-28T21:26:00.091" v="72" actId="20577"/>
        <pc:sldMkLst>
          <pc:docMk/>
          <pc:sldMk cId="1084682093" sldId="404"/>
        </pc:sldMkLst>
        <pc:spChg chg="mod">
          <ac:chgData name="Linden, Edward" userId="433a1750-097b-48bf-9475-b5c5f6172203" providerId="ADAL" clId="{C0EBF340-29CB-4A92-BF2E-E772408ED22C}" dt="2021-06-28T21:26:00.091" v="72" actId="20577"/>
          <ac:spMkLst>
            <pc:docMk/>
            <pc:sldMk cId="1084682093" sldId="404"/>
            <ac:spMk id="4" creationId="{9F800888-D9B6-49F1-8B90-B7E4BB43ED5B}"/>
          </ac:spMkLst>
        </pc:spChg>
      </pc:sldChg>
      <pc:sldChg chg="modSp mod">
        <pc:chgData name="Linden, Edward" userId="433a1750-097b-48bf-9475-b5c5f6172203" providerId="ADAL" clId="{C0EBF340-29CB-4A92-BF2E-E772408ED22C}" dt="2021-06-28T21:25:49.882" v="63" actId="20577"/>
        <pc:sldMkLst>
          <pc:docMk/>
          <pc:sldMk cId="4138524717" sldId="405"/>
        </pc:sldMkLst>
        <pc:spChg chg="mod">
          <ac:chgData name="Linden, Edward" userId="433a1750-097b-48bf-9475-b5c5f6172203" providerId="ADAL" clId="{C0EBF340-29CB-4A92-BF2E-E772408ED22C}" dt="2021-06-28T21:25:49.882" v="63" actId="20577"/>
          <ac:spMkLst>
            <pc:docMk/>
            <pc:sldMk cId="4138524717" sldId="405"/>
            <ac:spMk id="4" creationId="{9F800888-D9B6-49F1-8B90-B7E4BB43ED5B}"/>
          </ac:spMkLst>
        </pc:spChg>
      </pc:sldChg>
      <pc:sldChg chg="del">
        <pc:chgData name="Linden, Edward" userId="433a1750-097b-48bf-9475-b5c5f6172203" providerId="ADAL" clId="{C0EBF340-29CB-4A92-BF2E-E772408ED22C}" dt="2021-06-28T21:33:14.506" v="157" actId="47"/>
        <pc:sldMkLst>
          <pc:docMk/>
          <pc:sldMk cId="4247942262" sldId="410"/>
        </pc:sldMkLst>
      </pc:sldChg>
      <pc:sldChg chg="modSp mod addCm modCm">
        <pc:chgData name="Linden, Edward" userId="433a1750-097b-48bf-9475-b5c5f6172203" providerId="ADAL" clId="{C0EBF340-29CB-4A92-BF2E-E772408ED22C}" dt="2021-06-28T21:36:28.724" v="182" actId="5793"/>
        <pc:sldMkLst>
          <pc:docMk/>
          <pc:sldMk cId="1013047578" sldId="411"/>
        </pc:sldMkLst>
        <pc:spChg chg="mod">
          <ac:chgData name="Linden, Edward" userId="433a1750-097b-48bf-9475-b5c5f6172203" providerId="ADAL" clId="{C0EBF340-29CB-4A92-BF2E-E772408ED22C}" dt="2021-06-28T21:30:33.691" v="142" actId="20577"/>
          <ac:spMkLst>
            <pc:docMk/>
            <pc:sldMk cId="1013047578" sldId="411"/>
            <ac:spMk id="3" creationId="{06942845-BD5A-42C5-A5C4-13339DD507AB}"/>
          </ac:spMkLst>
        </pc:spChg>
        <pc:spChg chg="mod">
          <ac:chgData name="Linden, Edward" userId="433a1750-097b-48bf-9475-b5c5f6172203" providerId="ADAL" clId="{C0EBF340-29CB-4A92-BF2E-E772408ED22C}" dt="2021-06-28T21:36:28.724" v="182" actId="5793"/>
          <ac:spMkLst>
            <pc:docMk/>
            <pc:sldMk cId="1013047578" sldId="411"/>
            <ac:spMk id="4" creationId="{3F6CE2FE-F02B-461B-8C8F-E1DFA26F0ED4}"/>
          </ac:spMkLst>
        </pc:spChg>
      </pc:sldChg>
      <pc:sldChg chg="modSp add mod">
        <pc:chgData name="Linden, Edward" userId="433a1750-097b-48bf-9475-b5c5f6172203" providerId="ADAL" clId="{C0EBF340-29CB-4A92-BF2E-E772408ED22C}" dt="2021-06-28T21:17:02.468" v="29" actId="1076"/>
        <pc:sldMkLst>
          <pc:docMk/>
          <pc:sldMk cId="2351356001" sldId="412"/>
        </pc:sldMkLst>
        <pc:spChg chg="mod">
          <ac:chgData name="Linden, Edward" userId="433a1750-097b-48bf-9475-b5c5f6172203" providerId="ADAL" clId="{C0EBF340-29CB-4A92-BF2E-E772408ED22C}" dt="2021-06-28T21:17:02.468" v="29" actId="1076"/>
          <ac:spMkLst>
            <pc:docMk/>
            <pc:sldMk cId="2351356001" sldId="412"/>
            <ac:spMk id="4" creationId="{3F6CE2FE-F02B-461B-8C8F-E1DFA26F0ED4}"/>
          </ac:spMkLst>
        </pc:spChg>
      </pc:sldChg>
    </pc:docChg>
  </pc:docChgLst>
  <pc:docChgLst>
    <pc:chgData name="Hanson, Terri" userId="a02fd813-d4f3-43fd-83dd-7393041517de" providerId="ADAL" clId="{4C65758E-1FE3-467A-8C9F-08D57BE29A2B}"/>
    <pc:docChg chg="custSel modSld sldOrd">
      <pc:chgData name="Hanson, Terri" userId="a02fd813-d4f3-43fd-83dd-7393041517de" providerId="ADAL" clId="{4C65758E-1FE3-467A-8C9F-08D57BE29A2B}" dt="2021-07-14T17:18:52.375" v="3"/>
      <pc:docMkLst>
        <pc:docMk/>
      </pc:docMkLst>
      <pc:sldChg chg="addCm modCm">
        <pc:chgData name="Hanson, Terri" userId="a02fd813-d4f3-43fd-83dd-7393041517de" providerId="ADAL" clId="{4C65758E-1FE3-467A-8C9F-08D57BE29A2B}" dt="2021-07-14T17:18:52.375" v="3"/>
        <pc:sldMkLst>
          <pc:docMk/>
          <pc:sldMk cId="149976220" sldId="338"/>
        </pc:sldMkLst>
      </pc:sldChg>
      <pc:sldChg chg="ord">
        <pc:chgData name="Hanson, Terri" userId="a02fd813-d4f3-43fd-83dd-7393041517de" providerId="ADAL" clId="{4C65758E-1FE3-467A-8C9F-08D57BE29A2B}" dt="2021-07-14T17:15:35.713" v="1"/>
        <pc:sldMkLst>
          <pc:docMk/>
          <pc:sldMk cId="1001525957" sldId="416"/>
        </pc:sldMkLst>
      </pc:sldChg>
    </pc:docChg>
  </pc:docChgLst>
  <pc:docChgLst>
    <pc:chgData name="Linden, Edward" userId="433a1750-097b-48bf-9475-b5c5f6172203" providerId="ADAL" clId="{C946F6D6-4068-4CD0-B07C-A05DF6B19CCF}"/>
    <pc:docChg chg="custSel">
      <pc:chgData name="Linden, Edward" userId="433a1750-097b-48bf-9475-b5c5f6172203" providerId="ADAL" clId="{C946F6D6-4068-4CD0-B07C-A05DF6B19CCF}" dt="2021-07-14T20:41:48.558" v="0" actId="1589"/>
      <pc:docMkLst>
        <pc:docMk/>
      </pc:docMkLst>
      <pc:sldChg chg="addCm">
        <pc:chgData name="Linden, Edward" userId="433a1750-097b-48bf-9475-b5c5f6172203" providerId="ADAL" clId="{C946F6D6-4068-4CD0-B07C-A05DF6B19CCF}" dt="2021-07-14T20:41:48.558" v="0" actId="1589"/>
        <pc:sldMkLst>
          <pc:docMk/>
          <pc:sldMk cId="149976220" sldId="338"/>
        </pc:sldMkLst>
      </pc:sldChg>
    </pc:docChg>
  </pc:docChgLst>
  <pc:docChgLst>
    <pc:chgData name="Johnson, Scott" userId="bec97677-f0c6-4bfb-b610-83dc74061801" providerId="ADAL" clId="{74DBF7EF-1C74-4584-B3E7-F5C6FE37CCBF}"/>
    <pc:docChg chg="undo custSel addSld delSld modSld sldOrd">
      <pc:chgData name="Johnson, Scott" userId="bec97677-f0c6-4bfb-b610-83dc74061801" providerId="ADAL" clId="{74DBF7EF-1C74-4584-B3E7-F5C6FE37CCBF}" dt="2021-06-28T23:59:24.839" v="270" actId="20577"/>
      <pc:docMkLst>
        <pc:docMk/>
      </pc:docMkLst>
      <pc:sldChg chg="modSp mod addCm delCm modCm">
        <pc:chgData name="Johnson, Scott" userId="bec97677-f0c6-4bfb-b610-83dc74061801" providerId="ADAL" clId="{74DBF7EF-1C74-4584-B3E7-F5C6FE37CCBF}" dt="2021-06-28T23:59:24.839" v="270" actId="20577"/>
        <pc:sldMkLst>
          <pc:docMk/>
          <pc:sldMk cId="963601259" sldId="284"/>
        </pc:sldMkLst>
        <pc:spChg chg="mod">
          <ac:chgData name="Johnson, Scott" userId="bec97677-f0c6-4bfb-b610-83dc74061801" providerId="ADAL" clId="{74DBF7EF-1C74-4584-B3E7-F5C6FE37CCBF}" dt="2021-06-28T23:59:24.839" v="270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74DBF7EF-1C74-4584-B3E7-F5C6FE37CCBF}" dt="2021-06-28T23:57:58.551" v="268" actId="20577"/>
        <pc:sldMkLst>
          <pc:docMk/>
          <pc:sldMk cId="1987078512" sldId="286"/>
        </pc:sldMkLst>
        <pc:spChg chg="mod">
          <ac:chgData name="Johnson, Scott" userId="bec97677-f0c6-4bfb-b610-83dc74061801" providerId="ADAL" clId="{74DBF7EF-1C74-4584-B3E7-F5C6FE37CCBF}" dt="2021-06-28T23:57:58.551" v="268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addCm modCm">
        <pc:chgData name="Johnson, Scott" userId="bec97677-f0c6-4bfb-b610-83dc74061801" providerId="ADAL" clId="{74DBF7EF-1C74-4584-B3E7-F5C6FE37CCBF}" dt="2021-06-28T18:28:27.801" v="10" actId="1589"/>
        <pc:sldMkLst>
          <pc:docMk/>
          <pc:sldMk cId="713327329" sldId="287"/>
        </pc:sldMkLst>
      </pc:sldChg>
      <pc:sldChg chg="modSp mod">
        <pc:chgData name="Johnson, Scott" userId="bec97677-f0c6-4bfb-b610-83dc74061801" providerId="ADAL" clId="{74DBF7EF-1C74-4584-B3E7-F5C6FE37CCBF}" dt="2021-06-28T23:56:16.865" v="266" actId="20577"/>
        <pc:sldMkLst>
          <pc:docMk/>
          <pc:sldMk cId="831019871" sldId="290"/>
        </pc:sldMkLst>
        <pc:spChg chg="mod">
          <ac:chgData name="Johnson, Scott" userId="bec97677-f0c6-4bfb-b610-83dc74061801" providerId="ADAL" clId="{74DBF7EF-1C74-4584-B3E7-F5C6FE37CCBF}" dt="2021-06-28T23:56:16.865" v="266" actId="20577"/>
          <ac:spMkLst>
            <pc:docMk/>
            <pc:sldMk cId="831019871" sldId="29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74DBF7EF-1C74-4584-B3E7-F5C6FE37CCBF}" dt="2021-06-28T23:47:39.146" v="113" actId="1076"/>
        <pc:sldMkLst>
          <pc:docMk/>
          <pc:sldMk cId="149976220" sldId="338"/>
        </pc:sldMkLst>
        <pc:spChg chg="mod">
          <ac:chgData name="Johnson, Scott" userId="bec97677-f0c6-4bfb-b610-83dc74061801" providerId="ADAL" clId="{74DBF7EF-1C74-4584-B3E7-F5C6FE37CCBF}" dt="2021-06-28T23:47:39.146" v="113" actId="1076"/>
          <ac:spMkLst>
            <pc:docMk/>
            <pc:sldMk cId="149976220" sldId="338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74DBF7EF-1C74-4584-B3E7-F5C6FE37CCBF}" dt="2021-06-28T23:54:14.392" v="235" actId="20577"/>
        <pc:sldMkLst>
          <pc:docMk/>
          <pc:sldMk cId="2590915124" sldId="399"/>
        </pc:sldMkLst>
        <pc:spChg chg="mod">
          <ac:chgData name="Johnson, Scott" userId="bec97677-f0c6-4bfb-b610-83dc74061801" providerId="ADAL" clId="{74DBF7EF-1C74-4584-B3E7-F5C6FE37CCBF}" dt="2021-06-28T23:54:14.392" v="235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del">
        <pc:chgData name="Johnson, Scott" userId="bec97677-f0c6-4bfb-b610-83dc74061801" providerId="ADAL" clId="{74DBF7EF-1C74-4584-B3E7-F5C6FE37CCBF}" dt="2021-06-28T23:46:38.179" v="94" actId="47"/>
        <pc:sldMkLst>
          <pc:docMk/>
          <pc:sldMk cId="142387614" sldId="401"/>
        </pc:sldMkLst>
      </pc:sldChg>
      <pc:sldChg chg="del">
        <pc:chgData name="Johnson, Scott" userId="bec97677-f0c6-4bfb-b610-83dc74061801" providerId="ADAL" clId="{74DBF7EF-1C74-4584-B3E7-F5C6FE37CCBF}" dt="2021-06-28T23:46:50.763" v="98" actId="47"/>
        <pc:sldMkLst>
          <pc:docMk/>
          <pc:sldMk cId="3380104282" sldId="402"/>
        </pc:sldMkLst>
      </pc:sldChg>
      <pc:sldChg chg="del">
        <pc:chgData name="Johnson, Scott" userId="bec97677-f0c6-4bfb-b610-83dc74061801" providerId="ADAL" clId="{74DBF7EF-1C74-4584-B3E7-F5C6FE37CCBF}" dt="2021-06-28T23:46:18.615" v="90" actId="47"/>
        <pc:sldMkLst>
          <pc:docMk/>
          <pc:sldMk cId="1084682093" sldId="404"/>
        </pc:sldMkLst>
      </pc:sldChg>
      <pc:sldChg chg="modSp del mod">
        <pc:chgData name="Johnson, Scott" userId="bec97677-f0c6-4bfb-b610-83dc74061801" providerId="ADAL" clId="{74DBF7EF-1C74-4584-B3E7-F5C6FE37CCBF}" dt="2021-06-28T23:45:42.659" v="85" actId="2696"/>
        <pc:sldMkLst>
          <pc:docMk/>
          <pc:sldMk cId="4138524717" sldId="405"/>
        </pc:sldMkLst>
        <pc:spChg chg="mod">
          <ac:chgData name="Johnson, Scott" userId="bec97677-f0c6-4bfb-b610-83dc74061801" providerId="ADAL" clId="{74DBF7EF-1C74-4584-B3E7-F5C6FE37CCBF}" dt="2021-06-28T23:45:38.287" v="84" actId="113"/>
          <ac:spMkLst>
            <pc:docMk/>
            <pc:sldMk cId="4138524717" sldId="405"/>
            <ac:spMk id="4" creationId="{9F800888-D9B6-49F1-8B90-B7E4BB43ED5B}"/>
          </ac:spMkLst>
        </pc:spChg>
      </pc:sldChg>
      <pc:sldChg chg="addCm modCm">
        <pc:chgData name="Johnson, Scott" userId="bec97677-f0c6-4bfb-b610-83dc74061801" providerId="ADAL" clId="{74DBF7EF-1C74-4584-B3E7-F5C6FE37CCBF}" dt="2021-06-28T18:30:30.514" v="12"/>
        <pc:sldMkLst>
          <pc:docMk/>
          <pc:sldMk cId="4247942262" sldId="410"/>
        </pc:sldMkLst>
      </pc:sldChg>
      <pc:sldChg chg="modSp mod ord delCm">
        <pc:chgData name="Johnson, Scott" userId="bec97677-f0c6-4bfb-b610-83dc74061801" providerId="ADAL" clId="{74DBF7EF-1C74-4584-B3E7-F5C6FE37CCBF}" dt="2021-06-28T23:54:02.141" v="234" actId="20577"/>
        <pc:sldMkLst>
          <pc:docMk/>
          <pc:sldMk cId="1013047578" sldId="411"/>
        </pc:sldMkLst>
        <pc:spChg chg="mod">
          <ac:chgData name="Johnson, Scott" userId="bec97677-f0c6-4bfb-b610-83dc74061801" providerId="ADAL" clId="{74DBF7EF-1C74-4584-B3E7-F5C6FE37CCBF}" dt="2021-06-28T23:54:02.141" v="234" actId="20577"/>
          <ac:spMkLst>
            <pc:docMk/>
            <pc:sldMk cId="1013047578" sldId="411"/>
            <ac:spMk id="3" creationId="{06942845-BD5A-42C5-A5C4-13339DD507AB}"/>
          </ac:spMkLst>
        </pc:spChg>
        <pc:spChg chg="mod">
          <ac:chgData name="Johnson, Scott" userId="bec97677-f0c6-4bfb-b610-83dc74061801" providerId="ADAL" clId="{74DBF7EF-1C74-4584-B3E7-F5C6FE37CCBF}" dt="2021-06-28T23:51:13.835" v="126" actId="113"/>
          <ac:spMkLst>
            <pc:docMk/>
            <pc:sldMk cId="1013047578" sldId="411"/>
            <ac:spMk id="4" creationId="{3F6CE2FE-F02B-461B-8C8F-E1DFA26F0ED4}"/>
          </ac:spMkLst>
        </pc:spChg>
      </pc:sldChg>
      <pc:sldChg chg="del">
        <pc:chgData name="Johnson, Scott" userId="bec97677-f0c6-4bfb-b610-83dc74061801" providerId="ADAL" clId="{74DBF7EF-1C74-4584-B3E7-F5C6FE37CCBF}" dt="2021-06-28T23:48:29.814" v="114" actId="47"/>
        <pc:sldMkLst>
          <pc:docMk/>
          <pc:sldMk cId="2351356001" sldId="412"/>
        </pc:sldMkLst>
      </pc:sldChg>
      <pc:sldChg chg="modSp add mod">
        <pc:chgData name="Johnson, Scott" userId="bec97677-f0c6-4bfb-b610-83dc74061801" providerId="ADAL" clId="{74DBF7EF-1C74-4584-B3E7-F5C6FE37CCBF}" dt="2021-06-28T23:54:18.449" v="236" actId="20577"/>
        <pc:sldMkLst>
          <pc:docMk/>
          <pc:sldMk cId="2422530737" sldId="413"/>
        </pc:sldMkLst>
        <pc:spChg chg="mod">
          <ac:chgData name="Johnson, Scott" userId="bec97677-f0c6-4bfb-b610-83dc74061801" providerId="ADAL" clId="{74DBF7EF-1C74-4584-B3E7-F5C6FE37CCBF}" dt="2021-06-28T23:54:18.449" v="236" actId="20577"/>
          <ac:spMkLst>
            <pc:docMk/>
            <pc:sldMk cId="2422530737" sldId="413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74DBF7EF-1C74-4584-B3E7-F5C6FE37CCBF}" dt="2021-06-28T23:54:34.937" v="238" actId="20577"/>
        <pc:sldMkLst>
          <pc:docMk/>
          <pc:sldMk cId="849739107" sldId="414"/>
        </pc:sldMkLst>
        <pc:spChg chg="mod">
          <ac:chgData name="Johnson, Scott" userId="bec97677-f0c6-4bfb-b610-83dc74061801" providerId="ADAL" clId="{74DBF7EF-1C74-4584-B3E7-F5C6FE37CCBF}" dt="2021-06-28T23:54:34.937" v="238" actId="20577"/>
          <ac:spMkLst>
            <pc:docMk/>
            <pc:sldMk cId="849739107" sldId="414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74DBF7EF-1C74-4584-B3E7-F5C6FE37CCBF}" dt="2021-06-28T23:54:51.699" v="240" actId="20577"/>
        <pc:sldMkLst>
          <pc:docMk/>
          <pc:sldMk cId="1051471972" sldId="415"/>
        </pc:sldMkLst>
        <pc:spChg chg="mod">
          <ac:chgData name="Johnson, Scott" userId="bec97677-f0c6-4bfb-b610-83dc74061801" providerId="ADAL" clId="{74DBF7EF-1C74-4584-B3E7-F5C6FE37CCBF}" dt="2021-06-28T23:54:51.699" v="240" actId="20577"/>
          <ac:spMkLst>
            <pc:docMk/>
            <pc:sldMk cId="1051471972" sldId="415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74DBF7EF-1C74-4584-B3E7-F5C6FE37CCBF}" dt="2021-06-28T23:46:55.142" v="100" actId="113"/>
        <pc:sldMkLst>
          <pc:docMk/>
          <pc:sldMk cId="1001525957" sldId="416"/>
        </pc:sldMkLst>
        <pc:spChg chg="mod">
          <ac:chgData name="Johnson, Scott" userId="bec97677-f0c6-4bfb-b610-83dc74061801" providerId="ADAL" clId="{74DBF7EF-1C74-4584-B3E7-F5C6FE37CCBF}" dt="2021-06-28T23:46:55.142" v="100" actId="113"/>
          <ac:spMkLst>
            <pc:docMk/>
            <pc:sldMk cId="1001525957" sldId="416"/>
            <ac:spMk id="4" creationId="{9F800888-D9B6-49F1-8B90-B7E4BB43ED5B}"/>
          </ac:spMkLst>
        </pc:spChg>
      </pc:sldChg>
      <pc:sldChg chg="modSp add del mod">
        <pc:chgData name="Johnson, Scott" userId="bec97677-f0c6-4bfb-b610-83dc74061801" providerId="ADAL" clId="{74DBF7EF-1C74-4584-B3E7-F5C6FE37CCBF}" dt="2021-06-28T23:53:29.178" v="222" actId="2696"/>
        <pc:sldMkLst>
          <pc:docMk/>
          <pc:sldMk cId="1351875161" sldId="417"/>
        </pc:sldMkLst>
        <pc:spChg chg="mod">
          <ac:chgData name="Johnson, Scott" userId="bec97677-f0c6-4bfb-b610-83dc74061801" providerId="ADAL" clId="{74DBF7EF-1C74-4584-B3E7-F5C6FE37CCBF}" dt="2021-06-28T23:51:58.204" v="148" actId="20577"/>
          <ac:spMkLst>
            <pc:docMk/>
            <pc:sldMk cId="1351875161" sldId="417"/>
            <ac:spMk id="3" creationId="{06942845-BD5A-42C5-A5C4-13339DD507AB}"/>
          </ac:spMkLst>
        </pc:spChg>
        <pc:spChg chg="mod">
          <ac:chgData name="Johnson, Scott" userId="bec97677-f0c6-4bfb-b610-83dc74061801" providerId="ADAL" clId="{74DBF7EF-1C74-4584-B3E7-F5C6FE37CCBF}" dt="2021-06-28T23:52:20.212" v="221" actId="20577"/>
          <ac:spMkLst>
            <pc:docMk/>
            <pc:sldMk cId="1351875161" sldId="417"/>
            <ac:spMk id="5" creationId="{F8513085-28C6-4399-96AC-792AE5AE530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7-14T12:18:31.668" idx="2">
    <p:pos x="2886" y="3789"/>
    <p:text>This KB needs to be updated with 21-22 dates.</p:text>
    <p:extLst>
      <p:ext uri="{C676402C-5697-4E1C-873F-D02D1690AC5C}">
        <p15:threadingInfo xmlns:p15="http://schemas.microsoft.com/office/powerpoint/2012/main" timeZoneBias="300"/>
      </p:ext>
    </p:extLst>
  </p:cm>
  <p:cm authorId="2" dt="2021-07-14T15:41:48.481" idx="10">
    <p:pos x="2886" y="3885"/>
    <p:text>[@Hanson, Terri] Emailed Level 3 to update TSDSKB-613 with 2021-2022 submission dates and links to TAA and CSAA if avaialble</p:text>
    <p:extLst>
      <p:ext uri="{C676402C-5697-4E1C-873F-D02D1690AC5C}">
        <p15:threadingInfo xmlns:p15="http://schemas.microsoft.com/office/powerpoint/2012/main" timeZoneBias="300">
          <p15:parentCm authorId="4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ealprod.tea.state.tx.us/tims/browse/TSDSKB-606" TargetMode="External"/><Relationship Id="rId3" Type="http://schemas.openxmlformats.org/officeDocument/2006/relationships/hyperlink" Target="https://www.texasstudentdatasystem.org/TSDS/TEDS/TEDS_Latest_Release/" TargetMode="External"/><Relationship Id="rId7" Type="http://schemas.openxmlformats.org/officeDocument/2006/relationships/hyperlink" Target="https://tea.texas.gov/sites/default/files/Charter%20Student%20Admission%20Application%202020-202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charterschools@tea.texas.gov" TargetMode="External"/><Relationship Id="rId5" Type="http://schemas.openxmlformats.org/officeDocument/2006/relationships/hyperlink" Target="https://tea.texas.gov/texas-schools/texas-schools-charter-schools/charter-schools" TargetMode="External"/><Relationship Id="rId10" Type="http://schemas.openxmlformats.org/officeDocument/2006/relationships/comments" Target="../comments/comment1.xml"/><Relationship Id="rId4" Type="http://schemas.openxmlformats.org/officeDocument/2006/relationships/hyperlink" Target="mailto:TSDSCustomerSupport@tea.texas.gov" TargetMode="External"/><Relationship Id="rId9" Type="http://schemas.openxmlformats.org/officeDocument/2006/relationships/hyperlink" Target="https://tealprod.tea.state.tx.us/tims/browse/TSDSKB-61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8" y="3875964"/>
            <a:ext cx="9687049" cy="2389625"/>
          </a:xfrm>
        </p:spPr>
        <p:txBody>
          <a:bodyPr/>
          <a:lstStyle/>
          <a:p>
            <a:r>
              <a:rPr lang="en-US" sz="5000"/>
              <a:t>Charter School Waitlist (CSW)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47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October 29, 2021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67036"/>
              </p:ext>
            </p:extLst>
          </p:nvPr>
        </p:nvGraphicFramePr>
        <p:xfrm>
          <a:off x="2194034" y="2102068"/>
          <a:ext cx="9783138" cy="393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Charter School Waitlist Collection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Charter School Waitlist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13,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Charter School Waitlist </a:t>
                      </a:r>
                      <a:r>
                        <a:rPr lang="en-US" sz="2400" kern="1200">
                          <a:effectLst/>
                        </a:rPr>
                        <a:t>ready for users to complete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September </a:t>
                      </a:r>
                      <a:r>
                        <a:rPr lang="en-US" sz="2400" kern="1200">
                          <a:effectLst/>
                        </a:rPr>
                        <a:t>24, 2021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Charter School Waitlist snapshot date </a:t>
                      </a:r>
                      <a:endParaRPr lang="en-US"/>
                    </a:p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Last Friday in September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September 24, 2021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kern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197330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Charter School Waitlist Submission due date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for charter schools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October 29, 2021</a:t>
                      </a:r>
                    </a:p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kern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58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1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2021-2022 Changes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52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96387"/>
            <a:ext cx="9472058" cy="5494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Specifications: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 b="1" u="sng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Education Data Standards (TEDS)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Technical Support: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  <a:hlinkClick r:id="rId4"/>
              </a:rPr>
              <a:t>TSDSCustomerSupport@tea.texas.gov</a:t>
            </a:r>
            <a:r>
              <a:rPr lang="en-US" b="1">
                <a:ea typeface="+mn-lt"/>
                <a:cs typeface="+mn-lt"/>
              </a:rPr>
              <a:t> </a:t>
            </a:r>
          </a:p>
          <a:p>
            <a:pPr>
              <a:buClr>
                <a:srgbClr val="F16038"/>
              </a:buClr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CSW Program Area:</a:t>
            </a:r>
          </a:p>
          <a:p>
            <a:pPr lvl="1"/>
            <a:r>
              <a:rPr lang="en-US" b="1">
                <a:solidFill>
                  <a:srgbClr val="0070C0"/>
                </a:solidFill>
                <a:ea typeface="+mn-lt"/>
                <a:cs typeface="+mn-lt"/>
                <a:hlinkClick r:id="rId5"/>
              </a:rPr>
              <a:t>Charter School Authorizing and Administration Division</a:t>
            </a:r>
            <a:endParaRPr lang="en-US" b="1">
              <a:solidFill>
                <a:srgbClr val="0070C0"/>
              </a:solidFill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b="1">
                <a:ea typeface="+mn-lt"/>
                <a:cs typeface="+mn-lt"/>
                <a:hlinkClick r:id="rId6"/>
              </a:rPr>
              <a:t>charterschools@tea.texas.gov</a:t>
            </a:r>
            <a:endParaRPr lang="en-US" b="1">
              <a:ea typeface="+mn-lt"/>
              <a:cs typeface="+mn-lt"/>
            </a:endParaRPr>
          </a:p>
          <a:p>
            <a:pPr algn="l"/>
            <a:r>
              <a:rPr lang="en-US" b="1" i="0">
                <a:effectLst/>
                <a:cs typeface="Segoe UI"/>
              </a:rPr>
              <a:t>CSAA (Charter Student Admission Application) waitlist form:</a:t>
            </a:r>
          </a:p>
          <a:p>
            <a:pPr lvl="1"/>
            <a:r>
              <a:rPr lang="en-US" b="1">
                <a:cs typeface="Segoe UI"/>
                <a:hlinkClick r:id="rId7"/>
              </a:rPr>
              <a:t>Charter Student Admission Application (CSAA). </a:t>
            </a:r>
            <a:endParaRPr lang="en-US" b="1" i="0">
              <a:effectLst/>
            </a:endParaRPr>
          </a:p>
          <a:p>
            <a:r>
              <a:rPr lang="en-US" b="1">
                <a:ea typeface="+mn-lt"/>
                <a:cs typeface="+mn-lt"/>
              </a:rPr>
              <a:t>Knowledge Base Articles: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i="1">
                <a:ea typeface="+mn-lt"/>
                <a:cs typeface="+mn-lt"/>
                <a:hlinkClick r:id="rId8"/>
              </a:rPr>
              <a:t>TSDSKB-606</a:t>
            </a:r>
            <a:r>
              <a:rPr lang="en-US" i="1">
                <a:ea typeface="+mn-lt"/>
                <a:cs typeface="+mn-lt"/>
              </a:rPr>
              <a:t> TEAL: TEAL Roles for Core Collections</a:t>
            </a:r>
          </a:p>
          <a:p>
            <a:pPr lvl="1"/>
            <a:r>
              <a:rPr lang="en-US" i="1">
                <a:ea typeface="+mn-lt"/>
                <a:cs typeface="+mn-lt"/>
                <a:hlinkClick r:id="rId9"/>
              </a:rPr>
              <a:t>TSDSKB-613 </a:t>
            </a:r>
            <a:r>
              <a:rPr lang="en-US" i="1">
                <a:ea typeface="+mn-lt"/>
                <a:cs typeface="+mn-lt"/>
              </a:rPr>
              <a:t>CSW: Charter School Waitlist - FAQs</a:t>
            </a:r>
          </a:p>
          <a:p>
            <a:pPr marL="457200" lvl="1" indent="0">
              <a:buNone/>
            </a:pPr>
            <a:endParaRPr lang="en-US" i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7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91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5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23" y="976885"/>
            <a:ext cx="10223205" cy="5713840"/>
          </a:xfrm>
        </p:spPr>
        <p:txBody>
          <a:bodyPr lIns="91440" tIns="45720" rIns="91440" bIns="45720" anchor="t"/>
          <a:lstStyle/>
          <a:p>
            <a:r>
              <a:rPr lang="en-US" sz="2000"/>
              <a:t>All open-enrollment charter schools </a:t>
            </a:r>
            <a:r>
              <a:rPr lang="en-US" sz="2000" b="1"/>
              <a:t>must complete the CSW collection</a:t>
            </a:r>
            <a:r>
              <a:rPr lang="en-US" sz="2000"/>
              <a:t>. If they are not at capacity and </a:t>
            </a:r>
            <a:r>
              <a:rPr lang="en-US" sz="2000" b="1"/>
              <a:t>do not have a waitlist</a:t>
            </a:r>
            <a:r>
              <a:rPr lang="en-US" sz="2000"/>
              <a:t>, they still </a:t>
            </a:r>
            <a:r>
              <a:rPr lang="en-US" sz="2000" b="1"/>
              <a:t>must submit </a:t>
            </a:r>
            <a:r>
              <a:rPr lang="en-US" sz="2000"/>
              <a:t>the following Education Organization data:</a:t>
            </a:r>
          </a:p>
          <a:p>
            <a:pPr marL="857250" lvl="1" indent="-285750"/>
            <a:r>
              <a:rPr lang="en-US" sz="2000"/>
              <a:t>E1674 NUMBER-CHARTER-STUDENTS-ENROLLED</a:t>
            </a:r>
          </a:p>
          <a:p>
            <a:pPr marL="857250" lvl="1" indent="-285750"/>
            <a:r>
              <a:rPr lang="en-US" sz="2000"/>
              <a:t>E1675 CHARTER-EDUCATIONAL-ENROLLMENT-CAPACITY</a:t>
            </a:r>
          </a:p>
          <a:p>
            <a:pPr marL="857250" lvl="1" indent="-285750"/>
            <a:r>
              <a:rPr lang="en-US" sz="2000"/>
              <a:t>E1676 CHARTER-ADMISSION-WAITLIST-INDICATOR-CODE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Only </a:t>
            </a:r>
            <a:r>
              <a:rPr lang="en-US" sz="2000" b="1"/>
              <a:t>new students </a:t>
            </a:r>
            <a:r>
              <a:rPr lang="en-US" sz="2000"/>
              <a:t>applying to a charter school need to complete the </a:t>
            </a:r>
            <a:r>
              <a:rPr lang="en-US" sz="2000" b="1"/>
              <a:t>Charter Student Admission Application</a:t>
            </a:r>
            <a:r>
              <a:rPr lang="en-US" sz="2000"/>
              <a:t>. Typically, charter schools use a different form for returning students.</a:t>
            </a:r>
          </a:p>
          <a:p>
            <a:pPr marL="0" indent="-114300">
              <a:buNone/>
            </a:pPr>
            <a:r>
              <a:rPr lang="en-US" sz="2000"/>
              <a:t>  </a:t>
            </a:r>
          </a:p>
          <a:p>
            <a:r>
              <a:rPr lang="en-US" sz="2000">
                <a:ea typeface="+mn-lt"/>
                <a:cs typeface="+mn-lt"/>
              </a:rPr>
              <a:t>Students on the waitlist who do not currently have a Unique ID should be assigned a UID.  Every effort should be made to </a:t>
            </a:r>
            <a:r>
              <a:rPr lang="en-US" sz="2000" b="1">
                <a:ea typeface="+mn-lt"/>
                <a:cs typeface="+mn-lt"/>
              </a:rPr>
              <a:t>determine if the student has an existing UID</a:t>
            </a:r>
            <a:r>
              <a:rPr lang="en-US" sz="2000">
                <a:ea typeface="+mn-lt"/>
                <a:cs typeface="+mn-lt"/>
              </a:rPr>
              <a:t>. </a:t>
            </a: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cs typeface="Calibri"/>
              </a:rPr>
              <a:t>If the </a:t>
            </a:r>
            <a:r>
              <a:rPr lang="en-US" sz="2000" b="1">
                <a:cs typeface="Calibri"/>
              </a:rPr>
              <a:t>Ethnicity</a:t>
            </a:r>
            <a:r>
              <a:rPr lang="en-US" sz="2000">
                <a:cs typeface="Calibri"/>
              </a:rPr>
              <a:t> and </a:t>
            </a:r>
            <a:r>
              <a:rPr lang="en-US" sz="2000" b="1">
                <a:cs typeface="Calibri"/>
              </a:rPr>
              <a:t>Ethnicity/Race codes </a:t>
            </a:r>
            <a:r>
              <a:rPr lang="en-US" sz="2000">
                <a:cs typeface="Calibri"/>
              </a:rPr>
              <a:t>are </a:t>
            </a:r>
            <a:r>
              <a:rPr lang="en-US" sz="2000" b="1">
                <a:cs typeface="Calibri"/>
              </a:rPr>
              <a:t>not known </a:t>
            </a:r>
            <a:r>
              <a:rPr lang="en-US" sz="2000">
                <a:cs typeface="Calibri"/>
              </a:rPr>
              <a:t>for a waitlist student, the Charter campus personnel will need to use the </a:t>
            </a:r>
            <a:r>
              <a:rPr lang="en-US" sz="2000" b="1">
                <a:cs typeface="Calibri"/>
              </a:rPr>
              <a:t>‘TEA Use Only’ </a:t>
            </a:r>
            <a:r>
              <a:rPr lang="en-US" sz="2000">
                <a:cs typeface="Calibri"/>
              </a:rPr>
              <a:t>value field in the Unique ID system when obtaining a Unique ID.</a:t>
            </a:r>
          </a:p>
          <a:p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30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CSW Roster Report: </a:t>
            </a:r>
            <a:r>
              <a:rPr lang="en-US" b="1" i="0">
                <a:solidFill>
                  <a:srgbClr val="404E54"/>
                </a:solidFill>
                <a:effectLst/>
              </a:rPr>
              <a:t>CSW0-100-001 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 PDF version of the report will be developed for the ESC level and will be available in the </a:t>
            </a:r>
            <a:r>
              <a:rPr lang="en-US" b="1">
                <a:ea typeface="+mn-lt"/>
                <a:cs typeface="+mn-lt"/>
              </a:rPr>
              <a:t>September 10, 2021 </a:t>
            </a:r>
            <a:r>
              <a:rPr lang="en-US">
                <a:ea typeface="+mn-lt"/>
                <a:cs typeface="+mn-lt"/>
              </a:rPr>
              <a:t>release.</a:t>
            </a:r>
          </a:p>
          <a:p>
            <a:pPr lvl="1"/>
            <a:endParaRPr lang="en-US">
              <a:cs typeface="Calibri" panose="020F050202020403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2021-2022 </a:t>
            </a:r>
          </a:p>
          <a:p>
            <a:pPr lvl="1"/>
            <a:r>
              <a:rPr lang="en-US" sz="3200"/>
              <a:t>No New Business Rules</a:t>
            </a:r>
          </a:p>
          <a:p>
            <a:pPr lvl="1"/>
            <a:r>
              <a:rPr lang="en-US" sz="3200"/>
              <a:t>No Updated Business Rules</a:t>
            </a:r>
          </a:p>
          <a:p>
            <a:pPr lvl="1"/>
            <a:r>
              <a:rPr lang="en-US" sz="3200"/>
              <a:t>No Deleted Business Rules</a:t>
            </a:r>
          </a:p>
        </p:txBody>
      </p:sp>
    </p:spTree>
    <p:extLst>
      <p:ext uri="{BB962C8B-B14F-4D97-AF65-F5344CB8AC3E}">
        <p14:creationId xmlns:p14="http://schemas.microsoft.com/office/powerpoint/2010/main" val="342060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2021-2022 </a:t>
            </a:r>
          </a:p>
          <a:p>
            <a:pPr lvl="1"/>
            <a:r>
              <a:rPr lang="en-US" sz="3200"/>
              <a:t>No New Code Tables</a:t>
            </a:r>
          </a:p>
          <a:p>
            <a:pPr lvl="1"/>
            <a:r>
              <a:rPr lang="en-US" sz="3200"/>
              <a:t>No Updated Code Tables</a:t>
            </a:r>
          </a:p>
          <a:p>
            <a:pPr lvl="1"/>
            <a:r>
              <a:rPr lang="en-US" sz="3200"/>
              <a:t>No Deleted Code Tables</a:t>
            </a:r>
          </a:p>
        </p:txBody>
      </p:sp>
    </p:spTree>
    <p:extLst>
      <p:ext uri="{BB962C8B-B14F-4D97-AF65-F5344CB8AC3E}">
        <p14:creationId xmlns:p14="http://schemas.microsoft.com/office/powerpoint/2010/main" val="253055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Charter School Waitlist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3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0"/>
            <a:ext cx="9435977" cy="5213971"/>
          </a:xfrm>
        </p:spPr>
        <p:txBody>
          <a:bodyPr lIns="91440" tIns="45720" rIns="91440" bIns="45720" anchor="t"/>
          <a:lstStyle/>
          <a:p>
            <a:r>
              <a:rPr lang="en-US" b="1"/>
              <a:t>CSW Roster Report: </a:t>
            </a:r>
            <a:r>
              <a:rPr lang="en-US" b="1" i="0">
                <a:solidFill>
                  <a:srgbClr val="404E54"/>
                </a:solidFill>
                <a:effectLst/>
              </a:rPr>
              <a:t>CSW0-100-001:</a:t>
            </a:r>
          </a:p>
          <a:p>
            <a:pPr lvl="1"/>
            <a:r>
              <a:rPr lang="en-US">
                <a:solidFill>
                  <a:srgbClr val="404E54"/>
                </a:solidFill>
              </a:rPr>
              <a:t>The </a:t>
            </a:r>
            <a:r>
              <a:rPr lang="en-US" b="0" i="0">
                <a:solidFill>
                  <a:srgbClr val="404E54"/>
                </a:solidFill>
                <a:effectLst/>
              </a:rPr>
              <a:t>CSV version of the report is currently displaying a redundant row of data at the end of each campus that includes: </a:t>
            </a:r>
          </a:p>
          <a:p>
            <a:pPr lvl="2"/>
            <a:r>
              <a:rPr lang="en-US" b="0" i="0">
                <a:solidFill>
                  <a:srgbClr val="404E54"/>
                </a:solidFill>
                <a:effectLst/>
              </a:rPr>
              <a:t>Enrollment Capacity</a:t>
            </a:r>
            <a:endParaRPr lang="en-US">
              <a:solidFill>
                <a:srgbClr val="404E54"/>
              </a:solidFill>
            </a:endParaRPr>
          </a:p>
          <a:p>
            <a:pPr lvl="2"/>
            <a:r>
              <a:rPr lang="en-US" b="0" i="0">
                <a:solidFill>
                  <a:srgbClr val="404E54"/>
                </a:solidFill>
                <a:effectLst/>
              </a:rPr>
              <a:t>#</a:t>
            </a:r>
            <a:r>
              <a:rPr lang="en-US">
                <a:solidFill>
                  <a:srgbClr val="404E54"/>
                </a:solidFill>
              </a:rPr>
              <a:t> </a:t>
            </a:r>
            <a:r>
              <a:rPr lang="en-US" b="0" i="0">
                <a:solidFill>
                  <a:srgbClr val="404E54"/>
                </a:solidFill>
                <a:effectLst/>
              </a:rPr>
              <a:t>of Charter </a:t>
            </a:r>
            <a:r>
              <a:rPr lang="en-US">
                <a:solidFill>
                  <a:srgbClr val="404E54"/>
                </a:solidFill>
              </a:rPr>
              <a:t>Students</a:t>
            </a:r>
            <a:r>
              <a:rPr lang="en-US" b="0" i="0">
                <a:solidFill>
                  <a:srgbClr val="404E54"/>
                </a:solidFill>
                <a:effectLst/>
              </a:rPr>
              <a:t> Enrolled</a:t>
            </a:r>
            <a:endParaRPr lang="en-US">
              <a:solidFill>
                <a:srgbClr val="404E54"/>
              </a:solidFill>
              <a:cs typeface="Calibri"/>
            </a:endParaRPr>
          </a:p>
          <a:p>
            <a:pPr lvl="2"/>
            <a:r>
              <a:rPr lang="en-US" b="0" i="0">
                <a:solidFill>
                  <a:srgbClr val="404E54"/>
                </a:solidFill>
                <a:effectLst/>
              </a:rPr>
              <a:t>Charter Admission Waitlist Indicator data</a:t>
            </a:r>
          </a:p>
          <a:p>
            <a:pPr lvl="2"/>
            <a:endParaRPr lang="en-US" b="0" i="0">
              <a:solidFill>
                <a:srgbClr val="404E54"/>
              </a:solidFill>
              <a:effectLst/>
              <a:latin typeface="SourceSansPro-Regular"/>
            </a:endParaRPr>
          </a:p>
          <a:p>
            <a:pPr marL="914400" lvl="1"/>
            <a:r>
              <a:rPr lang="en-US">
                <a:solidFill>
                  <a:srgbClr val="404E54"/>
                </a:solidFill>
              </a:rPr>
              <a:t>When the 'All' or 'Without Waitlist' parameter is selected for the PDF version of the CSW Roster report, campuses that do not have students on the waitlist are not displaying.</a:t>
            </a:r>
          </a:p>
          <a:p>
            <a:pPr marL="914400" lvl="1"/>
            <a:endParaRPr lang="en-US" sz="2200">
              <a:solidFill>
                <a:srgbClr val="404E54"/>
              </a:solidFill>
              <a:latin typeface="SourceSansPro-Regular"/>
            </a:endParaRPr>
          </a:p>
          <a:p>
            <a:pPr marL="914400" lvl="1"/>
            <a:r>
              <a:rPr lang="en-US">
                <a:solidFill>
                  <a:srgbClr val="404E54"/>
                </a:solidFill>
              </a:rPr>
              <a:t>The above issues are scheduled to be addressed </a:t>
            </a:r>
            <a:r>
              <a:rPr lang="en-US" b="0" i="0">
                <a:solidFill>
                  <a:srgbClr val="404E54"/>
                </a:solidFill>
                <a:effectLst/>
              </a:rPr>
              <a:t>in the </a:t>
            </a:r>
            <a:r>
              <a:rPr lang="en-US" b="1" i="0">
                <a:solidFill>
                  <a:srgbClr val="404E54"/>
                </a:solidFill>
                <a:effectLst/>
              </a:rPr>
              <a:t>September 10, 2021 </a:t>
            </a:r>
            <a:r>
              <a:rPr lang="en-US" b="0" i="0">
                <a:solidFill>
                  <a:srgbClr val="404E54"/>
                </a:solidFill>
                <a:effectLst/>
              </a:rPr>
              <a:t>release.</a:t>
            </a:r>
            <a:br>
              <a:rPr lang="en-US" sz="2200" b="0" i="0">
                <a:effectLst/>
                <a:latin typeface="SourceSansPro-Regular"/>
              </a:rPr>
            </a:br>
            <a:endParaRPr lang="en-US" sz="2200" b="0" i="0">
              <a:solidFill>
                <a:srgbClr val="404E54"/>
              </a:solidFill>
              <a:effectLst/>
              <a:latin typeface="SourceSansPro-Regular"/>
            </a:endParaRPr>
          </a:p>
          <a:p>
            <a:pPr marL="914400" lvl="1"/>
            <a:endParaRPr lang="en-US" sz="2200" b="0" i="0">
              <a:solidFill>
                <a:srgbClr val="404E54"/>
              </a:solidFill>
              <a:effectLst/>
              <a:latin typeface="Sourc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636012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692CD-7339-4E15-8B85-65EB8EAE7D52}">
  <ds:schemaRefs>
    <ds:schemaRef ds:uri="http://purl.org/dc/elements/1.1/"/>
    <ds:schemaRef ds:uri="http://schemas.microsoft.com/office/2006/metadata/properties"/>
    <ds:schemaRef ds:uri="533e3360-6378-4210-ada2-16ccdb17d2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63efe96-9f3c-464d-8c8b-c76864a22e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31933B-E6D9-443F-B85C-DE52E01286F5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591</Words>
  <Application>Microsoft Office PowerPoint</Application>
  <PresentationFormat>Widescreen</PresentationFormat>
  <Paragraphs>122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SourceSansPro-Regular</vt:lpstr>
      <vt:lpstr>Wingdings</vt:lpstr>
      <vt:lpstr>2_Office Theme</vt:lpstr>
      <vt:lpstr>Charter School Waitlist (CSW)</vt:lpstr>
      <vt:lpstr>AGENDA</vt:lpstr>
      <vt:lpstr>AGENDA</vt:lpstr>
      <vt:lpstr>2021-2022 REMINDERS</vt:lpstr>
      <vt:lpstr>2021-2022: REPORT UPDATES</vt:lpstr>
      <vt:lpstr>2021-2022: BUSINESS RULE UPDATES</vt:lpstr>
      <vt:lpstr>2021-2022: CODE TABLE UPDATES</vt:lpstr>
      <vt:lpstr>AGENDA</vt:lpstr>
      <vt:lpstr>CURRENT KNOWN ISSUES</vt:lpstr>
      <vt:lpstr>AGENDA</vt:lpstr>
      <vt:lpstr>TIMELINE: 2021-2022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Linden, Edward</cp:lastModifiedBy>
  <cp:revision>1</cp:revision>
  <dcterms:created xsi:type="dcterms:W3CDTF">2020-11-05T16:39:19Z</dcterms:created>
  <dcterms:modified xsi:type="dcterms:W3CDTF">2021-07-14T20:42:21Z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