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50"/>
  </p:notesMasterIdLst>
  <p:sldIdLst>
    <p:sldId id="258" r:id="rId5"/>
    <p:sldId id="376" r:id="rId6"/>
    <p:sldId id="392" r:id="rId7"/>
    <p:sldId id="365" r:id="rId8"/>
    <p:sldId id="369" r:id="rId9"/>
    <p:sldId id="393" r:id="rId10"/>
    <p:sldId id="349" r:id="rId11"/>
    <p:sldId id="398" r:id="rId12"/>
    <p:sldId id="364" r:id="rId13"/>
    <p:sldId id="399" r:id="rId14"/>
    <p:sldId id="354" r:id="rId15"/>
    <p:sldId id="371" r:id="rId16"/>
    <p:sldId id="356" r:id="rId17"/>
    <p:sldId id="357" r:id="rId18"/>
    <p:sldId id="358" r:id="rId19"/>
    <p:sldId id="359" r:id="rId20"/>
    <p:sldId id="360" r:id="rId21"/>
    <p:sldId id="361" r:id="rId22"/>
    <p:sldId id="370" r:id="rId23"/>
    <p:sldId id="388" r:id="rId24"/>
    <p:sldId id="362" r:id="rId25"/>
    <p:sldId id="373" r:id="rId26"/>
    <p:sldId id="400" r:id="rId27"/>
    <p:sldId id="366" r:id="rId28"/>
    <p:sldId id="389" r:id="rId29"/>
    <p:sldId id="367" r:id="rId30"/>
    <p:sldId id="372" r:id="rId31"/>
    <p:sldId id="383" r:id="rId32"/>
    <p:sldId id="384" r:id="rId33"/>
    <p:sldId id="385" r:id="rId34"/>
    <p:sldId id="386" r:id="rId35"/>
    <p:sldId id="375" r:id="rId36"/>
    <p:sldId id="404" r:id="rId37"/>
    <p:sldId id="403" r:id="rId38"/>
    <p:sldId id="405" r:id="rId39"/>
    <p:sldId id="406" r:id="rId40"/>
    <p:sldId id="401" r:id="rId41"/>
    <p:sldId id="343" r:id="rId42"/>
    <p:sldId id="397" r:id="rId43"/>
    <p:sldId id="394" r:id="rId44"/>
    <p:sldId id="395" r:id="rId45"/>
    <p:sldId id="396" r:id="rId46"/>
    <p:sldId id="402" r:id="rId47"/>
    <p:sldId id="368" r:id="rId48"/>
    <p:sldId id="27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arp, Stephanie" initials="SS" lastIdx="1" clrIdx="6">
    <p:extLst>
      <p:ext uri="{19B8F6BF-5375-455C-9EA6-DF929625EA0E}">
        <p15:presenceInfo xmlns:p15="http://schemas.microsoft.com/office/powerpoint/2012/main" userId="S::Stephanie.Sharp@tea.texas.gov::4b7f997e-11e2-446b-b7b6-32dc105769b7" providerId="AD"/>
      </p:ext>
    </p:extLst>
  </p:cmAuthor>
  <p:cmAuthor id="1" name="Connor Briggs" initials="CB" lastIdx="16" clrIdx="0">
    <p:extLst>
      <p:ext uri="{19B8F6BF-5375-455C-9EA6-DF929625EA0E}">
        <p15:presenceInfo xmlns:p15="http://schemas.microsoft.com/office/powerpoint/2012/main" userId="Connor Briggs" providerId="None"/>
      </p:ext>
    </p:extLst>
  </p:cmAuthor>
  <p:cmAuthor id="8" name="Hanson, Terri" initials="HT" lastIdx="4" clrIdx="7">
    <p:extLst>
      <p:ext uri="{19B8F6BF-5375-455C-9EA6-DF929625EA0E}">
        <p15:presenceInfo xmlns:p15="http://schemas.microsoft.com/office/powerpoint/2012/main" userId="S::Terri.Hanson@tea.texas.gov::a02fd813-d4f3-43fd-83dd-7393041517de" providerId="AD"/>
      </p:ext>
    </p:extLst>
  </p:cmAuthor>
  <p:cmAuthor id="2" name="Jamie Muffoletto" initials="JM" lastIdx="6" clrIdx="1">
    <p:extLst>
      <p:ext uri="{19B8F6BF-5375-455C-9EA6-DF929625EA0E}">
        <p15:presenceInfo xmlns:p15="http://schemas.microsoft.com/office/powerpoint/2012/main" userId="S::Jamie.Muffoletto@tea.texas.gov::daf1e3c6-8137-448a-b141-d23049d419b5" providerId="AD"/>
      </p:ext>
    </p:extLst>
  </p:cmAuthor>
  <p:cmAuthor id="3" name="Johnson, Scott" initials="JS" lastIdx="20" clrIdx="2">
    <p:extLst>
      <p:ext uri="{19B8F6BF-5375-455C-9EA6-DF929625EA0E}">
        <p15:presenceInfo xmlns:p15="http://schemas.microsoft.com/office/powerpoint/2012/main" userId="S::Scott.Johnson@tea.texas.gov::bec97677-f0c6-4bfb-b610-83dc74061801" providerId="AD"/>
      </p:ext>
    </p:extLst>
  </p:cmAuthor>
  <p:cmAuthor id="4" name="Briggs, Connor" initials="BC" lastIdx="4" clrIdx="3">
    <p:extLst>
      <p:ext uri="{19B8F6BF-5375-455C-9EA6-DF929625EA0E}">
        <p15:presenceInfo xmlns:p15="http://schemas.microsoft.com/office/powerpoint/2012/main" userId="S::connor.briggs@tea.texas.gov::885b7513-d3fa-4947-add1-efc2b24f04bd" providerId="AD"/>
      </p:ext>
    </p:extLst>
  </p:cmAuthor>
  <p:cmAuthor id="5" name="Simons, Leanne" initials="SL" lastIdx="3" clrIdx="4">
    <p:extLst>
      <p:ext uri="{19B8F6BF-5375-455C-9EA6-DF929625EA0E}">
        <p15:presenceInfo xmlns:p15="http://schemas.microsoft.com/office/powerpoint/2012/main" userId="S::leanne.simons@tea.texas.gov::f0b41770-584b-4844-b5c5-b29dec998724" providerId="AD"/>
      </p:ext>
    </p:extLst>
  </p:cmAuthor>
  <p:cmAuthor id="6" name="Helms, Jeanine" initials="HJ" lastIdx="4" clrIdx="5">
    <p:extLst>
      <p:ext uri="{19B8F6BF-5375-455C-9EA6-DF929625EA0E}">
        <p15:presenceInfo xmlns:p15="http://schemas.microsoft.com/office/powerpoint/2012/main" userId="S::jeanine.helms@tea.texas.gov::89688bc7-19a8-4659-8277-c7b73639f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7B9BD-770F-4C60-84A2-49F69AE0AD5A}" v="629" dt="2021-07-19T19:22:07.124"/>
    <p1510:client id="{DABBC9E4-AC69-42BE-96FE-35C582B198A7}" v="2" dt="2021-07-19T18:10:11.380"/>
    <p1510:client id="{E600B7C5-27D1-43D2-B3D0-5D61CFF16E3C}" v="2" dt="2021-07-19T18:05:54.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p, Stephanie" userId="4b7f997e-11e2-446b-b7b6-32dc105769b7" providerId="ADAL" clId="{01019CB0-6E0D-4F92-86FE-3E5865CD6F5D}"/>
    <pc:docChg chg="undo redo custSel addSld delSld modSld">
      <pc:chgData name="Sharp, Stephanie" userId="4b7f997e-11e2-446b-b7b6-32dc105769b7" providerId="ADAL" clId="{01019CB0-6E0D-4F92-86FE-3E5865CD6F5D}" dt="2021-07-06T13:03:00.642" v="2976" actId="20577"/>
      <pc:docMkLst>
        <pc:docMk/>
      </pc:docMkLst>
      <pc:sldChg chg="modSp mod">
        <pc:chgData name="Sharp, Stephanie" userId="4b7f997e-11e2-446b-b7b6-32dc105769b7" providerId="ADAL" clId="{01019CB0-6E0D-4F92-86FE-3E5865CD6F5D}" dt="2021-06-29T19:09:41.728" v="5" actId="20577"/>
        <pc:sldMkLst>
          <pc:docMk/>
          <pc:sldMk cId="3412496058" sldId="367"/>
        </pc:sldMkLst>
        <pc:spChg chg="mod">
          <ac:chgData name="Sharp, Stephanie" userId="4b7f997e-11e2-446b-b7b6-32dc105769b7" providerId="ADAL" clId="{01019CB0-6E0D-4F92-86FE-3E5865CD6F5D}" dt="2021-06-29T19:09:41.728" v="5" actId="20577"/>
          <ac:spMkLst>
            <pc:docMk/>
            <pc:sldMk cId="3412496058" sldId="367"/>
            <ac:spMk id="4" creationId="{3F6CE2FE-F02B-461B-8C8F-E1DFA26F0ED4}"/>
          </ac:spMkLst>
        </pc:spChg>
      </pc:sldChg>
      <pc:sldChg chg="modSp mod addCm">
        <pc:chgData name="Sharp, Stephanie" userId="4b7f997e-11e2-446b-b7b6-32dc105769b7" providerId="ADAL" clId="{01019CB0-6E0D-4F92-86FE-3E5865CD6F5D}" dt="2021-06-29T19:11:24.377" v="12" actId="1589"/>
        <pc:sldMkLst>
          <pc:docMk/>
          <pc:sldMk cId="1833431834" sldId="368"/>
        </pc:sldMkLst>
        <pc:spChg chg="mod">
          <ac:chgData name="Sharp, Stephanie" userId="4b7f997e-11e2-446b-b7b6-32dc105769b7" providerId="ADAL" clId="{01019CB0-6E0D-4F92-86FE-3E5865CD6F5D}" dt="2021-06-29T19:11:03.643" v="11" actId="14100"/>
          <ac:spMkLst>
            <pc:docMk/>
            <pc:sldMk cId="1833431834" sldId="368"/>
            <ac:spMk id="4" creationId="{3F6CE2FE-F02B-461B-8C8F-E1DFA26F0ED4}"/>
          </ac:spMkLst>
        </pc:spChg>
      </pc:sldChg>
      <pc:sldChg chg="modSp mod">
        <pc:chgData name="Sharp, Stephanie" userId="4b7f997e-11e2-446b-b7b6-32dc105769b7" providerId="ADAL" clId="{01019CB0-6E0D-4F92-86FE-3E5865CD6F5D}" dt="2021-06-29T19:09:19.861" v="0" actId="14100"/>
        <pc:sldMkLst>
          <pc:docMk/>
          <pc:sldMk cId="3996661191" sldId="373"/>
        </pc:sldMkLst>
        <pc:spChg chg="mod">
          <ac:chgData name="Sharp, Stephanie" userId="4b7f997e-11e2-446b-b7b6-32dc105769b7" providerId="ADAL" clId="{01019CB0-6E0D-4F92-86FE-3E5865CD6F5D}" dt="2021-06-29T19:09:19.861" v="0" actId="14100"/>
          <ac:spMkLst>
            <pc:docMk/>
            <pc:sldMk cId="3996661191" sldId="373"/>
            <ac:spMk id="4" creationId="{3F6CE2FE-F02B-461B-8C8F-E1DFA26F0ED4}"/>
          </ac:spMkLst>
        </pc:spChg>
      </pc:sldChg>
      <pc:sldChg chg="addSp delSp modSp mod">
        <pc:chgData name="Sharp, Stephanie" userId="4b7f997e-11e2-446b-b7b6-32dc105769b7" providerId="ADAL" clId="{01019CB0-6E0D-4F92-86FE-3E5865CD6F5D}" dt="2021-07-02T19:31:51.965" v="2949" actId="20577"/>
        <pc:sldMkLst>
          <pc:docMk/>
          <pc:sldMk cId="2480609353" sldId="375"/>
        </pc:sldMkLst>
        <pc:spChg chg="add mod">
          <ac:chgData name="Sharp, Stephanie" userId="4b7f997e-11e2-446b-b7b6-32dc105769b7" providerId="ADAL" clId="{01019CB0-6E0D-4F92-86FE-3E5865CD6F5D}" dt="2021-07-02T19:31:51.965" v="2949" actId="20577"/>
          <ac:spMkLst>
            <pc:docMk/>
            <pc:sldMk cId="2480609353" sldId="375"/>
            <ac:spMk id="2" creationId="{3553FB5A-D2B9-487E-9C32-A5262BDE3130}"/>
          </ac:spMkLst>
        </pc:spChg>
        <pc:spChg chg="add del mod">
          <ac:chgData name="Sharp, Stephanie" userId="4b7f997e-11e2-446b-b7b6-32dc105769b7" providerId="ADAL" clId="{01019CB0-6E0D-4F92-86FE-3E5865CD6F5D}" dt="2021-07-02T13:24:14.312" v="210"/>
          <ac:spMkLst>
            <pc:docMk/>
            <pc:sldMk cId="2480609353" sldId="375"/>
            <ac:spMk id="2" creationId="{52C87207-FC4B-4C10-8B87-6865C5EE0FE3}"/>
          </ac:spMkLst>
        </pc:spChg>
        <pc:spChg chg="mod">
          <ac:chgData name="Sharp, Stephanie" userId="4b7f997e-11e2-446b-b7b6-32dc105769b7" providerId="ADAL" clId="{01019CB0-6E0D-4F92-86FE-3E5865CD6F5D}" dt="2021-07-02T13:16:35.107" v="196" actId="1076"/>
          <ac:spMkLst>
            <pc:docMk/>
            <pc:sldMk cId="2480609353" sldId="375"/>
            <ac:spMk id="3" creationId="{06942845-BD5A-42C5-A5C4-13339DD507AB}"/>
          </ac:spMkLst>
        </pc:spChg>
        <pc:spChg chg="add mod">
          <ac:chgData name="Sharp, Stephanie" userId="4b7f997e-11e2-446b-b7b6-32dc105769b7" providerId="ADAL" clId="{01019CB0-6E0D-4F92-86FE-3E5865CD6F5D}" dt="2021-07-02T15:16:49.763" v="1640" actId="403"/>
          <ac:spMkLst>
            <pc:docMk/>
            <pc:sldMk cId="2480609353" sldId="375"/>
            <ac:spMk id="9" creationId="{72271962-54F2-4555-9DBD-711D6EC7C045}"/>
          </ac:spMkLst>
        </pc:spChg>
        <pc:grpChg chg="add mod">
          <ac:chgData name="Sharp, Stephanie" userId="4b7f997e-11e2-446b-b7b6-32dc105769b7" providerId="ADAL" clId="{01019CB0-6E0D-4F92-86FE-3E5865CD6F5D}" dt="2021-07-02T15:16:29.612" v="1636" actId="14100"/>
          <ac:grpSpMkLst>
            <pc:docMk/>
            <pc:sldMk cId="2480609353" sldId="375"/>
            <ac:grpSpMk id="6" creationId="{48C74DD4-3590-4DFB-9C91-DCEC85BEA2E1}"/>
          </ac:grpSpMkLst>
        </pc:grpChg>
        <pc:picChg chg="add del mod">
          <ac:chgData name="Sharp, Stephanie" userId="4b7f997e-11e2-446b-b7b6-32dc105769b7" providerId="ADAL" clId="{01019CB0-6E0D-4F92-86FE-3E5865CD6F5D}" dt="2021-07-02T13:24:19.753" v="211" actId="478"/>
          <ac:picMkLst>
            <pc:docMk/>
            <pc:sldMk cId="2480609353" sldId="375"/>
            <ac:picMk id="5" creationId="{5C817BDB-6382-48D0-9C2E-B36E617D4FF0}"/>
          </ac:picMkLst>
        </pc:picChg>
        <pc:picChg chg="add mod">
          <ac:chgData name="Sharp, Stephanie" userId="4b7f997e-11e2-446b-b7b6-32dc105769b7" providerId="ADAL" clId="{01019CB0-6E0D-4F92-86FE-3E5865CD6F5D}" dt="2021-07-02T13:27:36.491" v="212"/>
          <ac:picMkLst>
            <pc:docMk/>
            <pc:sldMk cId="2480609353" sldId="375"/>
            <ac:picMk id="7" creationId="{C64D9A56-0FCC-4C93-89AF-AF5961127A2E}"/>
          </ac:picMkLst>
        </pc:picChg>
        <pc:picChg chg="add mod">
          <ac:chgData name="Sharp, Stephanie" userId="4b7f997e-11e2-446b-b7b6-32dc105769b7" providerId="ADAL" clId="{01019CB0-6E0D-4F92-86FE-3E5865CD6F5D}" dt="2021-07-02T13:27:36.491" v="212"/>
          <ac:picMkLst>
            <pc:docMk/>
            <pc:sldMk cId="2480609353" sldId="375"/>
            <ac:picMk id="8" creationId="{73F13239-B556-4C42-89F4-2E2ECA020DEA}"/>
          </ac:picMkLst>
        </pc:picChg>
      </pc:sldChg>
      <pc:sldChg chg="modSp del mod">
        <pc:chgData name="Sharp, Stephanie" userId="4b7f997e-11e2-446b-b7b6-32dc105769b7" providerId="ADAL" clId="{01019CB0-6E0D-4F92-86FE-3E5865CD6F5D}" dt="2021-07-02T19:31:39.896" v="2929" actId="2696"/>
        <pc:sldMkLst>
          <pc:docMk/>
          <pc:sldMk cId="245325248" sldId="387"/>
        </pc:sldMkLst>
        <pc:spChg chg="mod">
          <ac:chgData name="Sharp, Stephanie" userId="4b7f997e-11e2-446b-b7b6-32dc105769b7" providerId="ADAL" clId="{01019CB0-6E0D-4F92-86FE-3E5865CD6F5D}" dt="2021-07-02T13:15:12.259" v="153" actId="20577"/>
          <ac:spMkLst>
            <pc:docMk/>
            <pc:sldMk cId="245325248" sldId="387"/>
            <ac:spMk id="4" creationId="{3F6CE2FE-F02B-461B-8C8F-E1DFA26F0ED4}"/>
          </ac:spMkLst>
        </pc:spChg>
      </pc:sldChg>
      <pc:sldChg chg="addSp delSp modSp add mod">
        <pc:chgData name="Sharp, Stephanie" userId="4b7f997e-11e2-446b-b7b6-32dc105769b7" providerId="ADAL" clId="{01019CB0-6E0D-4F92-86FE-3E5865CD6F5D}" dt="2021-07-06T13:03:00.642" v="2976" actId="20577"/>
        <pc:sldMkLst>
          <pc:docMk/>
          <pc:sldMk cId="1424109530" sldId="403"/>
        </pc:sldMkLst>
        <pc:spChg chg="add del mod">
          <ac:chgData name="Sharp, Stephanie" userId="4b7f997e-11e2-446b-b7b6-32dc105769b7" providerId="ADAL" clId="{01019CB0-6E0D-4F92-86FE-3E5865CD6F5D}" dt="2021-07-02T15:06:10.608" v="1416" actId="478"/>
          <ac:spMkLst>
            <pc:docMk/>
            <pc:sldMk cId="1424109530" sldId="403"/>
            <ac:spMk id="2" creationId="{566813A7-F2E2-445F-A273-0D384D7C8E5B}"/>
          </ac:spMkLst>
        </pc:spChg>
        <pc:spChg chg="add del mod">
          <ac:chgData name="Sharp, Stephanie" userId="4b7f997e-11e2-446b-b7b6-32dc105769b7" providerId="ADAL" clId="{01019CB0-6E0D-4F92-86FE-3E5865CD6F5D}" dt="2021-07-02T13:58:27.304" v="549" actId="478"/>
          <ac:spMkLst>
            <pc:docMk/>
            <pc:sldMk cId="1424109530" sldId="403"/>
            <ac:spMk id="2" creationId="{9D6BA696-9267-453A-920B-2792708C4BEB}"/>
          </ac:spMkLst>
        </pc:spChg>
        <pc:spChg chg="mod">
          <ac:chgData name="Sharp, Stephanie" userId="4b7f997e-11e2-446b-b7b6-32dc105769b7" providerId="ADAL" clId="{01019CB0-6E0D-4F92-86FE-3E5865CD6F5D}" dt="2021-07-02T13:46:39.774" v="336" actId="20577"/>
          <ac:spMkLst>
            <pc:docMk/>
            <pc:sldMk cId="1424109530" sldId="403"/>
            <ac:spMk id="3" creationId="{06942845-BD5A-42C5-A5C4-13339DD507AB}"/>
          </ac:spMkLst>
        </pc:spChg>
        <pc:spChg chg="add mod">
          <ac:chgData name="Sharp, Stephanie" userId="4b7f997e-11e2-446b-b7b6-32dc105769b7" providerId="ADAL" clId="{01019CB0-6E0D-4F92-86FE-3E5865CD6F5D}" dt="2021-07-06T13:03:00.642" v="2976" actId="20577"/>
          <ac:spMkLst>
            <pc:docMk/>
            <pc:sldMk cId="1424109530" sldId="403"/>
            <ac:spMk id="4" creationId="{086A7008-5391-4B56-ACCB-FD7ABA842A82}"/>
          </ac:spMkLst>
        </pc:spChg>
        <pc:spChg chg="add del mod">
          <ac:chgData name="Sharp, Stephanie" userId="4b7f997e-11e2-446b-b7b6-32dc105769b7" providerId="ADAL" clId="{01019CB0-6E0D-4F92-86FE-3E5865CD6F5D}" dt="2021-07-02T14:00:28.652" v="578" actId="478"/>
          <ac:spMkLst>
            <pc:docMk/>
            <pc:sldMk cId="1424109530" sldId="403"/>
            <ac:spMk id="7" creationId="{481A3F1E-7B34-42D3-B4E8-02F902175C90}"/>
          </ac:spMkLst>
        </pc:spChg>
        <pc:grpChg chg="add mod">
          <ac:chgData name="Sharp, Stephanie" userId="4b7f997e-11e2-446b-b7b6-32dc105769b7" providerId="ADAL" clId="{01019CB0-6E0D-4F92-86FE-3E5865CD6F5D}" dt="2021-07-02T15:13:40.177" v="1439" actId="1076"/>
          <ac:grpSpMkLst>
            <pc:docMk/>
            <pc:sldMk cId="1424109530" sldId="403"/>
            <ac:grpSpMk id="17" creationId="{B187515F-8749-496B-9EE5-2C256A7C1285}"/>
          </ac:grpSpMkLst>
        </pc:grpChg>
        <pc:picChg chg="add del mod">
          <ac:chgData name="Sharp, Stephanie" userId="4b7f997e-11e2-446b-b7b6-32dc105769b7" providerId="ADAL" clId="{01019CB0-6E0D-4F92-86FE-3E5865CD6F5D}" dt="2021-07-02T14:52:05.262" v="1065" actId="478"/>
          <ac:picMkLst>
            <pc:docMk/>
            <pc:sldMk cId="1424109530" sldId="403"/>
            <ac:picMk id="6" creationId="{54E83958-A6D6-44F8-B4BD-10C25E1A27BB}"/>
          </ac:picMkLst>
        </pc:picChg>
        <pc:picChg chg="add del mod">
          <ac:chgData name="Sharp, Stephanie" userId="4b7f997e-11e2-446b-b7b6-32dc105769b7" providerId="ADAL" clId="{01019CB0-6E0D-4F92-86FE-3E5865CD6F5D}" dt="2021-07-02T15:02:41.176" v="1293" actId="478"/>
          <ac:picMkLst>
            <pc:docMk/>
            <pc:sldMk cId="1424109530" sldId="403"/>
            <ac:picMk id="7" creationId="{0E5F6744-30FC-4E51-BC74-489E51805C82}"/>
          </ac:picMkLst>
        </pc:picChg>
        <pc:picChg chg="add del mod">
          <ac:chgData name="Sharp, Stephanie" userId="4b7f997e-11e2-446b-b7b6-32dc105769b7" providerId="ADAL" clId="{01019CB0-6E0D-4F92-86FE-3E5865CD6F5D}" dt="2021-07-02T15:08:12.454" v="1417" actId="478"/>
          <ac:picMkLst>
            <pc:docMk/>
            <pc:sldMk cId="1424109530" sldId="403"/>
            <ac:picMk id="9" creationId="{9FFC5632-7E07-4EB0-B0F9-17CE946A6CA1}"/>
          </ac:picMkLst>
        </pc:picChg>
        <pc:picChg chg="add del mod">
          <ac:chgData name="Sharp, Stephanie" userId="4b7f997e-11e2-446b-b7b6-32dc105769b7" providerId="ADAL" clId="{01019CB0-6E0D-4F92-86FE-3E5865CD6F5D}" dt="2021-07-02T15:09:15.295" v="1425" actId="478"/>
          <ac:picMkLst>
            <pc:docMk/>
            <pc:sldMk cId="1424109530" sldId="403"/>
            <ac:picMk id="11" creationId="{7D5E453D-0E93-4129-96D0-5201BCEF9871}"/>
          </ac:picMkLst>
        </pc:picChg>
        <pc:picChg chg="add del mod">
          <ac:chgData name="Sharp, Stephanie" userId="4b7f997e-11e2-446b-b7b6-32dc105769b7" providerId="ADAL" clId="{01019CB0-6E0D-4F92-86FE-3E5865CD6F5D}" dt="2021-07-02T15:12:33.012" v="1427" actId="478"/>
          <ac:picMkLst>
            <pc:docMk/>
            <pc:sldMk cId="1424109530" sldId="403"/>
            <ac:picMk id="13" creationId="{AFB1B6CC-CA83-4F58-A03A-532C86589823}"/>
          </ac:picMkLst>
        </pc:picChg>
        <pc:picChg chg="add mod">
          <ac:chgData name="Sharp, Stephanie" userId="4b7f997e-11e2-446b-b7b6-32dc105769b7" providerId="ADAL" clId="{01019CB0-6E0D-4F92-86FE-3E5865CD6F5D}" dt="2021-07-02T15:13:28.611" v="1437" actId="164"/>
          <ac:picMkLst>
            <pc:docMk/>
            <pc:sldMk cId="1424109530" sldId="403"/>
            <ac:picMk id="14" creationId="{956CA81E-4481-4624-89C2-CF76D366BC3E}"/>
          </ac:picMkLst>
        </pc:picChg>
        <pc:picChg chg="add mod">
          <ac:chgData name="Sharp, Stephanie" userId="4b7f997e-11e2-446b-b7b6-32dc105769b7" providerId="ADAL" clId="{01019CB0-6E0D-4F92-86FE-3E5865CD6F5D}" dt="2021-07-02T15:13:28.611" v="1437" actId="164"/>
          <ac:picMkLst>
            <pc:docMk/>
            <pc:sldMk cId="1424109530" sldId="403"/>
            <ac:picMk id="16" creationId="{DCCE3264-625E-4548-9E43-787B8620E137}"/>
          </ac:picMkLst>
        </pc:picChg>
      </pc:sldChg>
      <pc:sldChg chg="addSp delSp modSp add mod">
        <pc:chgData name="Sharp, Stephanie" userId="4b7f997e-11e2-446b-b7b6-32dc105769b7" providerId="ADAL" clId="{01019CB0-6E0D-4F92-86FE-3E5865CD6F5D}" dt="2021-07-02T18:26:08.323" v="2840" actId="20577"/>
        <pc:sldMkLst>
          <pc:docMk/>
          <pc:sldMk cId="3183538176" sldId="404"/>
        </pc:sldMkLst>
        <pc:spChg chg="mod">
          <ac:chgData name="Sharp, Stephanie" userId="4b7f997e-11e2-446b-b7b6-32dc105769b7" providerId="ADAL" clId="{01019CB0-6E0D-4F92-86FE-3E5865CD6F5D}" dt="2021-07-02T14:01:09.729" v="608" actId="404"/>
          <ac:spMkLst>
            <pc:docMk/>
            <pc:sldMk cId="3183538176" sldId="404"/>
            <ac:spMk id="3" creationId="{06942845-BD5A-42C5-A5C4-13339DD507AB}"/>
          </ac:spMkLst>
        </pc:spChg>
        <pc:spChg chg="add del mod">
          <ac:chgData name="Sharp, Stephanie" userId="4b7f997e-11e2-446b-b7b6-32dc105769b7" providerId="ADAL" clId="{01019CB0-6E0D-4F92-86FE-3E5865CD6F5D}" dt="2021-07-02T14:17:59.881" v="793" actId="478"/>
          <ac:spMkLst>
            <pc:docMk/>
            <pc:sldMk cId="3183538176" sldId="404"/>
            <ac:spMk id="5" creationId="{DF5C497A-4C1A-41C4-9A40-58B1E07EF0EC}"/>
          </ac:spMkLst>
        </pc:spChg>
        <pc:spChg chg="add del mod">
          <ac:chgData name="Sharp, Stephanie" userId="4b7f997e-11e2-446b-b7b6-32dc105769b7" providerId="ADAL" clId="{01019CB0-6E0D-4F92-86FE-3E5865CD6F5D}" dt="2021-07-02T14:18:29.352" v="795" actId="767"/>
          <ac:spMkLst>
            <pc:docMk/>
            <pc:sldMk cId="3183538176" sldId="404"/>
            <ac:spMk id="6" creationId="{7B47747C-78EE-4FFF-A34C-294F8A7CB86C}"/>
          </ac:spMkLst>
        </pc:spChg>
        <pc:spChg chg="add del mod">
          <ac:chgData name="Sharp, Stephanie" userId="4b7f997e-11e2-446b-b7b6-32dc105769b7" providerId="ADAL" clId="{01019CB0-6E0D-4F92-86FE-3E5865CD6F5D}" dt="2021-07-02T14:19:09.052" v="800"/>
          <ac:spMkLst>
            <pc:docMk/>
            <pc:sldMk cId="3183538176" sldId="404"/>
            <ac:spMk id="7" creationId="{21DB867C-A564-4502-B206-3E191DC32E9B}"/>
          </ac:spMkLst>
        </pc:spChg>
        <pc:spChg chg="add mod">
          <ac:chgData name="Sharp, Stephanie" userId="4b7f997e-11e2-446b-b7b6-32dc105769b7" providerId="ADAL" clId="{01019CB0-6E0D-4F92-86FE-3E5865CD6F5D}" dt="2021-07-02T18:26:08.323" v="2840" actId="20577"/>
          <ac:spMkLst>
            <pc:docMk/>
            <pc:sldMk cId="3183538176" sldId="404"/>
            <ac:spMk id="8" creationId="{12191FE1-0FDA-4A91-AA16-789E3AE265D5}"/>
          </ac:spMkLst>
        </pc:spChg>
        <pc:spChg chg="add del mod">
          <ac:chgData name="Sharp, Stephanie" userId="4b7f997e-11e2-446b-b7b6-32dc105769b7" providerId="ADAL" clId="{01019CB0-6E0D-4F92-86FE-3E5865CD6F5D}" dt="2021-07-02T14:59:14.768" v="1121" actId="478"/>
          <ac:spMkLst>
            <pc:docMk/>
            <pc:sldMk cId="3183538176" sldId="404"/>
            <ac:spMk id="9" creationId="{128C2391-148B-4002-AAA8-F167F7D3E265}"/>
          </ac:spMkLst>
        </pc:spChg>
        <pc:graphicFrameChg chg="add del mod">
          <ac:chgData name="Sharp, Stephanie" userId="4b7f997e-11e2-446b-b7b6-32dc105769b7" providerId="ADAL" clId="{01019CB0-6E0D-4F92-86FE-3E5865CD6F5D}" dt="2021-07-02T14:40:38.568" v="1061"/>
          <ac:graphicFrameMkLst>
            <pc:docMk/>
            <pc:sldMk cId="3183538176" sldId="404"/>
            <ac:graphicFrameMk id="10" creationId="{E9F99CAA-8D8C-40C9-833D-393BD30C88A7}"/>
          </ac:graphicFrameMkLst>
        </pc:graphicFrameChg>
        <pc:graphicFrameChg chg="add del mod">
          <ac:chgData name="Sharp, Stephanie" userId="4b7f997e-11e2-446b-b7b6-32dc105769b7" providerId="ADAL" clId="{01019CB0-6E0D-4F92-86FE-3E5865CD6F5D}" dt="2021-07-02T14:58:59.105" v="1098"/>
          <ac:graphicFrameMkLst>
            <pc:docMk/>
            <pc:sldMk cId="3183538176" sldId="404"/>
            <ac:graphicFrameMk id="11" creationId="{D7D90990-9780-4F07-8822-3DDE4C9E90F7}"/>
          </ac:graphicFrameMkLst>
        </pc:graphicFrameChg>
        <pc:picChg chg="add del mod">
          <ac:chgData name="Sharp, Stephanie" userId="4b7f997e-11e2-446b-b7b6-32dc105769b7" providerId="ADAL" clId="{01019CB0-6E0D-4F92-86FE-3E5865CD6F5D}" dt="2021-07-02T14:57:59.224" v="1073" actId="478"/>
          <ac:picMkLst>
            <pc:docMk/>
            <pc:sldMk cId="3183538176" sldId="404"/>
            <ac:picMk id="4" creationId="{DE8A8E14-648A-4658-907E-AF45175237B5}"/>
          </ac:picMkLst>
        </pc:picChg>
        <pc:picChg chg="add del mod">
          <ac:chgData name="Sharp, Stephanie" userId="4b7f997e-11e2-446b-b7b6-32dc105769b7" providerId="ADAL" clId="{01019CB0-6E0D-4F92-86FE-3E5865CD6F5D}" dt="2021-07-02T18:13:35.003" v="2504" actId="478"/>
          <ac:picMkLst>
            <pc:docMk/>
            <pc:sldMk cId="3183538176" sldId="404"/>
            <ac:picMk id="13" creationId="{4B34BC04-4B0A-42B4-8E84-9FB9058F00F2}"/>
          </ac:picMkLst>
        </pc:picChg>
        <pc:picChg chg="add del mod">
          <ac:chgData name="Sharp, Stephanie" userId="4b7f997e-11e2-446b-b7b6-32dc105769b7" providerId="ADAL" clId="{01019CB0-6E0D-4F92-86FE-3E5865CD6F5D}" dt="2021-07-02T18:11:40.103" v="2487" actId="478"/>
          <ac:picMkLst>
            <pc:docMk/>
            <pc:sldMk cId="3183538176" sldId="404"/>
            <ac:picMk id="15" creationId="{3091D96F-7A4F-4B9D-A2D6-3F1CF703776F}"/>
          </ac:picMkLst>
        </pc:picChg>
        <pc:picChg chg="add mod">
          <ac:chgData name="Sharp, Stephanie" userId="4b7f997e-11e2-446b-b7b6-32dc105769b7" providerId="ADAL" clId="{01019CB0-6E0D-4F92-86FE-3E5865CD6F5D}" dt="2021-07-02T18:18:20.932" v="2792" actId="1076"/>
          <ac:picMkLst>
            <pc:docMk/>
            <pc:sldMk cId="3183538176" sldId="404"/>
            <ac:picMk id="17" creationId="{359C52CF-37E2-436F-9374-B70E9674B7E4}"/>
          </ac:picMkLst>
        </pc:picChg>
        <pc:picChg chg="add mod">
          <ac:chgData name="Sharp, Stephanie" userId="4b7f997e-11e2-446b-b7b6-32dc105769b7" providerId="ADAL" clId="{01019CB0-6E0D-4F92-86FE-3E5865CD6F5D}" dt="2021-07-02T18:14:01.448" v="2510" actId="14100"/>
          <ac:picMkLst>
            <pc:docMk/>
            <pc:sldMk cId="3183538176" sldId="404"/>
            <ac:picMk id="19" creationId="{F683F85A-2E78-4515-8BD6-824157B23401}"/>
          </ac:picMkLst>
        </pc:picChg>
      </pc:sldChg>
      <pc:sldChg chg="addSp delSp modSp add mod">
        <pc:chgData name="Sharp, Stephanie" userId="4b7f997e-11e2-446b-b7b6-32dc105769b7" providerId="ADAL" clId="{01019CB0-6E0D-4F92-86FE-3E5865CD6F5D}" dt="2021-07-02T20:06:56.743" v="2965" actId="1076"/>
        <pc:sldMkLst>
          <pc:docMk/>
          <pc:sldMk cId="3390676063" sldId="405"/>
        </pc:sldMkLst>
        <pc:spChg chg="add mod">
          <ac:chgData name="Sharp, Stephanie" userId="4b7f997e-11e2-446b-b7b6-32dc105769b7" providerId="ADAL" clId="{01019CB0-6E0D-4F92-86FE-3E5865CD6F5D}" dt="2021-07-02T18:26:21.307" v="2841" actId="403"/>
          <ac:spMkLst>
            <pc:docMk/>
            <pc:sldMk cId="3390676063" sldId="405"/>
            <ac:spMk id="2" creationId="{D173C0C9-2B2F-4D0F-B550-4FC287824EFA}"/>
          </ac:spMkLst>
        </pc:spChg>
        <pc:spChg chg="mod">
          <ac:chgData name="Sharp, Stephanie" userId="4b7f997e-11e2-446b-b7b6-32dc105769b7" providerId="ADAL" clId="{01019CB0-6E0D-4F92-86FE-3E5865CD6F5D}" dt="2021-07-02T15:16:03.091" v="1566"/>
          <ac:spMkLst>
            <pc:docMk/>
            <pc:sldMk cId="3390676063" sldId="405"/>
            <ac:spMk id="3" creationId="{06942845-BD5A-42C5-A5C4-13339DD507AB}"/>
          </ac:spMkLst>
        </pc:spChg>
        <pc:grpChg chg="add del mod">
          <ac:chgData name="Sharp, Stephanie" userId="4b7f997e-11e2-446b-b7b6-32dc105769b7" providerId="ADAL" clId="{01019CB0-6E0D-4F92-86FE-3E5865CD6F5D}" dt="2021-07-02T20:06:28.699" v="2959" actId="478"/>
          <ac:grpSpMkLst>
            <pc:docMk/>
            <pc:sldMk cId="3390676063" sldId="405"/>
            <ac:grpSpMk id="16" creationId="{55F3B131-2202-4033-A91B-ECDD09A6596A}"/>
          </ac:grpSpMkLst>
        </pc:grpChg>
        <pc:picChg chg="add del mod">
          <ac:chgData name="Sharp, Stephanie" userId="4b7f997e-11e2-446b-b7b6-32dc105769b7" providerId="ADAL" clId="{01019CB0-6E0D-4F92-86FE-3E5865CD6F5D}" dt="2021-07-02T15:19:42.190" v="1705" actId="478"/>
          <ac:picMkLst>
            <pc:docMk/>
            <pc:sldMk cId="3390676063" sldId="405"/>
            <ac:picMk id="5" creationId="{C2DD23EC-5B0D-4083-B121-9B8FC7FC50D8}"/>
          </ac:picMkLst>
        </pc:picChg>
        <pc:picChg chg="add mod">
          <ac:chgData name="Sharp, Stephanie" userId="4b7f997e-11e2-446b-b7b6-32dc105769b7" providerId="ADAL" clId="{01019CB0-6E0D-4F92-86FE-3E5865CD6F5D}" dt="2021-07-02T20:06:28.227" v="2957" actId="27614"/>
          <ac:picMkLst>
            <pc:docMk/>
            <pc:sldMk cId="3390676063" sldId="405"/>
            <ac:picMk id="5" creationId="{E63E9D44-3F49-4C4E-99BE-2BA3222FC1F3}"/>
          </ac:picMkLst>
        </pc:picChg>
        <pc:picChg chg="add mod">
          <ac:chgData name="Sharp, Stephanie" userId="4b7f997e-11e2-446b-b7b6-32dc105769b7" providerId="ADAL" clId="{01019CB0-6E0D-4F92-86FE-3E5865CD6F5D}" dt="2021-07-02T20:06:56.743" v="2965" actId="1076"/>
          <ac:picMkLst>
            <pc:docMk/>
            <pc:sldMk cId="3390676063" sldId="405"/>
            <ac:picMk id="7" creationId="{18C186AD-2629-401B-A446-403BDD7D3848}"/>
          </ac:picMkLst>
        </pc:picChg>
        <pc:picChg chg="add del mod">
          <ac:chgData name="Sharp, Stephanie" userId="4b7f997e-11e2-446b-b7b6-32dc105769b7" providerId="ADAL" clId="{01019CB0-6E0D-4F92-86FE-3E5865CD6F5D}" dt="2021-07-02T18:09:21.858" v="2463" actId="478"/>
          <ac:picMkLst>
            <pc:docMk/>
            <pc:sldMk cId="3390676063" sldId="405"/>
            <ac:picMk id="7" creationId="{D5FDC639-BB3D-4B0C-9A40-60DE31349062}"/>
          </ac:picMkLst>
        </pc:picChg>
        <pc:picChg chg="add del mod">
          <ac:chgData name="Sharp, Stephanie" userId="4b7f997e-11e2-446b-b7b6-32dc105769b7" providerId="ADAL" clId="{01019CB0-6E0D-4F92-86FE-3E5865CD6F5D}" dt="2021-07-02T18:02:33.839" v="2033" actId="478"/>
          <ac:picMkLst>
            <pc:docMk/>
            <pc:sldMk cId="3390676063" sldId="405"/>
            <ac:picMk id="9" creationId="{9F858F68-BC42-4D63-9A67-AA912D9604C5}"/>
          </ac:picMkLst>
        </pc:picChg>
        <pc:picChg chg="add del mod">
          <ac:chgData name="Sharp, Stephanie" userId="4b7f997e-11e2-446b-b7b6-32dc105769b7" providerId="ADAL" clId="{01019CB0-6E0D-4F92-86FE-3E5865CD6F5D}" dt="2021-07-02T20:06:15.855" v="2954" actId="478"/>
          <ac:picMkLst>
            <pc:docMk/>
            <pc:sldMk cId="3390676063" sldId="405"/>
            <ac:picMk id="11" creationId="{BBE3DBF1-EF26-4253-913C-4BC0D64ACAD4}"/>
          </ac:picMkLst>
        </pc:picChg>
        <pc:picChg chg="add mod">
          <ac:chgData name="Sharp, Stephanie" userId="4b7f997e-11e2-446b-b7b6-32dc105769b7" providerId="ADAL" clId="{01019CB0-6E0D-4F92-86FE-3E5865CD6F5D}" dt="2021-07-02T18:10:28.409" v="2475" actId="164"/>
          <ac:picMkLst>
            <pc:docMk/>
            <pc:sldMk cId="3390676063" sldId="405"/>
            <ac:picMk id="13" creationId="{CA4B8A5D-E78E-4CDA-8518-345903F342AD}"/>
          </ac:picMkLst>
        </pc:picChg>
        <pc:picChg chg="add mod">
          <ac:chgData name="Sharp, Stephanie" userId="4b7f997e-11e2-446b-b7b6-32dc105769b7" providerId="ADAL" clId="{01019CB0-6E0D-4F92-86FE-3E5865CD6F5D}" dt="2021-07-02T18:10:28.409" v="2475" actId="164"/>
          <ac:picMkLst>
            <pc:docMk/>
            <pc:sldMk cId="3390676063" sldId="405"/>
            <ac:picMk id="15" creationId="{669399C8-A65D-4616-B54D-47FE499A36A4}"/>
          </ac:picMkLst>
        </pc:picChg>
      </pc:sldChg>
      <pc:sldChg chg="addSp delSp modSp new mod">
        <pc:chgData name="Sharp, Stephanie" userId="4b7f997e-11e2-446b-b7b6-32dc105769b7" providerId="ADAL" clId="{01019CB0-6E0D-4F92-86FE-3E5865CD6F5D}" dt="2021-07-02T19:32:20.599" v="2953" actId="20577"/>
        <pc:sldMkLst>
          <pc:docMk/>
          <pc:sldMk cId="1371263398" sldId="406"/>
        </pc:sldMkLst>
        <pc:spChg chg="mod">
          <ac:chgData name="Sharp, Stephanie" userId="4b7f997e-11e2-446b-b7b6-32dc105769b7" providerId="ADAL" clId="{01019CB0-6E0D-4F92-86FE-3E5865CD6F5D}" dt="2021-07-02T19:32:20.599" v="2953" actId="20577"/>
          <ac:spMkLst>
            <pc:docMk/>
            <pc:sldMk cId="1371263398" sldId="406"/>
            <ac:spMk id="2" creationId="{5B4A1BCE-FD15-4305-ACAB-A6DD192AFD98}"/>
          </ac:spMkLst>
        </pc:spChg>
        <pc:spChg chg="mod">
          <ac:chgData name="Sharp, Stephanie" userId="4b7f997e-11e2-446b-b7b6-32dc105769b7" providerId="ADAL" clId="{01019CB0-6E0D-4F92-86FE-3E5865CD6F5D}" dt="2021-07-02T16:11:41.866" v="1734"/>
          <ac:spMkLst>
            <pc:docMk/>
            <pc:sldMk cId="1371263398" sldId="406"/>
            <ac:spMk id="3" creationId="{F3A9D2CA-AD0A-4883-B2CC-66FB7ADCAD6E}"/>
          </ac:spMkLst>
        </pc:spChg>
        <pc:grpChg chg="add del mod">
          <ac:chgData name="Sharp, Stephanie" userId="4b7f997e-11e2-446b-b7b6-32dc105769b7" providerId="ADAL" clId="{01019CB0-6E0D-4F92-86FE-3E5865CD6F5D}" dt="2021-07-02T16:52:18.202" v="1911" actId="165"/>
          <ac:grpSpMkLst>
            <pc:docMk/>
            <pc:sldMk cId="1371263398" sldId="406"/>
            <ac:grpSpMk id="10" creationId="{AEDBE0BE-CB52-410B-B519-8F290CDF1FB1}"/>
          </ac:grpSpMkLst>
        </pc:grpChg>
        <pc:grpChg chg="add del mod">
          <ac:chgData name="Sharp, Stephanie" userId="4b7f997e-11e2-446b-b7b6-32dc105769b7" providerId="ADAL" clId="{01019CB0-6E0D-4F92-86FE-3E5865CD6F5D}" dt="2021-07-02T16:55:52.239" v="1939" actId="164"/>
          <ac:grpSpMkLst>
            <pc:docMk/>
            <pc:sldMk cId="1371263398" sldId="406"/>
            <ac:grpSpMk id="15" creationId="{0FB5C935-77B7-45A8-8940-E723ABFCDC56}"/>
          </ac:grpSpMkLst>
        </pc:grpChg>
        <pc:picChg chg="add del mod topLvl">
          <ac:chgData name="Sharp, Stephanie" userId="4b7f997e-11e2-446b-b7b6-32dc105769b7" providerId="ADAL" clId="{01019CB0-6E0D-4F92-86FE-3E5865CD6F5D}" dt="2021-07-02T18:08:00.212" v="2457" actId="478"/>
          <ac:picMkLst>
            <pc:docMk/>
            <pc:sldMk cId="1371263398" sldId="406"/>
            <ac:picMk id="5" creationId="{75FFA4DF-8438-4986-8A8F-6414C0BC4E46}"/>
          </ac:picMkLst>
        </pc:picChg>
        <pc:picChg chg="add del mod">
          <ac:chgData name="Sharp, Stephanie" userId="4b7f997e-11e2-446b-b7b6-32dc105769b7" providerId="ADAL" clId="{01019CB0-6E0D-4F92-86FE-3E5865CD6F5D}" dt="2021-07-02T16:46:34.680" v="1872" actId="478"/>
          <ac:picMkLst>
            <pc:docMk/>
            <pc:sldMk cId="1371263398" sldId="406"/>
            <ac:picMk id="7" creationId="{8E6656A2-562F-4758-B92C-3472CDC0971F}"/>
          </ac:picMkLst>
        </pc:picChg>
        <pc:picChg chg="add del mod topLvl">
          <ac:chgData name="Sharp, Stephanie" userId="4b7f997e-11e2-446b-b7b6-32dc105769b7" providerId="ADAL" clId="{01019CB0-6E0D-4F92-86FE-3E5865CD6F5D}" dt="2021-07-02T16:53:49.440" v="1920" actId="478"/>
          <ac:picMkLst>
            <pc:docMk/>
            <pc:sldMk cId="1371263398" sldId="406"/>
            <ac:picMk id="9" creationId="{832AED97-47F3-407D-8AE4-3111EEC002B5}"/>
          </ac:picMkLst>
        </pc:picChg>
        <pc:picChg chg="add del mod">
          <ac:chgData name="Sharp, Stephanie" userId="4b7f997e-11e2-446b-b7b6-32dc105769b7" providerId="ADAL" clId="{01019CB0-6E0D-4F92-86FE-3E5865CD6F5D}" dt="2021-07-02T16:53:14.389" v="1919" actId="478"/>
          <ac:picMkLst>
            <pc:docMk/>
            <pc:sldMk cId="1371263398" sldId="406"/>
            <ac:picMk id="11" creationId="{35AD7430-AD2B-4FFF-8FF5-0DFAC704B9E2}"/>
          </ac:picMkLst>
        </pc:picChg>
        <pc:picChg chg="add del mod">
          <ac:chgData name="Sharp, Stephanie" userId="4b7f997e-11e2-446b-b7b6-32dc105769b7" providerId="ADAL" clId="{01019CB0-6E0D-4F92-86FE-3E5865CD6F5D}" dt="2021-07-02T16:53:14.389" v="1919" actId="478"/>
          <ac:picMkLst>
            <pc:docMk/>
            <pc:sldMk cId="1371263398" sldId="406"/>
            <ac:picMk id="12" creationId="{466CE869-DDCC-4D0B-9E4A-DAC16869ECA8}"/>
          </ac:picMkLst>
        </pc:picChg>
        <pc:picChg chg="add del mod topLvl">
          <ac:chgData name="Sharp, Stephanie" userId="4b7f997e-11e2-446b-b7b6-32dc105769b7" providerId="ADAL" clId="{01019CB0-6E0D-4F92-86FE-3E5865CD6F5D}" dt="2021-07-02T18:07:58.157" v="2456" actId="478"/>
          <ac:picMkLst>
            <pc:docMk/>
            <pc:sldMk cId="1371263398" sldId="406"/>
            <ac:picMk id="14" creationId="{F61F6842-3ED9-4612-B5FB-AFD724035223}"/>
          </ac:picMkLst>
        </pc:picChg>
      </pc:sldChg>
      <pc:sldChg chg="addSp delSp modSp new del mod">
        <pc:chgData name="Sharp, Stephanie" userId="4b7f997e-11e2-446b-b7b6-32dc105769b7" providerId="ADAL" clId="{01019CB0-6E0D-4F92-86FE-3E5865CD6F5D}" dt="2021-07-02T19:31:18.378" v="2928" actId="47"/>
        <pc:sldMkLst>
          <pc:docMk/>
          <pc:sldMk cId="753109935" sldId="407"/>
        </pc:sldMkLst>
        <pc:spChg chg="mod">
          <ac:chgData name="Sharp, Stephanie" userId="4b7f997e-11e2-446b-b7b6-32dc105769b7" providerId="ADAL" clId="{01019CB0-6E0D-4F92-86FE-3E5865CD6F5D}" dt="2021-07-02T18:29:24.412" v="2889" actId="6549"/>
          <ac:spMkLst>
            <pc:docMk/>
            <pc:sldMk cId="753109935" sldId="407"/>
            <ac:spMk id="2" creationId="{F40E6665-FA74-43FC-9B60-DCFBF43F162F}"/>
          </ac:spMkLst>
        </pc:spChg>
        <pc:spChg chg="mod">
          <ac:chgData name="Sharp, Stephanie" userId="4b7f997e-11e2-446b-b7b6-32dc105769b7" providerId="ADAL" clId="{01019CB0-6E0D-4F92-86FE-3E5865CD6F5D}" dt="2021-07-02T17:45:36.116" v="1947"/>
          <ac:spMkLst>
            <pc:docMk/>
            <pc:sldMk cId="753109935" sldId="407"/>
            <ac:spMk id="3" creationId="{DD1F3976-14F4-4802-A0B7-16B2B6550F96}"/>
          </ac:spMkLst>
        </pc:spChg>
        <pc:spChg chg="add del mod">
          <ac:chgData name="Sharp, Stephanie" userId="4b7f997e-11e2-446b-b7b6-32dc105769b7" providerId="ADAL" clId="{01019CB0-6E0D-4F92-86FE-3E5865CD6F5D}" dt="2021-07-02T18:00:06.067" v="2000"/>
          <ac:spMkLst>
            <pc:docMk/>
            <pc:sldMk cId="753109935" sldId="407"/>
            <ac:spMk id="4" creationId="{73800A73-E517-4969-BD6C-8B05ED85187B}"/>
          </ac:spMkLst>
        </pc:spChg>
        <pc:grpChg chg="add del mod">
          <ac:chgData name="Sharp, Stephanie" userId="4b7f997e-11e2-446b-b7b6-32dc105769b7" providerId="ADAL" clId="{01019CB0-6E0D-4F92-86FE-3E5865CD6F5D}" dt="2021-07-02T18:29:22.474" v="2888" actId="478"/>
          <ac:grpSpMkLst>
            <pc:docMk/>
            <pc:sldMk cId="753109935" sldId="407"/>
            <ac:grpSpMk id="9" creationId="{DCA106B5-2FA2-4D8E-8BC1-4E2CE3B542D0}"/>
          </ac:grpSpMkLst>
        </pc:grpChg>
        <pc:picChg chg="add mod">
          <ac:chgData name="Sharp, Stephanie" userId="4b7f997e-11e2-446b-b7b6-32dc105769b7" providerId="ADAL" clId="{01019CB0-6E0D-4F92-86FE-3E5865CD6F5D}" dt="2021-07-02T17:59:59.153" v="1997" actId="164"/>
          <ac:picMkLst>
            <pc:docMk/>
            <pc:sldMk cId="753109935" sldId="407"/>
            <ac:picMk id="6" creationId="{67513E3C-4930-47C2-A08C-044DEBD7E33F}"/>
          </ac:picMkLst>
        </pc:picChg>
        <pc:picChg chg="add mod">
          <ac:chgData name="Sharp, Stephanie" userId="4b7f997e-11e2-446b-b7b6-32dc105769b7" providerId="ADAL" clId="{01019CB0-6E0D-4F92-86FE-3E5865CD6F5D}" dt="2021-07-02T17:59:59.153" v="1997" actId="164"/>
          <ac:picMkLst>
            <pc:docMk/>
            <pc:sldMk cId="753109935" sldId="407"/>
            <ac:picMk id="8" creationId="{3B8F7B53-3C97-416D-85D9-95337275B00D}"/>
          </ac:picMkLst>
        </pc:picChg>
      </pc:sldChg>
    </pc:docChg>
  </pc:docChgLst>
  <pc:docChgLst>
    <pc:chgData name="Ulrich, Melanie" userId="e032b114-1c8d-43bf-83d6-5bd6173b886f" providerId="ADAL" clId="{41257643-7B39-4F72-9B44-D8B1085A350D}"/>
    <pc:docChg chg="custSel modSld modMainMaster">
      <pc:chgData name="Ulrich, Melanie" userId="e032b114-1c8d-43bf-83d6-5bd6173b886f" providerId="ADAL" clId="{41257643-7B39-4F72-9B44-D8B1085A350D}" dt="2020-11-05T18:11:25.214" v="49" actId="478"/>
      <pc:docMkLst>
        <pc:docMk/>
      </pc:docMkLst>
      <pc:sldChg chg="delSp mod">
        <pc:chgData name="Ulrich, Melanie" userId="e032b114-1c8d-43bf-83d6-5bd6173b886f" providerId="ADAL" clId="{41257643-7B39-4F72-9B44-D8B1085A350D}" dt="2020-11-05T18:07:47.694" v="0" actId="21"/>
        <pc:sldMkLst>
          <pc:docMk/>
          <pc:sldMk cId="367918000" sldId="258"/>
        </pc:sldMkLst>
        <pc:picChg chg="del">
          <ac:chgData name="Ulrich, Melanie" userId="e032b114-1c8d-43bf-83d6-5bd6173b886f" providerId="ADAL" clId="{41257643-7B39-4F72-9B44-D8B1085A350D}" dt="2020-11-05T18:07:47.694" v="0" actId="21"/>
          <ac:picMkLst>
            <pc:docMk/>
            <pc:sldMk cId="367918000" sldId="258"/>
            <ac:picMk id="3" creationId="{5AB9C140-521F-4B6D-BD7E-D8237030591D}"/>
          </ac:picMkLst>
        </pc:picChg>
      </pc:sldChg>
      <pc:sldChg chg="addSp delSp modSp mod">
        <pc:chgData name="Ulrich, Melanie" userId="e032b114-1c8d-43bf-83d6-5bd6173b886f" providerId="ADAL" clId="{41257643-7B39-4F72-9B44-D8B1085A350D}" dt="2020-11-05T18:10:55.815" v="43" actId="478"/>
        <pc:sldMkLst>
          <pc:docMk/>
          <pc:sldMk cId="3498136201" sldId="267"/>
        </pc:sldMkLst>
        <pc:spChg chg="add mod">
          <ac:chgData name="Ulrich, Melanie" userId="e032b114-1c8d-43bf-83d6-5bd6173b886f" providerId="ADAL" clId="{41257643-7B39-4F72-9B44-D8B1085A350D}" dt="2020-11-05T18:10:55.815" v="43" actId="478"/>
          <ac:spMkLst>
            <pc:docMk/>
            <pc:sldMk cId="3498136201" sldId="267"/>
            <ac:spMk id="4" creationId="{9F800888-D9B6-49F1-8B90-B7E4BB43ED5B}"/>
          </ac:spMkLst>
        </pc:spChg>
        <pc:picChg chg="del">
          <ac:chgData name="Ulrich, Melanie" userId="e032b114-1c8d-43bf-83d6-5bd6173b886f" providerId="ADAL" clId="{41257643-7B39-4F72-9B44-D8B1085A350D}" dt="2020-11-05T18:10:55.815" v="43" actId="478"/>
          <ac:picMkLst>
            <pc:docMk/>
            <pc:sldMk cId="3498136201" sldId="267"/>
            <ac:picMk id="5" creationId="{2F96B8EB-1C48-45D6-9A0D-D4AE314C946F}"/>
          </ac:picMkLst>
        </pc:picChg>
      </pc:sldChg>
      <pc:sldChg chg="delSp mod">
        <pc:chgData name="Ulrich, Melanie" userId="e032b114-1c8d-43bf-83d6-5bd6173b886f" providerId="ADAL" clId="{41257643-7B39-4F72-9B44-D8B1085A350D}" dt="2020-11-05T18:08:30.096" v="12" actId="478"/>
        <pc:sldMkLst>
          <pc:docMk/>
          <pc:sldMk cId="3147609828" sldId="268"/>
        </pc:sldMkLst>
        <pc:picChg chg="del">
          <ac:chgData name="Ulrich, Melanie" userId="e032b114-1c8d-43bf-83d6-5bd6173b886f" providerId="ADAL" clId="{41257643-7B39-4F72-9B44-D8B1085A350D}" dt="2020-11-05T18:08:30.096" v="12" actId="478"/>
          <ac:picMkLst>
            <pc:docMk/>
            <pc:sldMk cId="3147609828" sldId="268"/>
            <ac:picMk id="2" creationId="{D64D4036-C90D-48DA-BE57-9999C2225C5D}"/>
          </ac:picMkLst>
        </pc:picChg>
      </pc:sldChg>
      <pc:sldChg chg="delSp mod">
        <pc:chgData name="Ulrich, Melanie" userId="e032b114-1c8d-43bf-83d6-5bd6173b886f" providerId="ADAL" clId="{41257643-7B39-4F72-9B44-D8B1085A350D}" dt="2020-11-05T18:10:58.608" v="44" actId="478"/>
        <pc:sldMkLst>
          <pc:docMk/>
          <pc:sldMk cId="1128624508" sldId="269"/>
        </pc:sldMkLst>
        <pc:picChg chg="del">
          <ac:chgData name="Ulrich, Melanie" userId="e032b114-1c8d-43bf-83d6-5bd6173b886f" providerId="ADAL" clId="{41257643-7B39-4F72-9B44-D8B1085A350D}" dt="2020-11-05T18:10:58.608" v="44" actId="478"/>
          <ac:picMkLst>
            <pc:docMk/>
            <pc:sldMk cId="1128624508" sldId="269"/>
            <ac:picMk id="8" creationId="{CCFD8DB7-F8BB-45E4-9867-146D4BA70715}"/>
          </ac:picMkLst>
        </pc:picChg>
      </pc:sldChg>
      <pc:sldChg chg="delSp mod">
        <pc:chgData name="Ulrich, Melanie" userId="e032b114-1c8d-43bf-83d6-5bd6173b886f" providerId="ADAL" clId="{41257643-7B39-4F72-9B44-D8B1085A350D}" dt="2020-11-05T18:11:03.395" v="45" actId="478"/>
        <pc:sldMkLst>
          <pc:docMk/>
          <pc:sldMk cId="4283534379" sldId="270"/>
        </pc:sldMkLst>
        <pc:picChg chg="del">
          <ac:chgData name="Ulrich, Melanie" userId="e032b114-1c8d-43bf-83d6-5bd6173b886f" providerId="ADAL" clId="{41257643-7B39-4F72-9B44-D8B1085A350D}" dt="2020-11-05T18:11:03.395" v="45" actId="478"/>
          <ac:picMkLst>
            <pc:docMk/>
            <pc:sldMk cId="4283534379" sldId="270"/>
            <ac:picMk id="6" creationId="{6257C53C-1687-4709-8FF7-A115013ED53F}"/>
          </ac:picMkLst>
        </pc:picChg>
      </pc:sldChg>
      <pc:sldChg chg="delSp mod">
        <pc:chgData name="Ulrich, Melanie" userId="e032b114-1c8d-43bf-83d6-5bd6173b886f" providerId="ADAL" clId="{41257643-7B39-4F72-9B44-D8B1085A350D}" dt="2020-11-05T18:10:50.129" v="42" actId="478"/>
        <pc:sldMkLst>
          <pc:docMk/>
          <pc:sldMk cId="2321181180" sldId="271"/>
        </pc:sldMkLst>
        <pc:picChg chg="del">
          <ac:chgData name="Ulrich, Melanie" userId="e032b114-1c8d-43bf-83d6-5bd6173b886f" providerId="ADAL" clId="{41257643-7B39-4F72-9B44-D8B1085A350D}" dt="2020-11-05T18:10:50.129" v="42" actId="478"/>
          <ac:picMkLst>
            <pc:docMk/>
            <pc:sldMk cId="2321181180" sldId="271"/>
            <ac:picMk id="9" creationId="{E868AF3F-C9EB-486F-83FA-2ED57C25B8E3}"/>
          </ac:picMkLst>
        </pc:picChg>
      </pc:sldChg>
      <pc:sldChg chg="delSp mod">
        <pc:chgData name="Ulrich, Melanie" userId="e032b114-1c8d-43bf-83d6-5bd6173b886f" providerId="ADAL" clId="{41257643-7B39-4F72-9B44-D8B1085A350D}" dt="2020-11-05T18:11:17.127" v="46" actId="478"/>
        <pc:sldMkLst>
          <pc:docMk/>
          <pc:sldMk cId="2975579749" sldId="273"/>
        </pc:sldMkLst>
        <pc:picChg chg="del">
          <ac:chgData name="Ulrich, Melanie" userId="e032b114-1c8d-43bf-83d6-5bd6173b886f" providerId="ADAL" clId="{41257643-7B39-4F72-9B44-D8B1085A350D}" dt="2020-11-05T18:11:17.127" v="46" actId="478"/>
          <ac:picMkLst>
            <pc:docMk/>
            <pc:sldMk cId="2975579749" sldId="273"/>
            <ac:picMk id="2" creationId="{1FFB5F41-1412-4FBD-82D7-BDB31041F3BF}"/>
          </ac:picMkLst>
        </pc:picChg>
      </pc:sldChg>
      <pc:sldChg chg="delSp mod">
        <pc:chgData name="Ulrich, Melanie" userId="e032b114-1c8d-43bf-83d6-5bd6173b886f" providerId="ADAL" clId="{41257643-7B39-4F72-9B44-D8B1085A350D}" dt="2020-11-05T18:11:18.970" v="47" actId="478"/>
        <pc:sldMkLst>
          <pc:docMk/>
          <pc:sldMk cId="1057026021" sldId="274"/>
        </pc:sldMkLst>
        <pc:picChg chg="del">
          <ac:chgData name="Ulrich, Melanie" userId="e032b114-1c8d-43bf-83d6-5bd6173b886f" providerId="ADAL" clId="{41257643-7B39-4F72-9B44-D8B1085A350D}" dt="2020-11-05T18:11:18.970" v="47" actId="478"/>
          <ac:picMkLst>
            <pc:docMk/>
            <pc:sldMk cId="1057026021" sldId="274"/>
            <ac:picMk id="2" creationId="{AAC9D908-E229-428E-B03E-CCC5FE552C79}"/>
          </ac:picMkLst>
        </pc:picChg>
      </pc:sldChg>
      <pc:sldChg chg="delSp mod">
        <pc:chgData name="Ulrich, Melanie" userId="e032b114-1c8d-43bf-83d6-5bd6173b886f" providerId="ADAL" clId="{41257643-7B39-4F72-9B44-D8B1085A350D}" dt="2020-11-05T18:11:23.317" v="48" actId="478"/>
        <pc:sldMkLst>
          <pc:docMk/>
          <pc:sldMk cId="4001767812" sldId="275"/>
        </pc:sldMkLst>
        <pc:picChg chg="del">
          <ac:chgData name="Ulrich, Melanie" userId="e032b114-1c8d-43bf-83d6-5bd6173b886f" providerId="ADAL" clId="{41257643-7B39-4F72-9B44-D8B1085A350D}" dt="2020-11-05T18:11:23.317" v="48" actId="478"/>
          <ac:picMkLst>
            <pc:docMk/>
            <pc:sldMk cId="4001767812" sldId="275"/>
            <ac:picMk id="2" creationId="{93DD442A-0B47-4BAB-BD2B-07B7AA5BEEE1}"/>
          </ac:picMkLst>
        </pc:picChg>
      </pc:sldChg>
      <pc:sldChg chg="delSp mod">
        <pc:chgData name="Ulrich, Melanie" userId="e032b114-1c8d-43bf-83d6-5bd6173b886f" providerId="ADAL" clId="{41257643-7B39-4F72-9B44-D8B1085A350D}" dt="2020-11-05T18:11:25.214" v="49" actId="478"/>
        <pc:sldMkLst>
          <pc:docMk/>
          <pc:sldMk cId="213599225" sldId="276"/>
        </pc:sldMkLst>
        <pc:picChg chg="del">
          <ac:chgData name="Ulrich, Melanie" userId="e032b114-1c8d-43bf-83d6-5bd6173b886f" providerId="ADAL" clId="{41257643-7B39-4F72-9B44-D8B1085A350D}" dt="2020-11-05T18:11:25.214" v="49" actId="478"/>
          <ac:picMkLst>
            <pc:docMk/>
            <pc:sldMk cId="213599225" sldId="276"/>
            <ac:picMk id="8" creationId="{440167FE-6181-4F6B-9B5A-AAE048CC1FB5}"/>
          </ac:picMkLst>
        </pc:picChg>
      </pc:sldChg>
      <pc:sldChg chg="delSp mod">
        <pc:chgData name="Ulrich, Melanie" userId="e032b114-1c8d-43bf-83d6-5bd6173b886f" providerId="ADAL" clId="{41257643-7B39-4F72-9B44-D8B1085A350D}" dt="2020-11-05T18:08:35.525" v="13" actId="478"/>
        <pc:sldMkLst>
          <pc:docMk/>
          <pc:sldMk cId="2972553045" sldId="277"/>
        </pc:sldMkLst>
        <pc:picChg chg="del">
          <ac:chgData name="Ulrich, Melanie" userId="e032b114-1c8d-43bf-83d6-5bd6173b886f" providerId="ADAL" clId="{41257643-7B39-4F72-9B44-D8B1085A350D}" dt="2020-11-05T18:08:35.525" v="13" actId="478"/>
          <ac:picMkLst>
            <pc:docMk/>
            <pc:sldMk cId="2972553045" sldId="277"/>
            <ac:picMk id="2" creationId="{753E4AEA-4461-426E-8150-99CF86632EF0}"/>
          </ac:picMkLst>
        </pc:picChg>
      </pc:sldChg>
      <pc:sldMasterChg chg="modSldLayout">
        <pc:chgData name="Ulrich, Melanie" userId="e032b114-1c8d-43bf-83d6-5bd6173b886f" providerId="ADAL" clId="{41257643-7B39-4F72-9B44-D8B1085A350D}" dt="2020-11-05T18:10:25.297" v="41" actId="22"/>
        <pc:sldMasterMkLst>
          <pc:docMk/>
          <pc:sldMasterMk cId="4111256006" sldId="2147483719"/>
        </pc:sldMasterMkLst>
        <pc:sldLayoutChg chg="addSp mod">
          <pc:chgData name="Ulrich, Melanie" userId="e032b114-1c8d-43bf-83d6-5bd6173b886f" providerId="ADAL" clId="{41257643-7B39-4F72-9B44-D8B1085A350D}" dt="2020-11-05T18:09:50.783" v="26" actId="22"/>
          <pc:sldLayoutMkLst>
            <pc:docMk/>
            <pc:sldMasterMk cId="4111256006" sldId="2147483719"/>
            <pc:sldLayoutMk cId="2539111898" sldId="2147483720"/>
          </pc:sldLayoutMkLst>
          <pc:picChg chg="add">
            <ac:chgData name="Ulrich, Melanie" userId="e032b114-1c8d-43bf-83d6-5bd6173b886f" providerId="ADAL" clId="{41257643-7B39-4F72-9B44-D8B1085A350D}" dt="2020-11-05T18:09:50.783" v="26" actId="22"/>
            <ac:picMkLst>
              <pc:docMk/>
              <pc:sldMasterMk cId="4111256006" sldId="2147483719"/>
              <pc:sldLayoutMk cId="2539111898" sldId="2147483720"/>
              <ac:picMk id="2" creationId="{26C6628B-B955-4A06-A2D2-F2637EC1E697}"/>
            </ac:picMkLst>
          </pc:picChg>
        </pc:sldLayoutChg>
        <pc:sldLayoutChg chg="addSp mod">
          <pc:chgData name="Ulrich, Melanie" userId="e032b114-1c8d-43bf-83d6-5bd6173b886f" providerId="ADAL" clId="{41257643-7B39-4F72-9B44-D8B1085A350D}" dt="2020-11-05T18:07:58.365" v="2" actId="22"/>
          <pc:sldLayoutMkLst>
            <pc:docMk/>
            <pc:sldMasterMk cId="4111256006" sldId="2147483719"/>
            <pc:sldLayoutMk cId="3613161291" sldId="2147483721"/>
          </pc:sldLayoutMkLst>
          <pc:picChg chg="add">
            <ac:chgData name="Ulrich, Melanie" userId="e032b114-1c8d-43bf-83d6-5bd6173b886f" providerId="ADAL" clId="{41257643-7B39-4F72-9B44-D8B1085A350D}" dt="2020-11-05T18:07:58.365" v="2" actId="22"/>
            <ac:picMkLst>
              <pc:docMk/>
              <pc:sldMasterMk cId="4111256006" sldId="2147483719"/>
              <pc:sldLayoutMk cId="3613161291" sldId="2147483721"/>
              <ac:picMk id="3" creationId="{3B2691C8-17BF-4178-8EB9-778DEDDB1A73}"/>
            </ac:picMkLst>
          </pc:picChg>
        </pc:sldLayoutChg>
        <pc:sldLayoutChg chg="addSp modSp mod">
          <pc:chgData name="Ulrich, Melanie" userId="e032b114-1c8d-43bf-83d6-5bd6173b886f" providerId="ADAL" clId="{41257643-7B39-4F72-9B44-D8B1085A350D}" dt="2020-11-05T18:09:33.496" v="19" actId="1076"/>
          <pc:sldLayoutMkLst>
            <pc:docMk/>
            <pc:sldMasterMk cId="4111256006" sldId="2147483719"/>
            <pc:sldLayoutMk cId="3101520983" sldId="2147483725"/>
          </pc:sldLayoutMkLst>
          <pc:picChg chg="add mod">
            <ac:chgData name="Ulrich, Melanie" userId="e032b114-1c8d-43bf-83d6-5bd6173b886f" providerId="ADAL" clId="{41257643-7B39-4F72-9B44-D8B1085A350D}" dt="2020-11-05T18:09:33.496" v="19" actId="1076"/>
            <ac:picMkLst>
              <pc:docMk/>
              <pc:sldMasterMk cId="4111256006" sldId="2147483719"/>
              <pc:sldLayoutMk cId="3101520983" sldId="2147483725"/>
              <ac:picMk id="5" creationId="{AD25C652-3A12-4692-BB44-8656ED261CEE}"/>
            </ac:picMkLst>
          </pc:picChg>
        </pc:sldLayoutChg>
        <pc:sldLayoutChg chg="addSp mod">
          <pc:chgData name="Ulrich, Melanie" userId="e032b114-1c8d-43bf-83d6-5bd6173b886f" providerId="ADAL" clId="{41257643-7B39-4F72-9B44-D8B1085A350D}" dt="2020-11-05T18:08:00.368" v="3" actId="22"/>
          <pc:sldLayoutMkLst>
            <pc:docMk/>
            <pc:sldMasterMk cId="4111256006" sldId="2147483719"/>
            <pc:sldLayoutMk cId="854311633" sldId="2147483742"/>
          </pc:sldLayoutMkLst>
          <pc:picChg chg="add">
            <ac:chgData name="Ulrich, Melanie" userId="e032b114-1c8d-43bf-83d6-5bd6173b886f" providerId="ADAL" clId="{41257643-7B39-4F72-9B44-D8B1085A350D}" dt="2020-11-05T18:08:00.368" v="3" actId="22"/>
            <ac:picMkLst>
              <pc:docMk/>
              <pc:sldMasterMk cId="4111256006" sldId="2147483719"/>
              <pc:sldLayoutMk cId="854311633" sldId="2147483742"/>
              <ac:picMk id="3" creationId="{2CABA84F-8E24-41C1-A179-B6E997659DEE}"/>
            </ac:picMkLst>
          </pc:picChg>
        </pc:sldLayoutChg>
        <pc:sldLayoutChg chg="addSp mod">
          <pc:chgData name="Ulrich, Melanie" userId="e032b114-1c8d-43bf-83d6-5bd6173b886f" providerId="ADAL" clId="{41257643-7B39-4F72-9B44-D8B1085A350D}" dt="2020-11-05T18:07:56.812" v="1" actId="22"/>
          <pc:sldLayoutMkLst>
            <pc:docMk/>
            <pc:sldMasterMk cId="4111256006" sldId="2147483719"/>
            <pc:sldLayoutMk cId="349444732" sldId="2147483743"/>
          </pc:sldLayoutMkLst>
          <pc:picChg chg="add">
            <ac:chgData name="Ulrich, Melanie" userId="e032b114-1c8d-43bf-83d6-5bd6173b886f" providerId="ADAL" clId="{41257643-7B39-4F72-9B44-D8B1085A350D}" dt="2020-11-05T18:07:56.812" v="1" actId="22"/>
            <ac:picMkLst>
              <pc:docMk/>
              <pc:sldMasterMk cId="4111256006" sldId="2147483719"/>
              <pc:sldLayoutMk cId="349444732" sldId="2147483743"/>
              <ac:picMk id="3" creationId="{3FD4AE78-D0EB-4A0B-B63F-8343844A88F7}"/>
            </ac:picMkLst>
          </pc:picChg>
        </pc:sldLayoutChg>
        <pc:sldLayoutChg chg="addSp mod">
          <pc:chgData name="Ulrich, Melanie" userId="e032b114-1c8d-43bf-83d6-5bd6173b886f" providerId="ADAL" clId="{41257643-7B39-4F72-9B44-D8B1085A350D}" dt="2020-11-05T18:08:16.878" v="10" actId="22"/>
          <pc:sldLayoutMkLst>
            <pc:docMk/>
            <pc:sldMasterMk cId="4111256006" sldId="2147483719"/>
            <pc:sldLayoutMk cId="316672149" sldId="2147483744"/>
          </pc:sldLayoutMkLst>
          <pc:picChg chg="add">
            <ac:chgData name="Ulrich, Melanie" userId="e032b114-1c8d-43bf-83d6-5bd6173b886f" providerId="ADAL" clId="{41257643-7B39-4F72-9B44-D8B1085A350D}" dt="2020-11-05T18:08:16.878" v="10" actId="22"/>
            <ac:picMkLst>
              <pc:docMk/>
              <pc:sldMasterMk cId="4111256006" sldId="2147483719"/>
              <pc:sldLayoutMk cId="316672149" sldId="2147483744"/>
              <ac:picMk id="3" creationId="{44B20456-6692-4960-8821-D490DE17564C}"/>
            </ac:picMkLst>
          </pc:picChg>
        </pc:sldLayoutChg>
        <pc:sldLayoutChg chg="addSp mod">
          <pc:chgData name="Ulrich, Melanie" userId="e032b114-1c8d-43bf-83d6-5bd6173b886f" providerId="ADAL" clId="{41257643-7B39-4F72-9B44-D8B1085A350D}" dt="2020-11-05T18:08:18.093" v="11" actId="22"/>
          <pc:sldLayoutMkLst>
            <pc:docMk/>
            <pc:sldMasterMk cId="4111256006" sldId="2147483719"/>
            <pc:sldLayoutMk cId="1069470449" sldId="2147483745"/>
          </pc:sldLayoutMkLst>
          <pc:picChg chg="add">
            <ac:chgData name="Ulrich, Melanie" userId="e032b114-1c8d-43bf-83d6-5bd6173b886f" providerId="ADAL" clId="{41257643-7B39-4F72-9B44-D8B1085A350D}" dt="2020-11-05T18:08:18.093" v="11" actId="22"/>
            <ac:picMkLst>
              <pc:docMk/>
              <pc:sldMasterMk cId="4111256006" sldId="2147483719"/>
              <pc:sldLayoutMk cId="1069470449" sldId="2147483745"/>
              <ac:picMk id="3" creationId="{3C7C0638-979B-4B0B-B96F-6B859AF7A698}"/>
            </ac:picMkLst>
          </pc:picChg>
        </pc:sldLayoutChg>
        <pc:sldLayoutChg chg="addSp modSp mod">
          <pc:chgData name="Ulrich, Melanie" userId="e032b114-1c8d-43bf-83d6-5bd6173b886f" providerId="ADAL" clId="{41257643-7B39-4F72-9B44-D8B1085A350D}" dt="2020-11-05T18:08:10.666" v="8" actId="1076"/>
          <pc:sldLayoutMkLst>
            <pc:docMk/>
            <pc:sldMasterMk cId="4111256006" sldId="2147483719"/>
            <pc:sldLayoutMk cId="629726606" sldId="2147483746"/>
          </pc:sldLayoutMkLst>
          <pc:picChg chg="add mod">
            <ac:chgData name="Ulrich, Melanie" userId="e032b114-1c8d-43bf-83d6-5bd6173b886f" providerId="ADAL" clId="{41257643-7B39-4F72-9B44-D8B1085A350D}" dt="2020-11-05T18:08:10.666" v="8" actId="1076"/>
            <ac:picMkLst>
              <pc:docMk/>
              <pc:sldMasterMk cId="4111256006" sldId="2147483719"/>
              <pc:sldLayoutMk cId="629726606" sldId="2147483746"/>
              <ac:picMk id="3" creationId="{9FB7DA9D-A6E0-4F2D-B849-48659B12B7B5}"/>
            </ac:picMkLst>
          </pc:picChg>
        </pc:sldLayoutChg>
        <pc:sldLayoutChg chg="addSp mod">
          <pc:chgData name="Ulrich, Melanie" userId="e032b114-1c8d-43bf-83d6-5bd6173b886f" providerId="ADAL" clId="{41257643-7B39-4F72-9B44-D8B1085A350D}" dt="2020-11-05T18:08:15.981" v="9" actId="22"/>
          <pc:sldLayoutMkLst>
            <pc:docMk/>
            <pc:sldMasterMk cId="4111256006" sldId="2147483719"/>
            <pc:sldLayoutMk cId="1052002828" sldId="2147483747"/>
          </pc:sldLayoutMkLst>
          <pc:picChg chg="add">
            <ac:chgData name="Ulrich, Melanie" userId="e032b114-1c8d-43bf-83d6-5bd6173b886f" providerId="ADAL" clId="{41257643-7B39-4F72-9B44-D8B1085A350D}" dt="2020-11-05T18:08:15.981" v="9" actId="22"/>
            <ac:picMkLst>
              <pc:docMk/>
              <pc:sldMasterMk cId="4111256006" sldId="2147483719"/>
              <pc:sldLayoutMk cId="1052002828" sldId="2147483747"/>
              <ac:picMk id="3" creationId="{954323D5-DC36-4533-A457-DCC5ED0C961A}"/>
            </ac:picMkLst>
          </pc:picChg>
        </pc:sldLayoutChg>
        <pc:sldLayoutChg chg="addSp mod">
          <pc:chgData name="Ulrich, Melanie" userId="e032b114-1c8d-43bf-83d6-5bd6173b886f" providerId="ADAL" clId="{41257643-7B39-4F72-9B44-D8B1085A350D}" dt="2020-11-05T18:08:01.280" v="4" actId="22"/>
          <pc:sldLayoutMkLst>
            <pc:docMk/>
            <pc:sldMasterMk cId="4111256006" sldId="2147483719"/>
            <pc:sldLayoutMk cId="866271486" sldId="2147483748"/>
          </pc:sldLayoutMkLst>
          <pc:picChg chg="add">
            <ac:chgData name="Ulrich, Melanie" userId="e032b114-1c8d-43bf-83d6-5bd6173b886f" providerId="ADAL" clId="{41257643-7B39-4F72-9B44-D8B1085A350D}" dt="2020-11-05T18:08:01.280" v="4" actId="22"/>
            <ac:picMkLst>
              <pc:docMk/>
              <pc:sldMasterMk cId="4111256006" sldId="2147483719"/>
              <pc:sldLayoutMk cId="866271486" sldId="2147483748"/>
              <ac:picMk id="3" creationId="{528B33F6-A58B-4CDC-8488-A0B7054DA826}"/>
            </ac:picMkLst>
          </pc:picChg>
        </pc:sldLayoutChg>
        <pc:sldLayoutChg chg="addSp mod">
          <pc:chgData name="Ulrich, Melanie" userId="e032b114-1c8d-43bf-83d6-5bd6173b886f" providerId="ADAL" clId="{41257643-7B39-4F72-9B44-D8B1085A350D}" dt="2020-11-05T18:09:39.615" v="21" actId="22"/>
          <pc:sldLayoutMkLst>
            <pc:docMk/>
            <pc:sldMasterMk cId="4111256006" sldId="2147483719"/>
            <pc:sldLayoutMk cId="1888476529" sldId="2147483749"/>
          </pc:sldLayoutMkLst>
          <pc:picChg chg="add">
            <ac:chgData name="Ulrich, Melanie" userId="e032b114-1c8d-43bf-83d6-5bd6173b886f" providerId="ADAL" clId="{41257643-7B39-4F72-9B44-D8B1085A350D}" dt="2020-11-05T18:09:39.615" v="21" actId="22"/>
            <ac:picMkLst>
              <pc:docMk/>
              <pc:sldMasterMk cId="4111256006" sldId="2147483719"/>
              <pc:sldLayoutMk cId="1888476529" sldId="2147483749"/>
              <ac:picMk id="4" creationId="{95EFC259-BBAE-4DA5-B848-4DB59354A876}"/>
            </ac:picMkLst>
          </pc:picChg>
        </pc:sldLayoutChg>
        <pc:sldLayoutChg chg="addSp mod">
          <pc:chgData name="Ulrich, Melanie" userId="e032b114-1c8d-43bf-83d6-5bd6173b886f" providerId="ADAL" clId="{41257643-7B39-4F72-9B44-D8B1085A350D}" dt="2020-11-05T18:09:41.947" v="22" actId="22"/>
          <pc:sldLayoutMkLst>
            <pc:docMk/>
            <pc:sldMasterMk cId="4111256006" sldId="2147483719"/>
            <pc:sldLayoutMk cId="1587929098" sldId="2147483750"/>
          </pc:sldLayoutMkLst>
          <pc:picChg chg="add">
            <ac:chgData name="Ulrich, Melanie" userId="e032b114-1c8d-43bf-83d6-5bd6173b886f" providerId="ADAL" clId="{41257643-7B39-4F72-9B44-D8B1085A350D}" dt="2020-11-05T18:09:41.947" v="22" actId="22"/>
            <ac:picMkLst>
              <pc:docMk/>
              <pc:sldMasterMk cId="4111256006" sldId="2147483719"/>
              <pc:sldLayoutMk cId="1587929098" sldId="2147483750"/>
              <ac:picMk id="4" creationId="{B82200EE-224B-415F-A726-90C5CBB2F8E8}"/>
            </ac:picMkLst>
          </pc:picChg>
        </pc:sldLayoutChg>
        <pc:sldLayoutChg chg="addSp mod">
          <pc:chgData name="Ulrich, Melanie" userId="e032b114-1c8d-43bf-83d6-5bd6173b886f" providerId="ADAL" clId="{41257643-7B39-4F72-9B44-D8B1085A350D}" dt="2020-11-05T18:09:44.879" v="23" actId="22"/>
          <pc:sldLayoutMkLst>
            <pc:docMk/>
            <pc:sldMasterMk cId="4111256006" sldId="2147483719"/>
            <pc:sldLayoutMk cId="1857940329" sldId="2147483751"/>
          </pc:sldLayoutMkLst>
          <pc:picChg chg="add">
            <ac:chgData name="Ulrich, Melanie" userId="e032b114-1c8d-43bf-83d6-5bd6173b886f" providerId="ADAL" clId="{41257643-7B39-4F72-9B44-D8B1085A350D}" dt="2020-11-05T18:09:44.879" v="23" actId="22"/>
            <ac:picMkLst>
              <pc:docMk/>
              <pc:sldMasterMk cId="4111256006" sldId="2147483719"/>
              <pc:sldLayoutMk cId="1857940329" sldId="2147483751"/>
              <ac:picMk id="3" creationId="{9917D098-5A09-4869-B309-8E88CBD6B8E6}"/>
            </ac:picMkLst>
          </pc:picChg>
        </pc:sldLayoutChg>
        <pc:sldLayoutChg chg="addSp mod">
          <pc:chgData name="Ulrich, Melanie" userId="e032b114-1c8d-43bf-83d6-5bd6173b886f" providerId="ADAL" clId="{41257643-7B39-4F72-9B44-D8B1085A350D}" dt="2020-11-05T18:09:46.912" v="25" actId="22"/>
          <pc:sldLayoutMkLst>
            <pc:docMk/>
            <pc:sldMasterMk cId="4111256006" sldId="2147483719"/>
            <pc:sldLayoutMk cId="2805017221" sldId="2147483752"/>
          </pc:sldLayoutMkLst>
          <pc:picChg chg="add">
            <ac:chgData name="Ulrich, Melanie" userId="e032b114-1c8d-43bf-83d6-5bd6173b886f" providerId="ADAL" clId="{41257643-7B39-4F72-9B44-D8B1085A350D}" dt="2020-11-05T18:09:46.912" v="25" actId="22"/>
            <ac:picMkLst>
              <pc:docMk/>
              <pc:sldMasterMk cId="4111256006" sldId="2147483719"/>
              <pc:sldLayoutMk cId="2805017221" sldId="2147483752"/>
              <ac:picMk id="3" creationId="{57E9B9A6-20E0-4E5C-B982-427BF76498EC}"/>
            </ac:picMkLst>
          </pc:picChg>
        </pc:sldLayoutChg>
        <pc:sldLayoutChg chg="addSp mod">
          <pc:chgData name="Ulrich, Melanie" userId="e032b114-1c8d-43bf-83d6-5bd6173b886f" providerId="ADAL" clId="{41257643-7B39-4F72-9B44-D8B1085A350D}" dt="2020-11-05T18:09:46.208" v="24" actId="22"/>
          <pc:sldLayoutMkLst>
            <pc:docMk/>
            <pc:sldMasterMk cId="4111256006" sldId="2147483719"/>
            <pc:sldLayoutMk cId="1015751423" sldId="2147483753"/>
          </pc:sldLayoutMkLst>
          <pc:picChg chg="add">
            <ac:chgData name="Ulrich, Melanie" userId="e032b114-1c8d-43bf-83d6-5bd6173b886f" providerId="ADAL" clId="{41257643-7B39-4F72-9B44-D8B1085A350D}" dt="2020-11-05T18:09:46.208" v="24" actId="22"/>
            <ac:picMkLst>
              <pc:docMk/>
              <pc:sldMasterMk cId="4111256006" sldId="2147483719"/>
              <pc:sldLayoutMk cId="1015751423" sldId="2147483753"/>
              <ac:picMk id="3" creationId="{4775AFD9-BEE3-425F-9AB3-3335000DBB4C}"/>
            </ac:picMkLst>
          </pc:picChg>
        </pc:sldLayoutChg>
        <pc:sldLayoutChg chg="addSp delSp modSp mod">
          <pc:chgData name="Ulrich, Melanie" userId="e032b114-1c8d-43bf-83d6-5bd6173b886f" providerId="ADAL" clId="{41257643-7B39-4F72-9B44-D8B1085A350D}" dt="2020-11-05T18:10:11.583" v="30" actId="1076"/>
          <pc:sldLayoutMkLst>
            <pc:docMk/>
            <pc:sldMasterMk cId="4111256006" sldId="2147483719"/>
            <pc:sldLayoutMk cId="3710167667" sldId="2147483754"/>
          </pc:sldLayoutMkLst>
          <pc:picChg chg="add del">
            <ac:chgData name="Ulrich, Melanie" userId="e032b114-1c8d-43bf-83d6-5bd6173b886f" providerId="ADAL" clId="{41257643-7B39-4F72-9B44-D8B1085A350D}" dt="2020-11-05T18:09:58.271" v="28" actId="478"/>
            <ac:picMkLst>
              <pc:docMk/>
              <pc:sldMasterMk cId="4111256006" sldId="2147483719"/>
              <pc:sldLayoutMk cId="3710167667" sldId="2147483754"/>
              <ac:picMk id="2" creationId="{4A7CC5E5-748F-4D66-9347-DFEF67CFEEC4}"/>
            </ac:picMkLst>
          </pc:picChg>
          <pc:picChg chg="add mod">
            <ac:chgData name="Ulrich, Melanie" userId="e032b114-1c8d-43bf-83d6-5bd6173b886f" providerId="ADAL" clId="{41257643-7B39-4F72-9B44-D8B1085A350D}" dt="2020-11-05T18:10:11.583" v="30" actId="1076"/>
            <ac:picMkLst>
              <pc:docMk/>
              <pc:sldMasterMk cId="4111256006" sldId="2147483719"/>
              <pc:sldLayoutMk cId="3710167667" sldId="2147483754"/>
              <ac:picMk id="3" creationId="{C1ADDC4B-24B4-4987-8301-62AC6401666C}"/>
            </ac:picMkLst>
          </pc:picChg>
        </pc:sldLayoutChg>
        <pc:sldLayoutChg chg="addSp mod">
          <pc:chgData name="Ulrich, Melanie" userId="e032b114-1c8d-43bf-83d6-5bd6173b886f" providerId="ADAL" clId="{41257643-7B39-4F72-9B44-D8B1085A350D}" dt="2020-11-05T18:10:25.297" v="41" actId="22"/>
          <pc:sldLayoutMkLst>
            <pc:docMk/>
            <pc:sldMasterMk cId="4111256006" sldId="2147483719"/>
            <pc:sldLayoutMk cId="2613072434" sldId="2147483755"/>
          </pc:sldLayoutMkLst>
          <pc:picChg chg="add">
            <ac:chgData name="Ulrich, Melanie" userId="e032b114-1c8d-43bf-83d6-5bd6173b886f" providerId="ADAL" clId="{41257643-7B39-4F72-9B44-D8B1085A350D}" dt="2020-11-05T18:10:25.297" v="41" actId="22"/>
            <ac:picMkLst>
              <pc:docMk/>
              <pc:sldMasterMk cId="4111256006" sldId="2147483719"/>
              <pc:sldLayoutMk cId="2613072434" sldId="2147483755"/>
              <ac:picMk id="4" creationId="{7B514CDE-B44E-48D2-AF6E-F7F26F3FAC3E}"/>
            </ac:picMkLst>
          </pc:picChg>
        </pc:sldLayoutChg>
        <pc:sldLayoutChg chg="addSp mod">
          <pc:chgData name="Ulrich, Melanie" userId="e032b114-1c8d-43bf-83d6-5bd6173b886f" providerId="ADAL" clId="{41257643-7B39-4F72-9B44-D8B1085A350D}" dt="2020-11-05T18:09:38.195" v="20" actId="22"/>
          <pc:sldLayoutMkLst>
            <pc:docMk/>
            <pc:sldMasterMk cId="4111256006" sldId="2147483719"/>
            <pc:sldLayoutMk cId="2501775187" sldId="2147483756"/>
          </pc:sldLayoutMkLst>
          <pc:picChg chg="add">
            <ac:chgData name="Ulrich, Melanie" userId="e032b114-1c8d-43bf-83d6-5bd6173b886f" providerId="ADAL" clId="{41257643-7B39-4F72-9B44-D8B1085A350D}" dt="2020-11-05T18:09:38.195" v="20" actId="22"/>
            <ac:picMkLst>
              <pc:docMk/>
              <pc:sldMasterMk cId="4111256006" sldId="2147483719"/>
              <pc:sldLayoutMk cId="2501775187" sldId="2147483756"/>
              <ac:picMk id="4" creationId="{F67056E4-3E14-4ED3-85AB-955E33A8DA47}"/>
            </ac:picMkLst>
          </pc:picChg>
        </pc:sldLayoutChg>
        <pc:sldLayoutChg chg="addSp mod">
          <pc:chgData name="Ulrich, Melanie" userId="e032b114-1c8d-43bf-83d6-5bd6173b886f" providerId="ADAL" clId="{41257643-7B39-4F72-9B44-D8B1085A350D}" dt="2020-11-05T18:10:14.477" v="31" actId="22"/>
          <pc:sldLayoutMkLst>
            <pc:docMk/>
            <pc:sldMasterMk cId="4111256006" sldId="2147483719"/>
            <pc:sldLayoutMk cId="3774735913" sldId="2147483757"/>
          </pc:sldLayoutMkLst>
          <pc:picChg chg="add">
            <ac:chgData name="Ulrich, Melanie" userId="e032b114-1c8d-43bf-83d6-5bd6173b886f" providerId="ADAL" clId="{41257643-7B39-4F72-9B44-D8B1085A350D}" dt="2020-11-05T18:10:14.477" v="31" actId="22"/>
            <ac:picMkLst>
              <pc:docMk/>
              <pc:sldMasterMk cId="4111256006" sldId="2147483719"/>
              <pc:sldLayoutMk cId="3774735913" sldId="2147483757"/>
              <ac:picMk id="2" creationId="{9BBBBBA0-AAB0-4BC2-BDF1-8C90CA9DFF5C}"/>
            </ac:picMkLst>
          </pc:picChg>
        </pc:sldLayoutChg>
        <pc:sldLayoutChg chg="addSp mod">
          <pc:chgData name="Ulrich, Melanie" userId="e032b114-1c8d-43bf-83d6-5bd6173b886f" providerId="ADAL" clId="{41257643-7B39-4F72-9B44-D8B1085A350D}" dt="2020-11-05T18:10:15.817" v="32" actId="22"/>
          <pc:sldLayoutMkLst>
            <pc:docMk/>
            <pc:sldMasterMk cId="4111256006" sldId="2147483719"/>
            <pc:sldLayoutMk cId="4115139038" sldId="2147483758"/>
          </pc:sldLayoutMkLst>
          <pc:picChg chg="add">
            <ac:chgData name="Ulrich, Melanie" userId="e032b114-1c8d-43bf-83d6-5bd6173b886f" providerId="ADAL" clId="{41257643-7B39-4F72-9B44-D8B1085A350D}" dt="2020-11-05T18:10:15.817" v="32" actId="22"/>
            <ac:picMkLst>
              <pc:docMk/>
              <pc:sldMasterMk cId="4111256006" sldId="2147483719"/>
              <pc:sldLayoutMk cId="4115139038" sldId="2147483758"/>
              <ac:picMk id="2" creationId="{13A586B6-7406-43F8-B07F-A8BD953D18A4}"/>
            </ac:picMkLst>
          </pc:picChg>
        </pc:sldLayoutChg>
        <pc:sldLayoutChg chg="addSp mod">
          <pc:chgData name="Ulrich, Melanie" userId="e032b114-1c8d-43bf-83d6-5bd6173b886f" providerId="ADAL" clId="{41257643-7B39-4F72-9B44-D8B1085A350D}" dt="2020-11-05T18:10:16.835" v="33" actId="22"/>
          <pc:sldLayoutMkLst>
            <pc:docMk/>
            <pc:sldMasterMk cId="4111256006" sldId="2147483719"/>
            <pc:sldLayoutMk cId="1755101657" sldId="2147483760"/>
          </pc:sldLayoutMkLst>
          <pc:picChg chg="add">
            <ac:chgData name="Ulrich, Melanie" userId="e032b114-1c8d-43bf-83d6-5bd6173b886f" providerId="ADAL" clId="{41257643-7B39-4F72-9B44-D8B1085A350D}" dt="2020-11-05T18:10:16.835" v="33" actId="22"/>
            <ac:picMkLst>
              <pc:docMk/>
              <pc:sldMasterMk cId="4111256006" sldId="2147483719"/>
              <pc:sldLayoutMk cId="1755101657" sldId="2147483760"/>
              <ac:picMk id="2" creationId="{4973D2B0-1CE9-493B-9925-CD6B89614F4F}"/>
            </ac:picMkLst>
          </pc:picChg>
        </pc:sldLayoutChg>
        <pc:sldLayoutChg chg="addSp mod">
          <pc:chgData name="Ulrich, Melanie" userId="e032b114-1c8d-43bf-83d6-5bd6173b886f" providerId="ADAL" clId="{41257643-7B39-4F72-9B44-D8B1085A350D}" dt="2020-11-05T18:10:18.793" v="34" actId="22"/>
          <pc:sldLayoutMkLst>
            <pc:docMk/>
            <pc:sldMasterMk cId="4111256006" sldId="2147483719"/>
            <pc:sldLayoutMk cId="1890678891" sldId="2147483761"/>
          </pc:sldLayoutMkLst>
          <pc:picChg chg="add">
            <ac:chgData name="Ulrich, Melanie" userId="e032b114-1c8d-43bf-83d6-5bd6173b886f" providerId="ADAL" clId="{41257643-7B39-4F72-9B44-D8B1085A350D}" dt="2020-11-05T18:10:18.793" v="34" actId="22"/>
            <ac:picMkLst>
              <pc:docMk/>
              <pc:sldMasterMk cId="4111256006" sldId="2147483719"/>
              <pc:sldLayoutMk cId="1890678891" sldId="2147483761"/>
              <ac:picMk id="2" creationId="{CAF8FDEC-6588-41D9-99DC-18FE86AD052D}"/>
            </ac:picMkLst>
          </pc:picChg>
        </pc:sldLayoutChg>
        <pc:sldLayoutChg chg="addSp mod">
          <pc:chgData name="Ulrich, Melanie" userId="e032b114-1c8d-43bf-83d6-5bd6173b886f" providerId="ADAL" clId="{41257643-7B39-4F72-9B44-D8B1085A350D}" dt="2020-11-05T18:10:19.334" v="35" actId="22"/>
          <pc:sldLayoutMkLst>
            <pc:docMk/>
            <pc:sldMasterMk cId="4111256006" sldId="2147483719"/>
            <pc:sldLayoutMk cId="3583457087" sldId="2147483762"/>
          </pc:sldLayoutMkLst>
          <pc:picChg chg="add">
            <ac:chgData name="Ulrich, Melanie" userId="e032b114-1c8d-43bf-83d6-5bd6173b886f" providerId="ADAL" clId="{41257643-7B39-4F72-9B44-D8B1085A350D}" dt="2020-11-05T18:10:19.334" v="35" actId="22"/>
            <ac:picMkLst>
              <pc:docMk/>
              <pc:sldMasterMk cId="4111256006" sldId="2147483719"/>
              <pc:sldLayoutMk cId="3583457087" sldId="2147483762"/>
              <ac:picMk id="2" creationId="{5BF0BE0F-8278-429A-ABC4-48862EE15D96}"/>
            </ac:picMkLst>
          </pc:picChg>
        </pc:sldLayoutChg>
        <pc:sldLayoutChg chg="addSp mod">
          <pc:chgData name="Ulrich, Melanie" userId="e032b114-1c8d-43bf-83d6-5bd6173b886f" providerId="ADAL" clId="{41257643-7B39-4F72-9B44-D8B1085A350D}" dt="2020-11-05T18:10:21.034" v="36" actId="22"/>
          <pc:sldLayoutMkLst>
            <pc:docMk/>
            <pc:sldMasterMk cId="4111256006" sldId="2147483719"/>
            <pc:sldLayoutMk cId="3598649046" sldId="2147483764"/>
          </pc:sldLayoutMkLst>
          <pc:picChg chg="add">
            <ac:chgData name="Ulrich, Melanie" userId="e032b114-1c8d-43bf-83d6-5bd6173b886f" providerId="ADAL" clId="{41257643-7B39-4F72-9B44-D8B1085A350D}" dt="2020-11-05T18:10:21.034" v="36" actId="22"/>
            <ac:picMkLst>
              <pc:docMk/>
              <pc:sldMasterMk cId="4111256006" sldId="2147483719"/>
              <pc:sldLayoutMk cId="3598649046" sldId="2147483764"/>
              <ac:picMk id="4" creationId="{715CADD9-290D-480D-B381-B762CBC85CC8}"/>
            </ac:picMkLst>
          </pc:picChg>
        </pc:sldLayoutChg>
        <pc:sldLayoutChg chg="addSp mod">
          <pc:chgData name="Ulrich, Melanie" userId="e032b114-1c8d-43bf-83d6-5bd6173b886f" providerId="ADAL" clId="{41257643-7B39-4F72-9B44-D8B1085A350D}" dt="2020-11-05T18:10:21.599" v="37" actId="22"/>
          <pc:sldLayoutMkLst>
            <pc:docMk/>
            <pc:sldMasterMk cId="4111256006" sldId="2147483719"/>
            <pc:sldLayoutMk cId="2234919333" sldId="2147483765"/>
          </pc:sldLayoutMkLst>
          <pc:picChg chg="add">
            <ac:chgData name="Ulrich, Melanie" userId="e032b114-1c8d-43bf-83d6-5bd6173b886f" providerId="ADAL" clId="{41257643-7B39-4F72-9B44-D8B1085A350D}" dt="2020-11-05T18:10:21.599" v="37" actId="22"/>
            <ac:picMkLst>
              <pc:docMk/>
              <pc:sldMasterMk cId="4111256006" sldId="2147483719"/>
              <pc:sldLayoutMk cId="2234919333" sldId="2147483765"/>
              <ac:picMk id="4" creationId="{46102D5F-B5B3-44E7-B63C-D3C34DEFE146}"/>
            </ac:picMkLst>
          </pc:picChg>
        </pc:sldLayoutChg>
        <pc:sldLayoutChg chg="addSp mod">
          <pc:chgData name="Ulrich, Melanie" userId="e032b114-1c8d-43bf-83d6-5bd6173b886f" providerId="ADAL" clId="{41257643-7B39-4F72-9B44-D8B1085A350D}" dt="2020-11-05T18:10:22.272" v="38" actId="22"/>
          <pc:sldLayoutMkLst>
            <pc:docMk/>
            <pc:sldMasterMk cId="4111256006" sldId="2147483719"/>
            <pc:sldLayoutMk cId="3607815446" sldId="2147483766"/>
          </pc:sldLayoutMkLst>
          <pc:picChg chg="add">
            <ac:chgData name="Ulrich, Melanie" userId="e032b114-1c8d-43bf-83d6-5bd6173b886f" providerId="ADAL" clId="{41257643-7B39-4F72-9B44-D8B1085A350D}" dt="2020-11-05T18:10:22.272" v="38" actId="22"/>
            <ac:picMkLst>
              <pc:docMk/>
              <pc:sldMasterMk cId="4111256006" sldId="2147483719"/>
              <pc:sldLayoutMk cId="3607815446" sldId="2147483766"/>
              <ac:picMk id="4" creationId="{0CB36AA6-6A09-4EF9-94EF-52554048B0EA}"/>
            </ac:picMkLst>
          </pc:picChg>
        </pc:sldLayoutChg>
        <pc:sldLayoutChg chg="addSp mod">
          <pc:chgData name="Ulrich, Melanie" userId="e032b114-1c8d-43bf-83d6-5bd6173b886f" providerId="ADAL" clId="{41257643-7B39-4F72-9B44-D8B1085A350D}" dt="2020-11-05T18:10:23.043" v="39" actId="22"/>
          <pc:sldLayoutMkLst>
            <pc:docMk/>
            <pc:sldMasterMk cId="4111256006" sldId="2147483719"/>
            <pc:sldLayoutMk cId="205652112" sldId="2147483767"/>
          </pc:sldLayoutMkLst>
          <pc:picChg chg="add">
            <ac:chgData name="Ulrich, Melanie" userId="e032b114-1c8d-43bf-83d6-5bd6173b886f" providerId="ADAL" clId="{41257643-7B39-4F72-9B44-D8B1085A350D}" dt="2020-11-05T18:10:23.043" v="39" actId="22"/>
            <ac:picMkLst>
              <pc:docMk/>
              <pc:sldMasterMk cId="4111256006" sldId="2147483719"/>
              <pc:sldLayoutMk cId="205652112" sldId="2147483767"/>
              <ac:picMk id="3" creationId="{67211782-D95D-4EAA-8801-2284CAACAE51}"/>
            </ac:picMkLst>
          </pc:picChg>
        </pc:sldLayoutChg>
        <pc:sldLayoutChg chg="addSp mod">
          <pc:chgData name="Ulrich, Melanie" userId="e032b114-1c8d-43bf-83d6-5bd6173b886f" providerId="ADAL" clId="{41257643-7B39-4F72-9B44-D8B1085A350D}" dt="2020-11-05T18:10:24.381" v="40" actId="22"/>
          <pc:sldLayoutMkLst>
            <pc:docMk/>
            <pc:sldMasterMk cId="4111256006" sldId="2147483719"/>
            <pc:sldLayoutMk cId="3479337966" sldId="2147483768"/>
          </pc:sldLayoutMkLst>
          <pc:picChg chg="add">
            <ac:chgData name="Ulrich, Melanie" userId="e032b114-1c8d-43bf-83d6-5bd6173b886f" providerId="ADAL" clId="{41257643-7B39-4F72-9B44-D8B1085A350D}" dt="2020-11-05T18:10:24.381" v="40" actId="22"/>
            <ac:picMkLst>
              <pc:docMk/>
              <pc:sldMasterMk cId="4111256006" sldId="2147483719"/>
              <pc:sldLayoutMk cId="3479337966" sldId="2147483768"/>
              <ac:picMk id="3" creationId="{4569829E-0179-48F9-9819-FA8179268C14}"/>
            </ac:picMkLst>
          </pc:picChg>
        </pc:sldLayoutChg>
      </pc:sldMasterChg>
    </pc:docChg>
  </pc:docChgLst>
  <pc:docChgLst>
    <pc:chgData name="Muffoletto, Jamie" userId="S::jamie.muffoletto@tea.texas.gov::daf1e3c6-8137-448a-b141-d23049d419b5" providerId="AD" clId="Web-{6E6BB29F-0017-0000-A8B3-F373AA0822D5}"/>
    <pc:docChg chg="">
      <pc:chgData name="Muffoletto, Jamie" userId="S::jamie.muffoletto@tea.texas.gov::daf1e3c6-8137-448a-b141-d23049d419b5" providerId="AD" clId="Web-{6E6BB29F-0017-0000-A8B3-F373AA0822D5}" dt="2021-03-09T01:11:42.578" v="0"/>
      <pc:docMkLst>
        <pc:docMk/>
      </pc:docMkLst>
      <pc:sldChg chg="delCm">
        <pc:chgData name="Muffoletto, Jamie" userId="S::jamie.muffoletto@tea.texas.gov::daf1e3c6-8137-448a-b141-d23049d419b5" providerId="AD" clId="Web-{6E6BB29F-0017-0000-A8B3-F373AA0822D5}" dt="2021-03-09T01:11:42.578" v="0"/>
        <pc:sldMkLst>
          <pc:docMk/>
          <pc:sldMk cId="367918000" sldId="258"/>
        </pc:sldMkLst>
      </pc:sldChg>
    </pc:docChg>
  </pc:docChgLst>
  <pc:docChgLst>
    <pc:chgData name="Sharp, Stephanie" userId="S::stephanie.sharp@tea.texas.gov::4b7f997e-11e2-446b-b7b6-32dc105769b7" providerId="AD" clId="Web-{E3BCEBA0-089B-44EA-8A96-F1F41F1FFBB4}"/>
    <pc:docChg chg="modSld">
      <pc:chgData name="Sharp, Stephanie" userId="S::stephanie.sharp@tea.texas.gov::4b7f997e-11e2-446b-b7b6-32dc105769b7" providerId="AD" clId="Web-{E3BCEBA0-089B-44EA-8A96-F1F41F1FFBB4}" dt="2021-07-16T14:39:18.898" v="1" actId="14100"/>
      <pc:docMkLst>
        <pc:docMk/>
      </pc:docMkLst>
      <pc:sldChg chg="modSp">
        <pc:chgData name="Sharp, Stephanie" userId="S::stephanie.sharp@tea.texas.gov::4b7f997e-11e2-446b-b7b6-32dc105769b7" providerId="AD" clId="Web-{E3BCEBA0-089B-44EA-8A96-F1F41F1FFBB4}" dt="2021-07-16T14:39:18.898" v="1" actId="14100"/>
        <pc:sldMkLst>
          <pc:docMk/>
          <pc:sldMk cId="1833431834" sldId="368"/>
        </pc:sldMkLst>
        <pc:spChg chg="mod">
          <ac:chgData name="Sharp, Stephanie" userId="S::stephanie.sharp@tea.texas.gov::4b7f997e-11e2-446b-b7b6-32dc105769b7" providerId="AD" clId="Web-{E3BCEBA0-089B-44EA-8A96-F1F41F1FFBB4}" dt="2021-07-16T14:39:18.898" v="1" actId="14100"/>
          <ac:spMkLst>
            <pc:docMk/>
            <pc:sldMk cId="1833431834" sldId="368"/>
            <ac:spMk id="4" creationId="{3F6CE2FE-F02B-461B-8C8F-E1DFA26F0ED4}"/>
          </ac:spMkLst>
        </pc:spChg>
      </pc:sldChg>
    </pc:docChg>
  </pc:docChgLst>
  <pc:docChgLst>
    <pc:chgData name="Muffoletto, Jamie" userId="daf1e3c6-8137-448a-b141-d23049d419b5" providerId="ADAL" clId="{E600B7C5-27D1-43D2-B3D0-5D61CFF16E3C}"/>
    <pc:docChg chg="custSel modSld sldOrd">
      <pc:chgData name="Muffoletto, Jamie" userId="daf1e3c6-8137-448a-b141-d23049d419b5" providerId="ADAL" clId="{E600B7C5-27D1-43D2-B3D0-5D61CFF16E3C}" dt="2021-07-19T18:05:54.951" v="2" actId="1589"/>
      <pc:docMkLst>
        <pc:docMk/>
      </pc:docMkLst>
      <pc:sldChg chg="ord addCm">
        <pc:chgData name="Muffoletto, Jamie" userId="daf1e3c6-8137-448a-b141-d23049d419b5" providerId="ADAL" clId="{E600B7C5-27D1-43D2-B3D0-5D61CFF16E3C}" dt="2021-07-19T18:05:54.951" v="2" actId="1589"/>
        <pc:sldMkLst>
          <pc:docMk/>
          <pc:sldMk cId="3183538176" sldId="404"/>
        </pc:sldMkLst>
      </pc:sldChg>
    </pc:docChg>
  </pc:docChgLst>
  <pc:docChgLst>
    <pc:chgData name="Hanson, Terri" userId="a02fd813-d4f3-43fd-83dd-7393041517de" providerId="ADAL" clId="{DABBC9E4-AC69-42BE-96FE-35C582B198A7}"/>
    <pc:docChg chg="custSel modSld sldOrd">
      <pc:chgData name="Hanson, Terri" userId="a02fd813-d4f3-43fd-83dd-7393041517de" providerId="ADAL" clId="{DABBC9E4-AC69-42BE-96FE-35C582B198A7}" dt="2021-07-19T18:10:56.030" v="11"/>
      <pc:docMkLst>
        <pc:docMk/>
      </pc:docMkLst>
      <pc:sldChg chg="addCm modCm">
        <pc:chgData name="Hanson, Terri" userId="a02fd813-d4f3-43fd-83dd-7393041517de" providerId="ADAL" clId="{DABBC9E4-AC69-42BE-96FE-35C582B198A7}" dt="2021-07-15T18:20:26.820" v="1"/>
        <pc:sldMkLst>
          <pc:docMk/>
          <pc:sldMk cId="1523953816" sldId="349"/>
        </pc:sldMkLst>
      </pc:sldChg>
      <pc:sldChg chg="addCm">
        <pc:chgData name="Hanson, Terri" userId="a02fd813-d4f3-43fd-83dd-7393041517de" providerId="ADAL" clId="{DABBC9E4-AC69-42BE-96FE-35C582B198A7}" dt="2021-07-15T22:05:30.147" v="2" actId="1589"/>
        <pc:sldMkLst>
          <pc:docMk/>
          <pc:sldMk cId="1833431834" sldId="368"/>
        </pc:sldMkLst>
      </pc:sldChg>
      <pc:sldChg chg="ord">
        <pc:chgData name="Hanson, Terri" userId="a02fd813-d4f3-43fd-83dd-7393041517de" providerId="ADAL" clId="{DABBC9E4-AC69-42BE-96FE-35C582B198A7}" dt="2021-07-19T18:10:56.030" v="11"/>
        <pc:sldMkLst>
          <pc:docMk/>
          <pc:sldMk cId="1424109530" sldId="403"/>
        </pc:sldMkLst>
      </pc:sldChg>
      <pc:sldChg chg="addCm modCm">
        <pc:chgData name="Hanson, Terri" userId="a02fd813-d4f3-43fd-83dd-7393041517de" providerId="ADAL" clId="{DABBC9E4-AC69-42BE-96FE-35C582B198A7}" dt="2021-07-15T22:06:59.196" v="4"/>
        <pc:sldMkLst>
          <pc:docMk/>
          <pc:sldMk cId="3183538176" sldId="404"/>
        </pc:sldMkLst>
      </pc:sldChg>
      <pc:sldChg chg="addCm delCm modCm">
        <pc:chgData name="Hanson, Terri" userId="a02fd813-d4f3-43fd-83dd-7393041517de" providerId="ADAL" clId="{DABBC9E4-AC69-42BE-96FE-35C582B198A7}" dt="2021-07-15T22:08:36.014" v="9" actId="1592"/>
        <pc:sldMkLst>
          <pc:docMk/>
          <pc:sldMk cId="1371263398" sldId="406"/>
        </pc:sldMkLst>
      </pc:sldChg>
    </pc:docChg>
  </pc:docChgLst>
  <pc:docChgLst>
    <pc:chgData name="Briggs, Connor" userId="885b7513-d3fa-4947-add1-efc2b24f04bd" providerId="ADAL" clId="{CF29376B-D4E3-4568-A419-93F7AC5CB9B6}"/>
    <pc:docChg chg="undo custSel delSld modSld">
      <pc:chgData name="Briggs, Connor" userId="885b7513-d3fa-4947-add1-efc2b24f04bd" providerId="ADAL" clId="{CF29376B-D4E3-4568-A419-93F7AC5CB9B6}" dt="2021-03-08T16:35:02.088" v="447" actId="1037"/>
      <pc:docMkLst>
        <pc:docMk/>
      </pc:docMkLst>
      <pc:sldChg chg="addSp delSp modSp mod addCm">
        <pc:chgData name="Briggs, Connor" userId="885b7513-d3fa-4947-add1-efc2b24f04bd" providerId="ADAL" clId="{CF29376B-D4E3-4568-A419-93F7AC5CB9B6}" dt="2021-03-08T16:28:35.006" v="62" actId="1037"/>
        <pc:sldMkLst>
          <pc:docMk/>
          <pc:sldMk cId="2004467153" sldId="362"/>
        </pc:sldMkLst>
        <pc:spChg chg="del">
          <ac:chgData name="Briggs, Connor" userId="885b7513-d3fa-4947-add1-efc2b24f04bd" providerId="ADAL" clId="{CF29376B-D4E3-4568-A419-93F7AC5CB9B6}" dt="2021-03-08T16:28:05.473" v="6" actId="478"/>
          <ac:spMkLst>
            <pc:docMk/>
            <pc:sldMk cId="2004467153" sldId="362"/>
            <ac:spMk id="4" creationId="{3F6CE2FE-F02B-461B-8C8F-E1DFA26F0ED4}"/>
          </ac:spMkLst>
        </pc:spChg>
        <pc:spChg chg="add del mod">
          <ac:chgData name="Briggs, Connor" userId="885b7513-d3fa-4947-add1-efc2b24f04bd" providerId="ADAL" clId="{CF29376B-D4E3-4568-A419-93F7AC5CB9B6}" dt="2021-03-08T16:28:07.952" v="7" actId="478"/>
          <ac:spMkLst>
            <pc:docMk/>
            <pc:sldMk cId="2004467153" sldId="362"/>
            <ac:spMk id="6" creationId="{C64F2993-7A89-4C5E-A059-8C1CA510385A}"/>
          </ac:spMkLst>
        </pc:spChg>
        <pc:picChg chg="mod">
          <ac:chgData name="Briggs, Connor" userId="885b7513-d3fa-4947-add1-efc2b24f04bd" providerId="ADAL" clId="{CF29376B-D4E3-4568-A419-93F7AC5CB9B6}" dt="2021-03-08T16:28:35.006" v="62" actId="1037"/>
          <ac:picMkLst>
            <pc:docMk/>
            <pc:sldMk cId="2004467153" sldId="362"/>
            <ac:picMk id="5" creationId="{94C14A73-6DF0-4206-BF7C-E5E97132010B}"/>
          </ac:picMkLst>
        </pc:picChg>
      </pc:sldChg>
      <pc:sldChg chg="del">
        <pc:chgData name="Briggs, Connor" userId="885b7513-d3fa-4947-add1-efc2b24f04bd" providerId="ADAL" clId="{CF29376B-D4E3-4568-A419-93F7AC5CB9B6}" dt="2021-03-08T16:28:25.318" v="50" actId="2696"/>
        <pc:sldMkLst>
          <pc:docMk/>
          <pc:sldMk cId="2693030665" sldId="363"/>
        </pc:sldMkLst>
      </pc:sldChg>
      <pc:sldChg chg="addCm modCm">
        <pc:chgData name="Briggs, Connor" userId="885b7513-d3fa-4947-add1-efc2b24f04bd" providerId="ADAL" clId="{CF29376B-D4E3-4568-A419-93F7AC5CB9B6}" dt="2021-03-05T23:21:59.615" v="1"/>
        <pc:sldMkLst>
          <pc:docMk/>
          <pc:sldMk cId="2565726543" sldId="369"/>
        </pc:sldMkLst>
      </pc:sldChg>
      <pc:sldChg chg="modSp mod">
        <pc:chgData name="Briggs, Connor" userId="885b7513-d3fa-4947-add1-efc2b24f04bd" providerId="ADAL" clId="{CF29376B-D4E3-4568-A419-93F7AC5CB9B6}" dt="2021-03-08T16:29:49.620" v="82" actId="20577"/>
        <pc:sldMkLst>
          <pc:docMk/>
          <pc:sldMk cId="43810575" sldId="372"/>
        </pc:sldMkLst>
        <pc:spChg chg="mod">
          <ac:chgData name="Briggs, Connor" userId="885b7513-d3fa-4947-add1-efc2b24f04bd" providerId="ADAL" clId="{CF29376B-D4E3-4568-A419-93F7AC5CB9B6}" dt="2021-03-08T16:29:49.620" v="82" actId="20577"/>
          <ac:spMkLst>
            <pc:docMk/>
            <pc:sldMk cId="43810575" sldId="372"/>
            <ac:spMk id="3" creationId="{06942845-BD5A-42C5-A5C4-13339DD507AB}"/>
          </ac:spMkLst>
        </pc:spChg>
        <pc:spChg chg="mod">
          <ac:chgData name="Briggs, Connor" userId="885b7513-d3fa-4947-add1-efc2b24f04bd" providerId="ADAL" clId="{CF29376B-D4E3-4568-A419-93F7AC5CB9B6}" dt="2021-03-08T16:29:28.594" v="64" actId="6549"/>
          <ac:spMkLst>
            <pc:docMk/>
            <pc:sldMk cId="43810575" sldId="372"/>
            <ac:spMk id="4" creationId="{3F6CE2FE-F02B-461B-8C8F-E1DFA26F0ED4}"/>
          </ac:spMkLst>
        </pc:spChg>
      </pc:sldChg>
      <pc:sldChg chg="addSp delSp modSp mod addCm modCm">
        <pc:chgData name="Briggs, Connor" userId="885b7513-d3fa-4947-add1-efc2b24f04bd" providerId="ADAL" clId="{CF29376B-D4E3-4568-A419-93F7AC5CB9B6}" dt="2021-03-08T16:35:02.088" v="447" actId="1037"/>
        <pc:sldMkLst>
          <pc:docMk/>
          <pc:sldMk cId="75298966" sldId="374"/>
        </pc:sldMkLst>
        <pc:spChg chg="add del mod">
          <ac:chgData name="Briggs, Connor" userId="885b7513-d3fa-4947-add1-efc2b24f04bd" providerId="ADAL" clId="{CF29376B-D4E3-4568-A419-93F7AC5CB9B6}" dt="2021-03-08T16:31:42.597" v="289"/>
          <ac:spMkLst>
            <pc:docMk/>
            <pc:sldMk cId="75298966" sldId="374"/>
            <ac:spMk id="2" creationId="{A188463B-8880-4E9F-A647-191D0F70FCE6}"/>
          </ac:spMkLst>
        </pc:spChg>
        <pc:spChg chg="mod">
          <ac:chgData name="Briggs, Connor" userId="885b7513-d3fa-4947-add1-efc2b24f04bd" providerId="ADAL" clId="{CF29376B-D4E3-4568-A419-93F7AC5CB9B6}" dt="2021-03-08T16:30:01.166" v="85" actId="20577"/>
          <ac:spMkLst>
            <pc:docMk/>
            <pc:sldMk cId="75298966" sldId="374"/>
            <ac:spMk id="3" creationId="{06942845-BD5A-42C5-A5C4-13339DD507AB}"/>
          </ac:spMkLst>
        </pc:spChg>
        <pc:spChg chg="add mod">
          <ac:chgData name="Briggs, Connor" userId="885b7513-d3fa-4947-add1-efc2b24f04bd" providerId="ADAL" clId="{CF29376B-D4E3-4568-A419-93F7AC5CB9B6}" dt="2021-03-08T16:35:02.088" v="447" actId="1037"/>
          <ac:spMkLst>
            <pc:docMk/>
            <pc:sldMk cId="75298966" sldId="374"/>
            <ac:spMk id="4" creationId="{6F7D9534-FA0A-49EF-858C-AF11DA725E7F}"/>
          </ac:spMkLst>
        </pc:spChg>
        <pc:picChg chg="mod">
          <ac:chgData name="Briggs, Connor" userId="885b7513-d3fa-4947-add1-efc2b24f04bd" providerId="ADAL" clId="{CF29376B-D4E3-4568-A419-93F7AC5CB9B6}" dt="2021-03-08T16:31:24.683" v="286" actId="1036"/>
          <ac:picMkLst>
            <pc:docMk/>
            <pc:sldMk cId="75298966" sldId="374"/>
            <ac:picMk id="7" creationId="{D918F08A-6B47-4EBA-B598-77ACEC6A2891}"/>
          </ac:picMkLst>
        </pc:picChg>
        <pc:picChg chg="mod">
          <ac:chgData name="Briggs, Connor" userId="885b7513-d3fa-4947-add1-efc2b24f04bd" providerId="ADAL" clId="{CF29376B-D4E3-4568-A419-93F7AC5CB9B6}" dt="2021-03-08T16:31:18.416" v="236" actId="1036"/>
          <ac:picMkLst>
            <pc:docMk/>
            <pc:sldMk cId="75298966" sldId="374"/>
            <ac:picMk id="9" creationId="{AFA02C39-A567-4470-9A4A-5613B8235C9F}"/>
          </ac:picMkLst>
        </pc:picChg>
        <pc:picChg chg="del">
          <ac:chgData name="Briggs, Connor" userId="885b7513-d3fa-4947-add1-efc2b24f04bd" providerId="ADAL" clId="{CF29376B-D4E3-4568-A419-93F7AC5CB9B6}" dt="2021-03-08T16:31:01.624" v="130" actId="21"/>
          <ac:picMkLst>
            <pc:docMk/>
            <pc:sldMk cId="75298966" sldId="374"/>
            <ac:picMk id="11" creationId="{77E4ECC7-88BB-49A9-A892-9AC15E05C454}"/>
          </ac:picMkLst>
        </pc:picChg>
      </pc:sldChg>
      <pc:sldChg chg="addSp modSp mod">
        <pc:chgData name="Briggs, Connor" userId="885b7513-d3fa-4947-add1-efc2b24f04bd" providerId="ADAL" clId="{CF29376B-D4E3-4568-A419-93F7AC5CB9B6}" dt="2021-03-08T16:31:10.811" v="201" actId="1036"/>
        <pc:sldMkLst>
          <pc:docMk/>
          <pc:sldMk cId="2480609353" sldId="375"/>
        </pc:sldMkLst>
        <pc:spChg chg="mod">
          <ac:chgData name="Briggs, Connor" userId="885b7513-d3fa-4947-add1-efc2b24f04bd" providerId="ADAL" clId="{CF29376B-D4E3-4568-A419-93F7AC5CB9B6}" dt="2021-03-08T16:30:10.013" v="86" actId="20577"/>
          <ac:spMkLst>
            <pc:docMk/>
            <pc:sldMk cId="2480609353" sldId="375"/>
            <ac:spMk id="3" creationId="{06942845-BD5A-42C5-A5C4-13339DD507AB}"/>
          </ac:spMkLst>
        </pc:spChg>
        <pc:picChg chg="add mod">
          <ac:chgData name="Briggs, Connor" userId="885b7513-d3fa-4947-add1-efc2b24f04bd" providerId="ADAL" clId="{CF29376B-D4E3-4568-A419-93F7AC5CB9B6}" dt="2021-03-08T16:31:09.133" v="196" actId="1035"/>
          <ac:picMkLst>
            <pc:docMk/>
            <pc:sldMk cId="2480609353" sldId="375"/>
            <ac:picMk id="5" creationId="{E20B1678-F4D2-4A8D-BECD-F578225E3C9F}"/>
          </ac:picMkLst>
        </pc:picChg>
        <pc:picChg chg="mod">
          <ac:chgData name="Briggs, Connor" userId="885b7513-d3fa-4947-add1-efc2b24f04bd" providerId="ADAL" clId="{CF29376B-D4E3-4568-A419-93F7AC5CB9B6}" dt="2021-03-08T16:30:57.350" v="129" actId="1036"/>
          <ac:picMkLst>
            <pc:docMk/>
            <pc:sldMk cId="2480609353" sldId="375"/>
            <ac:picMk id="6" creationId="{E740B84F-DCAF-4FE6-8E8B-58BA50B16237}"/>
          </ac:picMkLst>
        </pc:picChg>
        <pc:picChg chg="mod">
          <ac:chgData name="Briggs, Connor" userId="885b7513-d3fa-4947-add1-efc2b24f04bd" providerId="ADAL" clId="{CF29376B-D4E3-4568-A419-93F7AC5CB9B6}" dt="2021-03-08T16:31:10.811" v="201" actId="1036"/>
          <ac:picMkLst>
            <pc:docMk/>
            <pc:sldMk cId="2480609353" sldId="375"/>
            <ac:picMk id="10" creationId="{CFC467B3-1620-46BD-976C-5CFECC839F59}"/>
          </ac:picMkLst>
        </pc:picChg>
      </pc:sldChg>
    </pc:docChg>
  </pc:docChgLst>
  <pc:docChgLst>
    <pc:chgData name="Briggs, Connor" userId="885b7513-d3fa-4947-add1-efc2b24f04bd" providerId="ADAL" clId="{60F5222B-2A02-40B3-B4D0-403B84C03D84}"/>
    <pc:docChg chg="modSld">
      <pc:chgData name="Briggs, Connor" userId="885b7513-d3fa-4947-add1-efc2b24f04bd" providerId="ADAL" clId="{60F5222B-2A02-40B3-B4D0-403B84C03D84}" dt="2021-02-23T20:47:21.351" v="128" actId="20577"/>
      <pc:docMkLst>
        <pc:docMk/>
      </pc:docMkLst>
      <pc:sldChg chg="modSp mod">
        <pc:chgData name="Briggs, Connor" userId="885b7513-d3fa-4947-add1-efc2b24f04bd" providerId="ADAL" clId="{60F5222B-2A02-40B3-B4D0-403B84C03D84}" dt="2021-02-23T20:47:21.351" v="128" actId="20577"/>
        <pc:sldMkLst>
          <pc:docMk/>
          <pc:sldMk cId="595055486" sldId="308"/>
        </pc:sldMkLst>
        <pc:spChg chg="mod">
          <ac:chgData name="Briggs, Connor" userId="885b7513-d3fa-4947-add1-efc2b24f04bd" providerId="ADAL" clId="{60F5222B-2A02-40B3-B4D0-403B84C03D84}" dt="2021-02-23T20:47:21.351" v="128" actId="20577"/>
          <ac:spMkLst>
            <pc:docMk/>
            <pc:sldMk cId="595055486" sldId="308"/>
            <ac:spMk id="4" creationId="{3F6CE2FE-F02B-461B-8C8F-E1DFA26F0ED4}"/>
          </ac:spMkLst>
        </pc:spChg>
      </pc:sldChg>
      <pc:sldChg chg="modSp mod">
        <pc:chgData name="Briggs, Connor" userId="885b7513-d3fa-4947-add1-efc2b24f04bd" providerId="ADAL" clId="{60F5222B-2A02-40B3-B4D0-403B84C03D84}" dt="2021-02-23T20:47:04.983" v="66" actId="20577"/>
        <pc:sldMkLst>
          <pc:docMk/>
          <pc:sldMk cId="3545492825" sldId="309"/>
        </pc:sldMkLst>
        <pc:spChg chg="mod">
          <ac:chgData name="Briggs, Connor" userId="885b7513-d3fa-4947-add1-efc2b24f04bd" providerId="ADAL" clId="{60F5222B-2A02-40B3-B4D0-403B84C03D84}" dt="2021-02-23T20:47:04.983" v="66" actId="20577"/>
          <ac:spMkLst>
            <pc:docMk/>
            <pc:sldMk cId="3545492825" sldId="309"/>
            <ac:spMk id="4" creationId="{3F6CE2FE-F02B-461B-8C8F-E1DFA26F0ED4}"/>
          </ac:spMkLst>
        </pc:spChg>
      </pc:sldChg>
      <pc:sldChg chg="modSp mod">
        <pc:chgData name="Briggs, Connor" userId="885b7513-d3fa-4947-add1-efc2b24f04bd" providerId="ADAL" clId="{60F5222B-2A02-40B3-B4D0-403B84C03D84}" dt="2021-02-23T20:10:12.204" v="2" actId="20577"/>
        <pc:sldMkLst>
          <pc:docMk/>
          <pc:sldMk cId="183962543" sldId="341"/>
        </pc:sldMkLst>
        <pc:spChg chg="mod">
          <ac:chgData name="Briggs, Connor" userId="885b7513-d3fa-4947-add1-efc2b24f04bd" providerId="ADAL" clId="{60F5222B-2A02-40B3-B4D0-403B84C03D84}" dt="2021-02-23T20:10:12.204" v="2" actId="20577"/>
          <ac:spMkLst>
            <pc:docMk/>
            <pc:sldMk cId="183962543" sldId="341"/>
            <ac:spMk id="4" creationId="{3F6CE2FE-F02B-461B-8C8F-E1DFA26F0ED4}"/>
          </ac:spMkLst>
        </pc:spChg>
      </pc:sldChg>
    </pc:docChg>
  </pc:docChgLst>
  <pc:docChgLst>
    <pc:chgData name="Briggs, Connor" userId="885b7513-d3fa-4947-add1-efc2b24f04bd" providerId="ADAL" clId="{08080D27-A5DF-4A50-AD96-ACB7047FA0C6}"/>
    <pc:docChg chg="undo redo custSel addSld delSld modSld sldOrd">
      <pc:chgData name="Briggs, Connor" userId="885b7513-d3fa-4947-add1-efc2b24f04bd" providerId="ADAL" clId="{08080D27-A5DF-4A50-AD96-ACB7047FA0C6}" dt="2021-03-05T19:02:53.259" v="10702" actId="20577"/>
      <pc:docMkLst>
        <pc:docMk/>
      </pc:docMkLst>
      <pc:sldChg chg="modSp mod">
        <pc:chgData name="Briggs, Connor" userId="885b7513-d3fa-4947-add1-efc2b24f04bd" providerId="ADAL" clId="{08080D27-A5DF-4A50-AD96-ACB7047FA0C6}" dt="2021-03-01T21:14:50.468" v="13" actId="20577"/>
        <pc:sldMkLst>
          <pc:docMk/>
          <pc:sldMk cId="367918000" sldId="258"/>
        </pc:sldMkLst>
        <pc:spChg chg="mod">
          <ac:chgData name="Briggs, Connor" userId="885b7513-d3fa-4947-add1-efc2b24f04bd" providerId="ADAL" clId="{08080D27-A5DF-4A50-AD96-ACB7047FA0C6}" dt="2021-03-01T21:14:50.468" v="13" actId="20577"/>
          <ac:spMkLst>
            <pc:docMk/>
            <pc:sldMk cId="367918000" sldId="258"/>
            <ac:spMk id="4" creationId="{D2D7CA18-B5E7-4D73-A8AF-3444E0331ADF}"/>
          </ac:spMkLst>
        </pc:spChg>
      </pc:sldChg>
      <pc:sldChg chg="del">
        <pc:chgData name="Briggs, Connor" userId="885b7513-d3fa-4947-add1-efc2b24f04bd" providerId="ADAL" clId="{08080D27-A5DF-4A50-AD96-ACB7047FA0C6}" dt="2021-03-04T16:25:57.636" v="8282" actId="47"/>
        <pc:sldMkLst>
          <pc:docMk/>
          <pc:sldMk cId="3147609828" sldId="268"/>
        </pc:sldMkLst>
      </pc:sldChg>
      <pc:sldChg chg="del">
        <pc:chgData name="Briggs, Connor" userId="885b7513-d3fa-4947-add1-efc2b24f04bd" providerId="ADAL" clId="{08080D27-A5DF-4A50-AD96-ACB7047FA0C6}" dt="2021-03-04T16:25:57.636" v="8282" actId="47"/>
        <pc:sldMkLst>
          <pc:docMk/>
          <pc:sldMk cId="1128624508" sldId="269"/>
        </pc:sldMkLst>
      </pc:sldChg>
      <pc:sldChg chg="del">
        <pc:chgData name="Briggs, Connor" userId="885b7513-d3fa-4947-add1-efc2b24f04bd" providerId="ADAL" clId="{08080D27-A5DF-4A50-AD96-ACB7047FA0C6}" dt="2021-03-04T16:25:57.636" v="8282" actId="47"/>
        <pc:sldMkLst>
          <pc:docMk/>
          <pc:sldMk cId="4283534379" sldId="270"/>
        </pc:sldMkLst>
      </pc:sldChg>
      <pc:sldChg chg="del">
        <pc:chgData name="Briggs, Connor" userId="885b7513-d3fa-4947-add1-efc2b24f04bd" providerId="ADAL" clId="{08080D27-A5DF-4A50-AD96-ACB7047FA0C6}" dt="2021-03-04T16:25:57.636" v="8282" actId="47"/>
        <pc:sldMkLst>
          <pc:docMk/>
          <pc:sldMk cId="2321181180" sldId="271"/>
        </pc:sldMkLst>
      </pc:sldChg>
      <pc:sldChg chg="del">
        <pc:chgData name="Briggs, Connor" userId="885b7513-d3fa-4947-add1-efc2b24f04bd" providerId="ADAL" clId="{08080D27-A5DF-4A50-AD96-ACB7047FA0C6}" dt="2021-03-01T21:25:53.874" v="66" actId="47"/>
        <pc:sldMkLst>
          <pc:docMk/>
          <pc:sldMk cId="2975579749" sldId="273"/>
        </pc:sldMkLst>
      </pc:sldChg>
      <pc:sldChg chg="del">
        <pc:chgData name="Briggs, Connor" userId="885b7513-d3fa-4947-add1-efc2b24f04bd" providerId="ADAL" clId="{08080D27-A5DF-4A50-AD96-ACB7047FA0C6}" dt="2021-03-04T16:25:57.636" v="8282" actId="47"/>
        <pc:sldMkLst>
          <pc:docMk/>
          <pc:sldMk cId="1057026021" sldId="274"/>
        </pc:sldMkLst>
      </pc:sldChg>
      <pc:sldChg chg="del">
        <pc:chgData name="Briggs, Connor" userId="885b7513-d3fa-4947-add1-efc2b24f04bd" providerId="ADAL" clId="{08080D27-A5DF-4A50-AD96-ACB7047FA0C6}" dt="2021-03-04T16:25:57.636" v="8282" actId="47"/>
        <pc:sldMkLst>
          <pc:docMk/>
          <pc:sldMk cId="4001767812" sldId="275"/>
        </pc:sldMkLst>
      </pc:sldChg>
      <pc:sldChg chg="del">
        <pc:chgData name="Briggs, Connor" userId="885b7513-d3fa-4947-add1-efc2b24f04bd" providerId="ADAL" clId="{08080D27-A5DF-4A50-AD96-ACB7047FA0C6}" dt="2021-03-04T16:25:57.636" v="8282" actId="47"/>
        <pc:sldMkLst>
          <pc:docMk/>
          <pc:sldMk cId="213599225" sldId="276"/>
        </pc:sldMkLst>
      </pc:sldChg>
      <pc:sldChg chg="del">
        <pc:chgData name="Briggs, Connor" userId="885b7513-d3fa-4947-add1-efc2b24f04bd" providerId="ADAL" clId="{08080D27-A5DF-4A50-AD96-ACB7047FA0C6}" dt="2021-03-01T21:25:53.874" v="66" actId="47"/>
        <pc:sldMkLst>
          <pc:docMk/>
          <pc:sldMk cId="4014164300" sldId="278"/>
        </pc:sldMkLst>
      </pc:sldChg>
      <pc:sldChg chg="del">
        <pc:chgData name="Briggs, Connor" userId="885b7513-d3fa-4947-add1-efc2b24f04bd" providerId="ADAL" clId="{08080D27-A5DF-4A50-AD96-ACB7047FA0C6}" dt="2021-03-01T21:25:53.874" v="66" actId="47"/>
        <pc:sldMkLst>
          <pc:docMk/>
          <pc:sldMk cId="2666386289" sldId="279"/>
        </pc:sldMkLst>
      </pc:sldChg>
      <pc:sldChg chg="del">
        <pc:chgData name="Briggs, Connor" userId="885b7513-d3fa-4947-add1-efc2b24f04bd" providerId="ADAL" clId="{08080D27-A5DF-4A50-AD96-ACB7047FA0C6}" dt="2021-03-01T21:28:11.395" v="102" actId="47"/>
        <pc:sldMkLst>
          <pc:docMk/>
          <pc:sldMk cId="4061703713" sldId="280"/>
        </pc:sldMkLst>
      </pc:sldChg>
      <pc:sldChg chg="modSp mod">
        <pc:chgData name="Briggs, Connor" userId="885b7513-d3fa-4947-add1-efc2b24f04bd" providerId="ADAL" clId="{08080D27-A5DF-4A50-AD96-ACB7047FA0C6}" dt="2021-03-01T23:46:00.688" v="3968" actId="14"/>
        <pc:sldMkLst>
          <pc:docMk/>
          <pc:sldMk cId="2738065107" sldId="282"/>
        </pc:sldMkLst>
        <pc:spChg chg="mod">
          <ac:chgData name="Briggs, Connor" userId="885b7513-d3fa-4947-add1-efc2b24f04bd" providerId="ADAL" clId="{08080D27-A5DF-4A50-AD96-ACB7047FA0C6}" dt="2021-03-01T23:46:00.688" v="3968" actId="14"/>
          <ac:spMkLst>
            <pc:docMk/>
            <pc:sldMk cId="2738065107" sldId="282"/>
            <ac:spMk id="4" creationId="{9F800888-D9B6-49F1-8B90-B7E4BB43ED5B}"/>
          </ac:spMkLst>
        </pc:spChg>
      </pc:sldChg>
      <pc:sldChg chg="modSp mod">
        <pc:chgData name="Briggs, Connor" userId="885b7513-d3fa-4947-add1-efc2b24f04bd" providerId="ADAL" clId="{08080D27-A5DF-4A50-AD96-ACB7047FA0C6}" dt="2021-03-01T23:46:16.142" v="3970" actId="14"/>
        <pc:sldMkLst>
          <pc:docMk/>
          <pc:sldMk cId="4254091782" sldId="283"/>
        </pc:sldMkLst>
        <pc:spChg chg="mod">
          <ac:chgData name="Briggs, Connor" userId="885b7513-d3fa-4947-add1-efc2b24f04bd" providerId="ADAL" clId="{08080D27-A5DF-4A50-AD96-ACB7047FA0C6}" dt="2021-03-01T23:46:16.142" v="3970" actId="14"/>
          <ac:spMkLst>
            <pc:docMk/>
            <pc:sldMk cId="4254091782" sldId="283"/>
            <ac:spMk id="4" creationId="{9F800888-D9B6-49F1-8B90-B7E4BB43ED5B}"/>
          </ac:spMkLst>
        </pc:spChg>
      </pc:sldChg>
      <pc:sldChg chg="del">
        <pc:chgData name="Briggs, Connor" userId="885b7513-d3fa-4947-add1-efc2b24f04bd" providerId="ADAL" clId="{08080D27-A5DF-4A50-AD96-ACB7047FA0C6}" dt="2021-03-01T21:27:06.552" v="99" actId="47"/>
        <pc:sldMkLst>
          <pc:docMk/>
          <pc:sldMk cId="963601259" sldId="284"/>
        </pc:sldMkLst>
      </pc:sldChg>
      <pc:sldChg chg="del">
        <pc:chgData name="Briggs, Connor" userId="885b7513-d3fa-4947-add1-efc2b24f04bd" providerId="ADAL" clId="{08080D27-A5DF-4A50-AD96-ACB7047FA0C6}" dt="2021-03-01T21:27:06.552" v="99" actId="47"/>
        <pc:sldMkLst>
          <pc:docMk/>
          <pc:sldMk cId="1283353556" sldId="285"/>
        </pc:sldMkLst>
      </pc:sldChg>
      <pc:sldChg chg="del">
        <pc:chgData name="Briggs, Connor" userId="885b7513-d3fa-4947-add1-efc2b24f04bd" providerId="ADAL" clId="{08080D27-A5DF-4A50-AD96-ACB7047FA0C6}" dt="2021-03-01T21:27:06.552" v="99" actId="47"/>
        <pc:sldMkLst>
          <pc:docMk/>
          <pc:sldMk cId="1987078512" sldId="286"/>
        </pc:sldMkLst>
      </pc:sldChg>
      <pc:sldChg chg="del">
        <pc:chgData name="Briggs, Connor" userId="885b7513-d3fa-4947-add1-efc2b24f04bd" providerId="ADAL" clId="{08080D27-A5DF-4A50-AD96-ACB7047FA0C6}" dt="2021-03-01T21:27:06.552" v="99" actId="47"/>
        <pc:sldMkLst>
          <pc:docMk/>
          <pc:sldMk cId="713327329" sldId="287"/>
        </pc:sldMkLst>
      </pc:sldChg>
      <pc:sldChg chg="del">
        <pc:chgData name="Briggs, Connor" userId="885b7513-d3fa-4947-add1-efc2b24f04bd" providerId="ADAL" clId="{08080D27-A5DF-4A50-AD96-ACB7047FA0C6}" dt="2021-03-01T21:25:53.874" v="66" actId="47"/>
        <pc:sldMkLst>
          <pc:docMk/>
          <pc:sldMk cId="2366694518" sldId="288"/>
        </pc:sldMkLst>
      </pc:sldChg>
      <pc:sldChg chg="del">
        <pc:chgData name="Briggs, Connor" userId="885b7513-d3fa-4947-add1-efc2b24f04bd" providerId="ADAL" clId="{08080D27-A5DF-4A50-AD96-ACB7047FA0C6}" dt="2021-03-01T21:27:06.552" v="99" actId="47"/>
        <pc:sldMkLst>
          <pc:docMk/>
          <pc:sldMk cId="831019871" sldId="290"/>
        </pc:sldMkLst>
      </pc:sldChg>
      <pc:sldChg chg="del">
        <pc:chgData name="Briggs, Connor" userId="885b7513-d3fa-4947-add1-efc2b24f04bd" providerId="ADAL" clId="{08080D27-A5DF-4A50-AD96-ACB7047FA0C6}" dt="2021-03-01T21:28:11.395" v="102" actId="47"/>
        <pc:sldMkLst>
          <pc:docMk/>
          <pc:sldMk cId="1397608531" sldId="291"/>
        </pc:sldMkLst>
      </pc:sldChg>
      <pc:sldChg chg="del">
        <pc:chgData name="Briggs, Connor" userId="885b7513-d3fa-4947-add1-efc2b24f04bd" providerId="ADAL" clId="{08080D27-A5DF-4A50-AD96-ACB7047FA0C6}" dt="2021-03-01T21:27:06.552" v="99" actId="47"/>
        <pc:sldMkLst>
          <pc:docMk/>
          <pc:sldMk cId="3985035807" sldId="292"/>
        </pc:sldMkLst>
      </pc:sldChg>
      <pc:sldChg chg="del">
        <pc:chgData name="Briggs, Connor" userId="885b7513-d3fa-4947-add1-efc2b24f04bd" providerId="ADAL" clId="{08080D27-A5DF-4A50-AD96-ACB7047FA0C6}" dt="2021-03-01T21:27:06.552" v="99" actId="47"/>
        <pc:sldMkLst>
          <pc:docMk/>
          <pc:sldMk cId="303887930" sldId="293"/>
        </pc:sldMkLst>
      </pc:sldChg>
      <pc:sldChg chg="del">
        <pc:chgData name="Briggs, Connor" userId="885b7513-d3fa-4947-add1-efc2b24f04bd" providerId="ADAL" clId="{08080D27-A5DF-4A50-AD96-ACB7047FA0C6}" dt="2021-03-01T21:27:06.552" v="99" actId="47"/>
        <pc:sldMkLst>
          <pc:docMk/>
          <pc:sldMk cId="3412343134" sldId="294"/>
        </pc:sldMkLst>
      </pc:sldChg>
      <pc:sldChg chg="del">
        <pc:chgData name="Briggs, Connor" userId="885b7513-d3fa-4947-add1-efc2b24f04bd" providerId="ADAL" clId="{08080D27-A5DF-4A50-AD96-ACB7047FA0C6}" dt="2021-03-01T21:27:06.552" v="99" actId="47"/>
        <pc:sldMkLst>
          <pc:docMk/>
          <pc:sldMk cId="125990626" sldId="295"/>
        </pc:sldMkLst>
      </pc:sldChg>
      <pc:sldChg chg="del">
        <pc:chgData name="Briggs, Connor" userId="885b7513-d3fa-4947-add1-efc2b24f04bd" providerId="ADAL" clId="{08080D27-A5DF-4A50-AD96-ACB7047FA0C6}" dt="2021-03-01T21:27:06.552" v="99" actId="47"/>
        <pc:sldMkLst>
          <pc:docMk/>
          <pc:sldMk cId="274525411" sldId="296"/>
        </pc:sldMkLst>
      </pc:sldChg>
      <pc:sldChg chg="del">
        <pc:chgData name="Briggs, Connor" userId="885b7513-d3fa-4947-add1-efc2b24f04bd" providerId="ADAL" clId="{08080D27-A5DF-4A50-AD96-ACB7047FA0C6}" dt="2021-03-01T21:27:06.552" v="99" actId="47"/>
        <pc:sldMkLst>
          <pc:docMk/>
          <pc:sldMk cId="3350193963" sldId="299"/>
        </pc:sldMkLst>
      </pc:sldChg>
      <pc:sldChg chg="del">
        <pc:chgData name="Briggs, Connor" userId="885b7513-d3fa-4947-add1-efc2b24f04bd" providerId="ADAL" clId="{08080D27-A5DF-4A50-AD96-ACB7047FA0C6}" dt="2021-03-01T21:27:48.752" v="101" actId="47"/>
        <pc:sldMkLst>
          <pc:docMk/>
          <pc:sldMk cId="2168814760" sldId="300"/>
        </pc:sldMkLst>
      </pc:sldChg>
      <pc:sldChg chg="del">
        <pc:chgData name="Briggs, Connor" userId="885b7513-d3fa-4947-add1-efc2b24f04bd" providerId="ADAL" clId="{08080D27-A5DF-4A50-AD96-ACB7047FA0C6}" dt="2021-03-01T21:27:40.563" v="100" actId="47"/>
        <pc:sldMkLst>
          <pc:docMk/>
          <pc:sldMk cId="1890114634" sldId="301"/>
        </pc:sldMkLst>
      </pc:sldChg>
      <pc:sldChg chg="del">
        <pc:chgData name="Briggs, Connor" userId="885b7513-d3fa-4947-add1-efc2b24f04bd" providerId="ADAL" clId="{08080D27-A5DF-4A50-AD96-ACB7047FA0C6}" dt="2021-03-01T21:27:40.563" v="100" actId="47"/>
        <pc:sldMkLst>
          <pc:docMk/>
          <pc:sldMk cId="2726622376" sldId="302"/>
        </pc:sldMkLst>
      </pc:sldChg>
      <pc:sldChg chg="del">
        <pc:chgData name="Briggs, Connor" userId="885b7513-d3fa-4947-add1-efc2b24f04bd" providerId="ADAL" clId="{08080D27-A5DF-4A50-AD96-ACB7047FA0C6}" dt="2021-03-01T21:28:11.395" v="102" actId="47"/>
        <pc:sldMkLst>
          <pc:docMk/>
          <pc:sldMk cId="1076972079" sldId="303"/>
        </pc:sldMkLst>
      </pc:sldChg>
      <pc:sldChg chg="del">
        <pc:chgData name="Briggs, Connor" userId="885b7513-d3fa-4947-add1-efc2b24f04bd" providerId="ADAL" clId="{08080D27-A5DF-4A50-AD96-ACB7047FA0C6}" dt="2021-03-01T21:28:11.395" v="102" actId="47"/>
        <pc:sldMkLst>
          <pc:docMk/>
          <pc:sldMk cId="4069855252" sldId="304"/>
        </pc:sldMkLst>
      </pc:sldChg>
      <pc:sldChg chg="del">
        <pc:chgData name="Briggs, Connor" userId="885b7513-d3fa-4947-add1-efc2b24f04bd" providerId="ADAL" clId="{08080D27-A5DF-4A50-AD96-ACB7047FA0C6}" dt="2021-03-01T21:28:11.395" v="102" actId="47"/>
        <pc:sldMkLst>
          <pc:docMk/>
          <pc:sldMk cId="1991744006" sldId="305"/>
        </pc:sldMkLst>
      </pc:sldChg>
      <pc:sldChg chg="modSp mod">
        <pc:chgData name="Briggs, Connor" userId="885b7513-d3fa-4947-add1-efc2b24f04bd" providerId="ADAL" clId="{08080D27-A5DF-4A50-AD96-ACB7047FA0C6}" dt="2021-03-02T20:26:23.210" v="4413" actId="1076"/>
        <pc:sldMkLst>
          <pc:docMk/>
          <pc:sldMk cId="2295506554" sldId="306"/>
        </pc:sldMkLst>
        <pc:spChg chg="mod">
          <ac:chgData name="Briggs, Connor" userId="885b7513-d3fa-4947-add1-efc2b24f04bd" providerId="ADAL" clId="{08080D27-A5DF-4A50-AD96-ACB7047FA0C6}" dt="2021-03-02T20:26:23.210" v="4413" actId="1076"/>
          <ac:spMkLst>
            <pc:docMk/>
            <pc:sldMk cId="2295506554" sldId="306"/>
            <ac:spMk id="4" creationId="{9F800888-D9B6-49F1-8B90-B7E4BB43ED5B}"/>
          </ac:spMkLst>
        </pc:spChg>
      </pc:sldChg>
      <pc:sldChg chg="modSp del mod ord">
        <pc:chgData name="Briggs, Connor" userId="885b7513-d3fa-4947-add1-efc2b24f04bd" providerId="ADAL" clId="{08080D27-A5DF-4A50-AD96-ACB7047FA0C6}" dt="2021-03-02T19:25:39.783" v="4218" actId="2696"/>
        <pc:sldMkLst>
          <pc:docMk/>
          <pc:sldMk cId="4119333269" sldId="307"/>
        </pc:sldMkLst>
        <pc:spChg chg="mod">
          <ac:chgData name="Briggs, Connor" userId="885b7513-d3fa-4947-add1-efc2b24f04bd" providerId="ADAL" clId="{08080D27-A5DF-4A50-AD96-ACB7047FA0C6}" dt="2021-03-02T19:24:21.362" v="4216" actId="20577"/>
          <ac:spMkLst>
            <pc:docMk/>
            <pc:sldMk cId="4119333269" sldId="307"/>
            <ac:spMk id="3" creationId="{06942845-BD5A-42C5-A5C4-13339DD507AB}"/>
          </ac:spMkLst>
        </pc:spChg>
        <pc:spChg chg="mod">
          <ac:chgData name="Briggs, Connor" userId="885b7513-d3fa-4947-add1-efc2b24f04bd" providerId="ADAL" clId="{08080D27-A5DF-4A50-AD96-ACB7047FA0C6}" dt="2021-03-01T21:54:21.034" v="954" actId="113"/>
          <ac:spMkLst>
            <pc:docMk/>
            <pc:sldMk cId="4119333269" sldId="307"/>
            <ac:spMk id="4" creationId="{3F6CE2FE-F02B-461B-8C8F-E1DFA26F0ED4}"/>
          </ac:spMkLst>
        </pc:spChg>
      </pc:sldChg>
      <pc:sldChg chg="del">
        <pc:chgData name="Briggs, Connor" userId="885b7513-d3fa-4947-add1-efc2b24f04bd" providerId="ADAL" clId="{08080D27-A5DF-4A50-AD96-ACB7047FA0C6}" dt="2021-03-02T23:21:29.969" v="6112" actId="2696"/>
        <pc:sldMkLst>
          <pc:docMk/>
          <pc:sldMk cId="595055486" sldId="308"/>
        </pc:sldMkLst>
      </pc:sldChg>
      <pc:sldChg chg="del">
        <pc:chgData name="Briggs, Connor" userId="885b7513-d3fa-4947-add1-efc2b24f04bd" providerId="ADAL" clId="{08080D27-A5DF-4A50-AD96-ACB7047FA0C6}" dt="2021-03-02T23:21:29.969" v="6112" actId="2696"/>
        <pc:sldMkLst>
          <pc:docMk/>
          <pc:sldMk cId="3545492825" sldId="309"/>
        </pc:sldMkLst>
      </pc:sldChg>
      <pc:sldChg chg="del">
        <pc:chgData name="Briggs, Connor" userId="885b7513-d3fa-4947-add1-efc2b24f04bd" providerId="ADAL" clId="{08080D27-A5DF-4A50-AD96-ACB7047FA0C6}" dt="2021-03-02T23:21:46.092" v="6114" actId="2696"/>
        <pc:sldMkLst>
          <pc:docMk/>
          <pc:sldMk cId="86774322" sldId="311"/>
        </pc:sldMkLst>
      </pc:sldChg>
      <pc:sldChg chg="del">
        <pc:chgData name="Briggs, Connor" userId="885b7513-d3fa-4947-add1-efc2b24f04bd" providerId="ADAL" clId="{08080D27-A5DF-4A50-AD96-ACB7047FA0C6}" dt="2021-03-01T21:27:40.563" v="100" actId="47"/>
        <pc:sldMkLst>
          <pc:docMk/>
          <pc:sldMk cId="2479085801" sldId="314"/>
        </pc:sldMkLst>
      </pc:sldChg>
      <pc:sldChg chg="del">
        <pc:chgData name="Briggs, Connor" userId="885b7513-d3fa-4947-add1-efc2b24f04bd" providerId="ADAL" clId="{08080D27-A5DF-4A50-AD96-ACB7047FA0C6}" dt="2021-03-01T21:27:40.563" v="100" actId="47"/>
        <pc:sldMkLst>
          <pc:docMk/>
          <pc:sldMk cId="4286190373" sldId="315"/>
        </pc:sldMkLst>
      </pc:sldChg>
      <pc:sldChg chg="del">
        <pc:chgData name="Briggs, Connor" userId="885b7513-d3fa-4947-add1-efc2b24f04bd" providerId="ADAL" clId="{08080D27-A5DF-4A50-AD96-ACB7047FA0C6}" dt="2021-03-01T21:27:40.563" v="100" actId="47"/>
        <pc:sldMkLst>
          <pc:docMk/>
          <pc:sldMk cId="2111852430" sldId="316"/>
        </pc:sldMkLst>
      </pc:sldChg>
      <pc:sldChg chg="del">
        <pc:chgData name="Briggs, Connor" userId="885b7513-d3fa-4947-add1-efc2b24f04bd" providerId="ADAL" clId="{08080D27-A5DF-4A50-AD96-ACB7047FA0C6}" dt="2021-03-01T21:27:40.563" v="100" actId="47"/>
        <pc:sldMkLst>
          <pc:docMk/>
          <pc:sldMk cId="3211367782" sldId="323"/>
        </pc:sldMkLst>
      </pc:sldChg>
      <pc:sldChg chg="del">
        <pc:chgData name="Briggs, Connor" userId="885b7513-d3fa-4947-add1-efc2b24f04bd" providerId="ADAL" clId="{08080D27-A5DF-4A50-AD96-ACB7047FA0C6}" dt="2021-03-01T21:27:40.563" v="100" actId="47"/>
        <pc:sldMkLst>
          <pc:docMk/>
          <pc:sldMk cId="3244266823" sldId="324"/>
        </pc:sldMkLst>
      </pc:sldChg>
      <pc:sldChg chg="del">
        <pc:chgData name="Briggs, Connor" userId="885b7513-d3fa-4947-add1-efc2b24f04bd" providerId="ADAL" clId="{08080D27-A5DF-4A50-AD96-ACB7047FA0C6}" dt="2021-03-01T21:27:40.563" v="100" actId="47"/>
        <pc:sldMkLst>
          <pc:docMk/>
          <pc:sldMk cId="1864929856" sldId="325"/>
        </pc:sldMkLst>
      </pc:sldChg>
      <pc:sldChg chg="del">
        <pc:chgData name="Briggs, Connor" userId="885b7513-d3fa-4947-add1-efc2b24f04bd" providerId="ADAL" clId="{08080D27-A5DF-4A50-AD96-ACB7047FA0C6}" dt="2021-03-01T21:27:40.563" v="100" actId="47"/>
        <pc:sldMkLst>
          <pc:docMk/>
          <pc:sldMk cId="721811325" sldId="326"/>
        </pc:sldMkLst>
      </pc:sldChg>
      <pc:sldChg chg="del">
        <pc:chgData name="Briggs, Connor" userId="885b7513-d3fa-4947-add1-efc2b24f04bd" providerId="ADAL" clId="{08080D27-A5DF-4A50-AD96-ACB7047FA0C6}" dt="2021-03-01T21:27:40.563" v="100" actId="47"/>
        <pc:sldMkLst>
          <pc:docMk/>
          <pc:sldMk cId="2277526465" sldId="329"/>
        </pc:sldMkLst>
      </pc:sldChg>
      <pc:sldChg chg="del">
        <pc:chgData name="Briggs, Connor" userId="885b7513-d3fa-4947-add1-efc2b24f04bd" providerId="ADAL" clId="{08080D27-A5DF-4A50-AD96-ACB7047FA0C6}" dt="2021-03-01T21:27:40.563" v="100" actId="47"/>
        <pc:sldMkLst>
          <pc:docMk/>
          <pc:sldMk cId="3386978573" sldId="330"/>
        </pc:sldMkLst>
      </pc:sldChg>
      <pc:sldChg chg="del">
        <pc:chgData name="Briggs, Connor" userId="885b7513-d3fa-4947-add1-efc2b24f04bd" providerId="ADAL" clId="{08080D27-A5DF-4A50-AD96-ACB7047FA0C6}" dt="2021-03-01T21:27:06.552" v="99" actId="47"/>
        <pc:sldMkLst>
          <pc:docMk/>
          <pc:sldMk cId="870917157" sldId="332"/>
        </pc:sldMkLst>
      </pc:sldChg>
      <pc:sldChg chg="del">
        <pc:chgData name="Briggs, Connor" userId="885b7513-d3fa-4947-add1-efc2b24f04bd" providerId="ADAL" clId="{08080D27-A5DF-4A50-AD96-ACB7047FA0C6}" dt="2021-03-01T21:27:40.563" v="100" actId="47"/>
        <pc:sldMkLst>
          <pc:docMk/>
          <pc:sldMk cId="2172463248" sldId="335"/>
        </pc:sldMkLst>
      </pc:sldChg>
      <pc:sldChg chg="del">
        <pc:chgData name="Briggs, Connor" userId="885b7513-d3fa-4947-add1-efc2b24f04bd" providerId="ADAL" clId="{08080D27-A5DF-4A50-AD96-ACB7047FA0C6}" dt="2021-03-01T21:27:06.552" v="99" actId="47"/>
        <pc:sldMkLst>
          <pc:docMk/>
          <pc:sldMk cId="3960483871" sldId="336"/>
        </pc:sldMkLst>
      </pc:sldChg>
      <pc:sldChg chg="del">
        <pc:chgData name="Briggs, Connor" userId="885b7513-d3fa-4947-add1-efc2b24f04bd" providerId="ADAL" clId="{08080D27-A5DF-4A50-AD96-ACB7047FA0C6}" dt="2021-03-01T21:28:39.403" v="103" actId="2696"/>
        <pc:sldMkLst>
          <pc:docMk/>
          <pc:sldMk cId="2774040958" sldId="337"/>
        </pc:sldMkLst>
      </pc:sldChg>
      <pc:sldChg chg="del">
        <pc:chgData name="Briggs, Connor" userId="885b7513-d3fa-4947-add1-efc2b24f04bd" providerId="ADAL" clId="{08080D27-A5DF-4A50-AD96-ACB7047FA0C6}" dt="2021-03-01T21:27:06.552" v="99" actId="47"/>
        <pc:sldMkLst>
          <pc:docMk/>
          <pc:sldMk cId="149976220" sldId="338"/>
        </pc:sldMkLst>
      </pc:sldChg>
      <pc:sldChg chg="del">
        <pc:chgData name="Briggs, Connor" userId="885b7513-d3fa-4947-add1-efc2b24f04bd" providerId="ADAL" clId="{08080D27-A5DF-4A50-AD96-ACB7047FA0C6}" dt="2021-03-01T21:27:40.563" v="100" actId="47"/>
        <pc:sldMkLst>
          <pc:docMk/>
          <pc:sldMk cId="3378332009" sldId="339"/>
        </pc:sldMkLst>
      </pc:sldChg>
      <pc:sldChg chg="del">
        <pc:chgData name="Briggs, Connor" userId="885b7513-d3fa-4947-add1-efc2b24f04bd" providerId="ADAL" clId="{08080D27-A5DF-4A50-AD96-ACB7047FA0C6}" dt="2021-03-01T21:25:53.874" v="66" actId="47"/>
        <pc:sldMkLst>
          <pc:docMk/>
          <pc:sldMk cId="1121534450" sldId="340"/>
        </pc:sldMkLst>
      </pc:sldChg>
      <pc:sldChg chg="del">
        <pc:chgData name="Briggs, Connor" userId="885b7513-d3fa-4947-add1-efc2b24f04bd" providerId="ADAL" clId="{08080D27-A5DF-4A50-AD96-ACB7047FA0C6}" dt="2021-03-01T21:27:40.563" v="100" actId="47"/>
        <pc:sldMkLst>
          <pc:docMk/>
          <pc:sldMk cId="183962543" sldId="341"/>
        </pc:sldMkLst>
      </pc:sldChg>
      <pc:sldChg chg="del">
        <pc:chgData name="Briggs, Connor" userId="885b7513-d3fa-4947-add1-efc2b24f04bd" providerId="ADAL" clId="{08080D27-A5DF-4A50-AD96-ACB7047FA0C6}" dt="2021-03-01T21:27:06.552" v="99" actId="47"/>
        <pc:sldMkLst>
          <pc:docMk/>
          <pc:sldMk cId="232901559" sldId="343"/>
        </pc:sldMkLst>
      </pc:sldChg>
      <pc:sldChg chg="del">
        <pc:chgData name="Briggs, Connor" userId="885b7513-d3fa-4947-add1-efc2b24f04bd" providerId="ADAL" clId="{08080D27-A5DF-4A50-AD96-ACB7047FA0C6}" dt="2021-03-01T21:27:06.552" v="99" actId="47"/>
        <pc:sldMkLst>
          <pc:docMk/>
          <pc:sldMk cId="241651628" sldId="344"/>
        </pc:sldMkLst>
      </pc:sldChg>
      <pc:sldChg chg="del">
        <pc:chgData name="Briggs, Connor" userId="885b7513-d3fa-4947-add1-efc2b24f04bd" providerId="ADAL" clId="{08080D27-A5DF-4A50-AD96-ACB7047FA0C6}" dt="2021-03-01T21:27:06.552" v="99" actId="47"/>
        <pc:sldMkLst>
          <pc:docMk/>
          <pc:sldMk cId="3629318050" sldId="345"/>
        </pc:sldMkLst>
      </pc:sldChg>
      <pc:sldChg chg="del">
        <pc:chgData name="Briggs, Connor" userId="885b7513-d3fa-4947-add1-efc2b24f04bd" providerId="ADAL" clId="{08080D27-A5DF-4A50-AD96-ACB7047FA0C6}" dt="2021-03-01T21:27:06.552" v="99" actId="47"/>
        <pc:sldMkLst>
          <pc:docMk/>
          <pc:sldMk cId="1933336191" sldId="347"/>
        </pc:sldMkLst>
      </pc:sldChg>
      <pc:sldChg chg="del">
        <pc:chgData name="Briggs, Connor" userId="885b7513-d3fa-4947-add1-efc2b24f04bd" providerId="ADAL" clId="{08080D27-A5DF-4A50-AD96-ACB7047FA0C6}" dt="2021-03-02T23:21:42.117" v="6113" actId="2696"/>
        <pc:sldMkLst>
          <pc:docMk/>
          <pc:sldMk cId="2192058484" sldId="348"/>
        </pc:sldMkLst>
      </pc:sldChg>
      <pc:sldChg chg="modSp mod ord">
        <pc:chgData name="Briggs, Connor" userId="885b7513-d3fa-4947-add1-efc2b24f04bd" providerId="ADAL" clId="{08080D27-A5DF-4A50-AD96-ACB7047FA0C6}" dt="2021-03-01T23:49:57.258" v="4042" actId="20577"/>
        <pc:sldMkLst>
          <pc:docMk/>
          <pc:sldMk cId="1523953816" sldId="349"/>
        </pc:sldMkLst>
        <pc:spChg chg="mod">
          <ac:chgData name="Briggs, Connor" userId="885b7513-d3fa-4947-add1-efc2b24f04bd" providerId="ADAL" clId="{08080D27-A5DF-4A50-AD96-ACB7047FA0C6}" dt="2021-03-01T23:49:57.258" v="4042" actId="20577"/>
          <ac:spMkLst>
            <pc:docMk/>
            <pc:sldMk cId="1523953816" sldId="349"/>
            <ac:spMk id="3" creationId="{06942845-BD5A-42C5-A5C4-13339DD507AB}"/>
          </ac:spMkLst>
        </pc:spChg>
        <pc:spChg chg="mod">
          <ac:chgData name="Briggs, Connor" userId="885b7513-d3fa-4947-add1-efc2b24f04bd" providerId="ADAL" clId="{08080D27-A5DF-4A50-AD96-ACB7047FA0C6}" dt="2021-03-01T21:46:57.819" v="350" actId="20577"/>
          <ac:spMkLst>
            <pc:docMk/>
            <pc:sldMk cId="1523953816" sldId="349"/>
            <ac:spMk id="4" creationId="{3F6CE2FE-F02B-461B-8C8F-E1DFA26F0ED4}"/>
          </ac:spMkLst>
        </pc:spChg>
        <pc:graphicFrameChg chg="modGraphic">
          <ac:chgData name="Briggs, Connor" userId="885b7513-d3fa-4947-add1-efc2b24f04bd" providerId="ADAL" clId="{08080D27-A5DF-4A50-AD96-ACB7047FA0C6}" dt="2021-03-01T21:47:52.807" v="401" actId="20577"/>
          <ac:graphicFrameMkLst>
            <pc:docMk/>
            <pc:sldMk cId="1523953816" sldId="349"/>
            <ac:graphicFrameMk id="5" creationId="{557D000B-F323-4AEF-8058-4E0D6CC491DE}"/>
          </ac:graphicFrameMkLst>
        </pc:graphicFrameChg>
      </pc:sldChg>
      <pc:sldChg chg="del">
        <pc:chgData name="Briggs, Connor" userId="885b7513-d3fa-4947-add1-efc2b24f04bd" providerId="ADAL" clId="{08080D27-A5DF-4A50-AD96-ACB7047FA0C6}" dt="2021-03-01T21:27:40.563" v="100" actId="47"/>
        <pc:sldMkLst>
          <pc:docMk/>
          <pc:sldMk cId="408416928" sldId="350"/>
        </pc:sldMkLst>
      </pc:sldChg>
      <pc:sldChg chg="modSp add mod">
        <pc:chgData name="Briggs, Connor" userId="885b7513-d3fa-4947-add1-efc2b24f04bd" providerId="ADAL" clId="{08080D27-A5DF-4A50-AD96-ACB7047FA0C6}" dt="2021-03-01T23:46:31.122" v="3972" actId="14"/>
        <pc:sldMkLst>
          <pc:docMk/>
          <pc:sldMk cId="3142536575" sldId="350"/>
        </pc:sldMkLst>
        <pc:spChg chg="mod">
          <ac:chgData name="Briggs, Connor" userId="885b7513-d3fa-4947-add1-efc2b24f04bd" providerId="ADAL" clId="{08080D27-A5DF-4A50-AD96-ACB7047FA0C6}" dt="2021-03-01T23:46:31.122" v="3972" actId="14"/>
          <ac:spMkLst>
            <pc:docMk/>
            <pc:sldMk cId="3142536575" sldId="350"/>
            <ac:spMk id="4" creationId="{9F800888-D9B6-49F1-8B90-B7E4BB43ED5B}"/>
          </ac:spMkLst>
        </pc:spChg>
      </pc:sldChg>
      <pc:sldChg chg="del">
        <pc:chgData name="Briggs, Connor" userId="885b7513-d3fa-4947-add1-efc2b24f04bd" providerId="ADAL" clId="{08080D27-A5DF-4A50-AD96-ACB7047FA0C6}" dt="2021-03-01T21:27:40.563" v="100" actId="47"/>
        <pc:sldMkLst>
          <pc:docMk/>
          <pc:sldMk cId="208315936" sldId="351"/>
        </pc:sldMkLst>
      </pc:sldChg>
      <pc:sldChg chg="modSp add mod">
        <pc:chgData name="Briggs, Connor" userId="885b7513-d3fa-4947-add1-efc2b24f04bd" providerId="ADAL" clId="{08080D27-A5DF-4A50-AD96-ACB7047FA0C6}" dt="2021-03-01T23:46:43.866" v="3974" actId="14"/>
        <pc:sldMkLst>
          <pc:docMk/>
          <pc:sldMk cId="1204649072" sldId="351"/>
        </pc:sldMkLst>
        <pc:spChg chg="mod">
          <ac:chgData name="Briggs, Connor" userId="885b7513-d3fa-4947-add1-efc2b24f04bd" providerId="ADAL" clId="{08080D27-A5DF-4A50-AD96-ACB7047FA0C6}" dt="2021-03-01T23:46:43.866" v="3974" actId="14"/>
          <ac:spMkLst>
            <pc:docMk/>
            <pc:sldMk cId="1204649072" sldId="351"/>
            <ac:spMk id="4" creationId="{9F800888-D9B6-49F1-8B90-B7E4BB43ED5B}"/>
          </ac:spMkLst>
        </pc:spChg>
      </pc:sldChg>
      <pc:sldChg chg="del">
        <pc:chgData name="Briggs, Connor" userId="885b7513-d3fa-4947-add1-efc2b24f04bd" providerId="ADAL" clId="{08080D27-A5DF-4A50-AD96-ACB7047FA0C6}" dt="2021-03-01T21:27:40.563" v="100" actId="47"/>
        <pc:sldMkLst>
          <pc:docMk/>
          <pc:sldMk cId="2707314825" sldId="352"/>
        </pc:sldMkLst>
      </pc:sldChg>
      <pc:sldChg chg="modSp add mod">
        <pc:chgData name="Briggs, Connor" userId="885b7513-d3fa-4947-add1-efc2b24f04bd" providerId="ADAL" clId="{08080D27-A5DF-4A50-AD96-ACB7047FA0C6}" dt="2021-03-01T23:47:04.885" v="3976" actId="14"/>
        <pc:sldMkLst>
          <pc:docMk/>
          <pc:sldMk cId="2828765767" sldId="352"/>
        </pc:sldMkLst>
        <pc:spChg chg="mod">
          <ac:chgData name="Briggs, Connor" userId="885b7513-d3fa-4947-add1-efc2b24f04bd" providerId="ADAL" clId="{08080D27-A5DF-4A50-AD96-ACB7047FA0C6}" dt="2021-03-01T23:47:04.885" v="3976" actId="14"/>
          <ac:spMkLst>
            <pc:docMk/>
            <pc:sldMk cId="2828765767" sldId="352"/>
            <ac:spMk id="4" creationId="{9F800888-D9B6-49F1-8B90-B7E4BB43ED5B}"/>
          </ac:spMkLst>
        </pc:spChg>
      </pc:sldChg>
      <pc:sldChg chg="modSp add mod">
        <pc:chgData name="Briggs, Connor" userId="885b7513-d3fa-4947-add1-efc2b24f04bd" providerId="ADAL" clId="{08080D27-A5DF-4A50-AD96-ACB7047FA0C6}" dt="2021-03-01T23:47:15.465" v="3978" actId="14"/>
        <pc:sldMkLst>
          <pc:docMk/>
          <pc:sldMk cId="2435525467" sldId="353"/>
        </pc:sldMkLst>
        <pc:spChg chg="mod">
          <ac:chgData name="Briggs, Connor" userId="885b7513-d3fa-4947-add1-efc2b24f04bd" providerId="ADAL" clId="{08080D27-A5DF-4A50-AD96-ACB7047FA0C6}" dt="2021-03-01T23:47:15.465" v="3978" actId="14"/>
          <ac:spMkLst>
            <pc:docMk/>
            <pc:sldMk cId="2435525467" sldId="353"/>
            <ac:spMk id="4" creationId="{9F800888-D9B6-49F1-8B90-B7E4BB43ED5B}"/>
          </ac:spMkLst>
        </pc:spChg>
      </pc:sldChg>
      <pc:sldChg chg="del">
        <pc:chgData name="Briggs, Connor" userId="885b7513-d3fa-4947-add1-efc2b24f04bd" providerId="ADAL" clId="{08080D27-A5DF-4A50-AD96-ACB7047FA0C6}" dt="2021-03-01T21:27:40.563" v="100" actId="47"/>
        <pc:sldMkLst>
          <pc:docMk/>
          <pc:sldMk cId="3259533247" sldId="353"/>
        </pc:sldMkLst>
      </pc:sldChg>
      <pc:sldChg chg="modSp add mod ord">
        <pc:chgData name="Briggs, Connor" userId="885b7513-d3fa-4947-add1-efc2b24f04bd" providerId="ADAL" clId="{08080D27-A5DF-4A50-AD96-ACB7047FA0C6}" dt="2021-03-04T16:29:16.547" v="8306" actId="113"/>
        <pc:sldMkLst>
          <pc:docMk/>
          <pc:sldMk cId="2203125830" sldId="354"/>
        </pc:sldMkLst>
        <pc:spChg chg="mod">
          <ac:chgData name="Briggs, Connor" userId="885b7513-d3fa-4947-add1-efc2b24f04bd" providerId="ADAL" clId="{08080D27-A5DF-4A50-AD96-ACB7047FA0C6}" dt="2021-03-04T16:14:56.155" v="7282" actId="20577"/>
          <ac:spMkLst>
            <pc:docMk/>
            <pc:sldMk cId="2203125830" sldId="354"/>
            <ac:spMk id="3" creationId="{06942845-BD5A-42C5-A5C4-13339DD507AB}"/>
          </ac:spMkLst>
        </pc:spChg>
        <pc:spChg chg="mod">
          <ac:chgData name="Briggs, Connor" userId="885b7513-d3fa-4947-add1-efc2b24f04bd" providerId="ADAL" clId="{08080D27-A5DF-4A50-AD96-ACB7047FA0C6}" dt="2021-03-04T16:29:16.547" v="8306" actId="113"/>
          <ac:spMkLst>
            <pc:docMk/>
            <pc:sldMk cId="2203125830" sldId="354"/>
            <ac:spMk id="4" creationId="{3F6CE2FE-F02B-461B-8C8F-E1DFA26F0ED4}"/>
          </ac:spMkLst>
        </pc:spChg>
      </pc:sldChg>
      <pc:sldChg chg="del">
        <pc:chgData name="Briggs, Connor" userId="885b7513-d3fa-4947-add1-efc2b24f04bd" providerId="ADAL" clId="{08080D27-A5DF-4A50-AD96-ACB7047FA0C6}" dt="2021-03-01T21:27:40.563" v="100" actId="47"/>
        <pc:sldMkLst>
          <pc:docMk/>
          <pc:sldMk cId="3350950334" sldId="354"/>
        </pc:sldMkLst>
      </pc:sldChg>
      <pc:sldChg chg="del">
        <pc:chgData name="Briggs, Connor" userId="885b7513-d3fa-4947-add1-efc2b24f04bd" providerId="ADAL" clId="{08080D27-A5DF-4A50-AD96-ACB7047FA0C6}" dt="2021-03-01T21:27:40.563" v="100" actId="47"/>
        <pc:sldMkLst>
          <pc:docMk/>
          <pc:sldMk cId="454870060" sldId="355"/>
        </pc:sldMkLst>
      </pc:sldChg>
      <pc:sldChg chg="add del">
        <pc:chgData name="Briggs, Connor" userId="885b7513-d3fa-4947-add1-efc2b24f04bd" providerId="ADAL" clId="{08080D27-A5DF-4A50-AD96-ACB7047FA0C6}" dt="2021-03-02T23:21:18.624" v="6111" actId="2696"/>
        <pc:sldMkLst>
          <pc:docMk/>
          <pc:sldMk cId="2663744053" sldId="355"/>
        </pc:sldMkLst>
      </pc:sldChg>
      <pc:sldChg chg="del">
        <pc:chgData name="Briggs, Connor" userId="885b7513-d3fa-4947-add1-efc2b24f04bd" providerId="ADAL" clId="{08080D27-A5DF-4A50-AD96-ACB7047FA0C6}" dt="2021-03-01T21:27:40.563" v="100" actId="47"/>
        <pc:sldMkLst>
          <pc:docMk/>
          <pc:sldMk cId="674616222" sldId="356"/>
        </pc:sldMkLst>
      </pc:sldChg>
      <pc:sldChg chg="modSp add mod">
        <pc:chgData name="Briggs, Connor" userId="885b7513-d3fa-4947-add1-efc2b24f04bd" providerId="ADAL" clId="{08080D27-A5DF-4A50-AD96-ACB7047FA0C6}" dt="2021-03-01T23:52:00.478" v="4151" actId="20577"/>
        <pc:sldMkLst>
          <pc:docMk/>
          <pc:sldMk cId="2046581689" sldId="356"/>
        </pc:sldMkLst>
        <pc:spChg chg="mod">
          <ac:chgData name="Briggs, Connor" userId="885b7513-d3fa-4947-add1-efc2b24f04bd" providerId="ADAL" clId="{08080D27-A5DF-4A50-AD96-ACB7047FA0C6}" dt="2021-03-01T23:52:00.478" v="4151" actId="20577"/>
          <ac:spMkLst>
            <pc:docMk/>
            <pc:sldMk cId="2046581689" sldId="356"/>
            <ac:spMk id="3" creationId="{06942845-BD5A-42C5-A5C4-13339DD507AB}"/>
          </ac:spMkLst>
        </pc:spChg>
        <pc:spChg chg="mod">
          <ac:chgData name="Briggs, Connor" userId="885b7513-d3fa-4947-add1-efc2b24f04bd" providerId="ADAL" clId="{08080D27-A5DF-4A50-AD96-ACB7047FA0C6}" dt="2021-03-01T23:24:01.797" v="2368" actId="20577"/>
          <ac:spMkLst>
            <pc:docMk/>
            <pc:sldMk cId="2046581689" sldId="356"/>
            <ac:spMk id="4" creationId="{3F6CE2FE-F02B-461B-8C8F-E1DFA26F0ED4}"/>
          </ac:spMkLst>
        </pc:spChg>
      </pc:sldChg>
      <pc:sldChg chg="modSp add mod">
        <pc:chgData name="Briggs, Connor" userId="885b7513-d3fa-4947-add1-efc2b24f04bd" providerId="ADAL" clId="{08080D27-A5DF-4A50-AD96-ACB7047FA0C6}" dt="2021-03-01T23:52:11.576" v="4152"/>
        <pc:sldMkLst>
          <pc:docMk/>
          <pc:sldMk cId="516363617" sldId="357"/>
        </pc:sldMkLst>
        <pc:spChg chg="mod">
          <ac:chgData name="Briggs, Connor" userId="885b7513-d3fa-4947-add1-efc2b24f04bd" providerId="ADAL" clId="{08080D27-A5DF-4A50-AD96-ACB7047FA0C6}" dt="2021-03-01T23:52:11.576" v="4152"/>
          <ac:spMkLst>
            <pc:docMk/>
            <pc:sldMk cId="516363617" sldId="357"/>
            <ac:spMk id="3" creationId="{06942845-BD5A-42C5-A5C4-13339DD507AB}"/>
          </ac:spMkLst>
        </pc:spChg>
        <pc:spChg chg="mod">
          <ac:chgData name="Briggs, Connor" userId="885b7513-d3fa-4947-add1-efc2b24f04bd" providerId="ADAL" clId="{08080D27-A5DF-4A50-AD96-ACB7047FA0C6}" dt="2021-03-01T23:29:01.944" v="2790" actId="20577"/>
          <ac:spMkLst>
            <pc:docMk/>
            <pc:sldMk cId="516363617" sldId="357"/>
            <ac:spMk id="4" creationId="{3F6CE2FE-F02B-461B-8C8F-E1DFA26F0ED4}"/>
          </ac:spMkLst>
        </pc:spChg>
      </pc:sldChg>
      <pc:sldChg chg="del">
        <pc:chgData name="Briggs, Connor" userId="885b7513-d3fa-4947-add1-efc2b24f04bd" providerId="ADAL" clId="{08080D27-A5DF-4A50-AD96-ACB7047FA0C6}" dt="2021-03-01T21:27:40.563" v="100" actId="47"/>
        <pc:sldMkLst>
          <pc:docMk/>
          <pc:sldMk cId="1178806272" sldId="357"/>
        </pc:sldMkLst>
      </pc:sldChg>
      <pc:sldChg chg="modSp add mod">
        <pc:chgData name="Briggs, Connor" userId="885b7513-d3fa-4947-add1-efc2b24f04bd" providerId="ADAL" clId="{08080D27-A5DF-4A50-AD96-ACB7047FA0C6}" dt="2021-03-01T23:52:16.592" v="4153"/>
        <pc:sldMkLst>
          <pc:docMk/>
          <pc:sldMk cId="1110841142" sldId="358"/>
        </pc:sldMkLst>
        <pc:spChg chg="mod">
          <ac:chgData name="Briggs, Connor" userId="885b7513-d3fa-4947-add1-efc2b24f04bd" providerId="ADAL" clId="{08080D27-A5DF-4A50-AD96-ACB7047FA0C6}" dt="2021-03-01T23:52:16.592" v="4153"/>
          <ac:spMkLst>
            <pc:docMk/>
            <pc:sldMk cId="1110841142" sldId="358"/>
            <ac:spMk id="3" creationId="{06942845-BD5A-42C5-A5C4-13339DD507AB}"/>
          </ac:spMkLst>
        </pc:spChg>
        <pc:spChg chg="mod">
          <ac:chgData name="Briggs, Connor" userId="885b7513-d3fa-4947-add1-efc2b24f04bd" providerId="ADAL" clId="{08080D27-A5DF-4A50-AD96-ACB7047FA0C6}" dt="2021-03-01T23:38:22.834" v="3674" actId="20577"/>
          <ac:spMkLst>
            <pc:docMk/>
            <pc:sldMk cId="1110841142" sldId="358"/>
            <ac:spMk id="4" creationId="{3F6CE2FE-F02B-461B-8C8F-E1DFA26F0ED4}"/>
          </ac:spMkLst>
        </pc:spChg>
      </pc:sldChg>
      <pc:sldChg chg="del">
        <pc:chgData name="Briggs, Connor" userId="885b7513-d3fa-4947-add1-efc2b24f04bd" providerId="ADAL" clId="{08080D27-A5DF-4A50-AD96-ACB7047FA0C6}" dt="2021-03-01T21:27:40.563" v="100" actId="47"/>
        <pc:sldMkLst>
          <pc:docMk/>
          <pc:sldMk cId="3365984891" sldId="358"/>
        </pc:sldMkLst>
      </pc:sldChg>
      <pc:sldChg chg="modSp add mod ord">
        <pc:chgData name="Briggs, Connor" userId="885b7513-d3fa-4947-add1-efc2b24f04bd" providerId="ADAL" clId="{08080D27-A5DF-4A50-AD96-ACB7047FA0C6}" dt="2021-03-01T23:52:21.328" v="4154"/>
        <pc:sldMkLst>
          <pc:docMk/>
          <pc:sldMk cId="2772569900" sldId="359"/>
        </pc:sldMkLst>
        <pc:spChg chg="mod">
          <ac:chgData name="Briggs, Connor" userId="885b7513-d3fa-4947-add1-efc2b24f04bd" providerId="ADAL" clId="{08080D27-A5DF-4A50-AD96-ACB7047FA0C6}" dt="2021-03-01T23:52:21.328" v="4154"/>
          <ac:spMkLst>
            <pc:docMk/>
            <pc:sldMk cId="2772569900" sldId="359"/>
            <ac:spMk id="3" creationId="{06942845-BD5A-42C5-A5C4-13339DD507AB}"/>
          </ac:spMkLst>
        </pc:spChg>
        <pc:spChg chg="mod">
          <ac:chgData name="Briggs, Connor" userId="885b7513-d3fa-4947-add1-efc2b24f04bd" providerId="ADAL" clId="{08080D27-A5DF-4A50-AD96-ACB7047FA0C6}" dt="2021-03-01T23:27:19.486" v="2701" actId="6549"/>
          <ac:spMkLst>
            <pc:docMk/>
            <pc:sldMk cId="2772569900" sldId="359"/>
            <ac:spMk id="4" creationId="{3F6CE2FE-F02B-461B-8C8F-E1DFA26F0ED4}"/>
          </ac:spMkLst>
        </pc:spChg>
      </pc:sldChg>
      <pc:sldChg chg="del">
        <pc:chgData name="Briggs, Connor" userId="885b7513-d3fa-4947-add1-efc2b24f04bd" providerId="ADAL" clId="{08080D27-A5DF-4A50-AD96-ACB7047FA0C6}" dt="2021-03-01T21:27:40.563" v="100" actId="47"/>
        <pc:sldMkLst>
          <pc:docMk/>
          <pc:sldMk cId="3011505804" sldId="359"/>
        </pc:sldMkLst>
      </pc:sldChg>
      <pc:sldChg chg="del">
        <pc:chgData name="Briggs, Connor" userId="885b7513-d3fa-4947-add1-efc2b24f04bd" providerId="ADAL" clId="{08080D27-A5DF-4A50-AD96-ACB7047FA0C6}" dt="2021-03-01T21:28:11.395" v="102" actId="47"/>
        <pc:sldMkLst>
          <pc:docMk/>
          <pc:sldMk cId="2618998537" sldId="360"/>
        </pc:sldMkLst>
      </pc:sldChg>
      <pc:sldChg chg="modSp add mod">
        <pc:chgData name="Briggs, Connor" userId="885b7513-d3fa-4947-add1-efc2b24f04bd" providerId="ADAL" clId="{08080D27-A5DF-4A50-AD96-ACB7047FA0C6}" dt="2021-03-01T23:52:25.335" v="4155"/>
        <pc:sldMkLst>
          <pc:docMk/>
          <pc:sldMk cId="3213606618" sldId="360"/>
        </pc:sldMkLst>
        <pc:spChg chg="mod">
          <ac:chgData name="Briggs, Connor" userId="885b7513-d3fa-4947-add1-efc2b24f04bd" providerId="ADAL" clId="{08080D27-A5DF-4A50-AD96-ACB7047FA0C6}" dt="2021-03-01T23:52:25.335" v="4155"/>
          <ac:spMkLst>
            <pc:docMk/>
            <pc:sldMk cId="3213606618" sldId="360"/>
            <ac:spMk id="3" creationId="{06942845-BD5A-42C5-A5C4-13339DD507AB}"/>
          </ac:spMkLst>
        </pc:spChg>
        <pc:spChg chg="mod">
          <ac:chgData name="Briggs, Connor" userId="885b7513-d3fa-4947-add1-efc2b24f04bd" providerId="ADAL" clId="{08080D27-A5DF-4A50-AD96-ACB7047FA0C6}" dt="2021-03-01T23:29:58.121" v="2926" actId="20577"/>
          <ac:spMkLst>
            <pc:docMk/>
            <pc:sldMk cId="3213606618" sldId="360"/>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1159109592" sldId="361"/>
        </pc:sldMkLst>
      </pc:sldChg>
      <pc:sldChg chg="modSp add mod">
        <pc:chgData name="Briggs, Connor" userId="885b7513-d3fa-4947-add1-efc2b24f04bd" providerId="ADAL" clId="{08080D27-A5DF-4A50-AD96-ACB7047FA0C6}" dt="2021-03-04T17:23:24.667" v="9667" actId="113"/>
        <pc:sldMkLst>
          <pc:docMk/>
          <pc:sldMk cId="3005087767" sldId="361"/>
        </pc:sldMkLst>
        <pc:spChg chg="mod">
          <ac:chgData name="Briggs, Connor" userId="885b7513-d3fa-4947-add1-efc2b24f04bd" providerId="ADAL" clId="{08080D27-A5DF-4A50-AD96-ACB7047FA0C6}" dt="2021-03-01T23:52:29.655" v="4156"/>
          <ac:spMkLst>
            <pc:docMk/>
            <pc:sldMk cId="3005087767" sldId="361"/>
            <ac:spMk id="3" creationId="{06942845-BD5A-42C5-A5C4-13339DD507AB}"/>
          </ac:spMkLst>
        </pc:spChg>
        <pc:spChg chg="mod">
          <ac:chgData name="Briggs, Connor" userId="885b7513-d3fa-4947-add1-efc2b24f04bd" providerId="ADAL" clId="{08080D27-A5DF-4A50-AD96-ACB7047FA0C6}" dt="2021-03-04T17:23:24.667" v="9667" actId="113"/>
          <ac:spMkLst>
            <pc:docMk/>
            <pc:sldMk cId="3005087767" sldId="361"/>
            <ac:spMk id="4" creationId="{3F6CE2FE-F02B-461B-8C8F-E1DFA26F0ED4}"/>
          </ac:spMkLst>
        </pc:spChg>
      </pc:sldChg>
      <pc:sldChg chg="add del">
        <pc:chgData name="Briggs, Connor" userId="885b7513-d3fa-4947-add1-efc2b24f04bd" providerId="ADAL" clId="{08080D27-A5DF-4A50-AD96-ACB7047FA0C6}" dt="2021-03-01T23:40:40.376" v="3678" actId="2890"/>
        <pc:sldMkLst>
          <pc:docMk/>
          <pc:sldMk cId="1909878678" sldId="362"/>
        </pc:sldMkLst>
      </pc:sldChg>
      <pc:sldChg chg="modSp add mod ord">
        <pc:chgData name="Briggs, Connor" userId="885b7513-d3fa-4947-add1-efc2b24f04bd" providerId="ADAL" clId="{08080D27-A5DF-4A50-AD96-ACB7047FA0C6}" dt="2021-03-04T17:18:05.102" v="9375" actId="20577"/>
        <pc:sldMkLst>
          <pc:docMk/>
          <pc:sldMk cId="2004467153" sldId="362"/>
        </pc:sldMkLst>
        <pc:spChg chg="mod">
          <ac:chgData name="Briggs, Connor" userId="885b7513-d3fa-4947-add1-efc2b24f04bd" providerId="ADAL" clId="{08080D27-A5DF-4A50-AD96-ACB7047FA0C6}" dt="2021-03-01T23:52:49.729" v="4191" actId="20577"/>
          <ac:spMkLst>
            <pc:docMk/>
            <pc:sldMk cId="2004467153" sldId="362"/>
            <ac:spMk id="3" creationId="{06942845-BD5A-42C5-A5C4-13339DD507AB}"/>
          </ac:spMkLst>
        </pc:spChg>
        <pc:spChg chg="mod">
          <ac:chgData name="Briggs, Connor" userId="885b7513-d3fa-4947-add1-efc2b24f04bd" providerId="ADAL" clId="{08080D27-A5DF-4A50-AD96-ACB7047FA0C6}" dt="2021-03-04T17:18:05.102" v="9375" actId="20577"/>
          <ac:spMkLst>
            <pc:docMk/>
            <pc:sldMk cId="2004467153" sldId="362"/>
            <ac:spMk id="4" creationId="{3F6CE2FE-F02B-461B-8C8F-E1DFA26F0ED4}"/>
          </ac:spMkLst>
        </pc:spChg>
      </pc:sldChg>
      <pc:sldChg chg="modSp add del mod">
        <pc:chgData name="Briggs, Connor" userId="885b7513-d3fa-4947-add1-efc2b24f04bd" providerId="ADAL" clId="{08080D27-A5DF-4A50-AD96-ACB7047FA0C6}" dt="2021-03-01T23:37:34.344" v="3667" actId="2890"/>
        <pc:sldMkLst>
          <pc:docMk/>
          <pc:sldMk cId="2796334795" sldId="362"/>
        </pc:sldMkLst>
        <pc:spChg chg="mod">
          <ac:chgData name="Briggs, Connor" userId="885b7513-d3fa-4947-add1-efc2b24f04bd" providerId="ADAL" clId="{08080D27-A5DF-4A50-AD96-ACB7047FA0C6}" dt="2021-03-01T23:37:33.837" v="3666"/>
          <ac:spMkLst>
            <pc:docMk/>
            <pc:sldMk cId="2796334795" sldId="362"/>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3529641639" sldId="362"/>
        </pc:sldMkLst>
      </pc:sldChg>
      <pc:sldChg chg="del">
        <pc:chgData name="Briggs, Connor" userId="885b7513-d3fa-4947-add1-efc2b24f04bd" providerId="ADAL" clId="{08080D27-A5DF-4A50-AD96-ACB7047FA0C6}" dt="2021-03-01T21:28:11.395" v="102" actId="47"/>
        <pc:sldMkLst>
          <pc:docMk/>
          <pc:sldMk cId="2396830660" sldId="363"/>
        </pc:sldMkLst>
      </pc:sldChg>
      <pc:sldChg chg="modSp add mod">
        <pc:chgData name="Briggs, Connor" userId="885b7513-d3fa-4947-add1-efc2b24f04bd" providerId="ADAL" clId="{08080D27-A5DF-4A50-AD96-ACB7047FA0C6}" dt="2021-03-04T17:17:59.366" v="9369" actId="20577"/>
        <pc:sldMkLst>
          <pc:docMk/>
          <pc:sldMk cId="2693030665" sldId="363"/>
        </pc:sldMkLst>
        <pc:spChg chg="mod">
          <ac:chgData name="Briggs, Connor" userId="885b7513-d3fa-4947-add1-efc2b24f04bd" providerId="ADAL" clId="{08080D27-A5DF-4A50-AD96-ACB7047FA0C6}" dt="2021-03-01T23:54:17.750" v="4193"/>
          <ac:spMkLst>
            <pc:docMk/>
            <pc:sldMk cId="2693030665" sldId="363"/>
            <ac:spMk id="3" creationId="{06942845-BD5A-42C5-A5C4-13339DD507AB}"/>
          </ac:spMkLst>
        </pc:spChg>
        <pc:spChg chg="mod">
          <ac:chgData name="Briggs, Connor" userId="885b7513-d3fa-4947-add1-efc2b24f04bd" providerId="ADAL" clId="{08080D27-A5DF-4A50-AD96-ACB7047FA0C6}" dt="2021-03-04T17:17:59.366" v="9369" actId="20577"/>
          <ac:spMkLst>
            <pc:docMk/>
            <pc:sldMk cId="2693030665" sldId="363"/>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1520874073" sldId="364"/>
        </pc:sldMkLst>
      </pc:sldChg>
      <pc:sldChg chg="modSp add mod">
        <pc:chgData name="Briggs, Connor" userId="885b7513-d3fa-4947-add1-efc2b24f04bd" providerId="ADAL" clId="{08080D27-A5DF-4A50-AD96-ACB7047FA0C6}" dt="2021-03-05T15:22:30.390" v="9730" actId="20577"/>
        <pc:sldMkLst>
          <pc:docMk/>
          <pc:sldMk cId="2366494961" sldId="364"/>
        </pc:sldMkLst>
        <pc:spChg chg="mod">
          <ac:chgData name="Briggs, Connor" userId="885b7513-d3fa-4947-add1-efc2b24f04bd" providerId="ADAL" clId="{08080D27-A5DF-4A50-AD96-ACB7047FA0C6}" dt="2021-03-05T15:22:30.390" v="9730" actId="20577"/>
          <ac:spMkLst>
            <pc:docMk/>
            <pc:sldMk cId="2366494961" sldId="364"/>
            <ac:spMk id="4" creationId="{3F6CE2FE-F02B-461B-8C8F-E1DFA26F0ED4}"/>
          </ac:spMkLst>
        </pc:spChg>
      </pc:sldChg>
      <pc:sldChg chg="addSp delSp modSp add mod">
        <pc:chgData name="Briggs, Connor" userId="885b7513-d3fa-4947-add1-efc2b24f04bd" providerId="ADAL" clId="{08080D27-A5DF-4A50-AD96-ACB7047FA0C6}" dt="2021-03-04T16:28:00.649" v="8302" actId="20577"/>
        <pc:sldMkLst>
          <pc:docMk/>
          <pc:sldMk cId="852238065" sldId="365"/>
        </pc:sldMkLst>
        <pc:spChg chg="mod">
          <ac:chgData name="Briggs, Connor" userId="885b7513-d3fa-4947-add1-efc2b24f04bd" providerId="ADAL" clId="{08080D27-A5DF-4A50-AD96-ACB7047FA0C6}" dt="2021-03-04T16:28:00.649" v="8302" actId="20577"/>
          <ac:spMkLst>
            <pc:docMk/>
            <pc:sldMk cId="852238065" sldId="365"/>
            <ac:spMk id="3" creationId="{06942845-BD5A-42C5-A5C4-13339DD507AB}"/>
          </ac:spMkLst>
        </pc:spChg>
        <pc:spChg chg="mod">
          <ac:chgData name="Briggs, Connor" userId="885b7513-d3fa-4947-add1-efc2b24f04bd" providerId="ADAL" clId="{08080D27-A5DF-4A50-AD96-ACB7047FA0C6}" dt="2021-03-04T15:57:33.536" v="6732" actId="20577"/>
          <ac:spMkLst>
            <pc:docMk/>
            <pc:sldMk cId="852238065" sldId="365"/>
            <ac:spMk id="4" creationId="{3F6CE2FE-F02B-461B-8C8F-E1DFA26F0ED4}"/>
          </ac:spMkLst>
        </pc:spChg>
        <pc:graphicFrameChg chg="add del mod modGraphic">
          <ac:chgData name="Briggs, Connor" userId="885b7513-d3fa-4947-add1-efc2b24f04bd" providerId="ADAL" clId="{08080D27-A5DF-4A50-AD96-ACB7047FA0C6}" dt="2021-03-02T23:51:01.062" v="6260" actId="3680"/>
          <ac:graphicFrameMkLst>
            <pc:docMk/>
            <pc:sldMk cId="852238065" sldId="365"/>
            <ac:graphicFrameMk id="2" creationId="{12E2B472-C305-459E-A816-45D1B735813B}"/>
          </ac:graphicFrameMkLst>
        </pc:graphicFrameChg>
      </pc:sldChg>
      <pc:sldChg chg="del">
        <pc:chgData name="Briggs, Connor" userId="885b7513-d3fa-4947-add1-efc2b24f04bd" providerId="ADAL" clId="{08080D27-A5DF-4A50-AD96-ACB7047FA0C6}" dt="2021-03-01T21:28:11.395" v="102" actId="47"/>
        <pc:sldMkLst>
          <pc:docMk/>
          <pc:sldMk cId="1232863992" sldId="365"/>
        </pc:sldMkLst>
      </pc:sldChg>
      <pc:sldChg chg="modSp add mod ord">
        <pc:chgData name="Briggs, Connor" userId="885b7513-d3fa-4947-add1-efc2b24f04bd" providerId="ADAL" clId="{08080D27-A5DF-4A50-AD96-ACB7047FA0C6}" dt="2021-03-04T16:30:31.918" v="8428" actId="20577"/>
        <pc:sldMkLst>
          <pc:docMk/>
          <pc:sldMk cId="2420152720" sldId="366"/>
        </pc:sldMkLst>
        <pc:spChg chg="mod">
          <ac:chgData name="Briggs, Connor" userId="885b7513-d3fa-4947-add1-efc2b24f04bd" providerId="ADAL" clId="{08080D27-A5DF-4A50-AD96-ACB7047FA0C6}" dt="2021-03-02T22:28:44.735" v="4696" actId="6549"/>
          <ac:spMkLst>
            <pc:docMk/>
            <pc:sldMk cId="2420152720" sldId="366"/>
            <ac:spMk id="3" creationId="{06942845-BD5A-42C5-A5C4-13339DD507AB}"/>
          </ac:spMkLst>
        </pc:spChg>
        <pc:spChg chg="mod">
          <ac:chgData name="Briggs, Connor" userId="885b7513-d3fa-4947-add1-efc2b24f04bd" providerId="ADAL" clId="{08080D27-A5DF-4A50-AD96-ACB7047FA0C6}" dt="2021-03-04T16:30:31.918" v="8428" actId="20577"/>
          <ac:spMkLst>
            <pc:docMk/>
            <pc:sldMk cId="2420152720" sldId="366"/>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3398038895" sldId="366"/>
        </pc:sldMkLst>
      </pc:sldChg>
      <pc:sldChg chg="modSp add mod">
        <pc:chgData name="Briggs, Connor" userId="885b7513-d3fa-4947-add1-efc2b24f04bd" providerId="ADAL" clId="{08080D27-A5DF-4A50-AD96-ACB7047FA0C6}" dt="2021-03-05T19:02:53.259" v="10702" actId="20577"/>
        <pc:sldMkLst>
          <pc:docMk/>
          <pc:sldMk cId="3412496058" sldId="367"/>
        </pc:sldMkLst>
        <pc:spChg chg="mod">
          <ac:chgData name="Briggs, Connor" userId="885b7513-d3fa-4947-add1-efc2b24f04bd" providerId="ADAL" clId="{08080D27-A5DF-4A50-AD96-ACB7047FA0C6}" dt="2021-03-02T22:37:01.509" v="5239" actId="20577"/>
          <ac:spMkLst>
            <pc:docMk/>
            <pc:sldMk cId="3412496058" sldId="367"/>
            <ac:spMk id="3" creationId="{06942845-BD5A-42C5-A5C4-13339DD507AB}"/>
          </ac:spMkLst>
        </pc:spChg>
        <pc:spChg chg="mod">
          <ac:chgData name="Briggs, Connor" userId="885b7513-d3fa-4947-add1-efc2b24f04bd" providerId="ADAL" clId="{08080D27-A5DF-4A50-AD96-ACB7047FA0C6}" dt="2021-03-05T19:02:53.259" v="10702" actId="20577"/>
          <ac:spMkLst>
            <pc:docMk/>
            <pc:sldMk cId="3412496058" sldId="367"/>
            <ac:spMk id="4" creationId="{3F6CE2FE-F02B-461B-8C8F-E1DFA26F0ED4}"/>
          </ac:spMkLst>
        </pc:spChg>
      </pc:sldChg>
      <pc:sldChg chg="modSp add mod ord">
        <pc:chgData name="Briggs, Connor" userId="885b7513-d3fa-4947-add1-efc2b24f04bd" providerId="ADAL" clId="{08080D27-A5DF-4A50-AD96-ACB7047FA0C6}" dt="2021-03-02T23:20:46.631" v="6110" actId="20577"/>
        <pc:sldMkLst>
          <pc:docMk/>
          <pc:sldMk cId="1833431834" sldId="368"/>
        </pc:sldMkLst>
        <pc:spChg chg="mod">
          <ac:chgData name="Briggs, Connor" userId="885b7513-d3fa-4947-add1-efc2b24f04bd" providerId="ADAL" clId="{08080D27-A5DF-4A50-AD96-ACB7047FA0C6}" dt="2021-03-02T23:10:01.606" v="5554" actId="20577"/>
          <ac:spMkLst>
            <pc:docMk/>
            <pc:sldMk cId="1833431834" sldId="368"/>
            <ac:spMk id="3" creationId="{06942845-BD5A-42C5-A5C4-13339DD507AB}"/>
          </ac:spMkLst>
        </pc:spChg>
        <pc:spChg chg="mod">
          <ac:chgData name="Briggs, Connor" userId="885b7513-d3fa-4947-add1-efc2b24f04bd" providerId="ADAL" clId="{08080D27-A5DF-4A50-AD96-ACB7047FA0C6}" dt="2021-03-02T23:20:46.631" v="6110" actId="20577"/>
          <ac:spMkLst>
            <pc:docMk/>
            <pc:sldMk cId="1833431834" sldId="368"/>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2743685347" sldId="368"/>
        </pc:sldMkLst>
      </pc:sldChg>
      <pc:sldChg chg="modSp add mod addCm modCm">
        <pc:chgData name="Briggs, Connor" userId="885b7513-d3fa-4947-add1-efc2b24f04bd" providerId="ADAL" clId="{08080D27-A5DF-4A50-AD96-ACB7047FA0C6}" dt="2021-03-05T19:02:01.802" v="10670"/>
        <pc:sldMkLst>
          <pc:docMk/>
          <pc:sldMk cId="2565726543" sldId="369"/>
        </pc:sldMkLst>
        <pc:spChg chg="mod">
          <ac:chgData name="Briggs, Connor" userId="885b7513-d3fa-4947-add1-efc2b24f04bd" providerId="ADAL" clId="{08080D27-A5DF-4A50-AD96-ACB7047FA0C6}" dt="2021-03-04T16:31:02.315" v="8431" actId="113"/>
          <ac:spMkLst>
            <pc:docMk/>
            <pc:sldMk cId="2565726543" sldId="369"/>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2705703643" sldId="369"/>
        </pc:sldMkLst>
      </pc:sldChg>
      <pc:sldChg chg="modSp add mod">
        <pc:chgData name="Briggs, Connor" userId="885b7513-d3fa-4947-add1-efc2b24f04bd" providerId="ADAL" clId="{08080D27-A5DF-4A50-AD96-ACB7047FA0C6}" dt="2021-03-05T16:16:01.652" v="10668" actId="20577"/>
        <pc:sldMkLst>
          <pc:docMk/>
          <pc:sldMk cId="235420004" sldId="370"/>
        </pc:sldMkLst>
        <pc:spChg chg="mod">
          <ac:chgData name="Briggs, Connor" userId="885b7513-d3fa-4947-add1-efc2b24f04bd" providerId="ADAL" clId="{08080D27-A5DF-4A50-AD96-ACB7047FA0C6}" dt="2021-03-04T15:59:56.679" v="6756" actId="20577"/>
          <ac:spMkLst>
            <pc:docMk/>
            <pc:sldMk cId="235420004" sldId="370"/>
            <ac:spMk id="3" creationId="{06942845-BD5A-42C5-A5C4-13339DD507AB}"/>
          </ac:spMkLst>
        </pc:spChg>
        <pc:spChg chg="mod">
          <ac:chgData name="Briggs, Connor" userId="885b7513-d3fa-4947-add1-efc2b24f04bd" providerId="ADAL" clId="{08080D27-A5DF-4A50-AD96-ACB7047FA0C6}" dt="2021-03-05T16:16:01.652" v="10668" actId="20577"/>
          <ac:spMkLst>
            <pc:docMk/>
            <pc:sldMk cId="235420004" sldId="370"/>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2852999743" sldId="370"/>
        </pc:sldMkLst>
      </pc:sldChg>
      <pc:sldChg chg="modSp add del mod">
        <pc:chgData name="Briggs, Connor" userId="885b7513-d3fa-4947-add1-efc2b24f04bd" providerId="ADAL" clId="{08080D27-A5DF-4A50-AD96-ACB7047FA0C6}" dt="2021-03-04T15:53:12.910" v="6644" actId="2696"/>
        <pc:sldMkLst>
          <pc:docMk/>
          <pc:sldMk cId="3508066588" sldId="370"/>
        </pc:sldMkLst>
        <pc:spChg chg="mod">
          <ac:chgData name="Briggs, Connor" userId="885b7513-d3fa-4947-add1-efc2b24f04bd" providerId="ADAL" clId="{08080D27-A5DF-4A50-AD96-ACB7047FA0C6}" dt="2021-03-04T15:52:23.543" v="6634" actId="20577"/>
          <ac:spMkLst>
            <pc:docMk/>
            <pc:sldMk cId="3508066588" sldId="370"/>
            <ac:spMk id="4" creationId="{3F6CE2FE-F02B-461B-8C8F-E1DFA26F0ED4}"/>
          </ac:spMkLst>
        </pc:spChg>
      </pc:sldChg>
      <pc:sldChg chg="add">
        <pc:chgData name="Briggs, Connor" userId="885b7513-d3fa-4947-add1-efc2b24f04bd" providerId="ADAL" clId="{08080D27-A5DF-4A50-AD96-ACB7047FA0C6}" dt="2021-03-04T16:13:43.545" v="7261" actId="2890"/>
        <pc:sldMkLst>
          <pc:docMk/>
          <pc:sldMk cId="803759343" sldId="371"/>
        </pc:sldMkLst>
      </pc:sldChg>
      <pc:sldChg chg="del">
        <pc:chgData name="Briggs, Connor" userId="885b7513-d3fa-4947-add1-efc2b24f04bd" providerId="ADAL" clId="{08080D27-A5DF-4A50-AD96-ACB7047FA0C6}" dt="2021-03-01T21:28:11.395" v="102" actId="47"/>
        <pc:sldMkLst>
          <pc:docMk/>
          <pc:sldMk cId="4216114069" sldId="371"/>
        </pc:sldMkLst>
      </pc:sldChg>
      <pc:sldChg chg="modSp add mod">
        <pc:chgData name="Briggs, Connor" userId="885b7513-d3fa-4947-add1-efc2b24f04bd" providerId="ADAL" clId="{08080D27-A5DF-4A50-AD96-ACB7047FA0C6}" dt="2021-03-05T15:38:10.929" v="10653" actId="20577"/>
        <pc:sldMkLst>
          <pc:docMk/>
          <pc:sldMk cId="43810575" sldId="372"/>
        </pc:sldMkLst>
        <pc:spChg chg="mod">
          <ac:chgData name="Briggs, Connor" userId="885b7513-d3fa-4947-add1-efc2b24f04bd" providerId="ADAL" clId="{08080D27-A5DF-4A50-AD96-ACB7047FA0C6}" dt="2021-03-04T16:36:12.065" v="8599" actId="20577"/>
          <ac:spMkLst>
            <pc:docMk/>
            <pc:sldMk cId="43810575" sldId="372"/>
            <ac:spMk id="3" creationId="{06942845-BD5A-42C5-A5C4-13339DD507AB}"/>
          </ac:spMkLst>
        </pc:spChg>
        <pc:spChg chg="mod">
          <ac:chgData name="Briggs, Connor" userId="885b7513-d3fa-4947-add1-efc2b24f04bd" providerId="ADAL" clId="{08080D27-A5DF-4A50-AD96-ACB7047FA0C6}" dt="2021-03-05T15:38:10.929" v="10653" actId="20577"/>
          <ac:spMkLst>
            <pc:docMk/>
            <pc:sldMk cId="43810575" sldId="372"/>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249472728" sldId="372"/>
        </pc:sldMkLst>
      </pc:sldChg>
      <pc:sldChg chg="del">
        <pc:chgData name="Briggs, Connor" userId="885b7513-d3fa-4947-add1-efc2b24f04bd" providerId="ADAL" clId="{08080D27-A5DF-4A50-AD96-ACB7047FA0C6}" dt="2021-03-01T21:28:11.395" v="102" actId="47"/>
        <pc:sldMkLst>
          <pc:docMk/>
          <pc:sldMk cId="2183085613" sldId="373"/>
        </pc:sldMkLst>
      </pc:sldChg>
      <pc:sldChg chg="modSp add mod">
        <pc:chgData name="Briggs, Connor" userId="885b7513-d3fa-4947-add1-efc2b24f04bd" providerId="ADAL" clId="{08080D27-A5DF-4A50-AD96-ACB7047FA0C6}" dt="2021-03-04T17:17:46.924" v="9363" actId="20577"/>
        <pc:sldMkLst>
          <pc:docMk/>
          <pc:sldMk cId="3996661191" sldId="373"/>
        </pc:sldMkLst>
        <pc:spChg chg="mod">
          <ac:chgData name="Briggs, Connor" userId="885b7513-d3fa-4947-add1-efc2b24f04bd" providerId="ADAL" clId="{08080D27-A5DF-4A50-AD96-ACB7047FA0C6}" dt="2021-03-04T17:15:29.060" v="8797" actId="20577"/>
          <ac:spMkLst>
            <pc:docMk/>
            <pc:sldMk cId="3996661191" sldId="373"/>
            <ac:spMk id="3" creationId="{06942845-BD5A-42C5-A5C4-13339DD507AB}"/>
          </ac:spMkLst>
        </pc:spChg>
        <pc:spChg chg="mod">
          <ac:chgData name="Briggs, Connor" userId="885b7513-d3fa-4947-add1-efc2b24f04bd" providerId="ADAL" clId="{08080D27-A5DF-4A50-AD96-ACB7047FA0C6}" dt="2021-03-04T17:17:46.924" v="9363" actId="20577"/>
          <ac:spMkLst>
            <pc:docMk/>
            <pc:sldMk cId="3996661191" sldId="373"/>
            <ac:spMk id="4" creationId="{3F6CE2FE-F02B-461B-8C8F-E1DFA26F0ED4}"/>
          </ac:spMkLst>
        </pc:spChg>
      </pc:sldChg>
      <pc:sldChg chg="modSp add del mod">
        <pc:chgData name="Briggs, Connor" userId="885b7513-d3fa-4947-add1-efc2b24f04bd" providerId="ADAL" clId="{08080D27-A5DF-4A50-AD96-ACB7047FA0C6}" dt="2021-03-05T15:38:21.190" v="10654" actId="2696"/>
        <pc:sldMkLst>
          <pc:docMk/>
          <pc:sldMk cId="2864015539" sldId="374"/>
        </pc:sldMkLst>
        <pc:spChg chg="mod">
          <ac:chgData name="Briggs, Connor" userId="885b7513-d3fa-4947-add1-efc2b24f04bd" providerId="ADAL" clId="{08080D27-A5DF-4A50-AD96-ACB7047FA0C6}" dt="2021-03-05T15:28:48.001" v="9732" actId="20577"/>
          <ac:spMkLst>
            <pc:docMk/>
            <pc:sldMk cId="2864015539" sldId="374"/>
            <ac:spMk id="3" creationId="{06942845-BD5A-42C5-A5C4-13339DD507AB}"/>
          </ac:spMkLst>
        </pc:spChg>
        <pc:spChg chg="mod">
          <ac:chgData name="Briggs, Connor" userId="885b7513-d3fa-4947-add1-efc2b24f04bd" providerId="ADAL" clId="{08080D27-A5DF-4A50-AD96-ACB7047FA0C6}" dt="2021-03-05T15:37:19.484" v="10446" actId="5793"/>
          <ac:spMkLst>
            <pc:docMk/>
            <pc:sldMk cId="2864015539" sldId="374"/>
            <ac:spMk id="4" creationId="{3F6CE2FE-F02B-461B-8C8F-E1DFA26F0ED4}"/>
          </ac:spMkLst>
        </pc:spChg>
      </pc:sldChg>
      <pc:sldChg chg="del">
        <pc:chgData name="Briggs, Connor" userId="885b7513-d3fa-4947-add1-efc2b24f04bd" providerId="ADAL" clId="{08080D27-A5DF-4A50-AD96-ACB7047FA0C6}" dt="2021-03-01T21:28:11.395" v="102" actId="47"/>
        <pc:sldMkLst>
          <pc:docMk/>
          <pc:sldMk cId="3938235244" sldId="374"/>
        </pc:sldMkLst>
      </pc:sldChg>
    </pc:docChg>
  </pc:docChgLst>
  <pc:docChgLst>
    <pc:chgData name="Muffoletto, Jamie" userId="S::jamie.muffoletto@tea.texas.gov::daf1e3c6-8137-448a-b141-d23049d419b5" providerId="AD" clId="Web-{6C63B29F-101B-0000-A4C4-F5079F643D68}"/>
    <pc:docChg chg="">
      <pc:chgData name="Muffoletto, Jamie" userId="S::jamie.muffoletto@tea.texas.gov::daf1e3c6-8137-448a-b141-d23049d419b5" providerId="AD" clId="Web-{6C63B29F-101B-0000-A4C4-F5079F643D68}" dt="2021-03-08T22:54:50.285" v="0"/>
      <pc:docMkLst>
        <pc:docMk/>
      </pc:docMkLst>
      <pc:sldChg chg="addCm">
        <pc:chgData name="Muffoletto, Jamie" userId="S::jamie.muffoletto@tea.texas.gov::daf1e3c6-8137-448a-b141-d23049d419b5" providerId="AD" clId="Web-{6C63B29F-101B-0000-A4C4-F5079F643D68}" dt="2021-03-08T22:54:50.285" v="0"/>
        <pc:sldMkLst>
          <pc:docMk/>
          <pc:sldMk cId="367918000" sldId="258"/>
        </pc:sldMkLst>
      </pc:sldChg>
    </pc:docChg>
  </pc:docChgLst>
  <pc:docChgLst>
    <pc:chgData name="Briggs, Connor" userId="S::connor.briggs@tea.texas.gov::885b7513-d3fa-4947-add1-efc2b24f04bd" providerId="AD" clId="Web-{B31F0E0B-583D-895F-E667-1947B0D211D7}"/>
    <pc:docChg chg="">
      <pc:chgData name="Briggs, Connor" userId="S::connor.briggs@tea.texas.gov::885b7513-d3fa-4947-add1-efc2b24f04bd" providerId="AD" clId="Web-{B31F0E0B-583D-895F-E667-1947B0D211D7}" dt="2021-07-02T21:03:54.316" v="0"/>
      <pc:docMkLst>
        <pc:docMk/>
      </pc:docMkLst>
      <pc:sldChg chg="addCm">
        <pc:chgData name="Briggs, Connor" userId="S::connor.briggs@tea.texas.gov::885b7513-d3fa-4947-add1-efc2b24f04bd" providerId="AD" clId="Web-{B31F0E0B-583D-895F-E667-1947B0D211D7}" dt="2021-07-02T21:03:54.316" v="0"/>
        <pc:sldMkLst>
          <pc:docMk/>
          <pc:sldMk cId="3005087767" sldId="361"/>
        </pc:sldMkLst>
      </pc:sldChg>
    </pc:docChg>
  </pc:docChgLst>
  <pc:docChgLst>
    <pc:chgData name="Sharp, Stephanie" userId="S::stephanie.sharp@tea.texas.gov::4b7f997e-11e2-446b-b7b6-32dc105769b7" providerId="AD" clId="Web-{B6388D55-7907-9534-E15D-C79BC1837C61}"/>
    <pc:docChg chg="modSld">
      <pc:chgData name="Sharp, Stephanie" userId="S::stephanie.sharp@tea.texas.gov::4b7f997e-11e2-446b-b7b6-32dc105769b7" providerId="AD" clId="Web-{B6388D55-7907-9534-E15D-C79BC1837C61}" dt="2021-07-16T14:55:09.789" v="3"/>
      <pc:docMkLst>
        <pc:docMk/>
      </pc:docMkLst>
      <pc:sldChg chg="delCm">
        <pc:chgData name="Sharp, Stephanie" userId="S::stephanie.sharp@tea.texas.gov::4b7f997e-11e2-446b-b7b6-32dc105769b7" providerId="AD" clId="Web-{B6388D55-7907-9534-E15D-C79BC1837C61}" dt="2021-07-16T14:54:42.820" v="0"/>
        <pc:sldMkLst>
          <pc:docMk/>
          <pc:sldMk cId="2046581689" sldId="356"/>
        </pc:sldMkLst>
      </pc:sldChg>
      <pc:sldChg chg="delCm">
        <pc:chgData name="Sharp, Stephanie" userId="S::stephanie.sharp@tea.texas.gov::4b7f997e-11e2-446b-b7b6-32dc105769b7" providerId="AD" clId="Web-{B6388D55-7907-9534-E15D-C79BC1837C61}" dt="2021-07-16T14:54:48.273" v="1"/>
        <pc:sldMkLst>
          <pc:docMk/>
          <pc:sldMk cId="3005087767" sldId="361"/>
        </pc:sldMkLst>
      </pc:sldChg>
      <pc:sldChg chg="modSp delCm">
        <pc:chgData name="Sharp, Stephanie" userId="S::stephanie.sharp@tea.texas.gov::4b7f997e-11e2-446b-b7b6-32dc105769b7" providerId="AD" clId="Web-{B6388D55-7907-9534-E15D-C79BC1837C61}" dt="2021-07-16T14:55:09.789" v="3"/>
        <pc:sldMkLst>
          <pc:docMk/>
          <pc:sldMk cId="1833431834" sldId="368"/>
        </pc:sldMkLst>
        <pc:spChg chg="mod">
          <ac:chgData name="Sharp, Stephanie" userId="S::stephanie.sharp@tea.texas.gov::4b7f997e-11e2-446b-b7b6-32dc105769b7" providerId="AD" clId="Web-{B6388D55-7907-9534-E15D-C79BC1837C61}" dt="2021-07-16T14:55:06.477" v="2" actId="20577"/>
          <ac:spMkLst>
            <pc:docMk/>
            <pc:sldMk cId="1833431834" sldId="368"/>
            <ac:spMk id="4" creationId="{3F6CE2FE-F02B-461B-8C8F-E1DFA26F0ED4}"/>
          </ac:spMkLst>
        </pc:spChg>
      </pc:sldChg>
    </pc:docChg>
  </pc:docChgLst>
  <pc:docChgLst>
    <pc:chgData name="Ulrich, Melanie" userId="e032b114-1c8d-43bf-83d6-5bd6173b886f" providerId="ADAL" clId="{BA2A8C63-0E25-44D3-9CCA-B06055F65C38}"/>
    <pc:docChg chg="undo custSel mod modSld">
      <pc:chgData name="Ulrich, Melanie" userId="e032b114-1c8d-43bf-83d6-5bd6173b886f" providerId="ADAL" clId="{BA2A8C63-0E25-44D3-9CCA-B06055F65C38}" dt="2020-11-05T17:53:09.677" v="106" actId="478"/>
      <pc:docMkLst>
        <pc:docMk/>
      </pc:docMkLst>
      <pc:sldChg chg="addSp modSp mod">
        <pc:chgData name="Ulrich, Melanie" userId="e032b114-1c8d-43bf-83d6-5bd6173b886f" providerId="ADAL" clId="{BA2A8C63-0E25-44D3-9CCA-B06055F65C38}" dt="2020-11-05T17:37:34.206" v="100" actId="20577"/>
        <pc:sldMkLst>
          <pc:docMk/>
          <pc:sldMk cId="367918000" sldId="258"/>
        </pc:sldMkLst>
        <pc:spChg chg="mod">
          <ac:chgData name="Ulrich, Melanie" userId="e032b114-1c8d-43bf-83d6-5bd6173b886f" providerId="ADAL" clId="{BA2A8C63-0E25-44D3-9CCA-B06055F65C38}" dt="2020-11-05T17:37:34.206" v="100" actId="20577"/>
          <ac:spMkLst>
            <pc:docMk/>
            <pc:sldMk cId="367918000" sldId="258"/>
            <ac:spMk id="4" creationId="{D2D7CA18-B5E7-4D73-A8AF-3444E0331ADF}"/>
          </ac:spMkLst>
        </pc:spChg>
        <pc:picChg chg="add mod">
          <ac:chgData name="Ulrich, Melanie" userId="e032b114-1c8d-43bf-83d6-5bd6173b886f" providerId="ADAL" clId="{BA2A8C63-0E25-44D3-9CCA-B06055F65C38}" dt="2020-11-05T16:54:49.519" v="8" actId="1038"/>
          <ac:picMkLst>
            <pc:docMk/>
            <pc:sldMk cId="367918000" sldId="258"/>
            <ac:picMk id="3" creationId="{5AB9C140-521F-4B6D-BD7E-D8237030591D}"/>
          </ac:picMkLst>
        </pc:picChg>
      </pc:sldChg>
      <pc:sldChg chg="addSp delSp modSp mod modClrScheme chgLayout">
        <pc:chgData name="Ulrich, Melanie" userId="e032b114-1c8d-43bf-83d6-5bd6173b886f" providerId="ADAL" clId="{BA2A8C63-0E25-44D3-9CCA-B06055F65C38}" dt="2020-11-05T17:36:33.347" v="74" actId="21"/>
        <pc:sldMkLst>
          <pc:docMk/>
          <pc:sldMk cId="3498136201" sldId="267"/>
        </pc:sldMkLst>
        <pc:spChg chg="add del">
          <ac:chgData name="Ulrich, Melanie" userId="e032b114-1c8d-43bf-83d6-5bd6173b886f" providerId="ADAL" clId="{BA2A8C63-0E25-44D3-9CCA-B06055F65C38}" dt="2020-11-05T17:36:20.391" v="70" actId="26606"/>
          <ac:spMkLst>
            <pc:docMk/>
            <pc:sldMk cId="3498136201" sldId="267"/>
            <ac:spMk id="3" creationId="{B7726A92-BC31-4481-93A2-EECFCB56AD22}"/>
          </ac:spMkLst>
        </pc:spChg>
        <pc:spChg chg="del">
          <ac:chgData name="Ulrich, Melanie" userId="e032b114-1c8d-43bf-83d6-5bd6173b886f" providerId="ADAL" clId="{BA2A8C63-0E25-44D3-9CCA-B06055F65C38}" dt="2020-11-05T17:07:15.525" v="29" actId="931"/>
          <ac:spMkLst>
            <pc:docMk/>
            <pc:sldMk cId="3498136201" sldId="267"/>
            <ac:spMk id="4" creationId="{D0FDC5E0-D9ED-4824-9F67-838C92CB24C9}"/>
          </ac:spMkLst>
        </pc:spChg>
        <pc:spChg chg="add del mod">
          <ac:chgData name="Ulrich, Melanie" userId="e032b114-1c8d-43bf-83d6-5bd6173b886f" providerId="ADAL" clId="{BA2A8C63-0E25-44D3-9CCA-B06055F65C38}" dt="2020-11-05T17:36:33.347" v="74" actId="21"/>
          <ac:spMkLst>
            <pc:docMk/>
            <pc:sldMk cId="3498136201" sldId="267"/>
            <ac:spMk id="7" creationId="{F9CFFBCF-EF70-4EC3-8AC5-A6138A07D0A6}"/>
          </ac:spMkLst>
        </pc:spChg>
        <pc:spChg chg="add del mod">
          <ac:chgData name="Ulrich, Melanie" userId="e032b114-1c8d-43bf-83d6-5bd6173b886f" providerId="ADAL" clId="{BA2A8C63-0E25-44D3-9CCA-B06055F65C38}" dt="2020-11-05T17:36:20.391" v="70" actId="26606"/>
          <ac:spMkLst>
            <pc:docMk/>
            <pc:sldMk cId="3498136201" sldId="267"/>
            <ac:spMk id="10" creationId="{90FF8E98-5741-4D96-B39A-7F7E6CA354AB}"/>
          </ac:spMkLst>
        </pc:spChg>
        <pc:spChg chg="add del mod">
          <ac:chgData name="Ulrich, Melanie" userId="e032b114-1c8d-43bf-83d6-5bd6173b886f" providerId="ADAL" clId="{BA2A8C63-0E25-44D3-9CCA-B06055F65C38}" dt="2020-11-05T17:36:20.391" v="70" actId="26606"/>
          <ac:spMkLst>
            <pc:docMk/>
            <pc:sldMk cId="3498136201" sldId="267"/>
            <ac:spMk id="12" creationId="{10FF763E-BA76-42B9-9640-DA49C4DC80A7}"/>
          </ac:spMkLst>
        </pc:spChg>
        <pc:picChg chg="add del mod">
          <ac:chgData name="Ulrich, Melanie" userId="e032b114-1c8d-43bf-83d6-5bd6173b886f" providerId="ADAL" clId="{BA2A8C63-0E25-44D3-9CCA-B06055F65C38}" dt="2020-11-05T17:36:33.347" v="74" actId="21"/>
          <ac:picMkLst>
            <pc:docMk/>
            <pc:sldMk cId="3498136201" sldId="267"/>
            <ac:picMk id="5" creationId="{2F96B8EB-1C48-45D6-9A0D-D4AE314C946F}"/>
          </ac:picMkLst>
        </pc:picChg>
      </pc:sldChg>
      <pc:sldChg chg="addSp modSp mod">
        <pc:chgData name="Ulrich, Melanie" userId="e032b114-1c8d-43bf-83d6-5bd6173b886f" providerId="ADAL" clId="{BA2A8C63-0E25-44D3-9CCA-B06055F65C38}" dt="2020-11-05T16:55:11.423" v="12" actId="1076"/>
        <pc:sldMkLst>
          <pc:docMk/>
          <pc:sldMk cId="3147609828" sldId="268"/>
        </pc:sldMkLst>
        <pc:picChg chg="add mod">
          <ac:chgData name="Ulrich, Melanie" userId="e032b114-1c8d-43bf-83d6-5bd6173b886f" providerId="ADAL" clId="{BA2A8C63-0E25-44D3-9CCA-B06055F65C38}" dt="2020-11-05T16:55:11.423" v="12" actId="1076"/>
          <ac:picMkLst>
            <pc:docMk/>
            <pc:sldMk cId="3147609828" sldId="268"/>
            <ac:picMk id="2" creationId="{D64D4036-C90D-48DA-BE57-9999C2225C5D}"/>
          </ac:picMkLst>
        </pc:picChg>
      </pc:sldChg>
      <pc:sldChg chg="addSp delSp modSp mod">
        <pc:chgData name="Ulrich, Melanie" userId="e032b114-1c8d-43bf-83d6-5bd6173b886f" providerId="ADAL" clId="{BA2A8C63-0E25-44D3-9CCA-B06055F65C38}" dt="2020-11-05T17:36:39.352" v="76"/>
        <pc:sldMkLst>
          <pc:docMk/>
          <pc:sldMk cId="1128624508" sldId="269"/>
        </pc:sldMkLst>
        <pc:picChg chg="add del mod">
          <ac:chgData name="Ulrich, Melanie" userId="e032b114-1c8d-43bf-83d6-5bd6173b886f" providerId="ADAL" clId="{BA2A8C63-0E25-44D3-9CCA-B06055F65C38}" dt="2020-11-05T17:36:39.164" v="75" actId="478"/>
          <ac:picMkLst>
            <pc:docMk/>
            <pc:sldMk cId="1128624508" sldId="269"/>
            <ac:picMk id="7" creationId="{868D94ED-595D-44E3-8543-3EC332AA0475}"/>
          </ac:picMkLst>
        </pc:picChg>
        <pc:picChg chg="add mod">
          <ac:chgData name="Ulrich, Melanie" userId="e032b114-1c8d-43bf-83d6-5bd6173b886f" providerId="ADAL" clId="{BA2A8C63-0E25-44D3-9CCA-B06055F65C38}" dt="2020-11-05T17:36:39.352" v="76"/>
          <ac:picMkLst>
            <pc:docMk/>
            <pc:sldMk cId="1128624508" sldId="269"/>
            <ac:picMk id="8" creationId="{CCFD8DB7-F8BB-45E4-9867-146D4BA70715}"/>
          </ac:picMkLst>
        </pc:picChg>
      </pc:sldChg>
      <pc:sldChg chg="addSp delSp modSp mod">
        <pc:chgData name="Ulrich, Melanie" userId="e032b114-1c8d-43bf-83d6-5bd6173b886f" providerId="ADAL" clId="{BA2A8C63-0E25-44D3-9CCA-B06055F65C38}" dt="2020-11-05T17:53:09.677" v="106" actId="478"/>
        <pc:sldMkLst>
          <pc:docMk/>
          <pc:sldMk cId="4283534379" sldId="270"/>
        </pc:sldMkLst>
        <pc:spChg chg="add del mod">
          <ac:chgData name="Ulrich, Melanie" userId="e032b114-1c8d-43bf-83d6-5bd6173b886f" providerId="ADAL" clId="{BA2A8C63-0E25-44D3-9CCA-B06055F65C38}" dt="2020-11-05T17:53:09.677" v="106" actId="478"/>
          <ac:spMkLst>
            <pc:docMk/>
            <pc:sldMk cId="4283534379" sldId="270"/>
            <ac:spMk id="2" creationId="{C36DCEF7-BD60-400B-8DA5-66BF1F496B8E}"/>
          </ac:spMkLst>
        </pc:spChg>
        <pc:picChg chg="add del mod">
          <ac:chgData name="Ulrich, Melanie" userId="e032b114-1c8d-43bf-83d6-5bd6173b886f" providerId="ADAL" clId="{BA2A8C63-0E25-44D3-9CCA-B06055F65C38}" dt="2020-11-05T17:36:44.955" v="77" actId="478"/>
          <ac:picMkLst>
            <pc:docMk/>
            <pc:sldMk cId="4283534379" sldId="270"/>
            <ac:picMk id="3" creationId="{B435098E-C62A-4C54-B9C1-5DD12B2A6B3F}"/>
          </ac:picMkLst>
        </pc:picChg>
        <pc:picChg chg="add del mod">
          <ac:chgData name="Ulrich, Melanie" userId="e032b114-1c8d-43bf-83d6-5bd6173b886f" providerId="ADAL" clId="{BA2A8C63-0E25-44D3-9CCA-B06055F65C38}" dt="2020-11-05T17:36:53.180" v="79" actId="478"/>
          <ac:picMkLst>
            <pc:docMk/>
            <pc:sldMk cId="4283534379" sldId="270"/>
            <ac:picMk id="4" creationId="{6B7CC5E7-75DA-46B9-AA22-58054F7A59DB}"/>
          </ac:picMkLst>
        </pc:picChg>
        <pc:picChg chg="add mod">
          <ac:chgData name="Ulrich, Melanie" userId="e032b114-1c8d-43bf-83d6-5bd6173b886f" providerId="ADAL" clId="{BA2A8C63-0E25-44D3-9CCA-B06055F65C38}" dt="2020-11-05T17:36:53.595" v="80"/>
          <ac:picMkLst>
            <pc:docMk/>
            <pc:sldMk cId="4283534379" sldId="270"/>
            <ac:picMk id="6" creationId="{6257C53C-1687-4709-8FF7-A115013ED53F}"/>
          </ac:picMkLst>
        </pc:picChg>
      </pc:sldChg>
      <pc:sldChg chg="addSp delSp modSp mod">
        <pc:chgData name="Ulrich, Melanie" userId="e032b114-1c8d-43bf-83d6-5bd6173b886f" providerId="ADAL" clId="{BA2A8C63-0E25-44D3-9CCA-B06055F65C38}" dt="2020-11-05T17:36:57.308" v="82"/>
        <pc:sldMkLst>
          <pc:docMk/>
          <pc:sldMk cId="2321181180" sldId="271"/>
        </pc:sldMkLst>
        <pc:picChg chg="add del mod">
          <ac:chgData name="Ulrich, Melanie" userId="e032b114-1c8d-43bf-83d6-5bd6173b886f" providerId="ADAL" clId="{BA2A8C63-0E25-44D3-9CCA-B06055F65C38}" dt="2020-11-05T17:36:57.102" v="81" actId="478"/>
          <ac:picMkLst>
            <pc:docMk/>
            <pc:sldMk cId="2321181180" sldId="271"/>
            <ac:picMk id="8" creationId="{C70BB197-B4AA-475E-88BF-FCC555F78422}"/>
          </ac:picMkLst>
        </pc:picChg>
        <pc:picChg chg="add mod">
          <ac:chgData name="Ulrich, Melanie" userId="e032b114-1c8d-43bf-83d6-5bd6173b886f" providerId="ADAL" clId="{BA2A8C63-0E25-44D3-9CCA-B06055F65C38}" dt="2020-11-05T17:36:57.308" v="82"/>
          <ac:picMkLst>
            <pc:docMk/>
            <pc:sldMk cId="2321181180" sldId="271"/>
            <ac:picMk id="9" creationId="{E868AF3F-C9EB-486F-83FA-2ED57C25B8E3}"/>
          </ac:picMkLst>
        </pc:picChg>
      </pc:sldChg>
      <pc:sldChg chg="addSp mod">
        <pc:chgData name="Ulrich, Melanie" userId="e032b114-1c8d-43bf-83d6-5bd6173b886f" providerId="ADAL" clId="{BA2A8C63-0E25-44D3-9CCA-B06055F65C38}" dt="2020-11-05T16:54:58.943" v="9" actId="22"/>
        <pc:sldMkLst>
          <pc:docMk/>
          <pc:sldMk cId="2922062786" sldId="272"/>
        </pc:sldMkLst>
        <pc:picChg chg="add">
          <ac:chgData name="Ulrich, Melanie" userId="e032b114-1c8d-43bf-83d6-5bd6173b886f" providerId="ADAL" clId="{BA2A8C63-0E25-44D3-9CCA-B06055F65C38}" dt="2020-11-05T16:54:58.943" v="9" actId="22"/>
          <ac:picMkLst>
            <pc:docMk/>
            <pc:sldMk cId="2922062786" sldId="272"/>
            <ac:picMk id="2" creationId="{04CBA53F-FF23-4086-9532-862D24823BA4}"/>
          </ac:picMkLst>
        </pc:picChg>
      </pc:sldChg>
      <pc:sldChg chg="addSp modSp mod">
        <pc:chgData name="Ulrich, Melanie" userId="e032b114-1c8d-43bf-83d6-5bd6173b886f" providerId="ADAL" clId="{BA2A8C63-0E25-44D3-9CCA-B06055F65C38}" dt="2020-11-05T16:55:19.117" v="14" actId="1076"/>
        <pc:sldMkLst>
          <pc:docMk/>
          <pc:sldMk cId="2975579749" sldId="273"/>
        </pc:sldMkLst>
        <pc:picChg chg="add mod">
          <ac:chgData name="Ulrich, Melanie" userId="e032b114-1c8d-43bf-83d6-5bd6173b886f" providerId="ADAL" clId="{BA2A8C63-0E25-44D3-9CCA-B06055F65C38}" dt="2020-11-05T16:55:19.117" v="14" actId="1076"/>
          <ac:picMkLst>
            <pc:docMk/>
            <pc:sldMk cId="2975579749" sldId="273"/>
            <ac:picMk id="2" creationId="{1FFB5F41-1412-4FBD-82D7-BDB31041F3BF}"/>
          </ac:picMkLst>
        </pc:picChg>
      </pc:sldChg>
      <pc:sldChg chg="addSp modSp mod">
        <pc:chgData name="Ulrich, Melanie" userId="e032b114-1c8d-43bf-83d6-5bd6173b886f" providerId="ADAL" clId="{BA2A8C63-0E25-44D3-9CCA-B06055F65C38}" dt="2020-11-05T16:55:35.235" v="17" actId="1076"/>
        <pc:sldMkLst>
          <pc:docMk/>
          <pc:sldMk cId="1057026021" sldId="274"/>
        </pc:sldMkLst>
        <pc:picChg chg="add mod">
          <ac:chgData name="Ulrich, Melanie" userId="e032b114-1c8d-43bf-83d6-5bd6173b886f" providerId="ADAL" clId="{BA2A8C63-0E25-44D3-9CCA-B06055F65C38}" dt="2020-11-05T16:55:35.235" v="17" actId="1076"/>
          <ac:picMkLst>
            <pc:docMk/>
            <pc:sldMk cId="1057026021" sldId="274"/>
            <ac:picMk id="2" creationId="{AAC9D908-E229-428E-B03E-CCC5FE552C79}"/>
          </ac:picMkLst>
        </pc:picChg>
      </pc:sldChg>
      <pc:sldChg chg="addSp modSp mod">
        <pc:chgData name="Ulrich, Melanie" userId="e032b114-1c8d-43bf-83d6-5bd6173b886f" providerId="ADAL" clId="{BA2A8C63-0E25-44D3-9CCA-B06055F65C38}" dt="2020-11-05T16:56:01.996" v="26" actId="1076"/>
        <pc:sldMkLst>
          <pc:docMk/>
          <pc:sldMk cId="4001767812" sldId="275"/>
        </pc:sldMkLst>
        <pc:picChg chg="add mod">
          <ac:chgData name="Ulrich, Melanie" userId="e032b114-1c8d-43bf-83d6-5bd6173b886f" providerId="ADAL" clId="{BA2A8C63-0E25-44D3-9CCA-B06055F65C38}" dt="2020-11-05T16:56:01.996" v="26" actId="1076"/>
          <ac:picMkLst>
            <pc:docMk/>
            <pc:sldMk cId="4001767812" sldId="275"/>
            <ac:picMk id="2" creationId="{93DD442A-0B47-4BAB-BD2B-07B7AA5BEEE1}"/>
          </ac:picMkLst>
        </pc:picChg>
      </pc:sldChg>
      <pc:sldChg chg="addSp modSp mod">
        <pc:chgData name="Ulrich, Melanie" userId="e032b114-1c8d-43bf-83d6-5bd6173b886f" providerId="ADAL" clId="{BA2A8C63-0E25-44D3-9CCA-B06055F65C38}" dt="2020-11-05T16:56:08.372" v="28" actId="1076"/>
        <pc:sldMkLst>
          <pc:docMk/>
          <pc:sldMk cId="213599225" sldId="276"/>
        </pc:sldMkLst>
        <pc:picChg chg="add mod">
          <ac:chgData name="Ulrich, Melanie" userId="e032b114-1c8d-43bf-83d6-5bd6173b886f" providerId="ADAL" clId="{BA2A8C63-0E25-44D3-9CCA-B06055F65C38}" dt="2020-11-05T16:56:08.372" v="28" actId="1076"/>
          <ac:picMkLst>
            <pc:docMk/>
            <pc:sldMk cId="213599225" sldId="276"/>
            <ac:picMk id="8" creationId="{440167FE-6181-4F6B-9B5A-AAE048CC1FB5}"/>
          </ac:picMkLst>
        </pc:picChg>
      </pc:sldChg>
      <pc:sldChg chg="addSp modSp mod">
        <pc:chgData name="Ulrich, Melanie" userId="e032b114-1c8d-43bf-83d6-5bd6173b886f" providerId="ADAL" clId="{BA2A8C63-0E25-44D3-9CCA-B06055F65C38}" dt="2020-11-05T16:55:50.513" v="24" actId="1076"/>
        <pc:sldMkLst>
          <pc:docMk/>
          <pc:sldMk cId="2972553045" sldId="277"/>
        </pc:sldMkLst>
        <pc:picChg chg="add mod">
          <ac:chgData name="Ulrich, Melanie" userId="e032b114-1c8d-43bf-83d6-5bd6173b886f" providerId="ADAL" clId="{BA2A8C63-0E25-44D3-9CCA-B06055F65C38}" dt="2020-11-05T16:55:50.513" v="24" actId="1076"/>
          <ac:picMkLst>
            <pc:docMk/>
            <pc:sldMk cId="2972553045" sldId="277"/>
            <ac:picMk id="2" creationId="{753E4AEA-4461-426E-8150-99CF86632EF0}"/>
          </ac:picMkLst>
        </pc:picChg>
      </pc:sldChg>
    </pc:docChg>
  </pc:docChgLst>
  <pc:docChgLst>
    <pc:chgData name="Helms, Jeanine" userId="S::jeanine.helms@tea.texas.gov::89688bc7-19a8-4659-8277-c7b73639ff2c" providerId="AD" clId="Web-{0597250F-9C96-853F-0EF0-45E31311BD2F}"/>
    <pc:docChg chg="">
      <pc:chgData name="Helms, Jeanine" userId="S::jeanine.helms@tea.texas.gov::89688bc7-19a8-4659-8277-c7b73639ff2c" providerId="AD" clId="Web-{0597250F-9C96-853F-0EF0-45E31311BD2F}" dt="2021-06-29T18:38:28.668" v="0"/>
      <pc:docMkLst>
        <pc:docMk/>
      </pc:docMkLst>
      <pc:sldChg chg="addCm">
        <pc:chgData name="Helms, Jeanine" userId="S::jeanine.helms@tea.texas.gov::89688bc7-19a8-4659-8277-c7b73639ff2c" providerId="AD" clId="Web-{0597250F-9C96-853F-0EF0-45E31311BD2F}" dt="2021-06-29T18:38:28.668" v="0"/>
        <pc:sldMkLst>
          <pc:docMk/>
          <pc:sldMk cId="245325248" sldId="387"/>
        </pc:sldMkLst>
      </pc:sldChg>
    </pc:docChg>
  </pc:docChgLst>
  <pc:docChgLst>
    <pc:chgData name="Jamie Muffoletto" userId="daf1e3c6-8137-448a-b141-d23049d419b5" providerId="ADAL" clId="{7D2EA896-4DF0-4B88-9FE0-54B6BBA85A37}"/>
    <pc:docChg chg="custSel">
      <pc:chgData name="Jamie Muffoletto" userId="daf1e3c6-8137-448a-b141-d23049d419b5" providerId="ADAL" clId="{7D2EA896-4DF0-4B88-9FE0-54B6BBA85A37}" dt="2021-03-15T19:26:54.338" v="1" actId="1592"/>
      <pc:docMkLst>
        <pc:docMk/>
      </pc:docMkLst>
      <pc:sldChg chg="delCm">
        <pc:chgData name="Jamie Muffoletto" userId="daf1e3c6-8137-448a-b141-d23049d419b5" providerId="ADAL" clId="{7D2EA896-4DF0-4B88-9FE0-54B6BBA85A37}" dt="2021-03-15T19:26:48.606" v="0" actId="1592"/>
        <pc:sldMkLst>
          <pc:docMk/>
          <pc:sldMk cId="852238065" sldId="365"/>
        </pc:sldMkLst>
      </pc:sldChg>
      <pc:sldChg chg="delCm">
        <pc:chgData name="Jamie Muffoletto" userId="daf1e3c6-8137-448a-b141-d23049d419b5" providerId="ADAL" clId="{7D2EA896-4DF0-4B88-9FE0-54B6BBA85A37}" dt="2021-03-15T19:26:54.338" v="1" actId="1592"/>
        <pc:sldMkLst>
          <pc:docMk/>
          <pc:sldMk cId="2565726543" sldId="369"/>
        </pc:sldMkLst>
      </pc:sldChg>
    </pc:docChg>
  </pc:docChgLst>
  <pc:docChgLst>
    <pc:chgData name="Helms, Jeanine" userId="S::jeanine.helms@tea.texas.gov::89688bc7-19a8-4659-8277-c7b73639ff2c" providerId="AD" clId="Web-{BFB87A83-4C1F-2878-7263-2400307A5336}"/>
    <pc:docChg chg="modSld">
      <pc:chgData name="Helms, Jeanine" userId="S::jeanine.helms@tea.texas.gov::89688bc7-19a8-4659-8277-c7b73639ff2c" providerId="AD" clId="Web-{BFB87A83-4C1F-2878-7263-2400307A5336}" dt="2021-07-07T17:08:38.105" v="11" actId="20577"/>
      <pc:docMkLst>
        <pc:docMk/>
      </pc:docMkLst>
      <pc:sldChg chg="addCm">
        <pc:chgData name="Helms, Jeanine" userId="S::jeanine.helms@tea.texas.gov::89688bc7-19a8-4659-8277-c7b73639ff2c" providerId="AD" clId="Web-{BFB87A83-4C1F-2878-7263-2400307A5336}" dt="2021-07-07T17:08:20.027" v="0"/>
        <pc:sldMkLst>
          <pc:docMk/>
          <pc:sldMk cId="2046581689" sldId="356"/>
        </pc:sldMkLst>
      </pc:sldChg>
      <pc:sldChg chg="modSp">
        <pc:chgData name="Helms, Jeanine" userId="S::jeanine.helms@tea.texas.gov::89688bc7-19a8-4659-8277-c7b73639ff2c" providerId="AD" clId="Web-{BFB87A83-4C1F-2878-7263-2400307A5336}" dt="2021-07-07T17:08:38.105" v="11" actId="20577"/>
        <pc:sldMkLst>
          <pc:docMk/>
          <pc:sldMk cId="1371263398" sldId="406"/>
        </pc:sldMkLst>
        <pc:spChg chg="mod">
          <ac:chgData name="Helms, Jeanine" userId="S::jeanine.helms@tea.texas.gov::89688bc7-19a8-4659-8277-c7b73639ff2c" providerId="AD" clId="Web-{BFB87A83-4C1F-2878-7263-2400307A5336}" dt="2021-07-07T17:08:38.105" v="11" actId="20577"/>
          <ac:spMkLst>
            <pc:docMk/>
            <pc:sldMk cId="1371263398" sldId="406"/>
            <ac:spMk id="2" creationId="{5B4A1BCE-FD15-4305-ACAB-A6DD192AFD98}"/>
          </ac:spMkLst>
        </pc:spChg>
      </pc:sldChg>
    </pc:docChg>
  </pc:docChgLst>
  <pc:docChgLst>
    <pc:chgData name="Briggs, Connor" userId="S::connor.briggs@tea.texas.gov::885b7513-d3fa-4947-add1-efc2b24f04bd" providerId="AD" clId="Web-{FB63B29F-C0D1-0000-A4C4-F756B470FF4E}"/>
    <pc:docChg chg="">
      <pc:chgData name="Briggs, Connor" userId="S::connor.briggs@tea.texas.gov::885b7513-d3fa-4947-add1-efc2b24f04bd" providerId="AD" clId="Web-{FB63B29F-C0D1-0000-A4C4-F756B470FF4E}" dt="2021-03-08T23:03:08.728" v="0"/>
      <pc:docMkLst>
        <pc:docMk/>
      </pc:docMkLst>
      <pc:sldChg chg="addCm">
        <pc:chgData name="Briggs, Connor" userId="S::connor.briggs@tea.texas.gov::885b7513-d3fa-4947-add1-efc2b24f04bd" providerId="AD" clId="Web-{FB63B29F-C0D1-0000-A4C4-F756B470FF4E}" dt="2021-03-08T23:03:08.728" v="0"/>
        <pc:sldMkLst>
          <pc:docMk/>
          <pc:sldMk cId="367918000" sldId="258"/>
        </pc:sldMkLst>
      </pc:sldChg>
    </pc:docChg>
  </pc:docChgLst>
  <pc:docChgLst>
    <pc:chgData name="Hanson, Terri" userId="a02fd813-d4f3-43fd-83dd-7393041517de" providerId="ADAL" clId="{7673FF83-BD1F-42F5-9673-E526989DD345}"/>
    <pc:docChg chg="undo redo custSel modSld">
      <pc:chgData name="Hanson, Terri" userId="a02fd813-d4f3-43fd-83dd-7393041517de" providerId="ADAL" clId="{7673FF83-BD1F-42F5-9673-E526989DD345}" dt="2021-03-11T14:56:20.458" v="7" actId="14100"/>
      <pc:docMkLst>
        <pc:docMk/>
      </pc:docMkLst>
      <pc:sldChg chg="modSp mod">
        <pc:chgData name="Hanson, Terri" userId="a02fd813-d4f3-43fd-83dd-7393041517de" providerId="ADAL" clId="{7673FF83-BD1F-42F5-9673-E526989DD345}" dt="2021-03-11T14:56:20.458" v="7" actId="14100"/>
        <pc:sldMkLst>
          <pc:docMk/>
          <pc:sldMk cId="2565726543" sldId="369"/>
        </pc:sldMkLst>
        <pc:spChg chg="mod">
          <ac:chgData name="Hanson, Terri" userId="a02fd813-d4f3-43fd-83dd-7393041517de" providerId="ADAL" clId="{7673FF83-BD1F-42F5-9673-E526989DD345}" dt="2021-03-11T14:56:20.458" v="7" actId="14100"/>
          <ac:spMkLst>
            <pc:docMk/>
            <pc:sldMk cId="2565726543" sldId="369"/>
            <ac:spMk id="4" creationId="{3F6CE2FE-F02B-461B-8C8F-E1DFA26F0ED4}"/>
          </ac:spMkLst>
        </pc:spChg>
      </pc:sldChg>
    </pc:docChg>
  </pc:docChgLst>
  <pc:docChgLst>
    <pc:chgData name="Briggs, Connor" userId="885b7513-d3fa-4947-add1-efc2b24f04bd" providerId="ADAL" clId="{ED328A4E-3EB8-4A95-83A5-7942B201EE3B}"/>
    <pc:docChg chg="modSld">
      <pc:chgData name="Briggs, Connor" userId="885b7513-d3fa-4947-add1-efc2b24f04bd" providerId="ADAL" clId="{ED328A4E-3EB8-4A95-83A5-7942B201EE3B}" dt="2021-03-15T16:07:05.800" v="182" actId="20577"/>
      <pc:docMkLst>
        <pc:docMk/>
      </pc:docMkLst>
      <pc:sldChg chg="modSp mod">
        <pc:chgData name="Briggs, Connor" userId="885b7513-d3fa-4947-add1-efc2b24f04bd" providerId="ADAL" clId="{ED328A4E-3EB8-4A95-83A5-7942B201EE3B}" dt="2021-03-15T16:07:05.800" v="182" actId="20577"/>
        <pc:sldMkLst>
          <pc:docMk/>
          <pc:sldMk cId="2046581689" sldId="356"/>
        </pc:sldMkLst>
        <pc:spChg chg="mod">
          <ac:chgData name="Briggs, Connor" userId="885b7513-d3fa-4947-add1-efc2b24f04bd" providerId="ADAL" clId="{ED328A4E-3EB8-4A95-83A5-7942B201EE3B}" dt="2021-03-15T16:07:05.800" v="182" actId="20577"/>
          <ac:spMkLst>
            <pc:docMk/>
            <pc:sldMk cId="2046581689" sldId="356"/>
            <ac:spMk id="4" creationId="{3F6CE2FE-F02B-461B-8C8F-E1DFA26F0ED4}"/>
          </ac:spMkLst>
        </pc:spChg>
      </pc:sldChg>
      <pc:sldChg chg="modSp mod">
        <pc:chgData name="Briggs, Connor" userId="885b7513-d3fa-4947-add1-efc2b24f04bd" providerId="ADAL" clId="{ED328A4E-3EB8-4A95-83A5-7942B201EE3B}" dt="2021-03-15T16:06:39.570" v="153" actId="20577"/>
        <pc:sldMkLst>
          <pc:docMk/>
          <pc:sldMk cId="3213606618" sldId="360"/>
        </pc:sldMkLst>
        <pc:spChg chg="mod">
          <ac:chgData name="Briggs, Connor" userId="885b7513-d3fa-4947-add1-efc2b24f04bd" providerId="ADAL" clId="{ED328A4E-3EB8-4A95-83A5-7942B201EE3B}" dt="2021-03-15T16:06:39.570" v="153" actId="20577"/>
          <ac:spMkLst>
            <pc:docMk/>
            <pc:sldMk cId="3213606618" sldId="360"/>
            <ac:spMk id="4" creationId="{3F6CE2FE-F02B-461B-8C8F-E1DFA26F0ED4}"/>
          </ac:spMkLst>
        </pc:spChg>
      </pc:sldChg>
    </pc:docChg>
  </pc:docChgLst>
  <pc:docChgLst>
    <pc:chgData name="Muffoletto, Jamie" userId="daf1e3c6-8137-448a-b141-d23049d419b5" providerId="ADAL" clId="{6827B9BD-770F-4C60-84A2-49F69AE0AD5A}"/>
    <pc:docChg chg="custSel modSld">
      <pc:chgData name="Muffoletto, Jamie" userId="daf1e3c6-8137-448a-b141-d23049d419b5" providerId="ADAL" clId="{6827B9BD-770F-4C60-84A2-49F69AE0AD5A}" dt="2021-07-19T19:22:07.124" v="627" actId="962"/>
      <pc:docMkLst>
        <pc:docMk/>
      </pc:docMkLst>
      <pc:sldChg chg="delCm">
        <pc:chgData name="Muffoletto, Jamie" userId="daf1e3c6-8137-448a-b141-d23049d419b5" providerId="ADAL" clId="{6827B9BD-770F-4C60-84A2-49F69AE0AD5A}" dt="2021-07-19T19:18:05.165" v="0" actId="1592"/>
        <pc:sldMkLst>
          <pc:docMk/>
          <pc:sldMk cId="1523953816" sldId="349"/>
        </pc:sldMkLst>
      </pc:sldChg>
      <pc:sldChg chg="modSp mod">
        <pc:chgData name="Muffoletto, Jamie" userId="daf1e3c6-8137-448a-b141-d23049d419b5" providerId="ADAL" clId="{6827B9BD-770F-4C60-84A2-49F69AE0AD5A}" dt="2021-07-19T19:19:42.962" v="33" actId="962"/>
        <pc:sldMkLst>
          <pc:docMk/>
          <pc:sldMk cId="2004467153" sldId="362"/>
        </pc:sldMkLst>
        <pc:picChg chg="mod">
          <ac:chgData name="Muffoletto, Jamie" userId="daf1e3c6-8137-448a-b141-d23049d419b5" providerId="ADAL" clId="{6827B9BD-770F-4C60-84A2-49F69AE0AD5A}" dt="2021-07-19T19:19:42.962" v="33" actId="962"/>
          <ac:picMkLst>
            <pc:docMk/>
            <pc:sldMk cId="2004467153" sldId="362"/>
            <ac:picMk id="5" creationId="{94C14A73-6DF0-4206-BF7C-E5E97132010B}"/>
          </ac:picMkLst>
        </pc:picChg>
      </pc:sldChg>
      <pc:sldChg chg="modSp mod">
        <pc:chgData name="Muffoletto, Jamie" userId="daf1e3c6-8137-448a-b141-d23049d419b5" providerId="ADAL" clId="{6827B9BD-770F-4C60-84A2-49F69AE0AD5A}" dt="2021-07-19T19:21:46.461" v="517" actId="962"/>
        <pc:sldMkLst>
          <pc:docMk/>
          <pc:sldMk cId="2480609353" sldId="375"/>
        </pc:sldMkLst>
        <pc:grpChg chg="mod">
          <ac:chgData name="Muffoletto, Jamie" userId="daf1e3c6-8137-448a-b141-d23049d419b5" providerId="ADAL" clId="{6827B9BD-770F-4C60-84A2-49F69AE0AD5A}" dt="2021-07-19T19:21:46.461" v="517" actId="962"/>
          <ac:grpSpMkLst>
            <pc:docMk/>
            <pc:sldMk cId="2480609353" sldId="375"/>
            <ac:grpSpMk id="6" creationId="{48C74DD4-3590-4DFB-9C91-DCEC85BEA2E1}"/>
          </ac:grpSpMkLst>
        </pc:grpChg>
      </pc:sldChg>
      <pc:sldChg chg="modSp mod">
        <pc:chgData name="Muffoletto, Jamie" userId="daf1e3c6-8137-448a-b141-d23049d419b5" providerId="ADAL" clId="{6827B9BD-770F-4C60-84A2-49F69AE0AD5A}" dt="2021-07-19T19:20:19.211" v="153" actId="962"/>
        <pc:sldMkLst>
          <pc:docMk/>
          <pc:sldMk cId="1829026513" sldId="383"/>
        </pc:sldMkLst>
        <pc:picChg chg="mod">
          <ac:chgData name="Muffoletto, Jamie" userId="daf1e3c6-8137-448a-b141-d23049d419b5" providerId="ADAL" clId="{6827B9BD-770F-4C60-84A2-49F69AE0AD5A}" dt="2021-07-19T19:20:19.211" v="153" actId="962"/>
          <ac:picMkLst>
            <pc:docMk/>
            <pc:sldMk cId="1829026513" sldId="383"/>
            <ac:picMk id="5" creationId="{4144F350-B835-423C-8359-527F983484E5}"/>
          </ac:picMkLst>
        </pc:picChg>
      </pc:sldChg>
      <pc:sldChg chg="modSp mod">
        <pc:chgData name="Muffoletto, Jamie" userId="daf1e3c6-8137-448a-b141-d23049d419b5" providerId="ADAL" clId="{6827B9BD-770F-4C60-84A2-49F69AE0AD5A}" dt="2021-07-19T19:20:43.740" v="255" actId="962"/>
        <pc:sldMkLst>
          <pc:docMk/>
          <pc:sldMk cId="548677883" sldId="384"/>
        </pc:sldMkLst>
        <pc:picChg chg="mod">
          <ac:chgData name="Muffoletto, Jamie" userId="daf1e3c6-8137-448a-b141-d23049d419b5" providerId="ADAL" clId="{6827B9BD-770F-4C60-84A2-49F69AE0AD5A}" dt="2021-07-19T19:20:43.740" v="255" actId="962"/>
          <ac:picMkLst>
            <pc:docMk/>
            <pc:sldMk cId="548677883" sldId="384"/>
            <ac:picMk id="7" creationId="{3D97F10B-33EF-41AF-AFFF-D3B57189668B}"/>
          </ac:picMkLst>
        </pc:picChg>
      </pc:sldChg>
      <pc:sldChg chg="modSp mod">
        <pc:chgData name="Muffoletto, Jamie" userId="daf1e3c6-8137-448a-b141-d23049d419b5" providerId="ADAL" clId="{6827B9BD-770F-4C60-84A2-49F69AE0AD5A}" dt="2021-07-19T19:21:09.411" v="353" actId="962"/>
        <pc:sldMkLst>
          <pc:docMk/>
          <pc:sldMk cId="2378198153" sldId="385"/>
        </pc:sldMkLst>
        <pc:picChg chg="mod">
          <ac:chgData name="Muffoletto, Jamie" userId="daf1e3c6-8137-448a-b141-d23049d419b5" providerId="ADAL" clId="{6827B9BD-770F-4C60-84A2-49F69AE0AD5A}" dt="2021-07-19T19:21:09.411" v="353" actId="962"/>
          <ac:picMkLst>
            <pc:docMk/>
            <pc:sldMk cId="2378198153" sldId="385"/>
            <ac:picMk id="13" creationId="{3C8BB794-2965-4A4A-81B8-B36151249709}"/>
          </ac:picMkLst>
        </pc:picChg>
      </pc:sldChg>
      <pc:sldChg chg="modSp mod">
        <pc:chgData name="Muffoletto, Jamie" userId="daf1e3c6-8137-448a-b141-d23049d419b5" providerId="ADAL" clId="{6827B9BD-770F-4C60-84A2-49F69AE0AD5A}" dt="2021-07-19T19:21:31.939" v="451" actId="962"/>
        <pc:sldMkLst>
          <pc:docMk/>
          <pc:sldMk cId="599712224" sldId="386"/>
        </pc:sldMkLst>
        <pc:picChg chg="mod">
          <ac:chgData name="Muffoletto, Jamie" userId="daf1e3c6-8137-448a-b141-d23049d419b5" providerId="ADAL" clId="{6827B9BD-770F-4C60-84A2-49F69AE0AD5A}" dt="2021-07-19T19:21:31.939" v="451" actId="962"/>
          <ac:picMkLst>
            <pc:docMk/>
            <pc:sldMk cId="599712224" sldId="386"/>
            <ac:picMk id="6" creationId="{6BF4C22D-32FA-4A51-A0D1-F25151E1AD5F}"/>
          </ac:picMkLst>
        </pc:picChg>
      </pc:sldChg>
      <pc:sldChg chg="modSp mod">
        <pc:chgData name="Muffoletto, Jamie" userId="daf1e3c6-8137-448a-b141-d23049d419b5" providerId="ADAL" clId="{6827B9BD-770F-4C60-84A2-49F69AE0AD5A}" dt="2021-07-19T19:22:07.124" v="627" actId="962"/>
        <pc:sldMkLst>
          <pc:docMk/>
          <pc:sldMk cId="1424109530" sldId="403"/>
        </pc:sldMkLst>
        <pc:grpChg chg="mod">
          <ac:chgData name="Muffoletto, Jamie" userId="daf1e3c6-8137-448a-b141-d23049d419b5" providerId="ADAL" clId="{6827B9BD-770F-4C60-84A2-49F69AE0AD5A}" dt="2021-07-19T19:22:07.124" v="627" actId="962"/>
          <ac:grpSpMkLst>
            <pc:docMk/>
            <pc:sldMk cId="1424109530" sldId="403"/>
            <ac:grpSpMk id="17" creationId="{B187515F-8749-496B-9EE5-2C256A7C1285}"/>
          </ac:grpSpMkLst>
        </pc:grpChg>
      </pc:sldChg>
      <pc:sldChg chg="delCm">
        <pc:chgData name="Muffoletto, Jamie" userId="daf1e3c6-8137-448a-b141-d23049d419b5" providerId="ADAL" clId="{6827B9BD-770F-4C60-84A2-49F69AE0AD5A}" dt="2021-07-19T19:18:07.610" v="1" actId="1592"/>
        <pc:sldMkLst>
          <pc:docMk/>
          <pc:sldMk cId="3183538176" sldId="404"/>
        </pc:sldMkLst>
      </pc:sldChg>
    </pc:docChg>
  </pc:docChgLst>
  <pc:docChgLst>
    <pc:chgData name="Simons, Leanne" userId="S::leanne.simons@tea.texas.gov::f0b41770-584b-4844-b5c5-b29dec998724" providerId="AD" clId="Web-{D9E6EC39-5432-92D2-67BD-96B1556DFD4B}"/>
    <pc:docChg chg="">
      <pc:chgData name="Simons, Leanne" userId="S::leanne.simons@tea.texas.gov::f0b41770-584b-4844-b5c5-b29dec998724" providerId="AD" clId="Web-{D9E6EC39-5432-92D2-67BD-96B1556DFD4B}" dt="2021-03-11T21:42:03.417" v="0"/>
      <pc:docMkLst>
        <pc:docMk/>
      </pc:docMkLst>
      <pc:sldChg chg="addCm">
        <pc:chgData name="Simons, Leanne" userId="S::leanne.simons@tea.texas.gov::f0b41770-584b-4844-b5c5-b29dec998724" providerId="AD" clId="Web-{D9E6EC39-5432-92D2-67BD-96B1556DFD4B}" dt="2021-03-11T21:42:03.417" v="0"/>
        <pc:sldMkLst>
          <pc:docMk/>
          <pc:sldMk cId="852238065" sldId="365"/>
        </pc:sldMkLst>
      </pc:sldChg>
    </pc:docChg>
  </pc:docChgLst>
  <pc:docChgLst>
    <pc:chgData name="Johnson, Scott" userId="bec97677-f0c6-4bfb-b610-83dc74061801" providerId="ADAL" clId="{1007E534-84C9-42C3-B80A-5EE1E405EE44}"/>
    <pc:docChg chg="undo custSel addSld delSld modSld sldOrd">
      <pc:chgData name="Johnson, Scott" userId="bec97677-f0c6-4bfb-b610-83dc74061801" providerId="ADAL" clId="{1007E534-84C9-42C3-B80A-5EE1E405EE44}" dt="2021-07-07T17:45:37.846" v="413" actId="680"/>
      <pc:docMkLst>
        <pc:docMk/>
      </pc:docMkLst>
      <pc:sldChg chg="modSp del mod">
        <pc:chgData name="Johnson, Scott" userId="bec97677-f0c6-4bfb-b610-83dc74061801" providerId="ADAL" clId="{1007E534-84C9-42C3-B80A-5EE1E405EE44}" dt="2021-06-29T12:59:13.442" v="81" actId="47"/>
        <pc:sldMkLst>
          <pc:docMk/>
          <pc:sldMk cId="2738065107" sldId="282"/>
        </pc:sldMkLst>
        <pc:spChg chg="mod">
          <ac:chgData name="Johnson, Scott" userId="bec97677-f0c6-4bfb-b610-83dc74061801" providerId="ADAL" clId="{1007E534-84C9-42C3-B80A-5EE1E405EE44}" dt="2021-06-29T12:50:37.347" v="7" actId="20577"/>
          <ac:spMkLst>
            <pc:docMk/>
            <pc:sldMk cId="2738065107" sldId="282"/>
            <ac:spMk id="4" creationId="{9F800888-D9B6-49F1-8B90-B7E4BB43ED5B}"/>
          </ac:spMkLst>
        </pc:spChg>
      </pc:sldChg>
      <pc:sldChg chg="modSp add mod delCm">
        <pc:chgData name="Johnson, Scott" userId="bec97677-f0c6-4bfb-b610-83dc74061801" providerId="ADAL" clId="{1007E534-84C9-42C3-B80A-5EE1E405EE44}" dt="2021-06-29T18:26:35.697" v="389" actId="14100"/>
        <pc:sldMkLst>
          <pc:docMk/>
          <pc:sldMk cId="232901559" sldId="343"/>
        </pc:sldMkLst>
        <pc:spChg chg="mod">
          <ac:chgData name="Johnson, Scott" userId="bec97677-f0c6-4bfb-b610-83dc74061801" providerId="ADAL" clId="{1007E534-84C9-42C3-B80A-5EE1E405EE44}" dt="2021-06-29T18:26:35.697" v="389" actId="14100"/>
          <ac:spMkLst>
            <pc:docMk/>
            <pc:sldMk cId="232901559" sldId="343"/>
            <ac:spMk id="4" creationId="{3F6CE2FE-F02B-461B-8C8F-E1DFA26F0ED4}"/>
          </ac:spMkLst>
        </pc:spChg>
      </pc:sldChg>
      <pc:sldChg chg="modSp mod">
        <pc:chgData name="Johnson, Scott" userId="bec97677-f0c6-4bfb-b610-83dc74061801" providerId="ADAL" clId="{1007E534-84C9-42C3-B80A-5EE1E405EE44}" dt="2021-06-29T12:52:47.906" v="70" actId="20577"/>
        <pc:sldMkLst>
          <pc:docMk/>
          <pc:sldMk cId="1523953816" sldId="349"/>
        </pc:sldMkLst>
        <pc:spChg chg="mod">
          <ac:chgData name="Johnson, Scott" userId="bec97677-f0c6-4bfb-b610-83dc74061801" providerId="ADAL" clId="{1007E534-84C9-42C3-B80A-5EE1E405EE44}" dt="2021-06-29T12:52:47.906" v="70" actId="20577"/>
          <ac:spMkLst>
            <pc:docMk/>
            <pc:sldMk cId="1523953816" sldId="349"/>
            <ac:spMk id="3" creationId="{06942845-BD5A-42C5-A5C4-13339DD507AB}"/>
          </ac:spMkLst>
        </pc:spChg>
      </pc:sldChg>
      <pc:sldChg chg="modSp mod">
        <pc:chgData name="Johnson, Scott" userId="bec97677-f0c6-4bfb-b610-83dc74061801" providerId="ADAL" clId="{1007E534-84C9-42C3-B80A-5EE1E405EE44}" dt="2021-06-29T18:23:40.559" v="382" actId="14100"/>
        <pc:sldMkLst>
          <pc:docMk/>
          <pc:sldMk cId="3213606618" sldId="360"/>
        </pc:sldMkLst>
        <pc:spChg chg="mod">
          <ac:chgData name="Johnson, Scott" userId="bec97677-f0c6-4bfb-b610-83dc74061801" providerId="ADAL" clId="{1007E534-84C9-42C3-B80A-5EE1E405EE44}" dt="2021-06-29T18:23:40.559" v="382" actId="14100"/>
          <ac:spMkLst>
            <pc:docMk/>
            <pc:sldMk cId="3213606618" sldId="360"/>
            <ac:spMk id="4" creationId="{3F6CE2FE-F02B-461B-8C8F-E1DFA26F0ED4}"/>
          </ac:spMkLst>
        </pc:spChg>
      </pc:sldChg>
      <pc:sldChg chg="modSp mod">
        <pc:chgData name="Johnson, Scott" userId="bec97677-f0c6-4bfb-b610-83dc74061801" providerId="ADAL" clId="{1007E534-84C9-42C3-B80A-5EE1E405EE44}" dt="2021-06-29T18:20:14.196" v="376" actId="108"/>
        <pc:sldMkLst>
          <pc:docMk/>
          <pc:sldMk cId="852238065" sldId="365"/>
        </pc:sldMkLst>
        <pc:spChg chg="mod">
          <ac:chgData name="Johnson, Scott" userId="bec97677-f0c6-4bfb-b610-83dc74061801" providerId="ADAL" clId="{1007E534-84C9-42C3-B80A-5EE1E405EE44}" dt="2021-06-29T12:51:57.538" v="48" actId="20577"/>
          <ac:spMkLst>
            <pc:docMk/>
            <pc:sldMk cId="852238065" sldId="365"/>
            <ac:spMk id="3" creationId="{06942845-BD5A-42C5-A5C4-13339DD507AB}"/>
          </ac:spMkLst>
        </pc:spChg>
        <pc:spChg chg="mod">
          <ac:chgData name="Johnson, Scott" userId="bec97677-f0c6-4bfb-b610-83dc74061801" providerId="ADAL" clId="{1007E534-84C9-42C3-B80A-5EE1E405EE44}" dt="2021-06-29T18:20:14.196" v="376" actId="108"/>
          <ac:spMkLst>
            <pc:docMk/>
            <pc:sldMk cId="852238065" sldId="365"/>
            <ac:spMk id="4" creationId="{3F6CE2FE-F02B-461B-8C8F-E1DFA26F0ED4}"/>
          </ac:spMkLst>
        </pc:spChg>
      </pc:sldChg>
      <pc:sldChg chg="addCm">
        <pc:chgData name="Johnson, Scott" userId="bec97677-f0c6-4bfb-b610-83dc74061801" providerId="ADAL" clId="{1007E534-84C9-42C3-B80A-5EE1E405EE44}" dt="2021-07-07T17:45:10.727" v="399" actId="1589"/>
        <pc:sldMkLst>
          <pc:docMk/>
          <pc:sldMk cId="1833431834" sldId="368"/>
        </pc:sldMkLst>
      </pc:sldChg>
      <pc:sldChg chg="modSp mod addCm delCm modCm">
        <pc:chgData name="Johnson, Scott" userId="bec97677-f0c6-4bfb-b610-83dc74061801" providerId="ADAL" clId="{1007E534-84C9-42C3-B80A-5EE1E405EE44}" dt="2021-06-29T18:58:21.938" v="398" actId="1592"/>
        <pc:sldMkLst>
          <pc:docMk/>
          <pc:sldMk cId="2565726543" sldId="369"/>
        </pc:sldMkLst>
        <pc:spChg chg="mod">
          <ac:chgData name="Johnson, Scott" userId="bec97677-f0c6-4bfb-b610-83dc74061801" providerId="ADAL" clId="{1007E534-84C9-42C3-B80A-5EE1E405EE44}" dt="2021-06-29T12:52:13.781" v="50"/>
          <ac:spMkLst>
            <pc:docMk/>
            <pc:sldMk cId="2565726543" sldId="369"/>
            <ac:spMk id="3" creationId="{06942845-BD5A-42C5-A5C4-13339DD507AB}"/>
          </ac:spMkLst>
        </pc:spChg>
      </pc:sldChg>
      <pc:sldChg chg="modSp mod addCm delCm modCm">
        <pc:chgData name="Johnson, Scott" userId="bec97677-f0c6-4bfb-b610-83dc74061801" providerId="ADAL" clId="{1007E534-84C9-42C3-B80A-5EE1E405EE44}" dt="2021-06-29T18:22:27.730" v="378" actId="1592"/>
        <pc:sldMkLst>
          <pc:docMk/>
          <pc:sldMk cId="235420004" sldId="370"/>
        </pc:sldMkLst>
        <pc:spChg chg="mod">
          <ac:chgData name="Johnson, Scott" userId="bec97677-f0c6-4bfb-b610-83dc74061801" providerId="ADAL" clId="{1007E534-84C9-42C3-B80A-5EE1E405EE44}" dt="2021-06-29T13:23:19.584" v="333" actId="20577"/>
          <ac:spMkLst>
            <pc:docMk/>
            <pc:sldMk cId="235420004" sldId="370"/>
            <ac:spMk id="4" creationId="{3F6CE2FE-F02B-461B-8C8F-E1DFA26F0ED4}"/>
          </ac:spMkLst>
        </pc:spChg>
      </pc:sldChg>
      <pc:sldChg chg="modSp mod">
        <pc:chgData name="Johnson, Scott" userId="bec97677-f0c6-4bfb-b610-83dc74061801" providerId="ADAL" clId="{1007E534-84C9-42C3-B80A-5EE1E405EE44}" dt="2021-06-29T18:23:04.212" v="379" actId="1076"/>
        <pc:sldMkLst>
          <pc:docMk/>
          <pc:sldMk cId="3996661191" sldId="373"/>
        </pc:sldMkLst>
        <pc:spChg chg="mod">
          <ac:chgData name="Johnson, Scott" userId="bec97677-f0c6-4bfb-b610-83dc74061801" providerId="ADAL" clId="{1007E534-84C9-42C3-B80A-5EE1E405EE44}" dt="2021-06-29T18:23:04.212" v="379" actId="1076"/>
          <ac:spMkLst>
            <pc:docMk/>
            <pc:sldMk cId="3996661191" sldId="373"/>
            <ac:spMk id="4" creationId="{3F6CE2FE-F02B-461B-8C8F-E1DFA26F0ED4}"/>
          </ac:spMkLst>
        </pc:spChg>
      </pc:sldChg>
      <pc:sldChg chg="addSp delSp modSp mod addCm delCm modCm">
        <pc:chgData name="Johnson, Scott" userId="bec97677-f0c6-4bfb-b610-83dc74061801" providerId="ADAL" clId="{1007E534-84C9-42C3-B80A-5EE1E405EE44}" dt="2021-06-29T18:19:46.135" v="373" actId="1592"/>
        <pc:sldMkLst>
          <pc:docMk/>
          <pc:sldMk cId="2087052436" sldId="376"/>
        </pc:sldMkLst>
        <pc:spChg chg="mod">
          <ac:chgData name="Johnson, Scott" userId="bec97677-f0c6-4bfb-b610-83dc74061801" providerId="ADAL" clId="{1007E534-84C9-42C3-B80A-5EE1E405EE44}" dt="2021-06-29T13:02:33.257" v="106" actId="255"/>
          <ac:spMkLst>
            <pc:docMk/>
            <pc:sldMk cId="2087052436" sldId="376"/>
            <ac:spMk id="4" creationId="{9F800888-D9B6-49F1-8B90-B7E4BB43ED5B}"/>
          </ac:spMkLst>
        </pc:spChg>
        <pc:spChg chg="add del">
          <ac:chgData name="Johnson, Scott" userId="bec97677-f0c6-4bfb-b610-83dc74061801" providerId="ADAL" clId="{1007E534-84C9-42C3-B80A-5EE1E405EE44}" dt="2021-06-29T13:02:49.656" v="109" actId="22"/>
          <ac:spMkLst>
            <pc:docMk/>
            <pc:sldMk cId="2087052436" sldId="376"/>
            <ac:spMk id="5" creationId="{1D8FABC5-FA98-47A5-A2C2-5CDEA048D899}"/>
          </ac:spMkLst>
        </pc:spChg>
      </pc:sldChg>
      <pc:sldChg chg="del">
        <pc:chgData name="Johnson, Scott" userId="bec97677-f0c6-4bfb-b610-83dc74061801" providerId="ADAL" clId="{1007E534-84C9-42C3-B80A-5EE1E405EE44}" dt="2021-06-29T12:52:00.848" v="49" actId="47"/>
        <pc:sldMkLst>
          <pc:docMk/>
          <pc:sldMk cId="767463617" sldId="377"/>
        </pc:sldMkLst>
      </pc:sldChg>
      <pc:sldChg chg="del">
        <pc:chgData name="Johnson, Scott" userId="bec97677-f0c6-4bfb-b610-83dc74061801" providerId="ADAL" clId="{1007E534-84C9-42C3-B80A-5EE1E405EE44}" dt="2021-06-29T12:52:33.285" v="52" actId="47"/>
        <pc:sldMkLst>
          <pc:docMk/>
          <pc:sldMk cId="4179301116" sldId="378"/>
        </pc:sldMkLst>
      </pc:sldChg>
      <pc:sldChg chg="del">
        <pc:chgData name="Johnson, Scott" userId="bec97677-f0c6-4bfb-b610-83dc74061801" providerId="ADAL" clId="{1007E534-84C9-42C3-B80A-5EE1E405EE44}" dt="2021-06-29T12:52:54.687" v="72" actId="47"/>
        <pc:sldMkLst>
          <pc:docMk/>
          <pc:sldMk cId="1392926107" sldId="379"/>
        </pc:sldMkLst>
      </pc:sldChg>
      <pc:sldChg chg="addCm">
        <pc:chgData name="Johnson, Scott" userId="bec97677-f0c6-4bfb-b610-83dc74061801" providerId="ADAL" clId="{1007E534-84C9-42C3-B80A-5EE1E405EE44}" dt="2021-06-29T18:53:20.357" v="397" actId="1589"/>
        <pc:sldMkLst>
          <pc:docMk/>
          <pc:sldMk cId="245325248" sldId="387"/>
        </pc:sldMkLst>
      </pc:sldChg>
      <pc:sldChg chg="modSp mod">
        <pc:chgData name="Johnson, Scott" userId="bec97677-f0c6-4bfb-b610-83dc74061801" providerId="ADAL" clId="{1007E534-84C9-42C3-B80A-5EE1E405EE44}" dt="2021-06-29T13:22:54.791" v="328" actId="113"/>
        <pc:sldMkLst>
          <pc:docMk/>
          <pc:sldMk cId="17706022" sldId="388"/>
        </pc:sldMkLst>
        <pc:spChg chg="mod">
          <ac:chgData name="Johnson, Scott" userId="bec97677-f0c6-4bfb-b610-83dc74061801" providerId="ADAL" clId="{1007E534-84C9-42C3-B80A-5EE1E405EE44}" dt="2021-06-29T13:22:54.791" v="328" actId="113"/>
          <ac:spMkLst>
            <pc:docMk/>
            <pc:sldMk cId="17706022" sldId="388"/>
            <ac:spMk id="4" creationId="{3F6CE2FE-F02B-461B-8C8F-E1DFA26F0ED4}"/>
          </ac:spMkLst>
        </pc:spChg>
      </pc:sldChg>
      <pc:sldChg chg="modSp add del mod">
        <pc:chgData name="Johnson, Scott" userId="bec97677-f0c6-4bfb-b610-83dc74061801" providerId="ADAL" clId="{1007E534-84C9-42C3-B80A-5EE1E405EE44}" dt="2021-06-29T13:03:32.275" v="120" actId="47"/>
        <pc:sldMkLst>
          <pc:docMk/>
          <pc:sldMk cId="2465976379" sldId="390"/>
        </pc:sldMkLst>
        <pc:spChg chg="mod">
          <ac:chgData name="Johnson, Scott" userId="bec97677-f0c6-4bfb-b610-83dc74061801" providerId="ADAL" clId="{1007E534-84C9-42C3-B80A-5EE1E405EE44}" dt="2021-06-29T12:52:39.137" v="54" actId="113"/>
          <ac:spMkLst>
            <pc:docMk/>
            <pc:sldMk cId="2465976379" sldId="390"/>
            <ac:spMk id="4" creationId="{9F800888-D9B6-49F1-8B90-B7E4BB43ED5B}"/>
          </ac:spMkLst>
        </pc:spChg>
      </pc:sldChg>
      <pc:sldChg chg="modSp add mod">
        <pc:chgData name="Johnson, Scott" userId="bec97677-f0c6-4bfb-b610-83dc74061801" providerId="ADAL" clId="{1007E534-84C9-42C3-B80A-5EE1E405EE44}" dt="2021-06-29T12:52:59.330" v="74" actId="113"/>
        <pc:sldMkLst>
          <pc:docMk/>
          <pc:sldMk cId="3348247310" sldId="391"/>
        </pc:sldMkLst>
        <pc:spChg chg="mod">
          <ac:chgData name="Johnson, Scott" userId="bec97677-f0c6-4bfb-b610-83dc74061801" providerId="ADAL" clId="{1007E534-84C9-42C3-B80A-5EE1E405EE44}" dt="2021-06-29T12:52:59.330" v="74" actId="113"/>
          <ac:spMkLst>
            <pc:docMk/>
            <pc:sldMk cId="3348247310" sldId="391"/>
            <ac:spMk id="4" creationId="{9F800888-D9B6-49F1-8B90-B7E4BB43ED5B}"/>
          </ac:spMkLst>
        </pc:spChg>
      </pc:sldChg>
      <pc:sldChg chg="modSp add del mod ord">
        <pc:chgData name="Johnson, Scott" userId="bec97677-f0c6-4bfb-b610-83dc74061801" providerId="ADAL" clId="{1007E534-84C9-42C3-B80A-5EE1E405EE44}" dt="2021-06-29T13:02:44.295" v="107" actId="47"/>
        <pc:sldMkLst>
          <pc:docMk/>
          <pc:sldMk cId="971663535" sldId="392"/>
        </pc:sldMkLst>
        <pc:spChg chg="mod">
          <ac:chgData name="Johnson, Scott" userId="bec97677-f0c6-4bfb-b610-83dc74061801" providerId="ADAL" clId="{1007E534-84C9-42C3-B80A-5EE1E405EE44}" dt="2021-06-29T13:01:07.496" v="99" actId="255"/>
          <ac:spMkLst>
            <pc:docMk/>
            <pc:sldMk cId="971663535" sldId="392"/>
            <ac:spMk id="4" creationId="{9F800888-D9B6-49F1-8B90-B7E4BB43ED5B}"/>
          </ac:spMkLst>
        </pc:spChg>
      </pc:sldChg>
      <pc:sldChg chg="modSp add mod delCm">
        <pc:chgData name="Johnson, Scott" userId="bec97677-f0c6-4bfb-b610-83dc74061801" providerId="ADAL" clId="{1007E534-84C9-42C3-B80A-5EE1E405EE44}" dt="2021-06-29T13:12:02.756" v="122" actId="1592"/>
        <pc:sldMkLst>
          <pc:docMk/>
          <pc:sldMk cId="1243459763" sldId="392"/>
        </pc:sldMkLst>
        <pc:spChg chg="mod">
          <ac:chgData name="Johnson, Scott" userId="bec97677-f0c6-4bfb-b610-83dc74061801" providerId="ADAL" clId="{1007E534-84C9-42C3-B80A-5EE1E405EE44}" dt="2021-06-29T13:03:20.682" v="117" actId="113"/>
          <ac:spMkLst>
            <pc:docMk/>
            <pc:sldMk cId="1243459763" sldId="392"/>
            <ac:spMk id="4" creationId="{9F800888-D9B6-49F1-8B90-B7E4BB43ED5B}"/>
          </ac:spMkLst>
        </pc:spChg>
      </pc:sldChg>
      <pc:sldChg chg="modSp add mod ord delCm">
        <pc:chgData name="Johnson, Scott" userId="bec97677-f0c6-4bfb-b610-83dc74061801" providerId="ADAL" clId="{1007E534-84C9-42C3-B80A-5EE1E405EE44}" dt="2021-06-29T13:11:56.391" v="121" actId="1592"/>
        <pc:sldMkLst>
          <pc:docMk/>
          <pc:sldMk cId="4256062307" sldId="393"/>
        </pc:sldMkLst>
        <pc:spChg chg="mod">
          <ac:chgData name="Johnson, Scott" userId="bec97677-f0c6-4bfb-b610-83dc74061801" providerId="ADAL" clId="{1007E534-84C9-42C3-B80A-5EE1E405EE44}" dt="2021-06-29T13:03:28.968" v="119" actId="113"/>
          <ac:spMkLst>
            <pc:docMk/>
            <pc:sldMk cId="4256062307" sldId="393"/>
            <ac:spMk id="4" creationId="{9F800888-D9B6-49F1-8B90-B7E4BB43ED5B}"/>
          </ac:spMkLst>
        </pc:spChg>
      </pc:sldChg>
      <pc:sldChg chg="modSp mod">
        <pc:chgData name="Johnson, Scott" userId="bec97677-f0c6-4bfb-b610-83dc74061801" providerId="ADAL" clId="{1007E534-84C9-42C3-B80A-5EE1E405EE44}" dt="2021-06-29T18:27:08.925" v="393" actId="1076"/>
        <pc:sldMkLst>
          <pc:docMk/>
          <pc:sldMk cId="635031161" sldId="394"/>
        </pc:sldMkLst>
        <pc:spChg chg="mod">
          <ac:chgData name="Johnson, Scott" userId="bec97677-f0c6-4bfb-b610-83dc74061801" providerId="ADAL" clId="{1007E534-84C9-42C3-B80A-5EE1E405EE44}" dt="2021-06-29T18:27:08.925" v="393" actId="1076"/>
          <ac:spMkLst>
            <pc:docMk/>
            <pc:sldMk cId="635031161" sldId="394"/>
            <ac:spMk id="4" creationId="{3F6CE2FE-F02B-461B-8C8F-E1DFA26F0ED4}"/>
          </ac:spMkLst>
        </pc:spChg>
      </pc:sldChg>
      <pc:sldChg chg="modSp mod">
        <pc:chgData name="Johnson, Scott" userId="bec97677-f0c6-4bfb-b610-83dc74061801" providerId="ADAL" clId="{1007E534-84C9-42C3-B80A-5EE1E405EE44}" dt="2021-06-29T18:27:29.829" v="396" actId="20577"/>
        <pc:sldMkLst>
          <pc:docMk/>
          <pc:sldMk cId="3181117634" sldId="395"/>
        </pc:sldMkLst>
        <pc:spChg chg="mod">
          <ac:chgData name="Johnson, Scott" userId="bec97677-f0c6-4bfb-b610-83dc74061801" providerId="ADAL" clId="{1007E534-84C9-42C3-B80A-5EE1E405EE44}" dt="2021-06-29T18:27:29.829" v="396" actId="20577"/>
          <ac:spMkLst>
            <pc:docMk/>
            <pc:sldMk cId="3181117634" sldId="395"/>
            <ac:spMk id="4" creationId="{3F6CE2FE-F02B-461B-8C8F-E1DFA26F0ED4}"/>
          </ac:spMkLst>
        </pc:spChg>
      </pc:sldChg>
      <pc:sldChg chg="modSp mod">
        <pc:chgData name="Johnson, Scott" userId="bec97677-f0c6-4bfb-b610-83dc74061801" providerId="ADAL" clId="{1007E534-84C9-42C3-B80A-5EE1E405EE44}" dt="2021-06-29T18:26:55.666" v="392" actId="20577"/>
        <pc:sldMkLst>
          <pc:docMk/>
          <pc:sldMk cId="4054401053" sldId="397"/>
        </pc:sldMkLst>
        <pc:spChg chg="mod">
          <ac:chgData name="Johnson, Scott" userId="bec97677-f0c6-4bfb-b610-83dc74061801" providerId="ADAL" clId="{1007E534-84C9-42C3-B80A-5EE1E405EE44}" dt="2021-06-29T18:26:55.666" v="392" actId="20577"/>
          <ac:spMkLst>
            <pc:docMk/>
            <pc:sldMk cId="4054401053" sldId="397"/>
            <ac:spMk id="4" creationId="{3F6CE2FE-F02B-461B-8C8F-E1DFA26F0ED4}"/>
          </ac:spMkLst>
        </pc:spChg>
      </pc:sldChg>
      <pc:sldChg chg="delCm">
        <pc:chgData name="Johnson, Scott" userId="bec97677-f0c6-4bfb-b610-83dc74061801" providerId="ADAL" clId="{1007E534-84C9-42C3-B80A-5EE1E405EE44}" dt="2021-06-29T18:26:10.317" v="384" actId="1592"/>
        <pc:sldMkLst>
          <pc:docMk/>
          <pc:sldMk cId="395921305" sldId="401"/>
        </pc:sldMkLst>
      </pc:sldChg>
      <pc:sldChg chg="new del">
        <pc:chgData name="Johnson, Scott" userId="bec97677-f0c6-4bfb-b610-83dc74061801" providerId="ADAL" clId="{1007E534-84C9-42C3-B80A-5EE1E405EE44}" dt="2021-07-07T17:45:37.846" v="413" actId="680"/>
        <pc:sldMkLst>
          <pc:docMk/>
          <pc:sldMk cId="603025376" sldId="407"/>
        </pc:sldMkLst>
      </pc:sldChg>
      <pc:sldChg chg="new del">
        <pc:chgData name="Johnson, Scott" userId="bec97677-f0c6-4bfb-b610-83dc74061801" providerId="ADAL" clId="{1007E534-84C9-42C3-B80A-5EE1E405EE44}" dt="2021-07-07T17:45:36.806" v="412" actId="680"/>
        <pc:sldMkLst>
          <pc:docMk/>
          <pc:sldMk cId="2571999192" sldId="408"/>
        </pc:sldMkLst>
      </pc:sldChg>
      <pc:sldChg chg="new del">
        <pc:chgData name="Johnson, Scott" userId="bec97677-f0c6-4bfb-b610-83dc74061801" providerId="ADAL" clId="{1007E534-84C9-42C3-B80A-5EE1E405EE44}" dt="2021-07-07T17:45:35.472" v="411" actId="680"/>
        <pc:sldMkLst>
          <pc:docMk/>
          <pc:sldMk cId="3236464239" sldId="409"/>
        </pc:sldMkLst>
      </pc:sldChg>
      <pc:sldChg chg="new del">
        <pc:chgData name="Johnson, Scott" userId="bec97677-f0c6-4bfb-b610-83dc74061801" providerId="ADAL" clId="{1007E534-84C9-42C3-B80A-5EE1E405EE44}" dt="2021-07-07T17:45:34.624" v="410" actId="680"/>
        <pc:sldMkLst>
          <pc:docMk/>
          <pc:sldMk cId="870179192" sldId="410"/>
        </pc:sldMkLst>
      </pc:sldChg>
      <pc:sldChg chg="new del">
        <pc:chgData name="Johnson, Scott" userId="bec97677-f0c6-4bfb-b610-83dc74061801" providerId="ADAL" clId="{1007E534-84C9-42C3-B80A-5EE1E405EE44}" dt="2021-07-07T17:45:33.742" v="409" actId="680"/>
        <pc:sldMkLst>
          <pc:docMk/>
          <pc:sldMk cId="663982480" sldId="411"/>
        </pc:sldMkLst>
      </pc:sldChg>
      <pc:sldChg chg="new del">
        <pc:chgData name="Johnson, Scott" userId="bec97677-f0c6-4bfb-b610-83dc74061801" providerId="ADAL" clId="{1007E534-84C9-42C3-B80A-5EE1E405EE44}" dt="2021-07-07T17:45:32.366" v="408" actId="680"/>
        <pc:sldMkLst>
          <pc:docMk/>
          <pc:sldMk cId="1127464723" sldId="412"/>
        </pc:sldMkLst>
      </pc:sldChg>
      <pc:sldChg chg="new del">
        <pc:chgData name="Johnson, Scott" userId="bec97677-f0c6-4bfb-b610-83dc74061801" providerId="ADAL" clId="{1007E534-84C9-42C3-B80A-5EE1E405EE44}" dt="2021-07-07T17:45:31.582" v="407" actId="680"/>
        <pc:sldMkLst>
          <pc:docMk/>
          <pc:sldMk cId="2931403454" sldId="413"/>
        </pc:sldMkLst>
      </pc:sldChg>
    </pc:docChg>
  </pc:docChgLst>
  <pc:docChgLst>
    <pc:chgData name="Muffoletto, Jamie" userId="S::jamie.muffoletto@tea.texas.gov::daf1e3c6-8137-448a-b141-d23049d419b5" providerId="AD" clId="Web-{1E1D5816-B0E9-05C3-15C5-ACFC31B97F45}"/>
    <pc:docChg chg="">
      <pc:chgData name="Muffoletto, Jamie" userId="S::jamie.muffoletto@tea.texas.gov::daf1e3c6-8137-448a-b141-d23049d419b5" providerId="AD" clId="Web-{1E1D5816-B0E9-05C3-15C5-ACFC31B97F45}" dt="2021-03-08T16:31:29.630" v="0"/>
      <pc:docMkLst>
        <pc:docMk/>
      </pc:docMkLst>
      <pc:sldChg chg="addCm">
        <pc:chgData name="Muffoletto, Jamie" userId="S::jamie.muffoletto@tea.texas.gov::daf1e3c6-8137-448a-b141-d23049d419b5" providerId="AD" clId="Web-{1E1D5816-B0E9-05C3-15C5-ACFC31B97F45}" dt="2021-03-08T16:31:29.630" v="0"/>
        <pc:sldMkLst>
          <pc:docMk/>
          <pc:sldMk cId="2004467153" sldId="362"/>
        </pc:sldMkLst>
      </pc:sldChg>
    </pc:docChg>
  </pc:docChgLst>
  <pc:docChgLst>
    <pc:chgData name="Jamie Muffoletto" userId="daf1e3c6-8137-448a-b141-d23049d419b5" providerId="ADAL" clId="{E4EA61C1-DDC2-4E44-B89C-BBD09CEA4469}"/>
    <pc:docChg chg="custSel addSld modSld">
      <pc:chgData name="Jamie Muffoletto" userId="daf1e3c6-8137-448a-b141-d23049d419b5" providerId="ADAL" clId="{E4EA61C1-DDC2-4E44-B89C-BBD09CEA4469}" dt="2021-03-07T03:41:04.078" v="41"/>
      <pc:docMkLst>
        <pc:docMk/>
      </pc:docMkLst>
      <pc:sldChg chg="addSp modSp mod addCm modCm">
        <pc:chgData name="Jamie Muffoletto" userId="daf1e3c6-8137-448a-b141-d23049d419b5" providerId="ADAL" clId="{E4EA61C1-DDC2-4E44-B89C-BBD09CEA4469}" dt="2021-03-07T03:31:00.720" v="6"/>
        <pc:sldMkLst>
          <pc:docMk/>
          <pc:sldMk cId="2004467153" sldId="362"/>
        </pc:sldMkLst>
        <pc:picChg chg="add mod">
          <ac:chgData name="Jamie Muffoletto" userId="daf1e3c6-8137-448a-b141-d23049d419b5" providerId="ADAL" clId="{E4EA61C1-DDC2-4E44-B89C-BBD09CEA4469}" dt="2021-03-07T03:30:22.235" v="4" actId="1076"/>
          <ac:picMkLst>
            <pc:docMk/>
            <pc:sldMk cId="2004467153" sldId="362"/>
            <ac:picMk id="5" creationId="{94C14A73-6DF0-4206-BF7C-E5E97132010B}"/>
          </ac:picMkLst>
        </pc:picChg>
      </pc:sldChg>
      <pc:sldChg chg="addCm modCm">
        <pc:chgData name="Jamie Muffoletto" userId="daf1e3c6-8137-448a-b141-d23049d419b5" providerId="ADAL" clId="{E4EA61C1-DDC2-4E44-B89C-BBD09CEA4469}" dt="2021-03-07T03:31:38.935" v="9"/>
        <pc:sldMkLst>
          <pc:docMk/>
          <pc:sldMk cId="2693030665" sldId="363"/>
        </pc:sldMkLst>
      </pc:sldChg>
      <pc:sldChg chg="addCm modCm">
        <pc:chgData name="Jamie Muffoletto" userId="daf1e3c6-8137-448a-b141-d23049d419b5" providerId="ADAL" clId="{E4EA61C1-DDC2-4E44-B89C-BBD09CEA4469}" dt="2021-03-07T03:41:04.078" v="41"/>
        <pc:sldMkLst>
          <pc:docMk/>
          <pc:sldMk cId="43810575" sldId="372"/>
        </pc:sldMkLst>
      </pc:sldChg>
      <pc:sldChg chg="addSp delSp modSp add mod">
        <pc:chgData name="Jamie Muffoletto" userId="daf1e3c6-8137-448a-b141-d23049d419b5" providerId="ADAL" clId="{E4EA61C1-DDC2-4E44-B89C-BBD09CEA4469}" dt="2021-03-07T03:37:54.579" v="23" actId="1076"/>
        <pc:sldMkLst>
          <pc:docMk/>
          <pc:sldMk cId="75298966" sldId="374"/>
        </pc:sldMkLst>
        <pc:spChg chg="del">
          <ac:chgData name="Jamie Muffoletto" userId="daf1e3c6-8137-448a-b141-d23049d419b5" providerId="ADAL" clId="{E4EA61C1-DDC2-4E44-B89C-BBD09CEA4469}" dt="2021-03-07T03:35:22.423" v="11" actId="478"/>
          <ac:spMkLst>
            <pc:docMk/>
            <pc:sldMk cId="75298966" sldId="374"/>
            <ac:spMk id="4" creationId="{3F6CE2FE-F02B-461B-8C8F-E1DFA26F0ED4}"/>
          </ac:spMkLst>
        </pc:spChg>
        <pc:spChg chg="add del mod">
          <ac:chgData name="Jamie Muffoletto" userId="daf1e3c6-8137-448a-b141-d23049d419b5" providerId="ADAL" clId="{E4EA61C1-DDC2-4E44-B89C-BBD09CEA4469}" dt="2021-03-07T03:35:43.016" v="12" actId="22"/>
          <ac:spMkLst>
            <pc:docMk/>
            <pc:sldMk cId="75298966" sldId="374"/>
            <ac:spMk id="5" creationId="{43721503-10D4-4016-B4E2-0CD672CE0C71}"/>
          </ac:spMkLst>
        </pc:spChg>
        <pc:picChg chg="add mod ord">
          <ac:chgData name="Jamie Muffoletto" userId="daf1e3c6-8137-448a-b141-d23049d419b5" providerId="ADAL" clId="{E4EA61C1-DDC2-4E44-B89C-BBD09CEA4469}" dt="2021-03-07T03:35:56.610" v="14" actId="14100"/>
          <ac:picMkLst>
            <pc:docMk/>
            <pc:sldMk cId="75298966" sldId="374"/>
            <ac:picMk id="7" creationId="{D918F08A-6B47-4EBA-B598-77ACEC6A2891}"/>
          </ac:picMkLst>
        </pc:picChg>
        <pc:picChg chg="add mod">
          <ac:chgData name="Jamie Muffoletto" userId="daf1e3c6-8137-448a-b141-d23049d419b5" providerId="ADAL" clId="{E4EA61C1-DDC2-4E44-B89C-BBD09CEA4469}" dt="2021-03-07T03:37:54.579" v="23" actId="1076"/>
          <ac:picMkLst>
            <pc:docMk/>
            <pc:sldMk cId="75298966" sldId="374"/>
            <ac:picMk id="9" creationId="{AFA02C39-A567-4470-9A4A-5613B8235C9F}"/>
          </ac:picMkLst>
        </pc:picChg>
        <pc:picChg chg="add mod">
          <ac:chgData name="Jamie Muffoletto" userId="daf1e3c6-8137-448a-b141-d23049d419b5" providerId="ADAL" clId="{E4EA61C1-DDC2-4E44-B89C-BBD09CEA4469}" dt="2021-03-07T03:37:51.456" v="22" actId="1076"/>
          <ac:picMkLst>
            <pc:docMk/>
            <pc:sldMk cId="75298966" sldId="374"/>
            <ac:picMk id="11" creationId="{77E4ECC7-88BB-49A9-A892-9AC15E05C454}"/>
          </ac:picMkLst>
        </pc:picChg>
      </pc:sldChg>
      <pc:sldChg chg="addSp delSp modSp add mod">
        <pc:chgData name="Jamie Muffoletto" userId="daf1e3c6-8137-448a-b141-d23049d419b5" providerId="ADAL" clId="{E4EA61C1-DDC2-4E44-B89C-BBD09CEA4469}" dt="2021-03-07T03:40:15.925" v="39" actId="1076"/>
        <pc:sldMkLst>
          <pc:docMk/>
          <pc:sldMk cId="2480609353" sldId="375"/>
        </pc:sldMkLst>
        <pc:spChg chg="add del mod">
          <ac:chgData name="Jamie Muffoletto" userId="daf1e3c6-8137-448a-b141-d23049d419b5" providerId="ADAL" clId="{E4EA61C1-DDC2-4E44-B89C-BBD09CEA4469}" dt="2021-03-07T03:39:09.586" v="32" actId="478"/>
          <ac:spMkLst>
            <pc:docMk/>
            <pc:sldMk cId="2480609353" sldId="375"/>
            <ac:spMk id="4" creationId="{07B4CF01-3DF8-49F0-AE96-DEBE95A5A586}"/>
          </ac:spMkLst>
        </pc:spChg>
        <pc:picChg chg="add mod">
          <ac:chgData name="Jamie Muffoletto" userId="daf1e3c6-8137-448a-b141-d23049d419b5" providerId="ADAL" clId="{E4EA61C1-DDC2-4E44-B89C-BBD09CEA4469}" dt="2021-03-07T03:40:11.621" v="38" actId="1076"/>
          <ac:picMkLst>
            <pc:docMk/>
            <pc:sldMk cId="2480609353" sldId="375"/>
            <ac:picMk id="6" creationId="{E740B84F-DCAF-4FE6-8E8B-58BA50B16237}"/>
          </ac:picMkLst>
        </pc:picChg>
        <pc:picChg chg="del">
          <ac:chgData name="Jamie Muffoletto" userId="daf1e3c6-8137-448a-b141-d23049d419b5" providerId="ADAL" clId="{E4EA61C1-DDC2-4E44-B89C-BBD09CEA4469}" dt="2021-03-07T03:38:03.224" v="25" actId="478"/>
          <ac:picMkLst>
            <pc:docMk/>
            <pc:sldMk cId="2480609353" sldId="375"/>
            <ac:picMk id="7" creationId="{D918F08A-6B47-4EBA-B598-77ACEC6A2891}"/>
          </ac:picMkLst>
        </pc:picChg>
        <pc:picChg chg="del">
          <ac:chgData name="Jamie Muffoletto" userId="daf1e3c6-8137-448a-b141-d23049d419b5" providerId="ADAL" clId="{E4EA61C1-DDC2-4E44-B89C-BBD09CEA4469}" dt="2021-03-07T03:38:06.729" v="26" actId="478"/>
          <ac:picMkLst>
            <pc:docMk/>
            <pc:sldMk cId="2480609353" sldId="375"/>
            <ac:picMk id="9" creationId="{AFA02C39-A567-4470-9A4A-5613B8235C9F}"/>
          </ac:picMkLst>
        </pc:picChg>
        <pc:picChg chg="add mod">
          <ac:chgData name="Jamie Muffoletto" userId="daf1e3c6-8137-448a-b141-d23049d419b5" providerId="ADAL" clId="{E4EA61C1-DDC2-4E44-B89C-BBD09CEA4469}" dt="2021-03-07T03:40:15.925" v="39" actId="1076"/>
          <ac:picMkLst>
            <pc:docMk/>
            <pc:sldMk cId="2480609353" sldId="375"/>
            <ac:picMk id="10" creationId="{CFC467B3-1620-46BD-976C-5CFECC839F59}"/>
          </ac:picMkLst>
        </pc:picChg>
        <pc:picChg chg="del">
          <ac:chgData name="Jamie Muffoletto" userId="daf1e3c6-8137-448a-b141-d23049d419b5" providerId="ADAL" clId="{E4EA61C1-DDC2-4E44-B89C-BBD09CEA4469}" dt="2021-03-07T03:38:09.237" v="27" actId="478"/>
          <ac:picMkLst>
            <pc:docMk/>
            <pc:sldMk cId="2480609353" sldId="375"/>
            <ac:picMk id="11" creationId="{77E4ECC7-88BB-49A9-A892-9AC15E05C454}"/>
          </ac:picMkLst>
        </pc:picChg>
      </pc:sldChg>
    </pc:docChg>
  </pc:docChgLst>
  <pc:docChgLst>
    <pc:chgData name="Johnson, Scott" userId="bec97677-f0c6-4bfb-b610-83dc74061801" providerId="ADAL" clId="{B6B97DE8-D42F-4D90-A78E-5A3D3CC823CB}"/>
    <pc:docChg chg="undo custSel addSld delSld modSld sldOrd">
      <pc:chgData name="Johnson, Scott" userId="bec97677-f0c6-4bfb-b610-83dc74061801" providerId="ADAL" clId="{B6B97DE8-D42F-4D90-A78E-5A3D3CC823CB}" dt="2021-02-23T02:58:19.096" v="620" actId="13926"/>
      <pc:docMkLst>
        <pc:docMk/>
      </pc:docMkLst>
      <pc:sldChg chg="del">
        <pc:chgData name="Johnson, Scott" userId="bec97677-f0c6-4bfb-b610-83dc74061801" providerId="ADAL" clId="{B6B97DE8-D42F-4D90-A78E-5A3D3CC823CB}" dt="2021-02-23T02:43:12.536" v="1" actId="47"/>
        <pc:sldMkLst>
          <pc:docMk/>
          <pc:sldMk cId="881192621" sldId="367"/>
        </pc:sldMkLst>
      </pc:sldChg>
      <pc:sldChg chg="modSp add mod">
        <pc:chgData name="Johnson, Scott" userId="bec97677-f0c6-4bfb-b610-83dc74061801" providerId="ADAL" clId="{B6B97DE8-D42F-4D90-A78E-5A3D3CC823CB}" dt="2021-02-23T02:46:31.745" v="203" actId="20577"/>
        <pc:sldMkLst>
          <pc:docMk/>
          <pc:sldMk cId="2743685347" sldId="368"/>
        </pc:sldMkLst>
        <pc:spChg chg="mod">
          <ac:chgData name="Johnson, Scott" userId="bec97677-f0c6-4bfb-b610-83dc74061801" providerId="ADAL" clId="{B6B97DE8-D42F-4D90-A78E-5A3D3CC823CB}" dt="2021-02-23T02:43:20.464" v="14" actId="20577"/>
          <ac:spMkLst>
            <pc:docMk/>
            <pc:sldMk cId="2743685347" sldId="368"/>
            <ac:spMk id="3" creationId="{06942845-BD5A-42C5-A5C4-13339DD507AB}"/>
          </ac:spMkLst>
        </pc:spChg>
        <pc:spChg chg="mod">
          <ac:chgData name="Johnson, Scott" userId="bec97677-f0c6-4bfb-b610-83dc74061801" providerId="ADAL" clId="{B6B97DE8-D42F-4D90-A78E-5A3D3CC823CB}" dt="2021-02-23T02:44:38.483" v="100" actId="6549"/>
          <ac:spMkLst>
            <pc:docMk/>
            <pc:sldMk cId="2743685347" sldId="368"/>
            <ac:spMk id="4" creationId="{3F6CE2FE-F02B-461B-8C8F-E1DFA26F0ED4}"/>
          </ac:spMkLst>
        </pc:spChg>
        <pc:graphicFrameChg chg="mod modGraphic">
          <ac:chgData name="Johnson, Scott" userId="bec97677-f0c6-4bfb-b610-83dc74061801" providerId="ADAL" clId="{B6B97DE8-D42F-4D90-A78E-5A3D3CC823CB}" dt="2021-02-23T02:46:31.745" v="203" actId="20577"/>
          <ac:graphicFrameMkLst>
            <pc:docMk/>
            <pc:sldMk cId="2743685347" sldId="368"/>
            <ac:graphicFrameMk id="5" creationId="{557D000B-F323-4AEF-8058-4E0D6CC491DE}"/>
          </ac:graphicFrameMkLst>
        </pc:graphicFrameChg>
      </pc:sldChg>
      <pc:sldChg chg="modSp add mod ord">
        <pc:chgData name="Johnson, Scott" userId="bec97677-f0c6-4bfb-b610-83dc74061801" providerId="ADAL" clId="{B6B97DE8-D42F-4D90-A78E-5A3D3CC823CB}" dt="2021-02-23T02:52:41.704" v="377" actId="20577"/>
        <pc:sldMkLst>
          <pc:docMk/>
          <pc:sldMk cId="2705703643" sldId="369"/>
        </pc:sldMkLst>
        <pc:spChg chg="mod">
          <ac:chgData name="Johnson, Scott" userId="bec97677-f0c6-4bfb-b610-83dc74061801" providerId="ADAL" clId="{B6B97DE8-D42F-4D90-A78E-5A3D3CC823CB}" dt="2021-02-23T02:49:53.431" v="325" actId="20577"/>
          <ac:spMkLst>
            <pc:docMk/>
            <pc:sldMk cId="2705703643" sldId="369"/>
            <ac:spMk id="3" creationId="{06942845-BD5A-42C5-A5C4-13339DD507AB}"/>
          </ac:spMkLst>
        </pc:spChg>
        <pc:spChg chg="mod">
          <ac:chgData name="Johnson, Scott" userId="bec97677-f0c6-4bfb-b610-83dc74061801" providerId="ADAL" clId="{B6B97DE8-D42F-4D90-A78E-5A3D3CC823CB}" dt="2021-02-23T02:52:41.704" v="377" actId="20577"/>
          <ac:spMkLst>
            <pc:docMk/>
            <pc:sldMk cId="2705703643" sldId="369"/>
            <ac:spMk id="4" creationId="{3F6CE2FE-F02B-461B-8C8F-E1DFA26F0ED4}"/>
          </ac:spMkLst>
        </pc:spChg>
      </pc:sldChg>
      <pc:sldChg chg="modSp add mod ord">
        <pc:chgData name="Johnson, Scott" userId="bec97677-f0c6-4bfb-b610-83dc74061801" providerId="ADAL" clId="{B6B97DE8-D42F-4D90-A78E-5A3D3CC823CB}" dt="2021-02-23T02:48:08.031" v="255"/>
        <pc:sldMkLst>
          <pc:docMk/>
          <pc:sldMk cId="2852999743" sldId="370"/>
        </pc:sldMkLst>
        <pc:spChg chg="mod">
          <ac:chgData name="Johnson, Scott" userId="bec97677-f0c6-4bfb-b610-83dc74061801" providerId="ADAL" clId="{B6B97DE8-D42F-4D90-A78E-5A3D3CC823CB}" dt="2021-02-23T02:47:57.984" v="253" actId="20577"/>
          <ac:spMkLst>
            <pc:docMk/>
            <pc:sldMk cId="2852999743" sldId="370"/>
            <ac:spMk id="3" creationId="{06942845-BD5A-42C5-A5C4-13339DD507AB}"/>
          </ac:spMkLst>
        </pc:spChg>
      </pc:sldChg>
      <pc:sldChg chg="add">
        <pc:chgData name="Johnson, Scott" userId="bec97677-f0c6-4bfb-b610-83dc74061801" providerId="ADAL" clId="{B6B97DE8-D42F-4D90-A78E-5A3D3CC823CB}" dt="2021-02-23T02:48:24.754" v="256"/>
        <pc:sldMkLst>
          <pc:docMk/>
          <pc:sldMk cId="4216114069" sldId="371"/>
        </pc:sldMkLst>
      </pc:sldChg>
      <pc:sldChg chg="modSp add mod">
        <pc:chgData name="Johnson, Scott" userId="bec97677-f0c6-4bfb-b610-83dc74061801" providerId="ADAL" clId="{B6B97DE8-D42F-4D90-A78E-5A3D3CC823CB}" dt="2021-02-23T02:50:23.213" v="353" actId="20577"/>
        <pc:sldMkLst>
          <pc:docMk/>
          <pc:sldMk cId="249472728" sldId="372"/>
        </pc:sldMkLst>
        <pc:spChg chg="mod">
          <ac:chgData name="Johnson, Scott" userId="bec97677-f0c6-4bfb-b610-83dc74061801" providerId="ADAL" clId="{B6B97DE8-D42F-4D90-A78E-5A3D3CC823CB}" dt="2021-02-23T02:49:41.396" v="315" actId="20577"/>
          <ac:spMkLst>
            <pc:docMk/>
            <pc:sldMk cId="249472728" sldId="372"/>
            <ac:spMk id="3" creationId="{06942845-BD5A-42C5-A5C4-13339DD507AB}"/>
          </ac:spMkLst>
        </pc:spChg>
        <pc:spChg chg="mod">
          <ac:chgData name="Johnson, Scott" userId="bec97677-f0c6-4bfb-b610-83dc74061801" providerId="ADAL" clId="{B6B97DE8-D42F-4D90-A78E-5A3D3CC823CB}" dt="2021-02-23T02:50:23.213" v="353" actId="20577"/>
          <ac:spMkLst>
            <pc:docMk/>
            <pc:sldMk cId="249472728" sldId="372"/>
            <ac:spMk id="4" creationId="{3F6CE2FE-F02B-461B-8C8F-E1DFA26F0ED4}"/>
          </ac:spMkLst>
        </pc:spChg>
      </pc:sldChg>
      <pc:sldChg chg="modSp add mod">
        <pc:chgData name="Johnson, Scott" userId="bec97677-f0c6-4bfb-b610-83dc74061801" providerId="ADAL" clId="{B6B97DE8-D42F-4D90-A78E-5A3D3CC823CB}" dt="2021-02-23T02:57:30.100" v="585" actId="255"/>
        <pc:sldMkLst>
          <pc:docMk/>
          <pc:sldMk cId="2183085613" sldId="373"/>
        </pc:sldMkLst>
        <pc:spChg chg="mod">
          <ac:chgData name="Johnson, Scott" userId="bec97677-f0c6-4bfb-b610-83dc74061801" providerId="ADAL" clId="{B6B97DE8-D42F-4D90-A78E-5A3D3CC823CB}" dt="2021-02-23T02:57:30.100" v="585" actId="255"/>
          <ac:spMkLst>
            <pc:docMk/>
            <pc:sldMk cId="2183085613" sldId="373"/>
            <ac:spMk id="4" creationId="{3F6CE2FE-F02B-461B-8C8F-E1DFA26F0ED4}"/>
          </ac:spMkLst>
        </pc:spChg>
      </pc:sldChg>
      <pc:sldChg chg="modSp add mod">
        <pc:chgData name="Johnson, Scott" userId="bec97677-f0c6-4bfb-b610-83dc74061801" providerId="ADAL" clId="{B6B97DE8-D42F-4D90-A78E-5A3D3CC823CB}" dt="2021-02-23T02:58:19.096" v="620" actId="13926"/>
        <pc:sldMkLst>
          <pc:docMk/>
          <pc:sldMk cId="3938235244" sldId="374"/>
        </pc:sldMkLst>
        <pc:spChg chg="mod">
          <ac:chgData name="Johnson, Scott" userId="bec97677-f0c6-4bfb-b610-83dc74061801" providerId="ADAL" clId="{B6B97DE8-D42F-4D90-A78E-5A3D3CC823CB}" dt="2021-02-23T02:58:19.096" v="620" actId="13926"/>
          <ac:spMkLst>
            <pc:docMk/>
            <pc:sldMk cId="3938235244" sldId="374"/>
            <ac:spMk id="4" creationId="{3F6CE2FE-F02B-461B-8C8F-E1DFA26F0ED4}"/>
          </ac:spMkLst>
        </pc:spChg>
      </pc:sldChg>
    </pc:docChg>
  </pc:docChgLst>
  <pc:docChgLst>
    <pc:chgData name="Briggs, Connor" userId="885b7513-d3fa-4947-add1-efc2b24f04bd" providerId="ADAL" clId="{911A91C2-0171-4AA9-BB39-C569EF821E2C}"/>
    <pc:docChg chg="undo custSel modSld">
      <pc:chgData name="Briggs, Connor" userId="885b7513-d3fa-4947-add1-efc2b24f04bd" providerId="ADAL" clId="{911A91C2-0171-4AA9-BB39-C569EF821E2C}" dt="2021-07-16T20:51:24.967" v="58" actId="1589"/>
      <pc:docMkLst>
        <pc:docMk/>
      </pc:docMkLst>
      <pc:sldChg chg="modSp mod addCm">
        <pc:chgData name="Briggs, Connor" userId="885b7513-d3fa-4947-add1-efc2b24f04bd" providerId="ADAL" clId="{911A91C2-0171-4AA9-BB39-C569EF821E2C}" dt="2021-07-16T20:50:13.540" v="57" actId="1589"/>
        <pc:sldMkLst>
          <pc:docMk/>
          <pc:sldMk cId="1523953816" sldId="349"/>
        </pc:sldMkLst>
        <pc:graphicFrameChg chg="modGraphic">
          <ac:chgData name="Briggs, Connor" userId="885b7513-d3fa-4947-add1-efc2b24f04bd" providerId="ADAL" clId="{911A91C2-0171-4AA9-BB39-C569EF821E2C}" dt="2021-07-16T20:50:09.056" v="56" actId="2165"/>
          <ac:graphicFrameMkLst>
            <pc:docMk/>
            <pc:sldMk cId="1523953816" sldId="349"/>
            <ac:graphicFrameMk id="5" creationId="{557D000B-F323-4AEF-8058-4E0D6CC491DE}"/>
          </ac:graphicFrameMkLst>
        </pc:graphicFrameChg>
      </pc:sldChg>
      <pc:sldChg chg="modCm">
        <pc:chgData name="Briggs, Connor" userId="885b7513-d3fa-4947-add1-efc2b24f04bd" providerId="ADAL" clId="{911A91C2-0171-4AA9-BB39-C569EF821E2C}" dt="2021-07-15T22:17:38.881" v="2"/>
        <pc:sldMkLst>
          <pc:docMk/>
          <pc:sldMk cId="2046581689" sldId="356"/>
        </pc:sldMkLst>
      </pc:sldChg>
      <pc:sldChg chg="modSp mod addCm">
        <pc:chgData name="Briggs, Connor" userId="885b7513-d3fa-4947-add1-efc2b24f04bd" providerId="ADAL" clId="{911A91C2-0171-4AA9-BB39-C569EF821E2C}" dt="2021-07-15T22:27:56.363" v="55" actId="1589"/>
        <pc:sldMkLst>
          <pc:docMk/>
          <pc:sldMk cId="1833431834" sldId="368"/>
        </pc:sldMkLst>
        <pc:spChg chg="mod">
          <ac:chgData name="Briggs, Connor" userId="885b7513-d3fa-4947-add1-efc2b24f04bd" providerId="ADAL" clId="{911A91C2-0171-4AA9-BB39-C569EF821E2C}" dt="2021-07-15T22:27:13.898" v="54" actId="113"/>
          <ac:spMkLst>
            <pc:docMk/>
            <pc:sldMk cId="1833431834" sldId="368"/>
            <ac:spMk id="4" creationId="{3F6CE2FE-F02B-461B-8C8F-E1DFA26F0ED4}"/>
          </ac:spMkLst>
        </pc:spChg>
      </pc:sldChg>
      <pc:sldChg chg="addCm">
        <pc:chgData name="Briggs, Connor" userId="885b7513-d3fa-4947-add1-efc2b24f04bd" providerId="ADAL" clId="{911A91C2-0171-4AA9-BB39-C569EF821E2C}" dt="2021-07-16T20:51:24.967" v="58" actId="1589"/>
        <pc:sldMkLst>
          <pc:docMk/>
          <pc:sldMk cId="3183538176" sldId="404"/>
        </pc:sldMkLst>
      </pc:sldChg>
    </pc:docChg>
  </pc:docChgLst>
  <pc:docChgLst>
    <pc:chgData name="Briggs, Connor" userId="S::connor.briggs@tea.texas.gov::885b7513-d3fa-4947-add1-efc2b24f04bd" providerId="AD" clId="Web-{59669F78-35ED-8DE2-E45D-64F8B7079DDA}"/>
    <pc:docChg chg="modSld">
      <pc:chgData name="Briggs, Connor" userId="S::connor.briggs@tea.texas.gov::885b7513-d3fa-4947-add1-efc2b24f04bd" providerId="AD" clId="Web-{59669F78-35ED-8DE2-E45D-64F8B7079DDA}" dt="2021-07-07T16:36:58.764" v="41" actId="20577"/>
      <pc:docMkLst>
        <pc:docMk/>
      </pc:docMkLst>
      <pc:sldChg chg="modSp addCm">
        <pc:chgData name="Briggs, Connor" userId="S::connor.briggs@tea.texas.gov::885b7513-d3fa-4947-add1-efc2b24f04bd" providerId="AD" clId="Web-{59669F78-35ED-8DE2-E45D-64F8B7079DDA}" dt="2021-07-07T16:36:58.764" v="41" actId="20577"/>
        <pc:sldMkLst>
          <pc:docMk/>
          <pc:sldMk cId="2046581689" sldId="356"/>
        </pc:sldMkLst>
        <pc:spChg chg="mod">
          <ac:chgData name="Briggs, Connor" userId="S::connor.briggs@tea.texas.gov::885b7513-d3fa-4947-add1-efc2b24f04bd" providerId="AD" clId="Web-{59669F78-35ED-8DE2-E45D-64F8B7079DDA}" dt="2021-07-07T16:36:58.764" v="41" actId="20577"/>
          <ac:spMkLst>
            <pc:docMk/>
            <pc:sldMk cId="2046581689" sldId="356"/>
            <ac:spMk id="4" creationId="{3F6CE2FE-F02B-461B-8C8F-E1DFA26F0ED4}"/>
          </ac:spMkLst>
        </pc:spChg>
      </pc:sldChg>
    </pc:docChg>
  </pc:docChgLst>
  <pc:docChgLst>
    <pc:chgData name="Helms, Jeanine" userId="S::jeanine.helms@tea.texas.gov::89688bc7-19a8-4659-8277-c7b73639ff2c" providerId="AD" clId="Web-{0C2A862B-981F-4471-8958-49A467E8AB3E}"/>
    <pc:docChg chg="modSld">
      <pc:chgData name="Helms, Jeanine" userId="S::jeanine.helms@tea.texas.gov::89688bc7-19a8-4659-8277-c7b73639ff2c" providerId="AD" clId="Web-{0C2A862B-981F-4471-8958-49A467E8AB3E}" dt="2021-07-02T20:16:54.082" v="20" actId="20577"/>
      <pc:docMkLst>
        <pc:docMk/>
      </pc:docMkLst>
      <pc:sldChg chg="addCm">
        <pc:chgData name="Helms, Jeanine" userId="S::jeanine.helms@tea.texas.gov::89688bc7-19a8-4659-8277-c7b73639ff2c" providerId="AD" clId="Web-{0C2A862B-981F-4471-8958-49A467E8AB3E}" dt="2021-07-02T20:11:12.598" v="0"/>
        <pc:sldMkLst>
          <pc:docMk/>
          <pc:sldMk cId="2046581689" sldId="356"/>
        </pc:sldMkLst>
      </pc:sldChg>
      <pc:sldChg chg="modSp addCm">
        <pc:chgData name="Helms, Jeanine" userId="S::jeanine.helms@tea.texas.gov::89688bc7-19a8-4659-8277-c7b73639ff2c" providerId="AD" clId="Web-{0C2A862B-981F-4471-8958-49A467E8AB3E}" dt="2021-07-02T20:13:13.613" v="6" actId="20577"/>
        <pc:sldMkLst>
          <pc:docMk/>
          <pc:sldMk cId="3005087767" sldId="361"/>
        </pc:sldMkLst>
        <pc:spChg chg="mod">
          <ac:chgData name="Helms, Jeanine" userId="S::jeanine.helms@tea.texas.gov::89688bc7-19a8-4659-8277-c7b73639ff2c" providerId="AD" clId="Web-{0C2A862B-981F-4471-8958-49A467E8AB3E}" dt="2021-07-02T20:13:13.613" v="6" actId="20577"/>
          <ac:spMkLst>
            <pc:docMk/>
            <pc:sldMk cId="3005087767" sldId="361"/>
            <ac:spMk id="4" creationId="{3F6CE2FE-F02B-461B-8C8F-E1DFA26F0ED4}"/>
          </ac:spMkLst>
        </pc:spChg>
      </pc:sldChg>
      <pc:sldChg chg="modSp">
        <pc:chgData name="Helms, Jeanine" userId="S::jeanine.helms@tea.texas.gov::89688bc7-19a8-4659-8277-c7b73639ff2c" providerId="AD" clId="Web-{0C2A862B-981F-4471-8958-49A467E8AB3E}" dt="2021-07-02T20:15:29.410" v="7" actId="1076"/>
        <pc:sldMkLst>
          <pc:docMk/>
          <pc:sldMk cId="3183538176" sldId="404"/>
        </pc:sldMkLst>
        <pc:picChg chg="mod">
          <ac:chgData name="Helms, Jeanine" userId="S::jeanine.helms@tea.texas.gov::89688bc7-19a8-4659-8277-c7b73639ff2c" providerId="AD" clId="Web-{0C2A862B-981F-4471-8958-49A467E8AB3E}" dt="2021-07-02T20:15:29.410" v="7" actId="1076"/>
          <ac:picMkLst>
            <pc:docMk/>
            <pc:sldMk cId="3183538176" sldId="404"/>
            <ac:picMk id="19" creationId="{F683F85A-2E78-4515-8BD6-824157B23401}"/>
          </ac:picMkLst>
        </pc:picChg>
      </pc:sldChg>
      <pc:sldChg chg="modSp">
        <pc:chgData name="Helms, Jeanine" userId="S::jeanine.helms@tea.texas.gov::89688bc7-19a8-4659-8277-c7b73639ff2c" providerId="AD" clId="Web-{0C2A862B-981F-4471-8958-49A467E8AB3E}" dt="2021-07-02T20:16:54.082" v="20" actId="20577"/>
        <pc:sldMkLst>
          <pc:docMk/>
          <pc:sldMk cId="1371263398" sldId="406"/>
        </pc:sldMkLst>
        <pc:spChg chg="mod">
          <ac:chgData name="Helms, Jeanine" userId="S::jeanine.helms@tea.texas.gov::89688bc7-19a8-4659-8277-c7b73639ff2c" providerId="AD" clId="Web-{0C2A862B-981F-4471-8958-49A467E8AB3E}" dt="2021-07-02T20:16:54.082" v="20" actId="20577"/>
          <ac:spMkLst>
            <pc:docMk/>
            <pc:sldMk cId="1371263398" sldId="406"/>
            <ac:spMk id="2" creationId="{5B4A1BCE-FD15-4305-ACAB-A6DD192AFD98}"/>
          </ac:spMkLst>
        </pc:spChg>
      </pc:sldChg>
    </pc:docChg>
  </pc:docChgLst>
  <pc:docChgLst>
    <pc:chgData name="Briggs, Connor" userId="S::connor.briggs@tea.texas.gov::885b7513-d3fa-4947-add1-efc2b24f04bd" providerId="AD" clId="Web-{78203FF5-893A-32C6-35FC-FC959E69ADB7}"/>
    <pc:docChg chg="modSld">
      <pc:chgData name="Briggs, Connor" userId="S::connor.briggs@tea.texas.gov::885b7513-d3fa-4947-add1-efc2b24f04bd" providerId="AD" clId="Web-{78203FF5-893A-32C6-35FC-FC959E69ADB7}" dt="2021-07-08T18:10:35.965" v="2"/>
      <pc:docMkLst>
        <pc:docMk/>
      </pc:docMkLst>
      <pc:sldChg chg="modSp addCm">
        <pc:chgData name="Briggs, Connor" userId="S::connor.briggs@tea.texas.gov::885b7513-d3fa-4947-add1-efc2b24f04bd" providerId="AD" clId="Web-{78203FF5-893A-32C6-35FC-FC959E69ADB7}" dt="2021-07-08T18:10:35.965" v="2"/>
        <pc:sldMkLst>
          <pc:docMk/>
          <pc:sldMk cId="1833431834" sldId="368"/>
        </pc:sldMkLst>
        <pc:spChg chg="mod">
          <ac:chgData name="Briggs, Connor" userId="S::connor.briggs@tea.texas.gov::885b7513-d3fa-4947-add1-efc2b24f04bd" providerId="AD" clId="Web-{78203FF5-893A-32C6-35FC-FC959E69ADB7}" dt="2021-07-08T18:10:21.729" v="1" actId="20577"/>
          <ac:spMkLst>
            <pc:docMk/>
            <pc:sldMk cId="1833431834" sldId="368"/>
            <ac:spMk id="4" creationId="{3F6CE2FE-F02B-461B-8C8F-E1DFA26F0ED4}"/>
          </ac:spMkLst>
        </pc:spChg>
      </pc:sldChg>
    </pc:docChg>
  </pc:docChgLst>
  <pc:docChgLst>
    <pc:chgData name="Briggs, Connor" userId="885b7513-d3fa-4947-add1-efc2b24f04bd" providerId="ADAL" clId="{AB16EC16-F96A-4B66-BEA8-9831B63A1418}"/>
    <pc:docChg chg="custSel addSld delSld modSld sldOrd">
      <pc:chgData name="Briggs, Connor" userId="885b7513-d3fa-4947-add1-efc2b24f04bd" providerId="ADAL" clId="{AB16EC16-F96A-4B66-BEA8-9831B63A1418}" dt="2021-06-29T14:48:58.452" v="2006" actId="1592"/>
      <pc:docMkLst>
        <pc:docMk/>
      </pc:docMkLst>
      <pc:sldChg chg="modSp mod addCm delCm">
        <pc:chgData name="Briggs, Connor" userId="885b7513-d3fa-4947-add1-efc2b24f04bd" providerId="ADAL" clId="{AB16EC16-F96A-4B66-BEA8-9831B63A1418}" dt="2021-06-29T14:48:58.452" v="2006" actId="1592"/>
        <pc:sldMkLst>
          <pc:docMk/>
          <pc:sldMk cId="232901559" sldId="343"/>
        </pc:sldMkLst>
        <pc:spChg chg="mod">
          <ac:chgData name="Briggs, Connor" userId="885b7513-d3fa-4947-add1-efc2b24f04bd" providerId="ADAL" clId="{AB16EC16-F96A-4B66-BEA8-9831B63A1418}" dt="2021-06-29T14:37:20.799" v="1953"/>
          <ac:spMkLst>
            <pc:docMk/>
            <pc:sldMk cId="232901559" sldId="343"/>
            <ac:spMk id="4" creationId="{3F6CE2FE-F02B-461B-8C8F-E1DFA26F0ED4}"/>
          </ac:spMkLst>
        </pc:spChg>
      </pc:sldChg>
      <pc:sldChg chg="addCm modCm">
        <pc:chgData name="Briggs, Connor" userId="885b7513-d3fa-4947-add1-efc2b24f04bd" providerId="ADAL" clId="{AB16EC16-F96A-4B66-BEA8-9831B63A1418}" dt="2021-06-29T14:15:07.145" v="6" actId="1589"/>
        <pc:sldMkLst>
          <pc:docMk/>
          <pc:sldMk cId="2565726543" sldId="369"/>
        </pc:sldMkLst>
      </pc:sldChg>
      <pc:sldChg chg="modSp mod">
        <pc:chgData name="Briggs, Connor" userId="885b7513-d3fa-4947-add1-efc2b24f04bd" providerId="ADAL" clId="{AB16EC16-F96A-4B66-BEA8-9831B63A1418}" dt="2021-06-29T14:48:31.367" v="2005" actId="20577"/>
        <pc:sldMkLst>
          <pc:docMk/>
          <pc:sldMk cId="235420004" sldId="370"/>
        </pc:sldMkLst>
        <pc:spChg chg="mod">
          <ac:chgData name="Briggs, Connor" userId="885b7513-d3fa-4947-add1-efc2b24f04bd" providerId="ADAL" clId="{AB16EC16-F96A-4B66-BEA8-9831B63A1418}" dt="2021-06-29T14:48:31.367" v="2005" actId="20577"/>
          <ac:spMkLst>
            <pc:docMk/>
            <pc:sldMk cId="235420004" sldId="370"/>
            <ac:spMk id="4" creationId="{3F6CE2FE-F02B-461B-8C8F-E1DFA26F0ED4}"/>
          </ac:spMkLst>
        </pc:spChg>
      </pc:sldChg>
      <pc:sldChg chg="del">
        <pc:chgData name="Briggs, Connor" userId="885b7513-d3fa-4947-add1-efc2b24f04bd" providerId="ADAL" clId="{AB16EC16-F96A-4B66-BEA8-9831B63A1418}" dt="2021-06-29T14:41:43.816" v="1978" actId="2696"/>
        <pc:sldMkLst>
          <pc:docMk/>
          <pc:sldMk cId="4158911189" sldId="380"/>
        </pc:sldMkLst>
      </pc:sldChg>
      <pc:sldChg chg="del">
        <pc:chgData name="Briggs, Connor" userId="885b7513-d3fa-4947-add1-efc2b24f04bd" providerId="ADAL" clId="{AB16EC16-F96A-4B66-BEA8-9831B63A1418}" dt="2021-06-29T14:42:26.982" v="1986" actId="2696"/>
        <pc:sldMkLst>
          <pc:docMk/>
          <pc:sldMk cId="381456508" sldId="381"/>
        </pc:sldMkLst>
      </pc:sldChg>
      <pc:sldChg chg="del">
        <pc:chgData name="Briggs, Connor" userId="885b7513-d3fa-4947-add1-efc2b24f04bd" providerId="ADAL" clId="{AB16EC16-F96A-4B66-BEA8-9831B63A1418}" dt="2021-06-29T14:43:13.533" v="1997" actId="2696"/>
        <pc:sldMkLst>
          <pc:docMk/>
          <pc:sldMk cId="3860326323" sldId="382"/>
        </pc:sldMkLst>
      </pc:sldChg>
      <pc:sldChg chg="del">
        <pc:chgData name="Briggs, Connor" userId="885b7513-d3fa-4947-add1-efc2b24f04bd" providerId="ADAL" clId="{AB16EC16-F96A-4B66-BEA8-9831B63A1418}" dt="2021-06-29T14:41:20.289" v="1972" actId="2696"/>
        <pc:sldMkLst>
          <pc:docMk/>
          <pc:sldMk cId="3348247310" sldId="391"/>
        </pc:sldMkLst>
      </pc:sldChg>
      <pc:sldChg chg="modSp add mod">
        <pc:chgData name="Briggs, Connor" userId="885b7513-d3fa-4947-add1-efc2b24f04bd" providerId="ADAL" clId="{AB16EC16-F96A-4B66-BEA8-9831B63A1418}" dt="2021-06-29T14:25:32.197" v="893" actId="20577"/>
        <pc:sldMkLst>
          <pc:docMk/>
          <pc:sldMk cId="635031161" sldId="394"/>
        </pc:sldMkLst>
        <pc:spChg chg="mod">
          <ac:chgData name="Briggs, Connor" userId="885b7513-d3fa-4947-add1-efc2b24f04bd" providerId="ADAL" clId="{AB16EC16-F96A-4B66-BEA8-9831B63A1418}" dt="2021-06-29T14:25:32.197" v="893" actId="20577"/>
          <ac:spMkLst>
            <pc:docMk/>
            <pc:sldMk cId="635031161" sldId="394"/>
            <ac:spMk id="4" creationId="{3F6CE2FE-F02B-461B-8C8F-E1DFA26F0ED4}"/>
          </ac:spMkLst>
        </pc:spChg>
      </pc:sldChg>
      <pc:sldChg chg="modSp add mod">
        <pc:chgData name="Briggs, Connor" userId="885b7513-d3fa-4947-add1-efc2b24f04bd" providerId="ADAL" clId="{AB16EC16-F96A-4B66-BEA8-9831B63A1418}" dt="2021-06-29T14:29:56.396" v="1354" actId="20577"/>
        <pc:sldMkLst>
          <pc:docMk/>
          <pc:sldMk cId="3181117634" sldId="395"/>
        </pc:sldMkLst>
        <pc:spChg chg="mod">
          <ac:chgData name="Briggs, Connor" userId="885b7513-d3fa-4947-add1-efc2b24f04bd" providerId="ADAL" clId="{AB16EC16-F96A-4B66-BEA8-9831B63A1418}" dt="2021-06-29T14:29:56.396" v="1354" actId="20577"/>
          <ac:spMkLst>
            <pc:docMk/>
            <pc:sldMk cId="3181117634" sldId="395"/>
            <ac:spMk id="4" creationId="{3F6CE2FE-F02B-461B-8C8F-E1DFA26F0ED4}"/>
          </ac:spMkLst>
        </pc:spChg>
      </pc:sldChg>
      <pc:sldChg chg="modSp add mod">
        <pc:chgData name="Briggs, Connor" userId="885b7513-d3fa-4947-add1-efc2b24f04bd" providerId="ADAL" clId="{AB16EC16-F96A-4B66-BEA8-9831B63A1418}" dt="2021-06-29T14:34:07.958" v="1829" actId="20577"/>
        <pc:sldMkLst>
          <pc:docMk/>
          <pc:sldMk cId="3733610804" sldId="396"/>
        </pc:sldMkLst>
        <pc:spChg chg="mod">
          <ac:chgData name="Briggs, Connor" userId="885b7513-d3fa-4947-add1-efc2b24f04bd" providerId="ADAL" clId="{AB16EC16-F96A-4B66-BEA8-9831B63A1418}" dt="2021-06-29T14:34:07.958" v="1829" actId="20577"/>
          <ac:spMkLst>
            <pc:docMk/>
            <pc:sldMk cId="3733610804" sldId="396"/>
            <ac:spMk id="4" creationId="{3F6CE2FE-F02B-461B-8C8F-E1DFA26F0ED4}"/>
          </ac:spMkLst>
        </pc:spChg>
      </pc:sldChg>
      <pc:sldChg chg="modSp add mod">
        <pc:chgData name="Briggs, Connor" userId="885b7513-d3fa-4947-add1-efc2b24f04bd" providerId="ADAL" clId="{AB16EC16-F96A-4B66-BEA8-9831B63A1418}" dt="2021-06-29T14:38:26.791" v="1963" actId="20577"/>
        <pc:sldMkLst>
          <pc:docMk/>
          <pc:sldMk cId="4054401053" sldId="397"/>
        </pc:sldMkLst>
        <pc:spChg chg="mod">
          <ac:chgData name="Briggs, Connor" userId="885b7513-d3fa-4947-add1-efc2b24f04bd" providerId="ADAL" clId="{AB16EC16-F96A-4B66-BEA8-9831B63A1418}" dt="2021-06-29T14:38:26.791" v="1963" actId="20577"/>
          <ac:spMkLst>
            <pc:docMk/>
            <pc:sldMk cId="4054401053" sldId="397"/>
            <ac:spMk id="4" creationId="{3F6CE2FE-F02B-461B-8C8F-E1DFA26F0ED4}"/>
          </ac:spMkLst>
        </pc:spChg>
      </pc:sldChg>
      <pc:sldChg chg="modSp add mod ord">
        <pc:chgData name="Briggs, Connor" userId="885b7513-d3fa-4947-add1-efc2b24f04bd" providerId="ADAL" clId="{AB16EC16-F96A-4B66-BEA8-9831B63A1418}" dt="2021-06-29T14:41:15.942" v="1971" actId="113"/>
        <pc:sldMkLst>
          <pc:docMk/>
          <pc:sldMk cId="206584772" sldId="398"/>
        </pc:sldMkLst>
        <pc:spChg chg="mod">
          <ac:chgData name="Briggs, Connor" userId="885b7513-d3fa-4947-add1-efc2b24f04bd" providerId="ADAL" clId="{AB16EC16-F96A-4B66-BEA8-9831B63A1418}" dt="2021-06-29T14:41:15.942" v="1971" actId="113"/>
          <ac:spMkLst>
            <pc:docMk/>
            <pc:sldMk cId="206584772" sldId="398"/>
            <ac:spMk id="4" creationId="{9F800888-D9B6-49F1-8B90-B7E4BB43ED5B}"/>
          </ac:spMkLst>
        </pc:spChg>
      </pc:sldChg>
      <pc:sldChg chg="modSp add mod ord">
        <pc:chgData name="Briggs, Connor" userId="885b7513-d3fa-4947-add1-efc2b24f04bd" providerId="ADAL" clId="{AB16EC16-F96A-4B66-BEA8-9831B63A1418}" dt="2021-06-29T14:41:40.440" v="1977" actId="113"/>
        <pc:sldMkLst>
          <pc:docMk/>
          <pc:sldMk cId="3148461246" sldId="399"/>
        </pc:sldMkLst>
        <pc:spChg chg="mod">
          <ac:chgData name="Briggs, Connor" userId="885b7513-d3fa-4947-add1-efc2b24f04bd" providerId="ADAL" clId="{AB16EC16-F96A-4B66-BEA8-9831B63A1418}" dt="2021-06-29T14:41:40.440" v="1977" actId="113"/>
          <ac:spMkLst>
            <pc:docMk/>
            <pc:sldMk cId="3148461246" sldId="399"/>
            <ac:spMk id="4" creationId="{9F800888-D9B6-49F1-8B90-B7E4BB43ED5B}"/>
          </ac:spMkLst>
        </pc:spChg>
      </pc:sldChg>
      <pc:sldChg chg="modSp add mod ord">
        <pc:chgData name="Briggs, Connor" userId="885b7513-d3fa-4947-add1-efc2b24f04bd" providerId="ADAL" clId="{AB16EC16-F96A-4B66-BEA8-9831B63A1418}" dt="2021-06-29T14:42:21.926" v="1985" actId="113"/>
        <pc:sldMkLst>
          <pc:docMk/>
          <pc:sldMk cId="867793432" sldId="400"/>
        </pc:sldMkLst>
        <pc:spChg chg="mod">
          <ac:chgData name="Briggs, Connor" userId="885b7513-d3fa-4947-add1-efc2b24f04bd" providerId="ADAL" clId="{AB16EC16-F96A-4B66-BEA8-9831B63A1418}" dt="2021-06-29T14:42:21.926" v="1985" actId="113"/>
          <ac:spMkLst>
            <pc:docMk/>
            <pc:sldMk cId="867793432" sldId="400"/>
            <ac:spMk id="4" creationId="{9F800888-D9B6-49F1-8B90-B7E4BB43ED5B}"/>
          </ac:spMkLst>
        </pc:spChg>
      </pc:sldChg>
      <pc:sldChg chg="modSp add mod ord addCm modCm">
        <pc:chgData name="Briggs, Connor" userId="885b7513-d3fa-4947-add1-efc2b24f04bd" providerId="ADAL" clId="{AB16EC16-F96A-4B66-BEA8-9831B63A1418}" dt="2021-06-29T14:44:02.411" v="1999"/>
        <pc:sldMkLst>
          <pc:docMk/>
          <pc:sldMk cId="395921305" sldId="401"/>
        </pc:sldMkLst>
        <pc:spChg chg="mod">
          <ac:chgData name="Briggs, Connor" userId="885b7513-d3fa-4947-add1-efc2b24f04bd" providerId="ADAL" clId="{AB16EC16-F96A-4B66-BEA8-9831B63A1418}" dt="2021-06-29T14:42:48.196" v="1991" actId="113"/>
          <ac:spMkLst>
            <pc:docMk/>
            <pc:sldMk cId="395921305" sldId="401"/>
            <ac:spMk id="4" creationId="{9F800888-D9B6-49F1-8B90-B7E4BB43ED5B}"/>
          </ac:spMkLst>
        </pc:spChg>
      </pc:sldChg>
      <pc:sldChg chg="modSp add mod ord">
        <pc:chgData name="Briggs, Connor" userId="885b7513-d3fa-4947-add1-efc2b24f04bd" providerId="ADAL" clId="{AB16EC16-F96A-4B66-BEA8-9831B63A1418}" dt="2021-06-29T14:43:08.808" v="1996" actId="113"/>
        <pc:sldMkLst>
          <pc:docMk/>
          <pc:sldMk cId="3088388253" sldId="402"/>
        </pc:sldMkLst>
        <pc:spChg chg="mod">
          <ac:chgData name="Briggs, Connor" userId="885b7513-d3fa-4947-add1-efc2b24f04bd" providerId="ADAL" clId="{AB16EC16-F96A-4B66-BEA8-9831B63A1418}" dt="2021-06-29T14:43:08.808" v="1996" actId="113"/>
          <ac:spMkLst>
            <pc:docMk/>
            <pc:sldMk cId="3088388253" sldId="402"/>
            <ac:spMk id="4" creationId="{9F800888-D9B6-49F1-8B90-B7E4BB43ED5B}"/>
          </ac:spMkLst>
        </pc:spChg>
      </pc:sldChg>
    </pc:docChg>
  </pc:docChgLst>
  <pc:docChgLst>
    <pc:chgData name="Briggs, Connor" userId="885b7513-d3fa-4947-add1-efc2b24f04bd" providerId="ADAL" clId="{9ADA91B7-FD69-49A1-B659-6274A9EA3EF6}"/>
    <pc:docChg chg="undo custSel addSld delSld modSld sldOrd">
      <pc:chgData name="Briggs, Connor" userId="885b7513-d3fa-4947-add1-efc2b24f04bd" providerId="ADAL" clId="{9ADA91B7-FD69-49A1-B659-6274A9EA3EF6}" dt="2021-06-23T18:59:39.002" v="3542" actId="113"/>
      <pc:docMkLst>
        <pc:docMk/>
      </pc:docMkLst>
      <pc:sldChg chg="modSp mod">
        <pc:chgData name="Briggs, Connor" userId="885b7513-d3fa-4947-add1-efc2b24f04bd" providerId="ADAL" clId="{9ADA91B7-FD69-49A1-B659-6274A9EA3EF6}" dt="2021-06-22T16:02:40.894" v="1892" actId="20577"/>
        <pc:sldMkLst>
          <pc:docMk/>
          <pc:sldMk cId="2203125830" sldId="354"/>
        </pc:sldMkLst>
        <pc:spChg chg="mod">
          <ac:chgData name="Briggs, Connor" userId="885b7513-d3fa-4947-add1-efc2b24f04bd" providerId="ADAL" clId="{9ADA91B7-FD69-49A1-B659-6274A9EA3EF6}" dt="2021-06-22T16:02:40.894" v="1892" actId="20577"/>
          <ac:spMkLst>
            <pc:docMk/>
            <pc:sldMk cId="2203125830" sldId="354"/>
            <ac:spMk id="4" creationId="{3F6CE2FE-F02B-461B-8C8F-E1DFA26F0ED4}"/>
          </ac:spMkLst>
        </pc:spChg>
      </pc:sldChg>
      <pc:sldChg chg="modSp mod">
        <pc:chgData name="Briggs, Connor" userId="885b7513-d3fa-4947-add1-efc2b24f04bd" providerId="ADAL" clId="{9ADA91B7-FD69-49A1-B659-6274A9EA3EF6}" dt="2021-06-17T20:06:10.400" v="3" actId="20577"/>
        <pc:sldMkLst>
          <pc:docMk/>
          <pc:sldMk cId="516363617" sldId="357"/>
        </pc:sldMkLst>
        <pc:spChg chg="mod">
          <ac:chgData name="Briggs, Connor" userId="885b7513-d3fa-4947-add1-efc2b24f04bd" providerId="ADAL" clId="{9ADA91B7-FD69-49A1-B659-6274A9EA3EF6}" dt="2021-06-17T20:06:10.400" v="3" actId="20577"/>
          <ac:spMkLst>
            <pc:docMk/>
            <pc:sldMk cId="516363617" sldId="357"/>
            <ac:spMk id="4" creationId="{3F6CE2FE-F02B-461B-8C8F-E1DFA26F0ED4}"/>
          </ac:spMkLst>
        </pc:spChg>
      </pc:sldChg>
      <pc:sldChg chg="modSp mod">
        <pc:chgData name="Briggs, Connor" userId="885b7513-d3fa-4947-add1-efc2b24f04bd" providerId="ADAL" clId="{9ADA91B7-FD69-49A1-B659-6274A9EA3EF6}" dt="2021-06-17T20:06:26.508" v="6" actId="20577"/>
        <pc:sldMkLst>
          <pc:docMk/>
          <pc:sldMk cId="1110841142" sldId="358"/>
        </pc:sldMkLst>
        <pc:spChg chg="mod">
          <ac:chgData name="Briggs, Connor" userId="885b7513-d3fa-4947-add1-efc2b24f04bd" providerId="ADAL" clId="{9ADA91B7-FD69-49A1-B659-6274A9EA3EF6}" dt="2021-06-17T20:06:26.508" v="6" actId="20577"/>
          <ac:spMkLst>
            <pc:docMk/>
            <pc:sldMk cId="1110841142" sldId="358"/>
            <ac:spMk id="4" creationId="{3F6CE2FE-F02B-461B-8C8F-E1DFA26F0ED4}"/>
          </ac:spMkLst>
        </pc:spChg>
      </pc:sldChg>
      <pc:sldChg chg="modSp mod">
        <pc:chgData name="Briggs, Connor" userId="885b7513-d3fa-4947-add1-efc2b24f04bd" providerId="ADAL" clId="{9ADA91B7-FD69-49A1-B659-6274A9EA3EF6}" dt="2021-06-17T21:17:17.886" v="847" actId="20577"/>
        <pc:sldMkLst>
          <pc:docMk/>
          <pc:sldMk cId="2004467153" sldId="362"/>
        </pc:sldMkLst>
        <pc:spChg chg="mod">
          <ac:chgData name="Briggs, Connor" userId="885b7513-d3fa-4947-add1-efc2b24f04bd" providerId="ADAL" clId="{9ADA91B7-FD69-49A1-B659-6274A9EA3EF6}" dt="2021-06-17T21:17:17.886" v="847" actId="20577"/>
          <ac:spMkLst>
            <pc:docMk/>
            <pc:sldMk cId="2004467153" sldId="362"/>
            <ac:spMk id="3" creationId="{06942845-BD5A-42C5-A5C4-13339DD507AB}"/>
          </ac:spMkLst>
        </pc:spChg>
      </pc:sldChg>
      <pc:sldChg chg="modSp mod">
        <pc:chgData name="Briggs, Connor" userId="885b7513-d3fa-4947-add1-efc2b24f04bd" providerId="ADAL" clId="{9ADA91B7-FD69-49A1-B659-6274A9EA3EF6}" dt="2021-06-23T18:47:44.585" v="3539" actId="1035"/>
        <pc:sldMkLst>
          <pc:docMk/>
          <pc:sldMk cId="2366494961" sldId="364"/>
        </pc:sldMkLst>
        <pc:spChg chg="mod">
          <ac:chgData name="Briggs, Connor" userId="885b7513-d3fa-4947-add1-efc2b24f04bd" providerId="ADAL" clId="{9ADA91B7-FD69-49A1-B659-6274A9EA3EF6}" dt="2021-06-23T18:47:44.585" v="3539" actId="1035"/>
          <ac:spMkLst>
            <pc:docMk/>
            <pc:sldMk cId="2366494961" sldId="364"/>
            <ac:spMk id="4" creationId="{3F6CE2FE-F02B-461B-8C8F-E1DFA26F0ED4}"/>
          </ac:spMkLst>
        </pc:spChg>
      </pc:sldChg>
      <pc:sldChg chg="modSp mod">
        <pc:chgData name="Briggs, Connor" userId="885b7513-d3fa-4947-add1-efc2b24f04bd" providerId="ADAL" clId="{9ADA91B7-FD69-49A1-B659-6274A9EA3EF6}" dt="2021-06-22T16:38:27.989" v="2125" actId="115"/>
        <pc:sldMkLst>
          <pc:docMk/>
          <pc:sldMk cId="2420152720" sldId="366"/>
        </pc:sldMkLst>
        <pc:spChg chg="mod">
          <ac:chgData name="Briggs, Connor" userId="885b7513-d3fa-4947-add1-efc2b24f04bd" providerId="ADAL" clId="{9ADA91B7-FD69-49A1-B659-6274A9EA3EF6}" dt="2021-06-22T16:38:27.989" v="2125" actId="115"/>
          <ac:spMkLst>
            <pc:docMk/>
            <pc:sldMk cId="2420152720" sldId="366"/>
            <ac:spMk id="4" creationId="{3F6CE2FE-F02B-461B-8C8F-E1DFA26F0ED4}"/>
          </ac:spMkLst>
        </pc:spChg>
      </pc:sldChg>
      <pc:sldChg chg="modSp mod addCm delCm modCm">
        <pc:chgData name="Briggs, Connor" userId="885b7513-d3fa-4947-add1-efc2b24f04bd" providerId="ADAL" clId="{9ADA91B7-FD69-49A1-B659-6274A9EA3EF6}" dt="2021-06-23T15:41:51.345" v="2686" actId="20577"/>
        <pc:sldMkLst>
          <pc:docMk/>
          <pc:sldMk cId="1833431834" sldId="368"/>
        </pc:sldMkLst>
        <pc:spChg chg="mod">
          <ac:chgData name="Briggs, Connor" userId="885b7513-d3fa-4947-add1-efc2b24f04bd" providerId="ADAL" clId="{9ADA91B7-FD69-49A1-B659-6274A9EA3EF6}" dt="2021-06-23T15:41:51.345" v="2686" actId="20577"/>
          <ac:spMkLst>
            <pc:docMk/>
            <pc:sldMk cId="1833431834" sldId="368"/>
            <ac:spMk id="4" creationId="{3F6CE2FE-F02B-461B-8C8F-E1DFA26F0ED4}"/>
          </ac:spMkLst>
        </pc:spChg>
      </pc:sldChg>
      <pc:sldChg chg="addCm modCm">
        <pc:chgData name="Briggs, Connor" userId="885b7513-d3fa-4947-add1-efc2b24f04bd" providerId="ADAL" clId="{9ADA91B7-FD69-49A1-B659-6274A9EA3EF6}" dt="2021-06-22T16:02:07.532" v="1864"/>
        <pc:sldMkLst>
          <pc:docMk/>
          <pc:sldMk cId="2565726543" sldId="369"/>
        </pc:sldMkLst>
      </pc:sldChg>
      <pc:sldChg chg="modSp mod">
        <pc:chgData name="Briggs, Connor" userId="885b7513-d3fa-4947-add1-efc2b24f04bd" providerId="ADAL" clId="{9ADA91B7-FD69-49A1-B659-6274A9EA3EF6}" dt="2021-06-17T21:16:43.823" v="827" actId="6549"/>
        <pc:sldMkLst>
          <pc:docMk/>
          <pc:sldMk cId="235420004" sldId="370"/>
        </pc:sldMkLst>
        <pc:spChg chg="mod">
          <ac:chgData name="Briggs, Connor" userId="885b7513-d3fa-4947-add1-efc2b24f04bd" providerId="ADAL" clId="{9ADA91B7-FD69-49A1-B659-6274A9EA3EF6}" dt="2021-06-17T21:16:43.823" v="827" actId="6549"/>
          <ac:spMkLst>
            <pc:docMk/>
            <pc:sldMk cId="235420004" sldId="370"/>
            <ac:spMk id="4" creationId="{3F6CE2FE-F02B-461B-8C8F-E1DFA26F0ED4}"/>
          </ac:spMkLst>
        </pc:spChg>
      </pc:sldChg>
      <pc:sldChg chg="modSp mod">
        <pc:chgData name="Briggs, Connor" userId="885b7513-d3fa-4947-add1-efc2b24f04bd" providerId="ADAL" clId="{9ADA91B7-FD69-49A1-B659-6274A9EA3EF6}" dt="2021-06-22T14:36:50.652" v="873" actId="20577"/>
        <pc:sldMkLst>
          <pc:docMk/>
          <pc:sldMk cId="43810575" sldId="372"/>
        </pc:sldMkLst>
        <pc:spChg chg="mod">
          <ac:chgData name="Briggs, Connor" userId="885b7513-d3fa-4947-add1-efc2b24f04bd" providerId="ADAL" clId="{9ADA91B7-FD69-49A1-B659-6274A9EA3EF6}" dt="2021-06-22T14:36:50.652" v="873" actId="20577"/>
          <ac:spMkLst>
            <pc:docMk/>
            <pc:sldMk cId="43810575" sldId="372"/>
            <ac:spMk id="4" creationId="{3F6CE2FE-F02B-461B-8C8F-E1DFA26F0ED4}"/>
          </ac:spMkLst>
        </pc:spChg>
      </pc:sldChg>
      <pc:sldChg chg="modSp mod">
        <pc:chgData name="Briggs, Connor" userId="885b7513-d3fa-4947-add1-efc2b24f04bd" providerId="ADAL" clId="{9ADA91B7-FD69-49A1-B659-6274A9EA3EF6}" dt="2021-06-17T21:17:28.107" v="865" actId="20577"/>
        <pc:sldMkLst>
          <pc:docMk/>
          <pc:sldMk cId="3996661191" sldId="373"/>
        </pc:sldMkLst>
        <pc:spChg chg="mod">
          <ac:chgData name="Briggs, Connor" userId="885b7513-d3fa-4947-add1-efc2b24f04bd" providerId="ADAL" clId="{9ADA91B7-FD69-49A1-B659-6274A9EA3EF6}" dt="2021-06-17T21:17:28.107" v="865" actId="20577"/>
          <ac:spMkLst>
            <pc:docMk/>
            <pc:sldMk cId="3996661191" sldId="373"/>
            <ac:spMk id="3" creationId="{06942845-BD5A-42C5-A5C4-13339DD507AB}"/>
          </ac:spMkLst>
        </pc:spChg>
      </pc:sldChg>
      <pc:sldChg chg="addSp delSp modSp del mod">
        <pc:chgData name="Briggs, Connor" userId="885b7513-d3fa-4947-add1-efc2b24f04bd" providerId="ADAL" clId="{9ADA91B7-FD69-49A1-B659-6274A9EA3EF6}" dt="2021-06-22T14:39:19.288" v="892" actId="2696"/>
        <pc:sldMkLst>
          <pc:docMk/>
          <pc:sldMk cId="75298966" sldId="374"/>
        </pc:sldMkLst>
        <pc:spChg chg="mod">
          <ac:chgData name="Briggs, Connor" userId="885b7513-d3fa-4947-add1-efc2b24f04bd" providerId="ADAL" clId="{9ADA91B7-FD69-49A1-B659-6274A9EA3EF6}" dt="2021-06-22T14:39:00.744" v="890" actId="1076"/>
          <ac:spMkLst>
            <pc:docMk/>
            <pc:sldMk cId="75298966" sldId="374"/>
            <ac:spMk id="4" creationId="{6F7D9534-FA0A-49EF-858C-AF11DA725E7F}"/>
          </ac:spMkLst>
        </pc:spChg>
        <pc:spChg chg="add del mod">
          <ac:chgData name="Briggs, Connor" userId="885b7513-d3fa-4947-add1-efc2b24f04bd" providerId="ADAL" clId="{9ADA91B7-FD69-49A1-B659-6274A9EA3EF6}" dt="2021-06-22T14:37:48.680" v="875" actId="478"/>
          <ac:spMkLst>
            <pc:docMk/>
            <pc:sldMk cId="75298966" sldId="374"/>
            <ac:spMk id="5" creationId="{89E7C0F8-0DF6-41A3-AD3D-406C3F169EC5}"/>
          </ac:spMkLst>
        </pc:spChg>
        <pc:picChg chg="del">
          <ac:chgData name="Briggs, Connor" userId="885b7513-d3fa-4947-add1-efc2b24f04bd" providerId="ADAL" clId="{9ADA91B7-FD69-49A1-B659-6274A9EA3EF6}" dt="2021-06-22T14:37:39.044" v="874" actId="478"/>
          <ac:picMkLst>
            <pc:docMk/>
            <pc:sldMk cId="75298966" sldId="374"/>
            <ac:picMk id="7" creationId="{D918F08A-6B47-4EBA-B598-77ACEC6A2891}"/>
          </ac:picMkLst>
        </pc:picChg>
        <pc:picChg chg="del">
          <ac:chgData name="Briggs, Connor" userId="885b7513-d3fa-4947-add1-efc2b24f04bd" providerId="ADAL" clId="{9ADA91B7-FD69-49A1-B659-6274A9EA3EF6}" dt="2021-06-22T14:38:20.086" v="876" actId="478"/>
          <ac:picMkLst>
            <pc:docMk/>
            <pc:sldMk cId="75298966" sldId="374"/>
            <ac:picMk id="9" creationId="{AFA02C39-A567-4470-9A4A-5613B8235C9F}"/>
          </ac:picMkLst>
        </pc:picChg>
      </pc:sldChg>
      <pc:sldChg chg="delSp mod">
        <pc:chgData name="Briggs, Connor" userId="885b7513-d3fa-4947-add1-efc2b24f04bd" providerId="ADAL" clId="{9ADA91B7-FD69-49A1-B659-6274A9EA3EF6}" dt="2021-06-22T14:38:23.792" v="879" actId="478"/>
        <pc:sldMkLst>
          <pc:docMk/>
          <pc:sldMk cId="2480609353" sldId="375"/>
        </pc:sldMkLst>
        <pc:picChg chg="del">
          <ac:chgData name="Briggs, Connor" userId="885b7513-d3fa-4947-add1-efc2b24f04bd" providerId="ADAL" clId="{9ADA91B7-FD69-49A1-B659-6274A9EA3EF6}" dt="2021-06-22T14:38:22.418" v="877" actId="478"/>
          <ac:picMkLst>
            <pc:docMk/>
            <pc:sldMk cId="2480609353" sldId="375"/>
            <ac:picMk id="5" creationId="{E20B1678-F4D2-4A8D-BECD-F578225E3C9F}"/>
          </ac:picMkLst>
        </pc:picChg>
        <pc:picChg chg="del">
          <ac:chgData name="Briggs, Connor" userId="885b7513-d3fa-4947-add1-efc2b24f04bd" providerId="ADAL" clId="{9ADA91B7-FD69-49A1-B659-6274A9EA3EF6}" dt="2021-06-22T14:38:23.008" v="878" actId="478"/>
          <ac:picMkLst>
            <pc:docMk/>
            <pc:sldMk cId="2480609353" sldId="375"/>
            <ac:picMk id="6" creationId="{E740B84F-DCAF-4FE6-8E8B-58BA50B16237}"/>
          </ac:picMkLst>
        </pc:picChg>
        <pc:picChg chg="del">
          <ac:chgData name="Briggs, Connor" userId="885b7513-d3fa-4947-add1-efc2b24f04bd" providerId="ADAL" clId="{9ADA91B7-FD69-49A1-B659-6274A9EA3EF6}" dt="2021-06-22T14:38:23.792" v="879" actId="478"/>
          <ac:picMkLst>
            <pc:docMk/>
            <pc:sldMk cId="2480609353" sldId="375"/>
            <ac:picMk id="10" creationId="{CFC467B3-1620-46BD-976C-5CFECC839F59}"/>
          </ac:picMkLst>
        </pc:picChg>
      </pc:sldChg>
      <pc:sldChg chg="addSp delSp modSp add mod">
        <pc:chgData name="Briggs, Connor" userId="885b7513-d3fa-4947-add1-efc2b24f04bd" providerId="ADAL" clId="{9ADA91B7-FD69-49A1-B659-6274A9EA3EF6}" dt="2021-06-22T16:38:52.095" v="2128" actId="14100"/>
        <pc:sldMkLst>
          <pc:docMk/>
          <pc:sldMk cId="1829026513" sldId="383"/>
        </pc:sldMkLst>
        <pc:spChg chg="mod">
          <ac:chgData name="Briggs, Connor" userId="885b7513-d3fa-4947-add1-efc2b24f04bd" providerId="ADAL" clId="{9ADA91B7-FD69-49A1-B659-6274A9EA3EF6}" dt="2021-06-17T20:48:28.915" v="194" actId="6549"/>
          <ac:spMkLst>
            <pc:docMk/>
            <pc:sldMk cId="1829026513" sldId="383"/>
            <ac:spMk id="3" creationId="{06942845-BD5A-42C5-A5C4-13339DD507AB}"/>
          </ac:spMkLst>
        </pc:spChg>
        <pc:spChg chg="del mod">
          <ac:chgData name="Briggs, Connor" userId="885b7513-d3fa-4947-add1-efc2b24f04bd" providerId="ADAL" clId="{9ADA91B7-FD69-49A1-B659-6274A9EA3EF6}" dt="2021-06-17T20:47:18.412" v="10" actId="22"/>
          <ac:spMkLst>
            <pc:docMk/>
            <pc:sldMk cId="1829026513" sldId="383"/>
            <ac:spMk id="4" creationId="{3F6CE2FE-F02B-461B-8C8F-E1DFA26F0ED4}"/>
          </ac:spMkLst>
        </pc:spChg>
        <pc:picChg chg="add mod ord">
          <ac:chgData name="Briggs, Connor" userId="885b7513-d3fa-4947-add1-efc2b24f04bd" providerId="ADAL" clId="{9ADA91B7-FD69-49A1-B659-6274A9EA3EF6}" dt="2021-06-22T16:38:52.095" v="2128" actId="14100"/>
          <ac:picMkLst>
            <pc:docMk/>
            <pc:sldMk cId="1829026513" sldId="383"/>
            <ac:picMk id="5" creationId="{4144F350-B835-423C-8359-527F983484E5}"/>
          </ac:picMkLst>
        </pc:picChg>
      </pc:sldChg>
      <pc:sldChg chg="addSp delSp modSp add mod">
        <pc:chgData name="Briggs, Connor" userId="885b7513-d3fa-4947-add1-efc2b24f04bd" providerId="ADAL" clId="{9ADA91B7-FD69-49A1-B659-6274A9EA3EF6}" dt="2021-06-22T16:39:11.246" v="2136" actId="1038"/>
        <pc:sldMkLst>
          <pc:docMk/>
          <pc:sldMk cId="548677883" sldId="384"/>
        </pc:sldMkLst>
        <pc:spChg chg="mod">
          <ac:chgData name="Briggs, Connor" userId="885b7513-d3fa-4947-add1-efc2b24f04bd" providerId="ADAL" clId="{9ADA91B7-FD69-49A1-B659-6274A9EA3EF6}" dt="2021-06-17T20:49:25.787" v="237" actId="20577"/>
          <ac:spMkLst>
            <pc:docMk/>
            <pc:sldMk cId="548677883" sldId="384"/>
            <ac:spMk id="3" creationId="{06942845-BD5A-42C5-A5C4-13339DD507AB}"/>
          </ac:spMkLst>
        </pc:spChg>
        <pc:spChg chg="add del mod">
          <ac:chgData name="Briggs, Connor" userId="885b7513-d3fa-4947-add1-efc2b24f04bd" providerId="ADAL" clId="{9ADA91B7-FD69-49A1-B659-6274A9EA3EF6}" dt="2021-06-17T20:49:06.206" v="207" actId="22"/>
          <ac:spMkLst>
            <pc:docMk/>
            <pc:sldMk cId="548677883" sldId="384"/>
            <ac:spMk id="4" creationId="{0E81C7F4-8067-4179-BAD7-FDEC2B0149B2}"/>
          </ac:spMkLst>
        </pc:spChg>
        <pc:picChg chg="del">
          <ac:chgData name="Briggs, Connor" userId="885b7513-d3fa-4947-add1-efc2b24f04bd" providerId="ADAL" clId="{9ADA91B7-FD69-49A1-B659-6274A9EA3EF6}" dt="2021-06-17T20:48:46.793" v="206" actId="478"/>
          <ac:picMkLst>
            <pc:docMk/>
            <pc:sldMk cId="548677883" sldId="384"/>
            <ac:picMk id="5" creationId="{4144F350-B835-423C-8359-527F983484E5}"/>
          </ac:picMkLst>
        </pc:picChg>
        <pc:picChg chg="add mod ord">
          <ac:chgData name="Briggs, Connor" userId="885b7513-d3fa-4947-add1-efc2b24f04bd" providerId="ADAL" clId="{9ADA91B7-FD69-49A1-B659-6274A9EA3EF6}" dt="2021-06-22T16:39:11.246" v="2136" actId="1038"/>
          <ac:picMkLst>
            <pc:docMk/>
            <pc:sldMk cId="548677883" sldId="384"/>
            <ac:picMk id="7" creationId="{3D97F10B-33EF-41AF-AFFF-D3B57189668B}"/>
          </ac:picMkLst>
        </pc:picChg>
      </pc:sldChg>
      <pc:sldChg chg="addSp delSp modSp add mod">
        <pc:chgData name="Briggs, Connor" userId="885b7513-d3fa-4947-add1-efc2b24f04bd" providerId="ADAL" clId="{9ADA91B7-FD69-49A1-B659-6274A9EA3EF6}" dt="2021-06-17T20:52:09.606" v="279" actId="14100"/>
        <pc:sldMkLst>
          <pc:docMk/>
          <pc:sldMk cId="2378198153" sldId="385"/>
        </pc:sldMkLst>
        <pc:spChg chg="mod">
          <ac:chgData name="Briggs, Connor" userId="885b7513-d3fa-4947-add1-efc2b24f04bd" providerId="ADAL" clId="{9ADA91B7-FD69-49A1-B659-6274A9EA3EF6}" dt="2021-06-17T20:50:47.740" v="272" actId="20577"/>
          <ac:spMkLst>
            <pc:docMk/>
            <pc:sldMk cId="2378198153" sldId="385"/>
            <ac:spMk id="3" creationId="{06942845-BD5A-42C5-A5C4-13339DD507AB}"/>
          </ac:spMkLst>
        </pc:spChg>
        <pc:spChg chg="add del mod">
          <ac:chgData name="Briggs, Connor" userId="885b7513-d3fa-4947-add1-efc2b24f04bd" providerId="ADAL" clId="{9ADA91B7-FD69-49A1-B659-6274A9EA3EF6}" dt="2021-06-17T20:50:22.704" v="242" actId="22"/>
          <ac:spMkLst>
            <pc:docMk/>
            <pc:sldMk cId="2378198153" sldId="385"/>
            <ac:spMk id="4" creationId="{54044C81-3B9C-44E0-9502-16D63EA075B1}"/>
          </ac:spMkLst>
        </pc:spChg>
        <pc:spChg chg="add del mod">
          <ac:chgData name="Briggs, Connor" userId="885b7513-d3fa-4947-add1-efc2b24f04bd" providerId="ADAL" clId="{9ADA91B7-FD69-49A1-B659-6274A9EA3EF6}" dt="2021-06-17T20:51:59.765" v="276" actId="22"/>
          <ac:spMkLst>
            <pc:docMk/>
            <pc:sldMk cId="2378198153" sldId="385"/>
            <ac:spMk id="11" creationId="{A1AD2BB1-BFE1-4BEB-A04D-EC754DC0F3E7}"/>
          </ac:spMkLst>
        </pc:spChg>
        <pc:picChg chg="add del">
          <ac:chgData name="Briggs, Connor" userId="885b7513-d3fa-4947-add1-efc2b24f04bd" providerId="ADAL" clId="{9ADA91B7-FD69-49A1-B659-6274A9EA3EF6}" dt="2021-06-17T20:50:21.312" v="241" actId="478"/>
          <ac:picMkLst>
            <pc:docMk/>
            <pc:sldMk cId="2378198153" sldId="385"/>
            <ac:picMk id="6" creationId="{5EF0D463-72D9-44C0-9D64-D62E2E24DE4C}"/>
          </ac:picMkLst>
        </pc:picChg>
        <pc:picChg chg="del">
          <ac:chgData name="Briggs, Connor" userId="885b7513-d3fa-4947-add1-efc2b24f04bd" providerId="ADAL" clId="{9ADA91B7-FD69-49A1-B659-6274A9EA3EF6}" dt="2021-06-17T20:49:44.418" v="239" actId="478"/>
          <ac:picMkLst>
            <pc:docMk/>
            <pc:sldMk cId="2378198153" sldId="385"/>
            <ac:picMk id="7" creationId="{3D97F10B-33EF-41AF-AFFF-D3B57189668B}"/>
          </ac:picMkLst>
        </pc:picChg>
        <pc:picChg chg="add del mod ord">
          <ac:chgData name="Briggs, Connor" userId="885b7513-d3fa-4947-add1-efc2b24f04bd" providerId="ADAL" clId="{9ADA91B7-FD69-49A1-B659-6274A9EA3EF6}" dt="2021-06-17T20:51:28.208" v="275" actId="478"/>
          <ac:picMkLst>
            <pc:docMk/>
            <pc:sldMk cId="2378198153" sldId="385"/>
            <ac:picMk id="9" creationId="{FC2A3926-BD7A-4136-8866-B13857FB5829}"/>
          </ac:picMkLst>
        </pc:picChg>
        <pc:picChg chg="add mod ord">
          <ac:chgData name="Briggs, Connor" userId="885b7513-d3fa-4947-add1-efc2b24f04bd" providerId="ADAL" clId="{9ADA91B7-FD69-49A1-B659-6274A9EA3EF6}" dt="2021-06-17T20:52:09.606" v="279" actId="14100"/>
          <ac:picMkLst>
            <pc:docMk/>
            <pc:sldMk cId="2378198153" sldId="385"/>
            <ac:picMk id="13" creationId="{3C8BB794-2965-4A4A-81B8-B36151249709}"/>
          </ac:picMkLst>
        </pc:picChg>
      </pc:sldChg>
      <pc:sldChg chg="addSp delSp modSp add mod">
        <pc:chgData name="Briggs, Connor" userId="885b7513-d3fa-4947-add1-efc2b24f04bd" providerId="ADAL" clId="{9ADA91B7-FD69-49A1-B659-6274A9EA3EF6}" dt="2021-06-17T20:52:55.099" v="286" actId="20577"/>
        <pc:sldMkLst>
          <pc:docMk/>
          <pc:sldMk cId="599712224" sldId="386"/>
        </pc:sldMkLst>
        <pc:spChg chg="mod">
          <ac:chgData name="Briggs, Connor" userId="885b7513-d3fa-4947-add1-efc2b24f04bd" providerId="ADAL" clId="{9ADA91B7-FD69-49A1-B659-6274A9EA3EF6}" dt="2021-06-17T20:52:55.099" v="286" actId="20577"/>
          <ac:spMkLst>
            <pc:docMk/>
            <pc:sldMk cId="599712224" sldId="386"/>
            <ac:spMk id="3" creationId="{06942845-BD5A-42C5-A5C4-13339DD507AB}"/>
          </ac:spMkLst>
        </pc:spChg>
        <pc:spChg chg="add del mod">
          <ac:chgData name="Briggs, Connor" userId="885b7513-d3fa-4947-add1-efc2b24f04bd" providerId="ADAL" clId="{9ADA91B7-FD69-49A1-B659-6274A9EA3EF6}" dt="2021-06-17T20:52:42.370" v="280" actId="22"/>
          <ac:spMkLst>
            <pc:docMk/>
            <pc:sldMk cId="599712224" sldId="386"/>
            <ac:spMk id="4" creationId="{F6B1FBFF-C657-43A4-9AEE-C4DE8D7BEFEB}"/>
          </ac:spMkLst>
        </pc:spChg>
        <pc:picChg chg="add mod ord">
          <ac:chgData name="Briggs, Connor" userId="885b7513-d3fa-4947-add1-efc2b24f04bd" providerId="ADAL" clId="{9ADA91B7-FD69-49A1-B659-6274A9EA3EF6}" dt="2021-06-17T20:52:50.298" v="282" actId="14100"/>
          <ac:picMkLst>
            <pc:docMk/>
            <pc:sldMk cId="599712224" sldId="386"/>
            <ac:picMk id="6" creationId="{6BF4C22D-32FA-4A51-A0D1-F25151E1AD5F}"/>
          </ac:picMkLst>
        </pc:picChg>
        <pc:picChg chg="del">
          <ac:chgData name="Briggs, Connor" userId="885b7513-d3fa-4947-add1-efc2b24f04bd" providerId="ADAL" clId="{9ADA91B7-FD69-49A1-B659-6274A9EA3EF6}" dt="2021-06-17T20:50:58.218" v="274" actId="478"/>
          <ac:picMkLst>
            <pc:docMk/>
            <pc:sldMk cId="599712224" sldId="386"/>
            <ac:picMk id="9" creationId="{FC2A3926-BD7A-4136-8866-B13857FB5829}"/>
          </ac:picMkLst>
        </pc:picChg>
      </pc:sldChg>
      <pc:sldChg chg="modSp add mod ord addCm modCm">
        <pc:chgData name="Briggs, Connor" userId="885b7513-d3fa-4947-add1-efc2b24f04bd" providerId="ADAL" clId="{9ADA91B7-FD69-49A1-B659-6274A9EA3EF6}" dt="2021-06-22T14:59:00.810" v="1862"/>
        <pc:sldMkLst>
          <pc:docMk/>
          <pc:sldMk cId="245325248" sldId="387"/>
        </pc:sldMkLst>
        <pc:spChg chg="mod">
          <ac:chgData name="Briggs, Connor" userId="885b7513-d3fa-4947-add1-efc2b24f04bd" providerId="ADAL" clId="{9ADA91B7-FD69-49A1-B659-6274A9EA3EF6}" dt="2021-06-22T14:38:55.054" v="888"/>
          <ac:spMkLst>
            <pc:docMk/>
            <pc:sldMk cId="245325248" sldId="387"/>
            <ac:spMk id="3" creationId="{06942845-BD5A-42C5-A5C4-13339DD507AB}"/>
          </ac:spMkLst>
        </pc:spChg>
        <pc:spChg chg="mod">
          <ac:chgData name="Briggs, Connor" userId="885b7513-d3fa-4947-add1-efc2b24f04bd" providerId="ADAL" clId="{9ADA91B7-FD69-49A1-B659-6274A9EA3EF6}" dt="2021-06-22T14:39:08.702" v="891"/>
          <ac:spMkLst>
            <pc:docMk/>
            <pc:sldMk cId="245325248" sldId="387"/>
            <ac:spMk id="4" creationId="{3F6CE2FE-F02B-461B-8C8F-E1DFA26F0ED4}"/>
          </ac:spMkLst>
        </pc:spChg>
      </pc:sldChg>
      <pc:sldChg chg="add del ord">
        <pc:chgData name="Briggs, Connor" userId="885b7513-d3fa-4947-add1-efc2b24f04bd" providerId="ADAL" clId="{9ADA91B7-FD69-49A1-B659-6274A9EA3EF6}" dt="2021-06-22T14:38:39.778" v="884" actId="2890"/>
        <pc:sldMkLst>
          <pc:docMk/>
          <pc:sldMk cId="2717457766" sldId="387"/>
        </pc:sldMkLst>
      </pc:sldChg>
      <pc:sldChg chg="modSp add mod">
        <pc:chgData name="Briggs, Connor" userId="885b7513-d3fa-4947-add1-efc2b24f04bd" providerId="ADAL" clId="{9ADA91B7-FD69-49A1-B659-6274A9EA3EF6}" dt="2021-06-23T18:58:17.654" v="3541" actId="20577"/>
        <pc:sldMkLst>
          <pc:docMk/>
          <pc:sldMk cId="17706022" sldId="388"/>
        </pc:sldMkLst>
        <pc:spChg chg="mod">
          <ac:chgData name="Briggs, Connor" userId="885b7513-d3fa-4947-add1-efc2b24f04bd" providerId="ADAL" clId="{9ADA91B7-FD69-49A1-B659-6274A9EA3EF6}" dt="2021-06-22T14:43:36.196" v="921" actId="20577"/>
          <ac:spMkLst>
            <pc:docMk/>
            <pc:sldMk cId="17706022" sldId="388"/>
            <ac:spMk id="3" creationId="{06942845-BD5A-42C5-A5C4-13339DD507AB}"/>
          </ac:spMkLst>
        </pc:spChg>
        <pc:spChg chg="mod">
          <ac:chgData name="Briggs, Connor" userId="885b7513-d3fa-4947-add1-efc2b24f04bd" providerId="ADAL" clId="{9ADA91B7-FD69-49A1-B659-6274A9EA3EF6}" dt="2021-06-23T18:58:17.654" v="3541" actId="20577"/>
          <ac:spMkLst>
            <pc:docMk/>
            <pc:sldMk cId="17706022" sldId="388"/>
            <ac:spMk id="4" creationId="{3F6CE2FE-F02B-461B-8C8F-E1DFA26F0ED4}"/>
          </ac:spMkLst>
        </pc:spChg>
      </pc:sldChg>
      <pc:sldChg chg="modSp add del mod">
        <pc:chgData name="Briggs, Connor" userId="885b7513-d3fa-4947-add1-efc2b24f04bd" providerId="ADAL" clId="{9ADA91B7-FD69-49A1-B659-6274A9EA3EF6}" dt="2021-06-22T22:14:03.691" v="2499" actId="2696"/>
        <pc:sldMkLst>
          <pc:docMk/>
          <pc:sldMk cId="63923757" sldId="389"/>
        </pc:sldMkLst>
        <pc:spChg chg="mod">
          <ac:chgData name="Briggs, Connor" userId="885b7513-d3fa-4947-add1-efc2b24f04bd" providerId="ADAL" clId="{9ADA91B7-FD69-49A1-B659-6274A9EA3EF6}" dt="2021-06-22T21:57:36.170" v="2254" actId="20577"/>
          <ac:spMkLst>
            <pc:docMk/>
            <pc:sldMk cId="63923757" sldId="389"/>
            <ac:spMk id="3" creationId="{06942845-BD5A-42C5-A5C4-13339DD507AB}"/>
          </ac:spMkLst>
        </pc:spChg>
        <pc:spChg chg="mod">
          <ac:chgData name="Briggs, Connor" userId="885b7513-d3fa-4947-add1-efc2b24f04bd" providerId="ADAL" clId="{9ADA91B7-FD69-49A1-B659-6274A9EA3EF6}" dt="2021-06-22T22:10:01.765" v="2498" actId="20577"/>
          <ac:spMkLst>
            <pc:docMk/>
            <pc:sldMk cId="63923757" sldId="389"/>
            <ac:spMk id="4" creationId="{3F6CE2FE-F02B-461B-8C8F-E1DFA26F0ED4}"/>
          </ac:spMkLst>
        </pc:spChg>
      </pc:sldChg>
      <pc:sldChg chg="modSp add mod">
        <pc:chgData name="Briggs, Connor" userId="885b7513-d3fa-4947-add1-efc2b24f04bd" providerId="ADAL" clId="{9ADA91B7-FD69-49A1-B659-6274A9EA3EF6}" dt="2021-06-23T18:59:39.002" v="3542" actId="113"/>
        <pc:sldMkLst>
          <pc:docMk/>
          <pc:sldMk cId="2673625026" sldId="389"/>
        </pc:sldMkLst>
        <pc:spChg chg="mod">
          <ac:chgData name="Briggs, Connor" userId="885b7513-d3fa-4947-add1-efc2b24f04bd" providerId="ADAL" clId="{9ADA91B7-FD69-49A1-B659-6274A9EA3EF6}" dt="2021-06-23T15:50:15.831" v="2700" actId="20577"/>
          <ac:spMkLst>
            <pc:docMk/>
            <pc:sldMk cId="2673625026" sldId="389"/>
            <ac:spMk id="3" creationId="{06942845-BD5A-42C5-A5C4-13339DD507AB}"/>
          </ac:spMkLst>
        </pc:spChg>
        <pc:spChg chg="mod">
          <ac:chgData name="Briggs, Connor" userId="885b7513-d3fa-4947-add1-efc2b24f04bd" providerId="ADAL" clId="{9ADA91B7-FD69-49A1-B659-6274A9EA3EF6}" dt="2021-06-23T18:59:39.002" v="3542" actId="113"/>
          <ac:spMkLst>
            <pc:docMk/>
            <pc:sldMk cId="2673625026" sldId="389"/>
            <ac:spMk id="4" creationId="{3F6CE2FE-F02B-461B-8C8F-E1DFA26F0ED4}"/>
          </ac:spMkLst>
        </pc:spChg>
      </pc:sldChg>
    </pc:docChg>
  </pc:docChgLst>
  <pc:docChgLst>
    <pc:chgData name="Johnson, Scott" userId="bec97677-f0c6-4bfb-b610-83dc74061801" providerId="ADAL" clId="{D9FCF459-5A5E-4D11-B1D5-181E792A5209}"/>
    <pc:docChg chg="custSel addSld delSld modSld sldOrd">
      <pc:chgData name="Johnson, Scott" userId="bec97677-f0c6-4bfb-b610-83dc74061801" providerId="ADAL" clId="{D9FCF459-5A5E-4D11-B1D5-181E792A5209}" dt="2021-03-08T21:31:36.086" v="485"/>
      <pc:docMkLst>
        <pc:docMk/>
      </pc:docMkLst>
      <pc:sldChg chg="addCm modCm">
        <pc:chgData name="Johnson, Scott" userId="bec97677-f0c6-4bfb-b610-83dc74061801" providerId="ADAL" clId="{D9FCF459-5A5E-4D11-B1D5-181E792A5209}" dt="2021-03-08T21:31:36.086" v="485"/>
        <pc:sldMkLst>
          <pc:docMk/>
          <pc:sldMk cId="367918000" sldId="258"/>
        </pc:sldMkLst>
      </pc:sldChg>
      <pc:sldChg chg="modSp mod">
        <pc:chgData name="Johnson, Scott" userId="bec97677-f0c6-4bfb-b610-83dc74061801" providerId="ADAL" clId="{D9FCF459-5A5E-4D11-B1D5-181E792A5209}" dt="2021-03-08T21:17:23.261" v="59" actId="113"/>
        <pc:sldMkLst>
          <pc:docMk/>
          <pc:sldMk cId="2738065107" sldId="282"/>
        </pc:sldMkLst>
        <pc:spChg chg="mod">
          <ac:chgData name="Johnson, Scott" userId="bec97677-f0c6-4bfb-b610-83dc74061801" providerId="ADAL" clId="{D9FCF459-5A5E-4D11-B1D5-181E792A5209}" dt="2021-03-08T21:17:23.261" v="59" actId="113"/>
          <ac:spMkLst>
            <pc:docMk/>
            <pc:sldMk cId="2738065107" sldId="282"/>
            <ac:spMk id="4" creationId="{9F800888-D9B6-49F1-8B90-B7E4BB43ED5B}"/>
          </ac:spMkLst>
        </pc:spChg>
      </pc:sldChg>
      <pc:sldChg chg="modSp del mod">
        <pc:chgData name="Johnson, Scott" userId="bec97677-f0c6-4bfb-b610-83dc74061801" providerId="ADAL" clId="{D9FCF459-5A5E-4D11-B1D5-181E792A5209}" dt="2021-03-08T21:20:12.785" v="123" actId="47"/>
        <pc:sldMkLst>
          <pc:docMk/>
          <pc:sldMk cId="4254091782" sldId="283"/>
        </pc:sldMkLst>
        <pc:spChg chg="mod">
          <ac:chgData name="Johnson, Scott" userId="bec97677-f0c6-4bfb-b610-83dc74061801" providerId="ADAL" clId="{D9FCF459-5A5E-4D11-B1D5-181E792A5209}" dt="2021-03-08T21:13:31.357" v="0" actId="255"/>
          <ac:spMkLst>
            <pc:docMk/>
            <pc:sldMk cId="4254091782" sldId="283"/>
            <ac:spMk id="4" creationId="{9F800888-D9B6-49F1-8B90-B7E4BB43ED5B}"/>
          </ac:spMkLst>
        </pc:spChg>
      </pc:sldChg>
      <pc:sldChg chg="del">
        <pc:chgData name="Johnson, Scott" userId="bec97677-f0c6-4bfb-b610-83dc74061801" providerId="ADAL" clId="{D9FCF459-5A5E-4D11-B1D5-181E792A5209}" dt="2021-03-08T21:17:35.912" v="61" actId="47"/>
        <pc:sldMkLst>
          <pc:docMk/>
          <pc:sldMk cId="2295506554" sldId="306"/>
        </pc:sldMkLst>
      </pc:sldChg>
      <pc:sldChg chg="modSp mod">
        <pc:chgData name="Johnson, Scott" userId="bec97677-f0c6-4bfb-b610-83dc74061801" providerId="ADAL" clId="{D9FCF459-5A5E-4D11-B1D5-181E792A5209}" dt="2021-03-08T21:18:14.167" v="73" actId="20577"/>
        <pc:sldMkLst>
          <pc:docMk/>
          <pc:sldMk cId="1523953816" sldId="349"/>
        </pc:sldMkLst>
        <pc:spChg chg="mod">
          <ac:chgData name="Johnson, Scott" userId="bec97677-f0c6-4bfb-b610-83dc74061801" providerId="ADAL" clId="{D9FCF459-5A5E-4D11-B1D5-181E792A5209}" dt="2021-03-08T21:18:14.167" v="73" actId="20577"/>
          <ac:spMkLst>
            <pc:docMk/>
            <pc:sldMk cId="1523953816" sldId="349"/>
            <ac:spMk id="3" creationId="{06942845-BD5A-42C5-A5C4-13339DD507AB}"/>
          </ac:spMkLst>
        </pc:spChg>
      </pc:sldChg>
      <pc:sldChg chg="modSp del mod">
        <pc:chgData name="Johnson, Scott" userId="bec97677-f0c6-4bfb-b610-83dc74061801" providerId="ADAL" clId="{D9FCF459-5A5E-4D11-B1D5-181E792A5209}" dt="2021-03-08T21:20:29.025" v="129" actId="47"/>
        <pc:sldMkLst>
          <pc:docMk/>
          <pc:sldMk cId="3142536575" sldId="350"/>
        </pc:sldMkLst>
        <pc:spChg chg="mod">
          <ac:chgData name="Johnson, Scott" userId="bec97677-f0c6-4bfb-b610-83dc74061801" providerId="ADAL" clId="{D9FCF459-5A5E-4D11-B1D5-181E792A5209}" dt="2021-03-08T21:16:44.858" v="41" actId="255"/>
          <ac:spMkLst>
            <pc:docMk/>
            <pc:sldMk cId="3142536575" sldId="350"/>
            <ac:spMk id="4" creationId="{9F800888-D9B6-49F1-8B90-B7E4BB43ED5B}"/>
          </ac:spMkLst>
        </pc:spChg>
      </pc:sldChg>
      <pc:sldChg chg="modSp del mod">
        <pc:chgData name="Johnson, Scott" userId="bec97677-f0c6-4bfb-b610-83dc74061801" providerId="ADAL" clId="{D9FCF459-5A5E-4D11-B1D5-181E792A5209}" dt="2021-03-08T21:20:43.778" v="135" actId="47"/>
        <pc:sldMkLst>
          <pc:docMk/>
          <pc:sldMk cId="1204649072" sldId="351"/>
        </pc:sldMkLst>
        <pc:spChg chg="mod">
          <ac:chgData name="Johnson, Scott" userId="bec97677-f0c6-4bfb-b610-83dc74061801" providerId="ADAL" clId="{D9FCF459-5A5E-4D11-B1D5-181E792A5209}" dt="2021-03-08T21:20:02.087" v="122" actId="255"/>
          <ac:spMkLst>
            <pc:docMk/>
            <pc:sldMk cId="1204649072" sldId="351"/>
            <ac:spMk id="4" creationId="{9F800888-D9B6-49F1-8B90-B7E4BB43ED5B}"/>
          </ac:spMkLst>
        </pc:spChg>
      </pc:sldChg>
      <pc:sldChg chg="del">
        <pc:chgData name="Johnson, Scott" userId="bec97677-f0c6-4bfb-b610-83dc74061801" providerId="ADAL" clId="{D9FCF459-5A5E-4D11-B1D5-181E792A5209}" dt="2021-03-08T21:21:04.687" v="141" actId="47"/>
        <pc:sldMkLst>
          <pc:docMk/>
          <pc:sldMk cId="2828765767" sldId="352"/>
        </pc:sldMkLst>
      </pc:sldChg>
      <pc:sldChg chg="del">
        <pc:chgData name="Johnson, Scott" userId="bec97677-f0c6-4bfb-b610-83dc74061801" providerId="ADAL" clId="{D9FCF459-5A5E-4D11-B1D5-181E792A5209}" dt="2021-03-08T21:21:33.023" v="150" actId="47"/>
        <pc:sldMkLst>
          <pc:docMk/>
          <pc:sldMk cId="2435525467" sldId="353"/>
        </pc:sldMkLst>
      </pc:sldChg>
      <pc:sldChg chg="modSp mod">
        <pc:chgData name="Johnson, Scott" userId="bec97677-f0c6-4bfb-b610-83dc74061801" providerId="ADAL" clId="{D9FCF459-5A5E-4D11-B1D5-181E792A5209}" dt="2021-03-08T21:22:56.913" v="209" actId="20577"/>
        <pc:sldMkLst>
          <pc:docMk/>
          <pc:sldMk cId="2203125830" sldId="354"/>
        </pc:sldMkLst>
        <pc:spChg chg="mod">
          <ac:chgData name="Johnson, Scott" userId="bec97677-f0c6-4bfb-b610-83dc74061801" providerId="ADAL" clId="{D9FCF459-5A5E-4D11-B1D5-181E792A5209}" dt="2021-03-08T21:22:56.913" v="209" actId="20577"/>
          <ac:spMkLst>
            <pc:docMk/>
            <pc:sldMk cId="2203125830" sldId="354"/>
            <ac:spMk id="3" creationId="{06942845-BD5A-42C5-A5C4-13339DD507AB}"/>
          </ac:spMkLst>
        </pc:spChg>
        <pc:spChg chg="mod">
          <ac:chgData name="Johnson, Scott" userId="bec97677-f0c6-4bfb-b610-83dc74061801" providerId="ADAL" clId="{D9FCF459-5A5E-4D11-B1D5-181E792A5209}" dt="2021-03-08T21:22:44.184" v="199" actId="1076"/>
          <ac:spMkLst>
            <pc:docMk/>
            <pc:sldMk cId="2203125830" sldId="354"/>
            <ac:spMk id="4" creationId="{3F6CE2FE-F02B-461B-8C8F-E1DFA26F0ED4}"/>
          </ac:spMkLst>
        </pc:spChg>
      </pc:sldChg>
      <pc:sldChg chg="modSp mod">
        <pc:chgData name="Johnson, Scott" userId="bec97677-f0c6-4bfb-b610-83dc74061801" providerId="ADAL" clId="{D9FCF459-5A5E-4D11-B1D5-181E792A5209}" dt="2021-03-08T21:25:44.018" v="288" actId="20577"/>
        <pc:sldMkLst>
          <pc:docMk/>
          <pc:sldMk cId="2046581689" sldId="356"/>
        </pc:sldMkLst>
        <pc:spChg chg="mod">
          <ac:chgData name="Johnson, Scott" userId="bec97677-f0c6-4bfb-b610-83dc74061801" providerId="ADAL" clId="{D9FCF459-5A5E-4D11-B1D5-181E792A5209}" dt="2021-03-08T21:23:34.741" v="245" actId="20577"/>
          <ac:spMkLst>
            <pc:docMk/>
            <pc:sldMk cId="2046581689" sldId="356"/>
            <ac:spMk id="3" creationId="{06942845-BD5A-42C5-A5C4-13339DD507AB}"/>
          </ac:spMkLst>
        </pc:spChg>
        <pc:spChg chg="mod">
          <ac:chgData name="Johnson, Scott" userId="bec97677-f0c6-4bfb-b610-83dc74061801" providerId="ADAL" clId="{D9FCF459-5A5E-4D11-B1D5-181E792A5209}" dt="2021-03-08T21:25:44.018" v="288" actId="20577"/>
          <ac:spMkLst>
            <pc:docMk/>
            <pc:sldMk cId="2046581689" sldId="356"/>
            <ac:spMk id="4" creationId="{3F6CE2FE-F02B-461B-8C8F-E1DFA26F0ED4}"/>
          </ac:spMkLst>
        </pc:spChg>
      </pc:sldChg>
      <pc:sldChg chg="modSp mod">
        <pc:chgData name="Johnson, Scott" userId="bec97677-f0c6-4bfb-b610-83dc74061801" providerId="ADAL" clId="{D9FCF459-5A5E-4D11-B1D5-181E792A5209}" dt="2021-03-08T21:25:33.782" v="287" actId="20577"/>
        <pc:sldMkLst>
          <pc:docMk/>
          <pc:sldMk cId="516363617" sldId="357"/>
        </pc:sldMkLst>
        <pc:spChg chg="mod">
          <ac:chgData name="Johnson, Scott" userId="bec97677-f0c6-4bfb-b610-83dc74061801" providerId="ADAL" clId="{D9FCF459-5A5E-4D11-B1D5-181E792A5209}" dt="2021-03-08T21:24:08.829" v="247"/>
          <ac:spMkLst>
            <pc:docMk/>
            <pc:sldMk cId="516363617" sldId="357"/>
            <ac:spMk id="3" creationId="{06942845-BD5A-42C5-A5C4-13339DD507AB}"/>
          </ac:spMkLst>
        </pc:spChg>
        <pc:spChg chg="mod">
          <ac:chgData name="Johnson, Scott" userId="bec97677-f0c6-4bfb-b610-83dc74061801" providerId="ADAL" clId="{D9FCF459-5A5E-4D11-B1D5-181E792A5209}" dt="2021-03-08T21:25:33.782" v="287" actId="20577"/>
          <ac:spMkLst>
            <pc:docMk/>
            <pc:sldMk cId="516363617" sldId="357"/>
            <ac:spMk id="4" creationId="{3F6CE2FE-F02B-461B-8C8F-E1DFA26F0ED4}"/>
          </ac:spMkLst>
        </pc:spChg>
      </pc:sldChg>
      <pc:sldChg chg="modSp mod">
        <pc:chgData name="Johnson, Scott" userId="bec97677-f0c6-4bfb-b610-83dc74061801" providerId="ADAL" clId="{D9FCF459-5A5E-4D11-B1D5-181E792A5209}" dt="2021-03-08T21:25:27.894" v="286" actId="14"/>
        <pc:sldMkLst>
          <pc:docMk/>
          <pc:sldMk cId="1110841142" sldId="358"/>
        </pc:sldMkLst>
        <pc:spChg chg="mod">
          <ac:chgData name="Johnson, Scott" userId="bec97677-f0c6-4bfb-b610-83dc74061801" providerId="ADAL" clId="{D9FCF459-5A5E-4D11-B1D5-181E792A5209}" dt="2021-03-08T21:24:59.716" v="282"/>
          <ac:spMkLst>
            <pc:docMk/>
            <pc:sldMk cId="1110841142" sldId="358"/>
            <ac:spMk id="3" creationId="{06942845-BD5A-42C5-A5C4-13339DD507AB}"/>
          </ac:spMkLst>
        </pc:spChg>
        <pc:spChg chg="mod">
          <ac:chgData name="Johnson, Scott" userId="bec97677-f0c6-4bfb-b610-83dc74061801" providerId="ADAL" clId="{D9FCF459-5A5E-4D11-B1D5-181E792A5209}" dt="2021-03-08T21:25:27.894" v="286" actId="14"/>
          <ac:spMkLst>
            <pc:docMk/>
            <pc:sldMk cId="1110841142" sldId="358"/>
            <ac:spMk id="4" creationId="{3F6CE2FE-F02B-461B-8C8F-E1DFA26F0ED4}"/>
          </ac:spMkLst>
        </pc:spChg>
      </pc:sldChg>
      <pc:sldChg chg="modSp mod">
        <pc:chgData name="Johnson, Scott" userId="bec97677-f0c6-4bfb-b610-83dc74061801" providerId="ADAL" clId="{D9FCF459-5A5E-4D11-B1D5-181E792A5209}" dt="2021-03-08T21:26:41.329" v="293"/>
        <pc:sldMkLst>
          <pc:docMk/>
          <pc:sldMk cId="2772569900" sldId="359"/>
        </pc:sldMkLst>
        <pc:spChg chg="mod">
          <ac:chgData name="Johnson, Scott" userId="bec97677-f0c6-4bfb-b610-83dc74061801" providerId="ADAL" clId="{D9FCF459-5A5E-4D11-B1D5-181E792A5209}" dt="2021-03-08T21:26:41.329" v="293"/>
          <ac:spMkLst>
            <pc:docMk/>
            <pc:sldMk cId="2772569900" sldId="359"/>
            <ac:spMk id="3" creationId="{06942845-BD5A-42C5-A5C4-13339DD507AB}"/>
          </ac:spMkLst>
        </pc:spChg>
        <pc:spChg chg="mod">
          <ac:chgData name="Johnson, Scott" userId="bec97677-f0c6-4bfb-b610-83dc74061801" providerId="ADAL" clId="{D9FCF459-5A5E-4D11-B1D5-181E792A5209}" dt="2021-03-08T21:26:02.651" v="290" actId="1076"/>
          <ac:spMkLst>
            <pc:docMk/>
            <pc:sldMk cId="2772569900" sldId="359"/>
            <ac:spMk id="4" creationId="{3F6CE2FE-F02B-461B-8C8F-E1DFA26F0ED4}"/>
          </ac:spMkLst>
        </pc:spChg>
      </pc:sldChg>
      <pc:sldChg chg="modSp mod">
        <pc:chgData name="Johnson, Scott" userId="bec97677-f0c6-4bfb-b610-83dc74061801" providerId="ADAL" clId="{D9FCF459-5A5E-4D11-B1D5-181E792A5209}" dt="2021-03-08T21:26:45.681" v="294"/>
        <pc:sldMkLst>
          <pc:docMk/>
          <pc:sldMk cId="3213606618" sldId="360"/>
        </pc:sldMkLst>
        <pc:spChg chg="mod">
          <ac:chgData name="Johnson, Scott" userId="bec97677-f0c6-4bfb-b610-83dc74061801" providerId="ADAL" clId="{D9FCF459-5A5E-4D11-B1D5-181E792A5209}" dt="2021-03-08T21:26:45.681" v="294"/>
          <ac:spMkLst>
            <pc:docMk/>
            <pc:sldMk cId="3213606618" sldId="360"/>
            <ac:spMk id="3" creationId="{06942845-BD5A-42C5-A5C4-13339DD507AB}"/>
          </ac:spMkLst>
        </pc:spChg>
        <pc:spChg chg="mod">
          <ac:chgData name="Johnson, Scott" userId="bec97677-f0c6-4bfb-b610-83dc74061801" providerId="ADAL" clId="{D9FCF459-5A5E-4D11-B1D5-181E792A5209}" dt="2021-03-08T21:26:18.701" v="292" actId="20577"/>
          <ac:spMkLst>
            <pc:docMk/>
            <pc:sldMk cId="3213606618" sldId="360"/>
            <ac:spMk id="4" creationId="{3F6CE2FE-F02B-461B-8C8F-E1DFA26F0ED4}"/>
          </ac:spMkLst>
        </pc:spChg>
      </pc:sldChg>
      <pc:sldChg chg="modSp mod">
        <pc:chgData name="Johnson, Scott" userId="bec97677-f0c6-4bfb-b610-83dc74061801" providerId="ADAL" clId="{D9FCF459-5A5E-4D11-B1D5-181E792A5209}" dt="2021-03-08T21:26:50.477" v="295"/>
        <pc:sldMkLst>
          <pc:docMk/>
          <pc:sldMk cId="3005087767" sldId="361"/>
        </pc:sldMkLst>
        <pc:spChg chg="mod">
          <ac:chgData name="Johnson, Scott" userId="bec97677-f0c6-4bfb-b610-83dc74061801" providerId="ADAL" clId="{D9FCF459-5A5E-4D11-B1D5-181E792A5209}" dt="2021-03-08T21:26:50.477" v="295"/>
          <ac:spMkLst>
            <pc:docMk/>
            <pc:sldMk cId="3005087767" sldId="361"/>
            <ac:spMk id="3" creationId="{06942845-BD5A-42C5-A5C4-13339DD507AB}"/>
          </ac:spMkLst>
        </pc:spChg>
      </pc:sldChg>
      <pc:sldChg chg="modSp mod delCm">
        <pc:chgData name="Johnson, Scott" userId="bec97677-f0c6-4bfb-b610-83dc74061801" providerId="ADAL" clId="{D9FCF459-5A5E-4D11-B1D5-181E792A5209}" dt="2021-03-08T21:27:58.759" v="340" actId="1592"/>
        <pc:sldMkLst>
          <pc:docMk/>
          <pc:sldMk cId="2004467153" sldId="362"/>
        </pc:sldMkLst>
        <pc:spChg chg="mod">
          <ac:chgData name="Johnson, Scott" userId="bec97677-f0c6-4bfb-b610-83dc74061801" providerId="ADAL" clId="{D9FCF459-5A5E-4D11-B1D5-181E792A5209}" dt="2021-03-08T21:27:49.449" v="339" actId="20577"/>
          <ac:spMkLst>
            <pc:docMk/>
            <pc:sldMk cId="2004467153" sldId="362"/>
            <ac:spMk id="3" creationId="{06942845-BD5A-42C5-A5C4-13339DD507AB}"/>
          </ac:spMkLst>
        </pc:spChg>
      </pc:sldChg>
      <pc:sldChg chg="modSp mod">
        <pc:chgData name="Johnson, Scott" userId="bec97677-f0c6-4bfb-b610-83dc74061801" providerId="ADAL" clId="{D9FCF459-5A5E-4D11-B1D5-181E792A5209}" dt="2021-03-08T21:19:26.907" v="121" actId="6549"/>
        <pc:sldMkLst>
          <pc:docMk/>
          <pc:sldMk cId="2366494961" sldId="364"/>
        </pc:sldMkLst>
        <pc:spChg chg="mod">
          <ac:chgData name="Johnson, Scott" userId="bec97677-f0c6-4bfb-b610-83dc74061801" providerId="ADAL" clId="{D9FCF459-5A5E-4D11-B1D5-181E792A5209}" dt="2021-03-08T21:19:26.907" v="121" actId="6549"/>
          <ac:spMkLst>
            <pc:docMk/>
            <pc:sldMk cId="2366494961" sldId="364"/>
            <ac:spMk id="3" creationId="{06942845-BD5A-42C5-A5C4-13339DD507AB}"/>
          </ac:spMkLst>
        </pc:spChg>
      </pc:sldChg>
      <pc:sldChg chg="modSp mod">
        <pc:chgData name="Johnson, Scott" userId="bec97677-f0c6-4bfb-b610-83dc74061801" providerId="ADAL" clId="{D9FCF459-5A5E-4D11-B1D5-181E792A5209}" dt="2021-03-08T21:15:16.241" v="25" actId="20577"/>
        <pc:sldMkLst>
          <pc:docMk/>
          <pc:sldMk cId="852238065" sldId="365"/>
        </pc:sldMkLst>
        <pc:spChg chg="mod">
          <ac:chgData name="Johnson, Scott" userId="bec97677-f0c6-4bfb-b610-83dc74061801" providerId="ADAL" clId="{D9FCF459-5A5E-4D11-B1D5-181E792A5209}" dt="2021-03-08T21:15:16.241" v="25" actId="20577"/>
          <ac:spMkLst>
            <pc:docMk/>
            <pc:sldMk cId="852238065" sldId="365"/>
            <ac:spMk id="3" creationId="{06942845-BD5A-42C5-A5C4-13339DD507AB}"/>
          </ac:spMkLst>
        </pc:spChg>
      </pc:sldChg>
      <pc:sldChg chg="modSp mod">
        <pc:chgData name="Johnson, Scott" userId="bec97677-f0c6-4bfb-b610-83dc74061801" providerId="ADAL" clId="{D9FCF459-5A5E-4D11-B1D5-181E792A5209}" dt="2021-03-08T21:29:11.646" v="421" actId="20577"/>
        <pc:sldMkLst>
          <pc:docMk/>
          <pc:sldMk cId="2420152720" sldId="366"/>
        </pc:sldMkLst>
        <pc:spChg chg="mod">
          <ac:chgData name="Johnson, Scott" userId="bec97677-f0c6-4bfb-b610-83dc74061801" providerId="ADAL" clId="{D9FCF459-5A5E-4D11-B1D5-181E792A5209}" dt="2021-03-08T21:29:11.646" v="421" actId="20577"/>
          <ac:spMkLst>
            <pc:docMk/>
            <pc:sldMk cId="2420152720" sldId="366"/>
            <ac:spMk id="3" creationId="{06942845-BD5A-42C5-A5C4-13339DD507AB}"/>
          </ac:spMkLst>
        </pc:spChg>
      </pc:sldChg>
      <pc:sldChg chg="modSp mod">
        <pc:chgData name="Johnson, Scott" userId="bec97677-f0c6-4bfb-b610-83dc74061801" providerId="ADAL" clId="{D9FCF459-5A5E-4D11-B1D5-181E792A5209}" dt="2021-03-08T21:29:03.735" v="411" actId="20577"/>
        <pc:sldMkLst>
          <pc:docMk/>
          <pc:sldMk cId="3412496058" sldId="367"/>
        </pc:sldMkLst>
        <pc:spChg chg="mod">
          <ac:chgData name="Johnson, Scott" userId="bec97677-f0c6-4bfb-b610-83dc74061801" providerId="ADAL" clId="{D9FCF459-5A5E-4D11-B1D5-181E792A5209}" dt="2021-03-08T21:29:03.735" v="411" actId="20577"/>
          <ac:spMkLst>
            <pc:docMk/>
            <pc:sldMk cId="3412496058" sldId="367"/>
            <ac:spMk id="3" creationId="{06942845-BD5A-42C5-A5C4-13339DD507AB}"/>
          </ac:spMkLst>
        </pc:spChg>
      </pc:sldChg>
      <pc:sldChg chg="modSp mod">
        <pc:chgData name="Johnson, Scott" userId="bec97677-f0c6-4bfb-b610-83dc74061801" providerId="ADAL" clId="{D9FCF459-5A5E-4D11-B1D5-181E792A5209}" dt="2021-03-08T21:30:38.123" v="483" actId="20577"/>
        <pc:sldMkLst>
          <pc:docMk/>
          <pc:sldMk cId="1833431834" sldId="368"/>
        </pc:sldMkLst>
        <pc:spChg chg="mod">
          <ac:chgData name="Johnson, Scott" userId="bec97677-f0c6-4bfb-b610-83dc74061801" providerId="ADAL" clId="{D9FCF459-5A5E-4D11-B1D5-181E792A5209}" dt="2021-03-08T21:30:38.123" v="483" actId="20577"/>
          <ac:spMkLst>
            <pc:docMk/>
            <pc:sldMk cId="1833431834" sldId="368"/>
            <ac:spMk id="3" creationId="{06942845-BD5A-42C5-A5C4-13339DD507AB}"/>
          </ac:spMkLst>
        </pc:spChg>
      </pc:sldChg>
      <pc:sldChg chg="modSp mod delCm">
        <pc:chgData name="Johnson, Scott" userId="bec97677-f0c6-4bfb-b610-83dc74061801" providerId="ADAL" clId="{D9FCF459-5A5E-4D11-B1D5-181E792A5209}" dt="2021-03-08T21:18:38.161" v="74" actId="1592"/>
        <pc:sldMkLst>
          <pc:docMk/>
          <pc:sldMk cId="2565726543" sldId="369"/>
        </pc:sldMkLst>
        <pc:spChg chg="mod">
          <ac:chgData name="Johnson, Scott" userId="bec97677-f0c6-4bfb-b610-83dc74061801" providerId="ADAL" clId="{D9FCF459-5A5E-4D11-B1D5-181E792A5209}" dt="2021-03-08T21:16:01.742" v="40" actId="20577"/>
          <ac:spMkLst>
            <pc:docMk/>
            <pc:sldMk cId="2565726543" sldId="369"/>
            <ac:spMk id="3" creationId="{06942845-BD5A-42C5-A5C4-13339DD507AB}"/>
          </ac:spMkLst>
        </pc:spChg>
      </pc:sldChg>
      <pc:sldChg chg="modSp mod">
        <pc:chgData name="Johnson, Scott" userId="bec97677-f0c6-4bfb-b610-83dc74061801" providerId="ADAL" clId="{D9FCF459-5A5E-4D11-B1D5-181E792A5209}" dt="2021-03-08T21:26:58.177" v="316" actId="20577"/>
        <pc:sldMkLst>
          <pc:docMk/>
          <pc:sldMk cId="235420004" sldId="370"/>
        </pc:sldMkLst>
        <pc:spChg chg="mod">
          <ac:chgData name="Johnson, Scott" userId="bec97677-f0c6-4bfb-b610-83dc74061801" providerId="ADAL" clId="{D9FCF459-5A5E-4D11-B1D5-181E792A5209}" dt="2021-03-08T21:26:58.177" v="316" actId="20577"/>
          <ac:spMkLst>
            <pc:docMk/>
            <pc:sldMk cId="235420004" sldId="370"/>
            <ac:spMk id="3" creationId="{06942845-BD5A-42C5-A5C4-13339DD507AB}"/>
          </ac:spMkLst>
        </pc:spChg>
      </pc:sldChg>
      <pc:sldChg chg="modSp mod">
        <pc:chgData name="Johnson, Scott" userId="bec97677-f0c6-4bfb-b610-83dc74061801" providerId="ADAL" clId="{D9FCF459-5A5E-4D11-B1D5-181E792A5209}" dt="2021-03-08T21:23:03.073" v="224" actId="20577"/>
        <pc:sldMkLst>
          <pc:docMk/>
          <pc:sldMk cId="803759343" sldId="371"/>
        </pc:sldMkLst>
        <pc:spChg chg="mod">
          <ac:chgData name="Johnson, Scott" userId="bec97677-f0c6-4bfb-b610-83dc74061801" providerId="ADAL" clId="{D9FCF459-5A5E-4D11-B1D5-181E792A5209}" dt="2021-03-08T21:23:03.073" v="224" actId="20577"/>
          <ac:spMkLst>
            <pc:docMk/>
            <pc:sldMk cId="803759343" sldId="371"/>
            <ac:spMk id="3" creationId="{06942845-BD5A-42C5-A5C4-13339DD507AB}"/>
          </ac:spMkLst>
        </pc:spChg>
      </pc:sldChg>
      <pc:sldChg chg="modSp mod delCm">
        <pc:chgData name="Johnson, Scott" userId="bec97677-f0c6-4bfb-b610-83dc74061801" providerId="ADAL" clId="{D9FCF459-5A5E-4D11-B1D5-181E792A5209}" dt="2021-03-08T21:30:19.829" v="464" actId="1592"/>
        <pc:sldMkLst>
          <pc:docMk/>
          <pc:sldMk cId="43810575" sldId="372"/>
        </pc:sldMkLst>
        <pc:spChg chg="mod">
          <ac:chgData name="Johnson, Scott" userId="bec97677-f0c6-4bfb-b610-83dc74061801" providerId="ADAL" clId="{D9FCF459-5A5E-4D11-B1D5-181E792A5209}" dt="2021-03-08T21:29:32.164" v="441" actId="20577"/>
          <ac:spMkLst>
            <pc:docMk/>
            <pc:sldMk cId="43810575" sldId="372"/>
            <ac:spMk id="3" creationId="{06942845-BD5A-42C5-A5C4-13339DD507AB}"/>
          </ac:spMkLst>
        </pc:spChg>
      </pc:sldChg>
      <pc:sldChg chg="modSp mod">
        <pc:chgData name="Johnson, Scott" userId="bec97677-f0c6-4bfb-b610-83dc74061801" providerId="ADAL" clId="{D9FCF459-5A5E-4D11-B1D5-181E792A5209}" dt="2021-03-08T21:28:08.022" v="361" actId="20577"/>
        <pc:sldMkLst>
          <pc:docMk/>
          <pc:sldMk cId="3996661191" sldId="373"/>
        </pc:sldMkLst>
        <pc:spChg chg="mod">
          <ac:chgData name="Johnson, Scott" userId="bec97677-f0c6-4bfb-b610-83dc74061801" providerId="ADAL" clId="{D9FCF459-5A5E-4D11-B1D5-181E792A5209}" dt="2021-03-08T21:28:08.022" v="361" actId="20577"/>
          <ac:spMkLst>
            <pc:docMk/>
            <pc:sldMk cId="3996661191" sldId="373"/>
            <ac:spMk id="3" creationId="{06942845-BD5A-42C5-A5C4-13339DD507AB}"/>
          </ac:spMkLst>
        </pc:spChg>
      </pc:sldChg>
      <pc:sldChg chg="modSp mod delCm">
        <pc:chgData name="Johnson, Scott" userId="bec97677-f0c6-4bfb-b610-83dc74061801" providerId="ADAL" clId="{D9FCF459-5A5E-4D11-B1D5-181E792A5209}" dt="2021-03-08T21:30:14.050" v="463" actId="1592"/>
        <pc:sldMkLst>
          <pc:docMk/>
          <pc:sldMk cId="75298966" sldId="374"/>
        </pc:sldMkLst>
        <pc:spChg chg="mod">
          <ac:chgData name="Johnson, Scott" userId="bec97677-f0c6-4bfb-b610-83dc74061801" providerId="ADAL" clId="{D9FCF459-5A5E-4D11-B1D5-181E792A5209}" dt="2021-03-08T21:29:59.389" v="461" actId="20577"/>
          <ac:spMkLst>
            <pc:docMk/>
            <pc:sldMk cId="75298966" sldId="374"/>
            <ac:spMk id="3" creationId="{06942845-BD5A-42C5-A5C4-13339DD507AB}"/>
          </ac:spMkLst>
        </pc:spChg>
      </pc:sldChg>
      <pc:sldChg chg="modSp mod">
        <pc:chgData name="Johnson, Scott" userId="bec97677-f0c6-4bfb-b610-83dc74061801" providerId="ADAL" clId="{D9FCF459-5A5E-4D11-B1D5-181E792A5209}" dt="2021-03-08T21:30:07.265" v="462"/>
        <pc:sldMkLst>
          <pc:docMk/>
          <pc:sldMk cId="2480609353" sldId="375"/>
        </pc:sldMkLst>
        <pc:spChg chg="mod">
          <ac:chgData name="Johnson, Scott" userId="bec97677-f0c6-4bfb-b610-83dc74061801" providerId="ADAL" clId="{D9FCF459-5A5E-4D11-B1D5-181E792A5209}" dt="2021-03-08T21:30:07.265" v="462"/>
          <ac:spMkLst>
            <pc:docMk/>
            <pc:sldMk cId="2480609353" sldId="375"/>
            <ac:spMk id="3" creationId="{06942845-BD5A-42C5-A5C4-13339DD507AB}"/>
          </ac:spMkLst>
        </pc:spChg>
      </pc:sldChg>
      <pc:sldChg chg="modSp add mod">
        <pc:chgData name="Johnson, Scott" userId="bec97677-f0c6-4bfb-b610-83dc74061801" providerId="ADAL" clId="{D9FCF459-5A5E-4D11-B1D5-181E792A5209}" dt="2021-03-08T21:17:45.203" v="62" actId="113"/>
        <pc:sldMkLst>
          <pc:docMk/>
          <pc:sldMk cId="2087052436" sldId="376"/>
        </pc:sldMkLst>
        <pc:spChg chg="mod">
          <ac:chgData name="Johnson, Scott" userId="bec97677-f0c6-4bfb-b610-83dc74061801" providerId="ADAL" clId="{D9FCF459-5A5E-4D11-B1D5-181E792A5209}" dt="2021-03-08T21:17:45.203" v="62" actId="113"/>
          <ac:spMkLst>
            <pc:docMk/>
            <pc:sldMk cId="2087052436" sldId="376"/>
            <ac:spMk id="4" creationId="{9F800888-D9B6-49F1-8B90-B7E4BB43ED5B}"/>
          </ac:spMkLst>
        </pc:spChg>
      </pc:sldChg>
      <pc:sldChg chg="modSp add mod">
        <pc:chgData name="Johnson, Scott" userId="bec97677-f0c6-4bfb-b610-83dc74061801" providerId="ADAL" clId="{D9FCF459-5A5E-4D11-B1D5-181E792A5209}" dt="2021-03-08T21:18:03.367" v="65" actId="113"/>
        <pc:sldMkLst>
          <pc:docMk/>
          <pc:sldMk cId="767463617" sldId="377"/>
        </pc:sldMkLst>
        <pc:spChg chg="mod">
          <ac:chgData name="Johnson, Scott" userId="bec97677-f0c6-4bfb-b610-83dc74061801" providerId="ADAL" clId="{D9FCF459-5A5E-4D11-B1D5-181E792A5209}" dt="2021-03-08T21:18:03.367" v="65" actId="113"/>
          <ac:spMkLst>
            <pc:docMk/>
            <pc:sldMk cId="767463617" sldId="377"/>
            <ac:spMk id="4" creationId="{9F800888-D9B6-49F1-8B90-B7E4BB43ED5B}"/>
          </ac:spMkLst>
        </pc:spChg>
      </pc:sldChg>
      <pc:sldChg chg="modSp add mod ord">
        <pc:chgData name="Johnson, Scott" userId="bec97677-f0c6-4bfb-b610-83dc74061801" providerId="ADAL" clId="{D9FCF459-5A5E-4D11-B1D5-181E792A5209}" dt="2021-03-08T21:20:20.665" v="128" actId="113"/>
        <pc:sldMkLst>
          <pc:docMk/>
          <pc:sldMk cId="4179301116" sldId="378"/>
        </pc:sldMkLst>
        <pc:spChg chg="mod">
          <ac:chgData name="Johnson, Scott" userId="bec97677-f0c6-4bfb-b610-83dc74061801" providerId="ADAL" clId="{D9FCF459-5A5E-4D11-B1D5-181E792A5209}" dt="2021-03-08T21:20:20.665" v="128" actId="113"/>
          <ac:spMkLst>
            <pc:docMk/>
            <pc:sldMk cId="4179301116" sldId="378"/>
            <ac:spMk id="4" creationId="{9F800888-D9B6-49F1-8B90-B7E4BB43ED5B}"/>
          </ac:spMkLst>
        </pc:spChg>
      </pc:sldChg>
      <pc:sldChg chg="modSp add mod ord">
        <pc:chgData name="Johnson, Scott" userId="bec97677-f0c6-4bfb-b610-83dc74061801" providerId="ADAL" clId="{D9FCF459-5A5E-4D11-B1D5-181E792A5209}" dt="2021-03-08T21:20:37.260" v="134" actId="113"/>
        <pc:sldMkLst>
          <pc:docMk/>
          <pc:sldMk cId="1392926107" sldId="379"/>
        </pc:sldMkLst>
        <pc:spChg chg="mod">
          <ac:chgData name="Johnson, Scott" userId="bec97677-f0c6-4bfb-b610-83dc74061801" providerId="ADAL" clId="{D9FCF459-5A5E-4D11-B1D5-181E792A5209}" dt="2021-03-08T21:20:37.260" v="134" actId="113"/>
          <ac:spMkLst>
            <pc:docMk/>
            <pc:sldMk cId="1392926107" sldId="379"/>
            <ac:spMk id="4" creationId="{9F800888-D9B6-49F1-8B90-B7E4BB43ED5B}"/>
          </ac:spMkLst>
        </pc:spChg>
      </pc:sldChg>
      <pc:sldChg chg="modSp add mod ord">
        <pc:chgData name="Johnson, Scott" userId="bec97677-f0c6-4bfb-b610-83dc74061801" providerId="ADAL" clId="{D9FCF459-5A5E-4D11-B1D5-181E792A5209}" dt="2021-03-08T21:20:52.220" v="140" actId="113"/>
        <pc:sldMkLst>
          <pc:docMk/>
          <pc:sldMk cId="4158911189" sldId="380"/>
        </pc:sldMkLst>
        <pc:spChg chg="mod">
          <ac:chgData name="Johnson, Scott" userId="bec97677-f0c6-4bfb-b610-83dc74061801" providerId="ADAL" clId="{D9FCF459-5A5E-4D11-B1D5-181E792A5209}" dt="2021-03-08T21:20:52.220" v="140" actId="113"/>
          <ac:spMkLst>
            <pc:docMk/>
            <pc:sldMk cId="4158911189" sldId="380"/>
            <ac:spMk id="4" creationId="{9F800888-D9B6-49F1-8B90-B7E4BB43ED5B}"/>
          </ac:spMkLst>
        </pc:spChg>
      </pc:sldChg>
      <pc:sldChg chg="modSp add mod ord">
        <pc:chgData name="Johnson, Scott" userId="bec97677-f0c6-4bfb-b610-83dc74061801" providerId="ADAL" clId="{D9FCF459-5A5E-4D11-B1D5-181E792A5209}" dt="2021-03-08T21:21:15.568" v="146" actId="113"/>
        <pc:sldMkLst>
          <pc:docMk/>
          <pc:sldMk cId="381456508" sldId="381"/>
        </pc:sldMkLst>
        <pc:spChg chg="mod">
          <ac:chgData name="Johnson, Scott" userId="bec97677-f0c6-4bfb-b610-83dc74061801" providerId="ADAL" clId="{D9FCF459-5A5E-4D11-B1D5-181E792A5209}" dt="2021-03-08T21:21:15.568" v="146" actId="113"/>
          <ac:spMkLst>
            <pc:docMk/>
            <pc:sldMk cId="381456508" sldId="381"/>
            <ac:spMk id="4" creationId="{9F800888-D9B6-49F1-8B90-B7E4BB43ED5B}"/>
          </ac:spMkLst>
        </pc:spChg>
      </pc:sldChg>
      <pc:sldChg chg="modSp add mod">
        <pc:chgData name="Johnson, Scott" userId="bec97677-f0c6-4bfb-b610-83dc74061801" providerId="ADAL" clId="{D9FCF459-5A5E-4D11-B1D5-181E792A5209}" dt="2021-03-08T21:21:31.308" v="149" actId="113"/>
        <pc:sldMkLst>
          <pc:docMk/>
          <pc:sldMk cId="3860326323" sldId="382"/>
        </pc:sldMkLst>
        <pc:spChg chg="mod">
          <ac:chgData name="Johnson, Scott" userId="bec97677-f0c6-4bfb-b610-83dc74061801" providerId="ADAL" clId="{D9FCF459-5A5E-4D11-B1D5-181E792A5209}" dt="2021-03-08T21:21:31.308" v="149" actId="113"/>
          <ac:spMkLst>
            <pc:docMk/>
            <pc:sldMk cId="3860326323" sldId="382"/>
            <ac:spMk id="4" creationId="{9F800888-D9B6-49F1-8B90-B7E4BB43ED5B}"/>
          </ac:spMkLst>
        </pc:spChg>
      </pc:sldChg>
    </pc:docChg>
  </pc:docChgLst>
  <pc:docChgLst>
    <pc:chgData name="Johnson, Scott" userId="S::scott.johnson@tea.texas.gov::bec97677-f0c6-4bfb-b610-83dc74061801" providerId="AD" clId="Web-{69C9A34B-72A3-4301-9890-B9E131356D01}"/>
    <pc:docChg chg="addSld delSld modSld sldOrd">
      <pc:chgData name="Johnson, Scott" userId="S::scott.johnson@tea.texas.gov::bec97677-f0c6-4bfb-b610-83dc74061801" providerId="AD" clId="Web-{69C9A34B-72A3-4301-9890-B9E131356D01}" dt="2021-02-22T23:46:07.311" v="3241" actId="1076"/>
      <pc:docMkLst>
        <pc:docMk/>
      </pc:docMkLst>
      <pc:sldChg chg="modSp">
        <pc:chgData name="Johnson, Scott" userId="S::scott.johnson@tea.texas.gov::bec97677-f0c6-4bfb-b610-83dc74061801" providerId="AD" clId="Web-{69C9A34B-72A3-4301-9890-B9E131356D01}" dt="2021-02-22T22:00:56.284" v="4" actId="20577"/>
        <pc:sldMkLst>
          <pc:docMk/>
          <pc:sldMk cId="367918000" sldId="258"/>
        </pc:sldMkLst>
        <pc:spChg chg="mod">
          <ac:chgData name="Johnson, Scott" userId="S::scott.johnson@tea.texas.gov::bec97677-f0c6-4bfb-b610-83dc74061801" providerId="AD" clId="Web-{69C9A34B-72A3-4301-9890-B9E131356D01}" dt="2021-02-22T22:00:56.284" v="4" actId="20577"/>
          <ac:spMkLst>
            <pc:docMk/>
            <pc:sldMk cId="367918000" sldId="258"/>
            <ac:spMk id="4" creationId="{D2D7CA18-B5E7-4D73-A8AF-3444E0331ADF}"/>
          </ac:spMkLst>
        </pc:spChg>
      </pc:sldChg>
      <pc:sldChg chg="modSp del">
        <pc:chgData name="Johnson, Scott" userId="S::scott.johnson@tea.texas.gov::bec97677-f0c6-4bfb-b610-83dc74061801" providerId="AD" clId="Web-{69C9A34B-72A3-4301-9890-B9E131356D01}" dt="2021-02-22T22:27:01.126" v="286"/>
        <pc:sldMkLst>
          <pc:docMk/>
          <pc:sldMk cId="3498136201" sldId="267"/>
        </pc:sldMkLst>
        <pc:spChg chg="mod">
          <ac:chgData name="Johnson, Scott" userId="S::scott.johnson@tea.texas.gov::bec97677-f0c6-4bfb-b610-83dc74061801" providerId="AD" clId="Web-{69C9A34B-72A3-4301-9890-B9E131356D01}" dt="2021-02-22T22:08:58.080" v="16" actId="20577"/>
          <ac:spMkLst>
            <pc:docMk/>
            <pc:sldMk cId="3498136201" sldId="267"/>
            <ac:spMk id="3" creationId="{B7726A92-BC31-4481-93A2-EECFCB56AD22}"/>
          </ac:spMkLst>
        </pc:spChg>
        <pc:spChg chg="mod">
          <ac:chgData name="Johnson, Scott" userId="S::scott.johnson@tea.texas.gov::bec97677-f0c6-4bfb-b610-83dc74061801" providerId="AD" clId="Web-{69C9A34B-72A3-4301-9890-B9E131356D01}" dt="2021-02-22T22:11:10.396" v="68" actId="14100"/>
          <ac:spMkLst>
            <pc:docMk/>
            <pc:sldMk cId="3498136201" sldId="267"/>
            <ac:spMk id="4" creationId="{9F800888-D9B6-49F1-8B90-B7E4BB43ED5B}"/>
          </ac:spMkLst>
        </pc:spChg>
      </pc:sldChg>
      <pc:sldChg chg="modSp">
        <pc:chgData name="Johnson, Scott" userId="S::scott.johnson@tea.texas.gov::bec97677-f0c6-4bfb-b610-83dc74061801" providerId="AD" clId="Web-{69C9A34B-72A3-4301-9890-B9E131356D01}" dt="2021-02-22T22:21:08.179" v="226" actId="20577"/>
        <pc:sldMkLst>
          <pc:docMk/>
          <pc:sldMk cId="3147609828" sldId="268"/>
        </pc:sldMkLst>
        <pc:spChg chg="mod">
          <ac:chgData name="Johnson, Scott" userId="S::scott.johnson@tea.texas.gov::bec97677-f0c6-4bfb-b610-83dc74061801" providerId="AD" clId="Web-{69C9A34B-72A3-4301-9890-B9E131356D01}" dt="2021-02-22T22:21:08.179" v="226" actId="20577"/>
          <ac:spMkLst>
            <pc:docMk/>
            <pc:sldMk cId="3147609828" sldId="268"/>
            <ac:spMk id="3" creationId="{4A4DCA0D-95C2-4CBE-9929-BD0236A202A6}"/>
          </ac:spMkLst>
        </pc:spChg>
      </pc:sldChg>
      <pc:sldChg chg="ord">
        <pc:chgData name="Johnson, Scott" userId="S::scott.johnson@tea.texas.gov::bec97677-f0c6-4bfb-b610-83dc74061801" providerId="AD" clId="Web-{69C9A34B-72A3-4301-9890-B9E131356D01}" dt="2021-02-22T22:26:35.735" v="282"/>
        <pc:sldMkLst>
          <pc:docMk/>
          <pc:sldMk cId="1128624508" sldId="269"/>
        </pc:sldMkLst>
      </pc:sldChg>
      <pc:sldChg chg="ord">
        <pc:chgData name="Johnson, Scott" userId="S::scott.johnson@tea.texas.gov::bec97677-f0c6-4bfb-b610-83dc74061801" providerId="AD" clId="Web-{69C9A34B-72A3-4301-9890-B9E131356D01}" dt="2021-02-22T22:21:10.429" v="228"/>
        <pc:sldMkLst>
          <pc:docMk/>
          <pc:sldMk cId="4283534379" sldId="270"/>
        </pc:sldMkLst>
      </pc:sldChg>
      <pc:sldChg chg="ord">
        <pc:chgData name="Johnson, Scott" userId="S::scott.johnson@tea.texas.gov::bec97677-f0c6-4bfb-b610-83dc74061801" providerId="AD" clId="Web-{69C9A34B-72A3-4301-9890-B9E131356D01}" dt="2021-02-22T22:21:09.351" v="227"/>
        <pc:sldMkLst>
          <pc:docMk/>
          <pc:sldMk cId="2321181180" sldId="271"/>
        </pc:sldMkLst>
      </pc:sldChg>
      <pc:sldChg chg="modSp del">
        <pc:chgData name="Johnson, Scott" userId="S::scott.johnson@tea.texas.gov::bec97677-f0c6-4bfb-b610-83dc74061801" providerId="AD" clId="Web-{69C9A34B-72A3-4301-9890-B9E131356D01}" dt="2021-02-22T22:20:48.866" v="204"/>
        <pc:sldMkLst>
          <pc:docMk/>
          <pc:sldMk cId="2922062786" sldId="272"/>
        </pc:sldMkLst>
        <pc:spChg chg="mod">
          <ac:chgData name="Johnson, Scott" userId="S::scott.johnson@tea.texas.gov::bec97677-f0c6-4bfb-b610-83dc74061801" providerId="AD" clId="Web-{69C9A34B-72A3-4301-9890-B9E131356D01}" dt="2021-02-22T22:11:48.678" v="78" actId="20577"/>
          <ac:spMkLst>
            <pc:docMk/>
            <pc:sldMk cId="2922062786" sldId="272"/>
            <ac:spMk id="5" creationId="{354EB7A2-BAD5-4E57-84D7-1E19076795C7}"/>
          </ac:spMkLst>
        </pc:spChg>
      </pc:sldChg>
      <pc:sldChg chg="modSp ord">
        <pc:chgData name="Johnson, Scott" userId="S::scott.johnson@tea.texas.gov::bec97677-f0c6-4bfb-b610-83dc74061801" providerId="AD" clId="Web-{69C9A34B-72A3-4301-9890-B9E131356D01}" dt="2021-02-22T22:58:30.837" v="647" actId="20577"/>
        <pc:sldMkLst>
          <pc:docMk/>
          <pc:sldMk cId="2975579749" sldId="273"/>
        </pc:sldMkLst>
        <pc:spChg chg="mod">
          <ac:chgData name="Johnson, Scott" userId="S::scott.johnson@tea.texas.gov::bec97677-f0c6-4bfb-b610-83dc74061801" providerId="AD" clId="Web-{69C9A34B-72A3-4301-9890-B9E131356D01}" dt="2021-02-22T22:58:30.837" v="647" actId="20577"/>
          <ac:spMkLst>
            <pc:docMk/>
            <pc:sldMk cId="2975579749" sldId="273"/>
            <ac:spMk id="3" creationId="{06942845-BD5A-42C5-A5C4-13339DD507AB}"/>
          </ac:spMkLst>
        </pc:spChg>
      </pc:sldChg>
      <pc:sldChg chg="modSp ord">
        <pc:chgData name="Johnson, Scott" userId="S::scott.johnson@tea.texas.gov::bec97677-f0c6-4bfb-b610-83dc74061801" providerId="AD" clId="Web-{69C9A34B-72A3-4301-9890-B9E131356D01}" dt="2021-02-22T22:21:13.945" v="229"/>
        <pc:sldMkLst>
          <pc:docMk/>
          <pc:sldMk cId="2972553045" sldId="277"/>
        </pc:sldMkLst>
        <pc:spChg chg="mod">
          <ac:chgData name="Johnson, Scott" userId="S::scott.johnson@tea.texas.gov::bec97677-f0c6-4bfb-b610-83dc74061801" providerId="AD" clId="Web-{69C9A34B-72A3-4301-9890-B9E131356D01}" dt="2021-02-22T22:07:41.640" v="12" actId="20577"/>
          <ac:spMkLst>
            <pc:docMk/>
            <pc:sldMk cId="2972553045" sldId="277"/>
            <ac:spMk id="5" creationId="{5AE0E511-8808-46F4-8573-BB38D117974C}"/>
          </ac:spMkLst>
        </pc:spChg>
      </pc:sldChg>
      <pc:sldChg chg="modSp add replId">
        <pc:chgData name="Johnson, Scott" userId="S::scott.johnson@tea.texas.gov::bec97677-f0c6-4bfb-b610-83dc74061801" providerId="AD" clId="Web-{69C9A34B-72A3-4301-9890-B9E131356D01}" dt="2021-02-22T22:13:05.743" v="103" actId="20577"/>
        <pc:sldMkLst>
          <pc:docMk/>
          <pc:sldMk cId="4014164300" sldId="278"/>
        </pc:sldMkLst>
        <pc:spChg chg="mod">
          <ac:chgData name="Johnson, Scott" userId="S::scott.johnson@tea.texas.gov::bec97677-f0c6-4bfb-b610-83dc74061801" providerId="AD" clId="Web-{69C9A34B-72A3-4301-9890-B9E131356D01}" dt="2021-02-22T22:13:05.743" v="103" actId="20577"/>
          <ac:spMkLst>
            <pc:docMk/>
            <pc:sldMk cId="4014164300" sldId="278"/>
            <ac:spMk id="3" creationId="{06942845-BD5A-42C5-A5C4-13339DD507AB}"/>
          </ac:spMkLst>
        </pc:spChg>
      </pc:sldChg>
      <pc:sldChg chg="modSp add replId">
        <pc:chgData name="Johnson, Scott" userId="S::scott.johnson@tea.texas.gov::bec97677-f0c6-4bfb-b610-83dc74061801" providerId="AD" clId="Web-{69C9A34B-72A3-4301-9890-B9E131356D01}" dt="2021-02-22T22:13:26.619" v="108" actId="20577"/>
        <pc:sldMkLst>
          <pc:docMk/>
          <pc:sldMk cId="2666386289" sldId="279"/>
        </pc:sldMkLst>
        <pc:spChg chg="mod">
          <ac:chgData name="Johnson, Scott" userId="S::scott.johnson@tea.texas.gov::bec97677-f0c6-4bfb-b610-83dc74061801" providerId="AD" clId="Web-{69C9A34B-72A3-4301-9890-B9E131356D01}" dt="2021-02-22T22:13:26.619" v="108" actId="20577"/>
          <ac:spMkLst>
            <pc:docMk/>
            <pc:sldMk cId="2666386289" sldId="279"/>
            <ac:spMk id="3" creationId="{06942845-BD5A-42C5-A5C4-13339DD507AB}"/>
          </ac:spMkLst>
        </pc:spChg>
      </pc:sldChg>
      <pc:sldChg chg="add replId">
        <pc:chgData name="Johnson, Scott" userId="S::scott.johnson@tea.texas.gov::bec97677-f0c6-4bfb-b610-83dc74061801" providerId="AD" clId="Web-{69C9A34B-72A3-4301-9890-B9E131356D01}" dt="2021-02-22T22:14:14.464" v="109"/>
        <pc:sldMkLst>
          <pc:docMk/>
          <pc:sldMk cId="4061703713" sldId="280"/>
        </pc:sldMkLst>
      </pc:sldChg>
      <pc:sldChg chg="modSp add del ord replId">
        <pc:chgData name="Johnson, Scott" userId="S::scott.johnson@tea.texas.gov::bec97677-f0c6-4bfb-b610-83dc74061801" providerId="AD" clId="Web-{69C9A34B-72A3-4301-9890-B9E131356D01}" dt="2021-02-22T22:19:53.974" v="195"/>
        <pc:sldMkLst>
          <pc:docMk/>
          <pc:sldMk cId="1589234281" sldId="281"/>
        </pc:sldMkLst>
        <pc:spChg chg="mod">
          <ac:chgData name="Johnson, Scott" userId="S::scott.johnson@tea.texas.gov::bec97677-f0c6-4bfb-b610-83dc74061801" providerId="AD" clId="Web-{69C9A34B-72A3-4301-9890-B9E131356D01}" dt="2021-02-22T22:14:30.558" v="115" actId="20577"/>
          <ac:spMkLst>
            <pc:docMk/>
            <pc:sldMk cId="1589234281" sldId="281"/>
            <ac:spMk id="5" creationId="{354EB7A2-BAD5-4E57-84D7-1E19076795C7}"/>
          </ac:spMkLst>
        </pc:spChg>
      </pc:sldChg>
      <pc:sldChg chg="modSp add ord replId">
        <pc:chgData name="Johnson, Scott" userId="S::scott.johnson@tea.texas.gov::bec97677-f0c6-4bfb-b610-83dc74061801" providerId="AD" clId="Web-{69C9A34B-72A3-4301-9890-B9E131356D01}" dt="2021-02-22T22:32:38.214" v="371" actId="20577"/>
        <pc:sldMkLst>
          <pc:docMk/>
          <pc:sldMk cId="2738065107" sldId="282"/>
        </pc:sldMkLst>
        <pc:spChg chg="mod">
          <ac:chgData name="Johnson, Scott" userId="S::scott.johnson@tea.texas.gov::bec97677-f0c6-4bfb-b610-83dc74061801" providerId="AD" clId="Web-{69C9A34B-72A3-4301-9890-B9E131356D01}" dt="2021-02-22T22:32:38.214" v="371" actId="20577"/>
          <ac:spMkLst>
            <pc:docMk/>
            <pc:sldMk cId="2738065107" sldId="282"/>
            <ac:spMk id="4" creationId="{9F800888-D9B6-49F1-8B90-B7E4BB43ED5B}"/>
          </ac:spMkLst>
        </pc:spChg>
      </pc:sldChg>
      <pc:sldChg chg="modSp add replId">
        <pc:chgData name="Johnson, Scott" userId="S::scott.johnson@tea.texas.gov::bec97677-f0c6-4bfb-b610-83dc74061801" providerId="AD" clId="Web-{69C9A34B-72A3-4301-9890-B9E131356D01}" dt="2021-02-22T22:32:46.980" v="374" actId="20577"/>
        <pc:sldMkLst>
          <pc:docMk/>
          <pc:sldMk cId="4254091782" sldId="283"/>
        </pc:sldMkLst>
        <pc:spChg chg="mod">
          <ac:chgData name="Johnson, Scott" userId="S::scott.johnson@tea.texas.gov::bec97677-f0c6-4bfb-b610-83dc74061801" providerId="AD" clId="Web-{69C9A34B-72A3-4301-9890-B9E131356D01}" dt="2021-02-22T22:32:46.980" v="374" actId="20577"/>
          <ac:spMkLst>
            <pc:docMk/>
            <pc:sldMk cId="4254091782" sldId="283"/>
            <ac:spMk id="4" creationId="{9F800888-D9B6-49F1-8B90-B7E4BB43ED5B}"/>
          </ac:spMkLst>
        </pc:spChg>
      </pc:sldChg>
      <pc:sldChg chg="modSp add replId">
        <pc:chgData name="Johnson, Scott" userId="S::scott.johnson@tea.texas.gov::bec97677-f0c6-4bfb-b610-83dc74061801" providerId="AD" clId="Web-{69C9A34B-72A3-4301-9890-B9E131356D01}" dt="2021-02-22T22:17:03.469" v="139" actId="20577"/>
        <pc:sldMkLst>
          <pc:docMk/>
          <pc:sldMk cId="963601259" sldId="284"/>
        </pc:sldMkLst>
        <pc:spChg chg="mod">
          <ac:chgData name="Johnson, Scott" userId="S::scott.johnson@tea.texas.gov::bec97677-f0c6-4bfb-b610-83dc74061801" providerId="AD" clId="Web-{69C9A34B-72A3-4301-9890-B9E131356D01}" dt="2021-02-22T22:17:03.469" v="139" actId="20577"/>
          <ac:spMkLst>
            <pc:docMk/>
            <pc:sldMk cId="963601259" sldId="284"/>
            <ac:spMk id="3" creationId="{06942845-BD5A-42C5-A5C4-13339DD507AB}"/>
          </ac:spMkLst>
        </pc:spChg>
      </pc:sldChg>
      <pc:sldChg chg="modSp add ord replId">
        <pc:chgData name="Johnson, Scott" userId="S::scott.johnson@tea.texas.gov::bec97677-f0c6-4bfb-b610-83dc74061801" providerId="AD" clId="Web-{69C9A34B-72A3-4301-9890-B9E131356D01}" dt="2021-02-22T22:23:02.432" v="246"/>
        <pc:sldMkLst>
          <pc:docMk/>
          <pc:sldMk cId="1283353556" sldId="285"/>
        </pc:sldMkLst>
        <pc:spChg chg="mod">
          <ac:chgData name="Johnson, Scott" userId="S::scott.johnson@tea.texas.gov::bec97677-f0c6-4bfb-b610-83dc74061801" providerId="AD" clId="Web-{69C9A34B-72A3-4301-9890-B9E131356D01}" dt="2021-02-22T22:22:54.791" v="245" actId="20577"/>
          <ac:spMkLst>
            <pc:docMk/>
            <pc:sldMk cId="1283353556" sldId="285"/>
            <ac:spMk id="3" creationId="{06942845-BD5A-42C5-A5C4-13339DD507AB}"/>
          </ac:spMkLst>
        </pc:spChg>
      </pc:sldChg>
      <pc:sldChg chg="modSp add ord replId">
        <pc:chgData name="Johnson, Scott" userId="S::scott.johnson@tea.texas.gov::bec97677-f0c6-4bfb-b610-83dc74061801" providerId="AD" clId="Web-{69C9A34B-72A3-4301-9890-B9E131356D01}" dt="2021-02-22T22:17:30.094" v="146" actId="20577"/>
        <pc:sldMkLst>
          <pc:docMk/>
          <pc:sldMk cId="1987078512" sldId="286"/>
        </pc:sldMkLst>
        <pc:spChg chg="mod">
          <ac:chgData name="Johnson, Scott" userId="S::scott.johnson@tea.texas.gov::bec97677-f0c6-4bfb-b610-83dc74061801" providerId="AD" clId="Web-{69C9A34B-72A3-4301-9890-B9E131356D01}" dt="2021-02-22T22:17:30.094" v="146" actId="20577"/>
          <ac:spMkLst>
            <pc:docMk/>
            <pc:sldMk cId="1987078512" sldId="286"/>
            <ac:spMk id="3" creationId="{06942845-BD5A-42C5-A5C4-13339DD507AB}"/>
          </ac:spMkLst>
        </pc:spChg>
      </pc:sldChg>
      <pc:sldChg chg="modSp add ord replId">
        <pc:chgData name="Johnson, Scott" userId="S::scott.johnson@tea.texas.gov::bec97677-f0c6-4bfb-b610-83dc74061801" providerId="AD" clId="Web-{69C9A34B-72A3-4301-9890-B9E131356D01}" dt="2021-02-22T22:20:03.568" v="196"/>
        <pc:sldMkLst>
          <pc:docMk/>
          <pc:sldMk cId="713327329" sldId="287"/>
        </pc:sldMkLst>
        <pc:spChg chg="mod">
          <ac:chgData name="Johnson, Scott" userId="S::scott.johnson@tea.texas.gov::bec97677-f0c6-4bfb-b610-83dc74061801" providerId="AD" clId="Web-{69C9A34B-72A3-4301-9890-B9E131356D01}" dt="2021-02-22T22:17:46.595" v="159" actId="20577"/>
          <ac:spMkLst>
            <pc:docMk/>
            <pc:sldMk cId="713327329" sldId="287"/>
            <ac:spMk id="3" creationId="{06942845-BD5A-42C5-A5C4-13339DD507AB}"/>
          </ac:spMkLst>
        </pc:spChg>
      </pc:sldChg>
      <pc:sldChg chg="modSp add replId">
        <pc:chgData name="Johnson, Scott" userId="S::scott.johnson@tea.texas.gov::bec97677-f0c6-4bfb-b610-83dc74061801" providerId="AD" clId="Web-{69C9A34B-72A3-4301-9890-B9E131356D01}" dt="2021-02-22T23:00:48.716" v="701" actId="20577"/>
        <pc:sldMkLst>
          <pc:docMk/>
          <pc:sldMk cId="2366694518" sldId="288"/>
        </pc:sldMkLst>
        <pc:spChg chg="mod">
          <ac:chgData name="Johnson, Scott" userId="S::scott.johnson@tea.texas.gov::bec97677-f0c6-4bfb-b610-83dc74061801" providerId="AD" clId="Web-{69C9A34B-72A3-4301-9890-B9E131356D01}" dt="2021-02-22T22:18:33.018" v="171" actId="20577"/>
          <ac:spMkLst>
            <pc:docMk/>
            <pc:sldMk cId="2366694518" sldId="288"/>
            <ac:spMk id="3" creationId="{06942845-BD5A-42C5-A5C4-13339DD507AB}"/>
          </ac:spMkLst>
        </pc:spChg>
        <pc:spChg chg="mod">
          <ac:chgData name="Johnson, Scott" userId="S::scott.johnson@tea.texas.gov::bec97677-f0c6-4bfb-b610-83dc74061801" providerId="AD" clId="Web-{69C9A34B-72A3-4301-9890-B9E131356D01}" dt="2021-02-22T23:00:48.716" v="701" actId="20577"/>
          <ac:spMkLst>
            <pc:docMk/>
            <pc:sldMk cId="2366694518" sldId="288"/>
            <ac:spMk id="4" creationId="{3F6CE2FE-F02B-461B-8C8F-E1DFA26F0ED4}"/>
          </ac:spMkLst>
        </pc:spChg>
      </pc:sldChg>
      <pc:sldChg chg="modSp add del replId">
        <pc:chgData name="Johnson, Scott" userId="S::scott.johnson@tea.texas.gov::bec97677-f0c6-4bfb-b610-83dc74061801" providerId="AD" clId="Web-{69C9A34B-72A3-4301-9890-B9E131356D01}" dt="2021-02-22T22:36:48.940" v="451"/>
        <pc:sldMkLst>
          <pc:docMk/>
          <pc:sldMk cId="2434511576" sldId="289"/>
        </pc:sldMkLst>
        <pc:spChg chg="mod">
          <ac:chgData name="Johnson, Scott" userId="S::scott.johnson@tea.texas.gov::bec97677-f0c6-4bfb-b610-83dc74061801" providerId="AD" clId="Web-{69C9A34B-72A3-4301-9890-B9E131356D01}" dt="2021-02-22T22:19:42.942" v="194" actId="20577"/>
          <ac:spMkLst>
            <pc:docMk/>
            <pc:sldMk cId="2434511576" sldId="289"/>
            <ac:spMk id="3" creationId="{06942845-BD5A-42C5-A5C4-13339DD507AB}"/>
          </ac:spMkLst>
        </pc:spChg>
      </pc:sldChg>
      <pc:sldChg chg="addSp delSp modSp add replId">
        <pc:chgData name="Johnson, Scott" userId="S::scott.johnson@tea.texas.gov::bec97677-f0c6-4bfb-b610-83dc74061801" providerId="AD" clId="Web-{69C9A34B-72A3-4301-9890-B9E131356D01}" dt="2021-02-22T23:11:41.173" v="1036"/>
        <pc:sldMkLst>
          <pc:docMk/>
          <pc:sldMk cId="831019871" sldId="290"/>
        </pc:sldMkLst>
        <pc:spChg chg="mod">
          <ac:chgData name="Johnson, Scott" userId="S::scott.johnson@tea.texas.gov::bec97677-f0c6-4bfb-b610-83dc74061801" providerId="AD" clId="Web-{69C9A34B-72A3-4301-9890-B9E131356D01}" dt="2021-02-22T22:20:36.553" v="203" actId="20577"/>
          <ac:spMkLst>
            <pc:docMk/>
            <pc:sldMk cId="831019871" sldId="290"/>
            <ac:spMk id="3" creationId="{06942845-BD5A-42C5-A5C4-13339DD507AB}"/>
          </ac:spMkLst>
        </pc:spChg>
        <pc:spChg chg="mod">
          <ac:chgData name="Johnson, Scott" userId="S::scott.johnson@tea.texas.gov::bec97677-f0c6-4bfb-b610-83dc74061801" providerId="AD" clId="Web-{69C9A34B-72A3-4301-9890-B9E131356D01}" dt="2021-02-22T23:11:20.157" v="1032" actId="1076"/>
          <ac:spMkLst>
            <pc:docMk/>
            <pc:sldMk cId="831019871" sldId="290"/>
            <ac:spMk id="4" creationId="{3F6CE2FE-F02B-461B-8C8F-E1DFA26F0ED4}"/>
          </ac:spMkLst>
        </pc:spChg>
        <pc:graphicFrameChg chg="add mod modGraphic">
          <ac:chgData name="Johnson, Scott" userId="S::scott.johnson@tea.texas.gov::bec97677-f0c6-4bfb-b610-83dc74061801" providerId="AD" clId="Web-{69C9A34B-72A3-4301-9890-B9E131356D01}" dt="2021-02-22T23:11:41.173" v="1036"/>
          <ac:graphicFrameMkLst>
            <pc:docMk/>
            <pc:sldMk cId="831019871" sldId="290"/>
            <ac:graphicFrameMk id="5" creationId="{557D000B-F323-4AEF-8058-4E0D6CC491DE}"/>
          </ac:graphicFrameMkLst>
        </pc:graphicFrameChg>
        <pc:graphicFrameChg chg="add del mod">
          <ac:chgData name="Johnson, Scott" userId="S::scott.johnson@tea.texas.gov::bec97677-f0c6-4bfb-b610-83dc74061801" providerId="AD" clId="Web-{69C9A34B-72A3-4301-9890-B9E131356D01}" dt="2021-02-22T23:05:25.443" v="775"/>
          <ac:graphicFrameMkLst>
            <pc:docMk/>
            <pc:sldMk cId="831019871" sldId="290"/>
            <ac:graphicFrameMk id="7" creationId="{11ED6037-13A2-41A5-902C-8059704017A1}"/>
          </ac:graphicFrameMkLst>
        </pc:graphicFrameChg>
        <pc:graphicFrameChg chg="add del mod">
          <ac:chgData name="Johnson, Scott" userId="S::scott.johnson@tea.texas.gov::bec97677-f0c6-4bfb-b610-83dc74061801" providerId="AD" clId="Web-{69C9A34B-72A3-4301-9890-B9E131356D01}" dt="2021-02-22T23:10:55.546" v="1015"/>
          <ac:graphicFrameMkLst>
            <pc:docMk/>
            <pc:sldMk cId="831019871" sldId="290"/>
            <ac:graphicFrameMk id="9" creationId="{3434E2A9-6107-4373-BB60-E5DDE7453FAB}"/>
          </ac:graphicFrameMkLst>
        </pc:graphicFrameChg>
      </pc:sldChg>
      <pc:sldChg chg="modSp add replId">
        <pc:chgData name="Johnson, Scott" userId="S::scott.johnson@tea.texas.gov::bec97677-f0c6-4bfb-b610-83dc74061801" providerId="AD" clId="Web-{69C9A34B-72A3-4301-9890-B9E131356D01}" dt="2021-02-22T22:21:39.414" v="232"/>
        <pc:sldMkLst>
          <pc:docMk/>
          <pc:sldMk cId="1397608531" sldId="291"/>
        </pc:sldMkLst>
        <pc:spChg chg="mod">
          <ac:chgData name="Johnson, Scott" userId="S::scott.johnson@tea.texas.gov::bec97677-f0c6-4bfb-b610-83dc74061801" providerId="AD" clId="Web-{69C9A34B-72A3-4301-9890-B9E131356D01}" dt="2021-02-22T22:21:39.414" v="232"/>
          <ac:spMkLst>
            <pc:docMk/>
            <pc:sldMk cId="1397608531" sldId="291"/>
            <ac:spMk id="4" creationId="{9F800888-D9B6-49F1-8B90-B7E4BB43ED5B}"/>
          </ac:spMkLst>
        </pc:spChg>
      </pc:sldChg>
      <pc:sldChg chg="modSp add replId">
        <pc:chgData name="Johnson, Scott" userId="S::scott.johnson@tea.texas.gov::bec97677-f0c6-4bfb-b610-83dc74061801" providerId="AD" clId="Web-{69C9A34B-72A3-4301-9890-B9E131356D01}" dt="2021-02-22T22:32:55.653" v="377" actId="20577"/>
        <pc:sldMkLst>
          <pc:docMk/>
          <pc:sldMk cId="3985035807" sldId="292"/>
        </pc:sldMkLst>
        <pc:spChg chg="mod">
          <ac:chgData name="Johnson, Scott" userId="S::scott.johnson@tea.texas.gov::bec97677-f0c6-4bfb-b610-83dc74061801" providerId="AD" clId="Web-{69C9A34B-72A3-4301-9890-B9E131356D01}" dt="2021-02-22T22:32:55.653" v="377" actId="20577"/>
          <ac:spMkLst>
            <pc:docMk/>
            <pc:sldMk cId="3985035807" sldId="292"/>
            <ac:spMk id="4" creationId="{9F800888-D9B6-49F1-8B90-B7E4BB43ED5B}"/>
          </ac:spMkLst>
        </pc:spChg>
      </pc:sldChg>
      <pc:sldChg chg="modSp add ord replId">
        <pc:chgData name="Johnson, Scott" userId="S::scott.johnson@tea.texas.gov::bec97677-f0c6-4bfb-b610-83dc74061801" providerId="AD" clId="Web-{69C9A34B-72A3-4301-9890-B9E131356D01}" dt="2021-02-22T22:22:38.697" v="239" actId="20577"/>
        <pc:sldMkLst>
          <pc:docMk/>
          <pc:sldMk cId="303887930" sldId="293"/>
        </pc:sldMkLst>
        <pc:spChg chg="mod">
          <ac:chgData name="Johnson, Scott" userId="S::scott.johnson@tea.texas.gov::bec97677-f0c6-4bfb-b610-83dc74061801" providerId="AD" clId="Web-{69C9A34B-72A3-4301-9890-B9E131356D01}" dt="2021-02-22T22:22:38.697" v="239" actId="20577"/>
          <ac:spMkLst>
            <pc:docMk/>
            <pc:sldMk cId="303887930" sldId="293"/>
            <ac:spMk id="3" creationId="{06942845-BD5A-42C5-A5C4-13339DD507AB}"/>
          </ac:spMkLst>
        </pc:spChg>
      </pc:sldChg>
      <pc:sldChg chg="modSp add ord replId">
        <pc:chgData name="Johnson, Scott" userId="S::scott.johnson@tea.texas.gov::bec97677-f0c6-4bfb-b610-83dc74061801" providerId="AD" clId="Web-{69C9A34B-72A3-4301-9890-B9E131356D01}" dt="2021-02-22T22:23:02.432" v="247"/>
        <pc:sldMkLst>
          <pc:docMk/>
          <pc:sldMk cId="3412343134" sldId="294"/>
        </pc:sldMkLst>
        <pc:spChg chg="mod">
          <ac:chgData name="Johnson, Scott" userId="S::scott.johnson@tea.texas.gov::bec97677-f0c6-4bfb-b610-83dc74061801" providerId="AD" clId="Web-{69C9A34B-72A3-4301-9890-B9E131356D01}" dt="2021-02-22T22:22:51.432" v="244" actId="20577"/>
          <ac:spMkLst>
            <pc:docMk/>
            <pc:sldMk cId="3412343134" sldId="294"/>
            <ac:spMk id="3" creationId="{06942845-BD5A-42C5-A5C4-13339DD507AB}"/>
          </ac:spMkLst>
        </pc:spChg>
      </pc:sldChg>
      <pc:sldChg chg="add replId">
        <pc:chgData name="Johnson, Scott" userId="S::scott.johnson@tea.texas.gov::bec97677-f0c6-4bfb-b610-83dc74061801" providerId="AD" clId="Web-{69C9A34B-72A3-4301-9890-B9E131356D01}" dt="2021-02-22T22:22:43.900" v="241"/>
        <pc:sldMkLst>
          <pc:docMk/>
          <pc:sldMk cId="125990626" sldId="295"/>
        </pc:sldMkLst>
      </pc:sldChg>
      <pc:sldChg chg="modSp add ord replId">
        <pc:chgData name="Johnson, Scott" userId="S::scott.johnson@tea.texas.gov::bec97677-f0c6-4bfb-b610-83dc74061801" providerId="AD" clId="Web-{69C9A34B-72A3-4301-9890-B9E131356D01}" dt="2021-02-22T22:23:38.964" v="256"/>
        <pc:sldMkLst>
          <pc:docMk/>
          <pc:sldMk cId="274525411" sldId="296"/>
        </pc:sldMkLst>
        <pc:spChg chg="mod">
          <ac:chgData name="Johnson, Scott" userId="S::scott.johnson@tea.texas.gov::bec97677-f0c6-4bfb-b610-83dc74061801" providerId="AD" clId="Web-{69C9A34B-72A3-4301-9890-B9E131356D01}" dt="2021-02-22T22:23:23.839" v="250" actId="20577"/>
          <ac:spMkLst>
            <pc:docMk/>
            <pc:sldMk cId="274525411" sldId="296"/>
            <ac:spMk id="3" creationId="{06942845-BD5A-42C5-A5C4-13339DD507AB}"/>
          </ac:spMkLst>
        </pc:spChg>
      </pc:sldChg>
      <pc:sldChg chg="modSp add del ord replId">
        <pc:chgData name="Johnson, Scott" userId="S::scott.johnson@tea.texas.gov::bec97677-f0c6-4bfb-b610-83dc74061801" providerId="AD" clId="Web-{69C9A34B-72A3-4301-9890-B9E131356D01}" dt="2021-02-22T23:12:16.518" v="1040"/>
        <pc:sldMkLst>
          <pc:docMk/>
          <pc:sldMk cId="1707415369" sldId="297"/>
        </pc:sldMkLst>
        <pc:spChg chg="mod">
          <ac:chgData name="Johnson, Scott" userId="S::scott.johnson@tea.texas.gov::bec97677-f0c6-4bfb-b610-83dc74061801" providerId="AD" clId="Web-{69C9A34B-72A3-4301-9890-B9E131356D01}" dt="2021-02-22T22:23:31.714" v="254" actId="20577"/>
          <ac:spMkLst>
            <pc:docMk/>
            <pc:sldMk cId="1707415369" sldId="297"/>
            <ac:spMk id="3" creationId="{06942845-BD5A-42C5-A5C4-13339DD507AB}"/>
          </ac:spMkLst>
        </pc:spChg>
      </pc:sldChg>
      <pc:sldChg chg="modSp add del replId">
        <pc:chgData name="Johnson, Scott" userId="S::scott.johnson@tea.texas.gov::bec97677-f0c6-4bfb-b610-83dc74061801" providerId="AD" clId="Web-{69C9A34B-72A3-4301-9890-B9E131356D01}" dt="2021-02-22T22:36:08.580" v="445"/>
        <pc:sldMkLst>
          <pc:docMk/>
          <pc:sldMk cId="2177213518" sldId="298"/>
        </pc:sldMkLst>
        <pc:spChg chg="mod">
          <ac:chgData name="Johnson, Scott" userId="S::scott.johnson@tea.texas.gov::bec97677-f0c6-4bfb-b610-83dc74061801" providerId="AD" clId="Web-{69C9A34B-72A3-4301-9890-B9E131356D01}" dt="2021-02-22T22:24:08.590" v="259" actId="20577"/>
          <ac:spMkLst>
            <pc:docMk/>
            <pc:sldMk cId="2177213518" sldId="298"/>
            <ac:spMk id="3" creationId="{06942845-BD5A-42C5-A5C4-13339DD507AB}"/>
          </ac:spMkLst>
        </pc:spChg>
      </pc:sldChg>
      <pc:sldChg chg="modSp add replId">
        <pc:chgData name="Johnson, Scott" userId="S::scott.johnson@tea.texas.gov::bec97677-f0c6-4bfb-b610-83dc74061801" providerId="AD" clId="Web-{69C9A34B-72A3-4301-9890-B9E131356D01}" dt="2021-02-22T22:33:05.215" v="380" actId="20577"/>
        <pc:sldMkLst>
          <pc:docMk/>
          <pc:sldMk cId="3350193963" sldId="299"/>
        </pc:sldMkLst>
        <pc:spChg chg="mod">
          <ac:chgData name="Johnson, Scott" userId="S::scott.johnson@tea.texas.gov::bec97677-f0c6-4bfb-b610-83dc74061801" providerId="AD" clId="Web-{69C9A34B-72A3-4301-9890-B9E131356D01}" dt="2021-02-22T22:33:05.215" v="380" actId="20577"/>
          <ac:spMkLst>
            <pc:docMk/>
            <pc:sldMk cId="3350193963" sldId="299"/>
            <ac:spMk id="4" creationId="{9F800888-D9B6-49F1-8B90-B7E4BB43ED5B}"/>
          </ac:spMkLst>
        </pc:spChg>
      </pc:sldChg>
      <pc:sldChg chg="modSp add ord replId">
        <pc:chgData name="Johnson, Scott" userId="S::scott.johnson@tea.texas.gov::bec97677-f0c6-4bfb-b610-83dc74061801" providerId="AD" clId="Web-{69C9A34B-72A3-4301-9890-B9E131356D01}" dt="2021-02-22T22:33:14.122" v="383" actId="20577"/>
        <pc:sldMkLst>
          <pc:docMk/>
          <pc:sldMk cId="2168814760" sldId="300"/>
        </pc:sldMkLst>
        <pc:spChg chg="mod">
          <ac:chgData name="Johnson, Scott" userId="S::scott.johnson@tea.texas.gov::bec97677-f0c6-4bfb-b610-83dc74061801" providerId="AD" clId="Web-{69C9A34B-72A3-4301-9890-B9E131356D01}" dt="2021-02-22T22:33:14.122" v="383" actId="20577"/>
          <ac:spMkLst>
            <pc:docMk/>
            <pc:sldMk cId="2168814760" sldId="300"/>
            <ac:spMk id="4" creationId="{9F800888-D9B6-49F1-8B90-B7E4BB43ED5B}"/>
          </ac:spMkLst>
        </pc:spChg>
      </pc:sldChg>
      <pc:sldChg chg="modSp add replId">
        <pc:chgData name="Johnson, Scott" userId="S::scott.johnson@tea.texas.gov::bec97677-f0c6-4bfb-b610-83dc74061801" providerId="AD" clId="Web-{69C9A34B-72A3-4301-9890-B9E131356D01}" dt="2021-02-22T22:33:34.372" v="389" actId="20577"/>
        <pc:sldMkLst>
          <pc:docMk/>
          <pc:sldMk cId="1890114634" sldId="301"/>
        </pc:sldMkLst>
        <pc:spChg chg="mod">
          <ac:chgData name="Johnson, Scott" userId="S::scott.johnson@tea.texas.gov::bec97677-f0c6-4bfb-b610-83dc74061801" providerId="AD" clId="Web-{69C9A34B-72A3-4301-9890-B9E131356D01}" dt="2021-02-22T22:33:34.372" v="389" actId="20577"/>
          <ac:spMkLst>
            <pc:docMk/>
            <pc:sldMk cId="1890114634" sldId="301"/>
            <ac:spMk id="4" creationId="{9F800888-D9B6-49F1-8B90-B7E4BB43ED5B}"/>
          </ac:spMkLst>
        </pc:spChg>
      </pc:sldChg>
      <pc:sldChg chg="modSp add ord replId">
        <pc:chgData name="Johnson, Scott" userId="S::scott.johnson@tea.texas.gov::bec97677-f0c6-4bfb-b610-83dc74061801" providerId="AD" clId="Web-{69C9A34B-72A3-4301-9890-B9E131356D01}" dt="2021-02-22T22:33:37.013" v="390"/>
        <pc:sldMkLst>
          <pc:docMk/>
          <pc:sldMk cId="2726622376" sldId="302"/>
        </pc:sldMkLst>
        <pc:spChg chg="mod">
          <ac:chgData name="Johnson, Scott" userId="S::scott.johnson@tea.texas.gov::bec97677-f0c6-4bfb-b610-83dc74061801" providerId="AD" clId="Web-{69C9A34B-72A3-4301-9890-B9E131356D01}" dt="2021-02-22T22:32:20.058" v="363" actId="20577"/>
          <ac:spMkLst>
            <pc:docMk/>
            <pc:sldMk cId="2726622376" sldId="302"/>
            <ac:spMk id="4" creationId="{9F800888-D9B6-49F1-8B90-B7E4BB43ED5B}"/>
          </ac:spMkLst>
        </pc:spChg>
      </pc:sldChg>
      <pc:sldChg chg="modSp add replId">
        <pc:chgData name="Johnson, Scott" userId="S::scott.johnson@tea.texas.gov::bec97677-f0c6-4bfb-b610-83dc74061801" providerId="AD" clId="Web-{69C9A34B-72A3-4301-9890-B9E131356D01}" dt="2021-02-22T22:25:46.031" v="275"/>
        <pc:sldMkLst>
          <pc:docMk/>
          <pc:sldMk cId="1076972079" sldId="303"/>
        </pc:sldMkLst>
        <pc:spChg chg="mod">
          <ac:chgData name="Johnson, Scott" userId="S::scott.johnson@tea.texas.gov::bec97677-f0c6-4bfb-b610-83dc74061801" providerId="AD" clId="Web-{69C9A34B-72A3-4301-9890-B9E131356D01}" dt="2021-02-22T22:25:46.031" v="275"/>
          <ac:spMkLst>
            <pc:docMk/>
            <pc:sldMk cId="1076972079" sldId="303"/>
            <ac:spMk id="4" creationId="{9F800888-D9B6-49F1-8B90-B7E4BB43ED5B}"/>
          </ac:spMkLst>
        </pc:spChg>
      </pc:sldChg>
      <pc:sldChg chg="modSp add replId">
        <pc:chgData name="Johnson, Scott" userId="S::scott.johnson@tea.texas.gov::bec97677-f0c6-4bfb-b610-83dc74061801" providerId="AD" clId="Web-{69C9A34B-72A3-4301-9890-B9E131356D01}" dt="2021-02-22T22:26:32.094" v="281"/>
        <pc:sldMkLst>
          <pc:docMk/>
          <pc:sldMk cId="4069855252" sldId="304"/>
        </pc:sldMkLst>
        <pc:spChg chg="mod">
          <ac:chgData name="Johnson, Scott" userId="S::scott.johnson@tea.texas.gov::bec97677-f0c6-4bfb-b610-83dc74061801" providerId="AD" clId="Web-{69C9A34B-72A3-4301-9890-B9E131356D01}" dt="2021-02-22T22:26:32.094" v="281"/>
          <ac:spMkLst>
            <pc:docMk/>
            <pc:sldMk cId="4069855252" sldId="304"/>
            <ac:spMk id="4" creationId="{9F800888-D9B6-49F1-8B90-B7E4BB43ED5B}"/>
          </ac:spMkLst>
        </pc:spChg>
      </pc:sldChg>
      <pc:sldChg chg="modSp add replId">
        <pc:chgData name="Johnson, Scott" userId="S::scott.johnson@tea.texas.gov::bec97677-f0c6-4bfb-b610-83dc74061801" providerId="AD" clId="Web-{69C9A34B-72A3-4301-9890-B9E131356D01}" dt="2021-02-22T22:26:11.938" v="279"/>
        <pc:sldMkLst>
          <pc:docMk/>
          <pc:sldMk cId="1991744006" sldId="305"/>
        </pc:sldMkLst>
        <pc:spChg chg="mod">
          <ac:chgData name="Johnson, Scott" userId="S::scott.johnson@tea.texas.gov::bec97677-f0c6-4bfb-b610-83dc74061801" providerId="AD" clId="Web-{69C9A34B-72A3-4301-9890-B9E131356D01}" dt="2021-02-22T22:26:11.938" v="279"/>
          <ac:spMkLst>
            <pc:docMk/>
            <pc:sldMk cId="1991744006" sldId="305"/>
            <ac:spMk id="4" creationId="{9F800888-D9B6-49F1-8B90-B7E4BB43ED5B}"/>
          </ac:spMkLst>
        </pc:spChg>
      </pc:sldChg>
      <pc:sldChg chg="modSp add ord replId">
        <pc:chgData name="Johnson, Scott" userId="S::scott.johnson@tea.texas.gov::bec97677-f0c6-4bfb-b610-83dc74061801" providerId="AD" clId="Web-{69C9A34B-72A3-4301-9890-B9E131356D01}" dt="2021-02-22T22:32:27.120" v="366" actId="20577"/>
        <pc:sldMkLst>
          <pc:docMk/>
          <pc:sldMk cId="2295506554" sldId="306"/>
        </pc:sldMkLst>
        <pc:spChg chg="mod">
          <ac:chgData name="Johnson, Scott" userId="S::scott.johnson@tea.texas.gov::bec97677-f0c6-4bfb-b610-83dc74061801" providerId="AD" clId="Web-{69C9A34B-72A3-4301-9890-B9E131356D01}" dt="2021-02-22T22:32:27.120" v="366" actId="20577"/>
          <ac:spMkLst>
            <pc:docMk/>
            <pc:sldMk cId="2295506554" sldId="306"/>
            <ac:spMk id="4" creationId="{9F800888-D9B6-49F1-8B90-B7E4BB43ED5B}"/>
          </ac:spMkLst>
        </pc:spChg>
      </pc:sldChg>
      <pc:sldChg chg="modSp add ord replId">
        <pc:chgData name="Johnson, Scott" userId="S::scott.johnson@tea.texas.gov::bec97677-f0c6-4bfb-b610-83dc74061801" providerId="AD" clId="Web-{69C9A34B-72A3-4301-9890-B9E131356D01}" dt="2021-02-22T22:54:16.158" v="577" actId="20577"/>
        <pc:sldMkLst>
          <pc:docMk/>
          <pc:sldMk cId="4119333269" sldId="307"/>
        </pc:sldMkLst>
        <pc:spChg chg="mod">
          <ac:chgData name="Johnson, Scott" userId="S::scott.johnson@tea.texas.gov::bec97677-f0c6-4bfb-b610-83dc74061801" providerId="AD" clId="Web-{69C9A34B-72A3-4301-9890-B9E131356D01}" dt="2021-02-22T22:54:16.158" v="577" actId="20577"/>
          <ac:spMkLst>
            <pc:docMk/>
            <pc:sldMk cId="4119333269" sldId="307"/>
            <ac:spMk id="3" creationId="{06942845-BD5A-42C5-A5C4-13339DD507AB}"/>
          </ac:spMkLst>
        </pc:spChg>
      </pc:sldChg>
      <pc:sldChg chg="modSp add ord replId">
        <pc:chgData name="Johnson, Scott" userId="S::scott.johnson@tea.texas.gov::bec97677-f0c6-4bfb-b610-83dc74061801" providerId="AD" clId="Web-{69C9A34B-72A3-4301-9890-B9E131356D01}" dt="2021-02-22T22:27:53.940" v="301"/>
        <pc:sldMkLst>
          <pc:docMk/>
          <pc:sldMk cId="595055486" sldId="308"/>
        </pc:sldMkLst>
        <pc:spChg chg="mod">
          <ac:chgData name="Johnson, Scott" userId="S::scott.johnson@tea.texas.gov::bec97677-f0c6-4bfb-b610-83dc74061801" providerId="AD" clId="Web-{69C9A34B-72A3-4301-9890-B9E131356D01}" dt="2021-02-22T22:27:46.909" v="299" actId="20577"/>
          <ac:spMkLst>
            <pc:docMk/>
            <pc:sldMk cId="595055486" sldId="308"/>
            <ac:spMk id="3" creationId="{06942845-BD5A-42C5-A5C4-13339DD507AB}"/>
          </ac:spMkLst>
        </pc:spChg>
      </pc:sldChg>
      <pc:sldChg chg="modSp add replId">
        <pc:chgData name="Johnson, Scott" userId="S::scott.johnson@tea.texas.gov::bec97677-f0c6-4bfb-b610-83dc74061801" providerId="AD" clId="Web-{69C9A34B-72A3-4301-9890-B9E131356D01}" dt="2021-02-22T22:28:12.707" v="305" actId="20577"/>
        <pc:sldMkLst>
          <pc:docMk/>
          <pc:sldMk cId="3545492825" sldId="309"/>
        </pc:sldMkLst>
        <pc:spChg chg="mod">
          <ac:chgData name="Johnson, Scott" userId="S::scott.johnson@tea.texas.gov::bec97677-f0c6-4bfb-b610-83dc74061801" providerId="AD" clId="Web-{69C9A34B-72A3-4301-9890-B9E131356D01}" dt="2021-02-22T22:28:12.707" v="305" actId="20577"/>
          <ac:spMkLst>
            <pc:docMk/>
            <pc:sldMk cId="3545492825" sldId="309"/>
            <ac:spMk id="3" creationId="{06942845-BD5A-42C5-A5C4-13339DD507AB}"/>
          </ac:spMkLst>
        </pc:spChg>
      </pc:sldChg>
      <pc:sldChg chg="modSp add del ord replId">
        <pc:chgData name="Johnson, Scott" userId="S::scott.johnson@tea.texas.gov::bec97677-f0c6-4bfb-b610-83dc74061801" providerId="AD" clId="Web-{69C9A34B-72A3-4301-9890-B9E131356D01}" dt="2021-02-22T23:19:23.874" v="1507"/>
        <pc:sldMkLst>
          <pc:docMk/>
          <pc:sldMk cId="3321107226" sldId="310"/>
        </pc:sldMkLst>
        <pc:spChg chg="mod">
          <ac:chgData name="Johnson, Scott" userId="S::scott.johnson@tea.texas.gov::bec97677-f0c6-4bfb-b610-83dc74061801" providerId="AD" clId="Web-{69C9A34B-72A3-4301-9890-B9E131356D01}" dt="2021-02-22T22:28:33.817" v="311" actId="20577"/>
          <ac:spMkLst>
            <pc:docMk/>
            <pc:sldMk cId="3321107226" sldId="310"/>
            <ac:spMk id="3" creationId="{06942845-BD5A-42C5-A5C4-13339DD507AB}"/>
          </ac:spMkLst>
        </pc:spChg>
      </pc:sldChg>
      <pc:sldChg chg="modSp add ord replId">
        <pc:chgData name="Johnson, Scott" userId="S::scott.johnson@tea.texas.gov::bec97677-f0c6-4bfb-b610-83dc74061801" providerId="AD" clId="Web-{69C9A34B-72A3-4301-9890-B9E131356D01}" dt="2021-02-22T23:02:36.860" v="715" actId="20577"/>
        <pc:sldMkLst>
          <pc:docMk/>
          <pc:sldMk cId="86774322" sldId="311"/>
        </pc:sldMkLst>
        <pc:spChg chg="mod">
          <ac:chgData name="Johnson, Scott" userId="S::scott.johnson@tea.texas.gov::bec97677-f0c6-4bfb-b610-83dc74061801" providerId="AD" clId="Web-{69C9A34B-72A3-4301-9890-B9E131356D01}" dt="2021-02-22T22:28:38.582" v="313" actId="20577"/>
          <ac:spMkLst>
            <pc:docMk/>
            <pc:sldMk cId="86774322" sldId="311"/>
            <ac:spMk id="3" creationId="{06942845-BD5A-42C5-A5C4-13339DD507AB}"/>
          </ac:spMkLst>
        </pc:spChg>
        <pc:spChg chg="mod">
          <ac:chgData name="Johnson, Scott" userId="S::scott.johnson@tea.texas.gov::bec97677-f0c6-4bfb-b610-83dc74061801" providerId="AD" clId="Web-{69C9A34B-72A3-4301-9890-B9E131356D01}" dt="2021-02-22T23:02:36.860" v="715" actId="20577"/>
          <ac:spMkLst>
            <pc:docMk/>
            <pc:sldMk cId="86774322" sldId="311"/>
            <ac:spMk id="4" creationId="{3F6CE2FE-F02B-461B-8C8F-E1DFA26F0ED4}"/>
          </ac:spMkLst>
        </pc:spChg>
      </pc:sldChg>
      <pc:sldChg chg="modSp add del replId">
        <pc:chgData name="Johnson, Scott" userId="S::scott.johnson@tea.texas.gov::bec97677-f0c6-4bfb-b610-83dc74061801" providerId="AD" clId="Web-{69C9A34B-72A3-4301-9890-B9E131356D01}" dt="2021-02-22T23:12:16.518" v="1039"/>
        <pc:sldMkLst>
          <pc:docMk/>
          <pc:sldMk cId="2146621875" sldId="312"/>
        </pc:sldMkLst>
        <pc:spChg chg="mod">
          <ac:chgData name="Johnson, Scott" userId="S::scott.johnson@tea.texas.gov::bec97677-f0c6-4bfb-b610-83dc74061801" providerId="AD" clId="Web-{69C9A34B-72A3-4301-9890-B9E131356D01}" dt="2021-02-22T22:51:15.184" v="511" actId="20577"/>
          <ac:spMkLst>
            <pc:docMk/>
            <pc:sldMk cId="2146621875" sldId="312"/>
            <ac:spMk id="3" creationId="{06942845-BD5A-42C5-A5C4-13339DD507AB}"/>
          </ac:spMkLst>
        </pc:spChg>
      </pc:sldChg>
      <pc:sldChg chg="modSp add del ord replId">
        <pc:chgData name="Johnson, Scott" userId="S::scott.johnson@tea.texas.gov::bec97677-f0c6-4bfb-b610-83dc74061801" providerId="AD" clId="Web-{69C9A34B-72A3-4301-9890-B9E131356D01}" dt="2021-02-22T23:19:42.421" v="1523"/>
        <pc:sldMkLst>
          <pc:docMk/>
          <pc:sldMk cId="646892142" sldId="313"/>
        </pc:sldMkLst>
        <pc:spChg chg="mod">
          <ac:chgData name="Johnson, Scott" userId="S::scott.johnson@tea.texas.gov::bec97677-f0c6-4bfb-b610-83dc74061801" providerId="AD" clId="Web-{69C9A34B-72A3-4301-9890-B9E131356D01}" dt="2021-02-22T22:54:40.784" v="586" actId="20577"/>
          <ac:spMkLst>
            <pc:docMk/>
            <pc:sldMk cId="646892142" sldId="313"/>
            <ac:spMk id="3" creationId="{06942845-BD5A-42C5-A5C4-13339DD507AB}"/>
          </ac:spMkLst>
        </pc:spChg>
      </pc:sldChg>
      <pc:sldChg chg="modSp add ord replId">
        <pc:chgData name="Johnson, Scott" userId="S::scott.johnson@tea.texas.gov::bec97677-f0c6-4bfb-b610-83dc74061801" providerId="AD" clId="Web-{69C9A34B-72A3-4301-9890-B9E131356D01}" dt="2021-02-22T22:58:18.915" v="637" actId="20577"/>
        <pc:sldMkLst>
          <pc:docMk/>
          <pc:sldMk cId="2479085801" sldId="314"/>
        </pc:sldMkLst>
        <pc:spChg chg="mod">
          <ac:chgData name="Johnson, Scott" userId="S::scott.johnson@tea.texas.gov::bec97677-f0c6-4bfb-b610-83dc74061801" providerId="AD" clId="Web-{69C9A34B-72A3-4301-9890-B9E131356D01}" dt="2021-02-22T22:58:18.915" v="637" actId="20577"/>
          <ac:spMkLst>
            <pc:docMk/>
            <pc:sldMk cId="2479085801" sldId="314"/>
            <ac:spMk id="3" creationId="{06942845-BD5A-42C5-A5C4-13339DD507AB}"/>
          </ac:spMkLst>
        </pc:spChg>
      </pc:sldChg>
      <pc:sldChg chg="modSp add ord replId">
        <pc:chgData name="Johnson, Scott" userId="S::scott.johnson@tea.texas.gov::bec97677-f0c6-4bfb-b610-83dc74061801" providerId="AD" clId="Web-{69C9A34B-72A3-4301-9890-B9E131356D01}" dt="2021-02-22T22:30:33.820" v="333" actId="20577"/>
        <pc:sldMkLst>
          <pc:docMk/>
          <pc:sldMk cId="4286190373" sldId="315"/>
        </pc:sldMkLst>
        <pc:spChg chg="mod">
          <ac:chgData name="Johnson, Scott" userId="S::scott.johnson@tea.texas.gov::bec97677-f0c6-4bfb-b610-83dc74061801" providerId="AD" clId="Web-{69C9A34B-72A3-4301-9890-B9E131356D01}" dt="2021-02-22T22:30:33.820" v="333" actId="20577"/>
          <ac:spMkLst>
            <pc:docMk/>
            <pc:sldMk cId="4286190373" sldId="315"/>
            <ac:spMk id="3" creationId="{06942845-BD5A-42C5-A5C4-13339DD507AB}"/>
          </ac:spMkLst>
        </pc:spChg>
      </pc:sldChg>
      <pc:sldChg chg="modSp add ord replId">
        <pc:chgData name="Johnson, Scott" userId="S::scott.johnson@tea.texas.gov::bec97677-f0c6-4bfb-b610-83dc74061801" providerId="AD" clId="Web-{69C9A34B-72A3-4301-9890-B9E131356D01}" dt="2021-02-22T22:30:37.508" v="335" actId="20577"/>
        <pc:sldMkLst>
          <pc:docMk/>
          <pc:sldMk cId="2111852430" sldId="316"/>
        </pc:sldMkLst>
        <pc:spChg chg="mod">
          <ac:chgData name="Johnson, Scott" userId="S::scott.johnson@tea.texas.gov::bec97677-f0c6-4bfb-b610-83dc74061801" providerId="AD" clId="Web-{69C9A34B-72A3-4301-9890-B9E131356D01}" dt="2021-02-22T22:30:37.508" v="335" actId="20577"/>
          <ac:spMkLst>
            <pc:docMk/>
            <pc:sldMk cId="2111852430" sldId="316"/>
            <ac:spMk id="3" creationId="{06942845-BD5A-42C5-A5C4-13339DD507AB}"/>
          </ac:spMkLst>
        </pc:spChg>
      </pc:sldChg>
      <pc:sldChg chg="modSp add del ord replId">
        <pc:chgData name="Johnson, Scott" userId="S::scott.johnson@tea.texas.gov::bec97677-f0c6-4bfb-b610-83dc74061801" providerId="AD" clId="Web-{69C9A34B-72A3-4301-9890-B9E131356D01}" dt="2021-02-22T23:22:06.535" v="1711"/>
        <pc:sldMkLst>
          <pc:docMk/>
          <pc:sldMk cId="2265800247" sldId="317"/>
        </pc:sldMkLst>
        <pc:spChg chg="mod">
          <ac:chgData name="Johnson, Scott" userId="S::scott.johnson@tea.texas.gov::bec97677-f0c6-4bfb-b610-83dc74061801" providerId="AD" clId="Web-{69C9A34B-72A3-4301-9890-B9E131356D01}" dt="2021-02-22T22:30:41.461" v="337" actId="20577"/>
          <ac:spMkLst>
            <pc:docMk/>
            <pc:sldMk cId="2265800247" sldId="317"/>
            <ac:spMk id="3" creationId="{06942845-BD5A-42C5-A5C4-13339DD507AB}"/>
          </ac:spMkLst>
        </pc:spChg>
      </pc:sldChg>
      <pc:sldChg chg="modSp add del ord replId">
        <pc:chgData name="Johnson, Scott" userId="S::scott.johnson@tea.texas.gov::bec97677-f0c6-4bfb-b610-83dc74061801" providerId="AD" clId="Web-{69C9A34B-72A3-4301-9890-B9E131356D01}" dt="2021-02-22T22:37:37.598" v="459"/>
        <pc:sldMkLst>
          <pc:docMk/>
          <pc:sldMk cId="2347800475" sldId="318"/>
        </pc:sldMkLst>
        <pc:spChg chg="mod">
          <ac:chgData name="Johnson, Scott" userId="S::scott.johnson@tea.texas.gov::bec97677-f0c6-4bfb-b610-83dc74061801" providerId="AD" clId="Web-{69C9A34B-72A3-4301-9890-B9E131356D01}" dt="2021-02-22T22:30:59.993" v="345" actId="20577"/>
          <ac:spMkLst>
            <pc:docMk/>
            <pc:sldMk cId="2347800475" sldId="318"/>
            <ac:spMk id="3" creationId="{06942845-BD5A-42C5-A5C4-13339DD507AB}"/>
          </ac:spMkLst>
        </pc:spChg>
      </pc:sldChg>
      <pc:sldChg chg="modSp add del ord replId">
        <pc:chgData name="Johnson, Scott" userId="S::scott.johnson@tea.texas.gov::bec97677-f0c6-4bfb-b610-83dc74061801" providerId="AD" clId="Web-{69C9A34B-72A3-4301-9890-B9E131356D01}" dt="2021-02-22T23:22:21.207" v="1719"/>
        <pc:sldMkLst>
          <pc:docMk/>
          <pc:sldMk cId="136032088" sldId="319"/>
        </pc:sldMkLst>
        <pc:spChg chg="mod">
          <ac:chgData name="Johnson, Scott" userId="S::scott.johnson@tea.texas.gov::bec97677-f0c6-4bfb-b610-83dc74061801" providerId="AD" clId="Web-{69C9A34B-72A3-4301-9890-B9E131356D01}" dt="2021-02-22T23:03:10.924" v="719" actId="20577"/>
          <ac:spMkLst>
            <pc:docMk/>
            <pc:sldMk cId="136032088" sldId="319"/>
            <ac:spMk id="3" creationId="{06942845-BD5A-42C5-A5C4-13339DD507AB}"/>
          </ac:spMkLst>
        </pc:spChg>
        <pc:spChg chg="mod">
          <ac:chgData name="Johnson, Scott" userId="S::scott.johnson@tea.texas.gov::bec97677-f0c6-4bfb-b610-83dc74061801" providerId="AD" clId="Web-{69C9A34B-72A3-4301-9890-B9E131356D01}" dt="2021-02-22T23:03:57.019" v="754" actId="20577"/>
          <ac:spMkLst>
            <pc:docMk/>
            <pc:sldMk cId="136032088" sldId="319"/>
            <ac:spMk id="4" creationId="{3F6CE2FE-F02B-461B-8C8F-E1DFA26F0ED4}"/>
          </ac:spMkLst>
        </pc:spChg>
      </pc:sldChg>
      <pc:sldChg chg="modSp add del ord replId">
        <pc:chgData name="Johnson, Scott" userId="S::scott.johnson@tea.texas.gov::bec97677-f0c6-4bfb-b610-83dc74061801" providerId="AD" clId="Web-{69C9A34B-72A3-4301-9890-B9E131356D01}" dt="2021-02-22T22:39:12.366" v="495"/>
        <pc:sldMkLst>
          <pc:docMk/>
          <pc:sldMk cId="2375140964" sldId="320"/>
        </pc:sldMkLst>
        <pc:spChg chg="mod">
          <ac:chgData name="Johnson, Scott" userId="S::scott.johnson@tea.texas.gov::bec97677-f0c6-4bfb-b610-83dc74061801" providerId="AD" clId="Web-{69C9A34B-72A3-4301-9890-B9E131356D01}" dt="2021-02-22T22:38:57.491" v="492" actId="20577"/>
          <ac:spMkLst>
            <pc:docMk/>
            <pc:sldMk cId="2375140964" sldId="320"/>
            <ac:spMk id="3" creationId="{06942845-BD5A-42C5-A5C4-13339DD507AB}"/>
          </ac:spMkLst>
        </pc:spChg>
      </pc:sldChg>
      <pc:sldChg chg="modSp add del ord replId">
        <pc:chgData name="Johnson, Scott" userId="S::scott.johnson@tea.texas.gov::bec97677-f0c6-4bfb-b610-83dc74061801" providerId="AD" clId="Web-{69C9A34B-72A3-4301-9890-B9E131356D01}" dt="2021-02-22T23:29:06.640" v="2262"/>
        <pc:sldMkLst>
          <pc:docMk/>
          <pc:sldMk cId="744595556" sldId="321"/>
        </pc:sldMkLst>
        <pc:spChg chg="mod">
          <ac:chgData name="Johnson, Scott" userId="S::scott.johnson@tea.texas.gov::bec97677-f0c6-4bfb-b610-83dc74061801" providerId="AD" clId="Web-{69C9A34B-72A3-4301-9890-B9E131356D01}" dt="2021-02-22T22:38:21.193" v="491" actId="20577"/>
          <ac:spMkLst>
            <pc:docMk/>
            <pc:sldMk cId="744595556" sldId="321"/>
            <ac:spMk id="3" creationId="{06942845-BD5A-42C5-A5C4-13339DD507AB}"/>
          </ac:spMkLst>
        </pc:spChg>
      </pc:sldChg>
      <pc:sldChg chg="modSp add del ord replId">
        <pc:chgData name="Johnson, Scott" userId="S::scott.johnson@tea.texas.gov::bec97677-f0c6-4bfb-b610-83dc74061801" providerId="AD" clId="Web-{69C9A34B-72A3-4301-9890-B9E131356D01}" dt="2021-02-22T23:29:04.875" v="2261"/>
        <pc:sldMkLst>
          <pc:docMk/>
          <pc:sldMk cId="2180674492" sldId="322"/>
        </pc:sldMkLst>
        <pc:spChg chg="mod">
          <ac:chgData name="Johnson, Scott" userId="S::scott.johnson@tea.texas.gov::bec97677-f0c6-4bfb-b610-83dc74061801" providerId="AD" clId="Web-{69C9A34B-72A3-4301-9890-B9E131356D01}" dt="2021-02-22T22:38:14.333" v="486" actId="20577"/>
          <ac:spMkLst>
            <pc:docMk/>
            <pc:sldMk cId="2180674492" sldId="322"/>
            <ac:spMk id="3" creationId="{06942845-BD5A-42C5-A5C4-13339DD507AB}"/>
          </ac:spMkLst>
        </pc:spChg>
      </pc:sldChg>
      <pc:sldChg chg="modSp add ord replId">
        <pc:chgData name="Johnson, Scott" userId="S::scott.johnson@tea.texas.gov::bec97677-f0c6-4bfb-b610-83dc74061801" providerId="AD" clId="Web-{69C9A34B-72A3-4301-9890-B9E131356D01}" dt="2021-02-22T22:38:07.255" v="474" actId="20577"/>
        <pc:sldMkLst>
          <pc:docMk/>
          <pc:sldMk cId="3211367782" sldId="323"/>
        </pc:sldMkLst>
        <pc:spChg chg="mod">
          <ac:chgData name="Johnson, Scott" userId="S::scott.johnson@tea.texas.gov::bec97677-f0c6-4bfb-b610-83dc74061801" providerId="AD" clId="Web-{69C9A34B-72A3-4301-9890-B9E131356D01}" dt="2021-02-22T22:38:07.255" v="474" actId="20577"/>
          <ac:spMkLst>
            <pc:docMk/>
            <pc:sldMk cId="3211367782" sldId="323"/>
            <ac:spMk id="3" creationId="{06942845-BD5A-42C5-A5C4-13339DD507AB}"/>
          </ac:spMkLst>
        </pc:spChg>
      </pc:sldChg>
      <pc:sldChg chg="modSp add ord replId">
        <pc:chgData name="Johnson, Scott" userId="S::scott.johnson@tea.texas.gov::bec97677-f0c6-4bfb-b610-83dc74061801" providerId="AD" clId="Web-{69C9A34B-72A3-4301-9890-B9E131356D01}" dt="2021-02-22T22:38:00.224" v="466" actId="20577"/>
        <pc:sldMkLst>
          <pc:docMk/>
          <pc:sldMk cId="3244266823" sldId="324"/>
        </pc:sldMkLst>
        <pc:spChg chg="mod">
          <ac:chgData name="Johnson, Scott" userId="S::scott.johnson@tea.texas.gov::bec97677-f0c6-4bfb-b610-83dc74061801" providerId="AD" clId="Web-{69C9A34B-72A3-4301-9890-B9E131356D01}" dt="2021-02-22T22:38:00.224" v="466" actId="20577"/>
          <ac:spMkLst>
            <pc:docMk/>
            <pc:sldMk cId="3244266823" sldId="324"/>
            <ac:spMk id="3" creationId="{06942845-BD5A-42C5-A5C4-13339DD507AB}"/>
          </ac:spMkLst>
        </pc:spChg>
      </pc:sldChg>
      <pc:sldChg chg="modSp add ord replId">
        <pc:chgData name="Johnson, Scott" userId="S::scott.johnson@tea.texas.gov::bec97677-f0c6-4bfb-b610-83dc74061801" providerId="AD" clId="Web-{69C9A34B-72A3-4301-9890-B9E131356D01}" dt="2021-02-22T23:37:42.890" v="2674" actId="20577"/>
        <pc:sldMkLst>
          <pc:docMk/>
          <pc:sldMk cId="1864929856" sldId="325"/>
        </pc:sldMkLst>
        <pc:spChg chg="mod">
          <ac:chgData name="Johnson, Scott" userId="S::scott.johnson@tea.texas.gov::bec97677-f0c6-4bfb-b610-83dc74061801" providerId="AD" clId="Web-{69C9A34B-72A3-4301-9890-B9E131356D01}" dt="2021-02-22T23:37:42.890" v="2674" actId="20577"/>
          <ac:spMkLst>
            <pc:docMk/>
            <pc:sldMk cId="1864929856" sldId="325"/>
            <ac:spMk id="3" creationId="{06942845-BD5A-42C5-A5C4-13339DD507AB}"/>
          </ac:spMkLst>
        </pc:spChg>
      </pc:sldChg>
      <pc:sldChg chg="modSp add ord replId">
        <pc:chgData name="Johnson, Scott" userId="S::scott.johnson@tea.texas.gov::bec97677-f0c6-4bfb-b610-83dc74061801" providerId="AD" clId="Web-{69C9A34B-72A3-4301-9890-B9E131356D01}" dt="2021-02-22T22:34:58.765" v="434" actId="20577"/>
        <pc:sldMkLst>
          <pc:docMk/>
          <pc:sldMk cId="721811325" sldId="326"/>
        </pc:sldMkLst>
        <pc:spChg chg="mod">
          <ac:chgData name="Johnson, Scott" userId="S::scott.johnson@tea.texas.gov::bec97677-f0c6-4bfb-b610-83dc74061801" providerId="AD" clId="Web-{69C9A34B-72A3-4301-9890-B9E131356D01}" dt="2021-02-22T22:34:27.499" v="423" actId="20577"/>
          <ac:spMkLst>
            <pc:docMk/>
            <pc:sldMk cId="721811325" sldId="326"/>
            <ac:spMk id="3" creationId="{06942845-BD5A-42C5-A5C4-13339DD507AB}"/>
          </ac:spMkLst>
        </pc:spChg>
        <pc:spChg chg="mod">
          <ac:chgData name="Johnson, Scott" userId="S::scott.johnson@tea.texas.gov::bec97677-f0c6-4bfb-b610-83dc74061801" providerId="AD" clId="Web-{69C9A34B-72A3-4301-9890-B9E131356D01}" dt="2021-02-22T22:34:58.765" v="434" actId="20577"/>
          <ac:spMkLst>
            <pc:docMk/>
            <pc:sldMk cId="721811325" sldId="326"/>
            <ac:spMk id="4" creationId="{3F6CE2FE-F02B-461B-8C8F-E1DFA26F0ED4}"/>
          </ac:spMkLst>
        </pc:spChg>
      </pc:sldChg>
      <pc:sldChg chg="modSp add del ord replId">
        <pc:chgData name="Johnson, Scott" userId="S::scott.johnson@tea.texas.gov::bec97677-f0c6-4bfb-b610-83dc74061801" providerId="AD" clId="Web-{69C9A34B-72A3-4301-9890-B9E131356D01}" dt="2021-02-22T23:25:10.899" v="1883"/>
        <pc:sldMkLst>
          <pc:docMk/>
          <pc:sldMk cId="3936722004" sldId="327"/>
        </pc:sldMkLst>
        <pc:spChg chg="mod">
          <ac:chgData name="Johnson, Scott" userId="S::scott.johnson@tea.texas.gov::bec97677-f0c6-4bfb-b610-83dc74061801" providerId="AD" clId="Web-{69C9A34B-72A3-4301-9890-B9E131356D01}" dt="2021-02-22T22:34:20.280" v="416" actId="20577"/>
          <ac:spMkLst>
            <pc:docMk/>
            <pc:sldMk cId="3936722004" sldId="327"/>
            <ac:spMk id="3" creationId="{06942845-BD5A-42C5-A5C4-13339DD507AB}"/>
          </ac:spMkLst>
        </pc:spChg>
      </pc:sldChg>
      <pc:sldChg chg="modSp add del ord replId">
        <pc:chgData name="Johnson, Scott" userId="S::scott.johnson@tea.texas.gov::bec97677-f0c6-4bfb-b610-83dc74061801" providerId="AD" clId="Web-{69C9A34B-72A3-4301-9890-B9E131356D01}" dt="2021-02-22T23:25:08.446" v="1882"/>
        <pc:sldMkLst>
          <pc:docMk/>
          <pc:sldMk cId="3659694193" sldId="328"/>
        </pc:sldMkLst>
        <pc:spChg chg="mod">
          <ac:chgData name="Johnson, Scott" userId="S::scott.johnson@tea.texas.gov::bec97677-f0c6-4bfb-b610-83dc74061801" providerId="AD" clId="Web-{69C9A34B-72A3-4301-9890-B9E131356D01}" dt="2021-02-22T22:34:13.905" v="413" actId="20577"/>
          <ac:spMkLst>
            <pc:docMk/>
            <pc:sldMk cId="3659694193" sldId="328"/>
            <ac:spMk id="3" creationId="{06942845-BD5A-42C5-A5C4-13339DD507AB}"/>
          </ac:spMkLst>
        </pc:spChg>
      </pc:sldChg>
      <pc:sldChg chg="modSp add ord replId">
        <pc:chgData name="Johnson, Scott" userId="S::scott.johnson@tea.texas.gov::bec97677-f0c6-4bfb-b610-83dc74061801" providerId="AD" clId="Web-{69C9A34B-72A3-4301-9890-B9E131356D01}" dt="2021-02-22T22:34:08.326" v="411" actId="20577"/>
        <pc:sldMkLst>
          <pc:docMk/>
          <pc:sldMk cId="2277526465" sldId="329"/>
        </pc:sldMkLst>
        <pc:spChg chg="mod">
          <ac:chgData name="Johnson, Scott" userId="S::scott.johnson@tea.texas.gov::bec97677-f0c6-4bfb-b610-83dc74061801" providerId="AD" clId="Web-{69C9A34B-72A3-4301-9890-B9E131356D01}" dt="2021-02-22T22:34:08.326" v="411" actId="20577"/>
          <ac:spMkLst>
            <pc:docMk/>
            <pc:sldMk cId="2277526465" sldId="329"/>
            <ac:spMk id="3" creationId="{06942845-BD5A-42C5-A5C4-13339DD507AB}"/>
          </ac:spMkLst>
        </pc:spChg>
      </pc:sldChg>
      <pc:sldChg chg="modSp add ord replId">
        <pc:chgData name="Johnson, Scott" userId="S::scott.johnson@tea.texas.gov::bec97677-f0c6-4bfb-b610-83dc74061801" providerId="AD" clId="Web-{69C9A34B-72A3-4301-9890-B9E131356D01}" dt="2021-02-22T22:34:02.842" v="407" actId="20577"/>
        <pc:sldMkLst>
          <pc:docMk/>
          <pc:sldMk cId="3386978573" sldId="330"/>
        </pc:sldMkLst>
        <pc:spChg chg="mod">
          <ac:chgData name="Johnson, Scott" userId="S::scott.johnson@tea.texas.gov::bec97677-f0c6-4bfb-b610-83dc74061801" providerId="AD" clId="Web-{69C9A34B-72A3-4301-9890-B9E131356D01}" dt="2021-02-22T22:34:02.842" v="407" actId="20577"/>
          <ac:spMkLst>
            <pc:docMk/>
            <pc:sldMk cId="3386978573" sldId="330"/>
            <ac:spMk id="3" creationId="{06942845-BD5A-42C5-A5C4-13339DD507AB}"/>
          </ac:spMkLst>
        </pc:spChg>
      </pc:sldChg>
      <pc:sldChg chg="modSp add del ord replId">
        <pc:chgData name="Johnson, Scott" userId="S::scott.johnson@tea.texas.gov::bec97677-f0c6-4bfb-b610-83dc74061801" providerId="AD" clId="Web-{69C9A34B-72A3-4301-9890-B9E131356D01}" dt="2021-02-22T23:37:30.296" v="2671"/>
        <pc:sldMkLst>
          <pc:docMk/>
          <pc:sldMk cId="4252839129" sldId="331"/>
        </pc:sldMkLst>
        <pc:spChg chg="mod">
          <ac:chgData name="Johnson, Scott" userId="S::scott.johnson@tea.texas.gov::bec97677-f0c6-4bfb-b610-83dc74061801" providerId="AD" clId="Web-{69C9A34B-72A3-4301-9890-B9E131356D01}" dt="2021-02-22T22:33:57.060" v="404" actId="20577"/>
          <ac:spMkLst>
            <pc:docMk/>
            <pc:sldMk cId="4252839129" sldId="331"/>
            <ac:spMk id="3" creationId="{06942845-BD5A-42C5-A5C4-13339DD507AB}"/>
          </ac:spMkLst>
        </pc:spChg>
      </pc:sldChg>
      <pc:sldChg chg="modSp add replId">
        <pc:chgData name="Johnson, Scott" userId="S::scott.johnson@tea.texas.gov::bec97677-f0c6-4bfb-b610-83dc74061801" providerId="AD" clId="Web-{69C9A34B-72A3-4301-9890-B9E131356D01}" dt="2021-02-22T22:53:28.735" v="568" actId="20577"/>
        <pc:sldMkLst>
          <pc:docMk/>
          <pc:sldMk cId="870917157" sldId="332"/>
        </pc:sldMkLst>
        <pc:spChg chg="mod">
          <ac:chgData name="Johnson, Scott" userId="S::scott.johnson@tea.texas.gov::bec97677-f0c6-4bfb-b610-83dc74061801" providerId="AD" clId="Web-{69C9A34B-72A3-4301-9890-B9E131356D01}" dt="2021-02-22T22:36:14.564" v="447" actId="20577"/>
          <ac:spMkLst>
            <pc:docMk/>
            <pc:sldMk cId="870917157" sldId="332"/>
            <ac:spMk id="3" creationId="{06942845-BD5A-42C5-A5C4-13339DD507AB}"/>
          </ac:spMkLst>
        </pc:spChg>
        <pc:spChg chg="mod">
          <ac:chgData name="Johnson, Scott" userId="S::scott.johnson@tea.texas.gov::bec97677-f0c6-4bfb-b610-83dc74061801" providerId="AD" clId="Web-{69C9A34B-72A3-4301-9890-B9E131356D01}" dt="2021-02-22T22:53:28.735" v="568" actId="20577"/>
          <ac:spMkLst>
            <pc:docMk/>
            <pc:sldMk cId="870917157" sldId="332"/>
            <ac:spMk id="4" creationId="{3F6CE2FE-F02B-461B-8C8F-E1DFA26F0ED4}"/>
          </ac:spMkLst>
        </pc:spChg>
      </pc:sldChg>
      <pc:sldChg chg="modSp add del replId">
        <pc:chgData name="Johnson, Scott" userId="S::scott.johnson@tea.texas.gov::bec97677-f0c6-4bfb-b610-83dc74061801" providerId="AD" clId="Web-{69C9A34B-72A3-4301-9890-B9E131356D01}" dt="2021-02-22T22:57:23.023" v="626"/>
        <pc:sldMkLst>
          <pc:docMk/>
          <pc:sldMk cId="1377418863" sldId="333"/>
        </pc:sldMkLst>
        <pc:spChg chg="mod">
          <ac:chgData name="Johnson, Scott" userId="S::scott.johnson@tea.texas.gov::bec97677-f0c6-4bfb-b610-83dc74061801" providerId="AD" clId="Web-{69C9A34B-72A3-4301-9890-B9E131356D01}" dt="2021-02-22T22:36:42.299" v="450" actId="20577"/>
          <ac:spMkLst>
            <pc:docMk/>
            <pc:sldMk cId="1377418863" sldId="333"/>
            <ac:spMk id="3" creationId="{06942845-BD5A-42C5-A5C4-13339DD507AB}"/>
          </ac:spMkLst>
        </pc:spChg>
        <pc:spChg chg="mod">
          <ac:chgData name="Johnson, Scott" userId="S::scott.johnson@tea.texas.gov::bec97677-f0c6-4bfb-b610-83dc74061801" providerId="AD" clId="Web-{69C9A34B-72A3-4301-9890-B9E131356D01}" dt="2021-02-22T22:49:47.041" v="498" actId="20577"/>
          <ac:spMkLst>
            <pc:docMk/>
            <pc:sldMk cId="1377418863" sldId="333"/>
            <ac:spMk id="4" creationId="{3F6CE2FE-F02B-461B-8C8F-E1DFA26F0ED4}"/>
          </ac:spMkLst>
        </pc:spChg>
      </pc:sldChg>
      <pc:sldChg chg="modSp add del replId">
        <pc:chgData name="Johnson, Scott" userId="S::scott.johnson@tea.texas.gov::bec97677-f0c6-4bfb-b610-83dc74061801" providerId="AD" clId="Web-{69C9A34B-72A3-4301-9890-B9E131356D01}" dt="2021-02-22T23:23:01.036" v="1728"/>
        <pc:sldMkLst>
          <pc:docMk/>
          <pc:sldMk cId="1959611001" sldId="334"/>
        </pc:sldMkLst>
        <pc:spChg chg="mod">
          <ac:chgData name="Johnson, Scott" userId="S::scott.johnson@tea.texas.gov::bec97677-f0c6-4bfb-b610-83dc74061801" providerId="AD" clId="Web-{69C9A34B-72A3-4301-9890-B9E131356D01}" dt="2021-02-22T22:37:35.582" v="458" actId="20577"/>
          <ac:spMkLst>
            <pc:docMk/>
            <pc:sldMk cId="1959611001" sldId="334"/>
            <ac:spMk id="3" creationId="{06942845-BD5A-42C5-A5C4-13339DD507AB}"/>
          </ac:spMkLst>
        </pc:spChg>
      </pc:sldChg>
      <pc:sldChg chg="modSp add replId">
        <pc:chgData name="Johnson, Scott" userId="S::scott.johnson@tea.texas.gov::bec97677-f0c6-4bfb-b610-83dc74061801" providerId="AD" clId="Web-{69C9A34B-72A3-4301-9890-B9E131356D01}" dt="2021-02-22T23:36:59.576" v="2654" actId="20577"/>
        <pc:sldMkLst>
          <pc:docMk/>
          <pc:sldMk cId="2172463248" sldId="335"/>
        </pc:sldMkLst>
        <pc:spChg chg="mod">
          <ac:chgData name="Johnson, Scott" userId="S::scott.johnson@tea.texas.gov::bec97677-f0c6-4bfb-b610-83dc74061801" providerId="AD" clId="Web-{69C9A34B-72A3-4301-9890-B9E131356D01}" dt="2021-02-22T22:39:10.069" v="494" actId="20577"/>
          <ac:spMkLst>
            <pc:docMk/>
            <pc:sldMk cId="2172463248" sldId="335"/>
            <ac:spMk id="3" creationId="{06942845-BD5A-42C5-A5C4-13339DD507AB}"/>
          </ac:spMkLst>
        </pc:spChg>
        <pc:spChg chg="mod">
          <ac:chgData name="Johnson, Scott" userId="S::scott.johnson@tea.texas.gov::bec97677-f0c6-4bfb-b610-83dc74061801" providerId="AD" clId="Web-{69C9A34B-72A3-4301-9890-B9E131356D01}" dt="2021-02-22T23:36:59.576" v="2654" actId="20577"/>
          <ac:spMkLst>
            <pc:docMk/>
            <pc:sldMk cId="2172463248" sldId="335"/>
            <ac:spMk id="4" creationId="{3F6CE2FE-F02B-461B-8C8F-E1DFA26F0ED4}"/>
          </ac:spMkLst>
        </pc:spChg>
      </pc:sldChg>
      <pc:sldChg chg="modSp add replId">
        <pc:chgData name="Johnson, Scott" userId="S::scott.johnson@tea.texas.gov::bec97677-f0c6-4bfb-b610-83dc74061801" providerId="AD" clId="Web-{69C9A34B-72A3-4301-9890-B9E131356D01}" dt="2021-02-22T22:51:03.231" v="503" actId="20577"/>
        <pc:sldMkLst>
          <pc:docMk/>
          <pc:sldMk cId="3960483871" sldId="336"/>
        </pc:sldMkLst>
        <pc:spChg chg="mod">
          <ac:chgData name="Johnson, Scott" userId="S::scott.johnson@tea.texas.gov::bec97677-f0c6-4bfb-b610-83dc74061801" providerId="AD" clId="Web-{69C9A34B-72A3-4301-9890-B9E131356D01}" dt="2021-02-22T22:51:03.231" v="503" actId="20577"/>
          <ac:spMkLst>
            <pc:docMk/>
            <pc:sldMk cId="3960483871" sldId="336"/>
            <ac:spMk id="3" creationId="{06942845-BD5A-42C5-A5C4-13339DD507AB}"/>
          </ac:spMkLst>
        </pc:spChg>
      </pc:sldChg>
      <pc:sldChg chg="add replId">
        <pc:chgData name="Johnson, Scott" userId="S::scott.johnson@tea.texas.gov::bec97677-f0c6-4bfb-b610-83dc74061801" providerId="AD" clId="Web-{69C9A34B-72A3-4301-9890-B9E131356D01}" dt="2021-02-22T22:54:10.205" v="569"/>
        <pc:sldMkLst>
          <pc:docMk/>
          <pc:sldMk cId="2774040958" sldId="337"/>
        </pc:sldMkLst>
      </pc:sldChg>
      <pc:sldChg chg="modSp add del replId">
        <pc:chgData name="Johnson, Scott" userId="S::scott.johnson@tea.texas.gov::bec97677-f0c6-4bfb-b610-83dc74061801" providerId="AD" clId="Web-{69C9A34B-72A3-4301-9890-B9E131356D01}" dt="2021-02-22T22:57:38.320" v="630" actId="20577"/>
        <pc:sldMkLst>
          <pc:docMk/>
          <pc:sldMk cId="149976220" sldId="338"/>
        </pc:sldMkLst>
        <pc:spChg chg="mod">
          <ac:chgData name="Johnson, Scott" userId="S::scott.johnson@tea.texas.gov::bec97677-f0c6-4bfb-b610-83dc74061801" providerId="AD" clId="Web-{69C9A34B-72A3-4301-9890-B9E131356D01}" dt="2021-02-22T22:57:11.710" v="623" actId="20577"/>
          <ac:spMkLst>
            <pc:docMk/>
            <pc:sldMk cId="149976220" sldId="338"/>
            <ac:spMk id="3" creationId="{06942845-BD5A-42C5-A5C4-13339DD507AB}"/>
          </ac:spMkLst>
        </pc:spChg>
        <pc:spChg chg="mod">
          <ac:chgData name="Johnson, Scott" userId="S::scott.johnson@tea.texas.gov::bec97677-f0c6-4bfb-b610-83dc74061801" providerId="AD" clId="Web-{69C9A34B-72A3-4301-9890-B9E131356D01}" dt="2021-02-22T22:57:38.320" v="630" actId="20577"/>
          <ac:spMkLst>
            <pc:docMk/>
            <pc:sldMk cId="149976220" sldId="338"/>
            <ac:spMk id="4" creationId="{3F6CE2FE-F02B-461B-8C8F-E1DFA26F0ED4}"/>
          </ac:spMkLst>
        </pc:spChg>
      </pc:sldChg>
      <pc:sldChg chg="add replId">
        <pc:chgData name="Johnson, Scott" userId="S::scott.johnson@tea.texas.gov::bec97677-f0c6-4bfb-b610-83dc74061801" providerId="AD" clId="Web-{69C9A34B-72A3-4301-9890-B9E131356D01}" dt="2021-02-22T22:58:12.524" v="631"/>
        <pc:sldMkLst>
          <pc:docMk/>
          <pc:sldMk cId="3378332009" sldId="339"/>
        </pc:sldMkLst>
      </pc:sldChg>
      <pc:sldChg chg="add replId">
        <pc:chgData name="Johnson, Scott" userId="S::scott.johnson@tea.texas.gov::bec97677-f0c6-4bfb-b610-83dc74061801" providerId="AD" clId="Web-{69C9A34B-72A3-4301-9890-B9E131356D01}" dt="2021-02-22T22:58:24.509" v="638"/>
        <pc:sldMkLst>
          <pc:docMk/>
          <pc:sldMk cId="1121534450" sldId="340"/>
        </pc:sldMkLst>
      </pc:sldChg>
      <pc:sldChg chg="modSp add replId">
        <pc:chgData name="Johnson, Scott" userId="S::scott.johnson@tea.texas.gov::bec97677-f0c6-4bfb-b610-83dc74061801" providerId="AD" clId="Web-{69C9A34B-72A3-4301-9890-B9E131356D01}" dt="2021-02-22T23:22:59.489" v="1727" actId="20577"/>
        <pc:sldMkLst>
          <pc:docMk/>
          <pc:sldMk cId="183962543" sldId="341"/>
        </pc:sldMkLst>
        <pc:spChg chg="mod">
          <ac:chgData name="Johnson, Scott" userId="S::scott.johnson@tea.texas.gov::bec97677-f0c6-4bfb-b610-83dc74061801" providerId="AD" clId="Web-{69C9A34B-72A3-4301-9890-B9E131356D01}" dt="2021-02-22T23:22:38.035" v="1721" actId="20577"/>
          <ac:spMkLst>
            <pc:docMk/>
            <pc:sldMk cId="183962543" sldId="341"/>
            <ac:spMk id="3" creationId="{06942845-BD5A-42C5-A5C4-13339DD507AB}"/>
          </ac:spMkLst>
        </pc:spChg>
        <pc:spChg chg="mod">
          <ac:chgData name="Johnson, Scott" userId="S::scott.johnson@tea.texas.gov::bec97677-f0c6-4bfb-b610-83dc74061801" providerId="AD" clId="Web-{69C9A34B-72A3-4301-9890-B9E131356D01}" dt="2021-02-22T23:22:59.489" v="1727" actId="20577"/>
          <ac:spMkLst>
            <pc:docMk/>
            <pc:sldMk cId="183962543" sldId="341"/>
            <ac:spMk id="4" creationId="{3F6CE2FE-F02B-461B-8C8F-E1DFA26F0ED4}"/>
          </ac:spMkLst>
        </pc:spChg>
      </pc:sldChg>
      <pc:sldChg chg="modSp add del replId">
        <pc:chgData name="Johnson, Scott" userId="S::scott.johnson@tea.texas.gov::bec97677-f0c6-4bfb-b610-83dc74061801" providerId="AD" clId="Web-{69C9A34B-72A3-4301-9890-B9E131356D01}" dt="2021-02-22T23:22:24.223" v="1720"/>
        <pc:sldMkLst>
          <pc:docMk/>
          <pc:sldMk cId="2363218391" sldId="342"/>
        </pc:sldMkLst>
        <pc:spChg chg="mod">
          <ac:chgData name="Johnson, Scott" userId="S::scott.johnson@tea.texas.gov::bec97677-f0c6-4bfb-b610-83dc74061801" providerId="AD" clId="Web-{69C9A34B-72A3-4301-9890-B9E131356D01}" dt="2021-02-22T23:04:18.160" v="761" actId="20577"/>
          <ac:spMkLst>
            <pc:docMk/>
            <pc:sldMk cId="2363218391" sldId="342"/>
            <ac:spMk id="3" creationId="{06942845-BD5A-42C5-A5C4-13339DD507AB}"/>
          </ac:spMkLst>
        </pc:spChg>
      </pc:sldChg>
      <pc:sldChg chg="modSp add replId">
        <pc:chgData name="Johnson, Scott" userId="S::scott.johnson@tea.texas.gov::bec97677-f0c6-4bfb-b610-83dc74061801" providerId="AD" clId="Web-{69C9A34B-72A3-4301-9890-B9E131356D01}" dt="2021-02-22T23:04:38.004" v="764" actId="20577"/>
        <pc:sldMkLst>
          <pc:docMk/>
          <pc:sldMk cId="232901559" sldId="343"/>
        </pc:sldMkLst>
        <pc:spChg chg="mod">
          <ac:chgData name="Johnson, Scott" userId="S::scott.johnson@tea.texas.gov::bec97677-f0c6-4bfb-b610-83dc74061801" providerId="AD" clId="Web-{69C9A34B-72A3-4301-9890-B9E131356D01}" dt="2021-02-22T23:04:38.004" v="764" actId="20577"/>
          <ac:spMkLst>
            <pc:docMk/>
            <pc:sldMk cId="232901559" sldId="343"/>
            <ac:spMk id="3" creationId="{06942845-BD5A-42C5-A5C4-13339DD507AB}"/>
          </ac:spMkLst>
        </pc:spChg>
      </pc:sldChg>
      <pc:sldChg chg="modSp add replId">
        <pc:chgData name="Johnson, Scott" userId="S::scott.johnson@tea.texas.gov::bec97677-f0c6-4bfb-b610-83dc74061801" providerId="AD" clId="Web-{69C9A34B-72A3-4301-9890-B9E131356D01}" dt="2021-02-22T23:12:22.033" v="1042" actId="20577"/>
        <pc:sldMkLst>
          <pc:docMk/>
          <pc:sldMk cId="241651628" sldId="344"/>
        </pc:sldMkLst>
        <pc:spChg chg="mod">
          <ac:chgData name="Johnson, Scott" userId="S::scott.johnson@tea.texas.gov::bec97677-f0c6-4bfb-b610-83dc74061801" providerId="AD" clId="Web-{69C9A34B-72A3-4301-9890-B9E131356D01}" dt="2021-02-22T23:12:22.033" v="1042" actId="20577"/>
          <ac:spMkLst>
            <pc:docMk/>
            <pc:sldMk cId="241651628" sldId="344"/>
            <ac:spMk id="3" creationId="{06942845-BD5A-42C5-A5C4-13339DD507AB}"/>
          </ac:spMkLst>
        </pc:spChg>
      </pc:sldChg>
      <pc:sldChg chg="modSp add replId">
        <pc:chgData name="Johnson, Scott" userId="S::scott.johnson@tea.texas.gov::bec97677-f0c6-4bfb-b610-83dc74061801" providerId="AD" clId="Web-{69C9A34B-72A3-4301-9890-B9E131356D01}" dt="2021-02-22T23:16:35.447" v="1308" actId="20577"/>
        <pc:sldMkLst>
          <pc:docMk/>
          <pc:sldMk cId="3629318050" sldId="345"/>
        </pc:sldMkLst>
        <pc:spChg chg="mod">
          <ac:chgData name="Johnson, Scott" userId="S::scott.johnson@tea.texas.gov::bec97677-f0c6-4bfb-b610-83dc74061801" providerId="AD" clId="Web-{69C9A34B-72A3-4301-9890-B9E131356D01}" dt="2021-02-22T23:12:57.909" v="1058" actId="20577"/>
          <ac:spMkLst>
            <pc:docMk/>
            <pc:sldMk cId="3629318050" sldId="345"/>
            <ac:spMk id="3" creationId="{06942845-BD5A-42C5-A5C4-13339DD507AB}"/>
          </ac:spMkLst>
        </pc:spChg>
        <pc:spChg chg="mod">
          <ac:chgData name="Johnson, Scott" userId="S::scott.johnson@tea.texas.gov::bec97677-f0c6-4bfb-b610-83dc74061801" providerId="AD" clId="Web-{69C9A34B-72A3-4301-9890-B9E131356D01}" dt="2021-02-22T23:16:35.447" v="1308" actId="20577"/>
          <ac:spMkLst>
            <pc:docMk/>
            <pc:sldMk cId="3629318050" sldId="345"/>
            <ac:spMk id="4" creationId="{3F6CE2FE-F02B-461B-8C8F-E1DFA26F0ED4}"/>
          </ac:spMkLst>
        </pc:spChg>
        <pc:graphicFrameChg chg="mod modGraphic">
          <ac:chgData name="Johnson, Scott" userId="S::scott.johnson@tea.texas.gov::bec97677-f0c6-4bfb-b610-83dc74061801" providerId="AD" clId="Web-{69C9A34B-72A3-4301-9890-B9E131356D01}" dt="2021-02-22T23:16:22.056" v="1299"/>
          <ac:graphicFrameMkLst>
            <pc:docMk/>
            <pc:sldMk cId="3629318050" sldId="345"/>
            <ac:graphicFrameMk id="5" creationId="{557D000B-F323-4AEF-8058-4E0D6CC491DE}"/>
          </ac:graphicFrameMkLst>
        </pc:graphicFrameChg>
      </pc:sldChg>
      <pc:sldChg chg="modSp add del replId">
        <pc:chgData name="Johnson, Scott" userId="S::scott.johnson@tea.texas.gov::bec97677-f0c6-4bfb-b610-83dc74061801" providerId="AD" clId="Web-{69C9A34B-72A3-4301-9890-B9E131356D01}" dt="2021-02-22T23:16:43.838" v="1310"/>
        <pc:sldMkLst>
          <pc:docMk/>
          <pc:sldMk cId="729795170" sldId="346"/>
        </pc:sldMkLst>
        <pc:spChg chg="mod">
          <ac:chgData name="Johnson, Scott" userId="S::scott.johnson@tea.texas.gov::bec97677-f0c6-4bfb-b610-83dc74061801" providerId="AD" clId="Web-{69C9A34B-72A3-4301-9890-B9E131356D01}" dt="2021-02-22T23:13:04.035" v="1062" actId="20577"/>
          <ac:spMkLst>
            <pc:docMk/>
            <pc:sldMk cId="729795170" sldId="346"/>
            <ac:spMk id="3" creationId="{06942845-BD5A-42C5-A5C4-13339DD507AB}"/>
          </ac:spMkLst>
        </pc:spChg>
      </pc:sldChg>
      <pc:sldChg chg="modSp add replId">
        <pc:chgData name="Johnson, Scott" userId="S::scott.johnson@tea.texas.gov::bec97677-f0c6-4bfb-b610-83dc74061801" providerId="AD" clId="Web-{69C9A34B-72A3-4301-9890-B9E131356D01}" dt="2021-02-22T23:18:57.170" v="1504" actId="20577"/>
        <pc:sldMkLst>
          <pc:docMk/>
          <pc:sldMk cId="1933336191" sldId="347"/>
        </pc:sldMkLst>
        <pc:spChg chg="mod">
          <ac:chgData name="Johnson, Scott" userId="S::scott.johnson@tea.texas.gov::bec97677-f0c6-4bfb-b610-83dc74061801" providerId="AD" clId="Web-{69C9A34B-72A3-4301-9890-B9E131356D01}" dt="2021-02-22T23:16:49.572" v="1314" actId="20577"/>
          <ac:spMkLst>
            <pc:docMk/>
            <pc:sldMk cId="1933336191" sldId="347"/>
            <ac:spMk id="3" creationId="{06942845-BD5A-42C5-A5C4-13339DD507AB}"/>
          </ac:spMkLst>
        </pc:spChg>
        <pc:spChg chg="mod">
          <ac:chgData name="Johnson, Scott" userId="S::scott.johnson@tea.texas.gov::bec97677-f0c6-4bfb-b610-83dc74061801" providerId="AD" clId="Web-{69C9A34B-72A3-4301-9890-B9E131356D01}" dt="2021-02-22T23:18:57.170" v="1504" actId="20577"/>
          <ac:spMkLst>
            <pc:docMk/>
            <pc:sldMk cId="1933336191" sldId="347"/>
            <ac:spMk id="4" creationId="{3F6CE2FE-F02B-461B-8C8F-E1DFA26F0ED4}"/>
          </ac:spMkLst>
        </pc:spChg>
        <pc:graphicFrameChg chg="mod modGraphic">
          <ac:chgData name="Johnson, Scott" userId="S::scott.johnson@tea.texas.gov::bec97677-f0c6-4bfb-b610-83dc74061801" providerId="AD" clId="Web-{69C9A34B-72A3-4301-9890-B9E131356D01}" dt="2021-02-22T23:18:46.263" v="1500"/>
          <ac:graphicFrameMkLst>
            <pc:docMk/>
            <pc:sldMk cId="1933336191" sldId="347"/>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19:40.249" v="1522" actId="20577"/>
        <pc:sldMkLst>
          <pc:docMk/>
          <pc:sldMk cId="2192058484" sldId="348"/>
        </pc:sldMkLst>
        <pc:spChg chg="mod">
          <ac:chgData name="Johnson, Scott" userId="S::scott.johnson@tea.texas.gov::bec97677-f0c6-4bfb-b610-83dc74061801" providerId="AD" clId="Web-{69C9A34B-72A3-4301-9890-B9E131356D01}" dt="2021-02-22T23:19:40.249" v="1522" actId="20577"/>
          <ac:spMkLst>
            <pc:docMk/>
            <pc:sldMk cId="2192058484" sldId="348"/>
            <ac:spMk id="3" creationId="{06942845-BD5A-42C5-A5C4-13339DD507AB}"/>
          </ac:spMkLst>
        </pc:spChg>
      </pc:sldChg>
      <pc:sldChg chg="modSp add replId">
        <pc:chgData name="Johnson, Scott" userId="S::scott.johnson@tea.texas.gov::bec97677-f0c6-4bfb-b610-83dc74061801" providerId="AD" clId="Web-{69C9A34B-72A3-4301-9890-B9E131356D01}" dt="2021-02-22T23:21:37.346" v="1708"/>
        <pc:sldMkLst>
          <pc:docMk/>
          <pc:sldMk cId="1523953816" sldId="349"/>
        </pc:sldMkLst>
        <pc:spChg chg="mod">
          <ac:chgData name="Johnson, Scott" userId="S::scott.johnson@tea.texas.gov::bec97677-f0c6-4bfb-b610-83dc74061801" providerId="AD" clId="Web-{69C9A34B-72A3-4301-9890-B9E131356D01}" dt="2021-02-22T23:19:34.061" v="1518" actId="20577"/>
          <ac:spMkLst>
            <pc:docMk/>
            <pc:sldMk cId="1523953816" sldId="349"/>
            <ac:spMk id="3" creationId="{06942845-BD5A-42C5-A5C4-13339DD507AB}"/>
          </ac:spMkLst>
        </pc:spChg>
        <pc:spChg chg="mod">
          <ac:chgData name="Johnson, Scott" userId="S::scott.johnson@tea.texas.gov::bec97677-f0c6-4bfb-b610-83dc74061801" providerId="AD" clId="Web-{69C9A34B-72A3-4301-9890-B9E131356D01}" dt="2021-02-22T23:19:59.031" v="1528" actId="20577"/>
          <ac:spMkLst>
            <pc:docMk/>
            <pc:sldMk cId="1523953816" sldId="349"/>
            <ac:spMk id="4" creationId="{3F6CE2FE-F02B-461B-8C8F-E1DFA26F0ED4}"/>
          </ac:spMkLst>
        </pc:spChg>
        <pc:graphicFrameChg chg="mod modGraphic">
          <ac:chgData name="Johnson, Scott" userId="S::scott.johnson@tea.texas.gov::bec97677-f0c6-4bfb-b610-83dc74061801" providerId="AD" clId="Web-{69C9A34B-72A3-4301-9890-B9E131356D01}" dt="2021-02-22T23:21:37.346" v="1708"/>
          <ac:graphicFrameMkLst>
            <pc:docMk/>
            <pc:sldMk cId="1523953816" sldId="349"/>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22:17.926" v="1718" actId="20577"/>
        <pc:sldMkLst>
          <pc:docMk/>
          <pc:sldMk cId="408416928" sldId="350"/>
        </pc:sldMkLst>
        <pc:spChg chg="mod">
          <ac:chgData name="Johnson, Scott" userId="S::scott.johnson@tea.texas.gov::bec97677-f0c6-4bfb-b610-83dc74061801" providerId="AD" clId="Web-{69C9A34B-72A3-4301-9890-B9E131356D01}" dt="2021-02-22T23:22:17.926" v="1718" actId="20577"/>
          <ac:spMkLst>
            <pc:docMk/>
            <pc:sldMk cId="408416928" sldId="350"/>
            <ac:spMk id="3" creationId="{06942845-BD5A-42C5-A5C4-13339DD507AB}"/>
          </ac:spMkLst>
        </pc:spChg>
      </pc:sldChg>
      <pc:sldChg chg="modSp add replId">
        <pc:chgData name="Johnson, Scott" userId="S::scott.johnson@tea.texas.gov::bec97677-f0c6-4bfb-b610-83dc74061801" providerId="AD" clId="Web-{69C9A34B-72A3-4301-9890-B9E131356D01}" dt="2021-02-22T23:24:46.180" v="1879"/>
        <pc:sldMkLst>
          <pc:docMk/>
          <pc:sldMk cId="208315936" sldId="351"/>
        </pc:sldMkLst>
        <pc:spChg chg="mod">
          <ac:chgData name="Johnson, Scott" userId="S::scott.johnson@tea.texas.gov::bec97677-f0c6-4bfb-b610-83dc74061801" providerId="AD" clId="Web-{69C9A34B-72A3-4301-9890-B9E131356D01}" dt="2021-02-22T23:22:13.769" v="1717" actId="20577"/>
          <ac:spMkLst>
            <pc:docMk/>
            <pc:sldMk cId="208315936" sldId="351"/>
            <ac:spMk id="3" creationId="{06942845-BD5A-42C5-A5C4-13339DD507AB}"/>
          </ac:spMkLst>
        </pc:spChg>
        <pc:spChg chg="mod">
          <ac:chgData name="Johnson, Scott" userId="S::scott.johnson@tea.texas.gov::bec97677-f0c6-4bfb-b610-83dc74061801" providerId="AD" clId="Web-{69C9A34B-72A3-4301-9890-B9E131356D01}" dt="2021-02-22T23:23:19.240" v="1731" actId="20577"/>
          <ac:spMkLst>
            <pc:docMk/>
            <pc:sldMk cId="208315936" sldId="351"/>
            <ac:spMk id="4" creationId="{3F6CE2FE-F02B-461B-8C8F-E1DFA26F0ED4}"/>
          </ac:spMkLst>
        </pc:spChg>
        <pc:graphicFrameChg chg="mod modGraphic">
          <ac:chgData name="Johnson, Scott" userId="S::scott.johnson@tea.texas.gov::bec97677-f0c6-4bfb-b610-83dc74061801" providerId="AD" clId="Web-{69C9A34B-72A3-4301-9890-B9E131356D01}" dt="2021-02-22T23:24:46.180" v="1879"/>
          <ac:graphicFrameMkLst>
            <pc:docMk/>
            <pc:sldMk cId="208315936" sldId="351"/>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25:16.243" v="1890" actId="20577"/>
        <pc:sldMkLst>
          <pc:docMk/>
          <pc:sldMk cId="2707314825" sldId="352"/>
        </pc:sldMkLst>
        <pc:spChg chg="mod">
          <ac:chgData name="Johnson, Scott" userId="S::scott.johnson@tea.texas.gov::bec97677-f0c6-4bfb-b610-83dc74061801" providerId="AD" clId="Web-{69C9A34B-72A3-4301-9890-B9E131356D01}" dt="2021-02-22T23:25:16.243" v="1890" actId="20577"/>
          <ac:spMkLst>
            <pc:docMk/>
            <pc:sldMk cId="2707314825" sldId="352"/>
            <ac:spMk id="3" creationId="{06942845-BD5A-42C5-A5C4-13339DD507AB}"/>
          </ac:spMkLst>
        </pc:spChg>
      </pc:sldChg>
      <pc:sldChg chg="modSp add replId">
        <pc:chgData name="Johnson, Scott" userId="S::scott.johnson@tea.texas.gov::bec97677-f0c6-4bfb-b610-83dc74061801" providerId="AD" clId="Web-{69C9A34B-72A3-4301-9890-B9E131356D01}" dt="2021-02-22T23:28:45.280" v="2258" actId="1076"/>
        <pc:sldMkLst>
          <pc:docMk/>
          <pc:sldMk cId="3259533247" sldId="353"/>
        </pc:sldMkLst>
        <pc:spChg chg="mod">
          <ac:chgData name="Johnson, Scott" userId="S::scott.johnson@tea.texas.gov::bec97677-f0c6-4bfb-b610-83dc74061801" providerId="AD" clId="Web-{69C9A34B-72A3-4301-9890-B9E131356D01}" dt="2021-02-22T23:25:28.197" v="1893" actId="20577"/>
          <ac:spMkLst>
            <pc:docMk/>
            <pc:sldMk cId="3259533247" sldId="353"/>
            <ac:spMk id="3" creationId="{06942845-BD5A-42C5-A5C4-13339DD507AB}"/>
          </ac:spMkLst>
        </pc:spChg>
        <pc:spChg chg="mod">
          <ac:chgData name="Johnson, Scott" userId="S::scott.johnson@tea.texas.gov::bec97677-f0c6-4bfb-b610-83dc74061801" providerId="AD" clId="Web-{69C9A34B-72A3-4301-9890-B9E131356D01}" dt="2021-02-22T23:28:17.139" v="2251" actId="1076"/>
          <ac:spMkLst>
            <pc:docMk/>
            <pc:sldMk cId="3259533247" sldId="353"/>
            <ac:spMk id="4" creationId="{3F6CE2FE-F02B-461B-8C8F-E1DFA26F0ED4}"/>
          </ac:spMkLst>
        </pc:spChg>
        <pc:graphicFrameChg chg="mod modGraphic">
          <ac:chgData name="Johnson, Scott" userId="S::scott.johnson@tea.texas.gov::bec97677-f0c6-4bfb-b610-83dc74061801" providerId="AD" clId="Web-{69C9A34B-72A3-4301-9890-B9E131356D01}" dt="2021-02-22T23:28:45.280" v="2258" actId="1076"/>
          <ac:graphicFrameMkLst>
            <pc:docMk/>
            <pc:sldMk cId="3259533247" sldId="353"/>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29:14.844" v="2272" actId="20577"/>
        <pc:sldMkLst>
          <pc:docMk/>
          <pc:sldMk cId="3350950334" sldId="354"/>
        </pc:sldMkLst>
        <pc:spChg chg="mod">
          <ac:chgData name="Johnson, Scott" userId="S::scott.johnson@tea.texas.gov::bec97677-f0c6-4bfb-b610-83dc74061801" providerId="AD" clId="Web-{69C9A34B-72A3-4301-9890-B9E131356D01}" dt="2021-02-22T23:29:14.844" v="2272" actId="20577"/>
          <ac:spMkLst>
            <pc:docMk/>
            <pc:sldMk cId="3350950334" sldId="354"/>
            <ac:spMk id="3" creationId="{06942845-BD5A-42C5-A5C4-13339DD507AB}"/>
          </ac:spMkLst>
        </pc:spChg>
      </pc:sldChg>
      <pc:sldChg chg="modSp add replId">
        <pc:chgData name="Johnson, Scott" userId="S::scott.johnson@tea.texas.gov::bec97677-f0c6-4bfb-b610-83dc74061801" providerId="AD" clId="Web-{69C9A34B-72A3-4301-9890-B9E131356D01}" dt="2021-02-22T23:33:10.585" v="2495"/>
        <pc:sldMkLst>
          <pc:docMk/>
          <pc:sldMk cId="454870060" sldId="355"/>
        </pc:sldMkLst>
        <pc:spChg chg="mod">
          <ac:chgData name="Johnson, Scott" userId="S::scott.johnson@tea.texas.gov::bec97677-f0c6-4bfb-b610-83dc74061801" providerId="AD" clId="Web-{69C9A34B-72A3-4301-9890-B9E131356D01}" dt="2021-02-22T23:29:48.985" v="2292" actId="20577"/>
          <ac:spMkLst>
            <pc:docMk/>
            <pc:sldMk cId="454870060" sldId="355"/>
            <ac:spMk id="3" creationId="{06942845-BD5A-42C5-A5C4-13339DD507AB}"/>
          </ac:spMkLst>
        </pc:spChg>
        <pc:spChg chg="mod">
          <ac:chgData name="Johnson, Scott" userId="S::scott.johnson@tea.texas.gov::bec97677-f0c6-4bfb-b610-83dc74061801" providerId="AD" clId="Web-{69C9A34B-72A3-4301-9890-B9E131356D01}" dt="2021-02-22T23:30:14.799" v="2301" actId="20577"/>
          <ac:spMkLst>
            <pc:docMk/>
            <pc:sldMk cId="454870060" sldId="355"/>
            <ac:spMk id="4" creationId="{3F6CE2FE-F02B-461B-8C8F-E1DFA26F0ED4}"/>
          </ac:spMkLst>
        </pc:spChg>
        <pc:graphicFrameChg chg="mod modGraphic">
          <ac:chgData name="Johnson, Scott" userId="S::scott.johnson@tea.texas.gov::bec97677-f0c6-4bfb-b610-83dc74061801" providerId="AD" clId="Web-{69C9A34B-72A3-4301-9890-B9E131356D01}" dt="2021-02-22T23:33:10.585" v="2495"/>
          <ac:graphicFrameMkLst>
            <pc:docMk/>
            <pc:sldMk cId="454870060" sldId="355"/>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35:18.432" v="2649"/>
        <pc:sldMkLst>
          <pc:docMk/>
          <pc:sldMk cId="674616222" sldId="356"/>
        </pc:sldMkLst>
        <pc:spChg chg="mod">
          <ac:chgData name="Johnson, Scott" userId="S::scott.johnson@tea.texas.gov::bec97677-f0c6-4bfb-b610-83dc74061801" providerId="AD" clId="Web-{69C9A34B-72A3-4301-9890-B9E131356D01}" dt="2021-02-22T23:33:22.023" v="2503" actId="20577"/>
          <ac:spMkLst>
            <pc:docMk/>
            <pc:sldMk cId="674616222" sldId="356"/>
            <ac:spMk id="3" creationId="{06942845-BD5A-42C5-A5C4-13339DD507AB}"/>
          </ac:spMkLst>
        </pc:spChg>
        <pc:spChg chg="mod">
          <ac:chgData name="Johnson, Scott" userId="S::scott.johnson@tea.texas.gov::bec97677-f0c6-4bfb-b610-83dc74061801" providerId="AD" clId="Web-{69C9A34B-72A3-4301-9890-B9E131356D01}" dt="2021-02-22T23:35:04.463" v="2627" actId="20577"/>
          <ac:spMkLst>
            <pc:docMk/>
            <pc:sldMk cId="674616222" sldId="356"/>
            <ac:spMk id="4" creationId="{3F6CE2FE-F02B-461B-8C8F-E1DFA26F0ED4}"/>
          </ac:spMkLst>
        </pc:spChg>
        <pc:graphicFrameChg chg="mod modGraphic">
          <ac:chgData name="Johnson, Scott" userId="S::scott.johnson@tea.texas.gov::bec97677-f0c6-4bfb-b610-83dc74061801" providerId="AD" clId="Web-{69C9A34B-72A3-4301-9890-B9E131356D01}" dt="2021-02-22T23:35:18.432" v="2649"/>
          <ac:graphicFrameMkLst>
            <pc:docMk/>
            <pc:sldMk cId="674616222" sldId="356"/>
            <ac:graphicFrameMk id="5" creationId="{557D000B-F323-4AEF-8058-4E0D6CC491DE}"/>
          </ac:graphicFrameMkLst>
        </pc:graphicFrameChg>
      </pc:sldChg>
      <pc:sldChg chg="modSp add ord replId">
        <pc:chgData name="Johnson, Scott" userId="S::scott.johnson@tea.texas.gov::bec97677-f0c6-4bfb-b610-83dc74061801" providerId="AD" clId="Web-{69C9A34B-72A3-4301-9890-B9E131356D01}" dt="2021-02-22T23:37:31.889" v="2672"/>
        <pc:sldMkLst>
          <pc:docMk/>
          <pc:sldMk cId="1178806272" sldId="357"/>
        </pc:sldMkLst>
        <pc:spChg chg="mod">
          <ac:chgData name="Johnson, Scott" userId="S::scott.johnson@tea.texas.gov::bec97677-f0c6-4bfb-b610-83dc74061801" providerId="AD" clId="Web-{69C9A34B-72A3-4301-9890-B9E131356D01}" dt="2021-02-22T23:37:08.733" v="2669" actId="20577"/>
          <ac:spMkLst>
            <pc:docMk/>
            <pc:sldMk cId="1178806272" sldId="357"/>
            <ac:spMk id="3" creationId="{06942845-BD5A-42C5-A5C4-13339DD507AB}"/>
          </ac:spMkLst>
        </pc:spChg>
      </pc:sldChg>
      <pc:sldChg chg="add replId">
        <pc:chgData name="Johnson, Scott" userId="S::scott.johnson@tea.texas.gov::bec97677-f0c6-4bfb-b610-83dc74061801" providerId="AD" clId="Web-{69C9A34B-72A3-4301-9890-B9E131356D01}" dt="2021-02-22T23:37:27.436" v="2670"/>
        <pc:sldMkLst>
          <pc:docMk/>
          <pc:sldMk cId="3365984891" sldId="358"/>
        </pc:sldMkLst>
      </pc:sldChg>
      <pc:sldChg chg="add replId">
        <pc:chgData name="Johnson, Scott" userId="S::scott.johnson@tea.texas.gov::bec97677-f0c6-4bfb-b610-83dc74061801" providerId="AD" clId="Web-{69C9A34B-72A3-4301-9890-B9E131356D01}" dt="2021-02-22T23:37:37.952" v="2673"/>
        <pc:sldMkLst>
          <pc:docMk/>
          <pc:sldMk cId="3011505804" sldId="359"/>
        </pc:sldMkLst>
      </pc:sldChg>
      <pc:sldChg chg="modSp add replId">
        <pc:chgData name="Johnson, Scott" userId="S::scott.johnson@tea.texas.gov::bec97677-f0c6-4bfb-b610-83dc74061801" providerId="AD" clId="Web-{69C9A34B-72A3-4301-9890-B9E131356D01}" dt="2021-02-22T23:38:37.032" v="2699" actId="20577"/>
        <pc:sldMkLst>
          <pc:docMk/>
          <pc:sldMk cId="2618998537" sldId="360"/>
        </pc:sldMkLst>
        <pc:spChg chg="mod">
          <ac:chgData name="Johnson, Scott" userId="S::scott.johnson@tea.texas.gov::bec97677-f0c6-4bfb-b610-83dc74061801" providerId="AD" clId="Web-{69C9A34B-72A3-4301-9890-B9E131356D01}" dt="2021-02-22T23:38:37.032" v="2699" actId="20577"/>
          <ac:spMkLst>
            <pc:docMk/>
            <pc:sldMk cId="2618998537" sldId="360"/>
            <ac:spMk id="3" creationId="{06942845-BD5A-42C5-A5C4-13339DD507AB}"/>
          </ac:spMkLst>
        </pc:spChg>
      </pc:sldChg>
      <pc:sldChg chg="modSp add replId">
        <pc:chgData name="Johnson, Scott" userId="S::scott.johnson@tea.texas.gov::bec97677-f0c6-4bfb-b610-83dc74061801" providerId="AD" clId="Web-{69C9A34B-72A3-4301-9890-B9E131356D01}" dt="2021-02-22T23:38:31.844" v="2698" actId="20577"/>
        <pc:sldMkLst>
          <pc:docMk/>
          <pc:sldMk cId="1159109592" sldId="361"/>
        </pc:sldMkLst>
        <pc:spChg chg="mod">
          <ac:chgData name="Johnson, Scott" userId="S::scott.johnson@tea.texas.gov::bec97677-f0c6-4bfb-b610-83dc74061801" providerId="AD" clId="Web-{69C9A34B-72A3-4301-9890-B9E131356D01}" dt="2021-02-22T23:38:31.844" v="2698" actId="20577"/>
          <ac:spMkLst>
            <pc:docMk/>
            <pc:sldMk cId="1159109592" sldId="361"/>
            <ac:spMk id="3" creationId="{06942845-BD5A-42C5-A5C4-13339DD507AB}"/>
          </ac:spMkLst>
        </pc:spChg>
      </pc:sldChg>
      <pc:sldChg chg="addSp delSp modSp add replId">
        <pc:chgData name="Johnson, Scott" userId="S::scott.johnson@tea.texas.gov::bec97677-f0c6-4bfb-b610-83dc74061801" providerId="AD" clId="Web-{69C9A34B-72A3-4301-9890-B9E131356D01}" dt="2021-02-22T23:46:07.311" v="3241" actId="1076"/>
        <pc:sldMkLst>
          <pc:docMk/>
          <pc:sldMk cId="3529641639" sldId="362"/>
        </pc:sldMkLst>
        <pc:spChg chg="mod">
          <ac:chgData name="Johnson, Scott" userId="S::scott.johnson@tea.texas.gov::bec97677-f0c6-4bfb-b610-83dc74061801" providerId="AD" clId="Web-{69C9A34B-72A3-4301-9890-B9E131356D01}" dt="2021-02-22T23:38:47.595" v="2704" actId="20577"/>
          <ac:spMkLst>
            <pc:docMk/>
            <pc:sldMk cId="3529641639" sldId="362"/>
            <ac:spMk id="3" creationId="{06942845-BD5A-42C5-A5C4-13339DD507AB}"/>
          </ac:spMkLst>
        </pc:spChg>
        <pc:spChg chg="mod">
          <ac:chgData name="Johnson, Scott" userId="S::scott.johnson@tea.texas.gov::bec97677-f0c6-4bfb-b610-83dc74061801" providerId="AD" clId="Web-{69C9A34B-72A3-4301-9890-B9E131356D01}" dt="2021-02-22T23:46:07.311" v="3241" actId="1076"/>
          <ac:spMkLst>
            <pc:docMk/>
            <pc:sldMk cId="3529641639" sldId="362"/>
            <ac:spMk id="4" creationId="{3F6CE2FE-F02B-461B-8C8F-E1DFA26F0ED4}"/>
          </ac:spMkLst>
        </pc:spChg>
        <pc:graphicFrameChg chg="mod modGraphic">
          <ac:chgData name="Johnson, Scott" userId="S::scott.johnson@tea.texas.gov::bec97677-f0c6-4bfb-b610-83dc74061801" providerId="AD" clId="Web-{69C9A34B-72A3-4301-9890-B9E131356D01}" dt="2021-02-22T23:45:22.856" v="3216" actId="1076"/>
          <ac:graphicFrameMkLst>
            <pc:docMk/>
            <pc:sldMk cId="3529641639" sldId="362"/>
            <ac:graphicFrameMk id="5" creationId="{557D000B-F323-4AEF-8058-4E0D6CC491DE}"/>
          </ac:graphicFrameMkLst>
        </pc:graphicFrameChg>
        <pc:graphicFrameChg chg="add del mod">
          <ac:chgData name="Johnson, Scott" userId="S::scott.johnson@tea.texas.gov::bec97677-f0c6-4bfb-b610-83dc74061801" providerId="AD" clId="Web-{69C9A34B-72A3-4301-9890-B9E131356D01}" dt="2021-02-22T23:41:10.989" v="2828"/>
          <ac:graphicFrameMkLst>
            <pc:docMk/>
            <pc:sldMk cId="3529641639" sldId="362"/>
            <ac:graphicFrameMk id="6" creationId="{FC468E9A-D988-4AE0-BA41-D383ED739433}"/>
          </ac:graphicFrameMkLst>
        </pc:graphicFrameChg>
      </pc:sldChg>
      <pc:sldChg chg="modSp add replId">
        <pc:chgData name="Johnson, Scott" userId="S::scott.johnson@tea.texas.gov::bec97677-f0c6-4bfb-b610-83dc74061801" providerId="AD" clId="Web-{69C9A34B-72A3-4301-9890-B9E131356D01}" dt="2021-02-22T23:38:25.797" v="2697" actId="20577"/>
        <pc:sldMkLst>
          <pc:docMk/>
          <pc:sldMk cId="2396830660" sldId="363"/>
        </pc:sldMkLst>
        <pc:spChg chg="mod">
          <ac:chgData name="Johnson, Scott" userId="S::scott.johnson@tea.texas.gov::bec97677-f0c6-4bfb-b610-83dc74061801" providerId="AD" clId="Web-{69C9A34B-72A3-4301-9890-B9E131356D01}" dt="2021-02-22T23:38:25.797" v="2697" actId="20577"/>
          <ac:spMkLst>
            <pc:docMk/>
            <pc:sldMk cId="2396830660" sldId="363"/>
            <ac:spMk id="3" creationId="{06942845-BD5A-42C5-A5C4-13339DD507AB}"/>
          </ac:spMkLst>
        </pc:spChg>
      </pc:sldChg>
      <pc:sldChg chg="modSp add replId">
        <pc:chgData name="Johnson, Scott" userId="S::scott.johnson@tea.texas.gov::bec97677-f0c6-4bfb-b610-83dc74061801" providerId="AD" clId="Web-{69C9A34B-72A3-4301-9890-B9E131356D01}" dt="2021-02-22T23:38:21.250" v="2694" actId="20577"/>
        <pc:sldMkLst>
          <pc:docMk/>
          <pc:sldMk cId="1520874073" sldId="364"/>
        </pc:sldMkLst>
        <pc:spChg chg="mod">
          <ac:chgData name="Johnson, Scott" userId="S::scott.johnson@tea.texas.gov::bec97677-f0c6-4bfb-b610-83dc74061801" providerId="AD" clId="Web-{69C9A34B-72A3-4301-9890-B9E131356D01}" dt="2021-02-22T23:38:21.250" v="2694" actId="20577"/>
          <ac:spMkLst>
            <pc:docMk/>
            <pc:sldMk cId="1520874073" sldId="364"/>
            <ac:spMk id="3" creationId="{06942845-BD5A-42C5-A5C4-13339DD507AB}"/>
          </ac:spMkLst>
        </pc:spChg>
      </pc:sldChg>
      <pc:sldChg chg="modSp add replId">
        <pc:chgData name="Johnson, Scott" userId="S::scott.johnson@tea.texas.gov::bec97677-f0c6-4bfb-b610-83dc74061801" providerId="AD" clId="Web-{69C9A34B-72A3-4301-9890-B9E131356D01}" dt="2021-02-22T23:38:15.344" v="2692" actId="20577"/>
        <pc:sldMkLst>
          <pc:docMk/>
          <pc:sldMk cId="1232863992" sldId="365"/>
        </pc:sldMkLst>
        <pc:spChg chg="mod">
          <ac:chgData name="Johnson, Scott" userId="S::scott.johnson@tea.texas.gov::bec97677-f0c6-4bfb-b610-83dc74061801" providerId="AD" clId="Web-{69C9A34B-72A3-4301-9890-B9E131356D01}" dt="2021-02-22T23:38:15.344" v="2692" actId="20577"/>
          <ac:spMkLst>
            <pc:docMk/>
            <pc:sldMk cId="1232863992" sldId="365"/>
            <ac:spMk id="3" creationId="{06942845-BD5A-42C5-A5C4-13339DD507AB}"/>
          </ac:spMkLst>
        </pc:spChg>
      </pc:sldChg>
      <pc:sldChg chg="modSp add replId">
        <pc:chgData name="Johnson, Scott" userId="S::scott.johnson@tea.texas.gov::bec97677-f0c6-4bfb-b610-83dc74061801" providerId="AD" clId="Web-{69C9A34B-72A3-4301-9890-B9E131356D01}" dt="2021-02-22T23:38:08.844" v="2687" actId="20577"/>
        <pc:sldMkLst>
          <pc:docMk/>
          <pc:sldMk cId="3398038895" sldId="366"/>
        </pc:sldMkLst>
        <pc:spChg chg="mod">
          <ac:chgData name="Johnson, Scott" userId="S::scott.johnson@tea.texas.gov::bec97677-f0c6-4bfb-b610-83dc74061801" providerId="AD" clId="Web-{69C9A34B-72A3-4301-9890-B9E131356D01}" dt="2021-02-22T23:38:08.844" v="2687" actId="20577"/>
          <ac:spMkLst>
            <pc:docMk/>
            <pc:sldMk cId="3398038895" sldId="366"/>
            <ac:spMk id="3" creationId="{06942845-BD5A-42C5-A5C4-13339DD507AB}"/>
          </ac:spMkLst>
        </pc:spChg>
      </pc:sldChg>
      <pc:sldChg chg="modSp add replId">
        <pc:chgData name="Johnson, Scott" userId="S::scott.johnson@tea.texas.gov::bec97677-f0c6-4bfb-b610-83dc74061801" providerId="AD" clId="Web-{69C9A34B-72A3-4301-9890-B9E131356D01}" dt="2021-02-22T23:39:25.815" v="2727" actId="20577"/>
        <pc:sldMkLst>
          <pc:docMk/>
          <pc:sldMk cId="881192621" sldId="367"/>
        </pc:sldMkLst>
        <pc:spChg chg="mod">
          <ac:chgData name="Johnson, Scott" userId="S::scott.johnson@tea.texas.gov::bec97677-f0c6-4bfb-b610-83dc74061801" providerId="AD" clId="Web-{69C9A34B-72A3-4301-9890-B9E131356D01}" dt="2021-02-22T23:38:56.532" v="2715" actId="20577"/>
          <ac:spMkLst>
            <pc:docMk/>
            <pc:sldMk cId="881192621" sldId="367"/>
            <ac:spMk id="3" creationId="{06942845-BD5A-42C5-A5C4-13339DD507AB}"/>
          </ac:spMkLst>
        </pc:spChg>
        <pc:spChg chg="mod">
          <ac:chgData name="Johnson, Scott" userId="S::scott.johnson@tea.texas.gov::bec97677-f0c6-4bfb-b610-83dc74061801" providerId="AD" clId="Web-{69C9A34B-72A3-4301-9890-B9E131356D01}" dt="2021-02-22T23:39:25.815" v="2727" actId="20577"/>
          <ac:spMkLst>
            <pc:docMk/>
            <pc:sldMk cId="881192621" sldId="367"/>
            <ac:spMk id="4" creationId="{3F6CE2FE-F02B-461B-8C8F-E1DFA26F0ED4}"/>
          </ac:spMkLst>
        </pc:spChg>
      </pc:sldChg>
    </pc:docChg>
  </pc:docChgLst>
  <pc:docChgLst>
    <pc:chgData name="Simons, Leanne" userId="S::leanne.simons@tea.texas.gov::f0b41770-584b-4844-b5c5-b29dec998724" providerId="AD" clId="Web-{0F7D8317-48A6-43B3-0206-19A25592ED44}"/>
    <pc:docChg chg="modSld">
      <pc:chgData name="Simons, Leanne" userId="S::leanne.simons@tea.texas.gov::f0b41770-584b-4844-b5c5-b29dec998724" providerId="AD" clId="Web-{0F7D8317-48A6-43B3-0206-19A25592ED44}" dt="2021-03-11T20:32:20.561" v="4" actId="20577"/>
      <pc:docMkLst>
        <pc:docMk/>
      </pc:docMkLst>
      <pc:sldChg chg="addCm">
        <pc:chgData name="Simons, Leanne" userId="S::leanne.simons@tea.texas.gov::f0b41770-584b-4844-b5c5-b29dec998724" providerId="AD" clId="Web-{0F7D8317-48A6-43B3-0206-19A25592ED44}" dt="2021-03-11T20:26:29.793" v="0"/>
        <pc:sldMkLst>
          <pc:docMk/>
          <pc:sldMk cId="852238065" sldId="365"/>
        </pc:sldMkLst>
      </pc:sldChg>
      <pc:sldChg chg="addCm">
        <pc:chgData name="Simons, Leanne" userId="S::leanne.simons@tea.texas.gov::f0b41770-584b-4844-b5c5-b29dec998724" providerId="AD" clId="Web-{0F7D8317-48A6-43B3-0206-19A25592ED44}" dt="2021-03-11T20:27:08.295" v="1"/>
        <pc:sldMkLst>
          <pc:docMk/>
          <pc:sldMk cId="2565726543" sldId="369"/>
        </pc:sldMkLst>
      </pc:sldChg>
      <pc:sldChg chg="modSp">
        <pc:chgData name="Simons, Leanne" userId="S::leanne.simons@tea.texas.gov::f0b41770-584b-4844-b5c5-b29dec998724" providerId="AD" clId="Web-{0F7D8317-48A6-43B3-0206-19A25592ED44}" dt="2021-03-11T20:32:20.561" v="4" actId="20577"/>
        <pc:sldMkLst>
          <pc:docMk/>
          <pc:sldMk cId="43810575" sldId="372"/>
        </pc:sldMkLst>
        <pc:spChg chg="mod">
          <ac:chgData name="Simons, Leanne" userId="S::leanne.simons@tea.texas.gov::f0b41770-584b-4844-b5c5-b29dec998724" providerId="AD" clId="Web-{0F7D8317-48A6-43B3-0206-19A25592ED44}" dt="2021-03-11T20:32:20.561" v="4" actId="20577"/>
          <ac:spMkLst>
            <pc:docMk/>
            <pc:sldMk cId="43810575" sldId="372"/>
            <ac:spMk id="4" creationId="{3F6CE2FE-F02B-461B-8C8F-E1DFA26F0ED4}"/>
          </ac:spMkLst>
        </pc:spChg>
      </pc:sldChg>
    </pc:docChg>
  </pc:docChgLst>
  <pc:docChgLst>
    <pc:chgData name="Briggs, Connor" userId="885b7513-d3fa-4947-add1-efc2b24f04bd" providerId="ADAL" clId="{63D71932-542B-4EEB-A384-2207B2BB4BD1}"/>
    <pc:docChg chg="undo custSel modSld">
      <pc:chgData name="Briggs, Connor" userId="885b7513-d3fa-4947-add1-efc2b24f04bd" providerId="ADAL" clId="{63D71932-542B-4EEB-A384-2207B2BB4BD1}" dt="2021-03-11T20:38:36.647" v="8"/>
      <pc:docMkLst>
        <pc:docMk/>
      </pc:docMkLst>
      <pc:sldChg chg="addCm modCm">
        <pc:chgData name="Briggs, Connor" userId="885b7513-d3fa-4947-add1-efc2b24f04bd" providerId="ADAL" clId="{63D71932-542B-4EEB-A384-2207B2BB4BD1}" dt="2021-03-11T20:38:36.647" v="8"/>
        <pc:sldMkLst>
          <pc:docMk/>
          <pc:sldMk cId="852238065" sldId="365"/>
        </pc:sldMkLst>
      </pc:sldChg>
      <pc:sldChg chg="modSp mod addCm modCm">
        <pc:chgData name="Briggs, Connor" userId="885b7513-d3fa-4947-add1-efc2b24f04bd" providerId="ADAL" clId="{63D71932-542B-4EEB-A384-2207B2BB4BD1}" dt="2021-03-11T20:34:00.321" v="6" actId="1589"/>
        <pc:sldMkLst>
          <pc:docMk/>
          <pc:sldMk cId="2565726543" sldId="369"/>
        </pc:sldMkLst>
        <pc:spChg chg="mod">
          <ac:chgData name="Briggs, Connor" userId="885b7513-d3fa-4947-add1-efc2b24f04bd" providerId="ADAL" clId="{63D71932-542B-4EEB-A384-2207B2BB4BD1}" dt="2021-03-11T20:30:50.087" v="1" actId="2711"/>
          <ac:spMkLst>
            <pc:docMk/>
            <pc:sldMk cId="2565726543" sldId="369"/>
            <ac:spMk id="4" creationId="{3F6CE2FE-F02B-461B-8C8F-E1DFA26F0ED4}"/>
          </ac:spMkLst>
        </pc:spChg>
      </pc:sldChg>
      <pc:sldChg chg="modSp mod">
        <pc:chgData name="Briggs, Connor" userId="885b7513-d3fa-4947-add1-efc2b24f04bd" providerId="ADAL" clId="{63D71932-542B-4EEB-A384-2207B2BB4BD1}" dt="2021-03-11T20:32:59.608" v="4" actId="2711"/>
        <pc:sldMkLst>
          <pc:docMk/>
          <pc:sldMk cId="75298966" sldId="374"/>
        </pc:sldMkLst>
        <pc:spChg chg="mod">
          <ac:chgData name="Briggs, Connor" userId="885b7513-d3fa-4947-add1-efc2b24f04bd" providerId="ADAL" clId="{63D71932-542B-4EEB-A384-2207B2BB4BD1}" dt="2021-03-11T20:32:59.608" v="4" actId="2711"/>
          <ac:spMkLst>
            <pc:docMk/>
            <pc:sldMk cId="75298966" sldId="374"/>
            <ac:spMk id="4" creationId="{6F7D9534-FA0A-49EF-858C-AF11DA725E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44</a:t>
            </a:fld>
            <a:endParaRPr lang="en-US"/>
          </a:p>
        </p:txBody>
      </p:sp>
    </p:spTree>
    <p:extLst>
      <p:ext uri="{BB962C8B-B14F-4D97-AF65-F5344CB8AC3E}">
        <p14:creationId xmlns:p14="http://schemas.microsoft.com/office/powerpoint/2010/main" val="371585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7/19/2021</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7/19/2021</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7/19/2021</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7/19/2021</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7/19/2021</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7/19/2021</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7/19/2021</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7/19/2021</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7/19/2021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7/19/2021</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7/19/2021</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7/19/2021</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7/19/2021</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7/19/2021</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ealprod.tea.state.tx.us/TWEDS" TargetMode="Externa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hyperlink" Target="https://tealprod.tea.state.tx.us/TWEDS"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tealprod.tea.state.tx.us/TWEDS"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s://tea.texas.gov/about-tea/news-and-multimedia/correspondence/taa-letters/child-find-sppi-11-sppi-12-in-the-texas-student-data-system" TargetMode="External"/><Relationship Id="rId5" Type="http://schemas.openxmlformats.org/officeDocument/2006/relationships/hyperlink" Target="mailto:TSDSCustomerSupport@tea.texas.gov" TargetMode="External"/><Relationship Id="rId4" Type="http://schemas.openxmlformats.org/officeDocument/2006/relationships/hyperlink" Target="mailto:spp@tea.texas.go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p:txBody>
          <a:bodyPr/>
          <a:lstStyle/>
          <a:p>
            <a:r>
              <a:rPr lang="en-US"/>
              <a:t>Child Find</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i="0" u="none" strike="noStrike">
                <a:solidFill>
                  <a:srgbClr val="0D6CB9"/>
                </a:solidFill>
                <a:effectLst/>
                <a:latin typeface="Calibri" panose="020F0502020204030204" pitchFamily="34" charset="0"/>
              </a:rPr>
              <a:t>CHILD FIND </a:t>
            </a:r>
            <a:r>
              <a:rPr lang="en-US" sz="3200" i="0">
                <a:solidFill>
                  <a:srgbClr val="000000"/>
                </a:solidFill>
                <a:effectLst/>
                <a:latin typeface="Calibri" panose="020F0502020204030204" pitchFamily="34" charset="0"/>
              </a:rPr>
              <a:t>​</a:t>
            </a:r>
            <a:endParaRPr lang="en-US" sz="3200" i="0" u="none" strike="noStrike">
              <a:solidFill>
                <a:srgbClr val="0D6CB9"/>
              </a:solidFill>
              <a:effectLst/>
              <a:latin typeface="Calibri" panose="020F0502020204030204" pitchFamily="34" charset="0"/>
            </a:endParaRPr>
          </a:p>
          <a:p>
            <a:pPr lvl="1"/>
            <a:r>
              <a:rPr lang="en-US" sz="2200" i="0" u="none" strike="noStrike">
                <a:solidFill>
                  <a:srgbClr val="0D6CB9"/>
                </a:solidFill>
                <a:effectLst/>
                <a:latin typeface="Calibri" panose="020F0502020204030204" pitchFamily="34" charset="0"/>
              </a:rPr>
              <a:t>Program Area Updates &amp; Guidance</a:t>
            </a:r>
            <a:r>
              <a:rPr lang="en-US" sz="220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Timeline</a:t>
            </a:r>
          </a:p>
          <a:p>
            <a:pPr lvl="1"/>
            <a:r>
              <a:rPr lang="en-US" sz="2200">
                <a:ea typeface="+mn-lt"/>
                <a:cs typeface="+mn-lt"/>
              </a:rPr>
              <a:t>TEAL Roles and Privileges</a:t>
            </a:r>
          </a:p>
          <a:p>
            <a:pPr lvl="1"/>
            <a:r>
              <a:rPr lang="en-US" sz="2200" b="1">
                <a:ea typeface="+mn-lt"/>
                <a:cs typeface="+mn-lt"/>
              </a:rPr>
              <a:t>Data Collection</a:t>
            </a:r>
          </a:p>
          <a:p>
            <a:pPr lvl="1"/>
            <a:r>
              <a:rPr lang="en-US" sz="2200">
                <a:ea typeface="+mn-lt"/>
                <a:cs typeface="+mn-lt"/>
              </a:rPr>
              <a:t>Core Application</a:t>
            </a:r>
          </a:p>
          <a:p>
            <a:pPr lvl="1"/>
            <a:r>
              <a:rPr lang="en-US" sz="2200" b="0" i="0" u="none" strike="noStrike">
                <a:solidFill>
                  <a:srgbClr val="0D6CB9"/>
                </a:solidFill>
                <a:effectLst/>
                <a:latin typeface="Calibri" panose="020F0502020204030204" pitchFamily="34" charset="0"/>
              </a:rPr>
              <a:t>Frequently Asked Questions</a:t>
            </a:r>
            <a:r>
              <a:rPr lang="en-US" sz="2200" b="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Technical Resources</a:t>
            </a:r>
          </a:p>
        </p:txBody>
      </p:sp>
    </p:spTree>
    <p:extLst>
      <p:ext uri="{BB962C8B-B14F-4D97-AF65-F5344CB8AC3E}">
        <p14:creationId xmlns:p14="http://schemas.microsoft.com/office/powerpoint/2010/main" val="314846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OVERVIEW</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30789" y="1179766"/>
            <a:ext cx="9630770" cy="5362349"/>
          </a:xfrm>
        </p:spPr>
        <p:txBody>
          <a:bodyPr/>
          <a:lstStyle/>
          <a:p>
            <a:r>
              <a:rPr lang="en-US"/>
              <a:t>The collection will include students for whom the special education evaluation process was </a:t>
            </a:r>
            <a:r>
              <a:rPr lang="en-US" b="1"/>
              <a:t>completed</a:t>
            </a:r>
            <a:r>
              <a:rPr lang="en-US"/>
              <a:t>.</a:t>
            </a:r>
          </a:p>
          <a:p>
            <a:pPr lvl="1"/>
            <a:r>
              <a:rPr lang="en-US"/>
              <a:t>In some cases, this may include </a:t>
            </a:r>
            <a:r>
              <a:rPr lang="en-US" b="1"/>
              <a:t>non-enrolled students </a:t>
            </a:r>
            <a:r>
              <a:rPr lang="en-US"/>
              <a:t>such as homeschooled students, private school students, or children who received Early Childhood Intervention services through another state agency.</a:t>
            </a:r>
          </a:p>
          <a:p>
            <a:pPr marL="457200" lvl="1" indent="0">
              <a:buNone/>
            </a:pPr>
            <a:endParaRPr lang="en-US"/>
          </a:p>
          <a:p>
            <a:r>
              <a:rPr lang="en-US"/>
              <a:t>The completed evaluation/eligibility process is based on an eligibility determination date on or between </a:t>
            </a:r>
            <a:r>
              <a:rPr lang="en-US" b="1"/>
              <a:t>July 1, 20XY – June 30, 20XX </a:t>
            </a:r>
            <a:r>
              <a:rPr lang="en-US"/>
              <a:t>of a given school year.</a:t>
            </a:r>
          </a:p>
          <a:p>
            <a:pPr lvl="1"/>
            <a:r>
              <a:rPr lang="en-US"/>
              <a:t>This includes “</a:t>
            </a:r>
            <a:r>
              <a:rPr lang="en-US" b="1"/>
              <a:t>holdover students</a:t>
            </a:r>
            <a:r>
              <a:rPr lang="en-US"/>
              <a:t>”, whose parental consent was obtained in the prior school year and the evaluation/eligibility process was completed in the current school year.</a:t>
            </a:r>
          </a:p>
          <a:p>
            <a:endParaRPr lang="en-US"/>
          </a:p>
        </p:txBody>
      </p:sp>
    </p:spTree>
    <p:extLst>
      <p:ext uri="{BB962C8B-B14F-4D97-AF65-F5344CB8AC3E}">
        <p14:creationId xmlns:p14="http://schemas.microsoft.com/office/powerpoint/2010/main" val="220312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INTERCHANGES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a:lstStyle/>
          <a:p>
            <a:r>
              <a:rPr lang="en-US"/>
              <a:t>Child Find will promote data from the following </a:t>
            </a:r>
            <a:r>
              <a:rPr lang="en-US" b="1"/>
              <a:t>TSDS</a:t>
            </a:r>
            <a:r>
              <a:rPr lang="en-US"/>
              <a:t> interchanges:</a:t>
            </a:r>
          </a:p>
          <a:p>
            <a:pPr lvl="1"/>
            <a:r>
              <a:rPr lang="en-US"/>
              <a:t>InterchangeEducationOrganizationExtension</a:t>
            </a:r>
          </a:p>
          <a:p>
            <a:pPr lvl="1"/>
            <a:r>
              <a:rPr lang="en-US"/>
              <a:t>InterchangeEducationOrgCalendar</a:t>
            </a:r>
          </a:p>
          <a:p>
            <a:pPr lvl="1"/>
            <a:r>
              <a:rPr lang="en-US"/>
              <a:t>InterchangeStudentParentExtension</a:t>
            </a:r>
          </a:p>
          <a:p>
            <a:pPr lvl="1"/>
            <a:r>
              <a:rPr lang="en-US"/>
              <a:t>InterchangeStudentEnrollmentExtension</a:t>
            </a:r>
          </a:p>
          <a:p>
            <a:pPr lvl="1"/>
            <a:r>
              <a:rPr lang="en-US"/>
              <a:t>InterchangeStudentProgramExtension</a:t>
            </a:r>
          </a:p>
        </p:txBody>
      </p:sp>
    </p:spTree>
    <p:extLst>
      <p:ext uri="{BB962C8B-B14F-4D97-AF65-F5344CB8AC3E}">
        <p14:creationId xmlns:p14="http://schemas.microsoft.com/office/powerpoint/2010/main" val="80375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COMPLEX TYPES &amp; ELEMENTS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lIns="91440" tIns="45720" rIns="91440" bIns="45720" anchor="t"/>
          <a:lstStyle/>
          <a:p>
            <a:r>
              <a:rPr lang="en-US"/>
              <a:t>Education Organization</a:t>
            </a:r>
          </a:p>
          <a:p>
            <a:pPr lvl="1"/>
            <a:endParaRPr lang="en-US"/>
          </a:p>
          <a:p>
            <a:pPr lvl="1"/>
            <a:r>
              <a:rPr lang="en-US" err="1"/>
              <a:t>LocalEducationAgencyExtension</a:t>
            </a:r>
            <a:endParaRPr lang="en-US">
              <a:cs typeface="Calibri"/>
            </a:endParaRPr>
          </a:p>
          <a:p>
            <a:pPr lvl="2"/>
            <a:r>
              <a:rPr lang="en-US"/>
              <a:t>E0212 DISTRICT-ID</a:t>
            </a:r>
            <a:endParaRPr lang="en-US">
              <a:cs typeface="Calibri"/>
            </a:endParaRPr>
          </a:p>
          <a:p>
            <a:pPr lvl="2">
              <a:buClr>
                <a:srgbClr val="F16038"/>
              </a:buClr>
            </a:pPr>
            <a:r>
              <a:rPr lang="en-US" err="1">
                <a:cs typeface="Calibri"/>
              </a:rPr>
              <a:t>ProgramReference</a:t>
            </a:r>
            <a:r>
              <a:rPr lang="en-US">
                <a:cs typeface="Calibri"/>
              </a:rPr>
              <a:t>*</a:t>
            </a:r>
          </a:p>
          <a:p>
            <a:pPr lvl="1"/>
            <a:endParaRPr lang="en-US"/>
          </a:p>
          <a:p>
            <a:pPr lvl="1"/>
            <a:r>
              <a:rPr lang="en-US" err="1"/>
              <a:t>SchoolExtension</a:t>
            </a:r>
            <a:endParaRPr lang="en-US">
              <a:cs typeface="Calibri"/>
            </a:endParaRPr>
          </a:p>
          <a:p>
            <a:pPr lvl="2"/>
            <a:r>
              <a:rPr lang="en-US"/>
              <a:t>E0266 CAMPUS-ID</a:t>
            </a:r>
            <a:endParaRPr lang="en-US">
              <a:cs typeface="Calibri"/>
            </a:endParaRPr>
          </a:p>
          <a:p>
            <a:pPr lvl="2"/>
            <a:r>
              <a:rPr lang="en-US" err="1"/>
              <a:t>LocalEducationAgencyReference</a:t>
            </a:r>
            <a:endParaRPr lang="en-US">
              <a:cs typeface="Calibri"/>
            </a:endParaRPr>
          </a:p>
          <a:p>
            <a:pPr lvl="2"/>
            <a:endParaRPr lang="en-US">
              <a:cs typeface="Calibri"/>
            </a:endParaRPr>
          </a:p>
          <a:p>
            <a:pPr lvl="1"/>
            <a:r>
              <a:rPr lang="en-US">
                <a:cs typeface="Calibri"/>
              </a:rPr>
              <a:t>Program</a:t>
            </a:r>
          </a:p>
          <a:p>
            <a:pPr lvl="2"/>
            <a:r>
              <a:rPr lang="en-US">
                <a:cs typeface="Calibri"/>
              </a:rPr>
              <a:t>E1337 PROGRAM-TYPE*</a:t>
            </a:r>
          </a:p>
          <a:p>
            <a:pPr marL="914400" lvl="2" indent="0">
              <a:buNone/>
            </a:pPr>
            <a:endParaRPr lang="en-US">
              <a:ea typeface="+mn-lt"/>
              <a:cs typeface="+mn-lt"/>
            </a:endParaRPr>
          </a:p>
          <a:p>
            <a:pPr marL="0" indent="0">
              <a:buNone/>
            </a:pPr>
            <a:r>
              <a:rPr lang="en-US" sz="1800" i="1">
                <a:ea typeface="+mn-lt"/>
                <a:cs typeface="+mn-lt"/>
              </a:rPr>
              <a:t>*These will be required to load into the ODS but will not be promoted for the collection.</a:t>
            </a:r>
            <a:endParaRPr lang="en-US" sz="1800">
              <a:cs typeface="Calibri"/>
            </a:endParaRPr>
          </a:p>
          <a:p>
            <a:pPr marL="457200" lvl="1" indent="0">
              <a:buNone/>
            </a:pPr>
            <a:endParaRPr lang="en-US">
              <a:cs typeface="Calibri"/>
            </a:endParaRPr>
          </a:p>
        </p:txBody>
      </p:sp>
    </p:spTree>
    <p:extLst>
      <p:ext uri="{BB962C8B-B14F-4D97-AF65-F5344CB8AC3E}">
        <p14:creationId xmlns:p14="http://schemas.microsoft.com/office/powerpoint/2010/main" val="204658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COMPLEX TYPES &amp; ELEMENTS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495651"/>
            <a:ext cx="8988726" cy="5195074"/>
          </a:xfrm>
        </p:spPr>
        <p:txBody>
          <a:bodyPr/>
          <a:lstStyle/>
          <a:p>
            <a:r>
              <a:rPr lang="en-US"/>
              <a:t>Education Organization Calendar</a:t>
            </a:r>
          </a:p>
          <a:p>
            <a:pPr lvl="1"/>
            <a:endParaRPr lang="en-US"/>
          </a:p>
          <a:p>
            <a:pPr lvl="1"/>
            <a:r>
              <a:rPr lang="en-US"/>
              <a:t>ReportingPeriodExtension</a:t>
            </a:r>
          </a:p>
          <a:p>
            <a:pPr lvl="2"/>
            <a:r>
              <a:rPr lang="en-US"/>
              <a:t>E0266 CAMPUS-ID</a:t>
            </a:r>
          </a:p>
          <a:p>
            <a:pPr lvl="2"/>
            <a:r>
              <a:rPr lang="en-US"/>
              <a:t>E1093 SCHOOL-YEAR*</a:t>
            </a:r>
          </a:p>
          <a:p>
            <a:pPr lvl="2"/>
            <a:r>
              <a:rPr lang="en-US"/>
              <a:t>E0934 REPORTING-PERIOD-INDICATOR-CODE*</a:t>
            </a:r>
          </a:p>
          <a:p>
            <a:pPr lvl="2"/>
            <a:r>
              <a:rPr lang="en-US"/>
              <a:t>E1568 REPORTING-PERIOD-BEGIN-DATE*</a:t>
            </a:r>
          </a:p>
          <a:p>
            <a:pPr lvl="2"/>
            <a:r>
              <a:rPr lang="en-US"/>
              <a:t>E1569 REPORTING-PERIOD-END-DATE*</a:t>
            </a:r>
          </a:p>
          <a:p>
            <a:pPr lvl="2"/>
            <a:r>
              <a:rPr lang="en-US"/>
              <a:t>E0975 INSTRUCTIONAL-TRACK-INDICATOR-CODE</a:t>
            </a:r>
          </a:p>
          <a:p>
            <a:pPr lvl="2"/>
            <a:r>
              <a:rPr lang="en-US"/>
              <a:t>E1600 INSTRUCTIONAL-PROGRAM-TYPE*</a:t>
            </a:r>
          </a:p>
          <a:p>
            <a:pPr lvl="2"/>
            <a:r>
              <a:rPr lang="en-US"/>
              <a:t>E0935 NUMBER-DAYS-TAUGHT*</a:t>
            </a:r>
          </a:p>
          <a:p>
            <a:pPr lvl="2"/>
            <a:r>
              <a:rPr lang="en-US"/>
              <a:t>CalendarReference</a:t>
            </a:r>
          </a:p>
          <a:p>
            <a:pPr marL="914400" lvl="2" indent="0">
              <a:buNone/>
            </a:pPr>
            <a:endParaRPr lang="en-US"/>
          </a:p>
          <a:p>
            <a:pPr marL="0" indent="0">
              <a:buNone/>
            </a:pPr>
            <a:r>
              <a:rPr lang="en-US" sz="1800" i="1"/>
              <a:t>*These will be required to load into the ODS but will not be promoted for the collection.</a:t>
            </a:r>
          </a:p>
        </p:txBody>
      </p:sp>
    </p:spTree>
    <p:extLst>
      <p:ext uri="{BB962C8B-B14F-4D97-AF65-F5344CB8AC3E}">
        <p14:creationId xmlns:p14="http://schemas.microsoft.com/office/powerpoint/2010/main" val="51636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COMPLEX TYPES &amp; ELEMENTS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a:lstStyle/>
          <a:p>
            <a:r>
              <a:rPr lang="en-US"/>
              <a:t>Education Organization Calendar</a:t>
            </a:r>
          </a:p>
          <a:p>
            <a:pPr lvl="1"/>
            <a:endParaRPr lang="en-US"/>
          </a:p>
          <a:p>
            <a:pPr lvl="1"/>
            <a:r>
              <a:rPr lang="en-US"/>
              <a:t>CalendarDateExtension</a:t>
            </a:r>
          </a:p>
          <a:p>
            <a:pPr lvl="2"/>
            <a:r>
              <a:rPr lang="en-US"/>
              <a:t>E1168 CALENDAR-DATE</a:t>
            </a:r>
          </a:p>
          <a:p>
            <a:pPr lvl="2"/>
            <a:r>
              <a:rPr lang="en-US"/>
              <a:t>E1582 SCHOOL-DAY-EVENT-CODE</a:t>
            </a:r>
          </a:p>
          <a:p>
            <a:pPr lvl="2"/>
            <a:r>
              <a:rPr lang="en-US"/>
              <a:t>E1570 CALENDAR-WAIVER-EVENT-TYPE*</a:t>
            </a:r>
          </a:p>
          <a:p>
            <a:pPr lvl="2"/>
            <a:r>
              <a:rPr lang="en-US"/>
              <a:t>E1571 SCHOOL-DAY-OPERATIONAL-MINUTES*</a:t>
            </a:r>
          </a:p>
          <a:p>
            <a:pPr lvl="2"/>
            <a:r>
              <a:rPr lang="en-US"/>
              <a:t>E1599 SCHOOL-DAY-INSTRUCTIONAL-MINUTES*</a:t>
            </a:r>
          </a:p>
          <a:p>
            <a:pPr lvl="2"/>
            <a:r>
              <a:rPr lang="en-US"/>
              <a:t>E1572 SCHOOL-DAY-WAIVER-MINUTES*</a:t>
            </a:r>
          </a:p>
          <a:p>
            <a:pPr marL="914400" lvl="2" indent="0">
              <a:buNone/>
            </a:pPr>
            <a:endParaRPr lang="en-US"/>
          </a:p>
          <a:p>
            <a:pPr marL="0" indent="0">
              <a:buNone/>
            </a:pPr>
            <a:r>
              <a:rPr lang="en-US" sz="1800" i="1"/>
              <a:t>*These will be required to load into the ODS but will not be promoted for the collection.</a:t>
            </a:r>
          </a:p>
        </p:txBody>
      </p:sp>
    </p:spTree>
    <p:extLst>
      <p:ext uri="{BB962C8B-B14F-4D97-AF65-F5344CB8AC3E}">
        <p14:creationId xmlns:p14="http://schemas.microsoft.com/office/powerpoint/2010/main" val="111084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COMPLEX TYPES &amp; ELEMENTS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30789" y="1253331"/>
            <a:ext cx="8988726" cy="4351338"/>
          </a:xfrm>
        </p:spPr>
        <p:txBody>
          <a:bodyPr/>
          <a:lstStyle/>
          <a:p>
            <a:r>
              <a:rPr lang="en-US"/>
              <a:t>Student Parent</a:t>
            </a:r>
          </a:p>
          <a:p>
            <a:pPr lvl="1"/>
            <a:endParaRPr lang="en-US"/>
          </a:p>
          <a:p>
            <a:pPr lvl="1"/>
            <a:r>
              <a:rPr lang="en-US"/>
              <a:t>StudentExtension</a:t>
            </a:r>
          </a:p>
          <a:p>
            <a:pPr lvl="2"/>
            <a:r>
              <a:rPr lang="en-US"/>
              <a:t>E1523 TX-UNIQUE-STUDENT-ID</a:t>
            </a:r>
          </a:p>
          <a:p>
            <a:pPr lvl="2"/>
            <a:r>
              <a:rPr lang="en-US"/>
              <a:t>E1090 STUDENT-IDENTIFICATION-SYSTEM</a:t>
            </a:r>
          </a:p>
          <a:p>
            <a:pPr lvl="2"/>
            <a:r>
              <a:rPr lang="en-US"/>
              <a:t>E0001 STUDENT-ID</a:t>
            </a:r>
          </a:p>
          <a:p>
            <a:pPr lvl="2"/>
            <a:r>
              <a:rPr lang="en-US"/>
              <a:t>E0703 FIRST-NAME</a:t>
            </a:r>
          </a:p>
          <a:p>
            <a:pPr lvl="2"/>
            <a:r>
              <a:rPr lang="en-US"/>
              <a:t>E0704 MIDDLE-NAME</a:t>
            </a:r>
          </a:p>
          <a:p>
            <a:pPr lvl="2"/>
            <a:r>
              <a:rPr lang="en-US"/>
              <a:t>E0705 LAST-NAME</a:t>
            </a:r>
          </a:p>
          <a:p>
            <a:pPr lvl="2"/>
            <a:r>
              <a:rPr lang="en-US"/>
              <a:t>E1303 GENERATION-CODE-SUFFIX</a:t>
            </a:r>
          </a:p>
          <a:p>
            <a:pPr lvl="2"/>
            <a:r>
              <a:rPr lang="en-US"/>
              <a:t>E1325 SEX</a:t>
            </a:r>
          </a:p>
          <a:p>
            <a:pPr lvl="2"/>
            <a:r>
              <a:rPr lang="en-US"/>
              <a:t>E0006 DATE-OF-BIRTH</a:t>
            </a:r>
          </a:p>
          <a:p>
            <a:pPr lvl="2"/>
            <a:r>
              <a:rPr lang="en-US"/>
              <a:t>E1375 HISPANIC-LATINO-ETHNICITY</a:t>
            </a:r>
          </a:p>
          <a:p>
            <a:pPr lvl="2"/>
            <a:r>
              <a:rPr lang="en-US"/>
              <a:t>E1343 RACIAL-CATEGORY</a:t>
            </a:r>
          </a:p>
          <a:p>
            <a:pPr lvl="2"/>
            <a:r>
              <a:rPr lang="en-US"/>
              <a:t>E0212 DISTRICT-ID</a:t>
            </a:r>
          </a:p>
        </p:txBody>
      </p:sp>
    </p:spTree>
    <p:extLst>
      <p:ext uri="{BB962C8B-B14F-4D97-AF65-F5344CB8AC3E}">
        <p14:creationId xmlns:p14="http://schemas.microsoft.com/office/powerpoint/2010/main" val="277256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COMPLEX TYPES &amp; ELEMENTS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167164"/>
            <a:ext cx="8988726" cy="5368389"/>
          </a:xfrm>
        </p:spPr>
        <p:txBody>
          <a:bodyPr/>
          <a:lstStyle/>
          <a:p>
            <a:r>
              <a:rPr lang="en-US"/>
              <a:t>Student Enrollment</a:t>
            </a:r>
          </a:p>
          <a:p>
            <a:pPr lvl="1"/>
            <a:endParaRPr lang="en-US" sz="1200"/>
          </a:p>
          <a:p>
            <a:pPr lvl="1"/>
            <a:r>
              <a:rPr lang="en-US"/>
              <a:t>StudentSchoolAssociationExtension</a:t>
            </a:r>
          </a:p>
          <a:p>
            <a:pPr lvl="2"/>
            <a:r>
              <a:rPr lang="en-US"/>
              <a:t>E1523 TX-UNIQUE-STUDENT-ID</a:t>
            </a:r>
          </a:p>
          <a:p>
            <a:pPr lvl="2"/>
            <a:r>
              <a:rPr lang="en-US"/>
              <a:t>E0266 CAMPUS-ID</a:t>
            </a:r>
          </a:p>
          <a:p>
            <a:pPr lvl="2"/>
            <a:r>
              <a:rPr lang="en-US"/>
              <a:t>E1517 ENTRY-GRADE-LEVEL-TYPE</a:t>
            </a:r>
          </a:p>
          <a:p>
            <a:pPr lvl="2"/>
            <a:endParaRPr lang="en-US"/>
          </a:p>
          <a:p>
            <a:r>
              <a:rPr lang="en-US"/>
              <a:t>Student Program</a:t>
            </a:r>
          </a:p>
          <a:p>
            <a:pPr lvl="1"/>
            <a:endParaRPr lang="en-US" sz="1200"/>
          </a:p>
          <a:p>
            <a:pPr lvl="1"/>
            <a:r>
              <a:rPr lang="en-US"/>
              <a:t>StudentSpecialEdProgramAssociationExtension</a:t>
            </a:r>
          </a:p>
          <a:p>
            <a:pPr lvl="2"/>
            <a:r>
              <a:rPr lang="en-US"/>
              <a:t>E1523 TX-UNIQUE-STUDENT-ID</a:t>
            </a:r>
          </a:p>
          <a:p>
            <a:pPr lvl="2"/>
            <a:r>
              <a:rPr lang="en-US"/>
              <a:t>ProgramReference</a:t>
            </a:r>
          </a:p>
          <a:p>
            <a:pPr lvl="2"/>
            <a:r>
              <a:rPr lang="en-US"/>
              <a:t>EducationOrganizationReference</a:t>
            </a:r>
          </a:p>
          <a:p>
            <a:pPr lvl="2"/>
            <a:r>
              <a:rPr lang="en-US"/>
              <a:t>E1632 EFFECTIVE-DATE (TX-EffectiveDateServices)</a:t>
            </a:r>
          </a:p>
          <a:p>
            <a:pPr lvl="2"/>
            <a:r>
              <a:rPr lang="en-US"/>
              <a:t>E0900 EARLY-CHILDHOOD-INTERV-IND-CODE</a:t>
            </a:r>
          </a:p>
        </p:txBody>
      </p:sp>
    </p:spTree>
    <p:extLst>
      <p:ext uri="{BB962C8B-B14F-4D97-AF65-F5344CB8AC3E}">
        <p14:creationId xmlns:p14="http://schemas.microsoft.com/office/powerpoint/2010/main" val="321360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COMPLEX TYPES &amp; ELEMENTS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20781" y="1167200"/>
            <a:ext cx="8988726" cy="4351338"/>
          </a:xfrm>
        </p:spPr>
        <p:txBody>
          <a:bodyPr lIns="91440" tIns="45720" rIns="91440" bIns="45720" anchor="t"/>
          <a:lstStyle/>
          <a:p>
            <a:pPr marL="457200" lvl="1" indent="0">
              <a:buNone/>
            </a:pPr>
            <a:r>
              <a:rPr lang="en-US" b="1" i="1"/>
              <a:t>**New complex types and data elements**</a:t>
            </a:r>
          </a:p>
          <a:p>
            <a:pPr lvl="1"/>
            <a:r>
              <a:rPr lang="en-US" err="1"/>
              <a:t>StudentChildFindAssociationExtension</a:t>
            </a:r>
            <a:endParaRPr lang="en-US"/>
          </a:p>
          <a:p>
            <a:pPr lvl="2"/>
            <a:r>
              <a:rPr lang="en-US"/>
              <a:t>TX-</a:t>
            </a:r>
            <a:r>
              <a:rPr lang="en-US" err="1"/>
              <a:t>ChildFind</a:t>
            </a:r>
            <a:endParaRPr lang="en-US">
              <a:cs typeface="Calibri"/>
            </a:endParaRPr>
          </a:p>
          <a:p>
            <a:pPr lvl="3"/>
            <a:r>
              <a:rPr lang="en-US"/>
              <a:t>E1710 CAMPUS-ID-EVALUATION</a:t>
            </a:r>
            <a:endParaRPr lang="en-US">
              <a:cs typeface="Calibri"/>
            </a:endParaRPr>
          </a:p>
          <a:p>
            <a:pPr lvl="3"/>
            <a:r>
              <a:rPr lang="en-US"/>
              <a:t>E0975 INSTRUCTIONAL-TRACK-INDICATOR-CODE (existing data element)</a:t>
            </a:r>
            <a:endParaRPr lang="en-US">
              <a:cs typeface="Calibri"/>
            </a:endParaRPr>
          </a:p>
          <a:p>
            <a:pPr lvl="3"/>
            <a:r>
              <a:rPr lang="en-US"/>
              <a:t>E1711 STUDENT-ABSENCES-WITHIN-TIMEFRAME</a:t>
            </a:r>
            <a:endParaRPr lang="en-US">
              <a:cs typeface="Calibri"/>
            </a:endParaRPr>
          </a:p>
          <a:p>
            <a:pPr lvl="2"/>
            <a:r>
              <a:rPr lang="en-US"/>
              <a:t>TX-</a:t>
            </a:r>
            <a:r>
              <a:rPr lang="en-US" err="1"/>
              <a:t>EarlyChildhoodTransition</a:t>
            </a:r>
            <a:endParaRPr lang="en-US">
              <a:cs typeface="Calibri"/>
            </a:endParaRPr>
          </a:p>
          <a:p>
            <a:pPr lvl="3"/>
            <a:r>
              <a:rPr lang="en-US"/>
              <a:t>E1712 ECI-NOTIFICATION-DATE</a:t>
            </a:r>
            <a:endParaRPr lang="en-US">
              <a:cs typeface="Calibri"/>
            </a:endParaRPr>
          </a:p>
          <a:p>
            <a:pPr lvl="3"/>
            <a:r>
              <a:rPr lang="en-US"/>
              <a:t>E1713 ECI-TRANSITION-CONFERENCE-DATE</a:t>
            </a:r>
            <a:endParaRPr lang="en-US">
              <a:cs typeface="Calibri"/>
            </a:endParaRPr>
          </a:p>
          <a:p>
            <a:pPr lvl="2"/>
            <a:r>
              <a:rPr lang="en-US"/>
              <a:t>TX-</a:t>
            </a:r>
            <a:r>
              <a:rPr lang="en-US" err="1"/>
              <a:t>ChildFindInitialEvaluation</a:t>
            </a:r>
            <a:endParaRPr lang="en-US">
              <a:cs typeface="Calibri"/>
            </a:endParaRPr>
          </a:p>
          <a:p>
            <a:pPr lvl="3"/>
            <a:r>
              <a:rPr lang="en-US"/>
              <a:t>E1714 PARENTAL-CONSENT-DATE</a:t>
            </a:r>
            <a:endParaRPr lang="en-US">
              <a:cs typeface="Calibri"/>
            </a:endParaRPr>
          </a:p>
          <a:p>
            <a:pPr lvl="3"/>
            <a:r>
              <a:rPr lang="en-US"/>
              <a:t>E1715 INITIAL-EVALUATION-DATE</a:t>
            </a:r>
            <a:endParaRPr lang="en-US">
              <a:cs typeface="Calibri"/>
            </a:endParaRPr>
          </a:p>
          <a:p>
            <a:pPr lvl="2"/>
            <a:r>
              <a:rPr lang="en-US"/>
              <a:t>TX-</a:t>
            </a:r>
            <a:r>
              <a:rPr lang="en-US" err="1"/>
              <a:t>ChildFindEligibilityDetermination</a:t>
            </a:r>
            <a:endParaRPr lang="en-US">
              <a:cs typeface="Calibri"/>
            </a:endParaRPr>
          </a:p>
          <a:p>
            <a:pPr lvl="3"/>
            <a:r>
              <a:rPr lang="en-US"/>
              <a:t>E1716 SPED-ELIGIBILITY-DETERMINATION-DATE</a:t>
            </a:r>
            <a:endParaRPr lang="en-US">
              <a:cs typeface="Calibri"/>
            </a:endParaRPr>
          </a:p>
          <a:p>
            <a:pPr lvl="3"/>
            <a:r>
              <a:rPr lang="en-US"/>
              <a:t>E1717 SPED-ELIGIBILITY-DETERMINATION-CODE</a:t>
            </a:r>
          </a:p>
          <a:p>
            <a:pPr lvl="2"/>
            <a:r>
              <a:rPr lang="en-US"/>
              <a:t>TX-</a:t>
            </a:r>
            <a:r>
              <a:rPr lang="en-US" err="1"/>
              <a:t>EvaluationDelay</a:t>
            </a:r>
            <a:endParaRPr lang="en-US">
              <a:cs typeface="Calibri"/>
            </a:endParaRPr>
          </a:p>
          <a:p>
            <a:pPr lvl="3"/>
            <a:r>
              <a:rPr lang="en-US"/>
              <a:t>E1718 EVALUATION-DELAY-REASON</a:t>
            </a:r>
            <a:endParaRPr lang="en-US">
              <a:cs typeface="Calibri"/>
            </a:endParaRPr>
          </a:p>
        </p:txBody>
      </p:sp>
    </p:spTree>
    <p:extLst>
      <p:ext uri="{BB962C8B-B14F-4D97-AF65-F5344CB8AC3E}">
        <p14:creationId xmlns:p14="http://schemas.microsoft.com/office/powerpoint/2010/main" val="300508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PRIOR YEAR PEIMS DATA</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20781" y="1167199"/>
            <a:ext cx="9630770" cy="4867841"/>
          </a:xfrm>
        </p:spPr>
        <p:txBody>
          <a:bodyPr/>
          <a:lstStyle/>
          <a:p>
            <a:r>
              <a:rPr lang="en-US"/>
              <a:t>For students where </a:t>
            </a:r>
            <a:r>
              <a:rPr lang="en-US" b="1"/>
              <a:t>E1714 PARENTAL-CONSENT-DATE </a:t>
            </a:r>
            <a:r>
              <a:rPr lang="en-US"/>
              <a:t>is in the </a:t>
            </a:r>
            <a:r>
              <a:rPr lang="en-US" b="1"/>
              <a:t>prior school year</a:t>
            </a:r>
            <a:r>
              <a:rPr lang="en-US"/>
              <a:t> – </a:t>
            </a:r>
            <a:r>
              <a:rPr lang="en-US" i="1"/>
              <a:t>“holdover students” </a:t>
            </a:r>
            <a:r>
              <a:rPr lang="en-US"/>
              <a:t>– Child Find will also use the following calendar data from the prior year’s </a:t>
            </a:r>
            <a:r>
              <a:rPr lang="en-US" b="1"/>
              <a:t>PEIMS Summer Accepted</a:t>
            </a:r>
            <a:r>
              <a:rPr lang="en-US"/>
              <a:t> data:</a:t>
            </a:r>
          </a:p>
          <a:p>
            <a:pPr marL="0" indent="0">
              <a:buNone/>
            </a:pPr>
            <a:endParaRPr lang="en-US"/>
          </a:p>
          <a:p>
            <a:pPr lvl="1"/>
            <a:r>
              <a:rPr lang="en-US"/>
              <a:t>CalendarDateExtension</a:t>
            </a:r>
          </a:p>
          <a:p>
            <a:pPr lvl="1"/>
            <a:r>
              <a:rPr lang="en-US"/>
              <a:t>ReportingPeriodExtension</a:t>
            </a:r>
          </a:p>
          <a:p>
            <a:pPr lvl="1"/>
            <a:endParaRPr lang="en-US"/>
          </a:p>
          <a:p>
            <a:r>
              <a:rPr lang="en-US"/>
              <a:t>The Core application </a:t>
            </a:r>
            <a:r>
              <a:rPr lang="en-US" b="0" i="0">
                <a:solidFill>
                  <a:srgbClr val="595959"/>
                </a:solidFill>
                <a:effectLst/>
                <a:latin typeface="Calibri" panose="020F0502020204030204" pitchFamily="34" charset="0"/>
              </a:rPr>
              <a:t>will retrieve this certified data automatically</a:t>
            </a:r>
            <a:r>
              <a:rPr lang="en-US"/>
              <a:t>. LEAs </a:t>
            </a:r>
            <a:r>
              <a:rPr lang="en-US" b="1"/>
              <a:t>do not need to reload</a:t>
            </a:r>
            <a:r>
              <a:rPr lang="en-US"/>
              <a:t> any of this PEIMS data for the Child Find data collection. </a:t>
            </a:r>
          </a:p>
        </p:txBody>
      </p:sp>
    </p:spTree>
    <p:extLst>
      <p:ext uri="{BB962C8B-B14F-4D97-AF65-F5344CB8AC3E}">
        <p14:creationId xmlns:p14="http://schemas.microsoft.com/office/powerpoint/2010/main" val="23542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b="1" i="0" u="none" strike="noStrike">
                <a:solidFill>
                  <a:srgbClr val="0D6CB9"/>
                </a:solidFill>
                <a:effectLst/>
                <a:latin typeface="Calibri" panose="020F0502020204030204" pitchFamily="34" charset="0"/>
              </a:rPr>
              <a:t>CHILD FIND</a:t>
            </a:r>
            <a:r>
              <a:rPr lang="en-US" sz="3200" b="0" i="0" u="none" strike="noStrike">
                <a:solidFill>
                  <a:srgbClr val="0D6CB9"/>
                </a:solidFill>
                <a:effectLst/>
                <a:latin typeface="Calibri" panose="020F0502020204030204" pitchFamily="34" charset="0"/>
              </a:rPr>
              <a:t> </a:t>
            </a:r>
            <a:r>
              <a:rPr lang="en-US" sz="3200" b="0" i="0">
                <a:solidFill>
                  <a:srgbClr val="000000"/>
                </a:solidFill>
                <a:effectLst/>
                <a:latin typeface="Calibri" panose="020F0502020204030204" pitchFamily="34" charset="0"/>
              </a:rPr>
              <a:t>​</a:t>
            </a:r>
            <a:endParaRPr lang="en-US" sz="3200" b="0" i="0" u="none" strike="noStrike">
              <a:solidFill>
                <a:srgbClr val="0D6CB9"/>
              </a:solidFill>
              <a:effectLst/>
              <a:latin typeface="Calibri" panose="020F0502020204030204" pitchFamily="34" charset="0"/>
            </a:endParaRPr>
          </a:p>
          <a:p>
            <a:pPr lvl="1"/>
            <a:r>
              <a:rPr lang="en-US" sz="2200" b="0" i="0" u="none" strike="noStrike">
                <a:solidFill>
                  <a:srgbClr val="0D6CB9"/>
                </a:solidFill>
                <a:effectLst/>
                <a:latin typeface="Calibri" panose="020F0502020204030204" pitchFamily="34" charset="0"/>
              </a:rPr>
              <a:t>Program Area Updates &amp; Guidance</a:t>
            </a:r>
            <a:r>
              <a:rPr lang="en-US" sz="2200" b="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Timeline</a:t>
            </a:r>
          </a:p>
          <a:p>
            <a:pPr lvl="1"/>
            <a:r>
              <a:rPr lang="en-US" sz="2200">
                <a:ea typeface="+mn-lt"/>
                <a:cs typeface="+mn-lt"/>
              </a:rPr>
              <a:t>TEAL Roles and Privileges</a:t>
            </a:r>
          </a:p>
          <a:p>
            <a:pPr lvl="1"/>
            <a:r>
              <a:rPr lang="en-US" sz="2200">
                <a:ea typeface="+mn-lt"/>
                <a:cs typeface="+mn-lt"/>
              </a:rPr>
              <a:t>Data Collection</a:t>
            </a:r>
          </a:p>
          <a:p>
            <a:pPr lvl="1"/>
            <a:r>
              <a:rPr lang="en-US" sz="2200">
                <a:ea typeface="+mn-lt"/>
                <a:cs typeface="+mn-lt"/>
              </a:rPr>
              <a:t>Core Application</a:t>
            </a:r>
          </a:p>
          <a:p>
            <a:pPr lvl="1"/>
            <a:r>
              <a:rPr lang="en-US" sz="2200" b="0" i="0" u="none" strike="noStrike">
                <a:solidFill>
                  <a:srgbClr val="0D6CB9"/>
                </a:solidFill>
                <a:effectLst/>
                <a:latin typeface="Calibri" panose="020F0502020204030204" pitchFamily="34" charset="0"/>
              </a:rPr>
              <a:t>Frequently Asked Questions</a:t>
            </a:r>
            <a:r>
              <a:rPr lang="en-US" sz="2200" b="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Technical Resources</a:t>
            </a:r>
          </a:p>
        </p:txBody>
      </p:sp>
    </p:spTree>
    <p:extLst>
      <p:ext uri="{BB962C8B-B14F-4D97-AF65-F5344CB8AC3E}">
        <p14:creationId xmlns:p14="http://schemas.microsoft.com/office/powerpoint/2010/main" val="208705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CALCULATIONS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20781" y="1090201"/>
            <a:ext cx="8988726" cy="4351338"/>
          </a:xfrm>
        </p:spPr>
        <p:txBody>
          <a:bodyPr/>
          <a:lstStyle/>
          <a:p>
            <a:r>
              <a:rPr lang="en-US"/>
              <a:t>The Core application will also perform </a:t>
            </a:r>
            <a:r>
              <a:rPr lang="en-US" b="1"/>
              <a:t>calculations</a:t>
            </a:r>
            <a:r>
              <a:rPr lang="en-US"/>
              <a:t> based on the data elements being reported.</a:t>
            </a:r>
          </a:p>
          <a:p>
            <a:pPr marL="0" indent="0">
              <a:buNone/>
            </a:pPr>
            <a:endParaRPr lang="en-US"/>
          </a:p>
          <a:p>
            <a:r>
              <a:rPr lang="en-US"/>
              <a:t>The calculated data will include:</a:t>
            </a:r>
          </a:p>
          <a:p>
            <a:pPr lvl="1"/>
            <a:r>
              <a:rPr lang="en-US"/>
              <a:t>The</a:t>
            </a:r>
            <a:r>
              <a:rPr lang="en-US" b="1"/>
              <a:t> Initial Evaluation </a:t>
            </a:r>
            <a:r>
              <a:rPr lang="en-US"/>
              <a:t>and </a:t>
            </a:r>
            <a:r>
              <a:rPr lang="en-US" b="1"/>
              <a:t>SPED Eligibility Determination </a:t>
            </a:r>
            <a:r>
              <a:rPr lang="en-US"/>
              <a:t>compliance for each student.</a:t>
            </a:r>
          </a:p>
          <a:p>
            <a:pPr lvl="1"/>
            <a:r>
              <a:rPr lang="en-US"/>
              <a:t>The overall </a:t>
            </a:r>
            <a:r>
              <a:rPr lang="en-US" b="1"/>
              <a:t>SPPI-11</a:t>
            </a:r>
            <a:r>
              <a:rPr lang="en-US"/>
              <a:t> and </a:t>
            </a:r>
            <a:r>
              <a:rPr lang="en-US" b="1"/>
              <a:t>SPPI-12</a:t>
            </a:r>
            <a:r>
              <a:rPr lang="en-US"/>
              <a:t> compliance for each student, based on which indicator applies to them.</a:t>
            </a:r>
          </a:p>
          <a:p>
            <a:pPr lvl="1"/>
            <a:r>
              <a:rPr lang="en-US"/>
              <a:t>The number of </a:t>
            </a:r>
            <a:r>
              <a:rPr lang="en-US" b="1"/>
              <a:t>days beyond timeframe </a:t>
            </a:r>
            <a:r>
              <a:rPr lang="en-US"/>
              <a:t>to complete the initial evaluation/eligibility determination process for </a:t>
            </a:r>
            <a:r>
              <a:rPr lang="en-US" b="1"/>
              <a:t>non-compliance students</a:t>
            </a:r>
            <a:r>
              <a:rPr lang="en-US"/>
              <a:t>. </a:t>
            </a:r>
          </a:p>
          <a:p>
            <a:pPr marL="457200" lvl="1" indent="0">
              <a:buNone/>
            </a:pPr>
            <a:endParaRPr lang="en-US"/>
          </a:p>
          <a:p>
            <a:r>
              <a:rPr lang="en-US"/>
              <a:t>These calculations will display on </a:t>
            </a:r>
            <a:r>
              <a:rPr lang="en-US" b="1"/>
              <a:t>reports</a:t>
            </a:r>
            <a:r>
              <a:rPr lang="en-US"/>
              <a:t> and appear in </a:t>
            </a:r>
            <a:r>
              <a:rPr lang="en-US" b="1"/>
              <a:t>data validation rules</a:t>
            </a:r>
            <a:r>
              <a:rPr lang="en-US"/>
              <a:t>.</a:t>
            </a:r>
          </a:p>
          <a:p>
            <a:pPr lvl="1"/>
            <a:endParaRPr lang="en-US"/>
          </a:p>
        </p:txBody>
      </p:sp>
    </p:spTree>
    <p:extLst>
      <p:ext uri="{BB962C8B-B14F-4D97-AF65-F5344CB8AC3E}">
        <p14:creationId xmlns:p14="http://schemas.microsoft.com/office/powerpoint/2010/main" val="1770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DC164 CODE TABLE</a:t>
            </a:r>
            <a:endParaRPr lang="en-US"/>
          </a:p>
        </p:txBody>
      </p:sp>
      <p:pic>
        <p:nvPicPr>
          <p:cNvPr id="5" name="Picture 4" descr="DC164 Code Table">
            <a:extLst>
              <a:ext uri="{FF2B5EF4-FFF2-40B4-BE49-F238E27FC236}">
                <a16:creationId xmlns:a16="http://schemas.microsoft.com/office/drawing/2014/main" id="{94C14A73-6DF0-4206-BF7C-E5E97132010B}"/>
              </a:ext>
            </a:extLst>
          </p:cNvPr>
          <p:cNvPicPr>
            <a:picLocks noChangeAspect="1"/>
          </p:cNvPicPr>
          <p:nvPr/>
        </p:nvPicPr>
        <p:blipFill>
          <a:blip r:embed="rId2"/>
          <a:stretch>
            <a:fillRect/>
          </a:stretch>
        </p:blipFill>
        <p:spPr>
          <a:xfrm>
            <a:off x="2232940" y="1659278"/>
            <a:ext cx="9334203" cy="4119142"/>
          </a:xfrm>
          <a:prstGeom prst="rect">
            <a:avLst/>
          </a:prstGeom>
        </p:spPr>
      </p:pic>
    </p:spTree>
    <p:extLst>
      <p:ext uri="{BB962C8B-B14F-4D97-AF65-F5344CB8AC3E}">
        <p14:creationId xmlns:p14="http://schemas.microsoft.com/office/powerpoint/2010/main" val="2004467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DATA COLLECTION: ADDITIONAL CODE TABLES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253330"/>
            <a:ext cx="8988726" cy="5354859"/>
          </a:xfrm>
        </p:spPr>
        <p:txBody>
          <a:bodyPr/>
          <a:lstStyle/>
          <a:p>
            <a:r>
              <a:rPr lang="en-US"/>
              <a:t>Child Find will also utilize the following existing code tables:</a:t>
            </a:r>
          </a:p>
          <a:p>
            <a:pPr lvl="1"/>
            <a:r>
              <a:rPr lang="en-US"/>
              <a:t>C088 – PARTICIPATION-INDICATOR-CODE</a:t>
            </a:r>
          </a:p>
          <a:p>
            <a:pPr lvl="1"/>
            <a:r>
              <a:rPr lang="en-US"/>
              <a:t>C130 – REPORTING-PERIOD-INDICATOR-CODE</a:t>
            </a:r>
          </a:p>
          <a:p>
            <a:pPr lvl="1"/>
            <a:r>
              <a:rPr lang="en-US"/>
              <a:t>C193 – SCHOOL-YEAR-TYPE</a:t>
            </a:r>
          </a:p>
          <a:p>
            <a:pPr lvl="1"/>
            <a:r>
              <a:rPr lang="en-US"/>
              <a:t>C204 – CALENDAR-WAIVER-EVENT-TYPE-CODE</a:t>
            </a:r>
          </a:p>
          <a:p>
            <a:pPr lvl="1"/>
            <a:r>
              <a:rPr lang="en-US"/>
              <a:t>C208 – SCHOOL-DAY-EVENT-CODE</a:t>
            </a:r>
          </a:p>
          <a:p>
            <a:pPr lvl="1"/>
            <a:r>
              <a:rPr lang="en-US"/>
              <a:t>C215 – INSTRUCTIONAL-PROGRAM-TYPE</a:t>
            </a:r>
          </a:p>
          <a:p>
            <a:pPr lvl="1"/>
            <a:r>
              <a:rPr lang="en-US"/>
              <a:t>DC063 – GRADE-LEVEL-TYPE</a:t>
            </a:r>
          </a:p>
          <a:p>
            <a:pPr lvl="1"/>
            <a:r>
              <a:rPr lang="en-US"/>
              <a:t>DC096 – PROGRAM-TYPE</a:t>
            </a:r>
          </a:p>
          <a:p>
            <a:pPr lvl="1"/>
            <a:r>
              <a:rPr lang="en-US"/>
              <a:t>DC097 – RACE-ITEM-TYPE</a:t>
            </a:r>
          </a:p>
          <a:p>
            <a:pPr lvl="1"/>
            <a:r>
              <a:rPr lang="en-US"/>
              <a:t>DC119 – SEX-TYPE</a:t>
            </a:r>
          </a:p>
          <a:p>
            <a:pPr lvl="1"/>
            <a:r>
              <a:rPr lang="en-US"/>
              <a:t>DC126 – STUDENT-IDENTIFICATION-SYSTEM-TYPE</a:t>
            </a:r>
          </a:p>
          <a:p>
            <a:pPr lvl="1"/>
            <a:r>
              <a:rPr lang="en-US"/>
              <a:t>DC148 – GENERATION-CODE-SUFFIX-TYPE</a:t>
            </a:r>
          </a:p>
        </p:txBody>
      </p:sp>
    </p:spTree>
    <p:extLst>
      <p:ext uri="{BB962C8B-B14F-4D97-AF65-F5344CB8AC3E}">
        <p14:creationId xmlns:p14="http://schemas.microsoft.com/office/powerpoint/2010/main" val="399666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i="0" u="none" strike="noStrike">
                <a:solidFill>
                  <a:srgbClr val="0D6CB9"/>
                </a:solidFill>
                <a:effectLst/>
                <a:latin typeface="Calibri" panose="020F0502020204030204" pitchFamily="34" charset="0"/>
              </a:rPr>
              <a:t>CHILD FIND </a:t>
            </a:r>
            <a:r>
              <a:rPr lang="en-US" sz="3200" i="0">
                <a:solidFill>
                  <a:srgbClr val="000000"/>
                </a:solidFill>
                <a:effectLst/>
                <a:latin typeface="Calibri" panose="020F0502020204030204" pitchFamily="34" charset="0"/>
              </a:rPr>
              <a:t>​</a:t>
            </a:r>
            <a:endParaRPr lang="en-US" sz="3200" i="0" u="none" strike="noStrike">
              <a:solidFill>
                <a:srgbClr val="0D6CB9"/>
              </a:solidFill>
              <a:effectLst/>
              <a:latin typeface="Calibri" panose="020F0502020204030204" pitchFamily="34" charset="0"/>
            </a:endParaRPr>
          </a:p>
          <a:p>
            <a:pPr lvl="1"/>
            <a:r>
              <a:rPr lang="en-US" sz="2200" i="0" u="none" strike="noStrike">
                <a:solidFill>
                  <a:srgbClr val="0D6CB9"/>
                </a:solidFill>
                <a:effectLst/>
                <a:latin typeface="Calibri" panose="020F0502020204030204" pitchFamily="34" charset="0"/>
              </a:rPr>
              <a:t>Program Area Updates &amp; Guidance</a:t>
            </a:r>
            <a:r>
              <a:rPr lang="en-US" sz="220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Timeline</a:t>
            </a:r>
          </a:p>
          <a:p>
            <a:pPr lvl="1"/>
            <a:r>
              <a:rPr lang="en-US" sz="2200">
                <a:ea typeface="+mn-lt"/>
                <a:cs typeface="+mn-lt"/>
              </a:rPr>
              <a:t>TEAL Roles and Privileges</a:t>
            </a:r>
          </a:p>
          <a:p>
            <a:pPr lvl="1"/>
            <a:r>
              <a:rPr lang="en-US" sz="2200">
                <a:ea typeface="+mn-lt"/>
                <a:cs typeface="+mn-lt"/>
              </a:rPr>
              <a:t>Data Collection</a:t>
            </a:r>
          </a:p>
          <a:p>
            <a:pPr lvl="1"/>
            <a:r>
              <a:rPr lang="en-US" sz="2200" b="1">
                <a:ea typeface="+mn-lt"/>
                <a:cs typeface="+mn-lt"/>
              </a:rPr>
              <a:t>Core Application</a:t>
            </a:r>
          </a:p>
          <a:p>
            <a:pPr lvl="1"/>
            <a:r>
              <a:rPr lang="en-US" sz="2200" b="0" i="0" u="none" strike="noStrike">
                <a:solidFill>
                  <a:srgbClr val="0D6CB9"/>
                </a:solidFill>
                <a:effectLst/>
                <a:latin typeface="Calibri" panose="020F0502020204030204" pitchFamily="34" charset="0"/>
              </a:rPr>
              <a:t>Frequently Asked Questions</a:t>
            </a:r>
            <a:r>
              <a:rPr lang="en-US" sz="2200" b="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Technical Resources</a:t>
            </a:r>
          </a:p>
        </p:txBody>
      </p:sp>
    </p:spTree>
    <p:extLst>
      <p:ext uri="{BB962C8B-B14F-4D97-AF65-F5344CB8AC3E}">
        <p14:creationId xmlns:p14="http://schemas.microsoft.com/office/powerpoint/2010/main" val="86779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CORE APPLICATION: OVERVIEW</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a:lstStyle/>
          <a:p>
            <a:r>
              <a:rPr lang="en-US"/>
              <a:t>Child Find will be added to the </a:t>
            </a:r>
            <a:r>
              <a:rPr lang="en-US" b="1"/>
              <a:t>Core</a:t>
            </a:r>
            <a:r>
              <a:rPr lang="en-US"/>
              <a:t> application.</a:t>
            </a:r>
          </a:p>
          <a:p>
            <a:endParaRPr lang="en-US"/>
          </a:p>
          <a:p>
            <a:r>
              <a:rPr lang="en-US"/>
              <a:t>Functionality will be the same as other Core collections:</a:t>
            </a:r>
          </a:p>
          <a:p>
            <a:pPr lvl="1"/>
            <a:r>
              <a:rPr lang="en-US"/>
              <a:t>LEAs will be able to </a:t>
            </a:r>
            <a:r>
              <a:rPr lang="en-US" b="1"/>
              <a:t>promote </a:t>
            </a:r>
            <a:r>
              <a:rPr lang="en-US"/>
              <a:t>and </a:t>
            </a:r>
            <a:r>
              <a:rPr lang="en-US" b="1"/>
              <a:t>validate </a:t>
            </a:r>
            <a:r>
              <a:rPr lang="en-US"/>
              <a:t>data, </a:t>
            </a:r>
            <a:r>
              <a:rPr lang="en-US" b="1"/>
              <a:t>run reports</a:t>
            </a:r>
            <a:r>
              <a:rPr lang="en-US"/>
              <a:t>, </a:t>
            </a:r>
            <a:r>
              <a:rPr lang="en-US" b="1"/>
              <a:t>complete/reset </a:t>
            </a:r>
            <a:r>
              <a:rPr lang="en-US"/>
              <a:t>submissions, and apply for </a:t>
            </a:r>
            <a:r>
              <a:rPr lang="en-US" b="1"/>
              <a:t>extensions</a:t>
            </a:r>
            <a:r>
              <a:rPr lang="en-US"/>
              <a:t>.</a:t>
            </a:r>
          </a:p>
          <a:p>
            <a:pPr lvl="1"/>
            <a:r>
              <a:rPr lang="en-US"/>
              <a:t>ESCs will be able to </a:t>
            </a:r>
            <a:r>
              <a:rPr lang="en-US" b="1"/>
              <a:t>monitor</a:t>
            </a:r>
            <a:r>
              <a:rPr lang="en-US"/>
              <a:t> LEA data submissions and </a:t>
            </a:r>
            <a:r>
              <a:rPr lang="en-US" b="1"/>
              <a:t>run reports</a:t>
            </a:r>
            <a:r>
              <a:rPr lang="en-US"/>
              <a:t>.</a:t>
            </a:r>
          </a:p>
        </p:txBody>
      </p:sp>
    </p:spTree>
    <p:extLst>
      <p:ext uri="{BB962C8B-B14F-4D97-AF65-F5344CB8AC3E}">
        <p14:creationId xmlns:p14="http://schemas.microsoft.com/office/powerpoint/2010/main" val="242015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CORE APPLICATION: SUBCATEGORIES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418651"/>
            <a:ext cx="8988726" cy="4351338"/>
          </a:xfrm>
        </p:spPr>
        <p:txBody>
          <a:bodyPr/>
          <a:lstStyle/>
          <a:p>
            <a:r>
              <a:rPr lang="en-US"/>
              <a:t>The following </a:t>
            </a:r>
            <a:r>
              <a:rPr lang="en-US" b="1"/>
              <a:t>subcategories</a:t>
            </a:r>
            <a:r>
              <a:rPr lang="en-US"/>
              <a:t> of data will be used in Child Find:</a:t>
            </a:r>
          </a:p>
          <a:p>
            <a:pPr lvl="1"/>
            <a:r>
              <a:rPr lang="en-US"/>
              <a:t>Education Organization</a:t>
            </a:r>
          </a:p>
          <a:p>
            <a:pPr lvl="2"/>
            <a:r>
              <a:rPr lang="en-US"/>
              <a:t>Local Education Agency</a:t>
            </a:r>
          </a:p>
          <a:p>
            <a:pPr lvl="2"/>
            <a:r>
              <a:rPr lang="en-US"/>
              <a:t>Campus</a:t>
            </a:r>
          </a:p>
          <a:p>
            <a:pPr lvl="2"/>
            <a:r>
              <a:rPr lang="en-US"/>
              <a:t>Calendar</a:t>
            </a:r>
          </a:p>
          <a:p>
            <a:pPr lvl="1"/>
            <a:r>
              <a:rPr lang="en-US"/>
              <a:t>Student</a:t>
            </a:r>
          </a:p>
          <a:p>
            <a:pPr lvl="2"/>
            <a:r>
              <a:rPr lang="en-US"/>
              <a:t>Student Basic Information</a:t>
            </a:r>
          </a:p>
          <a:p>
            <a:pPr lvl="2"/>
            <a:r>
              <a:rPr lang="en-US"/>
              <a:t>Enrollment (School Association)</a:t>
            </a:r>
          </a:p>
          <a:p>
            <a:pPr lvl="2"/>
            <a:r>
              <a:rPr lang="en-US"/>
              <a:t>Special Education Program</a:t>
            </a:r>
          </a:p>
          <a:p>
            <a:pPr marL="914400" lvl="2" indent="0">
              <a:buNone/>
            </a:pPr>
            <a:endParaRPr lang="en-US"/>
          </a:p>
          <a:p>
            <a:r>
              <a:rPr lang="en-US"/>
              <a:t>Due to the interdependency and complexity of the calculations being performed, users will only be able to promote data by </a:t>
            </a:r>
            <a:r>
              <a:rPr lang="en-US" b="1"/>
              <a:t>ALL CATEGORIES</a:t>
            </a:r>
            <a:r>
              <a:rPr lang="en-US"/>
              <a:t>. </a:t>
            </a:r>
          </a:p>
        </p:txBody>
      </p:sp>
    </p:spTree>
    <p:extLst>
      <p:ext uri="{BB962C8B-B14F-4D97-AF65-F5344CB8AC3E}">
        <p14:creationId xmlns:p14="http://schemas.microsoft.com/office/powerpoint/2010/main" val="267362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CORE APPLICATION: PROMOTION LOGIC</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a:lstStyle/>
          <a:p>
            <a:r>
              <a:rPr lang="en-US"/>
              <a:t>The following criteria logic will be applied when promoting students to the Child Find data mart:</a:t>
            </a:r>
          </a:p>
          <a:p>
            <a:pPr lvl="1"/>
            <a:endParaRPr lang="en-US"/>
          </a:p>
          <a:p>
            <a:pPr lvl="1"/>
            <a:r>
              <a:rPr lang="en-US" b="1"/>
              <a:t>21 years of age or younger </a:t>
            </a:r>
            <a:r>
              <a:rPr lang="en-US"/>
              <a:t>on September 1</a:t>
            </a:r>
            <a:r>
              <a:rPr lang="en-US" baseline="30000"/>
              <a:t>st</a:t>
            </a:r>
            <a:r>
              <a:rPr lang="en-US"/>
              <a:t> of the current school year</a:t>
            </a:r>
          </a:p>
          <a:p>
            <a:pPr lvl="1"/>
            <a:endParaRPr lang="en-US"/>
          </a:p>
          <a:p>
            <a:pPr lvl="1"/>
            <a:r>
              <a:rPr lang="en-US"/>
              <a:t>Reported with a value for data element </a:t>
            </a:r>
            <a:r>
              <a:rPr lang="en-US" b="1"/>
              <a:t>E1716 SPED-ELIGIBILITY-DETERMINATION-DATE</a:t>
            </a:r>
          </a:p>
        </p:txBody>
      </p:sp>
    </p:spTree>
    <p:extLst>
      <p:ext uri="{BB962C8B-B14F-4D97-AF65-F5344CB8AC3E}">
        <p14:creationId xmlns:p14="http://schemas.microsoft.com/office/powerpoint/2010/main" val="341249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CORE APPLICATION: REPORTS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lIns="91440" tIns="45720" rIns="91440" bIns="45720" anchor="t"/>
          <a:lstStyle/>
          <a:p>
            <a:r>
              <a:rPr lang="en-US"/>
              <a:t>Four </a:t>
            </a:r>
            <a:r>
              <a:rPr lang="en-US" b="1"/>
              <a:t>reports</a:t>
            </a:r>
            <a:r>
              <a:rPr lang="en-US"/>
              <a:t> at the LEA and ESC levels; two each for SPPI-11 and SPPI-12.</a:t>
            </a:r>
          </a:p>
          <a:p>
            <a:pPr marL="0" indent="0">
              <a:buNone/>
            </a:pPr>
            <a:endParaRPr lang="en-US"/>
          </a:p>
          <a:p>
            <a:pPr lvl="1"/>
            <a:r>
              <a:rPr lang="en-US"/>
              <a:t>CHF0-100-001: TSDS SPPI-11 Student Compliance Report</a:t>
            </a:r>
          </a:p>
          <a:p>
            <a:pPr lvl="1"/>
            <a:r>
              <a:rPr lang="en-US"/>
              <a:t>CHF0-100-002: TSDS SPPI-12 Student Compliance Report</a:t>
            </a:r>
            <a:endParaRPr lang="en-US">
              <a:cs typeface="Calibri"/>
            </a:endParaRPr>
          </a:p>
          <a:p>
            <a:pPr lvl="1"/>
            <a:r>
              <a:rPr lang="en-US"/>
              <a:t>CHF0-100-003: TSDS SPPI-11 Aggregate Report</a:t>
            </a:r>
            <a:endParaRPr lang="en-US">
              <a:cs typeface="Calibri"/>
            </a:endParaRPr>
          </a:p>
          <a:p>
            <a:pPr lvl="1"/>
            <a:r>
              <a:rPr lang="en-US"/>
              <a:t>CHF0-100-004: TSDS SPPI-12 Aggregate Report</a:t>
            </a:r>
            <a:endParaRPr lang="en-US">
              <a:cs typeface="Calibri"/>
            </a:endParaRPr>
          </a:p>
        </p:txBody>
      </p:sp>
    </p:spTree>
    <p:extLst>
      <p:ext uri="{BB962C8B-B14F-4D97-AF65-F5344CB8AC3E}">
        <p14:creationId xmlns:p14="http://schemas.microsoft.com/office/powerpoint/2010/main" val="4381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sz="2800">
                <a:cs typeface="Calibri"/>
              </a:rPr>
              <a:t>CHF0-100-001: TSDS SPPI-11 STUDENT COMPLIANCE REPORT</a:t>
            </a:r>
            <a:endParaRPr lang="en-US" sz="2800"/>
          </a:p>
        </p:txBody>
      </p:sp>
      <p:pic>
        <p:nvPicPr>
          <p:cNvPr id="5" name="Content Placeholder 4" descr="CHF0-100-001 TSDS SPPI-11 Student Compliance Report Sample">
            <a:extLst>
              <a:ext uri="{FF2B5EF4-FFF2-40B4-BE49-F238E27FC236}">
                <a16:creationId xmlns:a16="http://schemas.microsoft.com/office/drawing/2014/main" id="{4144F350-B835-423C-8359-527F983484E5}"/>
              </a:ext>
            </a:extLst>
          </p:cNvPr>
          <p:cNvPicPr>
            <a:picLocks noGrp="1" noChangeAspect="1"/>
          </p:cNvPicPr>
          <p:nvPr>
            <p:ph idx="1"/>
          </p:nvPr>
        </p:nvPicPr>
        <p:blipFill>
          <a:blip r:embed="rId2"/>
          <a:stretch>
            <a:fillRect/>
          </a:stretch>
        </p:blipFill>
        <p:spPr>
          <a:xfrm>
            <a:off x="2001520" y="950544"/>
            <a:ext cx="9263113" cy="5826457"/>
          </a:xfrm>
        </p:spPr>
      </p:pic>
    </p:spTree>
    <p:extLst>
      <p:ext uri="{BB962C8B-B14F-4D97-AF65-F5344CB8AC3E}">
        <p14:creationId xmlns:p14="http://schemas.microsoft.com/office/powerpoint/2010/main" val="182902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sz="2800">
                <a:cs typeface="Calibri"/>
              </a:rPr>
              <a:t>CHF0-100-002: TSDS SPPI-12 STUDENT COMPLIANCE REPORT</a:t>
            </a:r>
            <a:endParaRPr lang="en-US" sz="2800"/>
          </a:p>
        </p:txBody>
      </p:sp>
      <p:pic>
        <p:nvPicPr>
          <p:cNvPr id="7" name="Content Placeholder 6" descr="CHF0-100-002 TSDS SPPI-12 Student Compliance Report">
            <a:extLst>
              <a:ext uri="{FF2B5EF4-FFF2-40B4-BE49-F238E27FC236}">
                <a16:creationId xmlns:a16="http://schemas.microsoft.com/office/drawing/2014/main" id="{3D97F10B-33EF-41AF-AFFF-D3B57189668B}"/>
              </a:ext>
            </a:extLst>
          </p:cNvPr>
          <p:cNvPicPr>
            <a:picLocks noGrp="1" noChangeAspect="1"/>
          </p:cNvPicPr>
          <p:nvPr>
            <p:ph idx="1"/>
          </p:nvPr>
        </p:nvPicPr>
        <p:blipFill>
          <a:blip r:embed="rId2"/>
          <a:stretch>
            <a:fillRect/>
          </a:stretch>
        </p:blipFill>
        <p:spPr>
          <a:xfrm>
            <a:off x="1964588" y="1001362"/>
            <a:ext cx="9939143" cy="5602638"/>
          </a:xfrm>
        </p:spPr>
      </p:pic>
    </p:spTree>
    <p:extLst>
      <p:ext uri="{BB962C8B-B14F-4D97-AF65-F5344CB8AC3E}">
        <p14:creationId xmlns:p14="http://schemas.microsoft.com/office/powerpoint/2010/main" val="54867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i="0" u="none" strike="noStrike">
                <a:solidFill>
                  <a:srgbClr val="0D6CB9"/>
                </a:solidFill>
                <a:effectLst/>
                <a:latin typeface="Calibri" panose="020F0502020204030204" pitchFamily="34" charset="0"/>
              </a:rPr>
              <a:t>CHILD FIND </a:t>
            </a:r>
            <a:r>
              <a:rPr lang="en-US" sz="3200" i="0">
                <a:solidFill>
                  <a:srgbClr val="000000"/>
                </a:solidFill>
                <a:effectLst/>
                <a:latin typeface="Calibri" panose="020F0502020204030204" pitchFamily="34" charset="0"/>
              </a:rPr>
              <a:t>​</a:t>
            </a:r>
            <a:endParaRPr lang="en-US" sz="3200" i="0" u="none" strike="noStrike">
              <a:solidFill>
                <a:srgbClr val="0D6CB9"/>
              </a:solidFill>
              <a:effectLst/>
              <a:latin typeface="Calibri" panose="020F0502020204030204" pitchFamily="34" charset="0"/>
            </a:endParaRPr>
          </a:p>
          <a:p>
            <a:pPr lvl="1"/>
            <a:r>
              <a:rPr lang="en-US" sz="2200" b="1" i="0" u="none" strike="noStrike">
                <a:solidFill>
                  <a:srgbClr val="0D6CB9"/>
                </a:solidFill>
                <a:effectLst/>
                <a:latin typeface="Calibri" panose="020F0502020204030204" pitchFamily="34" charset="0"/>
              </a:rPr>
              <a:t>Program Area Updates &amp; Guidance</a:t>
            </a:r>
            <a:r>
              <a:rPr lang="en-US" sz="2200" b="1" i="0">
                <a:solidFill>
                  <a:srgbClr val="000000"/>
                </a:solidFill>
                <a:effectLst/>
                <a:latin typeface="Calibri" panose="020F0502020204030204" pitchFamily="34" charset="0"/>
              </a:rPr>
              <a:t>​</a:t>
            </a:r>
            <a:endParaRPr lang="en-US" sz="2200" b="1">
              <a:ea typeface="+mn-lt"/>
              <a:cs typeface="+mn-lt"/>
            </a:endParaRPr>
          </a:p>
          <a:p>
            <a:pPr lvl="1"/>
            <a:r>
              <a:rPr lang="en-US" sz="2200">
                <a:ea typeface="+mn-lt"/>
                <a:cs typeface="+mn-lt"/>
              </a:rPr>
              <a:t>Timeline</a:t>
            </a:r>
          </a:p>
          <a:p>
            <a:pPr lvl="1"/>
            <a:r>
              <a:rPr lang="en-US" sz="2200">
                <a:ea typeface="+mn-lt"/>
                <a:cs typeface="+mn-lt"/>
              </a:rPr>
              <a:t>TEAL Roles and Privileges</a:t>
            </a:r>
          </a:p>
          <a:p>
            <a:pPr lvl="1"/>
            <a:r>
              <a:rPr lang="en-US" sz="2200">
                <a:ea typeface="+mn-lt"/>
                <a:cs typeface="+mn-lt"/>
              </a:rPr>
              <a:t>Data Collection</a:t>
            </a:r>
          </a:p>
          <a:p>
            <a:pPr lvl="1"/>
            <a:r>
              <a:rPr lang="en-US" sz="2200">
                <a:ea typeface="+mn-lt"/>
                <a:cs typeface="+mn-lt"/>
              </a:rPr>
              <a:t>Core Application</a:t>
            </a:r>
          </a:p>
          <a:p>
            <a:pPr lvl="1"/>
            <a:r>
              <a:rPr lang="en-US" sz="2200" b="0" i="0" u="none" strike="noStrike">
                <a:solidFill>
                  <a:srgbClr val="0D6CB9"/>
                </a:solidFill>
                <a:effectLst/>
                <a:latin typeface="Calibri" panose="020F0502020204030204" pitchFamily="34" charset="0"/>
              </a:rPr>
              <a:t>Frequently Asked Questions</a:t>
            </a:r>
            <a:r>
              <a:rPr lang="en-US" sz="2200" b="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Technical Resources</a:t>
            </a:r>
          </a:p>
        </p:txBody>
      </p:sp>
    </p:spTree>
    <p:extLst>
      <p:ext uri="{BB962C8B-B14F-4D97-AF65-F5344CB8AC3E}">
        <p14:creationId xmlns:p14="http://schemas.microsoft.com/office/powerpoint/2010/main" val="1243459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sz="2800">
                <a:cs typeface="Calibri"/>
              </a:rPr>
              <a:t>CHF0-100-003: TSDS SPPI-11 AGGREGATE REPORT</a:t>
            </a:r>
            <a:endParaRPr lang="en-US" sz="2800"/>
          </a:p>
        </p:txBody>
      </p:sp>
      <p:pic>
        <p:nvPicPr>
          <p:cNvPr id="13" name="Content Placeholder 12" descr="CHF0-100-003 TSDS SPPI-11 Aggregate Report Sample">
            <a:extLst>
              <a:ext uri="{FF2B5EF4-FFF2-40B4-BE49-F238E27FC236}">
                <a16:creationId xmlns:a16="http://schemas.microsoft.com/office/drawing/2014/main" id="{3C8BB794-2965-4A4A-81B8-B36151249709}"/>
              </a:ext>
            </a:extLst>
          </p:cNvPr>
          <p:cNvPicPr>
            <a:picLocks noGrp="1" noChangeAspect="1"/>
          </p:cNvPicPr>
          <p:nvPr>
            <p:ph idx="1"/>
          </p:nvPr>
        </p:nvPicPr>
        <p:blipFill>
          <a:blip r:embed="rId2"/>
          <a:stretch>
            <a:fillRect/>
          </a:stretch>
        </p:blipFill>
        <p:spPr>
          <a:xfrm>
            <a:off x="3891064" y="971538"/>
            <a:ext cx="5486400" cy="5841762"/>
          </a:xfrm>
        </p:spPr>
      </p:pic>
    </p:spTree>
    <p:extLst>
      <p:ext uri="{BB962C8B-B14F-4D97-AF65-F5344CB8AC3E}">
        <p14:creationId xmlns:p14="http://schemas.microsoft.com/office/powerpoint/2010/main" val="237819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sz="2800">
                <a:cs typeface="Calibri"/>
              </a:rPr>
              <a:t>CHF0-100-004: TSDS SPPI-12 AGGREGATE REPORT</a:t>
            </a:r>
            <a:endParaRPr lang="en-US" sz="2800"/>
          </a:p>
        </p:txBody>
      </p:sp>
      <p:pic>
        <p:nvPicPr>
          <p:cNvPr id="6" name="Content Placeholder 5" descr="CHF0-100-004 TSDS SPPI-12 Aggregate Report Sample">
            <a:extLst>
              <a:ext uri="{FF2B5EF4-FFF2-40B4-BE49-F238E27FC236}">
                <a16:creationId xmlns:a16="http://schemas.microsoft.com/office/drawing/2014/main" id="{6BF4C22D-32FA-4A51-A0D1-F25151E1AD5F}"/>
              </a:ext>
            </a:extLst>
          </p:cNvPr>
          <p:cNvPicPr>
            <a:picLocks noGrp="1" noChangeAspect="1"/>
          </p:cNvPicPr>
          <p:nvPr>
            <p:ph idx="1"/>
          </p:nvPr>
        </p:nvPicPr>
        <p:blipFill>
          <a:blip r:embed="rId2"/>
          <a:stretch>
            <a:fillRect/>
          </a:stretch>
        </p:blipFill>
        <p:spPr>
          <a:xfrm>
            <a:off x="4231532" y="943302"/>
            <a:ext cx="4844374" cy="5915727"/>
          </a:xfrm>
        </p:spPr>
      </p:pic>
    </p:spTree>
    <p:extLst>
      <p:ext uri="{BB962C8B-B14F-4D97-AF65-F5344CB8AC3E}">
        <p14:creationId xmlns:p14="http://schemas.microsoft.com/office/powerpoint/2010/main" val="599712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73181" y="0"/>
            <a:ext cx="9176084" cy="891504"/>
          </a:xfrm>
        </p:spPr>
        <p:txBody>
          <a:bodyPr>
            <a:noAutofit/>
          </a:bodyPr>
          <a:lstStyle/>
          <a:p>
            <a:r>
              <a:rPr lang="en-US" sz="2800">
                <a:cs typeface="Calibri"/>
              </a:rPr>
              <a:t>CORE APPLICATION: New Validation Rules– Student Category</a:t>
            </a:r>
            <a:endParaRPr lang="en-US" sz="2800"/>
          </a:p>
        </p:txBody>
      </p:sp>
      <p:grpSp>
        <p:nvGrpSpPr>
          <p:cNvPr id="6" name="Group 5" descr="Sample of business context rules.">
            <a:extLst>
              <a:ext uri="{FF2B5EF4-FFF2-40B4-BE49-F238E27FC236}">
                <a16:creationId xmlns:a16="http://schemas.microsoft.com/office/drawing/2014/main" id="{48C74DD4-3590-4DFB-9C91-DCEC85BEA2E1}"/>
              </a:ext>
            </a:extLst>
          </p:cNvPr>
          <p:cNvGrpSpPr/>
          <p:nvPr/>
        </p:nvGrpSpPr>
        <p:grpSpPr>
          <a:xfrm>
            <a:off x="1973181" y="1333894"/>
            <a:ext cx="9389096" cy="2738483"/>
            <a:chOff x="0" y="0"/>
            <a:chExt cx="6858000" cy="2021840"/>
          </a:xfrm>
        </p:grpSpPr>
        <p:pic>
          <p:nvPicPr>
            <p:cNvPr id="7" name="Picture 6">
              <a:extLst>
                <a:ext uri="{FF2B5EF4-FFF2-40B4-BE49-F238E27FC236}">
                  <a16:creationId xmlns:a16="http://schemas.microsoft.com/office/drawing/2014/main" id="{C64D9A56-0FCC-4C93-89AF-AF5961127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29972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73F13239-B556-4C42-89F4-2E2ECA020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
              <a:ext cx="6858000" cy="1678940"/>
            </a:xfrm>
            <a:prstGeom prst="rect">
              <a:avLst/>
            </a:prstGeom>
          </p:spPr>
        </p:pic>
      </p:grpSp>
      <p:sp>
        <p:nvSpPr>
          <p:cNvPr id="9" name="TextBox 8">
            <a:extLst>
              <a:ext uri="{FF2B5EF4-FFF2-40B4-BE49-F238E27FC236}">
                <a16:creationId xmlns:a16="http://schemas.microsoft.com/office/drawing/2014/main" id="{72271962-54F2-4555-9DBD-711D6EC7C045}"/>
              </a:ext>
            </a:extLst>
          </p:cNvPr>
          <p:cNvSpPr txBox="1"/>
          <p:nvPr/>
        </p:nvSpPr>
        <p:spPr>
          <a:xfrm>
            <a:off x="1973181" y="4062954"/>
            <a:ext cx="9521072" cy="3040128"/>
          </a:xfrm>
          <a:prstGeom prst="rect">
            <a:avLst/>
          </a:prstGeom>
          <a:noFill/>
        </p:spPr>
        <p:txBody>
          <a:bodyPr wrap="square" rtlCol="0">
            <a:spAutoFit/>
          </a:bodyPr>
          <a:lstStyle/>
          <a:p>
            <a:r>
              <a:rPr lang="en-US"/>
              <a:t>The following additional existing rules will be added for the Student Category:</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Arial" panose="020B0604020202020204" pitchFamily="34" charset="0"/>
              </a:rPr>
              <a:t>40100-0102</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Arial" panose="020B0604020202020204" pitchFamily="34" charset="0"/>
              </a:rPr>
              <a:t>40100-0103</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Arial" panose="020B0604020202020204" pitchFamily="34" charset="0"/>
              </a:rPr>
              <a:t>40100-0104</a:t>
            </a:r>
          </a:p>
          <a:p>
            <a:pPr marL="342900" marR="0" lvl="0" indent="-342900">
              <a:lnSpc>
                <a:spcPct val="107000"/>
              </a:lnSpc>
              <a:spcBef>
                <a:spcPts val="0"/>
              </a:spcBef>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Arial" panose="020B0604020202020204" pitchFamily="34" charset="0"/>
              </a:rPr>
              <a:t>40100-0105</a:t>
            </a:r>
          </a:p>
          <a:p>
            <a:r>
              <a:rPr lang="en-US" sz="1600" b="1">
                <a:effectLst/>
                <a:latin typeface="Calibri" panose="020F0502020204030204" pitchFamily="34" charset="0"/>
                <a:ea typeface="Calibri" panose="020F0502020204030204" pitchFamily="34" charset="0"/>
                <a:cs typeface="Arial" panose="020B0604020202020204" pitchFamily="34" charset="0"/>
              </a:rPr>
              <a:t>Note: </a:t>
            </a:r>
          </a:p>
          <a:p>
            <a:pPr marL="285750" indent="-285750">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Arial" panose="020B0604020202020204" pitchFamily="34" charset="0"/>
              </a:rPr>
              <a:t>The following rules added in March TEDS v2022.1.0 have been renumbered and moved from the Student Enrollment subcategory to the Special Education Program subcategory.</a:t>
            </a:r>
          </a:p>
          <a:p>
            <a:pPr marL="742950" lvl="1" indent="-285750">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Arial" panose="020B0604020202020204" pitchFamily="34" charset="0"/>
              </a:rPr>
              <a:t>40110-000W is now</a:t>
            </a:r>
            <a:r>
              <a:rPr lang="en-US" sz="1600">
                <a:latin typeface="Calibri" panose="020F0502020204030204" pitchFamily="34" charset="0"/>
                <a:ea typeface="Calibri" panose="020F0502020204030204" pitchFamily="34" charset="0"/>
                <a:cs typeface="Arial" panose="020B0604020202020204" pitchFamily="34" charset="0"/>
              </a:rPr>
              <a:t> 41163-000F </a:t>
            </a:r>
          </a:p>
          <a:p>
            <a:pPr marL="742950" lvl="1" indent="-285750">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Arial" panose="020B0604020202020204" pitchFamily="34" charset="0"/>
              </a:rPr>
              <a:t>40110-0227 is now 41163-0074 </a:t>
            </a:r>
          </a:p>
          <a:p>
            <a:pPr marR="0" lvl="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553FB5A-D2B9-487E-9C32-A5262BDE3130}"/>
              </a:ext>
            </a:extLst>
          </p:cNvPr>
          <p:cNvSpPr txBox="1"/>
          <p:nvPr/>
        </p:nvSpPr>
        <p:spPr>
          <a:xfrm>
            <a:off x="1973181" y="961534"/>
            <a:ext cx="9310704" cy="369332"/>
          </a:xfrm>
          <a:prstGeom prst="rect">
            <a:avLst/>
          </a:prstGeom>
          <a:noFill/>
        </p:spPr>
        <p:txBody>
          <a:bodyPr wrap="square" rtlCol="0">
            <a:spAutoFit/>
          </a:bodyPr>
          <a:lstStyle/>
          <a:p>
            <a:r>
              <a:rPr lang="en-US"/>
              <a:t>New rules added for Child Find – 40100 Student Category</a:t>
            </a:r>
          </a:p>
        </p:txBody>
      </p:sp>
    </p:spTree>
    <p:extLst>
      <p:ext uri="{BB962C8B-B14F-4D97-AF65-F5344CB8AC3E}">
        <p14:creationId xmlns:p14="http://schemas.microsoft.com/office/powerpoint/2010/main" val="2480609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Autofit/>
          </a:bodyPr>
          <a:lstStyle/>
          <a:p>
            <a:r>
              <a:rPr lang="en-US" sz="2400">
                <a:cs typeface="Calibri"/>
              </a:rPr>
              <a:t>CORE APPLICATION: New Validation Rules– Special Education Category</a:t>
            </a:r>
            <a:endParaRPr lang="en-US" sz="2400"/>
          </a:p>
        </p:txBody>
      </p:sp>
      <p:sp>
        <p:nvSpPr>
          <p:cNvPr id="8" name="TextBox 7">
            <a:extLst>
              <a:ext uri="{FF2B5EF4-FFF2-40B4-BE49-F238E27FC236}">
                <a16:creationId xmlns:a16="http://schemas.microsoft.com/office/drawing/2014/main" id="{12191FE1-0FDA-4A91-AA16-789E3AE265D5}"/>
              </a:ext>
            </a:extLst>
          </p:cNvPr>
          <p:cNvSpPr txBox="1"/>
          <p:nvPr/>
        </p:nvSpPr>
        <p:spPr>
          <a:xfrm>
            <a:off x="1966171" y="1037656"/>
            <a:ext cx="9477969" cy="1446550"/>
          </a:xfrm>
          <a:prstGeom prst="rect">
            <a:avLst/>
          </a:prstGeom>
          <a:noFill/>
        </p:spPr>
        <p:txBody>
          <a:bodyPr wrap="square" rtlCol="0">
            <a:spAutoFit/>
          </a:bodyPr>
          <a:lstStyle/>
          <a:p>
            <a:r>
              <a:rPr lang="en-US"/>
              <a:t>Ten new rules have been created in the 41163 –Special Education Program category related to the Child Find collection. </a:t>
            </a:r>
          </a:p>
          <a:p>
            <a:r>
              <a:rPr lang="en-US" sz="1600" b="1"/>
              <a:t> Note: </a:t>
            </a:r>
            <a:r>
              <a:rPr lang="en-US" sz="1600"/>
              <a:t>not all rules are listed, please refer to </a:t>
            </a:r>
            <a:r>
              <a:rPr lang="en-US" sz="1600">
                <a:hlinkClick r:id="rId2"/>
              </a:rPr>
              <a:t>TWEDS</a:t>
            </a:r>
            <a:r>
              <a:rPr lang="en-US" sz="1600"/>
              <a:t> for a complete list of the rules. </a:t>
            </a:r>
            <a:endParaRPr lang="en-US" sz="2000"/>
          </a:p>
          <a:p>
            <a:endParaRPr lang="en-US"/>
          </a:p>
          <a:p>
            <a:r>
              <a:rPr lang="en-US"/>
              <a:t>The following rules relate to the dates required for the Child Find Collection:</a:t>
            </a:r>
          </a:p>
        </p:txBody>
      </p:sp>
      <p:pic>
        <p:nvPicPr>
          <p:cNvPr id="17" name="Picture 16" descr="Graphical user interface, application&#10;&#10;Description automatically generated">
            <a:extLst>
              <a:ext uri="{FF2B5EF4-FFF2-40B4-BE49-F238E27FC236}">
                <a16:creationId xmlns:a16="http://schemas.microsoft.com/office/drawing/2014/main" id="{359C52CF-37E2-436F-9374-B70E9674B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440" y="2722580"/>
            <a:ext cx="9630770" cy="1607959"/>
          </a:xfrm>
          <a:prstGeom prst="rect">
            <a:avLst/>
          </a:prstGeom>
        </p:spPr>
      </p:pic>
      <p:pic>
        <p:nvPicPr>
          <p:cNvPr id="19" name="Picture 18" descr="Graphical user interface&#10;&#10;Description automatically generated with medium confidence">
            <a:extLst>
              <a:ext uri="{FF2B5EF4-FFF2-40B4-BE49-F238E27FC236}">
                <a16:creationId xmlns:a16="http://schemas.microsoft.com/office/drawing/2014/main" id="{F683F85A-2E78-4515-8BD6-824157B23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354" y="4449570"/>
            <a:ext cx="9630770" cy="1493649"/>
          </a:xfrm>
          <a:prstGeom prst="rect">
            <a:avLst/>
          </a:prstGeom>
        </p:spPr>
      </p:pic>
    </p:spTree>
    <p:extLst>
      <p:ext uri="{BB962C8B-B14F-4D97-AF65-F5344CB8AC3E}">
        <p14:creationId xmlns:p14="http://schemas.microsoft.com/office/powerpoint/2010/main" val="3183538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Autofit/>
          </a:bodyPr>
          <a:lstStyle/>
          <a:p>
            <a:r>
              <a:rPr lang="en-US" sz="2400">
                <a:cs typeface="Calibri"/>
              </a:rPr>
              <a:t>CORE APPLICATION: New Validation Rules– Special Education Category</a:t>
            </a:r>
            <a:endParaRPr lang="en-US" sz="2400"/>
          </a:p>
        </p:txBody>
      </p:sp>
      <p:sp>
        <p:nvSpPr>
          <p:cNvPr id="4" name="TextBox 3">
            <a:extLst>
              <a:ext uri="{FF2B5EF4-FFF2-40B4-BE49-F238E27FC236}">
                <a16:creationId xmlns:a16="http://schemas.microsoft.com/office/drawing/2014/main" id="{086A7008-5391-4B56-ACCB-FD7ABA842A82}"/>
              </a:ext>
            </a:extLst>
          </p:cNvPr>
          <p:cNvSpPr txBox="1"/>
          <p:nvPr/>
        </p:nvSpPr>
        <p:spPr>
          <a:xfrm>
            <a:off x="2007909" y="918625"/>
            <a:ext cx="9824702"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Arial" panose="020B0604020202020204" pitchFamily="34" charset="0"/>
              </a:rPr>
              <a:t>Additional New rules added for Child Find to 41163 - Special Education Program Category:</a:t>
            </a:r>
          </a:p>
          <a:p>
            <a:endParaRPr lang="en-US" sz="1800">
              <a:effectLst/>
              <a:latin typeface="Calibri" panose="020F0502020204030204" pitchFamily="34" charset="0"/>
              <a:ea typeface="Calibri" panose="020F0502020204030204" pitchFamily="34" charset="0"/>
              <a:cs typeface="Arial" panose="020B0604020202020204" pitchFamily="34" charset="0"/>
            </a:endParaRPr>
          </a:p>
        </p:txBody>
      </p:sp>
      <p:grpSp>
        <p:nvGrpSpPr>
          <p:cNvPr id="17" name="Group 16" descr="Sample of business context rules.">
            <a:extLst>
              <a:ext uri="{FF2B5EF4-FFF2-40B4-BE49-F238E27FC236}">
                <a16:creationId xmlns:a16="http://schemas.microsoft.com/office/drawing/2014/main" id="{B187515F-8749-496B-9EE5-2C256A7C1285}"/>
              </a:ext>
            </a:extLst>
          </p:cNvPr>
          <p:cNvGrpSpPr/>
          <p:nvPr/>
        </p:nvGrpSpPr>
        <p:grpSpPr>
          <a:xfrm>
            <a:off x="2007909" y="1599918"/>
            <a:ext cx="9436232" cy="4887518"/>
            <a:chOff x="2007908" y="1322919"/>
            <a:chExt cx="9436232" cy="4887518"/>
          </a:xfrm>
        </p:grpSpPr>
        <p:pic>
          <p:nvPicPr>
            <p:cNvPr id="14" name="Picture 13" descr="A picture containing text&#10;&#10;Description automatically generated">
              <a:extLst>
                <a:ext uri="{FF2B5EF4-FFF2-40B4-BE49-F238E27FC236}">
                  <a16:creationId xmlns:a16="http://schemas.microsoft.com/office/drawing/2014/main" id="{956CA81E-4481-4624-89C2-CF76D366BC3E}"/>
                </a:ext>
              </a:extLst>
            </p:cNvPr>
            <p:cNvPicPr/>
            <p:nvPr/>
          </p:nvPicPr>
          <p:blipFill>
            <a:blip r:embed="rId2">
              <a:extLst>
                <a:ext uri="{28A0092B-C50C-407E-A947-70E740481C1C}">
                  <a14:useLocalDpi xmlns:a14="http://schemas.microsoft.com/office/drawing/2010/main" val="0"/>
                </a:ext>
              </a:extLst>
            </a:blip>
            <a:stretch>
              <a:fillRect/>
            </a:stretch>
          </p:blipFill>
          <p:spPr>
            <a:xfrm>
              <a:off x="2007909" y="1322919"/>
              <a:ext cx="9436231" cy="331004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DCCE3264-625E-4548-9E43-787B8620E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908" y="4632960"/>
              <a:ext cx="9436232" cy="1577477"/>
            </a:xfrm>
            <a:prstGeom prst="rect">
              <a:avLst/>
            </a:prstGeom>
          </p:spPr>
        </p:pic>
      </p:grpSp>
    </p:spTree>
    <p:extLst>
      <p:ext uri="{BB962C8B-B14F-4D97-AF65-F5344CB8AC3E}">
        <p14:creationId xmlns:p14="http://schemas.microsoft.com/office/powerpoint/2010/main" val="1424109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kumimoji="0" lang="en-US" sz="2400" b="1" i="0" u="none" strike="noStrike" kern="1200" cap="none" spc="0" normalizeH="0" baseline="0" noProof="0">
                <a:ln>
                  <a:noFill/>
                </a:ln>
                <a:solidFill>
                  <a:srgbClr val="0D6CB9"/>
                </a:solidFill>
                <a:effectLst/>
                <a:uLnTx/>
                <a:uFillTx/>
                <a:latin typeface="Calibri" panose="020F0502020204030204"/>
                <a:ea typeface="+mj-ea"/>
                <a:cs typeface="Calibri"/>
              </a:rPr>
              <a:t>CORE APPLICATION: New Validation Rules– Special Education Category</a:t>
            </a:r>
            <a:endParaRPr lang="en-US"/>
          </a:p>
        </p:txBody>
      </p:sp>
      <p:sp>
        <p:nvSpPr>
          <p:cNvPr id="2" name="TextBox 1">
            <a:extLst>
              <a:ext uri="{FF2B5EF4-FFF2-40B4-BE49-F238E27FC236}">
                <a16:creationId xmlns:a16="http://schemas.microsoft.com/office/drawing/2014/main" id="{D173C0C9-2B2F-4D0F-B550-4FC287824EFA}"/>
              </a:ext>
            </a:extLst>
          </p:cNvPr>
          <p:cNvSpPr txBox="1"/>
          <p:nvPr/>
        </p:nvSpPr>
        <p:spPr>
          <a:xfrm>
            <a:off x="1945605" y="1030883"/>
            <a:ext cx="9242299" cy="369332"/>
          </a:xfrm>
          <a:prstGeom prst="rect">
            <a:avLst/>
          </a:prstGeom>
          <a:noFill/>
        </p:spPr>
        <p:txBody>
          <a:bodyPr wrap="square" rtlCol="0">
            <a:spAutoFit/>
          </a:bodyPr>
          <a:lstStyle/>
          <a:p>
            <a:r>
              <a:rPr lang="en-US"/>
              <a:t>The following rules relate the EVALUATION-DELAY-REASON (E1718) to the Child Find collection:</a:t>
            </a:r>
          </a:p>
        </p:txBody>
      </p:sp>
      <p:pic>
        <p:nvPicPr>
          <p:cNvPr id="5" name="Picture 4" descr="A picture containing text&#10;&#10;Description automatically generated">
            <a:extLst>
              <a:ext uri="{FF2B5EF4-FFF2-40B4-BE49-F238E27FC236}">
                <a16:creationId xmlns:a16="http://schemas.microsoft.com/office/drawing/2014/main" id="{E63E9D44-3F49-4C4E-99BE-2BA3222F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605" y="1400215"/>
            <a:ext cx="9723963" cy="22176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18C186AD-2629-401B-A446-403BDD7D3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225" y="3742441"/>
            <a:ext cx="9731583" cy="3024408"/>
          </a:xfrm>
          <a:prstGeom prst="rect">
            <a:avLst/>
          </a:prstGeom>
        </p:spPr>
      </p:pic>
    </p:spTree>
    <p:extLst>
      <p:ext uri="{BB962C8B-B14F-4D97-AF65-F5344CB8AC3E}">
        <p14:creationId xmlns:p14="http://schemas.microsoft.com/office/powerpoint/2010/main" val="3390676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A1BCE-FD15-4305-ACAB-A6DD192AFD98}"/>
              </a:ext>
            </a:extLst>
          </p:cNvPr>
          <p:cNvSpPr>
            <a:spLocks noGrp="1"/>
          </p:cNvSpPr>
          <p:nvPr>
            <p:ph idx="1"/>
          </p:nvPr>
        </p:nvSpPr>
        <p:spPr>
          <a:xfrm>
            <a:off x="1951489" y="1005458"/>
            <a:ext cx="8988726" cy="4351338"/>
          </a:xfrm>
        </p:spPr>
        <p:txBody>
          <a:bodyPr lIns="91440" tIns="45720" rIns="91440" bIns="45720" anchor="t"/>
          <a:lstStyle/>
          <a:p>
            <a:r>
              <a:rPr lang="en-US" sz="1800"/>
              <a:t>The following Special Warning rules relate EVALUATION-DELAY-REASON to the Child Find Compliance calculation for SPPI-11 and SPPI-12:</a:t>
            </a:r>
          </a:p>
          <a:p>
            <a:pPr marL="0" indent="0">
              <a:buNone/>
            </a:pPr>
            <a:endParaRPr lang="en-US" sz="1800"/>
          </a:p>
          <a:p>
            <a:r>
              <a:rPr lang="en-US" sz="2000"/>
              <a:t>41163-0085 &amp; 41163-0087</a:t>
            </a:r>
          </a:p>
          <a:p>
            <a:pPr lvl="1"/>
            <a:r>
              <a:rPr lang="en-US" sz="1600"/>
              <a:t>If the Compliance (calculated value) is “Y”, then EVALUATION-DELAY-REASON should either not be reported, “05</a:t>
            </a:r>
            <a:r>
              <a:rPr lang="en-US" sz="1600">
                <a:ea typeface="+mn-lt"/>
                <a:cs typeface="+mn-lt"/>
              </a:rPr>
              <a:t>”</a:t>
            </a:r>
            <a:r>
              <a:rPr lang="en-US" sz="1600"/>
              <a:t>, or “07”.</a:t>
            </a:r>
            <a:endParaRPr lang="en-US" sz="1600">
              <a:cs typeface="Calibri"/>
            </a:endParaRPr>
          </a:p>
          <a:p>
            <a:pPr marL="457200" lvl="1" indent="0">
              <a:buNone/>
            </a:pPr>
            <a:endParaRPr lang="en-US" sz="1400"/>
          </a:p>
          <a:p>
            <a:r>
              <a:rPr lang="en-US" sz="2000"/>
              <a:t>41163-0086 &amp; 41163-0088</a:t>
            </a:r>
          </a:p>
          <a:p>
            <a:pPr lvl="1"/>
            <a:r>
              <a:rPr lang="en-US" sz="1600"/>
              <a:t>If the Compliance (calculated value) is “N”, then EVALUATION-DELAY-REASON should be reported and should not be “05” or “07”. </a:t>
            </a:r>
            <a:endParaRPr lang="en-US" sz="1600">
              <a:cs typeface="Calibri"/>
            </a:endParaRPr>
          </a:p>
          <a:p>
            <a:pPr lvl="1"/>
            <a:endParaRPr lang="en-US" sz="1400"/>
          </a:p>
          <a:p>
            <a:pPr marL="0" indent="0">
              <a:buNone/>
            </a:pPr>
            <a:r>
              <a:rPr lang="en-US" sz="1800"/>
              <a:t>Please refer to </a:t>
            </a:r>
            <a:r>
              <a:rPr lang="en-US" sz="1800">
                <a:hlinkClick r:id="rId2"/>
              </a:rPr>
              <a:t>TWEDS</a:t>
            </a:r>
            <a:r>
              <a:rPr lang="en-US" sz="1800"/>
              <a:t> for a complete list of the rules. </a:t>
            </a:r>
            <a:endParaRPr lang="en-US" sz="2400"/>
          </a:p>
          <a:p>
            <a:endParaRPr lang="en-US" sz="1800"/>
          </a:p>
          <a:p>
            <a:pPr marL="0" indent="0">
              <a:buNone/>
            </a:pPr>
            <a:endParaRPr lang="en-US" sz="1800"/>
          </a:p>
          <a:p>
            <a:endParaRPr lang="en-US"/>
          </a:p>
        </p:txBody>
      </p:sp>
      <p:sp>
        <p:nvSpPr>
          <p:cNvPr id="3" name="Title 2">
            <a:extLst>
              <a:ext uri="{FF2B5EF4-FFF2-40B4-BE49-F238E27FC236}">
                <a16:creationId xmlns:a16="http://schemas.microsoft.com/office/drawing/2014/main" id="{F3A9D2CA-AD0A-4883-B2CC-66FB7ADCAD6E}"/>
              </a:ext>
            </a:extLst>
          </p:cNvPr>
          <p:cNvSpPr>
            <a:spLocks noGrp="1"/>
          </p:cNvSpPr>
          <p:nvPr>
            <p:ph type="title"/>
          </p:nvPr>
        </p:nvSpPr>
        <p:spPr/>
        <p:txBody>
          <a:bodyPr/>
          <a:lstStyle/>
          <a:p>
            <a:r>
              <a:rPr kumimoji="0" lang="en-US" sz="2400" b="1" i="0" u="none" strike="noStrike" kern="1200" cap="none" spc="0" normalizeH="0" baseline="0" noProof="0">
                <a:ln>
                  <a:noFill/>
                </a:ln>
                <a:solidFill>
                  <a:srgbClr val="0D6CB9"/>
                </a:solidFill>
                <a:effectLst/>
                <a:uLnTx/>
                <a:uFillTx/>
                <a:latin typeface="Calibri" panose="020F0502020204030204"/>
                <a:ea typeface="+mj-ea"/>
                <a:cs typeface="Calibri"/>
              </a:rPr>
              <a:t>CORE APPLICATION: New Validation Rules– Special Education Category</a:t>
            </a:r>
            <a:endParaRPr lang="en-US"/>
          </a:p>
        </p:txBody>
      </p:sp>
    </p:spTree>
    <p:extLst>
      <p:ext uri="{BB962C8B-B14F-4D97-AF65-F5344CB8AC3E}">
        <p14:creationId xmlns:p14="http://schemas.microsoft.com/office/powerpoint/2010/main" val="1371263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i="0" u="none" strike="noStrike">
                <a:solidFill>
                  <a:srgbClr val="0D6CB9"/>
                </a:solidFill>
                <a:effectLst/>
                <a:latin typeface="Calibri" panose="020F0502020204030204" pitchFamily="34" charset="0"/>
              </a:rPr>
              <a:t>CHILD FIND </a:t>
            </a:r>
            <a:r>
              <a:rPr lang="en-US" sz="3200" i="0">
                <a:solidFill>
                  <a:srgbClr val="000000"/>
                </a:solidFill>
                <a:effectLst/>
                <a:latin typeface="Calibri" panose="020F0502020204030204" pitchFamily="34" charset="0"/>
              </a:rPr>
              <a:t>​</a:t>
            </a:r>
            <a:endParaRPr lang="en-US" sz="3200" i="0" u="none" strike="noStrike">
              <a:solidFill>
                <a:srgbClr val="0D6CB9"/>
              </a:solidFill>
              <a:effectLst/>
              <a:latin typeface="Calibri" panose="020F0502020204030204" pitchFamily="34" charset="0"/>
            </a:endParaRPr>
          </a:p>
          <a:p>
            <a:pPr lvl="1"/>
            <a:r>
              <a:rPr lang="en-US" sz="2200" i="0" u="none" strike="noStrike">
                <a:solidFill>
                  <a:srgbClr val="0D6CB9"/>
                </a:solidFill>
                <a:effectLst/>
                <a:latin typeface="Calibri" panose="020F0502020204030204" pitchFamily="34" charset="0"/>
              </a:rPr>
              <a:t>Program Area Updates &amp; Guidance</a:t>
            </a:r>
            <a:r>
              <a:rPr lang="en-US" sz="220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Timeline</a:t>
            </a:r>
          </a:p>
          <a:p>
            <a:pPr lvl="1"/>
            <a:r>
              <a:rPr lang="en-US" sz="2200">
                <a:ea typeface="+mn-lt"/>
                <a:cs typeface="+mn-lt"/>
              </a:rPr>
              <a:t>TEAL Roles and Privileges</a:t>
            </a:r>
          </a:p>
          <a:p>
            <a:pPr lvl="1"/>
            <a:r>
              <a:rPr lang="en-US" sz="2200">
                <a:ea typeface="+mn-lt"/>
                <a:cs typeface="+mn-lt"/>
              </a:rPr>
              <a:t>Data Collection</a:t>
            </a:r>
          </a:p>
          <a:p>
            <a:pPr lvl="1"/>
            <a:r>
              <a:rPr lang="en-US" sz="2200">
                <a:ea typeface="+mn-lt"/>
                <a:cs typeface="+mn-lt"/>
              </a:rPr>
              <a:t>Core Application</a:t>
            </a:r>
          </a:p>
          <a:p>
            <a:pPr lvl="1"/>
            <a:r>
              <a:rPr lang="en-US" sz="2200" b="1" i="0" u="none" strike="noStrike">
                <a:solidFill>
                  <a:srgbClr val="0D6CB9"/>
                </a:solidFill>
                <a:effectLst/>
                <a:latin typeface="Calibri" panose="020F0502020204030204" pitchFamily="34" charset="0"/>
              </a:rPr>
              <a:t>Frequently Asked Questions</a:t>
            </a:r>
            <a:r>
              <a:rPr lang="en-US" sz="2200" b="1" i="0">
                <a:solidFill>
                  <a:srgbClr val="000000"/>
                </a:solidFill>
                <a:effectLst/>
                <a:latin typeface="Calibri" panose="020F0502020204030204" pitchFamily="34" charset="0"/>
              </a:rPr>
              <a:t>​</a:t>
            </a:r>
            <a:endParaRPr lang="en-US" sz="2200" b="1">
              <a:ea typeface="+mn-lt"/>
              <a:cs typeface="+mn-lt"/>
            </a:endParaRPr>
          </a:p>
          <a:p>
            <a:pPr lvl="1"/>
            <a:r>
              <a:rPr lang="en-US" sz="2200">
                <a:ea typeface="+mn-lt"/>
                <a:cs typeface="+mn-lt"/>
              </a:rPr>
              <a:t>Technical Resources</a:t>
            </a:r>
          </a:p>
        </p:txBody>
      </p:sp>
    </p:spTree>
    <p:extLst>
      <p:ext uri="{BB962C8B-B14F-4D97-AF65-F5344CB8AC3E}">
        <p14:creationId xmlns:p14="http://schemas.microsoft.com/office/powerpoint/2010/main" val="39592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57040" y="1253330"/>
            <a:ext cx="8988726" cy="4935713"/>
          </a:xfrm>
        </p:spPr>
        <p:txBody>
          <a:bodyPr lIns="91440" tIns="45720" rIns="91440" bIns="45720" anchor="t"/>
          <a:lstStyle/>
          <a:p>
            <a:pPr marL="0" indent="0">
              <a:buNone/>
            </a:pPr>
            <a:r>
              <a:rPr lang="en-US" b="1">
                <a:ea typeface="+mn-lt"/>
                <a:cs typeface="+mn-lt"/>
              </a:rPr>
              <a:t>Why are SPPI-11 and SPPI-12 being changed to collect information at the student level rather than in aggregation? </a:t>
            </a:r>
          </a:p>
          <a:p>
            <a:pPr marL="0" indent="0">
              <a:buNone/>
            </a:pPr>
            <a:endParaRPr lang="en-US" sz="1200" b="1">
              <a:cs typeface="Calibri" panose="020F0502020204030204"/>
            </a:endParaRPr>
          </a:p>
          <a:p>
            <a:pPr marL="457200" lvl="1" indent="0">
              <a:buNone/>
            </a:pPr>
            <a:r>
              <a:rPr lang="en-US">
                <a:ea typeface="+mn-lt"/>
                <a:cs typeface="+mn-lt"/>
              </a:rPr>
              <a:t>Texas is currently under a corrective action requirement from the federal government. As part of the corrective action response and acceptance by the federal government, the inclusion of student level data is to ensure Texas is tracking every student who is potentially eligible for special education services and the outcome, as part of the compliance standards. </a:t>
            </a:r>
          </a:p>
          <a:p>
            <a:pPr marL="457200" lvl="1" indent="0">
              <a:buNone/>
            </a:pPr>
            <a:endParaRPr lang="en-US">
              <a:ea typeface="+mn-lt"/>
              <a:cs typeface="+mn-lt"/>
            </a:endParaRPr>
          </a:p>
          <a:p>
            <a:pPr marL="457200" lvl="1" indent="0">
              <a:buNone/>
            </a:pPr>
            <a:r>
              <a:rPr lang="en-US">
                <a:ea typeface="+mn-lt"/>
                <a:cs typeface="+mn-lt"/>
              </a:rPr>
              <a:t>The aggregate data did not provide specific details needed related to the timeline in terms of when the parental consent form was signed, when the student was evaluated, etc.</a:t>
            </a:r>
            <a:endParaRPr lang="en-US">
              <a:cs typeface="Calibri"/>
            </a:endParaRPr>
          </a:p>
        </p:txBody>
      </p:sp>
    </p:spTree>
    <p:extLst>
      <p:ext uri="{BB962C8B-B14F-4D97-AF65-F5344CB8AC3E}">
        <p14:creationId xmlns:p14="http://schemas.microsoft.com/office/powerpoint/2010/main" val="232901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57041" y="1253331"/>
            <a:ext cx="8988726" cy="4351338"/>
          </a:xfrm>
        </p:spPr>
        <p:txBody>
          <a:bodyPr lIns="91440" tIns="45720" rIns="91440" bIns="45720" anchor="t"/>
          <a:lstStyle/>
          <a:p>
            <a:pPr marL="0" indent="0">
              <a:buNone/>
            </a:pPr>
            <a:r>
              <a:rPr lang="en-US" b="1">
                <a:ea typeface="+mn-lt"/>
                <a:cs typeface="+mn-lt"/>
              </a:rPr>
              <a:t>Which students will be reported for Child Find? </a:t>
            </a:r>
          </a:p>
          <a:p>
            <a:pPr marL="0" indent="0">
              <a:buNone/>
            </a:pPr>
            <a:endParaRPr lang="en-US" b="1">
              <a:cs typeface="Calibri" panose="020F0502020204030204"/>
            </a:endParaRPr>
          </a:p>
          <a:p>
            <a:pPr marL="457200" lvl="1" indent="0">
              <a:buNone/>
            </a:pPr>
            <a:r>
              <a:rPr lang="en-US">
                <a:ea typeface="+mn-lt"/>
                <a:cs typeface="+mn-lt"/>
              </a:rPr>
              <a:t>Only students for whom the special education evaluation/eligibility process has been completed should be reported. This is indicated by data element E1716 SPED-ELGIBILITY-DETERMINATION-DATE. </a:t>
            </a:r>
          </a:p>
          <a:p>
            <a:pPr marL="457200" lvl="1" indent="0">
              <a:buNone/>
            </a:pPr>
            <a:endParaRPr lang="en-US">
              <a:ea typeface="+mn-lt"/>
              <a:cs typeface="+mn-lt"/>
            </a:endParaRPr>
          </a:p>
          <a:p>
            <a:pPr marL="457200" lvl="1" indent="0">
              <a:buNone/>
            </a:pPr>
            <a:r>
              <a:rPr lang="en-US">
                <a:ea typeface="+mn-lt"/>
                <a:cs typeface="+mn-lt"/>
              </a:rPr>
              <a:t>If this data element is not reported for a student, they will not be promoted to Child Find.</a:t>
            </a:r>
            <a:endParaRPr lang="en-US">
              <a:cs typeface="Calibri"/>
            </a:endParaRPr>
          </a:p>
          <a:p>
            <a:endParaRPr lang="en-US">
              <a:cs typeface="Calibri"/>
            </a:endParaRPr>
          </a:p>
        </p:txBody>
      </p:sp>
    </p:spTree>
    <p:extLst>
      <p:ext uri="{BB962C8B-B14F-4D97-AF65-F5344CB8AC3E}">
        <p14:creationId xmlns:p14="http://schemas.microsoft.com/office/powerpoint/2010/main" val="405440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980742"/>
            <a:ext cx="8988726" cy="4351338"/>
          </a:xfrm>
        </p:spPr>
        <p:txBody>
          <a:bodyPr/>
          <a:lstStyle/>
          <a:p>
            <a:r>
              <a:rPr lang="en-US"/>
              <a:t>Division of Special Education Program Reporting</a:t>
            </a:r>
          </a:p>
          <a:p>
            <a:pPr marL="457200" lvl="1" indent="0">
              <a:buNone/>
            </a:pPr>
            <a:endParaRPr lang="en-US">
              <a:solidFill>
                <a:srgbClr val="000000"/>
              </a:solidFill>
            </a:endParaRPr>
          </a:p>
          <a:p>
            <a:pPr marL="457200" lvl="1" indent="0">
              <a:buNone/>
            </a:pPr>
            <a:r>
              <a:rPr lang="en-US" b="1">
                <a:solidFill>
                  <a:srgbClr val="000000"/>
                </a:solidFill>
              </a:rPr>
              <a:t>Tammy Pearcy	</a:t>
            </a:r>
            <a:r>
              <a:rPr lang="en-US"/>
              <a:t>Director; Department of Monitoring, Reporting, 			and Support</a:t>
            </a:r>
          </a:p>
          <a:p>
            <a:pPr marL="457200" lvl="1" indent="0">
              <a:buNone/>
            </a:pPr>
            <a:endParaRPr lang="en-US" b="1">
              <a:solidFill>
                <a:srgbClr val="000000"/>
              </a:solidFill>
            </a:endParaRPr>
          </a:p>
          <a:p>
            <a:pPr marL="457200" lvl="1" indent="0">
              <a:buNone/>
            </a:pPr>
            <a:r>
              <a:rPr lang="en-US" b="1">
                <a:solidFill>
                  <a:srgbClr val="000000"/>
                </a:solidFill>
              </a:rPr>
              <a:t>Zane Wubbena</a:t>
            </a:r>
            <a:r>
              <a:rPr lang="en-US">
                <a:solidFill>
                  <a:srgbClr val="000000"/>
                </a:solidFill>
              </a:rPr>
              <a:t>	</a:t>
            </a:r>
            <a:r>
              <a:rPr lang="en-US"/>
              <a:t>Data Analyst; Department of Monitoring, 				Reporting, and Support</a:t>
            </a:r>
          </a:p>
          <a:p>
            <a:pPr marL="457200" lvl="1" indent="0">
              <a:buNone/>
            </a:pPr>
            <a:endParaRPr lang="en-US">
              <a:solidFill>
                <a:srgbClr val="000000"/>
              </a:solidFill>
            </a:endParaRPr>
          </a:p>
          <a:p>
            <a:pPr lvl="1"/>
            <a:endParaRPr lang="en-US"/>
          </a:p>
          <a:p>
            <a:pPr lvl="1"/>
            <a:endParaRPr lang="en-US"/>
          </a:p>
          <a:p>
            <a:endParaRPr lang="en-US"/>
          </a:p>
        </p:txBody>
      </p:sp>
    </p:spTree>
    <p:extLst>
      <p:ext uri="{BB962C8B-B14F-4D97-AF65-F5344CB8AC3E}">
        <p14:creationId xmlns:p14="http://schemas.microsoft.com/office/powerpoint/2010/main" val="852238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28165" y="1253331"/>
            <a:ext cx="8988726" cy="4351338"/>
          </a:xfrm>
        </p:spPr>
        <p:txBody>
          <a:bodyPr lIns="91440" tIns="45720" rIns="91440" bIns="45720" anchor="t"/>
          <a:lstStyle/>
          <a:p>
            <a:pPr marL="0" indent="0">
              <a:buNone/>
            </a:pPr>
            <a:r>
              <a:rPr lang="en-US" b="1">
                <a:ea typeface="+mn-lt"/>
                <a:cs typeface="+mn-lt"/>
              </a:rPr>
              <a:t>Are LEAs required to report non-enrolled students? </a:t>
            </a:r>
          </a:p>
          <a:p>
            <a:pPr marL="0" indent="0">
              <a:buNone/>
            </a:pPr>
            <a:endParaRPr lang="en-US" b="1">
              <a:cs typeface="Calibri" panose="020F0502020204030204"/>
            </a:endParaRPr>
          </a:p>
          <a:p>
            <a:pPr marL="457200" lvl="1" indent="0">
              <a:buNone/>
            </a:pPr>
            <a:r>
              <a:rPr lang="en-US">
                <a:ea typeface="+mn-lt"/>
                <a:cs typeface="+mn-lt"/>
              </a:rPr>
              <a:t>The LEA of residence is required to find and serve children with disabilities. Per federal requirements, private and homeschooled children that are not enrolled in an LEA are required to be evaluated and served by the LEA.</a:t>
            </a:r>
            <a:endParaRPr lang="en-US">
              <a:cs typeface="Calibri"/>
            </a:endParaRPr>
          </a:p>
        </p:txBody>
      </p:sp>
    </p:spTree>
    <p:extLst>
      <p:ext uri="{BB962C8B-B14F-4D97-AF65-F5344CB8AC3E}">
        <p14:creationId xmlns:p14="http://schemas.microsoft.com/office/powerpoint/2010/main" val="635031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08914" y="1253331"/>
            <a:ext cx="8988726" cy="4351338"/>
          </a:xfrm>
        </p:spPr>
        <p:txBody>
          <a:bodyPr lIns="91440" tIns="45720" rIns="91440" bIns="45720" anchor="t"/>
          <a:lstStyle/>
          <a:p>
            <a:pPr marL="0" indent="0">
              <a:buNone/>
            </a:pPr>
            <a:r>
              <a:rPr lang="en-US" b="1">
                <a:ea typeface="+mn-lt"/>
                <a:cs typeface="+mn-lt"/>
              </a:rPr>
              <a:t>How will the data be reported for non-enrolled students? </a:t>
            </a:r>
          </a:p>
          <a:p>
            <a:pPr marL="0" indent="0">
              <a:buNone/>
            </a:pPr>
            <a:endParaRPr lang="en-US" b="1">
              <a:cs typeface="Calibri" panose="020F0502020204030204"/>
            </a:endParaRPr>
          </a:p>
          <a:p>
            <a:pPr marL="457200" lvl="1" indent="0">
              <a:buNone/>
            </a:pPr>
            <a:r>
              <a:rPr lang="en-US">
                <a:ea typeface="+mn-lt"/>
                <a:cs typeface="+mn-lt"/>
              </a:rPr>
              <a:t>Both enrolled and non-enrolled students will be reported the same in Child Find. </a:t>
            </a:r>
          </a:p>
          <a:p>
            <a:pPr marL="457200" lvl="1" indent="0">
              <a:buNone/>
            </a:pPr>
            <a:endParaRPr lang="en-US">
              <a:ea typeface="+mn-lt"/>
              <a:cs typeface="+mn-lt"/>
            </a:endParaRPr>
          </a:p>
          <a:p>
            <a:pPr marL="457200" lvl="1" indent="0">
              <a:buNone/>
            </a:pPr>
            <a:r>
              <a:rPr lang="en-US">
                <a:ea typeface="+mn-lt"/>
                <a:cs typeface="+mn-lt"/>
              </a:rPr>
              <a:t>However, the StudentSchoolAssociation data in the InterchangeStudentEnrollmentExtension would not be reported for non-enrolled students.</a:t>
            </a:r>
            <a:endParaRPr lang="en-US">
              <a:cs typeface="Calibri"/>
            </a:endParaRPr>
          </a:p>
        </p:txBody>
      </p:sp>
    </p:spTree>
    <p:extLst>
      <p:ext uri="{BB962C8B-B14F-4D97-AF65-F5344CB8AC3E}">
        <p14:creationId xmlns:p14="http://schemas.microsoft.com/office/powerpoint/2010/main" val="3181117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lIns="91440" tIns="45720" rIns="91440" bIns="45720" anchor="t"/>
          <a:lstStyle/>
          <a:p>
            <a:pPr marL="0" indent="0">
              <a:buNone/>
            </a:pPr>
            <a:r>
              <a:rPr lang="en-US" b="1">
                <a:ea typeface="+mn-lt"/>
                <a:cs typeface="+mn-lt"/>
              </a:rPr>
              <a:t>Will LEAs be required to load Child Find data periodically throughout the school year?</a:t>
            </a:r>
          </a:p>
          <a:p>
            <a:pPr marL="0" indent="0">
              <a:buNone/>
            </a:pPr>
            <a:endParaRPr lang="en-US" b="1">
              <a:cs typeface="Calibri" panose="020F0502020204030204"/>
            </a:endParaRPr>
          </a:p>
          <a:p>
            <a:pPr marL="457200" lvl="1" indent="0">
              <a:buNone/>
            </a:pPr>
            <a:r>
              <a:rPr lang="en-US">
                <a:ea typeface="+mn-lt"/>
                <a:cs typeface="+mn-lt"/>
              </a:rPr>
              <a:t>LEAs are encouraged to load and promote data throughout the school year as it becomes available. However, there will be no formal mid-year checkpoints like the RF Tracker collection. </a:t>
            </a:r>
            <a:endParaRPr lang="en-US">
              <a:cs typeface="Calibri"/>
            </a:endParaRPr>
          </a:p>
        </p:txBody>
      </p:sp>
    </p:spTree>
    <p:extLst>
      <p:ext uri="{BB962C8B-B14F-4D97-AF65-F5344CB8AC3E}">
        <p14:creationId xmlns:p14="http://schemas.microsoft.com/office/powerpoint/2010/main" val="3733610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i="0" u="none" strike="noStrike">
                <a:solidFill>
                  <a:srgbClr val="0D6CB9"/>
                </a:solidFill>
                <a:effectLst/>
                <a:latin typeface="Calibri" panose="020F0502020204030204" pitchFamily="34" charset="0"/>
              </a:rPr>
              <a:t>CHILD FIND </a:t>
            </a:r>
            <a:r>
              <a:rPr lang="en-US" sz="3200" i="0">
                <a:solidFill>
                  <a:srgbClr val="000000"/>
                </a:solidFill>
                <a:effectLst/>
                <a:latin typeface="Calibri" panose="020F0502020204030204" pitchFamily="34" charset="0"/>
              </a:rPr>
              <a:t>​</a:t>
            </a:r>
            <a:endParaRPr lang="en-US" sz="3200" i="0" u="none" strike="noStrike">
              <a:solidFill>
                <a:srgbClr val="0D6CB9"/>
              </a:solidFill>
              <a:effectLst/>
              <a:latin typeface="Calibri" panose="020F0502020204030204" pitchFamily="34" charset="0"/>
            </a:endParaRPr>
          </a:p>
          <a:p>
            <a:pPr lvl="1"/>
            <a:r>
              <a:rPr lang="en-US" sz="2200" i="0" u="none" strike="noStrike">
                <a:solidFill>
                  <a:srgbClr val="0D6CB9"/>
                </a:solidFill>
                <a:effectLst/>
                <a:latin typeface="Calibri" panose="020F0502020204030204" pitchFamily="34" charset="0"/>
              </a:rPr>
              <a:t>Program Area Updates &amp; Guidance</a:t>
            </a:r>
            <a:r>
              <a:rPr lang="en-US" sz="220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Timeline</a:t>
            </a:r>
          </a:p>
          <a:p>
            <a:pPr lvl="1"/>
            <a:r>
              <a:rPr lang="en-US" sz="2200">
                <a:ea typeface="+mn-lt"/>
                <a:cs typeface="+mn-lt"/>
              </a:rPr>
              <a:t>TEAL Roles and Privileges</a:t>
            </a:r>
          </a:p>
          <a:p>
            <a:pPr lvl="1"/>
            <a:r>
              <a:rPr lang="en-US" sz="2200">
                <a:ea typeface="+mn-lt"/>
                <a:cs typeface="+mn-lt"/>
              </a:rPr>
              <a:t>Data Collection</a:t>
            </a:r>
          </a:p>
          <a:p>
            <a:pPr lvl="1"/>
            <a:r>
              <a:rPr lang="en-US" sz="2200">
                <a:ea typeface="+mn-lt"/>
                <a:cs typeface="+mn-lt"/>
              </a:rPr>
              <a:t>Core Application</a:t>
            </a:r>
          </a:p>
          <a:p>
            <a:pPr lvl="1"/>
            <a:r>
              <a:rPr lang="en-US" sz="2200" i="0" u="none" strike="noStrike">
                <a:solidFill>
                  <a:srgbClr val="0D6CB9"/>
                </a:solidFill>
                <a:effectLst/>
                <a:latin typeface="Calibri" panose="020F0502020204030204" pitchFamily="34" charset="0"/>
              </a:rPr>
              <a:t>Frequently Asked Questions</a:t>
            </a:r>
            <a:r>
              <a:rPr lang="en-US" sz="2200" i="0">
                <a:solidFill>
                  <a:srgbClr val="000000"/>
                </a:solidFill>
                <a:effectLst/>
                <a:latin typeface="Calibri" panose="020F0502020204030204" pitchFamily="34" charset="0"/>
              </a:rPr>
              <a:t>​</a:t>
            </a:r>
            <a:endParaRPr lang="en-US" sz="2200">
              <a:ea typeface="+mn-lt"/>
              <a:cs typeface="+mn-lt"/>
            </a:endParaRPr>
          </a:p>
          <a:p>
            <a:pPr lvl="1"/>
            <a:r>
              <a:rPr lang="en-US" sz="2200" b="1">
                <a:ea typeface="+mn-lt"/>
                <a:cs typeface="+mn-lt"/>
              </a:rPr>
              <a:t>Technical Resources</a:t>
            </a:r>
          </a:p>
        </p:txBody>
      </p:sp>
    </p:spTree>
    <p:extLst>
      <p:ext uri="{BB962C8B-B14F-4D97-AF65-F5344CB8AC3E}">
        <p14:creationId xmlns:p14="http://schemas.microsoft.com/office/powerpoint/2010/main" val="3088388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079090"/>
            <a:ext cx="8988726" cy="5664609"/>
          </a:xfrm>
        </p:spPr>
        <p:txBody>
          <a:bodyPr lIns="91440" tIns="45720" rIns="91440" bIns="45720" anchor="t"/>
          <a:lstStyle/>
          <a:p>
            <a:r>
              <a:rPr lang="en-US">
                <a:ea typeface="+mn-lt"/>
                <a:cs typeface="+mn-lt"/>
              </a:rPr>
              <a:t>Technical Specifications: </a:t>
            </a:r>
            <a:endParaRPr lang="en-US">
              <a:cs typeface="Calibri" panose="020F0502020204030204"/>
            </a:endParaRPr>
          </a:p>
          <a:p>
            <a:pPr lvl="1"/>
            <a:r>
              <a:rPr lang="en-US" u="sng">
                <a:ea typeface="+mn-lt"/>
                <a:cs typeface="+mn-lt"/>
                <a:hlinkClick r:id="rId3"/>
              </a:rPr>
              <a:t>TSDS Web-Enabled Data Standards (TWEDS)</a:t>
            </a:r>
          </a:p>
          <a:p>
            <a:pPr marL="457200" lvl="1" indent="0">
              <a:buNone/>
            </a:pPr>
            <a:endParaRPr lang="en-US">
              <a:cs typeface="Calibri"/>
            </a:endParaRPr>
          </a:p>
          <a:p>
            <a:r>
              <a:rPr lang="en-US"/>
              <a:t>Child Find Program Area Support:</a:t>
            </a:r>
          </a:p>
          <a:p>
            <a:pPr lvl="1"/>
            <a:r>
              <a:rPr lang="en-US">
                <a:hlinkClick r:id="rId4"/>
              </a:rPr>
              <a:t>spp@tea.texas.gov</a:t>
            </a:r>
            <a:endParaRPr lang="en-US"/>
          </a:p>
          <a:p>
            <a:pPr lvl="1"/>
            <a:endParaRPr lang="en-US"/>
          </a:p>
          <a:p>
            <a:r>
              <a:rPr lang="en-US"/>
              <a:t>Technical Support:</a:t>
            </a:r>
            <a:endParaRPr lang="en-US">
              <a:cs typeface="Calibri"/>
            </a:endParaRPr>
          </a:p>
          <a:p>
            <a:pPr lvl="1"/>
            <a:r>
              <a:rPr lang="en-US">
                <a:hlinkClick r:id="rId5"/>
              </a:rPr>
              <a:t>TSDSCustomerSupport@tea.texas.gov</a:t>
            </a:r>
            <a:endParaRPr lang="en-US"/>
          </a:p>
          <a:p>
            <a:pPr marL="457200" lvl="1" indent="0">
              <a:buNone/>
            </a:pPr>
            <a:endParaRPr lang="en-US"/>
          </a:p>
          <a:p>
            <a:r>
              <a:rPr lang="en-US">
                <a:hlinkClick r:id="rId6"/>
              </a:rPr>
              <a:t>TAA letter</a:t>
            </a:r>
            <a:endParaRPr lang="en-US">
              <a:cs typeface="Calibri"/>
              <a:hlinkClick r:id="rId6"/>
            </a:endParaRPr>
          </a:p>
          <a:p>
            <a:pPr marL="0" indent="0">
              <a:buNone/>
            </a:pPr>
            <a:endParaRPr lang="en-US"/>
          </a:p>
          <a:p>
            <a:r>
              <a:rPr lang="en-US"/>
              <a:t>TIMS knowledge base (kb) articles will be available by go-live date. </a:t>
            </a:r>
            <a:endParaRPr lang="en-US">
              <a:cs typeface="Calibri"/>
            </a:endParaRPr>
          </a:p>
        </p:txBody>
      </p:sp>
    </p:spTree>
    <p:extLst>
      <p:ext uri="{BB962C8B-B14F-4D97-AF65-F5344CB8AC3E}">
        <p14:creationId xmlns:p14="http://schemas.microsoft.com/office/powerpoint/2010/main" val="1833431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980742"/>
            <a:ext cx="8894892" cy="5525936"/>
          </a:xfrm>
        </p:spPr>
        <p:txBody>
          <a:bodyPr/>
          <a:lstStyle/>
          <a:p>
            <a:r>
              <a:rPr lang="en-US"/>
              <a:t>Child Find will combine the following two State Performance Plan (SPP) Indicators in TSDS:</a:t>
            </a:r>
          </a:p>
          <a:p>
            <a:pPr lvl="1"/>
            <a:r>
              <a:rPr lang="en-US" b="1"/>
              <a:t>SPPI-11</a:t>
            </a:r>
          </a:p>
          <a:p>
            <a:pPr lvl="2"/>
            <a:r>
              <a:rPr lang="en-US" sz="1800">
                <a:solidFill>
                  <a:srgbClr val="000000"/>
                </a:solidFill>
              </a:rPr>
              <a:t>Refers</a:t>
            </a:r>
            <a:r>
              <a:rPr lang="en-US"/>
              <a:t> </a:t>
            </a:r>
            <a:r>
              <a:rPr lang="en-US" sz="1800" b="0" i="0" u="none" strike="noStrike" baseline="0">
                <a:solidFill>
                  <a:srgbClr val="000000"/>
                </a:solidFill>
              </a:rPr>
              <a:t>to the timely evaluation of students, ages 3-21, for special education services under Part B of IDEA. </a:t>
            </a:r>
          </a:p>
          <a:p>
            <a:pPr lvl="1"/>
            <a:r>
              <a:rPr lang="en-US" b="1"/>
              <a:t>SPPI-12</a:t>
            </a:r>
          </a:p>
          <a:p>
            <a:pPr lvl="2"/>
            <a:r>
              <a:rPr lang="en-US" sz="1800">
                <a:solidFill>
                  <a:srgbClr val="000000"/>
                </a:solidFill>
              </a:rPr>
              <a:t>Refers</a:t>
            </a:r>
            <a:r>
              <a:rPr lang="en-US"/>
              <a:t> </a:t>
            </a:r>
            <a:r>
              <a:rPr lang="en-US" sz="1800" b="0" i="0" u="none" strike="noStrike" baseline="0">
                <a:solidFill>
                  <a:srgbClr val="000000"/>
                </a:solidFill>
              </a:rPr>
              <a:t>to children who are referred from Part C of IDEA prior to age 3, found eligible for Part B of IDEA, and have an individualized education plan (IEP) developed and implemented by their third birthday to receive early childhood special education (ECSE) services from a local education agency (LEA).</a:t>
            </a:r>
          </a:p>
          <a:p>
            <a:r>
              <a:rPr lang="en-US">
                <a:solidFill>
                  <a:srgbClr val="000000"/>
                </a:solidFill>
              </a:rPr>
              <a:t>Issues with current collection:</a:t>
            </a:r>
          </a:p>
          <a:p>
            <a:pPr lvl="1"/>
            <a:r>
              <a:rPr lang="en-US">
                <a:solidFill>
                  <a:srgbClr val="000000"/>
                </a:solidFill>
              </a:rPr>
              <a:t>Aggregate data collected in State Performance Plan (SPP) application.</a:t>
            </a:r>
          </a:p>
          <a:p>
            <a:pPr lvl="1"/>
            <a:r>
              <a:rPr lang="en-US">
                <a:solidFill>
                  <a:srgbClr val="000000"/>
                </a:solidFill>
              </a:rPr>
              <a:t>More </a:t>
            </a:r>
            <a:r>
              <a:rPr lang="en-US" b="1">
                <a:solidFill>
                  <a:srgbClr val="000000"/>
                </a:solidFill>
              </a:rPr>
              <a:t>non-compliance</a:t>
            </a:r>
            <a:r>
              <a:rPr lang="en-US">
                <a:solidFill>
                  <a:srgbClr val="000000"/>
                </a:solidFill>
              </a:rPr>
              <a:t> reported than other federally required compliance indicators.</a:t>
            </a:r>
            <a:endParaRPr lang="en-US"/>
          </a:p>
          <a:p>
            <a:pPr lvl="1"/>
            <a:endParaRPr lang="en-US"/>
          </a:p>
          <a:p>
            <a:endParaRPr lang="en-US"/>
          </a:p>
        </p:txBody>
      </p:sp>
    </p:spTree>
    <p:extLst>
      <p:ext uri="{BB962C8B-B14F-4D97-AF65-F5344CB8AC3E}">
        <p14:creationId xmlns:p14="http://schemas.microsoft.com/office/powerpoint/2010/main" val="256572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i="0" u="none" strike="noStrike">
                <a:solidFill>
                  <a:srgbClr val="0D6CB9"/>
                </a:solidFill>
                <a:effectLst/>
                <a:latin typeface="Calibri" panose="020F0502020204030204" pitchFamily="34" charset="0"/>
              </a:rPr>
              <a:t>CHILD FIND </a:t>
            </a:r>
            <a:r>
              <a:rPr lang="en-US" sz="3200" i="0">
                <a:solidFill>
                  <a:srgbClr val="000000"/>
                </a:solidFill>
                <a:effectLst/>
                <a:latin typeface="Calibri" panose="020F0502020204030204" pitchFamily="34" charset="0"/>
              </a:rPr>
              <a:t>​</a:t>
            </a:r>
            <a:endParaRPr lang="en-US" sz="3200" i="0" u="none" strike="noStrike">
              <a:solidFill>
                <a:srgbClr val="0D6CB9"/>
              </a:solidFill>
              <a:effectLst/>
              <a:latin typeface="Calibri" panose="020F0502020204030204" pitchFamily="34" charset="0"/>
            </a:endParaRPr>
          </a:p>
          <a:p>
            <a:pPr lvl="1"/>
            <a:r>
              <a:rPr lang="en-US" sz="2200" i="0" u="none" strike="noStrike">
                <a:solidFill>
                  <a:srgbClr val="0D6CB9"/>
                </a:solidFill>
                <a:effectLst/>
                <a:latin typeface="Calibri" panose="020F0502020204030204" pitchFamily="34" charset="0"/>
              </a:rPr>
              <a:t>Program Area Updates &amp; Guidance</a:t>
            </a:r>
            <a:r>
              <a:rPr lang="en-US" sz="2200" i="0">
                <a:solidFill>
                  <a:srgbClr val="000000"/>
                </a:solidFill>
                <a:effectLst/>
                <a:latin typeface="Calibri" panose="020F0502020204030204" pitchFamily="34" charset="0"/>
              </a:rPr>
              <a:t>​</a:t>
            </a:r>
            <a:endParaRPr lang="en-US" sz="2200">
              <a:ea typeface="+mn-lt"/>
              <a:cs typeface="+mn-lt"/>
            </a:endParaRPr>
          </a:p>
          <a:p>
            <a:pPr lvl="1"/>
            <a:r>
              <a:rPr lang="en-US" sz="2200" b="1">
                <a:ea typeface="+mn-lt"/>
                <a:cs typeface="+mn-lt"/>
              </a:rPr>
              <a:t>Timeline</a:t>
            </a:r>
          </a:p>
          <a:p>
            <a:pPr lvl="1"/>
            <a:r>
              <a:rPr lang="en-US" sz="2200">
                <a:ea typeface="+mn-lt"/>
                <a:cs typeface="+mn-lt"/>
              </a:rPr>
              <a:t>TEAL Roles and Privileges</a:t>
            </a:r>
          </a:p>
          <a:p>
            <a:pPr lvl="1"/>
            <a:r>
              <a:rPr lang="en-US" sz="2200">
                <a:ea typeface="+mn-lt"/>
                <a:cs typeface="+mn-lt"/>
              </a:rPr>
              <a:t>Data Collection</a:t>
            </a:r>
          </a:p>
          <a:p>
            <a:pPr lvl="1"/>
            <a:r>
              <a:rPr lang="en-US" sz="2200">
                <a:ea typeface="+mn-lt"/>
                <a:cs typeface="+mn-lt"/>
              </a:rPr>
              <a:t>Core Application</a:t>
            </a:r>
          </a:p>
          <a:p>
            <a:pPr lvl="1"/>
            <a:r>
              <a:rPr lang="en-US" sz="2200" b="0" i="0" u="none" strike="noStrike">
                <a:solidFill>
                  <a:srgbClr val="0D6CB9"/>
                </a:solidFill>
                <a:effectLst/>
                <a:latin typeface="Calibri" panose="020F0502020204030204" pitchFamily="34" charset="0"/>
              </a:rPr>
              <a:t>Frequently Asked Questions</a:t>
            </a:r>
            <a:r>
              <a:rPr lang="en-US" sz="2200" b="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Technical Resources</a:t>
            </a:r>
          </a:p>
        </p:txBody>
      </p:sp>
    </p:spTree>
    <p:extLst>
      <p:ext uri="{BB962C8B-B14F-4D97-AF65-F5344CB8AC3E}">
        <p14:creationId xmlns:p14="http://schemas.microsoft.com/office/powerpoint/2010/main" val="425606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TIMELINE: 2021-2022</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2898" y="1482513"/>
            <a:ext cx="8988726" cy="4351338"/>
          </a:xfrm>
        </p:spPr>
        <p:txBody>
          <a:bodyPr lIns="91440" tIns="45720" rIns="91440" bIns="45720" anchor="t"/>
          <a:lstStyle/>
          <a:p>
            <a:pPr marL="0" indent="0">
              <a:buNone/>
            </a:pPr>
            <a:r>
              <a:rPr lang="en-US" b="1">
                <a:ea typeface="+mn-lt"/>
                <a:cs typeface="+mn-lt"/>
              </a:rPr>
              <a:t>Submission Due: </a:t>
            </a:r>
            <a:r>
              <a:rPr lang="en-US">
                <a:ea typeface="+mn-lt"/>
                <a:cs typeface="+mn-lt"/>
              </a:rPr>
              <a:t>July 28, 2022</a:t>
            </a:r>
            <a:endParaRPr lang="en-US">
              <a:cs typeface="Calibri"/>
            </a:endParaRPr>
          </a:p>
          <a:p>
            <a:pPr marL="0" indent="0">
              <a:buNone/>
            </a:pPr>
            <a:endParaRPr lang="en-US">
              <a:cs typeface="Calibri"/>
            </a:endParaRPr>
          </a:p>
          <a:p>
            <a:endParaRPr lang="en-US">
              <a:cs typeface="Calibri"/>
            </a:endParaRPr>
          </a:p>
        </p:txBody>
      </p:sp>
      <p:graphicFrame>
        <p:nvGraphicFramePr>
          <p:cNvPr id="5" name="Table 4">
            <a:extLst>
              <a:ext uri="{FF2B5EF4-FFF2-40B4-BE49-F238E27FC236}">
                <a16:creationId xmlns:a16="http://schemas.microsoft.com/office/drawing/2014/main" id="{557D000B-F323-4AEF-8058-4E0D6CC491DE}"/>
              </a:ext>
            </a:extLst>
          </p:cNvPr>
          <p:cNvGraphicFramePr>
            <a:graphicFrameLocks noGrp="1"/>
          </p:cNvGraphicFramePr>
          <p:nvPr>
            <p:extLst>
              <p:ext uri="{D42A27DB-BD31-4B8C-83A1-F6EECF244321}">
                <p14:modId xmlns:p14="http://schemas.microsoft.com/office/powerpoint/2010/main" val="635053986"/>
              </p:ext>
            </p:extLst>
          </p:nvPr>
        </p:nvGraphicFramePr>
        <p:xfrm>
          <a:off x="2194034" y="2102068"/>
          <a:ext cx="9783138" cy="3090544"/>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gridSpan="2">
                  <a:txBody>
                    <a:bodyPr/>
                    <a:lstStyle/>
                    <a:p>
                      <a:pPr marL="0" lvl="0">
                        <a:spcBef>
                          <a:spcPts val="0"/>
                        </a:spcBef>
                        <a:spcAft>
                          <a:spcPts val="0"/>
                        </a:spcAft>
                        <a:buNone/>
                      </a:pPr>
                      <a:r>
                        <a:rPr lang="en-US" sz="2400" kern="1200">
                          <a:effectLst/>
                        </a:rPr>
                        <a:t>Child Find Collection</a:t>
                      </a:r>
                      <a:endParaRPr lang="en-US"/>
                    </a:p>
                  </a:txBody>
                  <a:tcPr marL="0" marR="0" marT="0" marB="0" anchor="ctr"/>
                </a:tc>
                <a:tc hMerge="1">
                  <a:txBody>
                    <a:bodyPr/>
                    <a:lstStyle/>
                    <a:p>
                      <a:endParaRPr lang="en-US"/>
                    </a:p>
                  </a:txBody>
                  <a:tcP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August 2, 2021</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marL="0" rtl="0" latinLnBrk="0">
                        <a:spcBef>
                          <a:spcPts val="0"/>
                        </a:spcBef>
                        <a:spcAft>
                          <a:spcPts val="0"/>
                        </a:spcAft>
                      </a:pPr>
                      <a:r>
                        <a:rPr lang="en-US" sz="2400" kern="1200">
                          <a:effectLst/>
                        </a:rPr>
                        <a:t>Child Find ready for users to promote data</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September 13, 2021</a:t>
                      </a:r>
                      <a:endParaRPr lang="en-US" sz="2400">
                        <a:effectLst/>
                      </a:endParaRPr>
                    </a:p>
                  </a:txBody>
                  <a:tcPr marL="0" marR="0" marT="0" marB="0" anchor="ctr"/>
                </a:tc>
                <a:extLst>
                  <a:ext uri="{0D108BD9-81ED-4DB2-BD59-A6C34878D82A}">
                    <a16:rowId xmlns:a16="http://schemas.microsoft.com/office/drawing/2014/main" val="1861088031"/>
                  </a:ext>
                </a:extLst>
              </a:tr>
              <a:tr h="618108">
                <a:tc>
                  <a:txBody>
                    <a:bodyPr/>
                    <a:lstStyle/>
                    <a:p>
                      <a:pPr marL="0" lvl="0">
                        <a:spcBef>
                          <a:spcPts val="0"/>
                        </a:spcBef>
                        <a:spcAft>
                          <a:spcPts val="0"/>
                        </a:spcAft>
                        <a:buNone/>
                      </a:pPr>
                      <a:r>
                        <a:rPr lang="en-US" sz="2400" b="0" i="0" u="none" strike="noStrike" kern="1200" noProof="0">
                          <a:effectLst/>
                          <a:latin typeface="Calibri"/>
                        </a:rPr>
                        <a:t>Child Find ready for users to complete</a:t>
                      </a:r>
                      <a:endParaRPr lang="en-US"/>
                    </a:p>
                  </a:txBody>
                  <a:tcPr marL="0" marR="0" marT="0" marB="0" anchor="ctr"/>
                </a:tc>
                <a:tc>
                  <a:txBody>
                    <a:bodyPr/>
                    <a:lstStyle/>
                    <a:p>
                      <a:pPr marL="0" lvl="0">
                        <a:spcBef>
                          <a:spcPts val="0"/>
                        </a:spcBef>
                        <a:spcAft>
                          <a:spcPts val="0"/>
                        </a:spcAft>
                        <a:buNone/>
                      </a:pPr>
                      <a:r>
                        <a:rPr lang="en-US" sz="2400" kern="1200">
                          <a:effectLst/>
                        </a:rPr>
                        <a:t>  June 6, 2022</a:t>
                      </a:r>
                    </a:p>
                  </a:txBody>
                  <a:tcPr marL="0" marR="0" marT="0" marB="0" anchor="ctr"/>
                </a:tc>
                <a:extLst>
                  <a:ext uri="{0D108BD9-81ED-4DB2-BD59-A6C34878D82A}">
                    <a16:rowId xmlns:a16="http://schemas.microsoft.com/office/drawing/2014/main" val="2083334711"/>
                  </a:ext>
                </a:extLst>
              </a:tr>
              <a:tr h="618109">
                <a:tc>
                  <a:txBody>
                    <a:bodyPr/>
                    <a:lstStyle/>
                    <a:p>
                      <a:pPr lvl="0" algn="l">
                        <a:lnSpc>
                          <a:spcPct val="100000"/>
                        </a:lnSpc>
                        <a:spcBef>
                          <a:spcPts val="0"/>
                        </a:spcBef>
                        <a:spcAft>
                          <a:spcPts val="0"/>
                        </a:spcAft>
                        <a:buNone/>
                      </a:pPr>
                      <a:r>
                        <a:rPr lang="en-US" sz="2400" b="0" i="0" u="none" strike="noStrike" kern="1200" noProof="0">
                          <a:effectLst/>
                          <a:latin typeface="Calibri"/>
                        </a:rPr>
                        <a:t>Child Find </a:t>
                      </a:r>
                      <a:r>
                        <a:rPr lang="en-US" sz="2400" b="0" i="0" u="none" strike="noStrike" kern="1200" noProof="0">
                          <a:effectLst/>
                        </a:rPr>
                        <a:t>s</a:t>
                      </a:r>
                      <a:r>
                        <a:rPr lang="en-US" sz="2400" b="0" i="0" u="none" strike="noStrike" kern="1200" noProof="0">
                          <a:effectLst/>
                          <a:latin typeface="Calibri"/>
                        </a:rPr>
                        <a:t>ubmission due date for LEAs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July 28</a:t>
                      </a:r>
                      <a:r>
                        <a:rPr lang="en-US" sz="2400" kern="1200">
                          <a:effectLst/>
                        </a:rPr>
                        <a:t>, 2022</a:t>
                      </a:r>
                      <a:endParaRPr lang="en-US" sz="2400">
                        <a:effectLst/>
                      </a:endParaRPr>
                    </a:p>
                  </a:txBody>
                  <a:tcPr marL="0" marR="0" marT="0" marB="0" anchor="ctr"/>
                </a:tc>
                <a:extLst>
                  <a:ext uri="{0D108BD9-81ED-4DB2-BD59-A6C34878D82A}">
                    <a16:rowId xmlns:a16="http://schemas.microsoft.com/office/drawing/2014/main" val="2587501731"/>
                  </a:ext>
                </a:extLst>
              </a:tr>
            </a:tbl>
          </a:graphicData>
        </a:graphic>
      </p:graphicFrame>
    </p:spTree>
    <p:extLst>
      <p:ext uri="{BB962C8B-B14F-4D97-AF65-F5344CB8AC3E}">
        <p14:creationId xmlns:p14="http://schemas.microsoft.com/office/powerpoint/2010/main" val="152395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i="0" u="none" strike="noStrike">
                <a:solidFill>
                  <a:srgbClr val="0D6CB9"/>
                </a:solidFill>
                <a:effectLst/>
                <a:latin typeface="Calibri" panose="020F0502020204030204" pitchFamily="34" charset="0"/>
              </a:rPr>
              <a:t>CHILD FIND </a:t>
            </a:r>
            <a:r>
              <a:rPr lang="en-US" sz="3200" i="0">
                <a:solidFill>
                  <a:srgbClr val="000000"/>
                </a:solidFill>
                <a:effectLst/>
                <a:latin typeface="Calibri" panose="020F0502020204030204" pitchFamily="34" charset="0"/>
              </a:rPr>
              <a:t>​</a:t>
            </a:r>
            <a:endParaRPr lang="en-US" sz="3200" i="0" u="none" strike="noStrike">
              <a:solidFill>
                <a:srgbClr val="0D6CB9"/>
              </a:solidFill>
              <a:effectLst/>
              <a:latin typeface="Calibri" panose="020F0502020204030204" pitchFamily="34" charset="0"/>
            </a:endParaRPr>
          </a:p>
          <a:p>
            <a:pPr lvl="1"/>
            <a:r>
              <a:rPr lang="en-US" sz="2200" i="0" u="none" strike="noStrike">
                <a:solidFill>
                  <a:srgbClr val="0D6CB9"/>
                </a:solidFill>
                <a:effectLst/>
                <a:latin typeface="Calibri" panose="020F0502020204030204" pitchFamily="34" charset="0"/>
              </a:rPr>
              <a:t>Program Area Updates &amp; Guidance</a:t>
            </a:r>
            <a:r>
              <a:rPr lang="en-US" sz="220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Timeline</a:t>
            </a:r>
          </a:p>
          <a:p>
            <a:pPr lvl="1"/>
            <a:r>
              <a:rPr lang="en-US" sz="2200" b="1">
                <a:ea typeface="+mn-lt"/>
                <a:cs typeface="+mn-lt"/>
              </a:rPr>
              <a:t>TEAL Roles and Privileges</a:t>
            </a:r>
          </a:p>
          <a:p>
            <a:pPr lvl="1"/>
            <a:r>
              <a:rPr lang="en-US" sz="2200">
                <a:ea typeface="+mn-lt"/>
                <a:cs typeface="+mn-lt"/>
              </a:rPr>
              <a:t>Data Collection</a:t>
            </a:r>
          </a:p>
          <a:p>
            <a:pPr lvl="1"/>
            <a:r>
              <a:rPr lang="en-US" sz="2200">
                <a:ea typeface="+mn-lt"/>
                <a:cs typeface="+mn-lt"/>
              </a:rPr>
              <a:t>Core Application</a:t>
            </a:r>
          </a:p>
          <a:p>
            <a:pPr lvl="1"/>
            <a:r>
              <a:rPr lang="en-US" sz="2200" b="0" i="0" u="none" strike="noStrike">
                <a:solidFill>
                  <a:srgbClr val="0D6CB9"/>
                </a:solidFill>
                <a:effectLst/>
                <a:latin typeface="Calibri" panose="020F0502020204030204" pitchFamily="34" charset="0"/>
              </a:rPr>
              <a:t>Frequently Asked Questions</a:t>
            </a:r>
            <a:r>
              <a:rPr lang="en-US" sz="2200" b="0" i="0">
                <a:solidFill>
                  <a:srgbClr val="000000"/>
                </a:solidFill>
                <a:effectLst/>
                <a:latin typeface="Calibri" panose="020F0502020204030204" pitchFamily="34" charset="0"/>
              </a:rPr>
              <a:t>​</a:t>
            </a:r>
            <a:endParaRPr lang="en-US" sz="2200">
              <a:ea typeface="+mn-lt"/>
              <a:cs typeface="+mn-lt"/>
            </a:endParaRPr>
          </a:p>
          <a:p>
            <a:pPr lvl="1"/>
            <a:r>
              <a:rPr lang="en-US" sz="2200">
                <a:ea typeface="+mn-lt"/>
                <a:cs typeface="+mn-lt"/>
              </a:rPr>
              <a:t>Technical Resources</a:t>
            </a:r>
          </a:p>
        </p:txBody>
      </p:sp>
    </p:spTree>
    <p:extLst>
      <p:ext uri="{BB962C8B-B14F-4D97-AF65-F5344CB8AC3E}">
        <p14:creationId xmlns:p14="http://schemas.microsoft.com/office/powerpoint/2010/main" val="20658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TEAL ROLES AND PRIVILEGES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409026"/>
            <a:ext cx="8988726" cy="4351338"/>
          </a:xfrm>
        </p:spPr>
        <p:txBody>
          <a:bodyPr/>
          <a:lstStyle/>
          <a:p>
            <a:r>
              <a:rPr lang="en-US"/>
              <a:t>Child Find will utilize the following </a:t>
            </a:r>
            <a:r>
              <a:rPr lang="en-US" b="1"/>
              <a:t>existing</a:t>
            </a:r>
            <a:r>
              <a:rPr lang="en-US"/>
              <a:t> TEAL roles:</a:t>
            </a:r>
          </a:p>
          <a:p>
            <a:pPr lvl="1"/>
            <a:r>
              <a:rPr lang="en-US"/>
              <a:t>Core ESC Data Viewer</a:t>
            </a:r>
          </a:p>
          <a:p>
            <a:pPr lvl="1"/>
            <a:r>
              <a:rPr lang="en-US"/>
              <a:t>Core LEA Data Approver</a:t>
            </a:r>
          </a:p>
          <a:p>
            <a:pPr lvl="1"/>
            <a:r>
              <a:rPr lang="en-US"/>
              <a:t>Core LEA Data Completer</a:t>
            </a:r>
          </a:p>
          <a:p>
            <a:pPr lvl="1"/>
            <a:r>
              <a:rPr lang="en-US"/>
              <a:t>Core LEA Data Promoter</a:t>
            </a:r>
          </a:p>
          <a:p>
            <a:pPr lvl="1"/>
            <a:r>
              <a:rPr lang="en-US"/>
              <a:t>Core LEA Data Viewer</a:t>
            </a:r>
          </a:p>
          <a:p>
            <a:pPr lvl="1"/>
            <a:endParaRPr lang="en-US"/>
          </a:p>
          <a:p>
            <a:r>
              <a:rPr lang="en-US"/>
              <a:t>A new </a:t>
            </a:r>
            <a:r>
              <a:rPr lang="en-US" b="1"/>
              <a:t>privilege</a:t>
            </a:r>
            <a:r>
              <a:rPr lang="en-US"/>
              <a:t>, ‘Child Find Access’, will be added to each of these roles.</a:t>
            </a:r>
          </a:p>
          <a:p>
            <a:pPr lvl="1"/>
            <a:r>
              <a:rPr lang="en-US"/>
              <a:t>Users will need to apply for this new privilege even if they already have one of the roles above.</a:t>
            </a:r>
          </a:p>
          <a:p>
            <a:pPr lvl="1"/>
            <a:r>
              <a:rPr lang="en-US"/>
              <a:t>These privileges are tentatively scheduled to be available for request around </a:t>
            </a:r>
            <a:r>
              <a:rPr lang="en-US" b="1"/>
              <a:t>August 2, 2021</a:t>
            </a:r>
            <a:r>
              <a:rPr lang="en-US"/>
              <a:t>.</a:t>
            </a:r>
          </a:p>
          <a:p>
            <a:pPr lvl="1"/>
            <a:endParaRPr lang="en-US"/>
          </a:p>
        </p:txBody>
      </p:sp>
    </p:spTree>
    <p:extLst>
      <p:ext uri="{BB962C8B-B14F-4D97-AF65-F5344CB8AC3E}">
        <p14:creationId xmlns:p14="http://schemas.microsoft.com/office/powerpoint/2010/main" val="2366494961"/>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F8B351-C0C9-4412-8AE9-7C00BDDA2B32}">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Application>Microsoft Office PowerPoint</Application>
  <PresentationFormat>Widescreen</PresentationFormat>
  <Slides>45</Slides>
  <Notes>1</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2_Office Theme</vt:lpstr>
      <vt:lpstr>Child Find</vt:lpstr>
      <vt:lpstr>AGENDA</vt:lpstr>
      <vt:lpstr>AGENDA</vt:lpstr>
      <vt:lpstr>PROGRAM AREA UPDATES &amp; GUIDANCE</vt:lpstr>
      <vt:lpstr>PROGRAM AREA UPDATES &amp; GUIDANCE</vt:lpstr>
      <vt:lpstr>AGENDA</vt:lpstr>
      <vt:lpstr>TIMELINE: 2021-2022</vt:lpstr>
      <vt:lpstr>AGENDA</vt:lpstr>
      <vt:lpstr>TEAL ROLES AND PRIVILEGES</vt:lpstr>
      <vt:lpstr>AGENDA</vt:lpstr>
      <vt:lpstr>DATA COLLECTION: OVERVIEW</vt:lpstr>
      <vt:lpstr>DATA COLLECTION: INTERCHANGES</vt:lpstr>
      <vt:lpstr>DATA COLLECTION: COMPLEX TYPES &amp; ELEMENTS</vt:lpstr>
      <vt:lpstr>DATA COLLECTION: COMPLEX TYPES &amp; ELEMENTS</vt:lpstr>
      <vt:lpstr>DATA COLLECTION: COMPLEX TYPES &amp; ELEMENTS</vt:lpstr>
      <vt:lpstr>DATA COLLECTION: COMPLEX TYPES &amp; ELEMENTS</vt:lpstr>
      <vt:lpstr>DATA COLLECTION: COMPLEX TYPES &amp; ELEMENTS</vt:lpstr>
      <vt:lpstr>DATA COLLECTION: COMPLEX TYPES &amp; ELEMENTS</vt:lpstr>
      <vt:lpstr>DATA COLLECTION: PRIOR YEAR PEIMS DATA</vt:lpstr>
      <vt:lpstr>DATA COLLECTION: CALCULATIONS</vt:lpstr>
      <vt:lpstr>DATA COLLECTION: DC164 CODE TABLE</vt:lpstr>
      <vt:lpstr>DATA COLLECTION: ADDITIONAL CODE TABLES</vt:lpstr>
      <vt:lpstr>AGENDA</vt:lpstr>
      <vt:lpstr>CORE APPLICATION: OVERVIEW</vt:lpstr>
      <vt:lpstr>CORE APPLICATION: SUBCATEGORIES</vt:lpstr>
      <vt:lpstr>CORE APPLICATION: PROMOTION LOGIC</vt:lpstr>
      <vt:lpstr>CORE APPLICATION: REPORTS</vt:lpstr>
      <vt:lpstr>CHF0-100-001: TSDS SPPI-11 STUDENT COMPLIANCE REPORT</vt:lpstr>
      <vt:lpstr>CHF0-100-002: TSDS SPPI-12 STUDENT COMPLIANCE REPORT</vt:lpstr>
      <vt:lpstr>CHF0-100-003: TSDS SPPI-11 AGGREGATE REPORT</vt:lpstr>
      <vt:lpstr>CHF0-100-004: TSDS SPPI-12 AGGREGATE REPORT</vt:lpstr>
      <vt:lpstr>CORE APPLICATION: New Validation Rules– Student Category</vt:lpstr>
      <vt:lpstr>CORE APPLICATION: New Validation Rules– Special Education Category</vt:lpstr>
      <vt:lpstr>CORE APPLICATION: New Validation Rules– Special Education Category</vt:lpstr>
      <vt:lpstr>CORE APPLICATION: New Validation Rules– Special Education Category</vt:lpstr>
      <vt:lpstr>CORE APPLICATION: New Validation Rules– Special Education Category</vt:lpstr>
      <vt:lpstr>AGENDA</vt:lpstr>
      <vt:lpstr>FREQUENTLY ASKED QUESTIONS</vt:lpstr>
      <vt:lpstr>FREQUENTLY ASKED QUESTIONS</vt:lpstr>
      <vt:lpstr>FREQUENTLY ASKED QUESTIONS</vt:lpstr>
      <vt:lpstr>FREQUENTLY ASKED QUESTIONS</vt:lpstr>
      <vt:lpstr>FREQUENTLY ASKED QUESTIONS</vt:lpstr>
      <vt:lpstr>AGENDA</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2021summer-childfind</dc:title>
  <dc:creator>Ulrich, Melanie</dc:creator>
  <cp:revision>1</cp:revision>
  <dcterms:created xsi:type="dcterms:W3CDTF">2020-11-05T16:39:19Z</dcterms:created>
  <dcterms:modified xsi:type="dcterms:W3CDTF">2021-07-19T19:22:42Z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