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4"/>
  </p:sldMasterIdLst>
  <p:notesMasterIdLst>
    <p:notesMasterId r:id="rId36"/>
  </p:notesMasterIdLst>
  <p:sldIdLst>
    <p:sldId id="258" r:id="rId5"/>
    <p:sldId id="306" r:id="rId6"/>
    <p:sldId id="405" r:id="rId7"/>
    <p:sldId id="287" r:id="rId8"/>
    <p:sldId id="413" r:id="rId9"/>
    <p:sldId id="411" r:id="rId10"/>
    <p:sldId id="414" r:id="rId11"/>
    <p:sldId id="417" r:id="rId12"/>
    <p:sldId id="407" r:id="rId13"/>
    <p:sldId id="286" r:id="rId14"/>
    <p:sldId id="392" r:id="rId15"/>
    <p:sldId id="395" r:id="rId16"/>
    <p:sldId id="401" r:id="rId17"/>
    <p:sldId id="397" r:id="rId18"/>
    <p:sldId id="400" r:id="rId19"/>
    <p:sldId id="403" r:id="rId20"/>
    <p:sldId id="404" r:id="rId21"/>
    <p:sldId id="393" r:id="rId22"/>
    <p:sldId id="416" r:id="rId23"/>
    <p:sldId id="419" r:id="rId24"/>
    <p:sldId id="394" r:id="rId25"/>
    <p:sldId id="408" r:id="rId26"/>
    <p:sldId id="290" r:id="rId27"/>
    <p:sldId id="391" r:id="rId28"/>
    <p:sldId id="409" r:id="rId29"/>
    <p:sldId id="418" r:id="rId30"/>
    <p:sldId id="402" r:id="rId31"/>
    <p:sldId id="412" r:id="rId32"/>
    <p:sldId id="410" r:id="rId33"/>
    <p:sldId id="338" r:id="rId34"/>
    <p:sldId id="27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Helms, Jeanine" initials="HJ" lastIdx="1" clrIdx="6">
    <p:extLst>
      <p:ext uri="{19B8F6BF-5375-455C-9EA6-DF929625EA0E}">
        <p15:presenceInfo xmlns:p15="http://schemas.microsoft.com/office/powerpoint/2012/main" userId="S::jeanine.helms@tea.texas.gov::89688bc7-19a8-4659-8277-c7b73639ff2c" providerId="AD"/>
      </p:ext>
    </p:extLst>
  </p:cmAuthor>
  <p:cmAuthor id="1" name="Johnson, Scott" initials="JS" lastIdx="14" clrIdx="0">
    <p:extLst>
      <p:ext uri="{19B8F6BF-5375-455C-9EA6-DF929625EA0E}">
        <p15:presenceInfo xmlns:p15="http://schemas.microsoft.com/office/powerpoint/2012/main" userId="S::Scott.Johnson@tea.texas.gov::bec97677-f0c6-4bfb-b610-83dc74061801" providerId="AD"/>
      </p:ext>
    </p:extLst>
  </p:cmAuthor>
  <p:cmAuthor id="2" name="Adaky, Kathy" initials="AK" lastIdx="7" clrIdx="1">
    <p:extLst>
      <p:ext uri="{19B8F6BF-5375-455C-9EA6-DF929625EA0E}">
        <p15:presenceInfo xmlns:p15="http://schemas.microsoft.com/office/powerpoint/2012/main" userId="S::kathy.adaky@tea.texas.gov::8c2da59b-9e4a-4960-a749-115f3818b707" providerId="AD"/>
      </p:ext>
    </p:extLst>
  </p:cmAuthor>
  <p:cmAuthor id="3" name="Simons, Leanne" initials="SL" lastIdx="7" clrIdx="2">
    <p:extLst>
      <p:ext uri="{19B8F6BF-5375-455C-9EA6-DF929625EA0E}">
        <p15:presenceInfo xmlns:p15="http://schemas.microsoft.com/office/powerpoint/2012/main" userId="S::leanne.simons@tea.texas.gov::f0b41770-584b-4844-b5c5-b29dec998724" providerId="AD"/>
      </p:ext>
    </p:extLst>
  </p:cmAuthor>
  <p:cmAuthor id="4" name="Hanson, Terri" initials="HT" lastIdx="9" clrIdx="3">
    <p:extLst>
      <p:ext uri="{19B8F6BF-5375-455C-9EA6-DF929625EA0E}">
        <p15:presenceInfo xmlns:p15="http://schemas.microsoft.com/office/powerpoint/2012/main" userId="S::Terri.Hanson@tea.texas.gov::a02fd813-d4f3-43fd-83dd-7393041517de" providerId="AD"/>
      </p:ext>
    </p:extLst>
  </p:cmAuthor>
  <p:cmAuthor id="5" name="Muffoletto, Jamie" initials="MJ" lastIdx="8" clrIdx="4">
    <p:extLst>
      <p:ext uri="{19B8F6BF-5375-455C-9EA6-DF929625EA0E}">
        <p15:presenceInfo xmlns:p15="http://schemas.microsoft.com/office/powerpoint/2012/main" userId="S::jamie.muffoletto@tea.texas.gov::daf1e3c6-8137-448a-b141-d23049d419b5" providerId="AD"/>
      </p:ext>
    </p:extLst>
  </p:cmAuthor>
  <p:cmAuthor id="6" name="Linden, Edward" initials="LE" lastIdx="7" clrIdx="5">
    <p:extLst>
      <p:ext uri="{19B8F6BF-5375-455C-9EA6-DF929625EA0E}">
        <p15:presenceInfo xmlns:p15="http://schemas.microsoft.com/office/powerpoint/2012/main" userId="S::Edward.Linden@tea.texas.gov::433a1750-097b-48bf-9475-b5c5f61722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038"/>
    <a:srgbClr val="0D6CB9"/>
    <a:srgbClr val="0A518B"/>
    <a:srgbClr val="D93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s, Leanne" userId="S::leanne.simons@tea.texas.gov::f0b41770-584b-4844-b5c5-b29dec998724" providerId="AD" clId="Web-{199C7FF1-0908-44C3-9771-D3A481F866A1}"/>
    <pc:docChg chg="">
      <pc:chgData name="Simons, Leanne" userId="S::leanne.simons@tea.texas.gov::f0b41770-584b-4844-b5c5-b29dec998724" providerId="AD" clId="Web-{199C7FF1-0908-44C3-9771-D3A481F866A1}" dt="2021-03-24T01:25:04.826" v="2"/>
      <pc:docMkLst>
        <pc:docMk/>
      </pc:docMkLst>
      <pc:sldChg chg="addCm modCm">
        <pc:chgData name="Simons, Leanne" userId="S::leanne.simons@tea.texas.gov::f0b41770-584b-4844-b5c5-b29dec998724" providerId="AD" clId="Web-{199C7FF1-0908-44C3-9771-D3A481F866A1}" dt="2021-03-24T01:22:05.556" v="1"/>
        <pc:sldMkLst>
          <pc:docMk/>
          <pc:sldMk cId="788306773" sldId="411"/>
        </pc:sldMkLst>
      </pc:sldChg>
      <pc:sldChg chg="addCm">
        <pc:chgData name="Simons, Leanne" userId="S::leanne.simons@tea.texas.gov::f0b41770-584b-4844-b5c5-b29dec998724" providerId="AD" clId="Web-{199C7FF1-0908-44C3-9771-D3A481F866A1}" dt="2021-03-24T01:25:04.826" v="2"/>
        <pc:sldMkLst>
          <pc:docMk/>
          <pc:sldMk cId="2471399657" sldId="412"/>
        </pc:sldMkLst>
      </pc:sldChg>
    </pc:docChg>
  </pc:docChgLst>
  <pc:docChgLst>
    <pc:chgData name="Muffoletto, Jamie" userId="S::jamie.muffoletto@tea.texas.gov::daf1e3c6-8137-448a-b141-d23049d419b5" providerId="AD" clId="Web-{CAAB8F9D-10A4-4584-A640-FD9C7F394C6B}"/>
    <pc:docChg chg="modSld">
      <pc:chgData name="Muffoletto, Jamie" userId="S::jamie.muffoletto@tea.texas.gov::daf1e3c6-8137-448a-b141-d23049d419b5" providerId="AD" clId="Web-{CAAB8F9D-10A4-4584-A640-FD9C7F394C6B}" dt="2021-03-08T12:51:38.884" v="9" actId="20577"/>
      <pc:docMkLst>
        <pc:docMk/>
      </pc:docMkLst>
      <pc:sldChg chg="modSp">
        <pc:chgData name="Muffoletto, Jamie" userId="S::jamie.muffoletto@tea.texas.gov::daf1e3c6-8137-448a-b141-d23049d419b5" providerId="AD" clId="Web-{CAAB8F9D-10A4-4584-A640-FD9C7F394C6B}" dt="2021-03-08T12:51:38.884" v="9" actId="20577"/>
        <pc:sldMkLst>
          <pc:docMk/>
          <pc:sldMk cId="713327329" sldId="287"/>
        </pc:sldMkLst>
        <pc:spChg chg="mod">
          <ac:chgData name="Muffoletto, Jamie" userId="S::jamie.muffoletto@tea.texas.gov::daf1e3c6-8137-448a-b141-d23049d419b5" providerId="AD" clId="Web-{CAAB8F9D-10A4-4584-A640-FD9C7F394C6B}" dt="2021-03-08T12:51:38.884" v="9" actId="20577"/>
          <ac:spMkLst>
            <pc:docMk/>
            <pc:sldMk cId="713327329" sldId="287"/>
            <ac:spMk id="6" creationId="{D60FB7F9-06EE-4A11-8539-8B2294F5D649}"/>
          </ac:spMkLst>
        </pc:spChg>
      </pc:sldChg>
    </pc:docChg>
  </pc:docChgLst>
  <pc:docChgLst>
    <pc:chgData name="Muffoletto, Jamie" userId="S::jamie.muffoletto@tea.texas.gov::daf1e3c6-8137-448a-b141-d23049d419b5" providerId="AD" clId="Web-{E118EAEC-1133-6790-DC9F-73A6D8D67D42}"/>
    <pc:docChg chg="modSld">
      <pc:chgData name="Muffoletto, Jamie" userId="S::jamie.muffoletto@tea.texas.gov::daf1e3c6-8137-448a-b141-d23049d419b5" providerId="AD" clId="Web-{E118EAEC-1133-6790-DC9F-73A6D8D67D42}" dt="2021-03-24T20:28:06.867" v="30"/>
      <pc:docMkLst>
        <pc:docMk/>
      </pc:docMkLst>
      <pc:sldChg chg="addCm">
        <pc:chgData name="Muffoletto, Jamie" userId="S::jamie.muffoletto@tea.texas.gov::daf1e3c6-8137-448a-b141-d23049d419b5" providerId="AD" clId="Web-{E118EAEC-1133-6790-DC9F-73A6D8D67D42}" dt="2021-03-24T20:27:50.601" v="28"/>
        <pc:sldMkLst>
          <pc:docMk/>
          <pc:sldMk cId="713327329" sldId="287"/>
        </pc:sldMkLst>
      </pc:sldChg>
      <pc:sldChg chg="addSp delSp modSp">
        <pc:chgData name="Muffoletto, Jamie" userId="S::jamie.muffoletto@tea.texas.gov::daf1e3c6-8137-448a-b141-d23049d419b5" providerId="AD" clId="Web-{E118EAEC-1133-6790-DC9F-73A6D8D67D42}" dt="2021-03-24T20:26:57.663" v="26" actId="20577"/>
        <pc:sldMkLst>
          <pc:docMk/>
          <pc:sldMk cId="788306773" sldId="411"/>
        </pc:sldMkLst>
        <pc:spChg chg="add del">
          <ac:chgData name="Muffoletto, Jamie" userId="S::jamie.muffoletto@tea.texas.gov::daf1e3c6-8137-448a-b141-d23049d419b5" providerId="AD" clId="Web-{E118EAEC-1133-6790-DC9F-73A6D8D67D42}" dt="2021-03-24T20:25:04.160" v="4"/>
          <ac:spMkLst>
            <pc:docMk/>
            <pc:sldMk cId="788306773" sldId="411"/>
            <ac:spMk id="2" creationId="{849075DF-F949-4417-961B-6131C471166B}"/>
          </ac:spMkLst>
        </pc:spChg>
        <pc:spChg chg="del mod">
          <ac:chgData name="Muffoletto, Jamie" userId="S::jamie.muffoletto@tea.texas.gov::daf1e3c6-8137-448a-b141-d23049d419b5" providerId="AD" clId="Web-{E118EAEC-1133-6790-DC9F-73A6D8D67D42}" dt="2021-03-24T20:25:10.004" v="6"/>
          <ac:spMkLst>
            <pc:docMk/>
            <pc:sldMk cId="788306773" sldId="411"/>
            <ac:spMk id="3" creationId="{06942845-BD5A-42C5-A5C4-13339DD507AB}"/>
          </ac:spMkLst>
        </pc:spChg>
        <pc:spChg chg="mod">
          <ac:chgData name="Muffoletto, Jamie" userId="S::jamie.muffoletto@tea.texas.gov::daf1e3c6-8137-448a-b141-d23049d419b5" providerId="AD" clId="Web-{E118EAEC-1133-6790-DC9F-73A6D8D67D42}" dt="2021-03-24T20:26:57.663" v="26" actId="20577"/>
          <ac:spMkLst>
            <pc:docMk/>
            <pc:sldMk cId="788306773" sldId="411"/>
            <ac:spMk id="4" creationId="{3F6CE2FE-F02B-461B-8C8F-E1DFA26F0ED4}"/>
          </ac:spMkLst>
        </pc:spChg>
        <pc:spChg chg="add del mod">
          <ac:chgData name="Muffoletto, Jamie" userId="S::jamie.muffoletto@tea.texas.gov::daf1e3c6-8137-448a-b141-d23049d419b5" providerId="AD" clId="Web-{E118EAEC-1133-6790-DC9F-73A6D8D67D42}" dt="2021-03-24T20:25:17.191" v="9"/>
          <ac:spMkLst>
            <pc:docMk/>
            <pc:sldMk cId="788306773" sldId="411"/>
            <ac:spMk id="7" creationId="{8E098F99-531D-41DE-956A-BFB2E6D1B675}"/>
          </ac:spMkLst>
        </pc:spChg>
        <pc:spChg chg="add del">
          <ac:chgData name="Muffoletto, Jamie" userId="S::jamie.muffoletto@tea.texas.gov::daf1e3c6-8137-448a-b141-d23049d419b5" providerId="AD" clId="Web-{E118EAEC-1133-6790-DC9F-73A6D8D67D42}" dt="2021-03-24T20:25:13.613" v="8"/>
          <ac:spMkLst>
            <pc:docMk/>
            <pc:sldMk cId="788306773" sldId="411"/>
            <ac:spMk id="9" creationId="{8E0D82D8-5D20-45B8-9D20-E3410C41723C}"/>
          </ac:spMkLst>
        </pc:spChg>
        <pc:spChg chg="add mod">
          <ac:chgData name="Muffoletto, Jamie" userId="S::jamie.muffoletto@tea.texas.gov::daf1e3c6-8137-448a-b141-d23049d419b5" providerId="AD" clId="Web-{E118EAEC-1133-6790-DC9F-73A6D8D67D42}" dt="2021-03-24T20:25:21.988" v="11" actId="1076"/>
          <ac:spMkLst>
            <pc:docMk/>
            <pc:sldMk cId="788306773" sldId="411"/>
            <ac:spMk id="11" creationId="{B61BCF21-D4C6-4A98-8624-581FF695E066}"/>
          </ac:spMkLst>
        </pc:spChg>
      </pc:sldChg>
      <pc:sldChg chg="addSp modSp addCm">
        <pc:chgData name="Muffoletto, Jamie" userId="S::jamie.muffoletto@tea.texas.gov::daf1e3c6-8137-448a-b141-d23049d419b5" providerId="AD" clId="Web-{E118EAEC-1133-6790-DC9F-73A6D8D67D42}" dt="2021-03-24T20:28:06.867" v="30"/>
        <pc:sldMkLst>
          <pc:docMk/>
          <pc:sldMk cId="2471399657" sldId="412"/>
        </pc:sldMkLst>
        <pc:spChg chg="add mod">
          <ac:chgData name="Muffoletto, Jamie" userId="S::jamie.muffoletto@tea.texas.gov::daf1e3c6-8137-448a-b141-d23049d419b5" providerId="AD" clId="Web-{E118EAEC-1133-6790-DC9F-73A6D8D67D42}" dt="2021-03-24T20:24:55.253" v="2" actId="1076"/>
          <ac:spMkLst>
            <pc:docMk/>
            <pc:sldMk cId="2471399657" sldId="412"/>
            <ac:spMk id="2" creationId="{B26E019D-89F9-460E-878F-8B2F5BD795B1}"/>
          </ac:spMkLst>
        </pc:spChg>
        <pc:spChg chg="mod">
          <ac:chgData name="Muffoletto, Jamie" userId="S::jamie.muffoletto@tea.texas.gov::daf1e3c6-8137-448a-b141-d23049d419b5" providerId="AD" clId="Web-{E118EAEC-1133-6790-DC9F-73A6D8D67D42}" dt="2021-03-24T20:24:50.534" v="0" actId="20577"/>
          <ac:spMkLst>
            <pc:docMk/>
            <pc:sldMk cId="2471399657" sldId="412"/>
            <ac:spMk id="3" creationId="{06942845-BD5A-42C5-A5C4-13339DD507AB}"/>
          </ac:spMkLst>
        </pc:spChg>
      </pc:sldChg>
      <pc:sldChg chg="addSp delSp modSp addCm">
        <pc:chgData name="Muffoletto, Jamie" userId="S::jamie.muffoletto@tea.texas.gov::daf1e3c6-8137-448a-b141-d23049d419b5" providerId="AD" clId="Web-{E118EAEC-1133-6790-DC9F-73A6D8D67D42}" dt="2021-03-24T20:27:34.945" v="27"/>
        <pc:sldMkLst>
          <pc:docMk/>
          <pc:sldMk cId="4016209392" sldId="413"/>
        </pc:sldMkLst>
        <pc:spChg chg="mod">
          <ac:chgData name="Muffoletto, Jamie" userId="S::jamie.muffoletto@tea.texas.gov::daf1e3c6-8137-448a-b141-d23049d419b5" providerId="AD" clId="Web-{E118EAEC-1133-6790-DC9F-73A6D8D67D42}" dt="2021-03-24T20:26:31.381" v="23" actId="20577"/>
          <ac:spMkLst>
            <pc:docMk/>
            <pc:sldMk cId="4016209392" sldId="413"/>
            <ac:spMk id="2" creationId="{741F8BD7-BE7E-492D-A941-4D7DA546CC3D}"/>
          </ac:spMkLst>
        </pc:spChg>
        <pc:spChg chg="del mod">
          <ac:chgData name="Muffoletto, Jamie" userId="S::jamie.muffoletto@tea.texas.gov::daf1e3c6-8137-448a-b141-d23049d419b5" providerId="AD" clId="Web-{E118EAEC-1133-6790-DC9F-73A6D8D67D42}" dt="2021-03-24T20:26:01.317" v="15"/>
          <ac:spMkLst>
            <pc:docMk/>
            <pc:sldMk cId="4016209392" sldId="413"/>
            <ac:spMk id="3" creationId="{06942845-BD5A-42C5-A5C4-13339DD507AB}"/>
          </ac:spMkLst>
        </pc:spChg>
        <pc:spChg chg="mod">
          <ac:chgData name="Muffoletto, Jamie" userId="S::jamie.muffoletto@tea.texas.gov::daf1e3c6-8137-448a-b141-d23049d419b5" providerId="AD" clId="Web-{E118EAEC-1133-6790-DC9F-73A6D8D67D42}" dt="2021-03-24T20:26:24.381" v="20" actId="20577"/>
          <ac:spMkLst>
            <pc:docMk/>
            <pc:sldMk cId="4016209392" sldId="413"/>
            <ac:spMk id="4" creationId="{3F6CE2FE-F02B-461B-8C8F-E1DFA26F0ED4}"/>
          </ac:spMkLst>
        </pc:spChg>
        <pc:spChg chg="add del">
          <ac:chgData name="Muffoletto, Jamie" userId="S::jamie.muffoletto@tea.texas.gov::daf1e3c6-8137-448a-b141-d23049d419b5" providerId="AD" clId="Web-{E118EAEC-1133-6790-DC9F-73A6D8D67D42}" dt="2021-03-24T20:25:56.692" v="13"/>
          <ac:spMkLst>
            <pc:docMk/>
            <pc:sldMk cId="4016209392" sldId="413"/>
            <ac:spMk id="6" creationId="{41AAEDDA-744F-4BFE-8763-92D2642AA565}"/>
          </ac:spMkLst>
        </pc:spChg>
        <pc:spChg chg="add del mod">
          <ac:chgData name="Muffoletto, Jamie" userId="S::jamie.muffoletto@tea.texas.gov::daf1e3c6-8137-448a-b141-d23049d419b5" providerId="AD" clId="Web-{E118EAEC-1133-6790-DC9F-73A6D8D67D42}" dt="2021-03-24T20:26:04.583" v="16"/>
          <ac:spMkLst>
            <pc:docMk/>
            <pc:sldMk cId="4016209392" sldId="413"/>
            <ac:spMk id="8" creationId="{E95D2EFA-C860-4CA7-8076-B916BA79CA14}"/>
          </ac:spMkLst>
        </pc:spChg>
        <pc:spChg chg="add mod">
          <ac:chgData name="Muffoletto, Jamie" userId="S::jamie.muffoletto@tea.texas.gov::daf1e3c6-8137-448a-b141-d23049d419b5" providerId="AD" clId="Web-{E118EAEC-1133-6790-DC9F-73A6D8D67D42}" dt="2021-03-24T20:26:10.521" v="18" actId="1076"/>
          <ac:spMkLst>
            <pc:docMk/>
            <pc:sldMk cId="4016209392" sldId="413"/>
            <ac:spMk id="10" creationId="{03AB8B4D-26C1-4BBE-81F5-B27B4C41569D}"/>
          </ac:spMkLst>
        </pc:spChg>
      </pc:sldChg>
    </pc:docChg>
  </pc:docChgLst>
  <pc:docChgLst>
    <pc:chgData name="Ollervidez, Leticia" userId="12ccd2a1-d554-4cac-b492-4e314c2b5f8f" providerId="ADAL" clId="{6C19EA83-F2B3-436D-9EE1-1E5B9581598E}"/>
    <pc:docChg chg="custSel modSld">
      <pc:chgData name="Ollervidez, Leticia" userId="12ccd2a1-d554-4cac-b492-4e314c2b5f8f" providerId="ADAL" clId="{6C19EA83-F2B3-436D-9EE1-1E5B9581598E}" dt="2021-07-19T17:03:20.693" v="540" actId="962"/>
      <pc:docMkLst>
        <pc:docMk/>
      </pc:docMkLst>
      <pc:sldChg chg="modSp mod">
        <pc:chgData name="Ollervidez, Leticia" userId="12ccd2a1-d554-4cac-b492-4e314c2b5f8f" providerId="ADAL" clId="{6C19EA83-F2B3-436D-9EE1-1E5B9581598E}" dt="2021-07-19T13:58:16.456" v="77" actId="962"/>
        <pc:sldMkLst>
          <pc:docMk/>
          <pc:sldMk cId="713327329" sldId="287"/>
        </pc:sldMkLst>
        <pc:spChg chg="mod">
          <ac:chgData name="Ollervidez, Leticia" userId="12ccd2a1-d554-4cac-b492-4e314c2b5f8f" providerId="ADAL" clId="{6C19EA83-F2B3-436D-9EE1-1E5B9581598E}" dt="2021-07-19T13:58:16.456" v="77" actId="962"/>
          <ac:spMkLst>
            <pc:docMk/>
            <pc:sldMk cId="713327329" sldId="287"/>
            <ac:spMk id="4" creationId="{3F6CE2FE-F02B-461B-8C8F-E1DFA26F0ED4}"/>
          </ac:spMkLst>
        </pc:spChg>
      </pc:sldChg>
      <pc:sldChg chg="modSp mod">
        <pc:chgData name="Ollervidez, Leticia" userId="12ccd2a1-d554-4cac-b492-4e314c2b5f8f" providerId="ADAL" clId="{6C19EA83-F2B3-436D-9EE1-1E5B9581598E}" dt="2021-07-19T17:02:07.941" v="421" actId="13238"/>
        <pc:sldMkLst>
          <pc:docMk/>
          <pc:sldMk cId="831019871" sldId="290"/>
        </pc:sldMkLst>
        <pc:graphicFrameChg chg="modGraphic">
          <ac:chgData name="Ollervidez, Leticia" userId="12ccd2a1-d554-4cac-b492-4e314c2b5f8f" providerId="ADAL" clId="{6C19EA83-F2B3-436D-9EE1-1E5B9581598E}" dt="2021-07-19T17:02:07.941" v="421" actId="13238"/>
          <ac:graphicFrameMkLst>
            <pc:docMk/>
            <pc:sldMk cId="831019871" sldId="290"/>
            <ac:graphicFrameMk id="2" creationId="{A2B65D8F-164C-4DDD-855C-C171AE297251}"/>
          </ac:graphicFrameMkLst>
        </pc:graphicFrameChg>
      </pc:sldChg>
      <pc:sldChg chg="modSp mod">
        <pc:chgData name="Ollervidez, Leticia" userId="12ccd2a1-d554-4cac-b492-4e314c2b5f8f" providerId="ADAL" clId="{6C19EA83-F2B3-436D-9EE1-1E5B9581598E}" dt="2021-07-19T17:02:11.193" v="422" actId="13238"/>
        <pc:sldMkLst>
          <pc:docMk/>
          <pc:sldMk cId="2572561499" sldId="391"/>
        </pc:sldMkLst>
        <pc:graphicFrameChg chg="modGraphic">
          <ac:chgData name="Ollervidez, Leticia" userId="12ccd2a1-d554-4cac-b492-4e314c2b5f8f" providerId="ADAL" clId="{6C19EA83-F2B3-436D-9EE1-1E5B9581598E}" dt="2021-07-19T17:02:11.193" v="422" actId="13238"/>
          <ac:graphicFrameMkLst>
            <pc:docMk/>
            <pc:sldMk cId="2572561499" sldId="391"/>
            <ac:graphicFrameMk id="5" creationId="{2BF5D850-A5DD-41BE-8FCF-2F1631CBE331}"/>
          </ac:graphicFrameMkLst>
        </pc:graphicFrameChg>
      </pc:sldChg>
      <pc:sldChg chg="delSp mod">
        <pc:chgData name="Ollervidez, Leticia" userId="12ccd2a1-d554-4cac-b492-4e314c2b5f8f" providerId="ADAL" clId="{6C19EA83-F2B3-436D-9EE1-1E5B9581598E}" dt="2021-07-19T17:00:51.131" v="210" actId="478"/>
        <pc:sldMkLst>
          <pc:docMk/>
          <pc:sldMk cId="1467709420" sldId="393"/>
        </pc:sldMkLst>
        <pc:spChg chg="del">
          <ac:chgData name="Ollervidez, Leticia" userId="12ccd2a1-d554-4cac-b492-4e314c2b5f8f" providerId="ADAL" clId="{6C19EA83-F2B3-436D-9EE1-1E5B9581598E}" dt="2021-07-19T17:00:51.131" v="210" actId="478"/>
          <ac:spMkLst>
            <pc:docMk/>
            <pc:sldMk cId="1467709420" sldId="393"/>
            <ac:spMk id="6" creationId="{3C99519E-0F8D-408B-A4FC-D41FBC159542}"/>
          </ac:spMkLst>
        </pc:spChg>
      </pc:sldChg>
      <pc:sldChg chg="modSp mod">
        <pc:chgData name="Ollervidez, Leticia" userId="12ccd2a1-d554-4cac-b492-4e314c2b5f8f" providerId="ADAL" clId="{6C19EA83-F2B3-436D-9EE1-1E5B9581598E}" dt="2021-07-19T14:00:47.851" v="101" actId="962"/>
        <pc:sldMkLst>
          <pc:docMk/>
          <pc:sldMk cId="2034986797" sldId="401"/>
        </pc:sldMkLst>
        <pc:picChg chg="mod">
          <ac:chgData name="Ollervidez, Leticia" userId="12ccd2a1-d554-4cac-b492-4e314c2b5f8f" providerId="ADAL" clId="{6C19EA83-F2B3-436D-9EE1-1E5B9581598E}" dt="2021-07-19T14:00:47.851" v="101" actId="962"/>
          <ac:picMkLst>
            <pc:docMk/>
            <pc:sldMk cId="2034986797" sldId="401"/>
            <ac:picMk id="5" creationId="{78003F08-8E30-4127-B998-0553C2E23083}"/>
          </ac:picMkLst>
        </pc:picChg>
      </pc:sldChg>
      <pc:sldChg chg="modSp mod">
        <pc:chgData name="Ollervidez, Leticia" userId="12ccd2a1-d554-4cac-b492-4e314c2b5f8f" providerId="ADAL" clId="{6C19EA83-F2B3-436D-9EE1-1E5B9581598E}" dt="2021-07-19T17:03:02.269" v="468" actId="962"/>
        <pc:sldMkLst>
          <pc:docMk/>
          <pc:sldMk cId="405008913" sldId="403"/>
        </pc:sldMkLst>
        <pc:picChg chg="mod">
          <ac:chgData name="Ollervidez, Leticia" userId="12ccd2a1-d554-4cac-b492-4e314c2b5f8f" providerId="ADAL" clId="{6C19EA83-F2B3-436D-9EE1-1E5B9581598E}" dt="2021-07-19T17:00:22.722" v="149" actId="962"/>
          <ac:picMkLst>
            <pc:docMk/>
            <pc:sldMk cId="405008913" sldId="403"/>
            <ac:picMk id="6" creationId="{1B2BCC75-8BB7-41ED-A58D-A641F8B0BE51}"/>
          </ac:picMkLst>
        </pc:picChg>
        <pc:picChg chg="mod">
          <ac:chgData name="Ollervidez, Leticia" userId="12ccd2a1-d554-4cac-b492-4e314c2b5f8f" providerId="ADAL" clId="{6C19EA83-F2B3-436D-9EE1-1E5B9581598E}" dt="2021-07-19T17:03:02.269" v="468" actId="962"/>
          <ac:picMkLst>
            <pc:docMk/>
            <pc:sldMk cId="405008913" sldId="403"/>
            <ac:picMk id="7" creationId="{8D8EAAA8-6613-4BD3-B7BA-3F46A30DA682}"/>
          </ac:picMkLst>
        </pc:picChg>
      </pc:sldChg>
      <pc:sldChg chg="modSp mod">
        <pc:chgData name="Ollervidez, Leticia" userId="12ccd2a1-d554-4cac-b492-4e314c2b5f8f" providerId="ADAL" clId="{6C19EA83-F2B3-436D-9EE1-1E5B9581598E}" dt="2021-07-19T17:03:20.693" v="540" actId="962"/>
        <pc:sldMkLst>
          <pc:docMk/>
          <pc:sldMk cId="3421483672" sldId="404"/>
        </pc:sldMkLst>
        <pc:picChg chg="mod">
          <ac:chgData name="Ollervidez, Leticia" userId="12ccd2a1-d554-4cac-b492-4e314c2b5f8f" providerId="ADAL" clId="{6C19EA83-F2B3-436D-9EE1-1E5B9581598E}" dt="2021-07-19T17:03:20.693" v="540" actId="962"/>
          <ac:picMkLst>
            <pc:docMk/>
            <pc:sldMk cId="3421483672" sldId="404"/>
            <ac:picMk id="2" creationId="{F0B15050-219B-48CE-B78D-7E567964A9F2}"/>
          </ac:picMkLst>
        </pc:picChg>
        <pc:picChg chg="mod">
          <ac:chgData name="Ollervidez, Leticia" userId="12ccd2a1-d554-4cac-b492-4e314c2b5f8f" providerId="ADAL" clId="{6C19EA83-F2B3-436D-9EE1-1E5B9581598E}" dt="2021-07-19T17:00:39.764" v="209" actId="962"/>
          <ac:picMkLst>
            <pc:docMk/>
            <pc:sldMk cId="3421483672" sldId="404"/>
            <ac:picMk id="9" creationId="{8B5DA543-80CB-4E4E-A086-33901035FF27}"/>
          </ac:picMkLst>
        </pc:picChg>
      </pc:sldChg>
      <pc:sldChg chg="modSp mod">
        <pc:chgData name="Ollervidez, Leticia" userId="12ccd2a1-d554-4cac-b492-4e314c2b5f8f" providerId="ADAL" clId="{6C19EA83-F2B3-436D-9EE1-1E5B9581598E}" dt="2021-07-19T17:01:06.054" v="258" actId="962"/>
        <pc:sldMkLst>
          <pc:docMk/>
          <pc:sldMk cId="4054098038" sldId="416"/>
        </pc:sldMkLst>
        <pc:picChg chg="mod">
          <ac:chgData name="Ollervidez, Leticia" userId="12ccd2a1-d554-4cac-b492-4e314c2b5f8f" providerId="ADAL" clId="{6C19EA83-F2B3-436D-9EE1-1E5B9581598E}" dt="2021-07-19T17:01:06.054" v="258" actId="962"/>
          <ac:picMkLst>
            <pc:docMk/>
            <pc:sldMk cId="4054098038" sldId="416"/>
            <ac:picMk id="2" creationId="{6CFF0F40-8EED-436F-BFAF-3534A382E206}"/>
          </ac:picMkLst>
        </pc:picChg>
      </pc:sldChg>
      <pc:sldChg chg="modSp mod">
        <pc:chgData name="Ollervidez, Leticia" userId="12ccd2a1-d554-4cac-b492-4e314c2b5f8f" providerId="ADAL" clId="{6C19EA83-F2B3-436D-9EE1-1E5B9581598E}" dt="2021-07-19T17:01:55.847" v="420" actId="962"/>
        <pc:sldMkLst>
          <pc:docMk/>
          <pc:sldMk cId="1621023600" sldId="419"/>
        </pc:sldMkLst>
        <pc:picChg chg="mod">
          <ac:chgData name="Ollervidez, Leticia" userId="12ccd2a1-d554-4cac-b492-4e314c2b5f8f" providerId="ADAL" clId="{6C19EA83-F2B3-436D-9EE1-1E5B9581598E}" dt="2021-07-19T17:01:29.485" v="356" actId="962"/>
          <ac:picMkLst>
            <pc:docMk/>
            <pc:sldMk cId="1621023600" sldId="419"/>
            <ac:picMk id="5" creationId="{16A08662-EF77-4BB6-9BD1-61077A58626E}"/>
          </ac:picMkLst>
        </pc:picChg>
        <pc:picChg chg="mod">
          <ac:chgData name="Ollervidez, Leticia" userId="12ccd2a1-d554-4cac-b492-4e314c2b5f8f" providerId="ADAL" clId="{6C19EA83-F2B3-436D-9EE1-1E5B9581598E}" dt="2021-07-19T17:01:55.847" v="420" actId="962"/>
          <ac:picMkLst>
            <pc:docMk/>
            <pc:sldMk cId="1621023600" sldId="419"/>
            <ac:picMk id="7" creationId="{CD6FBFB7-B942-4132-B877-A1CF886E3641}"/>
          </ac:picMkLst>
        </pc:picChg>
      </pc:sldChg>
    </pc:docChg>
  </pc:docChgLst>
  <pc:docChgLst>
    <pc:chgData name="Adaky, Kathy" userId="8c2da59b-9e4a-4960-a749-115f3818b707" providerId="ADAL" clId="{E7BECC81-F1F8-4392-BB4E-086A9BE931D2}"/>
    <pc:docChg chg="undo custSel addSld delSld modSld sldOrd">
      <pc:chgData name="Adaky, Kathy" userId="8c2da59b-9e4a-4960-a749-115f3818b707" providerId="ADAL" clId="{E7BECC81-F1F8-4392-BB4E-086A9BE931D2}" dt="2021-03-05T21:08:08.908" v="2726" actId="20577"/>
      <pc:docMkLst>
        <pc:docMk/>
      </pc:docMkLst>
      <pc:sldChg chg="modSp mod">
        <pc:chgData name="Adaky, Kathy" userId="8c2da59b-9e4a-4960-a749-115f3818b707" providerId="ADAL" clId="{E7BECC81-F1F8-4392-BB4E-086A9BE931D2}" dt="2021-03-04T21:59:35.656" v="11" actId="20577"/>
        <pc:sldMkLst>
          <pc:docMk/>
          <pc:sldMk cId="367918000" sldId="258"/>
        </pc:sldMkLst>
        <pc:spChg chg="mod">
          <ac:chgData name="Adaky, Kathy" userId="8c2da59b-9e4a-4960-a749-115f3818b707" providerId="ADAL" clId="{E7BECC81-F1F8-4392-BB4E-086A9BE931D2}" dt="2021-03-04T21:59:35.656" v="11" actId="20577"/>
          <ac:spMkLst>
            <pc:docMk/>
            <pc:sldMk cId="367918000" sldId="258"/>
            <ac:spMk id="4" creationId="{D2D7CA18-B5E7-4D73-A8AF-3444E0331ADF}"/>
          </ac:spMkLst>
        </pc:spChg>
      </pc:sldChg>
      <pc:sldChg chg="modSp del mod ord">
        <pc:chgData name="Adaky, Kathy" userId="8c2da59b-9e4a-4960-a749-115f3818b707" providerId="ADAL" clId="{E7BECC81-F1F8-4392-BB4E-086A9BE931D2}" dt="2021-03-04T22:18:30.218" v="208" actId="2696"/>
        <pc:sldMkLst>
          <pc:docMk/>
          <pc:sldMk cId="963601259" sldId="284"/>
        </pc:sldMkLst>
        <pc:spChg chg="mod">
          <ac:chgData name="Adaky, Kathy" userId="8c2da59b-9e4a-4960-a749-115f3818b707" providerId="ADAL" clId="{E7BECC81-F1F8-4392-BB4E-086A9BE931D2}" dt="2021-03-04T22:05:12.014" v="99" actId="6549"/>
          <ac:spMkLst>
            <pc:docMk/>
            <pc:sldMk cId="963601259" sldId="284"/>
            <ac:spMk id="4" creationId="{3F6CE2FE-F02B-461B-8C8F-E1DFA26F0ED4}"/>
          </ac:spMkLst>
        </pc:spChg>
      </pc:sldChg>
      <pc:sldChg chg="modSp mod">
        <pc:chgData name="Adaky, Kathy" userId="8c2da59b-9e4a-4960-a749-115f3818b707" providerId="ADAL" clId="{E7BECC81-F1F8-4392-BB4E-086A9BE931D2}" dt="2021-03-05T20:26:27.133" v="2364" actId="207"/>
        <pc:sldMkLst>
          <pc:docMk/>
          <pc:sldMk cId="1987078512" sldId="286"/>
        </pc:sldMkLst>
        <pc:spChg chg="mod">
          <ac:chgData name="Adaky, Kathy" userId="8c2da59b-9e4a-4960-a749-115f3818b707" providerId="ADAL" clId="{E7BECC81-F1F8-4392-BB4E-086A9BE931D2}" dt="2021-03-05T20:26:27.133" v="2364" actId="207"/>
          <ac:spMkLst>
            <pc:docMk/>
            <pc:sldMk cId="1987078512" sldId="286"/>
            <ac:spMk id="4" creationId="{3F6CE2FE-F02B-461B-8C8F-E1DFA26F0ED4}"/>
          </ac:spMkLst>
        </pc:spChg>
      </pc:sldChg>
      <pc:sldChg chg="addSp delSp modSp mod">
        <pc:chgData name="Adaky, Kathy" userId="8c2da59b-9e4a-4960-a749-115f3818b707" providerId="ADAL" clId="{E7BECC81-F1F8-4392-BB4E-086A9BE931D2}" dt="2021-03-05T20:10:32.611" v="2352" actId="20577"/>
        <pc:sldMkLst>
          <pc:docMk/>
          <pc:sldMk cId="713327329" sldId="287"/>
        </pc:sldMkLst>
        <pc:spChg chg="add del mod">
          <ac:chgData name="Adaky, Kathy" userId="8c2da59b-9e4a-4960-a749-115f3818b707" providerId="ADAL" clId="{E7BECC81-F1F8-4392-BB4E-086A9BE931D2}" dt="2021-03-05T17:49:21.078" v="2134"/>
          <ac:spMkLst>
            <pc:docMk/>
            <pc:sldMk cId="713327329" sldId="287"/>
            <ac:spMk id="2" creationId="{AF400380-5146-4D44-816F-1C37900D4C39}"/>
          </ac:spMkLst>
        </pc:spChg>
        <pc:spChg chg="mod">
          <ac:chgData name="Adaky, Kathy" userId="8c2da59b-9e4a-4960-a749-115f3818b707" providerId="ADAL" clId="{E7BECC81-F1F8-4392-BB4E-086A9BE931D2}" dt="2021-03-05T20:10:32.611" v="2352" actId="20577"/>
          <ac:spMkLst>
            <pc:docMk/>
            <pc:sldMk cId="713327329" sldId="287"/>
            <ac:spMk id="3" creationId="{06942845-BD5A-42C5-A5C4-13339DD507AB}"/>
          </ac:spMkLst>
        </pc:spChg>
        <pc:spChg chg="mod">
          <ac:chgData name="Adaky, Kathy" userId="8c2da59b-9e4a-4960-a749-115f3818b707" providerId="ADAL" clId="{E7BECC81-F1F8-4392-BB4E-086A9BE931D2}" dt="2021-03-04T22:01:46.646" v="45" actId="6549"/>
          <ac:spMkLst>
            <pc:docMk/>
            <pc:sldMk cId="713327329" sldId="287"/>
            <ac:spMk id="4" creationId="{3F6CE2FE-F02B-461B-8C8F-E1DFA26F0ED4}"/>
          </ac:spMkLst>
        </pc:spChg>
        <pc:spChg chg="add mod">
          <ac:chgData name="Adaky, Kathy" userId="8c2da59b-9e4a-4960-a749-115f3818b707" providerId="ADAL" clId="{E7BECC81-F1F8-4392-BB4E-086A9BE931D2}" dt="2021-03-05T17:53:44.870" v="2349" actId="20577"/>
          <ac:spMkLst>
            <pc:docMk/>
            <pc:sldMk cId="713327329" sldId="287"/>
            <ac:spMk id="6" creationId="{D60FB7F9-06EE-4A11-8539-8B2294F5D649}"/>
          </ac:spMkLst>
        </pc:spChg>
      </pc:sldChg>
      <pc:sldChg chg="addSp delSp modSp mod">
        <pc:chgData name="Adaky, Kathy" userId="8c2da59b-9e4a-4960-a749-115f3818b707" providerId="ADAL" clId="{E7BECC81-F1F8-4392-BB4E-086A9BE931D2}" dt="2021-03-04T22:07:48.822" v="120" actId="1076"/>
        <pc:sldMkLst>
          <pc:docMk/>
          <pc:sldMk cId="831019871" sldId="290"/>
        </pc:sldMkLst>
        <pc:spChg chg="mod">
          <ac:chgData name="Adaky, Kathy" userId="8c2da59b-9e4a-4960-a749-115f3818b707" providerId="ADAL" clId="{E7BECC81-F1F8-4392-BB4E-086A9BE931D2}" dt="2021-03-04T22:06:51.943" v="115" actId="20577"/>
          <ac:spMkLst>
            <pc:docMk/>
            <pc:sldMk cId="831019871" sldId="290"/>
            <ac:spMk id="4" creationId="{3F6CE2FE-F02B-461B-8C8F-E1DFA26F0ED4}"/>
          </ac:spMkLst>
        </pc:spChg>
        <pc:graphicFrameChg chg="add mod modGraphic">
          <ac:chgData name="Adaky, Kathy" userId="8c2da59b-9e4a-4960-a749-115f3818b707" providerId="ADAL" clId="{E7BECC81-F1F8-4392-BB4E-086A9BE931D2}" dt="2021-03-04T22:07:48.822" v="120" actId="1076"/>
          <ac:graphicFrameMkLst>
            <pc:docMk/>
            <pc:sldMk cId="831019871" sldId="290"/>
            <ac:graphicFrameMk id="2" creationId="{A2B65D8F-164C-4DDD-855C-C171AE297251}"/>
          </ac:graphicFrameMkLst>
        </pc:graphicFrameChg>
        <pc:graphicFrameChg chg="del">
          <ac:chgData name="Adaky, Kathy" userId="8c2da59b-9e4a-4960-a749-115f3818b707" providerId="ADAL" clId="{E7BECC81-F1F8-4392-BB4E-086A9BE931D2}" dt="2021-03-04T22:06:58.882" v="116" actId="478"/>
          <ac:graphicFrameMkLst>
            <pc:docMk/>
            <pc:sldMk cId="831019871" sldId="290"/>
            <ac:graphicFrameMk id="5" creationId="{557D000B-F323-4AEF-8058-4E0D6CC491DE}"/>
          </ac:graphicFrameMkLst>
        </pc:graphicFrameChg>
      </pc:sldChg>
      <pc:sldChg chg="modSp mod ord">
        <pc:chgData name="Adaky, Kathy" userId="8c2da59b-9e4a-4960-a749-115f3818b707" providerId="ADAL" clId="{E7BECC81-F1F8-4392-BB4E-086A9BE931D2}" dt="2021-03-04T22:24:53.686" v="300" actId="20577"/>
        <pc:sldMkLst>
          <pc:docMk/>
          <pc:sldMk cId="125990626" sldId="295"/>
        </pc:sldMkLst>
        <pc:spChg chg="mod">
          <ac:chgData name="Adaky, Kathy" userId="8c2da59b-9e4a-4960-a749-115f3818b707" providerId="ADAL" clId="{E7BECC81-F1F8-4392-BB4E-086A9BE931D2}" dt="2021-03-04T22:23:50.708" v="287" actId="20577"/>
          <ac:spMkLst>
            <pc:docMk/>
            <pc:sldMk cId="125990626" sldId="295"/>
            <ac:spMk id="3" creationId="{06942845-BD5A-42C5-A5C4-13339DD507AB}"/>
          </ac:spMkLst>
        </pc:spChg>
        <pc:spChg chg="mod">
          <ac:chgData name="Adaky, Kathy" userId="8c2da59b-9e4a-4960-a749-115f3818b707" providerId="ADAL" clId="{E7BECC81-F1F8-4392-BB4E-086A9BE931D2}" dt="2021-03-04T22:24:53.686" v="300" actId="20577"/>
          <ac:spMkLst>
            <pc:docMk/>
            <pc:sldMk cId="125990626" sldId="295"/>
            <ac:spMk id="4" creationId="{3F6CE2FE-F02B-461B-8C8F-E1DFA26F0ED4}"/>
          </ac:spMkLst>
        </pc:spChg>
      </pc:sldChg>
      <pc:sldChg chg="modSp mod">
        <pc:chgData name="Adaky, Kathy" userId="8c2da59b-9e4a-4960-a749-115f3818b707" providerId="ADAL" clId="{E7BECC81-F1F8-4392-BB4E-086A9BE931D2}" dt="2021-03-05T21:07:09.900" v="2721" actId="20577"/>
        <pc:sldMkLst>
          <pc:docMk/>
          <pc:sldMk cId="2295506554" sldId="306"/>
        </pc:sldMkLst>
        <pc:spChg chg="mod">
          <ac:chgData name="Adaky, Kathy" userId="8c2da59b-9e4a-4960-a749-115f3818b707" providerId="ADAL" clId="{E7BECC81-F1F8-4392-BB4E-086A9BE931D2}" dt="2021-03-05T21:07:09.900" v="2721" actId="20577"/>
          <ac:spMkLst>
            <pc:docMk/>
            <pc:sldMk cId="2295506554" sldId="306"/>
            <ac:spMk id="4" creationId="{9F800888-D9B6-49F1-8B90-B7E4BB43ED5B}"/>
          </ac:spMkLst>
        </pc:spChg>
      </pc:sldChg>
      <pc:sldChg chg="modSp mod">
        <pc:chgData name="Adaky, Kathy" userId="8c2da59b-9e4a-4960-a749-115f3818b707" providerId="ADAL" clId="{E7BECC81-F1F8-4392-BB4E-086A9BE931D2}" dt="2021-03-04T22:33:15.198" v="324" actId="20577"/>
        <pc:sldMkLst>
          <pc:docMk/>
          <pc:sldMk cId="149976220" sldId="338"/>
        </pc:sldMkLst>
        <pc:spChg chg="mod">
          <ac:chgData name="Adaky, Kathy" userId="8c2da59b-9e4a-4960-a749-115f3818b707" providerId="ADAL" clId="{E7BECC81-F1F8-4392-BB4E-086A9BE931D2}" dt="2021-03-04T22:33:15.198" v="324" actId="20577"/>
          <ac:spMkLst>
            <pc:docMk/>
            <pc:sldMk cId="149976220" sldId="338"/>
            <ac:spMk id="4" creationId="{3F6CE2FE-F02B-461B-8C8F-E1DFA26F0ED4}"/>
          </ac:spMkLst>
        </pc:spChg>
      </pc:sldChg>
      <pc:sldChg chg="del">
        <pc:chgData name="Adaky, Kathy" userId="8c2da59b-9e4a-4960-a749-115f3818b707" providerId="ADAL" clId="{E7BECC81-F1F8-4392-BB4E-086A9BE931D2}" dt="2021-03-04T22:09:33.484" v="145" actId="2696"/>
        <pc:sldMkLst>
          <pc:docMk/>
          <pc:sldMk cId="483102373" sldId="376"/>
        </pc:sldMkLst>
      </pc:sldChg>
      <pc:sldChg chg="modSp mod">
        <pc:chgData name="Adaky, Kathy" userId="8c2da59b-9e4a-4960-a749-115f3818b707" providerId="ADAL" clId="{E7BECC81-F1F8-4392-BB4E-086A9BE931D2}" dt="2021-03-05T20:10:38.186" v="2353" actId="20577"/>
        <pc:sldMkLst>
          <pc:docMk/>
          <pc:sldMk cId="3902223924" sldId="384"/>
        </pc:sldMkLst>
        <pc:spChg chg="mod">
          <ac:chgData name="Adaky, Kathy" userId="8c2da59b-9e4a-4960-a749-115f3818b707" providerId="ADAL" clId="{E7BECC81-F1F8-4392-BB4E-086A9BE931D2}" dt="2021-03-05T20:10:38.186" v="2353" actId="20577"/>
          <ac:spMkLst>
            <pc:docMk/>
            <pc:sldMk cId="3902223924" sldId="384"/>
            <ac:spMk id="4" creationId="{9F800888-D9B6-49F1-8B90-B7E4BB43ED5B}"/>
          </ac:spMkLst>
        </pc:spChg>
      </pc:sldChg>
      <pc:sldChg chg="modSp mod">
        <pc:chgData name="Adaky, Kathy" userId="8c2da59b-9e4a-4960-a749-115f3818b707" providerId="ADAL" clId="{E7BECC81-F1F8-4392-BB4E-086A9BE931D2}" dt="2021-03-05T21:07:18.512" v="2722" actId="20577"/>
        <pc:sldMkLst>
          <pc:docMk/>
          <pc:sldMk cId="3901618453" sldId="385"/>
        </pc:sldMkLst>
        <pc:spChg chg="mod">
          <ac:chgData name="Adaky, Kathy" userId="8c2da59b-9e4a-4960-a749-115f3818b707" providerId="ADAL" clId="{E7BECC81-F1F8-4392-BB4E-086A9BE931D2}" dt="2021-03-05T21:07:18.512" v="2722" actId="20577"/>
          <ac:spMkLst>
            <pc:docMk/>
            <pc:sldMk cId="3901618453" sldId="385"/>
            <ac:spMk id="4" creationId="{9F800888-D9B6-49F1-8B90-B7E4BB43ED5B}"/>
          </ac:spMkLst>
        </pc:spChg>
      </pc:sldChg>
      <pc:sldChg chg="modSp mod">
        <pc:chgData name="Adaky, Kathy" userId="8c2da59b-9e4a-4960-a749-115f3818b707" providerId="ADAL" clId="{E7BECC81-F1F8-4392-BB4E-086A9BE931D2}" dt="2021-03-05T21:07:26.819" v="2723" actId="20577"/>
        <pc:sldMkLst>
          <pc:docMk/>
          <pc:sldMk cId="4214613868" sldId="386"/>
        </pc:sldMkLst>
        <pc:spChg chg="mod">
          <ac:chgData name="Adaky, Kathy" userId="8c2da59b-9e4a-4960-a749-115f3818b707" providerId="ADAL" clId="{E7BECC81-F1F8-4392-BB4E-086A9BE931D2}" dt="2021-03-05T21:07:26.819" v="2723" actId="20577"/>
          <ac:spMkLst>
            <pc:docMk/>
            <pc:sldMk cId="4214613868" sldId="386"/>
            <ac:spMk id="4" creationId="{9F800888-D9B6-49F1-8B90-B7E4BB43ED5B}"/>
          </ac:spMkLst>
        </pc:spChg>
      </pc:sldChg>
      <pc:sldChg chg="modSp del mod">
        <pc:chgData name="Adaky, Kathy" userId="8c2da59b-9e4a-4960-a749-115f3818b707" providerId="ADAL" clId="{E7BECC81-F1F8-4392-BB4E-086A9BE931D2}" dt="2021-03-04T22:18:34.579" v="209" actId="2696"/>
        <pc:sldMkLst>
          <pc:docMk/>
          <pc:sldMk cId="4147122593" sldId="387"/>
        </pc:sldMkLst>
        <pc:spChg chg="mod">
          <ac:chgData name="Adaky, Kathy" userId="8c2da59b-9e4a-4960-a749-115f3818b707" providerId="ADAL" clId="{E7BECC81-F1F8-4392-BB4E-086A9BE931D2}" dt="2021-03-04T22:13:38.754" v="173" actId="113"/>
          <ac:spMkLst>
            <pc:docMk/>
            <pc:sldMk cId="4147122593" sldId="387"/>
            <ac:spMk id="4" creationId="{9F800888-D9B6-49F1-8B90-B7E4BB43ED5B}"/>
          </ac:spMkLst>
        </pc:spChg>
      </pc:sldChg>
      <pc:sldChg chg="modSp mod">
        <pc:chgData name="Adaky, Kathy" userId="8c2da59b-9e4a-4960-a749-115f3818b707" providerId="ADAL" clId="{E7BECC81-F1F8-4392-BB4E-086A9BE931D2}" dt="2021-03-05T21:07:54.324" v="2724" actId="20577"/>
        <pc:sldMkLst>
          <pc:docMk/>
          <pc:sldMk cId="3156293176" sldId="388"/>
        </pc:sldMkLst>
        <pc:spChg chg="mod">
          <ac:chgData name="Adaky, Kathy" userId="8c2da59b-9e4a-4960-a749-115f3818b707" providerId="ADAL" clId="{E7BECC81-F1F8-4392-BB4E-086A9BE931D2}" dt="2021-03-05T21:07:54.324" v="2724" actId="20577"/>
          <ac:spMkLst>
            <pc:docMk/>
            <pc:sldMk cId="3156293176" sldId="388"/>
            <ac:spMk id="4" creationId="{9F800888-D9B6-49F1-8B90-B7E4BB43ED5B}"/>
          </ac:spMkLst>
        </pc:spChg>
      </pc:sldChg>
      <pc:sldChg chg="modSp mod">
        <pc:chgData name="Adaky, Kathy" userId="8c2da59b-9e4a-4960-a749-115f3818b707" providerId="ADAL" clId="{E7BECC81-F1F8-4392-BB4E-086A9BE931D2}" dt="2021-03-05T21:08:00.751" v="2725" actId="20577"/>
        <pc:sldMkLst>
          <pc:docMk/>
          <pc:sldMk cId="758617002" sldId="389"/>
        </pc:sldMkLst>
        <pc:spChg chg="mod">
          <ac:chgData name="Adaky, Kathy" userId="8c2da59b-9e4a-4960-a749-115f3818b707" providerId="ADAL" clId="{E7BECC81-F1F8-4392-BB4E-086A9BE931D2}" dt="2021-03-05T21:08:00.751" v="2725" actId="20577"/>
          <ac:spMkLst>
            <pc:docMk/>
            <pc:sldMk cId="758617002" sldId="389"/>
            <ac:spMk id="4" creationId="{9F800888-D9B6-49F1-8B90-B7E4BB43ED5B}"/>
          </ac:spMkLst>
        </pc:spChg>
      </pc:sldChg>
      <pc:sldChg chg="modSp mod">
        <pc:chgData name="Adaky, Kathy" userId="8c2da59b-9e4a-4960-a749-115f3818b707" providerId="ADAL" clId="{E7BECC81-F1F8-4392-BB4E-086A9BE931D2}" dt="2021-03-05T21:08:08.908" v="2726" actId="20577"/>
        <pc:sldMkLst>
          <pc:docMk/>
          <pc:sldMk cId="142524541" sldId="390"/>
        </pc:sldMkLst>
        <pc:spChg chg="mod">
          <ac:chgData name="Adaky, Kathy" userId="8c2da59b-9e4a-4960-a749-115f3818b707" providerId="ADAL" clId="{E7BECC81-F1F8-4392-BB4E-086A9BE931D2}" dt="2021-03-05T21:08:08.908" v="2726" actId="20577"/>
          <ac:spMkLst>
            <pc:docMk/>
            <pc:sldMk cId="142524541" sldId="390"/>
            <ac:spMk id="4" creationId="{9F800888-D9B6-49F1-8B90-B7E4BB43ED5B}"/>
          </ac:spMkLst>
        </pc:spChg>
      </pc:sldChg>
      <pc:sldChg chg="addSp delSp modSp add mod">
        <pc:chgData name="Adaky, Kathy" userId="8c2da59b-9e4a-4960-a749-115f3818b707" providerId="ADAL" clId="{E7BECC81-F1F8-4392-BB4E-086A9BE931D2}" dt="2021-03-04T22:12:08.568" v="164" actId="20577"/>
        <pc:sldMkLst>
          <pc:docMk/>
          <pc:sldMk cId="2572561499" sldId="391"/>
        </pc:sldMkLst>
        <pc:spChg chg="mod">
          <ac:chgData name="Adaky, Kathy" userId="8c2da59b-9e4a-4960-a749-115f3818b707" providerId="ADAL" clId="{E7BECC81-F1F8-4392-BB4E-086A9BE931D2}" dt="2021-03-04T22:08:23.275" v="138" actId="20577"/>
          <ac:spMkLst>
            <pc:docMk/>
            <pc:sldMk cId="2572561499" sldId="391"/>
            <ac:spMk id="4" creationId="{3F6CE2FE-F02B-461B-8C8F-E1DFA26F0ED4}"/>
          </ac:spMkLst>
        </pc:spChg>
        <pc:graphicFrameChg chg="del">
          <ac:chgData name="Adaky, Kathy" userId="8c2da59b-9e4a-4960-a749-115f3818b707" providerId="ADAL" clId="{E7BECC81-F1F8-4392-BB4E-086A9BE931D2}" dt="2021-03-04T22:08:30.933" v="139" actId="478"/>
          <ac:graphicFrameMkLst>
            <pc:docMk/>
            <pc:sldMk cId="2572561499" sldId="391"/>
            <ac:graphicFrameMk id="2" creationId="{A2B65D8F-164C-4DDD-855C-C171AE297251}"/>
          </ac:graphicFrameMkLst>
        </pc:graphicFrameChg>
        <pc:graphicFrameChg chg="add mod modGraphic">
          <ac:chgData name="Adaky, Kathy" userId="8c2da59b-9e4a-4960-a749-115f3818b707" providerId="ADAL" clId="{E7BECC81-F1F8-4392-BB4E-086A9BE931D2}" dt="2021-03-04T22:12:08.568" v="164" actId="20577"/>
          <ac:graphicFrameMkLst>
            <pc:docMk/>
            <pc:sldMk cId="2572561499" sldId="391"/>
            <ac:graphicFrameMk id="5" creationId="{2BF5D850-A5DD-41BE-8FCF-2F1631CBE331}"/>
          </ac:graphicFrameMkLst>
        </pc:graphicFrameChg>
      </pc:sldChg>
      <pc:sldChg chg="modSp add mod">
        <pc:chgData name="Adaky, Kathy" userId="8c2da59b-9e4a-4960-a749-115f3818b707" providerId="ADAL" clId="{E7BECC81-F1F8-4392-BB4E-086A9BE931D2}" dt="2021-03-05T20:30:59.298" v="2528" actId="20577"/>
        <pc:sldMkLst>
          <pc:docMk/>
          <pc:sldMk cId="2674190310" sldId="392"/>
        </pc:sldMkLst>
        <pc:spChg chg="mod">
          <ac:chgData name="Adaky, Kathy" userId="8c2da59b-9e4a-4960-a749-115f3818b707" providerId="ADAL" clId="{E7BECC81-F1F8-4392-BB4E-086A9BE931D2}" dt="2021-03-05T14:42:50.019" v="887" actId="20577"/>
          <ac:spMkLst>
            <pc:docMk/>
            <pc:sldMk cId="2674190310" sldId="392"/>
            <ac:spMk id="3" creationId="{06942845-BD5A-42C5-A5C4-13339DD507AB}"/>
          </ac:spMkLst>
        </pc:spChg>
        <pc:spChg chg="mod">
          <ac:chgData name="Adaky, Kathy" userId="8c2da59b-9e4a-4960-a749-115f3818b707" providerId="ADAL" clId="{E7BECC81-F1F8-4392-BB4E-086A9BE931D2}" dt="2021-03-05T20:30:59.298" v="2528" actId="20577"/>
          <ac:spMkLst>
            <pc:docMk/>
            <pc:sldMk cId="2674190310" sldId="392"/>
            <ac:spMk id="4" creationId="{3F6CE2FE-F02B-461B-8C8F-E1DFA26F0ED4}"/>
          </ac:spMkLst>
        </pc:spChg>
      </pc:sldChg>
      <pc:sldChg chg="addSp delSp modSp add mod">
        <pc:chgData name="Adaky, Kathy" userId="8c2da59b-9e4a-4960-a749-115f3818b707" providerId="ADAL" clId="{E7BECC81-F1F8-4392-BB4E-086A9BE931D2}" dt="2021-03-05T17:03:52.972" v="1387" actId="113"/>
        <pc:sldMkLst>
          <pc:docMk/>
          <pc:sldMk cId="1467709420" sldId="393"/>
        </pc:sldMkLst>
        <pc:spChg chg="mod">
          <ac:chgData name="Adaky, Kathy" userId="8c2da59b-9e4a-4960-a749-115f3818b707" providerId="ADAL" clId="{E7BECC81-F1F8-4392-BB4E-086A9BE931D2}" dt="2021-03-05T14:42:22.811" v="868" actId="20577"/>
          <ac:spMkLst>
            <pc:docMk/>
            <pc:sldMk cId="1467709420" sldId="393"/>
            <ac:spMk id="3" creationId="{06942845-BD5A-42C5-A5C4-13339DD507AB}"/>
          </ac:spMkLst>
        </pc:spChg>
        <pc:spChg chg="mod">
          <ac:chgData name="Adaky, Kathy" userId="8c2da59b-9e4a-4960-a749-115f3818b707" providerId="ADAL" clId="{E7BECC81-F1F8-4392-BB4E-086A9BE931D2}" dt="2021-03-05T17:03:52.972" v="1387" actId="113"/>
          <ac:spMkLst>
            <pc:docMk/>
            <pc:sldMk cId="1467709420" sldId="393"/>
            <ac:spMk id="4" creationId="{3F6CE2FE-F02B-461B-8C8F-E1DFA26F0ED4}"/>
          </ac:spMkLst>
        </pc:spChg>
        <pc:graphicFrameChg chg="add del mod">
          <ac:chgData name="Adaky, Kathy" userId="8c2da59b-9e4a-4960-a749-115f3818b707" providerId="ADAL" clId="{E7BECC81-F1F8-4392-BB4E-086A9BE931D2}" dt="2021-03-04T23:02:56.336" v="519"/>
          <ac:graphicFrameMkLst>
            <pc:docMk/>
            <pc:sldMk cId="1467709420" sldId="393"/>
            <ac:graphicFrameMk id="2" creationId="{5E0C8981-17E8-4AD2-9EFB-704626EA5FBD}"/>
          </ac:graphicFrameMkLst>
        </pc:graphicFrameChg>
      </pc:sldChg>
      <pc:sldChg chg="modSp add mod">
        <pc:chgData name="Adaky, Kathy" userId="8c2da59b-9e4a-4960-a749-115f3818b707" providerId="ADAL" clId="{E7BECC81-F1F8-4392-BB4E-086A9BE931D2}" dt="2021-03-05T15:18:50.656" v="1376" actId="5793"/>
        <pc:sldMkLst>
          <pc:docMk/>
          <pc:sldMk cId="2472215661" sldId="394"/>
        </pc:sldMkLst>
        <pc:spChg chg="mod">
          <ac:chgData name="Adaky, Kathy" userId="8c2da59b-9e4a-4960-a749-115f3818b707" providerId="ADAL" clId="{E7BECC81-F1F8-4392-BB4E-086A9BE931D2}" dt="2021-03-05T14:57:25.369" v="1061" actId="20577"/>
          <ac:spMkLst>
            <pc:docMk/>
            <pc:sldMk cId="2472215661" sldId="394"/>
            <ac:spMk id="3" creationId="{06942845-BD5A-42C5-A5C4-13339DD507AB}"/>
          </ac:spMkLst>
        </pc:spChg>
        <pc:spChg chg="mod">
          <ac:chgData name="Adaky, Kathy" userId="8c2da59b-9e4a-4960-a749-115f3818b707" providerId="ADAL" clId="{E7BECC81-F1F8-4392-BB4E-086A9BE931D2}" dt="2021-03-05T15:18:50.656" v="1376" actId="5793"/>
          <ac:spMkLst>
            <pc:docMk/>
            <pc:sldMk cId="2472215661" sldId="394"/>
            <ac:spMk id="4" creationId="{3F6CE2FE-F02B-461B-8C8F-E1DFA26F0ED4}"/>
          </ac:spMkLst>
        </pc:spChg>
      </pc:sldChg>
      <pc:sldChg chg="modSp add mod">
        <pc:chgData name="Adaky, Kathy" userId="8c2da59b-9e4a-4960-a749-115f3818b707" providerId="ADAL" clId="{E7BECC81-F1F8-4392-BB4E-086A9BE931D2}" dt="2021-03-05T20:44:22.843" v="2681" actId="20577"/>
        <pc:sldMkLst>
          <pc:docMk/>
          <pc:sldMk cId="914986480" sldId="395"/>
        </pc:sldMkLst>
        <pc:spChg chg="mod">
          <ac:chgData name="Adaky, Kathy" userId="8c2da59b-9e4a-4960-a749-115f3818b707" providerId="ADAL" clId="{E7BECC81-F1F8-4392-BB4E-086A9BE931D2}" dt="2021-03-05T14:42:59.062" v="906" actId="20577"/>
          <ac:spMkLst>
            <pc:docMk/>
            <pc:sldMk cId="914986480" sldId="395"/>
            <ac:spMk id="3" creationId="{06942845-BD5A-42C5-A5C4-13339DD507AB}"/>
          </ac:spMkLst>
        </pc:spChg>
        <pc:spChg chg="mod">
          <ac:chgData name="Adaky, Kathy" userId="8c2da59b-9e4a-4960-a749-115f3818b707" providerId="ADAL" clId="{E7BECC81-F1F8-4392-BB4E-086A9BE931D2}" dt="2021-03-05T20:44:22.843" v="2681" actId="20577"/>
          <ac:spMkLst>
            <pc:docMk/>
            <pc:sldMk cId="914986480" sldId="395"/>
            <ac:spMk id="4" creationId="{3F6CE2FE-F02B-461B-8C8F-E1DFA26F0ED4}"/>
          </ac:spMkLst>
        </pc:spChg>
      </pc:sldChg>
      <pc:sldChg chg="modSp add mod">
        <pc:chgData name="Adaky, Kathy" userId="8c2da59b-9e4a-4960-a749-115f3818b707" providerId="ADAL" clId="{E7BECC81-F1F8-4392-BB4E-086A9BE931D2}" dt="2021-03-05T17:03:26.772" v="1383" actId="113"/>
        <pc:sldMkLst>
          <pc:docMk/>
          <pc:sldMk cId="3959880745" sldId="396"/>
        </pc:sldMkLst>
        <pc:spChg chg="mod">
          <ac:chgData name="Adaky, Kathy" userId="8c2da59b-9e4a-4960-a749-115f3818b707" providerId="ADAL" clId="{E7BECC81-F1F8-4392-BB4E-086A9BE931D2}" dt="2021-03-05T14:43:23.817" v="933" actId="20577"/>
          <ac:spMkLst>
            <pc:docMk/>
            <pc:sldMk cId="3959880745" sldId="396"/>
            <ac:spMk id="3" creationId="{06942845-BD5A-42C5-A5C4-13339DD507AB}"/>
          </ac:spMkLst>
        </pc:spChg>
        <pc:spChg chg="mod">
          <ac:chgData name="Adaky, Kathy" userId="8c2da59b-9e4a-4960-a749-115f3818b707" providerId="ADAL" clId="{E7BECC81-F1F8-4392-BB4E-086A9BE931D2}" dt="2021-03-05T17:03:26.772" v="1383" actId="113"/>
          <ac:spMkLst>
            <pc:docMk/>
            <pc:sldMk cId="3959880745" sldId="396"/>
            <ac:spMk id="4" creationId="{3F6CE2FE-F02B-461B-8C8F-E1DFA26F0ED4}"/>
          </ac:spMkLst>
        </pc:spChg>
      </pc:sldChg>
      <pc:sldChg chg="modSp add mod">
        <pc:chgData name="Adaky, Kathy" userId="8c2da59b-9e4a-4960-a749-115f3818b707" providerId="ADAL" clId="{E7BECC81-F1F8-4392-BB4E-086A9BE931D2}" dt="2021-03-05T17:24:18.104" v="1702" actId="20577"/>
        <pc:sldMkLst>
          <pc:docMk/>
          <pc:sldMk cId="2292580670" sldId="397"/>
        </pc:sldMkLst>
        <pc:spChg chg="mod">
          <ac:chgData name="Adaky, Kathy" userId="8c2da59b-9e4a-4960-a749-115f3818b707" providerId="ADAL" clId="{E7BECC81-F1F8-4392-BB4E-086A9BE931D2}" dt="2021-03-05T14:43:12.284" v="915" actId="20577"/>
          <ac:spMkLst>
            <pc:docMk/>
            <pc:sldMk cId="2292580670" sldId="397"/>
            <ac:spMk id="3" creationId="{06942845-BD5A-42C5-A5C4-13339DD507AB}"/>
          </ac:spMkLst>
        </pc:spChg>
        <pc:spChg chg="mod">
          <ac:chgData name="Adaky, Kathy" userId="8c2da59b-9e4a-4960-a749-115f3818b707" providerId="ADAL" clId="{E7BECC81-F1F8-4392-BB4E-086A9BE931D2}" dt="2021-03-05T17:24:18.104" v="1702" actId="20577"/>
          <ac:spMkLst>
            <pc:docMk/>
            <pc:sldMk cId="2292580670" sldId="397"/>
            <ac:spMk id="4" creationId="{3F6CE2FE-F02B-461B-8C8F-E1DFA26F0ED4}"/>
          </ac:spMkLst>
        </pc:spChg>
      </pc:sldChg>
      <pc:sldChg chg="modSp add del mod">
        <pc:chgData name="Adaky, Kathy" userId="8c2da59b-9e4a-4960-a749-115f3818b707" providerId="ADAL" clId="{E7BECC81-F1F8-4392-BB4E-086A9BE931D2}" dt="2021-03-05T20:28:48.312" v="2365" actId="2696"/>
        <pc:sldMkLst>
          <pc:docMk/>
          <pc:sldMk cId="17754346" sldId="398"/>
        </pc:sldMkLst>
        <pc:spChg chg="mod">
          <ac:chgData name="Adaky, Kathy" userId="8c2da59b-9e4a-4960-a749-115f3818b707" providerId="ADAL" clId="{E7BECC81-F1F8-4392-BB4E-086A9BE931D2}" dt="2021-03-05T15:12:29.333" v="1276" actId="6549"/>
          <ac:spMkLst>
            <pc:docMk/>
            <pc:sldMk cId="17754346" sldId="398"/>
            <ac:spMk id="4" creationId="{3F6CE2FE-F02B-461B-8C8F-E1DFA26F0ED4}"/>
          </ac:spMkLst>
        </pc:spChg>
      </pc:sldChg>
      <pc:sldChg chg="modSp add mod">
        <pc:chgData name="Adaky, Kathy" userId="8c2da59b-9e4a-4960-a749-115f3818b707" providerId="ADAL" clId="{E7BECC81-F1F8-4392-BB4E-086A9BE931D2}" dt="2021-03-05T15:18:56.351" v="1377" actId="5793"/>
        <pc:sldMkLst>
          <pc:docMk/>
          <pc:sldMk cId="3969141711" sldId="399"/>
        </pc:sldMkLst>
        <pc:spChg chg="mod">
          <ac:chgData name="Adaky, Kathy" userId="8c2da59b-9e4a-4960-a749-115f3818b707" providerId="ADAL" clId="{E7BECC81-F1F8-4392-BB4E-086A9BE931D2}" dt="2021-03-05T15:18:56.351" v="1377" actId="5793"/>
          <ac:spMkLst>
            <pc:docMk/>
            <pc:sldMk cId="3969141711" sldId="399"/>
            <ac:spMk id="4" creationId="{3F6CE2FE-F02B-461B-8C8F-E1DFA26F0ED4}"/>
          </ac:spMkLst>
        </pc:spChg>
      </pc:sldChg>
      <pc:sldChg chg="modSp add mod">
        <pc:chgData name="Adaky, Kathy" userId="8c2da59b-9e4a-4960-a749-115f3818b707" providerId="ADAL" clId="{E7BECC81-F1F8-4392-BB4E-086A9BE931D2}" dt="2021-03-05T17:31:06.413" v="2129" actId="20577"/>
        <pc:sldMkLst>
          <pc:docMk/>
          <pc:sldMk cId="2281582899" sldId="400"/>
        </pc:sldMkLst>
        <pc:spChg chg="mod">
          <ac:chgData name="Adaky, Kathy" userId="8c2da59b-9e4a-4960-a749-115f3818b707" providerId="ADAL" clId="{E7BECC81-F1F8-4392-BB4E-086A9BE931D2}" dt="2021-03-05T17:31:06.413" v="2129" actId="20577"/>
          <ac:spMkLst>
            <pc:docMk/>
            <pc:sldMk cId="2281582899" sldId="400"/>
            <ac:spMk id="4" creationId="{3F6CE2FE-F02B-461B-8C8F-E1DFA26F0ED4}"/>
          </ac:spMkLst>
        </pc:spChg>
      </pc:sldChg>
      <pc:sldChg chg="addSp modSp add mod">
        <pc:chgData name="Adaky, Kathy" userId="8c2da59b-9e4a-4960-a749-115f3818b707" providerId="ADAL" clId="{E7BECC81-F1F8-4392-BB4E-086A9BE931D2}" dt="2021-03-05T20:53:34.084" v="2720" actId="1076"/>
        <pc:sldMkLst>
          <pc:docMk/>
          <pc:sldMk cId="2034986797" sldId="401"/>
        </pc:sldMkLst>
        <pc:spChg chg="mod">
          <ac:chgData name="Adaky, Kathy" userId="8c2da59b-9e4a-4960-a749-115f3818b707" providerId="ADAL" clId="{E7BECC81-F1F8-4392-BB4E-086A9BE931D2}" dt="2021-03-05T20:53:27.118" v="2719" actId="6549"/>
          <ac:spMkLst>
            <pc:docMk/>
            <pc:sldMk cId="2034986797" sldId="401"/>
            <ac:spMk id="4" creationId="{3F6CE2FE-F02B-461B-8C8F-E1DFA26F0ED4}"/>
          </ac:spMkLst>
        </pc:spChg>
        <pc:picChg chg="add mod">
          <ac:chgData name="Adaky, Kathy" userId="8c2da59b-9e4a-4960-a749-115f3818b707" providerId="ADAL" clId="{E7BECC81-F1F8-4392-BB4E-086A9BE931D2}" dt="2021-03-05T20:53:34.084" v="2720" actId="1076"/>
          <ac:picMkLst>
            <pc:docMk/>
            <pc:sldMk cId="2034986797" sldId="401"/>
            <ac:picMk id="5" creationId="{78003F08-8E30-4127-B998-0553C2E23083}"/>
          </ac:picMkLst>
        </pc:picChg>
      </pc:sldChg>
    </pc:docChg>
  </pc:docChgLst>
  <pc:docChgLst>
    <pc:chgData name="Linden, Edward" userId="433a1750-097b-48bf-9475-b5c5f6172203" providerId="ADAL" clId="{B7A0511D-E496-45C4-A5B5-3EAF0B98A35C}"/>
    <pc:docChg chg="custSel addSld delSld modSld">
      <pc:chgData name="Linden, Edward" userId="433a1750-097b-48bf-9475-b5c5f6172203" providerId="ADAL" clId="{B7A0511D-E496-45C4-A5B5-3EAF0B98A35C}" dt="2021-06-29T13:53:10.797" v="47" actId="14100"/>
      <pc:docMkLst>
        <pc:docMk/>
      </pc:docMkLst>
      <pc:sldChg chg="modSp mod addCm modCm">
        <pc:chgData name="Linden, Edward" userId="433a1750-097b-48bf-9475-b5c5f6172203" providerId="ADAL" clId="{B7A0511D-E496-45C4-A5B5-3EAF0B98A35C}" dt="2021-06-29T13:42:27.930" v="34"/>
        <pc:sldMkLst>
          <pc:docMk/>
          <pc:sldMk cId="831019871" sldId="290"/>
        </pc:sldMkLst>
        <pc:spChg chg="mod">
          <ac:chgData name="Linden, Edward" userId="433a1750-097b-48bf-9475-b5c5f6172203" providerId="ADAL" clId="{B7A0511D-E496-45C4-A5B5-3EAF0B98A35C}" dt="2021-06-29T13:41:35.889" v="17" actId="20577"/>
          <ac:spMkLst>
            <pc:docMk/>
            <pc:sldMk cId="831019871" sldId="290"/>
            <ac:spMk id="4" creationId="{3F6CE2FE-F02B-461B-8C8F-E1DFA26F0ED4}"/>
          </ac:spMkLst>
        </pc:spChg>
        <pc:graphicFrameChg chg="modGraphic">
          <ac:chgData name="Linden, Edward" userId="433a1750-097b-48bf-9475-b5c5f6172203" providerId="ADAL" clId="{B7A0511D-E496-45C4-A5B5-3EAF0B98A35C}" dt="2021-06-29T13:42:01.400" v="33" actId="20577"/>
          <ac:graphicFrameMkLst>
            <pc:docMk/>
            <pc:sldMk cId="831019871" sldId="290"/>
            <ac:graphicFrameMk id="2" creationId="{A2B65D8F-164C-4DDD-855C-C171AE297251}"/>
          </ac:graphicFrameMkLst>
        </pc:graphicFrameChg>
      </pc:sldChg>
      <pc:sldChg chg="del">
        <pc:chgData name="Linden, Edward" userId="433a1750-097b-48bf-9475-b5c5f6172203" providerId="ADAL" clId="{B7A0511D-E496-45C4-A5B5-3EAF0B98A35C}" dt="2021-06-29T13:48:58.061" v="35" actId="47"/>
        <pc:sldMkLst>
          <pc:docMk/>
          <pc:sldMk cId="232901559" sldId="343"/>
        </pc:sldMkLst>
      </pc:sldChg>
      <pc:sldChg chg="modSp mod">
        <pc:chgData name="Linden, Edward" userId="433a1750-097b-48bf-9475-b5c5f6172203" providerId="ADAL" clId="{B7A0511D-E496-45C4-A5B5-3EAF0B98A35C}" dt="2021-06-29T13:53:10.797" v="47" actId="14100"/>
        <pc:sldMkLst>
          <pc:docMk/>
          <pc:sldMk cId="48233911" sldId="412"/>
        </pc:sldMkLst>
        <pc:spChg chg="mod">
          <ac:chgData name="Linden, Edward" userId="433a1750-097b-48bf-9475-b5c5f6172203" providerId="ADAL" clId="{B7A0511D-E496-45C4-A5B5-3EAF0B98A35C}" dt="2021-06-29T13:53:10.797" v="47" actId="14100"/>
          <ac:spMkLst>
            <pc:docMk/>
            <pc:sldMk cId="48233911" sldId="412"/>
            <ac:spMk id="4" creationId="{3F6CE2FE-F02B-461B-8C8F-E1DFA26F0ED4}"/>
          </ac:spMkLst>
        </pc:spChg>
      </pc:sldChg>
      <pc:sldChg chg="del">
        <pc:chgData name="Linden, Edward" userId="433a1750-097b-48bf-9475-b5c5f6172203" providerId="ADAL" clId="{B7A0511D-E496-45C4-A5B5-3EAF0B98A35C}" dt="2021-06-29T13:39:20.361" v="8" actId="47"/>
        <pc:sldMkLst>
          <pc:docMk/>
          <pc:sldMk cId="4016209392" sldId="415"/>
        </pc:sldMkLst>
      </pc:sldChg>
      <pc:sldChg chg="modSp add mod">
        <pc:chgData name="Linden, Edward" userId="433a1750-097b-48bf-9475-b5c5f6172203" providerId="ADAL" clId="{B7A0511D-E496-45C4-A5B5-3EAF0B98A35C}" dt="2021-06-29T13:39:16.080" v="7"/>
        <pc:sldMkLst>
          <pc:docMk/>
          <pc:sldMk cId="2575781459" sldId="417"/>
        </pc:sldMkLst>
        <pc:spChg chg="mod">
          <ac:chgData name="Linden, Edward" userId="433a1750-097b-48bf-9475-b5c5f6172203" providerId="ADAL" clId="{B7A0511D-E496-45C4-A5B5-3EAF0B98A35C}" dt="2021-06-29T13:39:16.080" v="7"/>
          <ac:spMkLst>
            <pc:docMk/>
            <pc:sldMk cId="2575781459" sldId="417"/>
            <ac:spMk id="4" creationId="{3F6CE2FE-F02B-461B-8C8F-E1DFA26F0ED4}"/>
          </ac:spMkLst>
        </pc:spChg>
      </pc:sldChg>
      <pc:sldChg chg="addSp delSp modSp add del mod">
        <pc:chgData name="Linden, Edward" userId="433a1750-097b-48bf-9475-b5c5f6172203" providerId="ADAL" clId="{B7A0511D-E496-45C4-A5B5-3EAF0B98A35C}" dt="2021-06-29T13:38:33.818" v="4" actId="47"/>
        <pc:sldMkLst>
          <pc:docMk/>
          <pc:sldMk cId="3155926880" sldId="417"/>
        </pc:sldMkLst>
        <pc:spChg chg="add mod">
          <ac:chgData name="Linden, Edward" userId="433a1750-097b-48bf-9475-b5c5f6172203" providerId="ADAL" clId="{B7A0511D-E496-45C4-A5B5-3EAF0B98A35C}" dt="2021-06-29T13:37:14.002" v="3" actId="1076"/>
          <ac:spMkLst>
            <pc:docMk/>
            <pc:sldMk cId="3155926880" sldId="417"/>
            <ac:spMk id="5" creationId="{205AFE26-EC5C-4EE3-A6D1-20C13A85EDCE}"/>
          </ac:spMkLst>
        </pc:spChg>
        <pc:spChg chg="del">
          <ac:chgData name="Linden, Edward" userId="433a1750-097b-48bf-9475-b5c5f6172203" providerId="ADAL" clId="{B7A0511D-E496-45C4-A5B5-3EAF0B98A35C}" dt="2021-06-29T13:37:05.881" v="1" actId="478"/>
          <ac:spMkLst>
            <pc:docMk/>
            <pc:sldMk cId="3155926880" sldId="417"/>
            <ac:spMk id="6" creationId="{D60FB7F9-06EE-4A11-8539-8B2294F5D649}"/>
          </ac:spMkLst>
        </pc:spChg>
        <pc:spChg chg="add mod">
          <ac:chgData name="Linden, Edward" userId="433a1750-097b-48bf-9475-b5c5f6172203" providerId="ADAL" clId="{B7A0511D-E496-45C4-A5B5-3EAF0B98A35C}" dt="2021-06-29T13:37:14.002" v="3" actId="1076"/>
          <ac:spMkLst>
            <pc:docMk/>
            <pc:sldMk cId="3155926880" sldId="417"/>
            <ac:spMk id="7" creationId="{CEE15C35-F63F-492A-9331-FD8CCC0B105A}"/>
          </ac:spMkLst>
        </pc:spChg>
      </pc:sldChg>
      <pc:sldChg chg="modSp add mod">
        <pc:chgData name="Linden, Edward" userId="433a1750-097b-48bf-9475-b5c5f6172203" providerId="ADAL" clId="{B7A0511D-E496-45C4-A5B5-3EAF0B98A35C}" dt="2021-06-29T13:52:08.370" v="43" actId="15"/>
        <pc:sldMkLst>
          <pc:docMk/>
          <pc:sldMk cId="2644646466" sldId="418"/>
        </pc:sldMkLst>
        <pc:spChg chg="mod">
          <ac:chgData name="Linden, Edward" userId="433a1750-097b-48bf-9475-b5c5f6172203" providerId="ADAL" clId="{B7A0511D-E496-45C4-A5B5-3EAF0B98A35C}" dt="2021-06-29T13:52:08.370" v="43" actId="15"/>
          <ac:spMkLst>
            <pc:docMk/>
            <pc:sldMk cId="2644646466" sldId="418"/>
            <ac:spMk id="4" creationId="{3F6CE2FE-F02B-461B-8C8F-E1DFA26F0ED4}"/>
          </ac:spMkLst>
        </pc:spChg>
      </pc:sldChg>
    </pc:docChg>
  </pc:docChgLst>
  <pc:docChgLst>
    <pc:chgData name="Ollervidez, Leticia" userId="S::leticia.ollervidez@tea.texas.gov::12ccd2a1-d554-4cac-b492-4e314c2b5f8f" providerId="AD" clId="Web-{D68DC51B-0A5D-5A34-B157-C7437F9D1199}"/>
    <pc:docChg chg="modSld">
      <pc:chgData name="Ollervidez, Leticia" userId="S::leticia.ollervidez@tea.texas.gov::12ccd2a1-d554-4cac-b492-4e314c2b5f8f" providerId="AD" clId="Web-{D68DC51B-0A5D-5A34-B157-C7437F9D1199}" dt="2021-07-19T13:55:53.586" v="0" actId="1076"/>
      <pc:docMkLst>
        <pc:docMk/>
      </pc:docMkLst>
      <pc:sldChg chg="modSp">
        <pc:chgData name="Ollervidez, Leticia" userId="S::leticia.ollervidez@tea.texas.gov::12ccd2a1-d554-4cac-b492-4e314c2b5f8f" providerId="AD" clId="Web-{D68DC51B-0A5D-5A34-B157-C7437F9D1199}" dt="2021-07-19T13:55:53.586" v="0" actId="1076"/>
        <pc:sldMkLst>
          <pc:docMk/>
          <pc:sldMk cId="713327329" sldId="287"/>
        </pc:sldMkLst>
        <pc:spChg chg="mod">
          <ac:chgData name="Ollervidez, Leticia" userId="S::leticia.ollervidez@tea.texas.gov::12ccd2a1-d554-4cac-b492-4e314c2b5f8f" providerId="AD" clId="Web-{D68DC51B-0A5D-5A34-B157-C7437F9D1199}" dt="2021-07-19T13:55:53.586" v="0" actId="1076"/>
          <ac:spMkLst>
            <pc:docMk/>
            <pc:sldMk cId="713327329" sldId="287"/>
            <ac:spMk id="4" creationId="{3F6CE2FE-F02B-461B-8C8F-E1DFA26F0ED4}"/>
          </ac:spMkLst>
        </pc:spChg>
      </pc:sldChg>
    </pc:docChg>
  </pc:docChgLst>
  <pc:docChgLst>
    <pc:chgData name="Simons, Leanne" userId="S::leanne.simons@tea.texas.gov::f0b41770-584b-4844-b5c5-b29dec998724" providerId="AD" clId="Web-{9C4B5603-12F7-F6B9-330A-5C112B733595}"/>
    <pc:docChg chg="modSld">
      <pc:chgData name="Simons, Leanne" userId="S::leanne.simons@tea.texas.gov::f0b41770-584b-4844-b5c5-b29dec998724" providerId="AD" clId="Web-{9C4B5603-12F7-F6B9-330A-5C112B733595}" dt="2021-03-10T19:11:18.129" v="8"/>
      <pc:docMkLst>
        <pc:docMk/>
      </pc:docMkLst>
      <pc:sldChg chg="addCm">
        <pc:chgData name="Simons, Leanne" userId="S::leanne.simons@tea.texas.gov::f0b41770-584b-4844-b5c5-b29dec998724" providerId="AD" clId="Web-{9C4B5603-12F7-F6B9-330A-5C112B733595}" dt="2021-03-10T19:07:26.961" v="6"/>
        <pc:sldMkLst>
          <pc:docMk/>
          <pc:sldMk cId="367918000" sldId="258"/>
        </pc:sldMkLst>
      </pc:sldChg>
      <pc:sldChg chg="addCm">
        <pc:chgData name="Simons, Leanne" userId="S::leanne.simons@tea.texas.gov::f0b41770-584b-4844-b5c5-b29dec998724" providerId="AD" clId="Web-{9C4B5603-12F7-F6B9-330A-5C112B733595}" dt="2021-03-10T19:05:38.096" v="1"/>
        <pc:sldMkLst>
          <pc:docMk/>
          <pc:sldMk cId="1987078512" sldId="286"/>
        </pc:sldMkLst>
      </pc:sldChg>
      <pc:sldChg chg="addCm">
        <pc:chgData name="Simons, Leanne" userId="S::leanne.simons@tea.texas.gov::f0b41770-584b-4844-b5c5-b29dec998724" providerId="AD" clId="Web-{9C4B5603-12F7-F6B9-330A-5C112B733595}" dt="2021-03-10T19:04:08.669" v="0"/>
        <pc:sldMkLst>
          <pc:docMk/>
          <pc:sldMk cId="713327329" sldId="287"/>
        </pc:sldMkLst>
      </pc:sldChg>
      <pc:sldChg chg="modSp addCm modCm">
        <pc:chgData name="Simons, Leanne" userId="S::leanne.simons@tea.texas.gov::f0b41770-584b-4844-b5c5-b29dec998724" providerId="AD" clId="Web-{9C4B5603-12F7-F6B9-330A-5C112B733595}" dt="2021-03-10T19:07:01.491" v="5" actId="20577"/>
        <pc:sldMkLst>
          <pc:docMk/>
          <pc:sldMk cId="2034986797" sldId="401"/>
        </pc:sldMkLst>
        <pc:spChg chg="mod">
          <ac:chgData name="Simons, Leanne" userId="S::leanne.simons@tea.texas.gov::f0b41770-584b-4844-b5c5-b29dec998724" providerId="AD" clId="Web-{9C4B5603-12F7-F6B9-330A-5C112B733595}" dt="2021-03-10T19:07:01.491" v="5" actId="20577"/>
          <ac:spMkLst>
            <pc:docMk/>
            <pc:sldMk cId="2034986797" sldId="401"/>
            <ac:spMk id="4" creationId="{3F6CE2FE-F02B-461B-8C8F-E1DFA26F0ED4}"/>
          </ac:spMkLst>
        </pc:spChg>
      </pc:sldChg>
      <pc:sldChg chg="addCm modCm">
        <pc:chgData name="Simons, Leanne" userId="S::leanne.simons@tea.texas.gov::f0b41770-584b-4844-b5c5-b29dec998724" providerId="AD" clId="Web-{9C4B5603-12F7-F6B9-330A-5C112B733595}" dt="2021-03-10T19:11:18.129" v="8"/>
        <pc:sldMkLst>
          <pc:docMk/>
          <pc:sldMk cId="4072051854" sldId="402"/>
        </pc:sldMkLst>
      </pc:sldChg>
    </pc:docChg>
  </pc:docChgLst>
  <pc:docChgLst>
    <pc:chgData name="Ollervidez, Leticia" userId="S::leticia.ollervidez@tea.texas.gov::12ccd2a1-d554-4cac-b492-4e314c2b5f8f" providerId="AD" clId="Web-{ED23DB3A-1BEF-E6A9-A20A-EA4390B4A11C}"/>
    <pc:docChg chg="">
      <pc:chgData name="Ollervidez, Leticia" userId="S::leticia.ollervidez@tea.texas.gov::12ccd2a1-d554-4cac-b492-4e314c2b5f8f" providerId="AD" clId="Web-{ED23DB3A-1BEF-E6A9-A20A-EA4390B4A11C}" dt="2021-07-19T13:54:58.864" v="2"/>
      <pc:docMkLst>
        <pc:docMk/>
      </pc:docMkLst>
      <pc:sldChg chg="delCm">
        <pc:chgData name="Ollervidez, Leticia" userId="S::leticia.ollervidez@tea.texas.gov::12ccd2a1-d554-4cac-b492-4e314c2b5f8f" providerId="AD" clId="Web-{ED23DB3A-1BEF-E6A9-A20A-EA4390B4A11C}" dt="2021-07-19T13:54:51.926" v="1"/>
        <pc:sldMkLst>
          <pc:docMk/>
          <pc:sldMk cId="831019871" sldId="290"/>
        </pc:sldMkLst>
      </pc:sldChg>
      <pc:sldChg chg="delCm">
        <pc:chgData name="Ollervidez, Leticia" userId="S::leticia.ollervidez@tea.texas.gov::12ccd2a1-d554-4cac-b492-4e314c2b5f8f" providerId="AD" clId="Web-{ED23DB3A-1BEF-E6A9-A20A-EA4390B4A11C}" dt="2021-07-19T13:54:58.864" v="2"/>
        <pc:sldMkLst>
          <pc:docMk/>
          <pc:sldMk cId="149976220" sldId="338"/>
        </pc:sldMkLst>
      </pc:sldChg>
      <pc:sldChg chg="delCm">
        <pc:chgData name="Ollervidez, Leticia" userId="S::leticia.ollervidez@tea.texas.gov::12ccd2a1-d554-4cac-b492-4e314c2b5f8f" providerId="AD" clId="Web-{ED23DB3A-1BEF-E6A9-A20A-EA4390B4A11C}" dt="2021-07-19T13:54:46.754" v="0"/>
        <pc:sldMkLst>
          <pc:docMk/>
          <pc:sldMk cId="2572561499" sldId="391"/>
        </pc:sldMkLst>
      </pc:sldChg>
    </pc:docChg>
  </pc:docChgLst>
  <pc:docChgLst>
    <pc:chgData name="Muffoletto, Jamie" userId="S::jamie.muffoletto@tea.texas.gov::daf1e3c6-8137-448a-b141-d23049d419b5" providerId="AD" clId="Web-{35B7E3BE-C340-41B5-8404-AA8464F65BEF}"/>
    <pc:docChg chg="delSld modSld">
      <pc:chgData name="Muffoletto, Jamie" userId="S::jamie.muffoletto@tea.texas.gov::daf1e3c6-8137-448a-b141-d23049d419b5" providerId="AD" clId="Web-{35B7E3BE-C340-41B5-8404-AA8464F65BEF}" dt="2021-03-06T03:38:54.869" v="36"/>
      <pc:docMkLst>
        <pc:docMk/>
      </pc:docMkLst>
      <pc:sldChg chg="addSp delSp modSp">
        <pc:chgData name="Muffoletto, Jamie" userId="S::jamie.muffoletto@tea.texas.gov::daf1e3c6-8137-448a-b141-d23049d419b5" providerId="AD" clId="Web-{35B7E3BE-C340-41B5-8404-AA8464F65BEF}" dt="2021-03-06T03:38:35.447" v="35" actId="1076"/>
        <pc:sldMkLst>
          <pc:docMk/>
          <pc:sldMk cId="2472215661" sldId="394"/>
        </pc:sldMkLst>
        <pc:spChg chg="mod">
          <ac:chgData name="Muffoletto, Jamie" userId="S::jamie.muffoletto@tea.texas.gov::daf1e3c6-8137-448a-b141-d23049d419b5" providerId="AD" clId="Web-{35B7E3BE-C340-41B5-8404-AA8464F65BEF}" dt="2021-03-06T03:36:35.582" v="4" actId="20577"/>
          <ac:spMkLst>
            <pc:docMk/>
            <pc:sldMk cId="2472215661" sldId="394"/>
            <ac:spMk id="3" creationId="{06942845-BD5A-42C5-A5C4-13339DD507AB}"/>
          </ac:spMkLst>
        </pc:spChg>
        <pc:spChg chg="mod">
          <ac:chgData name="Muffoletto, Jamie" userId="S::jamie.muffoletto@tea.texas.gov::daf1e3c6-8137-448a-b141-d23049d419b5" providerId="AD" clId="Web-{35B7E3BE-C340-41B5-8404-AA8464F65BEF}" dt="2021-03-06T03:38:16.884" v="29" actId="20577"/>
          <ac:spMkLst>
            <pc:docMk/>
            <pc:sldMk cId="2472215661" sldId="394"/>
            <ac:spMk id="4" creationId="{3F6CE2FE-F02B-461B-8C8F-E1DFA26F0ED4}"/>
          </ac:spMkLst>
        </pc:spChg>
        <pc:picChg chg="add del mod">
          <ac:chgData name="Muffoletto, Jamie" userId="S::jamie.muffoletto@tea.texas.gov::daf1e3c6-8137-448a-b141-d23049d419b5" providerId="AD" clId="Web-{35B7E3BE-C340-41B5-8404-AA8464F65BEF}" dt="2021-03-06T03:35:57.800" v="2"/>
          <ac:picMkLst>
            <pc:docMk/>
            <pc:sldMk cId="2472215661" sldId="394"/>
            <ac:picMk id="2" creationId="{0FDA930A-5DD9-4BC9-BB28-D0B35CEF7115}"/>
          </ac:picMkLst>
        </pc:picChg>
        <pc:picChg chg="add mod">
          <ac:chgData name="Muffoletto, Jamie" userId="S::jamie.muffoletto@tea.texas.gov::daf1e3c6-8137-448a-b141-d23049d419b5" providerId="AD" clId="Web-{35B7E3BE-C340-41B5-8404-AA8464F65BEF}" dt="2021-03-06T03:38:35.447" v="35" actId="1076"/>
          <ac:picMkLst>
            <pc:docMk/>
            <pc:sldMk cId="2472215661" sldId="394"/>
            <ac:picMk id="5" creationId="{0950ED5A-543F-446D-9CFC-0C031F98DA5F}"/>
          </ac:picMkLst>
        </pc:picChg>
      </pc:sldChg>
      <pc:sldChg chg="del">
        <pc:chgData name="Muffoletto, Jamie" userId="S::jamie.muffoletto@tea.texas.gov::daf1e3c6-8137-448a-b141-d23049d419b5" providerId="AD" clId="Web-{35B7E3BE-C340-41B5-8404-AA8464F65BEF}" dt="2021-03-06T03:38:54.869" v="36"/>
        <pc:sldMkLst>
          <pc:docMk/>
          <pc:sldMk cId="3969141711" sldId="399"/>
        </pc:sldMkLst>
      </pc:sldChg>
    </pc:docChg>
  </pc:docChgLst>
  <pc:docChgLst>
    <pc:chgData name="Muffoletto, Jamie" userId="S::jamie.muffoletto@tea.texas.gov::daf1e3c6-8137-448a-b141-d23049d419b5" providerId="AD" clId="Web-{4FC8D666-B48F-4544-8D61-2D60F1EFF306}"/>
    <pc:docChg chg="addSld delSld modSld sldOrd">
      <pc:chgData name="Muffoletto, Jamie" userId="S::jamie.muffoletto@tea.texas.gov::daf1e3c6-8137-448a-b141-d23049d419b5" providerId="AD" clId="Web-{4FC8D666-B48F-4544-8D61-2D60F1EFF306}" dt="2021-03-06T03:58:14.564" v="40"/>
      <pc:docMkLst>
        <pc:docMk/>
      </pc:docMkLst>
      <pc:sldChg chg="addSp modSp">
        <pc:chgData name="Muffoletto, Jamie" userId="S::jamie.muffoletto@tea.texas.gov::daf1e3c6-8137-448a-b141-d23049d419b5" providerId="AD" clId="Web-{4FC8D666-B48F-4544-8D61-2D60F1EFF306}" dt="2021-03-06T03:54:00.605" v="13" actId="1076"/>
        <pc:sldMkLst>
          <pc:docMk/>
          <pc:sldMk cId="1467709420" sldId="393"/>
        </pc:sldMkLst>
        <pc:spChg chg="mod">
          <ac:chgData name="Muffoletto, Jamie" userId="S::jamie.muffoletto@tea.texas.gov::daf1e3c6-8137-448a-b141-d23049d419b5" providerId="AD" clId="Web-{4FC8D666-B48F-4544-8D61-2D60F1EFF306}" dt="2021-03-06T03:52:48.963" v="0" actId="20577"/>
          <ac:spMkLst>
            <pc:docMk/>
            <pc:sldMk cId="1467709420" sldId="393"/>
            <ac:spMk id="3" creationId="{06942845-BD5A-42C5-A5C4-13339DD507AB}"/>
          </ac:spMkLst>
        </pc:spChg>
        <pc:spChg chg="mod">
          <ac:chgData name="Muffoletto, Jamie" userId="S::jamie.muffoletto@tea.texas.gov::daf1e3c6-8137-448a-b141-d23049d419b5" providerId="AD" clId="Web-{4FC8D666-B48F-4544-8D61-2D60F1EFF306}" dt="2021-03-06T03:53:21.823" v="4" actId="20577"/>
          <ac:spMkLst>
            <pc:docMk/>
            <pc:sldMk cId="1467709420" sldId="393"/>
            <ac:spMk id="4" creationId="{3F6CE2FE-F02B-461B-8C8F-E1DFA26F0ED4}"/>
          </ac:spMkLst>
        </pc:spChg>
        <pc:picChg chg="add mod">
          <ac:chgData name="Muffoletto, Jamie" userId="S::jamie.muffoletto@tea.texas.gov::daf1e3c6-8137-448a-b141-d23049d419b5" providerId="AD" clId="Web-{4FC8D666-B48F-4544-8D61-2D60F1EFF306}" dt="2021-03-06T03:53:37.527" v="8" actId="1076"/>
          <ac:picMkLst>
            <pc:docMk/>
            <pc:sldMk cId="1467709420" sldId="393"/>
            <ac:picMk id="2" creationId="{6CFF0F40-8EED-436F-BFAF-3534A382E206}"/>
          </ac:picMkLst>
        </pc:picChg>
        <pc:picChg chg="add mod">
          <ac:chgData name="Muffoletto, Jamie" userId="S::jamie.muffoletto@tea.texas.gov::daf1e3c6-8137-448a-b141-d23049d419b5" providerId="AD" clId="Web-{4FC8D666-B48F-4544-8D61-2D60F1EFF306}" dt="2021-03-06T03:54:00.605" v="13" actId="1076"/>
          <ac:picMkLst>
            <pc:docMk/>
            <pc:sldMk cId="1467709420" sldId="393"/>
            <ac:picMk id="5" creationId="{16A08662-EF77-4BB6-9BD1-61077A58626E}"/>
          </ac:picMkLst>
        </pc:picChg>
      </pc:sldChg>
      <pc:sldChg chg="del">
        <pc:chgData name="Muffoletto, Jamie" userId="S::jamie.muffoletto@tea.texas.gov::daf1e3c6-8137-448a-b141-d23049d419b5" providerId="AD" clId="Web-{4FC8D666-B48F-4544-8D61-2D60F1EFF306}" dt="2021-03-06T03:58:14.564" v="40"/>
        <pc:sldMkLst>
          <pc:docMk/>
          <pc:sldMk cId="3959880745" sldId="396"/>
        </pc:sldMkLst>
      </pc:sldChg>
      <pc:sldChg chg="addSp delSp modSp add ord replId">
        <pc:chgData name="Muffoletto, Jamie" userId="S::jamie.muffoletto@tea.texas.gov::daf1e3c6-8137-448a-b141-d23049d419b5" providerId="AD" clId="Web-{4FC8D666-B48F-4544-8D61-2D60F1EFF306}" dt="2021-03-06T03:55:20.045" v="30" actId="14100"/>
        <pc:sldMkLst>
          <pc:docMk/>
          <pc:sldMk cId="405008913" sldId="403"/>
        </pc:sldMkLst>
        <pc:spChg chg="mod">
          <ac:chgData name="Muffoletto, Jamie" userId="S::jamie.muffoletto@tea.texas.gov::daf1e3c6-8137-448a-b141-d23049d419b5" providerId="AD" clId="Web-{4FC8D666-B48F-4544-8D61-2D60F1EFF306}" dt="2021-03-06T03:54:49.872" v="21" actId="20577"/>
          <ac:spMkLst>
            <pc:docMk/>
            <pc:sldMk cId="405008913" sldId="403"/>
            <ac:spMk id="4" creationId="{3F6CE2FE-F02B-461B-8C8F-E1DFA26F0ED4}"/>
          </ac:spMkLst>
        </pc:spChg>
        <pc:picChg chg="del">
          <ac:chgData name="Muffoletto, Jamie" userId="S::jamie.muffoletto@tea.texas.gov::daf1e3c6-8137-448a-b141-d23049d419b5" providerId="AD" clId="Web-{4FC8D666-B48F-4544-8D61-2D60F1EFF306}" dt="2021-03-06T03:54:11.762" v="15"/>
          <ac:picMkLst>
            <pc:docMk/>
            <pc:sldMk cId="405008913" sldId="403"/>
            <ac:picMk id="2" creationId="{6CFF0F40-8EED-436F-BFAF-3534A382E206}"/>
          </ac:picMkLst>
        </pc:picChg>
        <pc:picChg chg="del">
          <ac:chgData name="Muffoletto, Jamie" userId="S::jamie.muffoletto@tea.texas.gov::daf1e3c6-8137-448a-b141-d23049d419b5" providerId="AD" clId="Web-{4FC8D666-B48F-4544-8D61-2D60F1EFF306}" dt="2021-03-06T03:54:13.418" v="16"/>
          <ac:picMkLst>
            <pc:docMk/>
            <pc:sldMk cId="405008913" sldId="403"/>
            <ac:picMk id="5" creationId="{16A08662-EF77-4BB6-9BD1-61077A58626E}"/>
          </ac:picMkLst>
        </pc:picChg>
        <pc:picChg chg="add mod">
          <ac:chgData name="Muffoletto, Jamie" userId="S::jamie.muffoletto@tea.texas.gov::daf1e3c6-8137-448a-b141-d23049d419b5" providerId="AD" clId="Web-{4FC8D666-B48F-4544-8D61-2D60F1EFF306}" dt="2021-03-06T03:55:00.904" v="25" actId="14100"/>
          <ac:picMkLst>
            <pc:docMk/>
            <pc:sldMk cId="405008913" sldId="403"/>
            <ac:picMk id="6" creationId="{1B2BCC75-8BB7-41ED-A58D-A641F8B0BE51}"/>
          </ac:picMkLst>
        </pc:picChg>
        <pc:picChg chg="add mod">
          <ac:chgData name="Muffoletto, Jamie" userId="S::jamie.muffoletto@tea.texas.gov::daf1e3c6-8137-448a-b141-d23049d419b5" providerId="AD" clId="Web-{4FC8D666-B48F-4544-8D61-2D60F1EFF306}" dt="2021-03-06T03:55:20.045" v="30" actId="14100"/>
          <ac:picMkLst>
            <pc:docMk/>
            <pc:sldMk cId="405008913" sldId="403"/>
            <ac:picMk id="7" creationId="{8D8EAAA8-6613-4BD3-B7BA-3F46A30DA682}"/>
          </ac:picMkLst>
        </pc:picChg>
      </pc:sldChg>
      <pc:sldChg chg="addSp delSp modSp add replId">
        <pc:chgData name="Muffoletto, Jamie" userId="S::jamie.muffoletto@tea.texas.gov::daf1e3c6-8137-448a-b141-d23049d419b5" providerId="AD" clId="Web-{4FC8D666-B48F-4544-8D61-2D60F1EFF306}" dt="2021-03-06T03:56:06.249" v="39" actId="14100"/>
        <pc:sldMkLst>
          <pc:docMk/>
          <pc:sldMk cId="3421483672" sldId="404"/>
        </pc:sldMkLst>
        <pc:picChg chg="add mod">
          <ac:chgData name="Muffoletto, Jamie" userId="S::jamie.muffoletto@tea.texas.gov::daf1e3c6-8137-448a-b141-d23049d419b5" providerId="AD" clId="Web-{4FC8D666-B48F-4544-8D61-2D60F1EFF306}" dt="2021-03-06T03:55:52.483" v="36" actId="14100"/>
          <ac:picMkLst>
            <pc:docMk/>
            <pc:sldMk cId="3421483672" sldId="404"/>
            <ac:picMk id="2" creationId="{F0B15050-219B-48CE-B78D-7E567964A9F2}"/>
          </ac:picMkLst>
        </pc:picChg>
        <pc:picChg chg="add mod">
          <ac:chgData name="Muffoletto, Jamie" userId="S::jamie.muffoletto@tea.texas.gov::daf1e3c6-8137-448a-b141-d23049d419b5" providerId="AD" clId="Web-{4FC8D666-B48F-4544-8D61-2D60F1EFF306}" dt="2021-03-06T03:56:06.249" v="39" actId="14100"/>
          <ac:picMkLst>
            <pc:docMk/>
            <pc:sldMk cId="3421483672" sldId="404"/>
            <ac:picMk id="5" creationId="{BA94CD2D-C5BD-4D1B-B063-BF95F29D7980}"/>
          </ac:picMkLst>
        </pc:picChg>
        <pc:picChg chg="del">
          <ac:chgData name="Muffoletto, Jamie" userId="S::jamie.muffoletto@tea.texas.gov::daf1e3c6-8137-448a-b141-d23049d419b5" providerId="AD" clId="Web-{4FC8D666-B48F-4544-8D61-2D60F1EFF306}" dt="2021-03-06T03:55:37.920" v="32"/>
          <ac:picMkLst>
            <pc:docMk/>
            <pc:sldMk cId="3421483672" sldId="404"/>
            <ac:picMk id="6" creationId="{1B2BCC75-8BB7-41ED-A58D-A641F8B0BE51}"/>
          </ac:picMkLst>
        </pc:picChg>
        <pc:picChg chg="del">
          <ac:chgData name="Muffoletto, Jamie" userId="S::jamie.muffoletto@tea.texas.gov::daf1e3c6-8137-448a-b141-d23049d419b5" providerId="AD" clId="Web-{4FC8D666-B48F-4544-8D61-2D60F1EFF306}" dt="2021-03-06T03:55:38.873" v="33"/>
          <ac:picMkLst>
            <pc:docMk/>
            <pc:sldMk cId="3421483672" sldId="404"/>
            <ac:picMk id="7" creationId="{8D8EAAA8-6613-4BD3-B7BA-3F46A30DA682}"/>
          </ac:picMkLst>
        </pc:picChg>
      </pc:sldChg>
    </pc:docChg>
  </pc:docChgLst>
  <pc:docChgLst>
    <pc:chgData name="Muffoletto, Jamie" userId="daf1e3c6-8137-448a-b141-d23049d419b5" providerId="ADAL" clId="{A35CFB8A-A89C-46C1-B59D-7FB5E5C3F90F}"/>
    <pc:docChg chg="custSel addSld modSld">
      <pc:chgData name="Muffoletto, Jamie" userId="daf1e3c6-8137-448a-b141-d23049d419b5" providerId="ADAL" clId="{A35CFB8A-A89C-46C1-B59D-7FB5E5C3F90F}" dt="2021-06-29T12:39:34.119" v="2" actId="1589"/>
      <pc:docMkLst>
        <pc:docMk/>
      </pc:docMkLst>
      <pc:sldChg chg="addCm">
        <pc:chgData name="Muffoletto, Jamie" userId="daf1e3c6-8137-448a-b141-d23049d419b5" providerId="ADAL" clId="{A35CFB8A-A89C-46C1-B59D-7FB5E5C3F90F}" dt="2021-06-29T12:28:18.776" v="1" actId="1589"/>
        <pc:sldMkLst>
          <pc:docMk/>
          <pc:sldMk cId="713327329" sldId="287"/>
        </pc:sldMkLst>
      </pc:sldChg>
      <pc:sldChg chg="addCm">
        <pc:chgData name="Muffoletto, Jamie" userId="daf1e3c6-8137-448a-b141-d23049d419b5" providerId="ADAL" clId="{A35CFB8A-A89C-46C1-B59D-7FB5E5C3F90F}" dt="2021-06-29T12:39:34.119" v="2" actId="1589"/>
        <pc:sldMkLst>
          <pc:docMk/>
          <pc:sldMk cId="405008913" sldId="403"/>
        </pc:sldMkLst>
      </pc:sldChg>
      <pc:sldChg chg="add">
        <pc:chgData name="Muffoletto, Jamie" userId="daf1e3c6-8137-448a-b141-d23049d419b5" providerId="ADAL" clId="{A35CFB8A-A89C-46C1-B59D-7FB5E5C3F90F}" dt="2021-06-29T12:27:47.607" v="0"/>
        <pc:sldMkLst>
          <pc:docMk/>
          <pc:sldMk cId="788306773" sldId="411"/>
        </pc:sldMkLst>
      </pc:sldChg>
      <pc:sldChg chg="add">
        <pc:chgData name="Muffoletto, Jamie" userId="daf1e3c6-8137-448a-b141-d23049d419b5" providerId="ADAL" clId="{A35CFB8A-A89C-46C1-B59D-7FB5E5C3F90F}" dt="2021-06-29T12:27:47.607" v="0"/>
        <pc:sldMkLst>
          <pc:docMk/>
          <pc:sldMk cId="2471399657" sldId="413"/>
        </pc:sldMkLst>
      </pc:sldChg>
      <pc:sldChg chg="add">
        <pc:chgData name="Muffoletto, Jamie" userId="daf1e3c6-8137-448a-b141-d23049d419b5" providerId="ADAL" clId="{A35CFB8A-A89C-46C1-B59D-7FB5E5C3F90F}" dt="2021-06-29T12:27:47.607" v="0"/>
        <pc:sldMkLst>
          <pc:docMk/>
          <pc:sldMk cId="760806314" sldId="414"/>
        </pc:sldMkLst>
      </pc:sldChg>
      <pc:sldChg chg="add">
        <pc:chgData name="Muffoletto, Jamie" userId="daf1e3c6-8137-448a-b141-d23049d419b5" providerId="ADAL" clId="{A35CFB8A-A89C-46C1-B59D-7FB5E5C3F90F}" dt="2021-06-29T12:27:47.607" v="0"/>
        <pc:sldMkLst>
          <pc:docMk/>
          <pc:sldMk cId="4016209392" sldId="415"/>
        </pc:sldMkLst>
      </pc:sldChg>
    </pc:docChg>
  </pc:docChgLst>
  <pc:docChgLst>
    <pc:chgData name="Johnson, Scott" userId="bec97677-f0c6-4bfb-b610-83dc74061801" providerId="ADAL" clId="{A78E9047-1E35-4DD8-B6CA-C5AA3605AB8B}"/>
    <pc:docChg chg="modSld">
      <pc:chgData name="Johnson, Scott" userId="bec97677-f0c6-4bfb-b610-83dc74061801" providerId="ADAL" clId="{A78E9047-1E35-4DD8-B6CA-C5AA3605AB8B}" dt="2021-03-23T15:23:46.687" v="1"/>
      <pc:docMkLst>
        <pc:docMk/>
      </pc:docMkLst>
      <pc:sldChg chg="modCm">
        <pc:chgData name="Johnson, Scott" userId="bec97677-f0c6-4bfb-b610-83dc74061801" providerId="ADAL" clId="{A78E9047-1E35-4DD8-B6CA-C5AA3605AB8B}" dt="2021-03-23T15:23:46.687" v="1"/>
        <pc:sldMkLst>
          <pc:docMk/>
          <pc:sldMk cId="367918000" sldId="258"/>
        </pc:sldMkLst>
      </pc:sldChg>
    </pc:docChg>
  </pc:docChgLst>
  <pc:docChgLst>
    <pc:chgData name="Jamie Muffoletto" userId="daf1e3c6-8137-448a-b141-d23049d419b5" providerId="ADAL" clId="{01163C2B-E472-4B37-9F5D-F8C64AF0F5E1}"/>
    <pc:docChg chg="custSel modSld">
      <pc:chgData name="Jamie Muffoletto" userId="daf1e3c6-8137-448a-b141-d23049d419b5" providerId="ADAL" clId="{01163C2B-E472-4B37-9F5D-F8C64AF0F5E1}" dt="2021-03-24T22:32:02.135" v="40" actId="20577"/>
      <pc:docMkLst>
        <pc:docMk/>
      </pc:docMkLst>
      <pc:sldChg chg="delCm">
        <pc:chgData name="Jamie Muffoletto" userId="daf1e3c6-8137-448a-b141-d23049d419b5" providerId="ADAL" clId="{01163C2B-E472-4B37-9F5D-F8C64AF0F5E1}" dt="2021-03-24T22:31:07.237" v="0" actId="1592"/>
        <pc:sldMkLst>
          <pc:docMk/>
          <pc:sldMk cId="367918000" sldId="258"/>
        </pc:sldMkLst>
      </pc:sldChg>
      <pc:sldChg chg="delCm">
        <pc:chgData name="Jamie Muffoletto" userId="daf1e3c6-8137-448a-b141-d23049d419b5" providerId="ADAL" clId="{01163C2B-E472-4B37-9F5D-F8C64AF0F5E1}" dt="2021-03-24T22:31:11.477" v="1" actId="1592"/>
        <pc:sldMkLst>
          <pc:docMk/>
          <pc:sldMk cId="713327329" sldId="287"/>
        </pc:sldMkLst>
      </pc:sldChg>
      <pc:sldChg chg="modSp mod">
        <pc:chgData name="Jamie Muffoletto" userId="daf1e3c6-8137-448a-b141-d23049d419b5" providerId="ADAL" clId="{01163C2B-E472-4B37-9F5D-F8C64AF0F5E1}" dt="2021-03-24T22:32:02.135" v="40" actId="20577"/>
        <pc:sldMkLst>
          <pc:docMk/>
          <pc:sldMk cId="125990626" sldId="295"/>
        </pc:sldMkLst>
        <pc:spChg chg="mod">
          <ac:chgData name="Jamie Muffoletto" userId="daf1e3c6-8137-448a-b141-d23049d419b5" providerId="ADAL" clId="{01163C2B-E472-4B37-9F5D-F8C64AF0F5E1}" dt="2021-03-24T22:32:02.135" v="40" actId="20577"/>
          <ac:spMkLst>
            <pc:docMk/>
            <pc:sldMk cId="125990626" sldId="295"/>
            <ac:spMk id="4" creationId="{3F6CE2FE-F02B-461B-8C8F-E1DFA26F0ED4}"/>
          </ac:spMkLst>
        </pc:spChg>
      </pc:sldChg>
      <pc:sldChg chg="delCm">
        <pc:chgData name="Jamie Muffoletto" userId="daf1e3c6-8137-448a-b141-d23049d419b5" providerId="ADAL" clId="{01163C2B-E472-4B37-9F5D-F8C64AF0F5E1}" dt="2021-03-24T22:31:20.499" v="7" actId="1592"/>
        <pc:sldMkLst>
          <pc:docMk/>
          <pc:sldMk cId="2281582899" sldId="400"/>
        </pc:sldMkLst>
      </pc:sldChg>
      <pc:sldChg chg="delCm">
        <pc:chgData name="Jamie Muffoletto" userId="daf1e3c6-8137-448a-b141-d23049d419b5" providerId="ADAL" clId="{01163C2B-E472-4B37-9F5D-F8C64AF0F5E1}" dt="2021-03-24T22:31:19.101" v="6" actId="1592"/>
        <pc:sldMkLst>
          <pc:docMk/>
          <pc:sldMk cId="2034986797" sldId="401"/>
        </pc:sldMkLst>
      </pc:sldChg>
      <pc:sldChg chg="delCm">
        <pc:chgData name="Jamie Muffoletto" userId="daf1e3c6-8137-448a-b141-d23049d419b5" providerId="ADAL" clId="{01163C2B-E472-4B37-9F5D-F8C64AF0F5E1}" dt="2021-03-24T22:31:22.011" v="8" actId="1592"/>
        <pc:sldMkLst>
          <pc:docMk/>
          <pc:sldMk cId="4072051854" sldId="402"/>
        </pc:sldMkLst>
      </pc:sldChg>
      <pc:sldChg chg="delCm">
        <pc:chgData name="Jamie Muffoletto" userId="daf1e3c6-8137-448a-b141-d23049d419b5" providerId="ADAL" clId="{01163C2B-E472-4B37-9F5D-F8C64AF0F5E1}" dt="2021-03-24T22:31:16.103" v="4" actId="1592"/>
        <pc:sldMkLst>
          <pc:docMk/>
          <pc:sldMk cId="788306773" sldId="411"/>
        </pc:sldMkLst>
      </pc:sldChg>
      <pc:sldChg chg="delCm">
        <pc:chgData name="Jamie Muffoletto" userId="daf1e3c6-8137-448a-b141-d23049d419b5" providerId="ADAL" clId="{01163C2B-E472-4B37-9F5D-F8C64AF0F5E1}" dt="2021-03-24T22:31:14.275" v="3" actId="1592"/>
        <pc:sldMkLst>
          <pc:docMk/>
          <pc:sldMk cId="2471399657" sldId="412"/>
        </pc:sldMkLst>
      </pc:sldChg>
      <pc:sldChg chg="delCm">
        <pc:chgData name="Jamie Muffoletto" userId="daf1e3c6-8137-448a-b141-d23049d419b5" providerId="ADAL" clId="{01163C2B-E472-4B37-9F5D-F8C64AF0F5E1}" dt="2021-03-24T22:31:17.691" v="5" actId="1592"/>
        <pc:sldMkLst>
          <pc:docMk/>
          <pc:sldMk cId="4016209392" sldId="413"/>
        </pc:sldMkLst>
      </pc:sldChg>
    </pc:docChg>
  </pc:docChgLst>
  <pc:docChgLst>
    <pc:chgData name="Johnson, Scott" userId="bec97677-f0c6-4bfb-b610-83dc74061801" providerId="ADAL" clId="{89878B7E-F2E4-4E0E-82A5-3691EBDD233B}"/>
    <pc:docChg chg="undo custSel modSld">
      <pc:chgData name="Johnson, Scott" userId="bec97677-f0c6-4bfb-b610-83dc74061801" providerId="ADAL" clId="{89878B7E-F2E4-4E0E-82A5-3691EBDD233B}" dt="2021-06-29T17:19:56.079" v="164" actId="6549"/>
      <pc:docMkLst>
        <pc:docMk/>
      </pc:docMkLst>
      <pc:sldChg chg="addCm delCm">
        <pc:chgData name="Johnson, Scott" userId="bec97677-f0c6-4bfb-b610-83dc74061801" providerId="ADAL" clId="{89878B7E-F2E4-4E0E-82A5-3691EBDD233B}" dt="2021-06-29T17:06:56.771" v="39" actId="1592"/>
        <pc:sldMkLst>
          <pc:docMk/>
          <pc:sldMk cId="713327329" sldId="287"/>
        </pc:sldMkLst>
      </pc:sldChg>
      <pc:sldChg chg="addCm delCm modCm">
        <pc:chgData name="Johnson, Scott" userId="bec97677-f0c6-4bfb-b610-83dc74061801" providerId="ADAL" clId="{89878B7E-F2E4-4E0E-82A5-3691EBDD233B}" dt="2021-06-29T17:14:44.505" v="86" actId="1592"/>
        <pc:sldMkLst>
          <pc:docMk/>
          <pc:sldMk cId="831019871" sldId="290"/>
        </pc:sldMkLst>
      </pc:sldChg>
      <pc:sldChg chg="modSp mod">
        <pc:chgData name="Johnson, Scott" userId="bec97677-f0c6-4bfb-b610-83dc74061801" providerId="ADAL" clId="{89878B7E-F2E4-4E0E-82A5-3691EBDD233B}" dt="2021-06-29T17:06:34.853" v="37" actId="6549"/>
        <pc:sldMkLst>
          <pc:docMk/>
          <pc:sldMk cId="2295506554" sldId="306"/>
        </pc:sldMkLst>
        <pc:spChg chg="mod">
          <ac:chgData name="Johnson, Scott" userId="bec97677-f0c6-4bfb-b610-83dc74061801" providerId="ADAL" clId="{89878B7E-F2E4-4E0E-82A5-3691EBDD233B}" dt="2021-06-29T17:06:34.853" v="37" actId="6549"/>
          <ac:spMkLst>
            <pc:docMk/>
            <pc:sldMk cId="2295506554" sldId="306"/>
            <ac:spMk id="4" creationId="{9F800888-D9B6-49F1-8B90-B7E4BB43ED5B}"/>
          </ac:spMkLst>
        </pc:spChg>
      </pc:sldChg>
      <pc:sldChg chg="addCm modCm">
        <pc:chgData name="Johnson, Scott" userId="bec97677-f0c6-4bfb-b610-83dc74061801" providerId="ADAL" clId="{89878B7E-F2E4-4E0E-82A5-3691EBDD233B}" dt="2021-06-28T20:30:03.818" v="24" actId="1589"/>
        <pc:sldMkLst>
          <pc:docMk/>
          <pc:sldMk cId="232901559" sldId="343"/>
        </pc:sldMkLst>
      </pc:sldChg>
      <pc:sldChg chg="modSp mod">
        <pc:chgData name="Johnson, Scott" userId="bec97677-f0c6-4bfb-b610-83dc74061801" providerId="ADAL" clId="{89878B7E-F2E4-4E0E-82A5-3691EBDD233B}" dt="2021-06-28T18:54:05.498" v="7" actId="20577"/>
        <pc:sldMkLst>
          <pc:docMk/>
          <pc:sldMk cId="2281582899" sldId="400"/>
        </pc:sldMkLst>
        <pc:spChg chg="mod">
          <ac:chgData name="Johnson, Scott" userId="bec97677-f0c6-4bfb-b610-83dc74061801" providerId="ADAL" clId="{89878B7E-F2E4-4E0E-82A5-3691EBDD233B}" dt="2021-06-28T18:54:05.498" v="7" actId="20577"/>
          <ac:spMkLst>
            <pc:docMk/>
            <pc:sldMk cId="2281582899" sldId="400"/>
            <ac:spMk id="4" creationId="{3F6CE2FE-F02B-461B-8C8F-E1DFA26F0ED4}"/>
          </ac:spMkLst>
        </pc:spChg>
      </pc:sldChg>
      <pc:sldChg chg="addCm delCm modCm">
        <pc:chgData name="Johnson, Scott" userId="bec97677-f0c6-4bfb-b610-83dc74061801" providerId="ADAL" clId="{89878B7E-F2E4-4E0E-82A5-3691EBDD233B}" dt="2021-06-28T20:26:10.141" v="13" actId="1592"/>
        <pc:sldMkLst>
          <pc:docMk/>
          <pc:sldMk cId="4072051854" sldId="402"/>
        </pc:sldMkLst>
      </pc:sldChg>
      <pc:sldChg chg="addCm delCm">
        <pc:chgData name="Johnson, Scott" userId="bec97677-f0c6-4bfb-b610-83dc74061801" providerId="ADAL" clId="{89878B7E-F2E4-4E0E-82A5-3691EBDD233B}" dt="2021-06-29T17:13:49.913" v="85" actId="1592"/>
        <pc:sldMkLst>
          <pc:docMk/>
          <pc:sldMk cId="405008913" sldId="403"/>
        </pc:sldMkLst>
      </pc:sldChg>
      <pc:sldChg chg="modSp mod">
        <pc:chgData name="Johnson, Scott" userId="bec97677-f0c6-4bfb-b610-83dc74061801" providerId="ADAL" clId="{89878B7E-F2E4-4E0E-82A5-3691EBDD233B}" dt="2021-06-29T17:06:39.081" v="38" actId="6549"/>
        <pc:sldMkLst>
          <pc:docMk/>
          <pc:sldMk cId="2243151382" sldId="405"/>
        </pc:sldMkLst>
        <pc:spChg chg="mod">
          <ac:chgData name="Johnson, Scott" userId="bec97677-f0c6-4bfb-b610-83dc74061801" providerId="ADAL" clId="{89878B7E-F2E4-4E0E-82A5-3691EBDD233B}" dt="2021-06-29T17:06:39.081" v="38" actId="6549"/>
          <ac:spMkLst>
            <pc:docMk/>
            <pc:sldMk cId="2243151382" sldId="405"/>
            <ac:spMk id="4" creationId="{9F800888-D9B6-49F1-8B90-B7E4BB43ED5B}"/>
          </ac:spMkLst>
        </pc:spChg>
      </pc:sldChg>
      <pc:sldChg chg="modSp mod">
        <pc:chgData name="Johnson, Scott" userId="bec97677-f0c6-4bfb-b610-83dc74061801" providerId="ADAL" clId="{89878B7E-F2E4-4E0E-82A5-3691EBDD233B}" dt="2021-06-29T17:19:29.895" v="161" actId="6549"/>
        <pc:sldMkLst>
          <pc:docMk/>
          <pc:sldMk cId="1308271008" sldId="407"/>
        </pc:sldMkLst>
        <pc:spChg chg="mod">
          <ac:chgData name="Johnson, Scott" userId="bec97677-f0c6-4bfb-b610-83dc74061801" providerId="ADAL" clId="{89878B7E-F2E4-4E0E-82A5-3691EBDD233B}" dt="2021-06-29T17:19:29.895" v="161" actId="6549"/>
          <ac:spMkLst>
            <pc:docMk/>
            <pc:sldMk cId="1308271008" sldId="407"/>
            <ac:spMk id="4" creationId="{9F800888-D9B6-49F1-8B90-B7E4BB43ED5B}"/>
          </ac:spMkLst>
        </pc:spChg>
      </pc:sldChg>
      <pc:sldChg chg="modSp mod">
        <pc:chgData name="Johnson, Scott" userId="bec97677-f0c6-4bfb-b610-83dc74061801" providerId="ADAL" clId="{89878B7E-F2E4-4E0E-82A5-3691EBDD233B}" dt="2021-06-29T17:19:42.095" v="162" actId="6549"/>
        <pc:sldMkLst>
          <pc:docMk/>
          <pc:sldMk cId="3874663540" sldId="408"/>
        </pc:sldMkLst>
        <pc:spChg chg="mod">
          <ac:chgData name="Johnson, Scott" userId="bec97677-f0c6-4bfb-b610-83dc74061801" providerId="ADAL" clId="{89878B7E-F2E4-4E0E-82A5-3691EBDD233B}" dt="2021-06-29T17:19:42.095" v="162" actId="6549"/>
          <ac:spMkLst>
            <pc:docMk/>
            <pc:sldMk cId="3874663540" sldId="408"/>
            <ac:spMk id="4" creationId="{9F800888-D9B6-49F1-8B90-B7E4BB43ED5B}"/>
          </ac:spMkLst>
        </pc:spChg>
      </pc:sldChg>
      <pc:sldChg chg="modSp mod">
        <pc:chgData name="Johnson, Scott" userId="bec97677-f0c6-4bfb-b610-83dc74061801" providerId="ADAL" clId="{89878B7E-F2E4-4E0E-82A5-3691EBDD233B}" dt="2021-06-29T17:19:48.983" v="163" actId="6549"/>
        <pc:sldMkLst>
          <pc:docMk/>
          <pc:sldMk cId="2807925335" sldId="409"/>
        </pc:sldMkLst>
        <pc:spChg chg="mod">
          <ac:chgData name="Johnson, Scott" userId="bec97677-f0c6-4bfb-b610-83dc74061801" providerId="ADAL" clId="{89878B7E-F2E4-4E0E-82A5-3691EBDD233B}" dt="2021-06-29T17:19:48.983" v="163" actId="6549"/>
          <ac:spMkLst>
            <pc:docMk/>
            <pc:sldMk cId="2807925335" sldId="409"/>
            <ac:spMk id="4" creationId="{9F800888-D9B6-49F1-8B90-B7E4BB43ED5B}"/>
          </ac:spMkLst>
        </pc:spChg>
      </pc:sldChg>
      <pc:sldChg chg="modSp mod">
        <pc:chgData name="Johnson, Scott" userId="bec97677-f0c6-4bfb-b610-83dc74061801" providerId="ADAL" clId="{89878B7E-F2E4-4E0E-82A5-3691EBDD233B}" dt="2021-06-29T17:19:56.079" v="164" actId="6549"/>
        <pc:sldMkLst>
          <pc:docMk/>
          <pc:sldMk cId="3411140826" sldId="410"/>
        </pc:sldMkLst>
        <pc:spChg chg="mod">
          <ac:chgData name="Johnson, Scott" userId="bec97677-f0c6-4bfb-b610-83dc74061801" providerId="ADAL" clId="{89878B7E-F2E4-4E0E-82A5-3691EBDD233B}" dt="2021-06-29T17:19:56.079" v="164" actId="6549"/>
          <ac:spMkLst>
            <pc:docMk/>
            <pc:sldMk cId="3411140826" sldId="410"/>
            <ac:spMk id="4" creationId="{9F800888-D9B6-49F1-8B90-B7E4BB43ED5B}"/>
          </ac:spMkLst>
        </pc:spChg>
      </pc:sldChg>
      <pc:sldChg chg="modSp mod">
        <pc:chgData name="Johnson, Scott" userId="bec97677-f0c6-4bfb-b610-83dc74061801" providerId="ADAL" clId="{89878B7E-F2E4-4E0E-82A5-3691EBDD233B}" dt="2021-06-29T17:09:09.257" v="62" actId="115"/>
        <pc:sldMkLst>
          <pc:docMk/>
          <pc:sldMk cId="788306773" sldId="411"/>
        </pc:sldMkLst>
        <pc:spChg chg="mod">
          <ac:chgData name="Johnson, Scott" userId="bec97677-f0c6-4bfb-b610-83dc74061801" providerId="ADAL" clId="{89878B7E-F2E4-4E0E-82A5-3691EBDD233B}" dt="2021-06-29T17:09:09.257" v="62" actId="115"/>
          <ac:spMkLst>
            <pc:docMk/>
            <pc:sldMk cId="788306773" sldId="411"/>
            <ac:spMk id="4" creationId="{3F6CE2FE-F02B-461B-8C8F-E1DFA26F0ED4}"/>
          </ac:spMkLst>
        </pc:spChg>
      </pc:sldChg>
      <pc:sldChg chg="modSp mod">
        <pc:chgData name="Johnson, Scott" userId="bec97677-f0c6-4bfb-b610-83dc74061801" providerId="ADAL" clId="{89878B7E-F2E4-4E0E-82A5-3691EBDD233B}" dt="2021-06-29T17:17:57.237" v="160" actId="14100"/>
        <pc:sldMkLst>
          <pc:docMk/>
          <pc:sldMk cId="48233911" sldId="412"/>
        </pc:sldMkLst>
        <pc:spChg chg="mod">
          <ac:chgData name="Johnson, Scott" userId="bec97677-f0c6-4bfb-b610-83dc74061801" providerId="ADAL" clId="{89878B7E-F2E4-4E0E-82A5-3691EBDD233B}" dt="2021-06-29T17:17:57.237" v="160" actId="14100"/>
          <ac:spMkLst>
            <pc:docMk/>
            <pc:sldMk cId="48233911" sldId="412"/>
            <ac:spMk id="4" creationId="{3F6CE2FE-F02B-461B-8C8F-E1DFA26F0ED4}"/>
          </ac:spMkLst>
        </pc:spChg>
      </pc:sldChg>
      <pc:sldChg chg="modSp mod">
        <pc:chgData name="Johnson, Scott" userId="bec97677-f0c6-4bfb-b610-83dc74061801" providerId="ADAL" clId="{89878B7E-F2E4-4E0E-82A5-3691EBDD233B}" dt="2021-06-29T17:08:30.203" v="60" actId="20577"/>
        <pc:sldMkLst>
          <pc:docMk/>
          <pc:sldMk cId="2471399657" sldId="413"/>
        </pc:sldMkLst>
        <pc:spChg chg="mod">
          <ac:chgData name="Johnson, Scott" userId="bec97677-f0c6-4bfb-b610-83dc74061801" providerId="ADAL" clId="{89878B7E-F2E4-4E0E-82A5-3691EBDD233B}" dt="2021-06-29T17:08:30.203" v="60" actId="20577"/>
          <ac:spMkLst>
            <pc:docMk/>
            <pc:sldMk cId="2471399657" sldId="413"/>
            <ac:spMk id="4" creationId="{3F6CE2FE-F02B-461B-8C8F-E1DFA26F0ED4}"/>
          </ac:spMkLst>
        </pc:spChg>
      </pc:sldChg>
      <pc:sldChg chg="modSp mod">
        <pc:chgData name="Johnson, Scott" userId="bec97677-f0c6-4bfb-b610-83dc74061801" providerId="ADAL" clId="{89878B7E-F2E4-4E0E-82A5-3691EBDD233B}" dt="2021-06-29T17:11:41.144" v="76" actId="14100"/>
        <pc:sldMkLst>
          <pc:docMk/>
          <pc:sldMk cId="760806314" sldId="414"/>
        </pc:sldMkLst>
        <pc:spChg chg="mod">
          <ac:chgData name="Johnson, Scott" userId="bec97677-f0c6-4bfb-b610-83dc74061801" providerId="ADAL" clId="{89878B7E-F2E4-4E0E-82A5-3691EBDD233B}" dt="2021-06-29T17:11:41.144" v="76" actId="14100"/>
          <ac:spMkLst>
            <pc:docMk/>
            <pc:sldMk cId="760806314" sldId="414"/>
            <ac:spMk id="4" creationId="{3F6CE2FE-F02B-461B-8C8F-E1DFA26F0ED4}"/>
          </ac:spMkLst>
        </pc:spChg>
      </pc:sldChg>
      <pc:sldChg chg="modSp mod">
        <pc:chgData name="Johnson, Scott" userId="bec97677-f0c6-4bfb-b610-83dc74061801" providerId="ADAL" clId="{89878B7E-F2E4-4E0E-82A5-3691EBDD233B}" dt="2021-06-29T12:45:11.370" v="36" actId="207"/>
        <pc:sldMkLst>
          <pc:docMk/>
          <pc:sldMk cId="4016209392" sldId="415"/>
        </pc:sldMkLst>
        <pc:spChg chg="mod">
          <ac:chgData name="Johnson, Scott" userId="bec97677-f0c6-4bfb-b610-83dc74061801" providerId="ADAL" clId="{89878B7E-F2E4-4E0E-82A5-3691EBDD233B}" dt="2021-06-29T12:45:11.370" v="36" actId="207"/>
          <ac:spMkLst>
            <pc:docMk/>
            <pc:sldMk cId="4016209392" sldId="415"/>
            <ac:spMk id="2" creationId="{741F8BD7-BE7E-492D-A941-4D7DA546CC3D}"/>
          </ac:spMkLst>
        </pc:spChg>
      </pc:sldChg>
      <pc:sldChg chg="modSp mod">
        <pc:chgData name="Johnson, Scott" userId="bec97677-f0c6-4bfb-b610-83dc74061801" providerId="ADAL" clId="{89878B7E-F2E4-4E0E-82A5-3691EBDD233B}" dt="2021-06-29T17:12:28.320" v="84" actId="115"/>
        <pc:sldMkLst>
          <pc:docMk/>
          <pc:sldMk cId="2575781459" sldId="417"/>
        </pc:sldMkLst>
        <pc:spChg chg="mod">
          <ac:chgData name="Johnson, Scott" userId="bec97677-f0c6-4bfb-b610-83dc74061801" providerId="ADAL" clId="{89878B7E-F2E4-4E0E-82A5-3691EBDD233B}" dt="2021-06-29T17:12:28.320" v="84" actId="115"/>
          <ac:spMkLst>
            <pc:docMk/>
            <pc:sldMk cId="2575781459" sldId="417"/>
            <ac:spMk id="4" creationId="{3F6CE2FE-F02B-461B-8C8F-E1DFA26F0ED4}"/>
          </ac:spMkLst>
        </pc:spChg>
      </pc:sldChg>
    </pc:docChg>
  </pc:docChgLst>
  <pc:docChgLst>
    <pc:chgData name="Linden, Edward" userId="433a1750-097b-48bf-9475-b5c5f6172203" providerId="ADAL" clId="{43F2C9A8-F98D-4957-B07A-9721126114D6}"/>
    <pc:docChg chg="modSld">
      <pc:chgData name="Linden, Edward" userId="433a1750-097b-48bf-9475-b5c5f6172203" providerId="ADAL" clId="{43F2C9A8-F98D-4957-B07A-9721126114D6}" dt="2021-07-28T13:11:34.903" v="11" actId="20577"/>
      <pc:docMkLst>
        <pc:docMk/>
      </pc:docMkLst>
      <pc:sldChg chg="modSp mod">
        <pc:chgData name="Linden, Edward" userId="433a1750-097b-48bf-9475-b5c5f6172203" providerId="ADAL" clId="{43F2C9A8-F98D-4957-B07A-9721126114D6}" dt="2021-07-28T13:11:34.903" v="11" actId="20577"/>
        <pc:sldMkLst>
          <pc:docMk/>
          <pc:sldMk cId="2644646466" sldId="418"/>
        </pc:sldMkLst>
        <pc:spChg chg="mod">
          <ac:chgData name="Linden, Edward" userId="433a1750-097b-48bf-9475-b5c5f6172203" providerId="ADAL" clId="{43F2C9A8-F98D-4957-B07A-9721126114D6}" dt="2021-07-28T13:11:34.903" v="11" actId="20577"/>
          <ac:spMkLst>
            <pc:docMk/>
            <pc:sldMk cId="2644646466" sldId="418"/>
            <ac:spMk id="4" creationId="{3F6CE2FE-F02B-461B-8C8F-E1DFA26F0ED4}"/>
          </ac:spMkLst>
        </pc:spChg>
      </pc:sldChg>
    </pc:docChg>
  </pc:docChgLst>
  <pc:docChgLst>
    <pc:chgData name="Hanson, Terri" userId="a02fd813-d4f3-43fd-83dd-7393041517de" providerId="ADAL" clId="{6758669D-37B8-43FE-A26B-BD1A83E2679F}"/>
    <pc:docChg chg="custSel modSld">
      <pc:chgData name="Hanson, Terri" userId="a02fd813-d4f3-43fd-83dd-7393041517de" providerId="ADAL" clId="{6758669D-37B8-43FE-A26B-BD1A83E2679F}" dt="2021-03-24T20:03:20.085" v="9" actId="1592"/>
      <pc:docMkLst>
        <pc:docMk/>
      </pc:docMkLst>
      <pc:sldChg chg="addCm modCm">
        <pc:chgData name="Hanson, Terri" userId="a02fd813-d4f3-43fd-83dd-7393041517de" providerId="ADAL" clId="{6758669D-37B8-43FE-A26B-BD1A83E2679F}" dt="2021-03-24T20:00:55.527" v="5"/>
        <pc:sldMkLst>
          <pc:docMk/>
          <pc:sldMk cId="2281582899" sldId="400"/>
        </pc:sldMkLst>
      </pc:sldChg>
      <pc:sldChg chg="addCm delCm">
        <pc:chgData name="Hanson, Terri" userId="a02fd813-d4f3-43fd-83dd-7393041517de" providerId="ADAL" clId="{6758669D-37B8-43FE-A26B-BD1A83E2679F}" dt="2021-03-24T20:03:20.085" v="9" actId="1592"/>
        <pc:sldMkLst>
          <pc:docMk/>
          <pc:sldMk cId="3874663540" sldId="408"/>
        </pc:sldMkLst>
      </pc:sldChg>
      <pc:sldChg chg="addCm modCm">
        <pc:chgData name="Hanson, Terri" userId="a02fd813-d4f3-43fd-83dd-7393041517de" providerId="ADAL" clId="{6758669D-37B8-43FE-A26B-BD1A83E2679F}" dt="2021-03-24T19:54:28.837" v="1"/>
        <pc:sldMkLst>
          <pc:docMk/>
          <pc:sldMk cId="2471399657" sldId="412"/>
        </pc:sldMkLst>
      </pc:sldChg>
      <pc:sldChg chg="addCm modCm">
        <pc:chgData name="Hanson, Terri" userId="a02fd813-d4f3-43fd-83dd-7393041517de" providerId="ADAL" clId="{6758669D-37B8-43FE-A26B-BD1A83E2679F}" dt="2021-03-24T19:56:41.478" v="3"/>
        <pc:sldMkLst>
          <pc:docMk/>
          <pc:sldMk cId="4016209392" sldId="413"/>
        </pc:sldMkLst>
      </pc:sldChg>
    </pc:docChg>
  </pc:docChgLst>
  <pc:docChgLst>
    <pc:chgData name="Muffoletto, Jamie" userId="S::jamie.muffoletto@tea.texas.gov::daf1e3c6-8137-448a-b141-d23049d419b5" providerId="AD" clId="Web-{74528F9C-04C4-4C3A-9F7D-FBCC2BD4B9F5}"/>
    <pc:docChg chg="modSld">
      <pc:chgData name="Muffoletto, Jamie" userId="S::jamie.muffoletto@tea.texas.gov::daf1e3c6-8137-448a-b141-d23049d419b5" providerId="AD" clId="Web-{74528F9C-04C4-4C3A-9F7D-FBCC2BD4B9F5}" dt="2021-03-09T20:39:24.612" v="1" actId="20577"/>
      <pc:docMkLst>
        <pc:docMk/>
      </pc:docMkLst>
      <pc:sldChg chg="modSp">
        <pc:chgData name="Muffoletto, Jamie" userId="S::jamie.muffoletto@tea.texas.gov::daf1e3c6-8137-448a-b141-d23049d419b5" providerId="AD" clId="Web-{74528F9C-04C4-4C3A-9F7D-FBCC2BD4B9F5}" dt="2021-03-09T20:39:24.612" v="1" actId="20577"/>
        <pc:sldMkLst>
          <pc:docMk/>
          <pc:sldMk cId="2243151382" sldId="405"/>
        </pc:sldMkLst>
        <pc:spChg chg="mod">
          <ac:chgData name="Muffoletto, Jamie" userId="S::jamie.muffoletto@tea.texas.gov::daf1e3c6-8137-448a-b141-d23049d419b5" providerId="AD" clId="Web-{74528F9C-04C4-4C3A-9F7D-FBCC2BD4B9F5}" dt="2021-03-09T20:39:24.612" v="1" actId="20577"/>
          <ac:spMkLst>
            <pc:docMk/>
            <pc:sldMk cId="2243151382" sldId="405"/>
            <ac:spMk id="4" creationId="{9F800888-D9B6-49F1-8B90-B7E4BB43ED5B}"/>
          </ac:spMkLst>
        </pc:spChg>
      </pc:sldChg>
    </pc:docChg>
  </pc:docChgLst>
  <pc:docChgLst>
    <pc:chgData name="Adaky, Kathy" userId="8c2da59b-9e4a-4960-a749-115f3818b707" providerId="ADAL" clId="{AA6BCDFA-1F78-4FB2-9528-96428C05B563}"/>
    <pc:docChg chg="custSel addSld modSld">
      <pc:chgData name="Adaky, Kathy" userId="8c2da59b-9e4a-4960-a749-115f3818b707" providerId="ADAL" clId="{AA6BCDFA-1F78-4FB2-9528-96428C05B563}" dt="2021-03-05T22:23:42.624" v="1066" actId="20577"/>
      <pc:docMkLst>
        <pc:docMk/>
      </pc:docMkLst>
      <pc:sldChg chg="modSp mod">
        <pc:chgData name="Adaky, Kathy" userId="8c2da59b-9e4a-4960-a749-115f3818b707" providerId="ADAL" clId="{AA6BCDFA-1F78-4FB2-9528-96428C05B563}" dt="2021-03-05T22:23:24.960" v="1065" actId="20577"/>
        <pc:sldMkLst>
          <pc:docMk/>
          <pc:sldMk cId="232901559" sldId="343"/>
        </pc:sldMkLst>
        <pc:spChg chg="mod">
          <ac:chgData name="Adaky, Kathy" userId="8c2da59b-9e4a-4960-a749-115f3818b707" providerId="ADAL" clId="{AA6BCDFA-1F78-4FB2-9528-96428C05B563}" dt="2021-03-05T22:23:24.960" v="1065" actId="20577"/>
          <ac:spMkLst>
            <pc:docMk/>
            <pc:sldMk cId="232901559" sldId="343"/>
            <ac:spMk id="4" creationId="{3F6CE2FE-F02B-461B-8C8F-E1DFA26F0ED4}"/>
          </ac:spMkLst>
        </pc:spChg>
      </pc:sldChg>
      <pc:sldChg chg="modSp add mod">
        <pc:chgData name="Adaky, Kathy" userId="8c2da59b-9e4a-4960-a749-115f3818b707" providerId="ADAL" clId="{AA6BCDFA-1F78-4FB2-9528-96428C05B563}" dt="2021-03-05T22:23:42.624" v="1066" actId="20577"/>
        <pc:sldMkLst>
          <pc:docMk/>
          <pc:sldMk cId="4072051854" sldId="402"/>
        </pc:sldMkLst>
        <pc:spChg chg="mod">
          <ac:chgData name="Adaky, Kathy" userId="8c2da59b-9e4a-4960-a749-115f3818b707" providerId="ADAL" clId="{AA6BCDFA-1F78-4FB2-9528-96428C05B563}" dt="2021-03-05T22:23:42.624" v="1066" actId="20577"/>
          <ac:spMkLst>
            <pc:docMk/>
            <pc:sldMk cId="4072051854" sldId="402"/>
            <ac:spMk id="4" creationId="{3F6CE2FE-F02B-461B-8C8F-E1DFA26F0ED4}"/>
          </ac:spMkLst>
        </pc:spChg>
      </pc:sldChg>
    </pc:docChg>
  </pc:docChgLst>
  <pc:docChgLst>
    <pc:chgData name="Helms, Jeanine" userId="S::jeanine.helms@tea.texas.gov::89688bc7-19a8-4659-8277-c7b73639ff2c" providerId="AD" clId="Web-{C8F3C007-CFF1-2738-435D-DE21EA444437}"/>
    <pc:docChg chg="addSld modSld">
      <pc:chgData name="Helms, Jeanine" userId="S::jeanine.helms@tea.texas.gov::89688bc7-19a8-4659-8277-c7b73639ff2c" providerId="AD" clId="Web-{C8F3C007-CFF1-2738-435D-DE21EA444437}" dt="2021-06-29T14:09:21.369" v="126"/>
      <pc:docMkLst>
        <pc:docMk/>
      </pc:docMkLst>
      <pc:sldChg chg="addSp delSp modSp">
        <pc:chgData name="Helms, Jeanine" userId="S::jeanine.helms@tea.texas.gov::89688bc7-19a8-4659-8277-c7b73639ff2c" providerId="AD" clId="Web-{C8F3C007-CFF1-2738-435D-DE21EA444437}" dt="2021-06-29T13:59:55.461" v="101"/>
        <pc:sldMkLst>
          <pc:docMk/>
          <pc:sldMk cId="1467709420" sldId="393"/>
        </pc:sldMkLst>
        <pc:spChg chg="mod">
          <ac:chgData name="Helms, Jeanine" userId="S::jeanine.helms@tea.texas.gov::89688bc7-19a8-4659-8277-c7b73639ff2c" providerId="AD" clId="Web-{C8F3C007-CFF1-2738-435D-DE21EA444437}" dt="2021-06-29T13:59:31.882" v="99" actId="20577"/>
          <ac:spMkLst>
            <pc:docMk/>
            <pc:sldMk cId="1467709420" sldId="393"/>
            <ac:spMk id="4" creationId="{3F6CE2FE-F02B-461B-8C8F-E1DFA26F0ED4}"/>
          </ac:spMkLst>
        </pc:spChg>
        <pc:spChg chg="add del">
          <ac:chgData name="Helms, Jeanine" userId="S::jeanine.helms@tea.texas.gov::89688bc7-19a8-4659-8277-c7b73639ff2c" providerId="AD" clId="Web-{C8F3C007-CFF1-2738-435D-DE21EA444437}" dt="2021-06-29T13:59:55.461" v="101"/>
          <ac:spMkLst>
            <pc:docMk/>
            <pc:sldMk cId="1467709420" sldId="393"/>
            <ac:spMk id="5" creationId="{AB7179E4-DB4B-430A-9AB5-62E4209EA145}"/>
          </ac:spMkLst>
        </pc:spChg>
        <pc:spChg chg="add mod">
          <ac:chgData name="Helms, Jeanine" userId="S::jeanine.helms@tea.texas.gov::89688bc7-19a8-4659-8277-c7b73639ff2c" providerId="AD" clId="Web-{C8F3C007-CFF1-2738-435D-DE21EA444437}" dt="2021-06-29T13:56:01.892" v="61" actId="1076"/>
          <ac:spMkLst>
            <pc:docMk/>
            <pc:sldMk cId="1467709420" sldId="393"/>
            <ac:spMk id="6" creationId="{3C99519E-0F8D-408B-A4FC-D41FBC159542}"/>
          </ac:spMkLst>
        </pc:spChg>
        <pc:spChg chg="add del">
          <ac:chgData name="Helms, Jeanine" userId="S::jeanine.helms@tea.texas.gov::89688bc7-19a8-4659-8277-c7b73639ff2c" providerId="AD" clId="Web-{C8F3C007-CFF1-2738-435D-DE21EA444437}" dt="2021-06-29T13:55:58.610" v="59"/>
          <ac:spMkLst>
            <pc:docMk/>
            <pc:sldMk cId="1467709420" sldId="393"/>
            <ac:spMk id="8" creationId="{83E88225-578B-4B77-B8D7-89724BEDEA3D}"/>
          </ac:spMkLst>
        </pc:spChg>
        <pc:picChg chg="del">
          <ac:chgData name="Helms, Jeanine" userId="S::jeanine.helms@tea.texas.gov::89688bc7-19a8-4659-8277-c7b73639ff2c" providerId="AD" clId="Web-{C8F3C007-CFF1-2738-435D-DE21EA444437}" dt="2021-06-29T13:31:23.830" v="3"/>
          <ac:picMkLst>
            <pc:docMk/>
            <pc:sldMk cId="1467709420" sldId="393"/>
            <ac:picMk id="2" creationId="{6CFF0F40-8EED-436F-BFAF-3534A382E206}"/>
          </ac:picMkLst>
        </pc:picChg>
        <pc:picChg chg="add mod">
          <ac:chgData name="Helms, Jeanine" userId="S::jeanine.helms@tea.texas.gov::89688bc7-19a8-4659-8277-c7b73639ff2c" providerId="AD" clId="Web-{C8F3C007-CFF1-2738-435D-DE21EA444437}" dt="2021-06-29T13:58:34.490" v="66" actId="14100"/>
          <ac:picMkLst>
            <pc:docMk/>
            <pc:sldMk cId="1467709420" sldId="393"/>
            <ac:picMk id="2" creationId="{EE1106C6-98C9-470F-A79A-264E6C909D65}"/>
          </ac:picMkLst>
        </pc:picChg>
        <pc:picChg chg="del">
          <ac:chgData name="Helms, Jeanine" userId="S::jeanine.helms@tea.texas.gov::89688bc7-19a8-4659-8277-c7b73639ff2c" providerId="AD" clId="Web-{C8F3C007-CFF1-2738-435D-DE21EA444437}" dt="2021-06-29T13:31:23.111" v="2"/>
          <ac:picMkLst>
            <pc:docMk/>
            <pc:sldMk cId="1467709420" sldId="393"/>
            <ac:picMk id="5" creationId="{16A08662-EF77-4BB6-9BD1-61077A58626E}"/>
          </ac:picMkLst>
        </pc:picChg>
        <pc:picChg chg="add mod">
          <ac:chgData name="Helms, Jeanine" userId="S::jeanine.helms@tea.texas.gov::89688bc7-19a8-4659-8277-c7b73639ff2c" providerId="AD" clId="Web-{C8F3C007-CFF1-2738-435D-DE21EA444437}" dt="2021-06-29T13:56:07.439" v="63" actId="1076"/>
          <ac:picMkLst>
            <pc:docMk/>
            <pc:sldMk cId="1467709420" sldId="393"/>
            <ac:picMk id="7" creationId="{E7A1E3A0-D2D1-4D8B-B0E1-77ECC1A14FA3}"/>
          </ac:picMkLst>
        </pc:picChg>
      </pc:sldChg>
      <pc:sldChg chg="addCm">
        <pc:chgData name="Helms, Jeanine" userId="S::jeanine.helms@tea.texas.gov::89688bc7-19a8-4659-8277-c7b73639ff2c" providerId="AD" clId="Web-{C8F3C007-CFF1-2738-435D-DE21EA444437}" dt="2021-06-29T14:09:21.369" v="126"/>
        <pc:sldMkLst>
          <pc:docMk/>
          <pc:sldMk cId="405008913" sldId="403"/>
        </pc:sldMkLst>
      </pc:sldChg>
      <pc:sldChg chg="addSp delSp modSp">
        <pc:chgData name="Helms, Jeanine" userId="S::jeanine.helms@tea.texas.gov::89688bc7-19a8-4659-8277-c7b73639ff2c" providerId="AD" clId="Web-{C8F3C007-CFF1-2738-435D-DE21EA444437}" dt="2021-06-29T13:54:34.170" v="58" actId="14100"/>
        <pc:sldMkLst>
          <pc:docMk/>
          <pc:sldMk cId="3421483672" sldId="404"/>
        </pc:sldMkLst>
        <pc:spChg chg="add del">
          <ac:chgData name="Helms, Jeanine" userId="S::jeanine.helms@tea.texas.gov::89688bc7-19a8-4659-8277-c7b73639ff2c" providerId="AD" clId="Web-{C8F3C007-CFF1-2738-435D-DE21EA444437}" dt="2021-06-29T13:53:00.370" v="44"/>
          <ac:spMkLst>
            <pc:docMk/>
            <pc:sldMk cId="3421483672" sldId="404"/>
            <ac:spMk id="7" creationId="{4B25C085-C483-4F34-97F5-03387B00869F}"/>
          </ac:spMkLst>
        </pc:spChg>
        <pc:picChg chg="add del mod">
          <ac:chgData name="Helms, Jeanine" userId="S::jeanine.helms@tea.texas.gov::89688bc7-19a8-4659-8277-c7b73639ff2c" providerId="AD" clId="Web-{C8F3C007-CFF1-2738-435D-DE21EA444437}" dt="2021-06-29T13:51:40.165" v="24"/>
          <ac:picMkLst>
            <pc:docMk/>
            <pc:sldMk cId="3421483672" sldId="404"/>
            <ac:picMk id="5" creationId="{0429E875-6F0D-4967-AFEA-241F9BB12094}"/>
          </ac:picMkLst>
        </pc:picChg>
        <pc:picChg chg="del">
          <ac:chgData name="Helms, Jeanine" userId="S::jeanine.helms@tea.texas.gov::89688bc7-19a8-4659-8277-c7b73639ff2c" providerId="AD" clId="Web-{C8F3C007-CFF1-2738-435D-DE21EA444437}" dt="2021-06-29T13:31:34.127" v="4"/>
          <ac:picMkLst>
            <pc:docMk/>
            <pc:sldMk cId="3421483672" sldId="404"/>
            <ac:picMk id="5" creationId="{BA94CD2D-C5BD-4D1B-B063-BF95F29D7980}"/>
          </ac:picMkLst>
        </pc:picChg>
        <pc:picChg chg="add del mod">
          <ac:chgData name="Helms, Jeanine" userId="S::jeanine.helms@tea.texas.gov::89688bc7-19a8-4659-8277-c7b73639ff2c" providerId="AD" clId="Web-{C8F3C007-CFF1-2738-435D-DE21EA444437}" dt="2021-06-29T13:52:40.823" v="40"/>
          <ac:picMkLst>
            <pc:docMk/>
            <pc:sldMk cId="3421483672" sldId="404"/>
            <ac:picMk id="6" creationId="{4FB33A7F-7638-441A-8446-B0EE68FD1AED}"/>
          </ac:picMkLst>
        </pc:picChg>
        <pc:picChg chg="add del mod">
          <ac:chgData name="Helms, Jeanine" userId="S::jeanine.helms@tea.texas.gov::89688bc7-19a8-4659-8277-c7b73639ff2c" providerId="AD" clId="Web-{C8F3C007-CFF1-2738-435D-DE21EA444437}" dt="2021-06-29T13:54:05.794" v="54"/>
          <ac:picMkLst>
            <pc:docMk/>
            <pc:sldMk cId="3421483672" sldId="404"/>
            <ac:picMk id="8" creationId="{7D46F25E-FA84-4ED4-BC01-7047E8913104}"/>
          </ac:picMkLst>
        </pc:picChg>
        <pc:picChg chg="add mod">
          <ac:chgData name="Helms, Jeanine" userId="S::jeanine.helms@tea.texas.gov::89688bc7-19a8-4659-8277-c7b73639ff2c" providerId="AD" clId="Web-{C8F3C007-CFF1-2738-435D-DE21EA444437}" dt="2021-06-29T13:54:34.170" v="58" actId="14100"/>
          <ac:picMkLst>
            <pc:docMk/>
            <pc:sldMk cId="3421483672" sldId="404"/>
            <ac:picMk id="9" creationId="{8B5DA543-80CB-4E4E-A086-33901035FF27}"/>
          </ac:picMkLst>
        </pc:picChg>
      </pc:sldChg>
      <pc:sldChg chg="addSp delSp modSp add replId">
        <pc:chgData name="Helms, Jeanine" userId="S::jeanine.helms@tea.texas.gov::89688bc7-19a8-4659-8277-c7b73639ff2c" providerId="AD" clId="Web-{C8F3C007-CFF1-2738-435D-DE21EA444437}" dt="2021-06-29T14:06:08.488" v="111" actId="14100"/>
        <pc:sldMkLst>
          <pc:docMk/>
          <pc:sldMk cId="4054098038" sldId="416"/>
        </pc:sldMkLst>
        <pc:spChg chg="del">
          <ac:chgData name="Helms, Jeanine" userId="S::jeanine.helms@tea.texas.gov::89688bc7-19a8-4659-8277-c7b73639ff2c" providerId="AD" clId="Web-{C8F3C007-CFF1-2738-435D-DE21EA444437}" dt="2021-06-29T14:05:32.846" v="107"/>
          <ac:spMkLst>
            <pc:docMk/>
            <pc:sldMk cId="4054098038" sldId="416"/>
            <ac:spMk id="6" creationId="{3C99519E-0F8D-408B-A4FC-D41FBC159542}"/>
          </ac:spMkLst>
        </pc:spChg>
        <pc:picChg chg="del">
          <ac:chgData name="Helms, Jeanine" userId="S::jeanine.helms@tea.texas.gov::89688bc7-19a8-4659-8277-c7b73639ff2c" providerId="AD" clId="Web-{C8F3C007-CFF1-2738-435D-DE21EA444437}" dt="2021-06-29T14:05:28.346" v="106"/>
          <ac:picMkLst>
            <pc:docMk/>
            <pc:sldMk cId="4054098038" sldId="416"/>
            <ac:picMk id="5" creationId="{16A08662-EF77-4BB6-9BD1-61077A58626E}"/>
          </ac:picMkLst>
        </pc:picChg>
        <pc:picChg chg="add mod">
          <ac:chgData name="Helms, Jeanine" userId="S::jeanine.helms@tea.texas.gov::89688bc7-19a8-4659-8277-c7b73639ff2c" providerId="AD" clId="Web-{C8F3C007-CFF1-2738-435D-DE21EA444437}" dt="2021-06-29T14:06:08.488" v="111" actId="14100"/>
          <ac:picMkLst>
            <pc:docMk/>
            <pc:sldMk cId="4054098038" sldId="416"/>
            <ac:picMk id="7" creationId="{A03F515E-F280-4683-A540-C8E52AD2A6A5}"/>
          </ac:picMkLst>
        </pc:picChg>
      </pc:sldChg>
      <pc:sldChg chg="addSp delSp modSp add replId">
        <pc:chgData name="Helms, Jeanine" userId="S::jeanine.helms@tea.texas.gov::89688bc7-19a8-4659-8277-c7b73639ff2c" providerId="AD" clId="Web-{C8F3C007-CFF1-2738-435D-DE21EA444437}" dt="2021-06-29T14:07:42.913" v="125" actId="14100"/>
        <pc:sldMkLst>
          <pc:docMk/>
          <pc:sldMk cId="1621023600" sldId="419"/>
        </pc:sldMkLst>
        <pc:spChg chg="del mod">
          <ac:chgData name="Helms, Jeanine" userId="S::jeanine.helms@tea.texas.gov::89688bc7-19a8-4659-8277-c7b73639ff2c" providerId="AD" clId="Web-{C8F3C007-CFF1-2738-435D-DE21EA444437}" dt="2021-06-29T14:05:26.049" v="105"/>
          <ac:spMkLst>
            <pc:docMk/>
            <pc:sldMk cId="1621023600" sldId="419"/>
            <ac:spMk id="6" creationId="{3C99519E-0F8D-408B-A4FC-D41FBC159542}"/>
          </ac:spMkLst>
        </pc:spChg>
        <pc:spChg chg="add del">
          <ac:chgData name="Helms, Jeanine" userId="S::jeanine.helms@tea.texas.gov::89688bc7-19a8-4659-8277-c7b73639ff2c" providerId="AD" clId="Web-{C8F3C007-CFF1-2738-435D-DE21EA444437}" dt="2021-06-29T14:07:38.178" v="124"/>
          <ac:spMkLst>
            <pc:docMk/>
            <pc:sldMk cId="1621023600" sldId="419"/>
            <ac:spMk id="8" creationId="{19459523-76ED-4BE7-9102-37279715B9D8}"/>
          </ac:spMkLst>
        </pc:spChg>
        <pc:picChg chg="del">
          <ac:chgData name="Helms, Jeanine" userId="S::jeanine.helms@tea.texas.gov::89688bc7-19a8-4659-8277-c7b73639ff2c" providerId="AD" clId="Web-{C8F3C007-CFF1-2738-435D-DE21EA444437}" dt="2021-06-29T14:05:21.049" v="103"/>
          <ac:picMkLst>
            <pc:docMk/>
            <pc:sldMk cId="1621023600" sldId="419"/>
            <ac:picMk id="2" creationId="{6CFF0F40-8EED-436F-BFAF-3534A382E206}"/>
          </ac:picMkLst>
        </pc:picChg>
        <pc:picChg chg="add mod">
          <ac:chgData name="Helms, Jeanine" userId="S::jeanine.helms@tea.texas.gov::89688bc7-19a8-4659-8277-c7b73639ff2c" providerId="AD" clId="Web-{C8F3C007-CFF1-2738-435D-DE21EA444437}" dt="2021-06-29T14:07:42.913" v="125" actId="14100"/>
          <ac:picMkLst>
            <pc:docMk/>
            <pc:sldMk cId="1621023600" sldId="419"/>
            <ac:picMk id="7" creationId="{CD6FBFB7-B942-4132-B877-A1CF886E3641}"/>
          </ac:picMkLst>
        </pc:picChg>
      </pc:sldChg>
    </pc:docChg>
  </pc:docChgLst>
  <pc:docChgLst>
    <pc:chgData name="Hanson, Terri" userId="a02fd813-d4f3-43fd-83dd-7393041517de" providerId="ADAL" clId="{6F7EEC87-627D-4FB7-97B0-FCDEDFDAFF5A}"/>
    <pc:docChg chg="custSel modSld">
      <pc:chgData name="Hanson, Terri" userId="a02fd813-d4f3-43fd-83dd-7393041517de" providerId="ADAL" clId="{6F7EEC87-627D-4FB7-97B0-FCDEDFDAFF5A}" dt="2021-07-15T22:15:07.514" v="7" actId="1589"/>
      <pc:docMkLst>
        <pc:docMk/>
      </pc:docMkLst>
      <pc:sldChg chg="modSp mod">
        <pc:chgData name="Hanson, Terri" userId="a02fd813-d4f3-43fd-83dd-7393041517de" providerId="ADAL" clId="{6F7EEC87-627D-4FB7-97B0-FCDEDFDAFF5A}" dt="2021-07-15T13:00:43.696" v="0" actId="6549"/>
        <pc:sldMkLst>
          <pc:docMk/>
          <pc:sldMk cId="1987078512" sldId="286"/>
        </pc:sldMkLst>
        <pc:spChg chg="mod">
          <ac:chgData name="Hanson, Terri" userId="a02fd813-d4f3-43fd-83dd-7393041517de" providerId="ADAL" clId="{6F7EEC87-627D-4FB7-97B0-FCDEDFDAFF5A}" dt="2021-07-15T13:00:43.696" v="0" actId="6549"/>
          <ac:spMkLst>
            <pc:docMk/>
            <pc:sldMk cId="1987078512" sldId="286"/>
            <ac:spMk id="4" creationId="{3F6CE2FE-F02B-461B-8C8F-E1DFA26F0ED4}"/>
          </ac:spMkLst>
        </pc:spChg>
      </pc:sldChg>
      <pc:sldChg chg="addCm modCm">
        <pc:chgData name="Hanson, Terri" userId="a02fd813-d4f3-43fd-83dd-7393041517de" providerId="ADAL" clId="{6F7EEC87-627D-4FB7-97B0-FCDEDFDAFF5A}" dt="2021-07-15T13:04:38.209" v="2"/>
        <pc:sldMkLst>
          <pc:docMk/>
          <pc:sldMk cId="831019871" sldId="290"/>
        </pc:sldMkLst>
      </pc:sldChg>
      <pc:sldChg chg="addCm modCm">
        <pc:chgData name="Hanson, Terri" userId="a02fd813-d4f3-43fd-83dd-7393041517de" providerId="ADAL" clId="{6F7EEC87-627D-4FB7-97B0-FCDEDFDAFF5A}" dt="2021-07-15T22:15:07.514" v="7" actId="1589"/>
        <pc:sldMkLst>
          <pc:docMk/>
          <pc:sldMk cId="149976220" sldId="338"/>
        </pc:sldMkLst>
      </pc:sldChg>
      <pc:sldChg chg="addCm modCm">
        <pc:chgData name="Hanson, Terri" userId="a02fd813-d4f3-43fd-83dd-7393041517de" providerId="ADAL" clId="{6F7EEC87-627D-4FB7-97B0-FCDEDFDAFF5A}" dt="2021-07-15T13:04:51.144" v="4"/>
        <pc:sldMkLst>
          <pc:docMk/>
          <pc:sldMk cId="2572561499" sldId="391"/>
        </pc:sldMkLst>
      </pc:sldChg>
    </pc:docChg>
  </pc:docChgLst>
  <pc:docChgLst>
    <pc:chgData name="Adaky, Kathy" userId="S::kathy.adaky@tea.texas.gov::8c2da59b-9e4a-4960-a749-115f3818b707" providerId="AD" clId="Web-{4B3AB75B-79CD-497B-BF60-1904BC63A941}"/>
    <pc:docChg chg="modSld">
      <pc:chgData name="Adaky, Kathy" userId="S::kathy.adaky@tea.texas.gov::8c2da59b-9e4a-4960-a749-115f3818b707" providerId="AD" clId="Web-{4B3AB75B-79CD-497B-BF60-1904BC63A941}" dt="2021-03-06T13:56:53.920" v="15" actId="20577"/>
      <pc:docMkLst>
        <pc:docMk/>
      </pc:docMkLst>
      <pc:sldChg chg="modSp">
        <pc:chgData name="Adaky, Kathy" userId="S::kathy.adaky@tea.texas.gov::8c2da59b-9e4a-4960-a749-115f3818b707" providerId="AD" clId="Web-{4B3AB75B-79CD-497B-BF60-1904BC63A941}" dt="2021-03-06T13:56:53.920" v="15" actId="20577"/>
        <pc:sldMkLst>
          <pc:docMk/>
          <pc:sldMk cId="713327329" sldId="287"/>
        </pc:sldMkLst>
        <pc:spChg chg="mod">
          <ac:chgData name="Adaky, Kathy" userId="S::kathy.adaky@tea.texas.gov::8c2da59b-9e4a-4960-a749-115f3818b707" providerId="AD" clId="Web-{4B3AB75B-79CD-497B-BF60-1904BC63A941}" dt="2021-03-06T13:56:53.920" v="15" actId="20577"/>
          <ac:spMkLst>
            <pc:docMk/>
            <pc:sldMk cId="713327329" sldId="287"/>
            <ac:spMk id="6" creationId="{D60FB7F9-06EE-4A11-8539-8B2294F5D649}"/>
          </ac:spMkLst>
        </pc:spChg>
      </pc:sldChg>
    </pc:docChg>
  </pc:docChgLst>
  <pc:docChgLst>
    <pc:chgData name="Adaky, Kathy" userId="S::kathy.adaky@tea.texas.gov::8c2da59b-9e4a-4960-a749-115f3818b707" providerId="AD" clId="Web-{ADA46524-3FE3-4EFD-9A28-5B922E4D80AA}"/>
    <pc:docChg chg="modSld">
      <pc:chgData name="Adaky, Kathy" userId="S::kathy.adaky@tea.texas.gov::8c2da59b-9e4a-4960-a749-115f3818b707" providerId="AD" clId="Web-{ADA46524-3FE3-4EFD-9A28-5B922E4D80AA}" dt="2021-03-08T22:11:18.829" v="8"/>
      <pc:docMkLst>
        <pc:docMk/>
      </pc:docMkLst>
      <pc:sldChg chg="modSp addCm">
        <pc:chgData name="Adaky, Kathy" userId="S::kathy.adaky@tea.texas.gov::8c2da59b-9e4a-4960-a749-115f3818b707" providerId="AD" clId="Web-{ADA46524-3FE3-4EFD-9A28-5B922E4D80AA}" dt="2021-03-08T22:11:18.829" v="8"/>
        <pc:sldMkLst>
          <pc:docMk/>
          <pc:sldMk cId="2572561499" sldId="391"/>
        </pc:sldMkLst>
        <pc:spChg chg="mod">
          <ac:chgData name="Adaky, Kathy" userId="S::kathy.adaky@tea.texas.gov::8c2da59b-9e4a-4960-a749-115f3818b707" providerId="AD" clId="Web-{ADA46524-3FE3-4EFD-9A28-5B922E4D80AA}" dt="2021-03-08T22:10:49.720" v="7" actId="20577"/>
          <ac:spMkLst>
            <pc:docMk/>
            <pc:sldMk cId="2572561499" sldId="391"/>
            <ac:spMk id="4" creationId="{3F6CE2FE-F02B-461B-8C8F-E1DFA26F0ED4}"/>
          </ac:spMkLst>
        </pc:spChg>
        <pc:graphicFrameChg chg="mod modGraphic">
          <ac:chgData name="Adaky, Kathy" userId="S::kathy.adaky@tea.texas.gov::8c2da59b-9e4a-4960-a749-115f3818b707" providerId="AD" clId="Web-{ADA46524-3FE3-4EFD-9A28-5B922E4D80AA}" dt="2021-03-08T22:10:43.017" v="5"/>
          <ac:graphicFrameMkLst>
            <pc:docMk/>
            <pc:sldMk cId="2572561499" sldId="391"/>
            <ac:graphicFrameMk id="5" creationId="{2BF5D850-A5DD-41BE-8FCF-2F1631CBE331}"/>
          </ac:graphicFrameMkLst>
        </pc:graphicFrameChg>
      </pc:sldChg>
    </pc:docChg>
  </pc:docChgLst>
  <pc:docChgLst>
    <pc:chgData name="Linden, Edward" userId="433a1750-097b-48bf-9475-b5c5f6172203" providerId="ADAL" clId="{64C843F9-F80C-48BA-83F7-853E60094120}"/>
    <pc:docChg chg="undo custSel modSld">
      <pc:chgData name="Linden, Edward" userId="433a1750-097b-48bf-9475-b5c5f6172203" providerId="ADAL" clId="{64C843F9-F80C-48BA-83F7-853E60094120}" dt="2021-07-16T14:17:36.245" v="6" actId="1589"/>
      <pc:docMkLst>
        <pc:docMk/>
      </pc:docMkLst>
      <pc:sldChg chg="modSp mod addCm">
        <pc:chgData name="Linden, Edward" userId="433a1750-097b-48bf-9475-b5c5f6172203" providerId="ADAL" clId="{64C843F9-F80C-48BA-83F7-853E60094120}" dt="2021-07-16T13:58:00.760" v="3" actId="1589"/>
        <pc:sldMkLst>
          <pc:docMk/>
          <pc:sldMk cId="831019871" sldId="290"/>
        </pc:sldMkLst>
        <pc:graphicFrameChg chg="modGraphic">
          <ac:chgData name="Linden, Edward" userId="433a1750-097b-48bf-9475-b5c5f6172203" providerId="ADAL" clId="{64C843F9-F80C-48BA-83F7-853E60094120}" dt="2021-07-16T13:57:45.331" v="2" actId="2165"/>
          <ac:graphicFrameMkLst>
            <pc:docMk/>
            <pc:sldMk cId="831019871" sldId="290"/>
            <ac:graphicFrameMk id="2" creationId="{A2B65D8F-164C-4DDD-855C-C171AE297251}"/>
          </ac:graphicFrameMkLst>
        </pc:graphicFrameChg>
      </pc:sldChg>
      <pc:sldChg chg="addCm">
        <pc:chgData name="Linden, Edward" userId="433a1750-097b-48bf-9475-b5c5f6172203" providerId="ADAL" clId="{64C843F9-F80C-48BA-83F7-853E60094120}" dt="2021-07-16T14:17:36.245" v="6" actId="1589"/>
        <pc:sldMkLst>
          <pc:docMk/>
          <pc:sldMk cId="149976220" sldId="338"/>
        </pc:sldMkLst>
      </pc:sldChg>
      <pc:sldChg chg="modSp mod addCm">
        <pc:chgData name="Linden, Edward" userId="433a1750-097b-48bf-9475-b5c5f6172203" providerId="ADAL" clId="{64C843F9-F80C-48BA-83F7-853E60094120}" dt="2021-07-16T13:58:21.552" v="5" actId="1589"/>
        <pc:sldMkLst>
          <pc:docMk/>
          <pc:sldMk cId="2572561499" sldId="391"/>
        </pc:sldMkLst>
        <pc:graphicFrameChg chg="modGraphic">
          <ac:chgData name="Linden, Edward" userId="433a1750-097b-48bf-9475-b5c5f6172203" providerId="ADAL" clId="{64C843F9-F80C-48BA-83F7-853E60094120}" dt="2021-07-16T13:58:12.132" v="4" actId="2165"/>
          <ac:graphicFrameMkLst>
            <pc:docMk/>
            <pc:sldMk cId="2572561499" sldId="391"/>
            <ac:graphicFrameMk id="5" creationId="{2BF5D850-A5DD-41BE-8FCF-2F1631CBE331}"/>
          </ac:graphicFrameMkLst>
        </pc:graphicFrameChg>
      </pc:sldChg>
    </pc:docChg>
  </pc:docChgLst>
  <pc:docChgLst>
    <pc:chgData name="Jamie Muffoletto" userId="daf1e3c6-8137-448a-b141-d23049d419b5" providerId="ADAL" clId="{64C88363-7E3A-4351-ABBC-F8338EE11F3E}"/>
    <pc:docChg chg="custSel addSld modSld">
      <pc:chgData name="Jamie Muffoletto" userId="daf1e3c6-8137-448a-b141-d23049d419b5" providerId="ADAL" clId="{64C88363-7E3A-4351-ABBC-F8338EE11F3E}" dt="2021-03-24T20:33:15.552" v="98" actId="1589"/>
      <pc:docMkLst>
        <pc:docMk/>
      </pc:docMkLst>
      <pc:sldChg chg="addCm delCm">
        <pc:chgData name="Jamie Muffoletto" userId="daf1e3c6-8137-448a-b141-d23049d419b5" providerId="ADAL" clId="{64C88363-7E3A-4351-ABBC-F8338EE11F3E}" dt="2021-03-24T20:30:47.608" v="97" actId="1592"/>
        <pc:sldMkLst>
          <pc:docMk/>
          <pc:sldMk cId="1987078512" sldId="286"/>
        </pc:sldMkLst>
      </pc:sldChg>
      <pc:sldChg chg="modSp mod">
        <pc:chgData name="Jamie Muffoletto" userId="daf1e3c6-8137-448a-b141-d23049d419b5" providerId="ADAL" clId="{64C88363-7E3A-4351-ABBC-F8338EE11F3E}" dt="2021-03-19T20:15:03.782" v="30" actId="20577"/>
        <pc:sldMkLst>
          <pc:docMk/>
          <pc:sldMk cId="2674190310" sldId="392"/>
        </pc:sldMkLst>
        <pc:spChg chg="mod">
          <ac:chgData name="Jamie Muffoletto" userId="daf1e3c6-8137-448a-b141-d23049d419b5" providerId="ADAL" clId="{64C88363-7E3A-4351-ABBC-F8338EE11F3E}" dt="2021-03-19T20:15:03.782" v="30" actId="20577"/>
          <ac:spMkLst>
            <pc:docMk/>
            <pc:sldMk cId="2674190310" sldId="392"/>
            <ac:spMk id="4" creationId="{3F6CE2FE-F02B-461B-8C8F-E1DFA26F0ED4}"/>
          </ac:spMkLst>
        </pc:spChg>
      </pc:sldChg>
      <pc:sldChg chg="modSp mod">
        <pc:chgData name="Jamie Muffoletto" userId="daf1e3c6-8137-448a-b141-d23049d419b5" providerId="ADAL" clId="{64C88363-7E3A-4351-ABBC-F8338EE11F3E}" dt="2021-03-19T20:15:29.621" v="62" actId="20577"/>
        <pc:sldMkLst>
          <pc:docMk/>
          <pc:sldMk cId="914986480" sldId="395"/>
        </pc:sldMkLst>
        <pc:spChg chg="mod">
          <ac:chgData name="Jamie Muffoletto" userId="daf1e3c6-8137-448a-b141-d23049d419b5" providerId="ADAL" clId="{64C88363-7E3A-4351-ABBC-F8338EE11F3E}" dt="2021-03-19T20:15:29.621" v="62" actId="20577"/>
          <ac:spMkLst>
            <pc:docMk/>
            <pc:sldMk cId="914986480" sldId="395"/>
            <ac:spMk id="4" creationId="{3F6CE2FE-F02B-461B-8C8F-E1DFA26F0ED4}"/>
          </ac:spMkLst>
        </pc:spChg>
      </pc:sldChg>
      <pc:sldChg chg="addCm">
        <pc:chgData name="Jamie Muffoletto" userId="daf1e3c6-8137-448a-b141-d23049d419b5" providerId="ADAL" clId="{64C88363-7E3A-4351-ABBC-F8338EE11F3E}" dt="2021-03-24T20:33:15.552" v="98" actId="1589"/>
        <pc:sldMkLst>
          <pc:docMk/>
          <pc:sldMk cId="2281582899" sldId="400"/>
        </pc:sldMkLst>
      </pc:sldChg>
      <pc:sldChg chg="modSp add mod">
        <pc:chgData name="Jamie Muffoletto" userId="daf1e3c6-8137-448a-b141-d23049d419b5" providerId="ADAL" clId="{64C88363-7E3A-4351-ABBC-F8338EE11F3E}" dt="2021-03-24T11:34:46.069" v="86" actId="207"/>
        <pc:sldMkLst>
          <pc:docMk/>
          <pc:sldMk cId="788306773" sldId="411"/>
        </pc:sldMkLst>
        <pc:spChg chg="mod">
          <ac:chgData name="Jamie Muffoletto" userId="daf1e3c6-8137-448a-b141-d23049d419b5" providerId="ADAL" clId="{64C88363-7E3A-4351-ABBC-F8338EE11F3E}" dt="2021-03-24T11:34:46.069" v="86" actId="207"/>
          <ac:spMkLst>
            <pc:docMk/>
            <pc:sldMk cId="788306773" sldId="411"/>
            <ac:spMk id="4" creationId="{3F6CE2FE-F02B-461B-8C8F-E1DFA26F0ED4}"/>
          </ac:spMkLst>
        </pc:spChg>
      </pc:sldChg>
      <pc:sldChg chg="delSp modSp add mod">
        <pc:chgData name="Jamie Muffoletto" userId="daf1e3c6-8137-448a-b141-d23049d419b5" providerId="ADAL" clId="{64C88363-7E3A-4351-ABBC-F8338EE11F3E}" dt="2021-03-24T20:30:01.359" v="95" actId="1076"/>
        <pc:sldMkLst>
          <pc:docMk/>
          <pc:sldMk cId="2471399657" sldId="412"/>
        </pc:sldMkLst>
        <pc:spChg chg="mod">
          <ac:chgData name="Jamie Muffoletto" userId="daf1e3c6-8137-448a-b141-d23049d419b5" providerId="ADAL" clId="{64C88363-7E3A-4351-ABBC-F8338EE11F3E}" dt="2021-03-24T20:30:01.359" v="95" actId="1076"/>
          <ac:spMkLst>
            <pc:docMk/>
            <pc:sldMk cId="2471399657" sldId="412"/>
            <ac:spMk id="2" creationId="{B26E019D-89F9-460E-878F-8B2F5BD795B1}"/>
          </ac:spMkLst>
        </pc:spChg>
        <pc:spChg chg="del mod">
          <ac:chgData name="Jamie Muffoletto" userId="daf1e3c6-8137-448a-b141-d23049d419b5" providerId="ADAL" clId="{64C88363-7E3A-4351-ABBC-F8338EE11F3E}" dt="2021-03-24T20:29:57.326" v="94" actId="478"/>
          <ac:spMkLst>
            <pc:docMk/>
            <pc:sldMk cId="2471399657" sldId="412"/>
            <ac:spMk id="3" creationId="{06942845-BD5A-42C5-A5C4-13339DD507AB}"/>
          </ac:spMkLst>
        </pc:spChg>
        <pc:spChg chg="mod">
          <ac:chgData name="Jamie Muffoletto" userId="daf1e3c6-8137-448a-b141-d23049d419b5" providerId="ADAL" clId="{64C88363-7E3A-4351-ABBC-F8338EE11F3E}" dt="2021-03-24T11:35:45.107" v="91" actId="255"/>
          <ac:spMkLst>
            <pc:docMk/>
            <pc:sldMk cId="2471399657" sldId="412"/>
            <ac:spMk id="4" creationId="{3F6CE2FE-F02B-461B-8C8F-E1DFA26F0ED4}"/>
          </ac:spMkLst>
        </pc:spChg>
      </pc:sldChg>
      <pc:sldChg chg="modSp add mod">
        <pc:chgData name="Jamie Muffoletto" userId="daf1e3c6-8137-448a-b141-d23049d419b5" providerId="ADAL" clId="{64C88363-7E3A-4351-ABBC-F8338EE11F3E}" dt="2021-03-24T11:33:25.632" v="71" actId="207"/>
        <pc:sldMkLst>
          <pc:docMk/>
          <pc:sldMk cId="4016209392" sldId="413"/>
        </pc:sldMkLst>
        <pc:spChg chg="mod">
          <ac:chgData name="Jamie Muffoletto" userId="daf1e3c6-8137-448a-b141-d23049d419b5" providerId="ADAL" clId="{64C88363-7E3A-4351-ABBC-F8338EE11F3E}" dt="2021-03-24T11:33:25.632" v="71" actId="207"/>
          <ac:spMkLst>
            <pc:docMk/>
            <pc:sldMk cId="4016209392" sldId="413"/>
            <ac:spMk id="2" creationId="{741F8BD7-BE7E-492D-A941-4D7DA546CC3D}"/>
          </ac:spMkLst>
        </pc:spChg>
        <pc:spChg chg="mod">
          <ac:chgData name="Jamie Muffoletto" userId="daf1e3c6-8137-448a-b141-d23049d419b5" providerId="ADAL" clId="{64C88363-7E3A-4351-ABBC-F8338EE11F3E}" dt="2021-03-24T11:33:22.596" v="70" actId="207"/>
          <ac:spMkLst>
            <pc:docMk/>
            <pc:sldMk cId="4016209392" sldId="413"/>
            <ac:spMk id="4" creationId="{3F6CE2FE-F02B-461B-8C8F-E1DFA26F0ED4}"/>
          </ac:spMkLst>
        </pc:spChg>
      </pc:sldChg>
    </pc:docChg>
  </pc:docChgLst>
  <pc:docChgLst>
    <pc:chgData name="Muffoletto, Jamie" userId="S::jamie.muffoletto@tea.texas.gov::daf1e3c6-8137-448a-b141-d23049d419b5" providerId="AD" clId="Web-{7F3B1BBB-63CC-438E-9D85-EB532BACBA98}"/>
    <pc:docChg chg="modSld">
      <pc:chgData name="Muffoletto, Jamie" userId="S::jamie.muffoletto@tea.texas.gov::daf1e3c6-8137-448a-b141-d23049d419b5" providerId="AD" clId="Web-{7F3B1BBB-63CC-438E-9D85-EB532BACBA98}" dt="2021-03-24T20:24:15.792" v="17" actId="20577"/>
      <pc:docMkLst>
        <pc:docMk/>
      </pc:docMkLst>
      <pc:sldChg chg="modSp">
        <pc:chgData name="Muffoletto, Jamie" userId="S::jamie.muffoletto@tea.texas.gov::daf1e3c6-8137-448a-b141-d23049d419b5" providerId="AD" clId="Web-{7F3B1BBB-63CC-438E-9D85-EB532BACBA98}" dt="2021-03-24T20:24:15.792" v="17" actId="20577"/>
        <pc:sldMkLst>
          <pc:docMk/>
          <pc:sldMk cId="2471399657" sldId="412"/>
        </pc:sldMkLst>
        <pc:spChg chg="mod">
          <ac:chgData name="Muffoletto, Jamie" userId="S::jamie.muffoletto@tea.texas.gov::daf1e3c6-8137-448a-b141-d23049d419b5" providerId="AD" clId="Web-{7F3B1BBB-63CC-438E-9D85-EB532BACBA98}" dt="2021-03-24T20:24:15.792" v="17" actId="20577"/>
          <ac:spMkLst>
            <pc:docMk/>
            <pc:sldMk cId="2471399657" sldId="412"/>
            <ac:spMk id="3" creationId="{06942845-BD5A-42C5-A5C4-13339DD507AB}"/>
          </ac:spMkLst>
        </pc:spChg>
      </pc:sldChg>
    </pc:docChg>
  </pc:docChgLst>
  <pc:docChgLst>
    <pc:chgData name="Johnson, Scott" userId="bec97677-f0c6-4bfb-b610-83dc74061801" providerId="ADAL" clId="{0FC504A0-B2F9-4773-BD03-72F715A7D197}"/>
    <pc:docChg chg="undo redo custSel addSld delSld modSld sldOrd">
      <pc:chgData name="Johnson, Scott" userId="bec97677-f0c6-4bfb-b610-83dc74061801" providerId="ADAL" clId="{0FC504A0-B2F9-4773-BD03-72F715A7D197}" dt="2021-03-08T22:16:04.089" v="687" actId="1592"/>
      <pc:docMkLst>
        <pc:docMk/>
      </pc:docMkLst>
      <pc:sldChg chg="modSp mod">
        <pc:chgData name="Johnson, Scott" userId="bec97677-f0c6-4bfb-b610-83dc74061801" providerId="ADAL" clId="{0FC504A0-B2F9-4773-BD03-72F715A7D197}" dt="2021-03-08T20:20:14.831" v="432" actId="113"/>
        <pc:sldMkLst>
          <pc:docMk/>
          <pc:sldMk cId="1987078512" sldId="286"/>
        </pc:sldMkLst>
        <pc:spChg chg="mod">
          <ac:chgData name="Johnson, Scott" userId="bec97677-f0c6-4bfb-b610-83dc74061801" providerId="ADAL" clId="{0FC504A0-B2F9-4773-BD03-72F715A7D197}" dt="2021-03-08T18:07:55.060" v="233" actId="20577"/>
          <ac:spMkLst>
            <pc:docMk/>
            <pc:sldMk cId="1987078512" sldId="286"/>
            <ac:spMk id="3" creationId="{06942845-BD5A-42C5-A5C4-13339DD507AB}"/>
          </ac:spMkLst>
        </pc:spChg>
        <pc:spChg chg="mod">
          <ac:chgData name="Johnson, Scott" userId="bec97677-f0c6-4bfb-b610-83dc74061801" providerId="ADAL" clId="{0FC504A0-B2F9-4773-BD03-72F715A7D197}" dt="2021-03-08T20:20:14.831" v="432" actId="113"/>
          <ac:spMkLst>
            <pc:docMk/>
            <pc:sldMk cId="1987078512" sldId="286"/>
            <ac:spMk id="4" creationId="{3F6CE2FE-F02B-461B-8C8F-E1DFA26F0ED4}"/>
          </ac:spMkLst>
        </pc:spChg>
      </pc:sldChg>
      <pc:sldChg chg="modSp mod">
        <pc:chgData name="Johnson, Scott" userId="bec97677-f0c6-4bfb-b610-83dc74061801" providerId="ADAL" clId="{0FC504A0-B2F9-4773-BD03-72F715A7D197}" dt="2021-03-08T18:04:04.838" v="100" actId="20577"/>
        <pc:sldMkLst>
          <pc:docMk/>
          <pc:sldMk cId="713327329" sldId="287"/>
        </pc:sldMkLst>
        <pc:spChg chg="mod">
          <ac:chgData name="Johnson, Scott" userId="bec97677-f0c6-4bfb-b610-83dc74061801" providerId="ADAL" clId="{0FC504A0-B2F9-4773-BD03-72F715A7D197}" dt="2021-03-08T18:04:04.838" v="100" actId="20577"/>
          <ac:spMkLst>
            <pc:docMk/>
            <pc:sldMk cId="713327329" sldId="287"/>
            <ac:spMk id="3" creationId="{06942845-BD5A-42C5-A5C4-13339DD507AB}"/>
          </ac:spMkLst>
        </pc:spChg>
      </pc:sldChg>
      <pc:sldChg chg="modSp mod">
        <pc:chgData name="Johnson, Scott" userId="bec97677-f0c6-4bfb-b610-83dc74061801" providerId="ADAL" clId="{0FC504A0-B2F9-4773-BD03-72F715A7D197}" dt="2021-03-08T18:10:43.244" v="292" actId="20577"/>
        <pc:sldMkLst>
          <pc:docMk/>
          <pc:sldMk cId="831019871" sldId="290"/>
        </pc:sldMkLst>
        <pc:spChg chg="mod">
          <ac:chgData name="Johnson, Scott" userId="bec97677-f0c6-4bfb-b610-83dc74061801" providerId="ADAL" clId="{0FC504A0-B2F9-4773-BD03-72F715A7D197}" dt="2021-03-08T18:10:43.244" v="292" actId="20577"/>
          <ac:spMkLst>
            <pc:docMk/>
            <pc:sldMk cId="831019871" sldId="290"/>
            <ac:spMk id="3" creationId="{06942845-BD5A-42C5-A5C4-13339DD507AB}"/>
          </ac:spMkLst>
        </pc:spChg>
      </pc:sldChg>
      <pc:sldChg chg="modSp mod">
        <pc:chgData name="Johnson, Scott" userId="bec97677-f0c6-4bfb-b610-83dc74061801" providerId="ADAL" clId="{0FC504A0-B2F9-4773-BD03-72F715A7D197}" dt="2021-03-08T18:07:20.654" v="212" actId="113"/>
        <pc:sldMkLst>
          <pc:docMk/>
          <pc:sldMk cId="125990626" sldId="295"/>
        </pc:sldMkLst>
        <pc:spChg chg="mod">
          <ac:chgData name="Johnson, Scott" userId="bec97677-f0c6-4bfb-b610-83dc74061801" providerId="ADAL" clId="{0FC504A0-B2F9-4773-BD03-72F715A7D197}" dt="2021-03-08T18:07:14.079" v="210" actId="20577"/>
          <ac:spMkLst>
            <pc:docMk/>
            <pc:sldMk cId="125990626" sldId="295"/>
            <ac:spMk id="3" creationId="{06942845-BD5A-42C5-A5C4-13339DD507AB}"/>
          </ac:spMkLst>
        </pc:spChg>
        <pc:spChg chg="mod">
          <ac:chgData name="Johnson, Scott" userId="bec97677-f0c6-4bfb-b610-83dc74061801" providerId="ADAL" clId="{0FC504A0-B2F9-4773-BD03-72F715A7D197}" dt="2021-03-08T18:07:20.654" v="212" actId="113"/>
          <ac:spMkLst>
            <pc:docMk/>
            <pc:sldMk cId="125990626" sldId="295"/>
            <ac:spMk id="4" creationId="{3F6CE2FE-F02B-461B-8C8F-E1DFA26F0ED4}"/>
          </ac:spMkLst>
        </pc:spChg>
      </pc:sldChg>
      <pc:sldChg chg="modSp mod">
        <pc:chgData name="Johnson, Scott" userId="bec97677-f0c6-4bfb-b610-83dc74061801" providerId="ADAL" clId="{0FC504A0-B2F9-4773-BD03-72F715A7D197}" dt="2021-03-08T20:14:49.569" v="351" actId="6549"/>
        <pc:sldMkLst>
          <pc:docMk/>
          <pc:sldMk cId="2295506554" sldId="306"/>
        </pc:sldMkLst>
        <pc:spChg chg="mod">
          <ac:chgData name="Johnson, Scott" userId="bec97677-f0c6-4bfb-b610-83dc74061801" providerId="ADAL" clId="{0FC504A0-B2F9-4773-BD03-72F715A7D197}" dt="2021-03-08T20:14:49.569" v="351" actId="6549"/>
          <ac:spMkLst>
            <pc:docMk/>
            <pc:sldMk cId="2295506554" sldId="306"/>
            <ac:spMk id="4" creationId="{9F800888-D9B6-49F1-8B90-B7E4BB43ED5B}"/>
          </ac:spMkLst>
        </pc:spChg>
      </pc:sldChg>
      <pc:sldChg chg="modSp mod">
        <pc:chgData name="Johnson, Scott" userId="bec97677-f0c6-4bfb-b610-83dc74061801" providerId="ADAL" clId="{0FC504A0-B2F9-4773-BD03-72F715A7D197}" dt="2021-03-08T20:30:06.360" v="686" actId="20577"/>
        <pc:sldMkLst>
          <pc:docMk/>
          <pc:sldMk cId="232901559" sldId="343"/>
        </pc:sldMkLst>
        <pc:spChg chg="mod">
          <ac:chgData name="Johnson, Scott" userId="bec97677-f0c6-4bfb-b610-83dc74061801" providerId="ADAL" clId="{0FC504A0-B2F9-4773-BD03-72F715A7D197}" dt="2021-03-08T20:30:06.360" v="686" actId="20577"/>
          <ac:spMkLst>
            <pc:docMk/>
            <pc:sldMk cId="232901559" sldId="343"/>
            <ac:spMk id="4" creationId="{3F6CE2FE-F02B-461B-8C8F-E1DFA26F0ED4}"/>
          </ac:spMkLst>
        </pc:spChg>
      </pc:sldChg>
      <pc:sldChg chg="modSp del mod">
        <pc:chgData name="Johnson, Scott" userId="bec97677-f0c6-4bfb-b610-83dc74061801" providerId="ADAL" clId="{0FC504A0-B2F9-4773-BD03-72F715A7D197}" dt="2021-03-08T18:12:22.375" v="324" actId="47"/>
        <pc:sldMkLst>
          <pc:docMk/>
          <pc:sldMk cId="3902223924" sldId="384"/>
        </pc:sldMkLst>
        <pc:spChg chg="mod">
          <ac:chgData name="Johnson, Scott" userId="bec97677-f0c6-4bfb-b610-83dc74061801" providerId="ADAL" clId="{0FC504A0-B2F9-4773-BD03-72F715A7D197}" dt="2021-03-08T18:06:30.662" v="182" actId="20577"/>
          <ac:spMkLst>
            <pc:docMk/>
            <pc:sldMk cId="3902223924" sldId="384"/>
            <ac:spMk id="4" creationId="{9F800888-D9B6-49F1-8B90-B7E4BB43ED5B}"/>
          </ac:spMkLst>
        </pc:spChg>
      </pc:sldChg>
      <pc:sldChg chg="modSp del mod">
        <pc:chgData name="Johnson, Scott" userId="bec97677-f0c6-4bfb-b610-83dc74061801" providerId="ADAL" clId="{0FC504A0-B2F9-4773-BD03-72F715A7D197}" dt="2021-03-08T18:12:33.792" v="327" actId="47"/>
        <pc:sldMkLst>
          <pc:docMk/>
          <pc:sldMk cId="3901618453" sldId="385"/>
        </pc:sldMkLst>
        <pc:spChg chg="mod">
          <ac:chgData name="Johnson, Scott" userId="bec97677-f0c6-4bfb-b610-83dc74061801" providerId="ADAL" clId="{0FC504A0-B2F9-4773-BD03-72F715A7D197}" dt="2021-03-08T18:06:52.125" v="194" actId="113"/>
          <ac:spMkLst>
            <pc:docMk/>
            <pc:sldMk cId="3901618453" sldId="385"/>
            <ac:spMk id="4" creationId="{9F800888-D9B6-49F1-8B90-B7E4BB43ED5B}"/>
          </ac:spMkLst>
        </pc:spChg>
      </pc:sldChg>
      <pc:sldChg chg="modSp del mod">
        <pc:chgData name="Johnson, Scott" userId="bec97677-f0c6-4bfb-b610-83dc74061801" providerId="ADAL" clId="{0FC504A0-B2F9-4773-BD03-72F715A7D197}" dt="2021-03-08T18:12:56.309" v="334" actId="47"/>
        <pc:sldMkLst>
          <pc:docMk/>
          <pc:sldMk cId="4214613868" sldId="386"/>
        </pc:sldMkLst>
        <pc:spChg chg="mod">
          <ac:chgData name="Johnson, Scott" userId="bec97677-f0c6-4bfb-b610-83dc74061801" providerId="ADAL" clId="{0FC504A0-B2F9-4773-BD03-72F715A7D197}" dt="2021-03-08T18:06:01.134" v="160" actId="6549"/>
          <ac:spMkLst>
            <pc:docMk/>
            <pc:sldMk cId="4214613868" sldId="386"/>
            <ac:spMk id="4" creationId="{9F800888-D9B6-49F1-8B90-B7E4BB43ED5B}"/>
          </ac:spMkLst>
        </pc:spChg>
      </pc:sldChg>
      <pc:sldChg chg="del">
        <pc:chgData name="Johnson, Scott" userId="bec97677-f0c6-4bfb-b610-83dc74061801" providerId="ADAL" clId="{0FC504A0-B2F9-4773-BD03-72F715A7D197}" dt="2021-03-08T18:13:17.778" v="338" actId="47"/>
        <pc:sldMkLst>
          <pc:docMk/>
          <pc:sldMk cId="3156293176" sldId="388"/>
        </pc:sldMkLst>
      </pc:sldChg>
      <pc:sldChg chg="del">
        <pc:chgData name="Johnson, Scott" userId="bec97677-f0c6-4bfb-b610-83dc74061801" providerId="ADAL" clId="{0FC504A0-B2F9-4773-BD03-72F715A7D197}" dt="2021-03-08T18:13:36.697" v="342" actId="47"/>
        <pc:sldMkLst>
          <pc:docMk/>
          <pc:sldMk cId="758617002" sldId="389"/>
        </pc:sldMkLst>
      </pc:sldChg>
      <pc:sldChg chg="del">
        <pc:chgData name="Johnson, Scott" userId="bec97677-f0c6-4bfb-b610-83dc74061801" providerId="ADAL" clId="{0FC504A0-B2F9-4773-BD03-72F715A7D197}" dt="2021-03-08T18:13:50.840" v="348" actId="47"/>
        <pc:sldMkLst>
          <pc:docMk/>
          <pc:sldMk cId="142524541" sldId="390"/>
        </pc:sldMkLst>
      </pc:sldChg>
      <pc:sldChg chg="modSp mod addCm delCm modCm">
        <pc:chgData name="Johnson, Scott" userId="bec97677-f0c6-4bfb-b610-83dc74061801" providerId="ADAL" clId="{0FC504A0-B2F9-4773-BD03-72F715A7D197}" dt="2021-03-08T22:16:04.089" v="687" actId="1592"/>
        <pc:sldMkLst>
          <pc:docMk/>
          <pc:sldMk cId="2572561499" sldId="391"/>
        </pc:sldMkLst>
        <pc:spChg chg="mod">
          <ac:chgData name="Johnson, Scott" userId="bec97677-f0c6-4bfb-b610-83dc74061801" providerId="ADAL" clId="{0FC504A0-B2F9-4773-BD03-72F715A7D197}" dt="2021-03-08T18:11:26.696" v="299" actId="20577"/>
          <ac:spMkLst>
            <pc:docMk/>
            <pc:sldMk cId="2572561499" sldId="391"/>
            <ac:spMk id="3" creationId="{06942845-BD5A-42C5-A5C4-13339DD507AB}"/>
          </ac:spMkLst>
        </pc:spChg>
        <pc:graphicFrameChg chg="modGraphic">
          <ac:chgData name="Johnson, Scott" userId="bec97677-f0c6-4bfb-b610-83dc74061801" providerId="ADAL" clId="{0FC504A0-B2F9-4773-BD03-72F715A7D197}" dt="2021-03-08T20:28:25.179" v="680" actId="20577"/>
          <ac:graphicFrameMkLst>
            <pc:docMk/>
            <pc:sldMk cId="2572561499" sldId="391"/>
            <ac:graphicFrameMk id="5" creationId="{2BF5D850-A5DD-41BE-8FCF-2F1631CBE331}"/>
          </ac:graphicFrameMkLst>
        </pc:graphicFrameChg>
      </pc:sldChg>
      <pc:sldChg chg="modSp mod">
        <pc:chgData name="Johnson, Scott" userId="bec97677-f0c6-4bfb-b610-83dc74061801" providerId="ADAL" clId="{0FC504A0-B2F9-4773-BD03-72F715A7D197}" dt="2021-03-08T20:20:56.923" v="437" actId="20577"/>
        <pc:sldMkLst>
          <pc:docMk/>
          <pc:sldMk cId="2674190310" sldId="392"/>
        </pc:sldMkLst>
        <pc:spChg chg="mod">
          <ac:chgData name="Johnson, Scott" userId="bec97677-f0c6-4bfb-b610-83dc74061801" providerId="ADAL" clId="{0FC504A0-B2F9-4773-BD03-72F715A7D197}" dt="2021-03-08T18:08:13.673" v="259" actId="20577"/>
          <ac:spMkLst>
            <pc:docMk/>
            <pc:sldMk cId="2674190310" sldId="392"/>
            <ac:spMk id="3" creationId="{06942845-BD5A-42C5-A5C4-13339DD507AB}"/>
          </ac:spMkLst>
        </pc:spChg>
        <pc:spChg chg="mod">
          <ac:chgData name="Johnson, Scott" userId="bec97677-f0c6-4bfb-b610-83dc74061801" providerId="ADAL" clId="{0FC504A0-B2F9-4773-BD03-72F715A7D197}" dt="2021-03-08T20:20:56.923" v="437" actId="20577"/>
          <ac:spMkLst>
            <pc:docMk/>
            <pc:sldMk cId="2674190310" sldId="392"/>
            <ac:spMk id="4" creationId="{3F6CE2FE-F02B-461B-8C8F-E1DFA26F0ED4}"/>
          </ac:spMkLst>
        </pc:spChg>
      </pc:sldChg>
      <pc:sldChg chg="modSp mod">
        <pc:chgData name="Johnson, Scott" userId="bec97677-f0c6-4bfb-b610-83dc74061801" providerId="ADAL" clId="{0FC504A0-B2F9-4773-BD03-72F715A7D197}" dt="2021-03-08T18:09:15.312" v="268"/>
        <pc:sldMkLst>
          <pc:docMk/>
          <pc:sldMk cId="1467709420" sldId="393"/>
        </pc:sldMkLst>
        <pc:spChg chg="mod">
          <ac:chgData name="Johnson, Scott" userId="bec97677-f0c6-4bfb-b610-83dc74061801" providerId="ADAL" clId="{0FC504A0-B2F9-4773-BD03-72F715A7D197}" dt="2021-03-08T18:09:15.312" v="268"/>
          <ac:spMkLst>
            <pc:docMk/>
            <pc:sldMk cId="1467709420" sldId="393"/>
            <ac:spMk id="3" creationId="{06942845-BD5A-42C5-A5C4-13339DD507AB}"/>
          </ac:spMkLst>
        </pc:spChg>
      </pc:sldChg>
      <pc:sldChg chg="modSp mod">
        <pc:chgData name="Johnson, Scott" userId="bec97677-f0c6-4bfb-b610-83dc74061801" providerId="ADAL" clId="{0FC504A0-B2F9-4773-BD03-72F715A7D197}" dt="2021-03-08T20:26:54.623" v="678" actId="5793"/>
        <pc:sldMkLst>
          <pc:docMk/>
          <pc:sldMk cId="2472215661" sldId="394"/>
        </pc:sldMkLst>
        <pc:spChg chg="mod">
          <ac:chgData name="Johnson, Scott" userId="bec97677-f0c6-4bfb-b610-83dc74061801" providerId="ADAL" clId="{0FC504A0-B2F9-4773-BD03-72F715A7D197}" dt="2021-03-08T18:09:27.419" v="269"/>
          <ac:spMkLst>
            <pc:docMk/>
            <pc:sldMk cId="2472215661" sldId="394"/>
            <ac:spMk id="3" creationId="{06942845-BD5A-42C5-A5C4-13339DD507AB}"/>
          </ac:spMkLst>
        </pc:spChg>
        <pc:spChg chg="mod">
          <ac:chgData name="Johnson, Scott" userId="bec97677-f0c6-4bfb-b610-83dc74061801" providerId="ADAL" clId="{0FC504A0-B2F9-4773-BD03-72F715A7D197}" dt="2021-03-08T20:26:54.623" v="678" actId="5793"/>
          <ac:spMkLst>
            <pc:docMk/>
            <pc:sldMk cId="2472215661" sldId="394"/>
            <ac:spMk id="4" creationId="{3F6CE2FE-F02B-461B-8C8F-E1DFA26F0ED4}"/>
          </ac:spMkLst>
        </pc:spChg>
      </pc:sldChg>
      <pc:sldChg chg="modSp mod">
        <pc:chgData name="Johnson, Scott" userId="bec97677-f0c6-4bfb-b610-83dc74061801" providerId="ADAL" clId="{0FC504A0-B2F9-4773-BD03-72F715A7D197}" dt="2021-03-08T18:08:25.739" v="260"/>
        <pc:sldMkLst>
          <pc:docMk/>
          <pc:sldMk cId="914986480" sldId="395"/>
        </pc:sldMkLst>
        <pc:spChg chg="mod">
          <ac:chgData name="Johnson, Scott" userId="bec97677-f0c6-4bfb-b610-83dc74061801" providerId="ADAL" clId="{0FC504A0-B2F9-4773-BD03-72F715A7D197}" dt="2021-03-08T18:08:25.739" v="260"/>
          <ac:spMkLst>
            <pc:docMk/>
            <pc:sldMk cId="914986480" sldId="395"/>
            <ac:spMk id="3" creationId="{06942845-BD5A-42C5-A5C4-13339DD507AB}"/>
          </ac:spMkLst>
        </pc:spChg>
      </pc:sldChg>
      <pc:sldChg chg="modSp mod">
        <pc:chgData name="Johnson, Scott" userId="bec97677-f0c6-4bfb-b610-83dc74061801" providerId="ADAL" clId="{0FC504A0-B2F9-4773-BD03-72F715A7D197}" dt="2021-03-08T20:23:37.258" v="532" actId="20577"/>
        <pc:sldMkLst>
          <pc:docMk/>
          <pc:sldMk cId="2292580670" sldId="397"/>
        </pc:sldMkLst>
        <pc:spChg chg="mod">
          <ac:chgData name="Johnson, Scott" userId="bec97677-f0c6-4bfb-b610-83dc74061801" providerId="ADAL" clId="{0FC504A0-B2F9-4773-BD03-72F715A7D197}" dt="2021-03-08T18:08:43.388" v="263" actId="20577"/>
          <ac:spMkLst>
            <pc:docMk/>
            <pc:sldMk cId="2292580670" sldId="397"/>
            <ac:spMk id="3" creationId="{06942845-BD5A-42C5-A5C4-13339DD507AB}"/>
          </ac:spMkLst>
        </pc:spChg>
        <pc:spChg chg="mod">
          <ac:chgData name="Johnson, Scott" userId="bec97677-f0c6-4bfb-b610-83dc74061801" providerId="ADAL" clId="{0FC504A0-B2F9-4773-BD03-72F715A7D197}" dt="2021-03-08T20:23:37.258" v="532" actId="20577"/>
          <ac:spMkLst>
            <pc:docMk/>
            <pc:sldMk cId="2292580670" sldId="397"/>
            <ac:spMk id="4" creationId="{3F6CE2FE-F02B-461B-8C8F-E1DFA26F0ED4}"/>
          </ac:spMkLst>
        </pc:spChg>
      </pc:sldChg>
      <pc:sldChg chg="modSp mod">
        <pc:chgData name="Johnson, Scott" userId="bec97677-f0c6-4bfb-b610-83dc74061801" providerId="ADAL" clId="{0FC504A0-B2F9-4773-BD03-72F715A7D197}" dt="2021-03-08T20:26:12.038" v="670" actId="20577"/>
        <pc:sldMkLst>
          <pc:docMk/>
          <pc:sldMk cId="2281582899" sldId="400"/>
        </pc:sldMkLst>
        <pc:spChg chg="mod">
          <ac:chgData name="Johnson, Scott" userId="bec97677-f0c6-4bfb-b610-83dc74061801" providerId="ADAL" clId="{0FC504A0-B2F9-4773-BD03-72F715A7D197}" dt="2021-03-08T18:08:50.619" v="265" actId="20577"/>
          <ac:spMkLst>
            <pc:docMk/>
            <pc:sldMk cId="2281582899" sldId="400"/>
            <ac:spMk id="3" creationId="{06942845-BD5A-42C5-A5C4-13339DD507AB}"/>
          </ac:spMkLst>
        </pc:spChg>
        <pc:spChg chg="mod">
          <ac:chgData name="Johnson, Scott" userId="bec97677-f0c6-4bfb-b610-83dc74061801" providerId="ADAL" clId="{0FC504A0-B2F9-4773-BD03-72F715A7D197}" dt="2021-03-08T20:26:12.038" v="670" actId="20577"/>
          <ac:spMkLst>
            <pc:docMk/>
            <pc:sldMk cId="2281582899" sldId="400"/>
            <ac:spMk id="4" creationId="{3F6CE2FE-F02B-461B-8C8F-E1DFA26F0ED4}"/>
          </ac:spMkLst>
        </pc:spChg>
      </pc:sldChg>
      <pc:sldChg chg="modSp mod">
        <pc:chgData name="Johnson, Scott" userId="bec97677-f0c6-4bfb-b610-83dc74061801" providerId="ADAL" clId="{0FC504A0-B2F9-4773-BD03-72F715A7D197}" dt="2021-03-08T20:22:15.935" v="452" actId="1037"/>
        <pc:sldMkLst>
          <pc:docMk/>
          <pc:sldMk cId="2034986797" sldId="401"/>
        </pc:sldMkLst>
        <pc:spChg chg="mod">
          <ac:chgData name="Johnson, Scott" userId="bec97677-f0c6-4bfb-b610-83dc74061801" providerId="ADAL" clId="{0FC504A0-B2F9-4773-BD03-72F715A7D197}" dt="2021-03-08T18:08:33.292" v="261"/>
          <ac:spMkLst>
            <pc:docMk/>
            <pc:sldMk cId="2034986797" sldId="401"/>
            <ac:spMk id="3" creationId="{06942845-BD5A-42C5-A5C4-13339DD507AB}"/>
          </ac:spMkLst>
        </pc:spChg>
        <pc:spChg chg="mod">
          <ac:chgData name="Johnson, Scott" userId="bec97677-f0c6-4bfb-b610-83dc74061801" providerId="ADAL" clId="{0FC504A0-B2F9-4773-BD03-72F715A7D197}" dt="2021-03-08T20:22:03.649" v="449" actId="20577"/>
          <ac:spMkLst>
            <pc:docMk/>
            <pc:sldMk cId="2034986797" sldId="401"/>
            <ac:spMk id="4" creationId="{3F6CE2FE-F02B-461B-8C8F-E1DFA26F0ED4}"/>
          </ac:spMkLst>
        </pc:spChg>
        <pc:picChg chg="mod">
          <ac:chgData name="Johnson, Scott" userId="bec97677-f0c6-4bfb-b610-83dc74061801" providerId="ADAL" clId="{0FC504A0-B2F9-4773-BD03-72F715A7D197}" dt="2021-03-08T20:22:15.935" v="452" actId="1037"/>
          <ac:picMkLst>
            <pc:docMk/>
            <pc:sldMk cId="2034986797" sldId="401"/>
            <ac:picMk id="5" creationId="{78003F08-8E30-4127-B998-0553C2E23083}"/>
          </ac:picMkLst>
        </pc:picChg>
      </pc:sldChg>
      <pc:sldChg chg="modSp mod">
        <pc:chgData name="Johnson, Scott" userId="bec97677-f0c6-4bfb-b610-83dc74061801" providerId="ADAL" clId="{0FC504A0-B2F9-4773-BD03-72F715A7D197}" dt="2021-03-08T18:09:05.938" v="266"/>
        <pc:sldMkLst>
          <pc:docMk/>
          <pc:sldMk cId="405008913" sldId="403"/>
        </pc:sldMkLst>
        <pc:spChg chg="mod">
          <ac:chgData name="Johnson, Scott" userId="bec97677-f0c6-4bfb-b610-83dc74061801" providerId="ADAL" clId="{0FC504A0-B2F9-4773-BD03-72F715A7D197}" dt="2021-03-08T18:09:05.938" v="266"/>
          <ac:spMkLst>
            <pc:docMk/>
            <pc:sldMk cId="405008913" sldId="403"/>
            <ac:spMk id="3" creationId="{06942845-BD5A-42C5-A5C4-13339DD507AB}"/>
          </ac:spMkLst>
        </pc:spChg>
      </pc:sldChg>
      <pc:sldChg chg="modSp mod">
        <pc:chgData name="Johnson, Scott" userId="bec97677-f0c6-4bfb-b610-83dc74061801" providerId="ADAL" clId="{0FC504A0-B2F9-4773-BD03-72F715A7D197}" dt="2021-03-08T18:09:11.137" v="267"/>
        <pc:sldMkLst>
          <pc:docMk/>
          <pc:sldMk cId="3421483672" sldId="404"/>
        </pc:sldMkLst>
        <pc:spChg chg="mod">
          <ac:chgData name="Johnson, Scott" userId="bec97677-f0c6-4bfb-b610-83dc74061801" providerId="ADAL" clId="{0FC504A0-B2F9-4773-BD03-72F715A7D197}" dt="2021-03-08T18:09:11.137" v="267"/>
          <ac:spMkLst>
            <pc:docMk/>
            <pc:sldMk cId="3421483672" sldId="404"/>
            <ac:spMk id="3" creationId="{06942845-BD5A-42C5-A5C4-13339DD507AB}"/>
          </ac:spMkLst>
        </pc:spChg>
      </pc:sldChg>
      <pc:sldChg chg="modSp add mod">
        <pc:chgData name="Johnson, Scott" userId="bec97677-f0c6-4bfb-b610-83dc74061801" providerId="ADAL" clId="{0FC504A0-B2F9-4773-BD03-72F715A7D197}" dt="2021-03-08T20:14:51.843" v="352" actId="6549"/>
        <pc:sldMkLst>
          <pc:docMk/>
          <pc:sldMk cId="2243151382" sldId="405"/>
        </pc:sldMkLst>
        <pc:spChg chg="mod">
          <ac:chgData name="Johnson, Scott" userId="bec97677-f0c6-4bfb-b610-83dc74061801" providerId="ADAL" clId="{0FC504A0-B2F9-4773-BD03-72F715A7D197}" dt="2021-03-08T20:14:51.843" v="352" actId="6549"/>
          <ac:spMkLst>
            <pc:docMk/>
            <pc:sldMk cId="2243151382" sldId="405"/>
            <ac:spMk id="4" creationId="{9F800888-D9B6-49F1-8B90-B7E4BB43ED5B}"/>
          </ac:spMkLst>
        </pc:spChg>
      </pc:sldChg>
      <pc:sldChg chg="modSp add mod ord">
        <pc:chgData name="Johnson, Scott" userId="bec97677-f0c6-4bfb-b610-83dc74061801" providerId="ADAL" clId="{0FC504A0-B2F9-4773-BD03-72F715A7D197}" dt="2021-03-08T20:14:54.624" v="353" actId="6549"/>
        <pc:sldMkLst>
          <pc:docMk/>
          <pc:sldMk cId="166811608" sldId="406"/>
        </pc:sldMkLst>
        <pc:spChg chg="mod">
          <ac:chgData name="Johnson, Scott" userId="bec97677-f0c6-4bfb-b610-83dc74061801" providerId="ADAL" clId="{0FC504A0-B2F9-4773-BD03-72F715A7D197}" dt="2021-03-08T20:14:54.624" v="353" actId="6549"/>
          <ac:spMkLst>
            <pc:docMk/>
            <pc:sldMk cId="166811608" sldId="406"/>
            <ac:spMk id="4" creationId="{9F800888-D9B6-49F1-8B90-B7E4BB43ED5B}"/>
          </ac:spMkLst>
        </pc:spChg>
      </pc:sldChg>
      <pc:sldChg chg="modSp add mod">
        <pc:chgData name="Johnson, Scott" userId="bec97677-f0c6-4bfb-b610-83dc74061801" providerId="ADAL" clId="{0FC504A0-B2F9-4773-BD03-72F715A7D197}" dt="2021-03-08T20:14:57.208" v="354" actId="6549"/>
        <pc:sldMkLst>
          <pc:docMk/>
          <pc:sldMk cId="1308271008" sldId="407"/>
        </pc:sldMkLst>
        <pc:spChg chg="mod">
          <ac:chgData name="Johnson, Scott" userId="bec97677-f0c6-4bfb-b610-83dc74061801" providerId="ADAL" clId="{0FC504A0-B2F9-4773-BD03-72F715A7D197}" dt="2021-03-08T20:14:57.208" v="354" actId="6549"/>
          <ac:spMkLst>
            <pc:docMk/>
            <pc:sldMk cId="1308271008" sldId="407"/>
            <ac:spMk id="4" creationId="{9F800888-D9B6-49F1-8B90-B7E4BB43ED5B}"/>
          </ac:spMkLst>
        </pc:spChg>
      </pc:sldChg>
      <pc:sldChg chg="modSp add mod">
        <pc:chgData name="Johnson, Scott" userId="bec97677-f0c6-4bfb-b610-83dc74061801" providerId="ADAL" clId="{0FC504A0-B2F9-4773-BD03-72F715A7D197}" dt="2021-03-08T20:15:07.677" v="355" actId="6549"/>
        <pc:sldMkLst>
          <pc:docMk/>
          <pc:sldMk cId="3874663540" sldId="408"/>
        </pc:sldMkLst>
        <pc:spChg chg="mod">
          <ac:chgData name="Johnson, Scott" userId="bec97677-f0c6-4bfb-b610-83dc74061801" providerId="ADAL" clId="{0FC504A0-B2F9-4773-BD03-72F715A7D197}" dt="2021-03-08T20:15:07.677" v="355" actId="6549"/>
          <ac:spMkLst>
            <pc:docMk/>
            <pc:sldMk cId="3874663540" sldId="408"/>
            <ac:spMk id="4" creationId="{9F800888-D9B6-49F1-8B90-B7E4BB43ED5B}"/>
          </ac:spMkLst>
        </pc:spChg>
      </pc:sldChg>
      <pc:sldChg chg="modSp add mod">
        <pc:chgData name="Johnson, Scott" userId="bec97677-f0c6-4bfb-b610-83dc74061801" providerId="ADAL" clId="{0FC504A0-B2F9-4773-BD03-72F715A7D197}" dt="2021-03-08T20:15:13.030" v="356" actId="6549"/>
        <pc:sldMkLst>
          <pc:docMk/>
          <pc:sldMk cId="2807925335" sldId="409"/>
        </pc:sldMkLst>
        <pc:spChg chg="mod">
          <ac:chgData name="Johnson, Scott" userId="bec97677-f0c6-4bfb-b610-83dc74061801" providerId="ADAL" clId="{0FC504A0-B2F9-4773-BD03-72F715A7D197}" dt="2021-03-08T20:15:13.030" v="356" actId="6549"/>
          <ac:spMkLst>
            <pc:docMk/>
            <pc:sldMk cId="2807925335" sldId="409"/>
            <ac:spMk id="4" creationId="{9F800888-D9B6-49F1-8B90-B7E4BB43ED5B}"/>
          </ac:spMkLst>
        </pc:spChg>
      </pc:sldChg>
      <pc:sldChg chg="modSp add mod">
        <pc:chgData name="Johnson, Scott" userId="bec97677-f0c6-4bfb-b610-83dc74061801" providerId="ADAL" clId="{0FC504A0-B2F9-4773-BD03-72F715A7D197}" dt="2021-03-08T20:15:20.010" v="358" actId="6549"/>
        <pc:sldMkLst>
          <pc:docMk/>
          <pc:sldMk cId="3411140826" sldId="410"/>
        </pc:sldMkLst>
        <pc:spChg chg="mod">
          <ac:chgData name="Johnson, Scott" userId="bec97677-f0c6-4bfb-b610-83dc74061801" providerId="ADAL" clId="{0FC504A0-B2F9-4773-BD03-72F715A7D197}" dt="2021-03-08T20:15:20.010" v="358" actId="6549"/>
          <ac:spMkLst>
            <pc:docMk/>
            <pc:sldMk cId="3411140826" sldId="410"/>
            <ac:spMk id="4" creationId="{9F800888-D9B6-49F1-8B90-B7E4BB43ED5B}"/>
          </ac:spMkLst>
        </pc:spChg>
      </pc:sldChg>
    </pc:docChg>
  </pc:docChgLst>
  <pc:docChgLst>
    <pc:chgData name="Adaky, Kathy" userId="8c2da59b-9e4a-4960-a749-115f3818b707" providerId="ADAL" clId="{AB5AFA5E-A36C-469C-BEC3-BA4ACA140CFD}"/>
    <pc:docChg chg="custSel modSld">
      <pc:chgData name="Adaky, Kathy" userId="8c2da59b-9e4a-4960-a749-115f3818b707" providerId="ADAL" clId="{AB5AFA5E-A36C-469C-BEC3-BA4ACA140CFD}" dt="2021-03-24T21:34:22.480" v="56" actId="1589"/>
      <pc:docMkLst>
        <pc:docMk/>
      </pc:docMkLst>
      <pc:sldChg chg="modCm">
        <pc:chgData name="Adaky, Kathy" userId="8c2da59b-9e4a-4960-a749-115f3818b707" providerId="ADAL" clId="{AB5AFA5E-A36C-469C-BEC3-BA4ACA140CFD}" dt="2021-03-24T20:33:53.326" v="1"/>
        <pc:sldMkLst>
          <pc:docMk/>
          <pc:sldMk cId="713327329" sldId="287"/>
        </pc:sldMkLst>
      </pc:sldChg>
      <pc:sldChg chg="modSp mod addCm">
        <pc:chgData name="Adaky, Kathy" userId="8c2da59b-9e4a-4960-a749-115f3818b707" providerId="ADAL" clId="{AB5AFA5E-A36C-469C-BEC3-BA4ACA140CFD}" dt="2021-03-24T21:34:22.480" v="56" actId="1589"/>
        <pc:sldMkLst>
          <pc:docMk/>
          <pc:sldMk cId="2281582899" sldId="400"/>
        </pc:sldMkLst>
        <pc:spChg chg="mod">
          <ac:chgData name="Adaky, Kathy" userId="8c2da59b-9e4a-4960-a749-115f3818b707" providerId="ADAL" clId="{AB5AFA5E-A36C-469C-BEC3-BA4ACA140CFD}" dt="2021-03-24T21:33:58.309" v="55" actId="20577"/>
          <ac:spMkLst>
            <pc:docMk/>
            <pc:sldMk cId="2281582899" sldId="400"/>
            <ac:spMk id="4" creationId="{3F6CE2FE-F02B-461B-8C8F-E1DFA26F0ED4}"/>
          </ac:spMkLst>
        </pc:spChg>
      </pc:sldChg>
    </pc:docChg>
  </pc:docChgLst>
  <pc:docChgLst>
    <pc:chgData name="Adaky, Kathy" userId="S::kathy.adaky@tea.texas.gov::8c2da59b-9e4a-4960-a749-115f3818b707" providerId="AD" clId="Web-{5EA98792-6224-7E68-B622-D57CB0DEC461}"/>
    <pc:docChg chg="modSld">
      <pc:chgData name="Adaky, Kathy" userId="S::kathy.adaky@tea.texas.gov::8c2da59b-9e4a-4960-a749-115f3818b707" providerId="AD" clId="Web-{5EA98792-6224-7E68-B622-D57CB0DEC461}" dt="2021-03-10T19:43:11.562" v="33"/>
      <pc:docMkLst>
        <pc:docMk/>
      </pc:docMkLst>
      <pc:sldChg chg="addCm">
        <pc:chgData name="Adaky, Kathy" userId="S::kathy.adaky@tea.texas.gov::8c2da59b-9e4a-4960-a749-115f3818b707" providerId="AD" clId="Web-{5EA98792-6224-7E68-B622-D57CB0DEC461}" dt="2021-03-10T19:38:54.265" v="32"/>
        <pc:sldMkLst>
          <pc:docMk/>
          <pc:sldMk cId="367918000" sldId="258"/>
        </pc:sldMkLst>
      </pc:sldChg>
      <pc:sldChg chg="modSp">
        <pc:chgData name="Adaky, Kathy" userId="S::kathy.adaky@tea.texas.gov::8c2da59b-9e4a-4960-a749-115f3818b707" providerId="AD" clId="Web-{5EA98792-6224-7E68-B622-D57CB0DEC461}" dt="2021-03-10T19:29:19.028" v="15" actId="20577"/>
        <pc:sldMkLst>
          <pc:docMk/>
          <pc:sldMk cId="125990626" sldId="295"/>
        </pc:sldMkLst>
        <pc:spChg chg="mod">
          <ac:chgData name="Adaky, Kathy" userId="S::kathy.adaky@tea.texas.gov::8c2da59b-9e4a-4960-a749-115f3818b707" providerId="AD" clId="Web-{5EA98792-6224-7E68-B622-D57CB0DEC461}" dt="2021-03-10T19:29:19.028" v="15" actId="20577"/>
          <ac:spMkLst>
            <pc:docMk/>
            <pc:sldMk cId="125990626" sldId="295"/>
            <ac:spMk id="4" creationId="{3F6CE2FE-F02B-461B-8C8F-E1DFA26F0ED4}"/>
          </ac:spMkLst>
        </pc:spChg>
      </pc:sldChg>
      <pc:sldChg chg="modSp">
        <pc:chgData name="Adaky, Kathy" userId="S::kathy.adaky@tea.texas.gov::8c2da59b-9e4a-4960-a749-115f3818b707" providerId="AD" clId="Web-{5EA98792-6224-7E68-B622-D57CB0DEC461}" dt="2021-03-10T19:36:49.211" v="31" actId="20577"/>
        <pc:sldMkLst>
          <pc:docMk/>
          <pc:sldMk cId="149976220" sldId="338"/>
        </pc:sldMkLst>
        <pc:spChg chg="mod">
          <ac:chgData name="Adaky, Kathy" userId="S::kathy.adaky@tea.texas.gov::8c2da59b-9e4a-4960-a749-115f3818b707" providerId="AD" clId="Web-{5EA98792-6224-7E68-B622-D57CB0DEC461}" dt="2021-03-10T19:36:49.211" v="31" actId="20577"/>
          <ac:spMkLst>
            <pc:docMk/>
            <pc:sldMk cId="149976220" sldId="338"/>
            <ac:spMk id="4" creationId="{3F6CE2FE-F02B-461B-8C8F-E1DFA26F0ED4}"/>
          </ac:spMkLst>
        </pc:spChg>
      </pc:sldChg>
      <pc:sldChg chg="modSp">
        <pc:chgData name="Adaky, Kathy" userId="S::kathy.adaky@tea.texas.gov::8c2da59b-9e4a-4960-a749-115f3818b707" providerId="AD" clId="Web-{5EA98792-6224-7E68-B622-D57CB0DEC461}" dt="2021-03-10T19:32:58.479" v="21" actId="20577"/>
        <pc:sldMkLst>
          <pc:docMk/>
          <pc:sldMk cId="2292580670" sldId="397"/>
        </pc:sldMkLst>
        <pc:spChg chg="mod">
          <ac:chgData name="Adaky, Kathy" userId="S::kathy.adaky@tea.texas.gov::8c2da59b-9e4a-4960-a749-115f3818b707" providerId="AD" clId="Web-{5EA98792-6224-7E68-B622-D57CB0DEC461}" dt="2021-03-10T19:32:58.479" v="21" actId="20577"/>
          <ac:spMkLst>
            <pc:docMk/>
            <pc:sldMk cId="2292580670" sldId="397"/>
            <ac:spMk id="4" creationId="{3F6CE2FE-F02B-461B-8C8F-E1DFA26F0ED4}"/>
          </ac:spMkLst>
        </pc:spChg>
      </pc:sldChg>
      <pc:sldChg chg="modSp addCm delCm">
        <pc:chgData name="Adaky, Kathy" userId="S::kathy.adaky@tea.texas.gov::8c2da59b-9e4a-4960-a749-115f3818b707" providerId="AD" clId="Web-{5EA98792-6224-7E68-B622-D57CB0DEC461}" dt="2021-03-10T19:43:11.562" v="33"/>
        <pc:sldMkLst>
          <pc:docMk/>
          <pc:sldMk cId="2034986797" sldId="401"/>
        </pc:sldMkLst>
        <pc:spChg chg="mod">
          <ac:chgData name="Adaky, Kathy" userId="S::kathy.adaky@tea.texas.gov::8c2da59b-9e4a-4960-a749-115f3818b707" providerId="AD" clId="Web-{5EA98792-6224-7E68-B622-D57CB0DEC461}" dt="2021-03-10T19:31:34.583" v="17" actId="20577"/>
          <ac:spMkLst>
            <pc:docMk/>
            <pc:sldMk cId="2034986797" sldId="401"/>
            <ac:spMk id="4" creationId="{3F6CE2FE-F02B-461B-8C8F-E1DFA26F0ED4}"/>
          </ac:spMkLst>
        </pc:spChg>
      </pc:sldChg>
      <pc:sldChg chg="modSp addCm">
        <pc:chgData name="Adaky, Kathy" userId="S::kathy.adaky@tea.texas.gov::8c2da59b-9e4a-4960-a749-115f3818b707" providerId="AD" clId="Web-{5EA98792-6224-7E68-B622-D57CB0DEC461}" dt="2021-03-10T19:25:59.751" v="10" actId="20577"/>
        <pc:sldMkLst>
          <pc:docMk/>
          <pc:sldMk cId="4072051854" sldId="402"/>
        </pc:sldMkLst>
        <pc:spChg chg="mod">
          <ac:chgData name="Adaky, Kathy" userId="S::kathy.adaky@tea.texas.gov::8c2da59b-9e4a-4960-a749-115f3818b707" providerId="AD" clId="Web-{5EA98792-6224-7E68-B622-D57CB0DEC461}" dt="2021-03-10T19:25:59.751" v="10" actId="20577"/>
          <ac:spMkLst>
            <pc:docMk/>
            <pc:sldMk cId="4072051854" sldId="402"/>
            <ac:spMk id="4" creationId="{3F6CE2FE-F02B-461B-8C8F-E1DFA26F0ED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D5E38-04D7-4CC0-AF82-3E5D8CB519DD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D9ABE-7AB9-4D3A-BEA5-45E799BD6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76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56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07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73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33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58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1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45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81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-1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75964"/>
            <a:ext cx="5507665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D4AE78-D0EB-4A0B-B63F-8343844A88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7056E4-3E14-4ED3-85AB-955E33A8DA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7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50417" y="1304642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EFC259-BBAE-4DA5-B848-4DB59354A8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76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6428096" y="1285424"/>
            <a:ext cx="5405941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8097" y="1285424"/>
            <a:ext cx="538362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2200EE-224B-415F-A726-90C5CBB2F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29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 userDrawn="1"/>
        </p:nvSpPr>
        <p:spPr>
          <a:xfrm>
            <a:off x="333375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643187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952999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262811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572623" y="3223291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428749" y="2390136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736180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048373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36753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563224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17D098-5A09-4869-B309-8E88CBD6B8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40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712381" y="1239202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712380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6909500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6941734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9538" y="1286467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537" y="3788533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6658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36051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75AFD9-BEE3-425F-9AB3-3335000DBB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51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7E9B9A6-20E0-4E5C-B982-427BF76498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17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C6628B-B955-4A06-A2D2-F2637EC1E6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11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ADDC4B-24B4-4987-8301-62AC640166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67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7/28/2021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BBBBBA0-AAB0-4BC2-BDF1-8C90CA9DFF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35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7/28/2021</a:t>
            </a:fld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A586B6-7406-43F8-B07F-A8BD953D18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3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1221742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48669"/>
            <a:ext cx="5507665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2691C8-17BF-4178-8EB9-778DEDDB1A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61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7/28/2021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73D2B0-1CE9-493B-9925-CD6B89614F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01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523919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833731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4354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53355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616912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929105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217485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43956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7/28/2021</a:t>
            </a:fld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F8FDEC-6588-41D9-99DC-18FE86AD05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78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7/28/2021</a:t>
            </a:fld>
            <a:endParaRPr lang="en-US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BF0BE0F-8278-429A-ABC4-48862EE15D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57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83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7/28/2021</a:t>
            </a:fld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5CADD9-290D-480D-B381-B762CBC85C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49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0119" y="153230"/>
            <a:ext cx="9513918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EB296D3-703D-C04F-9ED9-0F2A0F4651CC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7/28/2021</a:t>
            </a:fld>
            <a:endParaRPr lang="en-US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193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8408" y="164595"/>
            <a:ext cx="9919861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7/28/2021</a:t>
            </a:fld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B36AA6-6A09-4EF9-94EF-52554048B0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15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7249" y="168668"/>
            <a:ext cx="9884676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48416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793975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03787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13599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332717" y="2472427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577156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889349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177729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04200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7/28/2021</a:t>
            </a:fld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211782-D95D-4EAA-8801-2284CAACAE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2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857" y="164595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7/28/2021</a:t>
            </a:fld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69829E-0179-48F9-9819-FA8179268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37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1" y="252702"/>
            <a:ext cx="9131780" cy="575136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7/28/2021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514CDE-B44E-48D2-AF6E-F7F26F3FAC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7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426" y="0"/>
            <a:ext cx="1219157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CABA84F-8E24-41C1-A179-B6E997659DE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1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0" y="1"/>
            <a:ext cx="1221742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28B33F6-A58B-4CDC-8488-A0B7054DA8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7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B7DA9D-A6E0-4F2D-B849-48659B12B7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26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4323D5-DC36-4533-A457-DCC5ED0C96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02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5"/>
            <a:ext cx="2870789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B20456-6692-4960-8821-D490DE1756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12192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4"/>
            <a:ext cx="2870789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7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2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53" y="104134"/>
            <a:ext cx="11164188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411125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21" r:id="rId2"/>
    <p:sldLayoutId id="2147483742" r:id="rId3"/>
    <p:sldLayoutId id="2147483748" r:id="rId4"/>
    <p:sldLayoutId id="2147483746" r:id="rId5"/>
    <p:sldLayoutId id="2147483747" r:id="rId6"/>
    <p:sldLayoutId id="2147483744" r:id="rId7"/>
    <p:sldLayoutId id="2147483745" r:id="rId8"/>
    <p:sldLayoutId id="2147483725" r:id="rId9"/>
    <p:sldLayoutId id="2147483756" r:id="rId10"/>
    <p:sldLayoutId id="2147483749" r:id="rId11"/>
    <p:sldLayoutId id="2147483750" r:id="rId12"/>
    <p:sldLayoutId id="2147483751" r:id="rId13"/>
    <p:sldLayoutId id="2147483753" r:id="rId14"/>
    <p:sldLayoutId id="2147483752" r:id="rId15"/>
    <p:sldLayoutId id="2147483720" r:id="rId16"/>
    <p:sldLayoutId id="2147483754" r:id="rId17"/>
    <p:sldLayoutId id="2147483757" r:id="rId18"/>
    <p:sldLayoutId id="2147483758" r:id="rId19"/>
    <p:sldLayoutId id="2147483760" r:id="rId20"/>
    <p:sldLayoutId id="2147483761" r:id="rId21"/>
    <p:sldLayoutId id="2147483762" r:id="rId22"/>
    <p:sldLayoutId id="2147483763" r:id="rId23"/>
    <p:sldLayoutId id="2147483764" r:id="rId24"/>
    <p:sldLayoutId id="2147483765" r:id="rId25"/>
    <p:sldLayoutId id="2147483766" r:id="rId26"/>
    <p:sldLayoutId id="2147483767" r:id="rId27"/>
    <p:sldLayoutId id="2147483768" r:id="rId28"/>
    <p:sldLayoutId id="2147483755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xasstudentdatasystem.org/TSDS/TEDS/TEDS_Latest_Releas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tealprod.tea.state.tx.us/tims/browse/TSDSKB-587" TargetMode="External"/><Relationship Id="rId5" Type="http://schemas.openxmlformats.org/officeDocument/2006/relationships/hyperlink" Target="mailto:tia@tea.texas.gov" TargetMode="External"/><Relationship Id="rId4" Type="http://schemas.openxmlformats.org/officeDocument/2006/relationships/hyperlink" Target="mailto:TSDSCustomerSupport@tea.texas.gov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D7CA18-B5E7-4D73-A8AF-3444E0331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0818" y="3875964"/>
            <a:ext cx="9687049" cy="2389625"/>
          </a:xfrm>
        </p:spPr>
        <p:txBody>
          <a:bodyPr/>
          <a:lstStyle/>
          <a:p>
            <a:r>
              <a:rPr lang="en-US" sz="5000"/>
              <a:t>Class Roster</a:t>
            </a:r>
          </a:p>
        </p:txBody>
      </p:sp>
    </p:spTree>
    <p:extLst>
      <p:ext uri="{BB962C8B-B14F-4D97-AF65-F5344CB8AC3E}">
        <p14:creationId xmlns:p14="http://schemas.microsoft.com/office/powerpoint/2010/main" val="367918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2021-2022: DATA ELEMENT UPDATES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0853" y="1253330"/>
            <a:ext cx="9406775" cy="5236679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effectLst/>
                <a:ea typeface="Calibri" panose="020F0502020204030204" pitchFamily="34" charset="0"/>
              </a:rPr>
              <a:t>Expansion of Teacher Incentive Allotment in the Class Roster Winter Collection: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2200">
                <a:effectLst/>
                <a:ea typeface="Calibri" panose="020F0502020204030204" pitchFamily="34" charset="0"/>
              </a:rPr>
              <a:t>For the Class Roster Winter Submission, TEA activated a former Texas Student Data System (TSDS) dashboard only complex type, </a:t>
            </a:r>
            <a:r>
              <a:rPr lang="en-US" sz="2200" b="1" dirty="0" err="1">
                <a:effectLst/>
                <a:ea typeface="Calibri" panose="020F0502020204030204" pitchFamily="34" charset="0"/>
              </a:rPr>
              <a:t>TeacherSchoolAssociation</a:t>
            </a:r>
            <a:r>
              <a:rPr lang="en-US" sz="2200">
                <a:effectLst/>
                <a:ea typeface="Calibri" panose="020F0502020204030204" pitchFamily="34" charset="0"/>
              </a:rPr>
              <a:t> to allow an LEA to report a TIA designated teacher in Class Roster Winter without a </a:t>
            </a:r>
            <a:r>
              <a:rPr lang="en-US" sz="2200" dirty="0" err="1">
                <a:effectLst/>
                <a:ea typeface="Calibri" panose="020F0502020204030204" pitchFamily="34" charset="0"/>
              </a:rPr>
              <a:t>TeacherSectionAssociation</a:t>
            </a:r>
            <a:r>
              <a:rPr lang="en-US" sz="2200">
                <a:effectLst/>
                <a:ea typeface="Calibri" panose="020F0502020204030204" pitchFamily="34" charset="0"/>
              </a:rPr>
              <a:t>.</a:t>
            </a:r>
          </a:p>
          <a:p>
            <a:pPr lvl="1">
              <a:spcBef>
                <a:spcPts val="0"/>
              </a:spcBef>
            </a:pPr>
            <a:endParaRPr lang="en-US" sz="2200">
              <a:effectLst/>
              <a:ea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2200">
                <a:effectLst/>
                <a:ea typeface="Calibri" panose="020F0502020204030204" pitchFamily="34" charset="0"/>
              </a:rPr>
              <a:t>TEA has added two new data elements to the </a:t>
            </a:r>
            <a:r>
              <a:rPr lang="en-US" sz="2200" dirty="0" err="1">
                <a:effectLst/>
                <a:ea typeface="Calibri" panose="020F0502020204030204" pitchFamily="34" charset="0"/>
              </a:rPr>
              <a:t>StaffExtension</a:t>
            </a:r>
            <a:r>
              <a:rPr lang="en-US" sz="2200">
                <a:effectLst/>
                <a:ea typeface="Calibri" panose="020F0502020204030204" pitchFamily="34" charset="0"/>
              </a:rPr>
              <a:t> complex type:</a:t>
            </a:r>
          </a:p>
          <a:p>
            <a:pPr lvl="2">
              <a:spcBef>
                <a:spcPts val="0"/>
              </a:spcBef>
            </a:pPr>
            <a:r>
              <a:rPr lang="en-US" sz="1800" b="1">
                <a:effectLst/>
                <a:ea typeface="Calibri" panose="020F0502020204030204" pitchFamily="34" charset="0"/>
              </a:rPr>
              <a:t>CREDITABLE-YEAR-OF-SERVICE-INDICATOR-CODE</a:t>
            </a:r>
            <a:r>
              <a:rPr lang="en-US" sz="1800">
                <a:effectLst/>
                <a:ea typeface="Calibri" panose="020F0502020204030204" pitchFamily="34" charset="0"/>
              </a:rPr>
              <a:t> (E1721) </a:t>
            </a:r>
          </a:p>
          <a:p>
            <a:pPr lvl="2">
              <a:spcBef>
                <a:spcPts val="0"/>
              </a:spcBef>
            </a:pPr>
            <a:r>
              <a:rPr lang="en-US" sz="1800" b="1">
                <a:effectLst/>
                <a:ea typeface="Calibri" panose="020F0502020204030204" pitchFamily="34" charset="0"/>
              </a:rPr>
              <a:t>TEACHER-INCENTIVE-ALLOTMENT-DESIGNATION-CODE </a:t>
            </a:r>
            <a:r>
              <a:rPr lang="en-US" sz="1800">
                <a:effectLst/>
                <a:ea typeface="Calibri" panose="020F0502020204030204" pitchFamily="34" charset="0"/>
              </a:rPr>
              <a:t>(E1722), </a:t>
            </a:r>
          </a:p>
          <a:p>
            <a:pPr lvl="2">
              <a:spcBef>
                <a:spcPts val="0"/>
              </a:spcBef>
            </a:pPr>
            <a:endParaRPr lang="en-US">
              <a:effectLst/>
              <a:ea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2200">
                <a:ea typeface="Calibri" panose="020F0502020204030204" pitchFamily="34" charset="0"/>
              </a:rPr>
              <a:t>TEA has added </a:t>
            </a:r>
            <a:r>
              <a:rPr lang="en-US" sz="2200">
                <a:effectLst/>
                <a:ea typeface="Calibri" panose="020F0502020204030204" pitchFamily="34" charset="0"/>
              </a:rPr>
              <a:t>one new code table to be reported only for TIA designated teachers:</a:t>
            </a:r>
          </a:p>
          <a:p>
            <a:pPr lvl="2">
              <a:spcBef>
                <a:spcPts val="0"/>
              </a:spcBef>
            </a:pPr>
            <a:r>
              <a:rPr lang="en-US" sz="1800" b="1">
                <a:effectLst/>
                <a:ea typeface="Calibri" panose="020F0502020204030204" pitchFamily="34" charset="0"/>
              </a:rPr>
              <a:t>TEACHER-INCENTIVE-ALLOTMENT-DESIGNATION-CODE </a:t>
            </a:r>
            <a:r>
              <a:rPr lang="en-US" sz="1800">
                <a:effectLst/>
                <a:ea typeface="Calibri" panose="020F0502020204030204" pitchFamily="34" charset="0"/>
              </a:rPr>
              <a:t>(DC165)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78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2021-2022: DATA ELEMENT UPDATES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4" y="1495651"/>
            <a:ext cx="9261005" cy="4351338"/>
          </a:xfrm>
        </p:spPr>
        <p:txBody>
          <a:bodyPr/>
          <a:lstStyle/>
          <a:p>
            <a:r>
              <a:rPr lang="en-US"/>
              <a:t>Added Complex Type: 30310-Staff Association</a:t>
            </a:r>
          </a:p>
          <a:p>
            <a:pPr lvl="1"/>
            <a:r>
              <a:rPr lang="en-US"/>
              <a:t>TeacherSchoolAssociation (</a:t>
            </a:r>
            <a:r>
              <a:rPr lang="en-US" sz="2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InterchangeStaffAssociationExtension</a:t>
            </a:r>
            <a:r>
              <a:rPr lang="en-US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2"/>
            <a:r>
              <a:rPr lang="en-US">
                <a:cs typeface="Times New Roman" panose="02020603050405020304" pitchFamily="18" charset="0"/>
              </a:rPr>
              <a:t>E1524 TX-UNIQUE-STAFF-ID</a:t>
            </a:r>
          </a:p>
          <a:p>
            <a:pPr lvl="2"/>
            <a:r>
              <a:rPr lang="en-US">
                <a:cs typeface="Times New Roman" panose="02020603050405020304" pitchFamily="18" charset="0"/>
              </a:rPr>
              <a:t>E0266 CAMPUS-ID</a:t>
            </a:r>
            <a:endParaRPr lang="en-US"/>
          </a:p>
          <a:p>
            <a:pPr lvl="1"/>
            <a:endParaRPr lang="en-US"/>
          </a:p>
          <a:p>
            <a:r>
              <a:rPr lang="en-US"/>
              <a:t>Only report TeacherSchoolAssociation for TIA designated or National Board-Certified teachers without a TeacherSectionAssociation.</a:t>
            </a:r>
          </a:p>
        </p:txBody>
      </p:sp>
    </p:spTree>
    <p:extLst>
      <p:ext uri="{BB962C8B-B14F-4D97-AF65-F5344CB8AC3E}">
        <p14:creationId xmlns:p14="http://schemas.microsoft.com/office/powerpoint/2010/main" val="2674190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2021-2022: DATA ELEMENT UPDATES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Updates to Complex Type: 30040-Staff Basic Information</a:t>
            </a:r>
          </a:p>
          <a:p>
            <a:pPr lvl="1"/>
            <a:r>
              <a:rPr lang="en-US"/>
              <a:t>StaffExtension</a:t>
            </a:r>
          </a:p>
          <a:p>
            <a:pPr lvl="2"/>
            <a:r>
              <a:rPr lang="en-US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E1721 CREDITABLE-YEAR-OF-SERVICE-INDICATOR-CODE </a:t>
            </a:r>
          </a:p>
          <a:p>
            <a:pPr lvl="2"/>
            <a:r>
              <a:rPr lang="en-US"/>
              <a:t>E1722 </a:t>
            </a:r>
            <a:r>
              <a:rPr lang="en-US">
                <a:cs typeface="Times New Roman" panose="02020603050405020304" pitchFamily="18" charset="0"/>
              </a:rPr>
              <a:t>TEACHER-INCENTIVE-ALLOTMENT-DESIGNATION-CODE</a:t>
            </a:r>
          </a:p>
          <a:p>
            <a:pPr lvl="2"/>
            <a:endParaRPr lang="en-US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endParaRPr lang="en-US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Only report </a:t>
            </a:r>
            <a:r>
              <a:rPr lang="en-US">
                <a:ea typeface="Calibri" panose="020F0502020204030204" pitchFamily="34" charset="0"/>
                <a:cs typeface="Times New Roman" panose="02020603050405020304" pitchFamily="18" charset="0"/>
              </a:rPr>
              <a:t>E1721 and E1722 for TIA designated or National Board-Certified teachers.</a:t>
            </a:r>
          </a:p>
          <a:p>
            <a:pPr lvl="1"/>
            <a:endParaRPr lang="en-US" sz="18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86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2021-2022: DATA ELEMENT UPDATES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>
                <a:effectLst/>
                <a:ea typeface="Calibri" panose="020F0502020204030204" pitchFamily="34" charset="0"/>
                <a:cs typeface="Times New Roman"/>
              </a:rPr>
              <a:t>There can be multiple </a:t>
            </a:r>
            <a:r>
              <a:rPr lang="en-US">
                <a:cs typeface="Times New Roman"/>
              </a:rPr>
              <a:t>TEACHER-INCENTIVE-ALLOTMENT-DESIGNATION-CODEs (</a:t>
            </a:r>
            <a:r>
              <a:rPr lang="en-US">
                <a:effectLst/>
                <a:ea typeface="Calibri" panose="020F0502020204030204" pitchFamily="34" charset="0"/>
                <a:cs typeface="Times New Roman"/>
              </a:rPr>
              <a:t>E1722)</a:t>
            </a:r>
            <a:r>
              <a:rPr lang="en-US">
                <a:cs typeface="Times New Roman"/>
              </a:rPr>
              <a:t> </a:t>
            </a:r>
            <a:r>
              <a:rPr lang="en-US">
                <a:effectLst/>
                <a:ea typeface="Calibri" panose="020F0502020204030204" pitchFamily="34" charset="0"/>
                <a:cs typeface="Times New Roman"/>
              </a:rPr>
              <a:t>reported for a teacher.</a:t>
            </a:r>
          </a:p>
          <a:p>
            <a:endParaRPr lang="en-US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>
                <a:ea typeface="Calibri" panose="020F0502020204030204" pitchFamily="34" charset="0"/>
                <a:cs typeface="Times New Roman"/>
              </a:rPr>
              <a:t>Example:</a:t>
            </a:r>
            <a:r>
              <a:rPr lang="en-US" sz="1800">
                <a:effectLst/>
                <a:latin typeface="Helvetica"/>
                <a:cs typeface="Helvetica"/>
              </a:rPr>
              <a:t> 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400">
                <a:effectLst/>
              </a:rPr>
              <a:t>Mr. Noble (Role ID 087) has been employed by Learning ISD for a CREDITABLE-YEAR-OF-SERVICE and holds an active Exemplary designation for the Teacher Incentive Allotment.</a:t>
            </a:r>
            <a:r>
              <a:rPr lang="en-US" sz="1400"/>
              <a:t> </a:t>
            </a:r>
            <a:r>
              <a:rPr lang="en-US" sz="1400">
                <a:effectLst/>
              </a:rPr>
              <a:t> Learning ISD has submitted Mr. Noble for a Master designation.</a:t>
            </a:r>
            <a:endParaRPr lang="en-US" sz="1400">
              <a:effectLst/>
              <a:cs typeface="Calibri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>
              <a:effectLst/>
              <a:cs typeface="Calibri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effectLst/>
              </a:rPr>
              <a:t>Since Mr. Noble already holds one designation and has been submitted for a new designation, the LEA will report both the designation held and that Mr. Noble has been submitted for a new designation.</a:t>
            </a:r>
            <a:endParaRPr lang="en-US" sz="1400">
              <a:effectLst/>
              <a:cs typeface="Calibri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>
              <a:effectLst/>
            </a:endParaRPr>
          </a:p>
          <a:p>
            <a:endParaRPr lang="en-US">
              <a:effectLst/>
              <a:ea typeface="Calibri" panose="020F0502020204030204" pitchFamily="34" charset="0"/>
            </a:endParaRPr>
          </a:p>
          <a:p>
            <a:pPr lvl="1"/>
            <a:endParaRPr lang="en-US" sz="18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endParaRPr lang="en-US"/>
          </a:p>
        </p:txBody>
      </p:sp>
      <p:pic>
        <p:nvPicPr>
          <p:cNvPr id="5" name="Picture 4" descr="XML text">
            <a:extLst>
              <a:ext uri="{FF2B5EF4-FFF2-40B4-BE49-F238E27FC236}">
                <a16:creationId xmlns:a16="http://schemas.microsoft.com/office/drawing/2014/main" id="{78003F08-8E30-4127-B998-0553C2E23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113" y="4776190"/>
            <a:ext cx="981075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86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2021-2022: REPORT UPDATES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>
                <a:effectLst/>
                <a:latin typeface="Calibri"/>
                <a:ea typeface="Calibri" panose="020F0502020204030204" pitchFamily="34" charset="0"/>
                <a:cs typeface="Calibri"/>
              </a:rPr>
              <a:t>The following Winter </a:t>
            </a:r>
            <a:r>
              <a:rPr lang="en-US">
                <a:latin typeface="Calibri"/>
                <a:ea typeface="Calibri" panose="020F0502020204030204" pitchFamily="34" charset="0"/>
                <a:cs typeface="Calibri"/>
              </a:rPr>
              <a:t>s</a:t>
            </a:r>
            <a:r>
              <a:rPr lang="en-US">
                <a:effectLst/>
                <a:latin typeface="Calibri"/>
                <a:ea typeface="Calibri" panose="020F0502020204030204" pitchFamily="34" charset="0"/>
                <a:cs typeface="Calibri"/>
              </a:rPr>
              <a:t>ubmission </a:t>
            </a:r>
            <a:r>
              <a:rPr lang="en-US">
                <a:latin typeface="Calibri"/>
                <a:ea typeface="Calibri" panose="020F0502020204030204" pitchFamily="34" charset="0"/>
                <a:cs typeface="Calibri"/>
              </a:rPr>
              <a:t>r</a:t>
            </a:r>
            <a:r>
              <a:rPr lang="en-US">
                <a:effectLst/>
                <a:latin typeface="Calibri"/>
                <a:ea typeface="Calibri" panose="020F0502020204030204" pitchFamily="34" charset="0"/>
                <a:cs typeface="Calibri"/>
              </a:rPr>
              <a:t>eports</a:t>
            </a:r>
            <a:r>
              <a:rPr lang="en-US">
                <a:latin typeface="Calibri"/>
                <a:ea typeface="Calibri" panose="020F0502020204030204" pitchFamily="34" charset="0"/>
                <a:cs typeface="Calibri"/>
              </a:rPr>
              <a:t> will be updated:</a:t>
            </a:r>
            <a:endParaRPr lang="en-US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lvl="1"/>
            <a:endParaRPr lang="en-US" b="1"/>
          </a:p>
          <a:p>
            <a:pPr lvl="1"/>
            <a:r>
              <a:rPr lang="en-US" b="1"/>
              <a:t>CLS2-100-005 Staff Roster</a:t>
            </a:r>
            <a:endParaRPr lang="en-US" b="1">
              <a:cs typeface="Calibri"/>
            </a:endParaRPr>
          </a:p>
          <a:p>
            <a:pPr lvl="2"/>
            <a:r>
              <a:rPr lang="en-US"/>
              <a:t>Added new data elements </a:t>
            </a:r>
            <a:r>
              <a:rPr lang="en-US">
                <a:effectLst/>
                <a:ea typeface="Calibri" panose="020F0502020204030204" pitchFamily="34" charset="0"/>
                <a:cs typeface="Times New Roman"/>
              </a:rPr>
              <a:t>E1721 CREDITABLE-YEAR-OF-SERVICE-INDICATOR-CODE and </a:t>
            </a:r>
            <a:r>
              <a:rPr lang="en-US"/>
              <a:t>E1722 </a:t>
            </a:r>
            <a:r>
              <a:rPr lang="en-US">
                <a:cs typeface="Times New Roman"/>
              </a:rPr>
              <a:t>TEACHER-INCENTIVE-ALLOTMENT-DESIGNATION-CODE to this report as new columns on the far right.</a:t>
            </a:r>
          </a:p>
          <a:p>
            <a:pPr lvl="2"/>
            <a:endParaRPr lang="en-US">
              <a:cs typeface="Times New Roman" panose="02020603050405020304" pitchFamily="18" charset="0"/>
            </a:endParaRPr>
          </a:p>
          <a:p>
            <a:pPr lvl="1"/>
            <a:r>
              <a:rPr lang="en-US" b="1"/>
              <a:t>CLS2-100-006 Submission Summary Report</a:t>
            </a:r>
            <a:endParaRPr lang="en-US" b="1">
              <a:cs typeface="Calibri"/>
            </a:endParaRPr>
          </a:p>
          <a:p>
            <a:pPr lvl="2"/>
            <a:r>
              <a:rPr lang="en-US"/>
              <a:t>Add new subcategory 30310 Staff Association to the Staff Rows section of the report.</a:t>
            </a:r>
            <a:endParaRPr lang="en-US">
              <a:effectLst/>
              <a:ea typeface="Calibri" panose="020F0502020204030204" pitchFamily="34" charset="0"/>
            </a:endParaRPr>
          </a:p>
          <a:p>
            <a:pPr lvl="2"/>
            <a:endParaRPr lang="en-US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580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2021-2022: REPORT UPDATES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0"/>
            <a:ext cx="9238702" cy="4927451"/>
          </a:xfrm>
        </p:spPr>
        <p:txBody>
          <a:bodyPr/>
          <a:lstStyle/>
          <a:p>
            <a:r>
              <a:rPr lang="en-US">
                <a:effectLst/>
                <a:ea typeface="Calibri" panose="020F0502020204030204" pitchFamily="34" charset="0"/>
              </a:rPr>
              <a:t>Added a new Report for Winter </a:t>
            </a:r>
            <a:r>
              <a:rPr lang="en-US">
                <a:ea typeface="Calibri" panose="020F0502020204030204" pitchFamily="34" charset="0"/>
              </a:rPr>
              <a:t>s</a:t>
            </a:r>
            <a:r>
              <a:rPr lang="en-US">
                <a:effectLst/>
                <a:ea typeface="Calibri" panose="020F0502020204030204" pitchFamily="34" charset="0"/>
              </a:rPr>
              <a:t>ubmission:</a:t>
            </a:r>
          </a:p>
          <a:p>
            <a:pPr lvl="1"/>
            <a:r>
              <a:rPr lang="en-US" sz="2000" b="1"/>
              <a:t>CLS2-100-007</a:t>
            </a:r>
            <a:r>
              <a:rPr lang="en-US" sz="2000"/>
              <a:t> report will display the following data for TIA designated staff.</a:t>
            </a:r>
          </a:p>
          <a:p>
            <a:pPr lvl="1"/>
            <a:endParaRPr lang="en-US" sz="2000"/>
          </a:p>
          <a:p>
            <a:pPr lvl="2"/>
            <a:r>
              <a:rPr lang="en-US" sz="1800"/>
              <a:t>The report will be at the </a:t>
            </a:r>
            <a:r>
              <a:rPr lang="en-US" sz="1800" b="1"/>
              <a:t>LEA/Campus level </a:t>
            </a:r>
            <a:r>
              <a:rPr lang="en-US" sz="1800"/>
              <a:t>and include the following data elements:</a:t>
            </a:r>
          </a:p>
          <a:p>
            <a:pPr lvl="3"/>
            <a:r>
              <a:rPr lang="en-US"/>
              <a:t>Teacher Name</a:t>
            </a:r>
          </a:p>
          <a:p>
            <a:pPr lvl="3"/>
            <a:r>
              <a:rPr lang="en-US"/>
              <a:t>Unique ID</a:t>
            </a:r>
          </a:p>
          <a:p>
            <a:pPr lvl="3"/>
            <a:r>
              <a:rPr lang="en-US"/>
              <a:t>Staff ID</a:t>
            </a:r>
          </a:p>
          <a:p>
            <a:pPr lvl="3"/>
            <a:r>
              <a:rPr lang="en-US"/>
              <a:t>Sex</a:t>
            </a:r>
          </a:p>
          <a:p>
            <a:pPr lvl="3"/>
            <a:r>
              <a:rPr lang="en-US"/>
              <a:t>Ethnicity/Race</a:t>
            </a:r>
          </a:p>
          <a:p>
            <a:pPr lvl="3"/>
            <a:r>
              <a:rPr lang="en-US"/>
              <a:t>Date of Birth</a:t>
            </a:r>
          </a:p>
          <a:p>
            <a:pPr lvl="3"/>
            <a:r>
              <a:rPr lang="en-US"/>
              <a:t>Campus ID</a:t>
            </a:r>
          </a:p>
          <a:p>
            <a:pPr lvl="3"/>
            <a:r>
              <a:rPr lang="en-US"/>
              <a:t>Designation Code (could have multiple codes)</a:t>
            </a:r>
          </a:p>
          <a:p>
            <a:pPr lvl="3"/>
            <a:r>
              <a:rPr lang="en-US"/>
              <a:t>Creditable Year of Service </a:t>
            </a:r>
          </a:p>
        </p:txBody>
      </p:sp>
    </p:spTree>
    <p:extLst>
      <p:ext uri="{BB962C8B-B14F-4D97-AF65-F5344CB8AC3E}">
        <p14:creationId xmlns:p14="http://schemas.microsoft.com/office/powerpoint/2010/main" val="2281582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 b="1" i="0" u="none" strike="noStrike">
                <a:solidFill>
                  <a:srgbClr val="0D6CB9"/>
                </a:solidFill>
                <a:effectLst/>
                <a:latin typeface="Calibri" panose="020F0502020204030204" pitchFamily="34" charset="0"/>
              </a:rPr>
              <a:t>2021-2022: BUSINESS RULE UPDATES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3629" y="1051151"/>
            <a:ext cx="8988726" cy="4351338"/>
          </a:xfrm>
        </p:spPr>
        <p:txBody>
          <a:bodyPr lIns="91440" tIns="45720" rIns="91440" bIns="45720" anchor="t"/>
          <a:lstStyle/>
          <a:p>
            <a:r>
              <a:rPr lang="en-US">
                <a:ea typeface="+mn-lt"/>
                <a:cs typeface="+mn-lt"/>
              </a:rPr>
              <a:t>2021-2022 New Staff Basic Validation Rules</a:t>
            </a: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pPr>
              <a:buClr>
                <a:srgbClr val="F16038"/>
              </a:buClr>
            </a:pPr>
            <a:endParaRPr lang="en-US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/>
            </a:endParaRPr>
          </a:p>
          <a:p>
            <a:pPr lvl="1"/>
            <a:endParaRPr lang="en-US" sz="1800"/>
          </a:p>
          <a:p>
            <a:endParaRPr lang="en-US"/>
          </a:p>
        </p:txBody>
      </p:sp>
      <p:pic>
        <p:nvPicPr>
          <p:cNvPr id="6" name="Picture 6" descr="Business Rule 30040-0054">
            <a:extLst>
              <a:ext uri="{FF2B5EF4-FFF2-40B4-BE49-F238E27FC236}">
                <a16:creationId xmlns:a16="http://schemas.microsoft.com/office/drawing/2014/main" id="{1B2BCC75-8BB7-41ED-A58D-A641F8B0B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1760652"/>
            <a:ext cx="10027556" cy="2193695"/>
          </a:xfrm>
          <a:prstGeom prst="rect">
            <a:avLst/>
          </a:prstGeom>
        </p:spPr>
      </p:pic>
      <p:pic>
        <p:nvPicPr>
          <p:cNvPr id="7" name="Picture 7" descr="A picture containing Business context rule&#10;&#10;Description automatically generated">
            <a:extLst>
              <a:ext uri="{FF2B5EF4-FFF2-40B4-BE49-F238E27FC236}">
                <a16:creationId xmlns:a16="http://schemas.microsoft.com/office/drawing/2014/main" id="{8D8EAAA8-6613-4BD3-B7BA-3F46A30DA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900" y="4204413"/>
            <a:ext cx="10027556" cy="20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8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 b="1" i="0" u="none" strike="noStrike">
                <a:solidFill>
                  <a:srgbClr val="0D6CB9"/>
                </a:solidFill>
                <a:effectLst/>
                <a:latin typeface="Calibri" panose="020F0502020204030204" pitchFamily="34" charset="0"/>
              </a:rPr>
              <a:t>2021-2022: BUSINESS RULE UPDATES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3629" y="1051151"/>
            <a:ext cx="8988726" cy="4351338"/>
          </a:xfrm>
        </p:spPr>
        <p:txBody>
          <a:bodyPr lIns="91440" tIns="45720" rIns="91440" bIns="45720" anchor="t"/>
          <a:lstStyle/>
          <a:p>
            <a:r>
              <a:rPr lang="en-US">
                <a:ea typeface="+mn-lt"/>
                <a:cs typeface="+mn-lt"/>
              </a:rPr>
              <a:t>2021-2022 New Staff Basic Validation Rules</a:t>
            </a: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pPr>
              <a:buClr>
                <a:srgbClr val="F16038"/>
              </a:buClr>
            </a:pPr>
            <a:endParaRPr lang="en-US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/>
            </a:endParaRPr>
          </a:p>
          <a:p>
            <a:pPr lvl="1"/>
            <a:endParaRPr lang="en-US" sz="1800"/>
          </a:p>
          <a:p>
            <a:endParaRPr lang="en-US"/>
          </a:p>
        </p:txBody>
      </p:sp>
      <p:pic>
        <p:nvPicPr>
          <p:cNvPr id="2" name="Picture 4" descr="Picture of business context rule&#10;&#10;Description automatically generated">
            <a:extLst>
              <a:ext uri="{FF2B5EF4-FFF2-40B4-BE49-F238E27FC236}">
                <a16:creationId xmlns:a16="http://schemas.microsoft.com/office/drawing/2014/main" id="{F0B15050-219B-48CE-B78D-7E567964A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1932449"/>
            <a:ext cx="9837057" cy="1886388"/>
          </a:xfrm>
          <a:prstGeom prst="rect">
            <a:avLst/>
          </a:prstGeom>
        </p:spPr>
      </p:pic>
      <p:pic>
        <p:nvPicPr>
          <p:cNvPr id="9" name="Picture 9" descr="Business Rule 30040-0058">
            <a:extLst>
              <a:ext uri="{FF2B5EF4-FFF2-40B4-BE49-F238E27FC236}">
                <a16:creationId xmlns:a16="http://schemas.microsoft.com/office/drawing/2014/main" id="{8B5DA543-80CB-4E4E-A086-33901035F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551" y="4034001"/>
            <a:ext cx="9841281" cy="182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83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 b="1" i="0" u="none" strike="noStrike">
                <a:solidFill>
                  <a:srgbClr val="0D6CB9"/>
                </a:solidFill>
                <a:effectLst/>
                <a:latin typeface="Calibri" panose="020F0502020204030204" pitchFamily="34" charset="0"/>
              </a:rPr>
              <a:t>2021-2022: BUSINESS RULE UPDATES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3629" y="1051151"/>
            <a:ext cx="8988726" cy="4351338"/>
          </a:xfrm>
        </p:spPr>
        <p:txBody>
          <a:bodyPr lIns="91440" tIns="45720" rIns="91440" bIns="45720" anchor="t"/>
          <a:lstStyle/>
          <a:p>
            <a:r>
              <a:rPr lang="en-US">
                <a:ea typeface="+mn-lt"/>
                <a:cs typeface="+mn-lt"/>
              </a:rPr>
              <a:t>2021-2022 New Teacher Class Assignment Validation Rules</a:t>
            </a:r>
          </a:p>
          <a:p>
            <a:pPr>
              <a:buClr>
                <a:srgbClr val="F16038"/>
              </a:buClr>
            </a:pPr>
            <a:endParaRPr lang="en-US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/>
            </a:endParaRPr>
          </a:p>
          <a:p>
            <a:pPr lvl="1"/>
            <a:endParaRPr lang="en-US" sz="1800"/>
          </a:p>
          <a:p>
            <a:endParaRPr lang="en-US"/>
          </a:p>
        </p:txBody>
      </p:sp>
      <p:pic>
        <p:nvPicPr>
          <p:cNvPr id="7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7A1E3A0-D2D1-4D8B-B0E1-77ECC1A14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619" y="1711368"/>
            <a:ext cx="9778652" cy="1796441"/>
          </a:xfrm>
          <a:prstGeom prst="rect">
            <a:avLst/>
          </a:prstGeom>
        </p:spPr>
      </p:pic>
      <p:pic>
        <p:nvPicPr>
          <p:cNvPr id="2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E1106C6-98C9-470F-A79A-264E6C909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619" y="3930371"/>
            <a:ext cx="9778652" cy="221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09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 b="1" i="0" u="none" strike="noStrike">
                <a:solidFill>
                  <a:srgbClr val="0D6CB9"/>
                </a:solidFill>
                <a:effectLst/>
                <a:latin typeface="Calibri" panose="020F0502020204030204" pitchFamily="34" charset="0"/>
              </a:rPr>
              <a:t>2021-2022: BUSINESS RULE UPDATES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3629" y="1051151"/>
            <a:ext cx="8988726" cy="4351338"/>
          </a:xfrm>
        </p:spPr>
        <p:txBody>
          <a:bodyPr lIns="91440" tIns="45720" rIns="91440" bIns="45720" anchor="t"/>
          <a:lstStyle/>
          <a:p>
            <a:r>
              <a:rPr lang="en-US">
                <a:ea typeface="+mn-lt"/>
                <a:cs typeface="+mn-lt"/>
              </a:rPr>
              <a:t>2021-2022 New Staff Association Validation Rules</a:t>
            </a:r>
          </a:p>
          <a:p>
            <a:pPr>
              <a:buClr>
                <a:srgbClr val="F16038"/>
              </a:buClr>
            </a:pPr>
            <a:endParaRPr lang="en-US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/>
            </a:endParaRPr>
          </a:p>
          <a:p>
            <a:pPr lvl="1"/>
            <a:endParaRPr lang="en-US" sz="1800"/>
          </a:p>
          <a:p>
            <a:endParaRPr lang="en-US"/>
          </a:p>
        </p:txBody>
      </p:sp>
      <p:pic>
        <p:nvPicPr>
          <p:cNvPr id="2" name="Picture 4" descr="Business rule 30310-0001">
            <a:extLst>
              <a:ext uri="{FF2B5EF4-FFF2-40B4-BE49-F238E27FC236}">
                <a16:creationId xmlns:a16="http://schemas.microsoft.com/office/drawing/2014/main" id="{6CFF0F40-8EED-436F-BFAF-3534A382E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0" y="1714875"/>
            <a:ext cx="9900557" cy="1967750"/>
          </a:xfrm>
          <a:prstGeom prst="rect">
            <a:avLst/>
          </a:prstGeom>
        </p:spPr>
      </p:pic>
      <p:pic>
        <p:nvPicPr>
          <p:cNvPr id="7" name="Picture 7" descr="Table&#10;&#10;Description automatically generated">
            <a:extLst>
              <a:ext uri="{FF2B5EF4-FFF2-40B4-BE49-F238E27FC236}">
                <a16:creationId xmlns:a16="http://schemas.microsoft.com/office/drawing/2014/main" id="{A03F515E-F280-4683-A540-C8E52AD2A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551" y="4133541"/>
            <a:ext cx="9809966" cy="221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98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56996"/>
            <a:ext cx="10623762" cy="4903131"/>
          </a:xfrm>
        </p:spPr>
        <p:txBody>
          <a:bodyPr lIns="91440" tIns="45720" rIns="91440" bIns="45720" anchor="t"/>
          <a:lstStyle/>
          <a:p>
            <a:r>
              <a:rPr lang="en-US" sz="3200" b="1">
                <a:solidFill>
                  <a:srgbClr val="0D6CB9"/>
                </a:solidFill>
                <a:ea typeface="+mn-lt"/>
                <a:cs typeface="+mn-lt"/>
              </a:rPr>
              <a:t>Class Roster</a:t>
            </a:r>
            <a:endParaRPr lang="en-US" sz="1800" i="1">
              <a:solidFill>
                <a:srgbClr val="0D6CB9"/>
              </a:solidFill>
              <a:ea typeface="+mn-lt"/>
              <a:cs typeface="+mn-lt"/>
            </a:endParaRPr>
          </a:p>
          <a:p>
            <a:pPr lvl="1"/>
            <a:r>
              <a:rPr lang="en-US" sz="2200">
                <a:cs typeface="Calibri"/>
              </a:rPr>
              <a:t>Program Area Updates &amp; Guidance</a:t>
            </a:r>
          </a:p>
          <a:p>
            <a:pPr lvl="1"/>
            <a:r>
              <a:rPr lang="en-US" sz="2200">
                <a:ea typeface="+mn-lt"/>
                <a:cs typeface="+mn-lt"/>
              </a:rPr>
              <a:t>2021-2022</a:t>
            </a:r>
          </a:p>
          <a:p>
            <a:pPr lvl="2"/>
            <a:r>
              <a:rPr lang="en-US" sz="1800">
                <a:ea typeface="+mn-lt"/>
                <a:cs typeface="+mn-lt"/>
              </a:rPr>
              <a:t>Data Element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Report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Business Rule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Code Table Updates</a:t>
            </a:r>
          </a:p>
          <a:p>
            <a:pPr lvl="1"/>
            <a:r>
              <a:rPr lang="en-US" sz="2200">
                <a:ea typeface="+mn-lt"/>
                <a:cs typeface="+mn-lt"/>
              </a:rPr>
              <a:t>Timeline</a:t>
            </a:r>
          </a:p>
          <a:p>
            <a:pPr lvl="1"/>
            <a:r>
              <a:rPr lang="en-US" sz="2200">
                <a:ea typeface="+mn-lt"/>
                <a:cs typeface="+mn-lt"/>
              </a:rPr>
              <a:t>Frequently Asked Questions</a:t>
            </a:r>
          </a:p>
          <a:p>
            <a:pPr lvl="1"/>
            <a:r>
              <a:rPr lang="en-US" sz="2200">
                <a:ea typeface="+mn-lt"/>
                <a:cs typeface="+mn-lt"/>
              </a:rPr>
              <a:t>Technical Resources</a:t>
            </a:r>
            <a:endParaRPr lang="en-US" sz="2200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5506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 b="1" i="0" u="none" strike="noStrike">
                <a:solidFill>
                  <a:srgbClr val="0D6CB9"/>
                </a:solidFill>
                <a:effectLst/>
                <a:latin typeface="Calibri" panose="020F0502020204030204" pitchFamily="34" charset="0"/>
              </a:rPr>
              <a:t>2021-2022: BUSINESS RULE UPDATES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3629" y="1051151"/>
            <a:ext cx="8988726" cy="4351338"/>
          </a:xfrm>
        </p:spPr>
        <p:txBody>
          <a:bodyPr lIns="91440" tIns="45720" rIns="91440" bIns="45720" anchor="t"/>
          <a:lstStyle/>
          <a:p>
            <a:r>
              <a:rPr lang="en-US">
                <a:ea typeface="+mn-lt"/>
                <a:cs typeface="+mn-lt"/>
              </a:rPr>
              <a:t>2021-2022 New Staff Association Validation Rules</a:t>
            </a:r>
          </a:p>
          <a:p>
            <a:pPr>
              <a:buClr>
                <a:srgbClr val="F16038"/>
              </a:buClr>
            </a:pPr>
            <a:endParaRPr lang="en-US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/>
            </a:endParaRPr>
          </a:p>
          <a:p>
            <a:pPr lvl="1"/>
            <a:endParaRPr lang="en-US" sz="1800"/>
          </a:p>
          <a:p>
            <a:endParaRPr lang="en-US"/>
          </a:p>
        </p:txBody>
      </p:sp>
      <p:pic>
        <p:nvPicPr>
          <p:cNvPr id="5" name="Picture 5" descr="Field Validation 30310-000D">
            <a:extLst>
              <a:ext uri="{FF2B5EF4-FFF2-40B4-BE49-F238E27FC236}">
                <a16:creationId xmlns:a16="http://schemas.microsoft.com/office/drawing/2014/main" id="{16A08662-EF77-4BB6-9BD1-61077A586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4306052"/>
            <a:ext cx="9900557" cy="1647684"/>
          </a:xfrm>
          <a:prstGeom prst="rect">
            <a:avLst/>
          </a:prstGeom>
        </p:spPr>
      </p:pic>
      <p:pic>
        <p:nvPicPr>
          <p:cNvPr id="7" name="Picture 7" descr="Business Rule 30310-0003">
            <a:extLst>
              <a:ext uri="{FF2B5EF4-FFF2-40B4-BE49-F238E27FC236}">
                <a16:creationId xmlns:a16="http://schemas.microsoft.com/office/drawing/2014/main" id="{CD6FBFB7-B942-4132-B877-A1CF886E3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551" y="1567269"/>
            <a:ext cx="9851717" cy="243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23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 b="1" i="0" u="none" strike="noStrike">
                <a:solidFill>
                  <a:srgbClr val="0D6CB9"/>
                </a:solidFill>
                <a:effectLst/>
                <a:latin typeface="Calibri" panose="020F0502020204030204" pitchFamily="34" charset="0"/>
              </a:rPr>
              <a:t>2021-2022: CODE TABLE UPDATES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4773" y="1196294"/>
            <a:ext cx="9723510" cy="4650695"/>
          </a:xfrm>
        </p:spPr>
        <p:txBody>
          <a:bodyPr lIns="91440" tIns="45720" rIns="91440" bIns="45720" anchor="t"/>
          <a:lstStyle/>
          <a:p>
            <a:r>
              <a:rPr lang="en-US" sz="3600">
                <a:ea typeface="+mn-lt"/>
                <a:cs typeface="+mn-lt"/>
              </a:rPr>
              <a:t>2021-2022 New Code Table</a:t>
            </a:r>
          </a:p>
          <a:p>
            <a:pPr lvl="1">
              <a:buClr>
                <a:srgbClr val="F16038"/>
              </a:buClr>
            </a:pPr>
            <a:r>
              <a:rPr lang="en-US" b="1">
                <a:ea typeface="+mn-lt"/>
                <a:cs typeface="+mn-lt"/>
              </a:rPr>
              <a:t>DC 165 – TEACHER-INCENTIVE-ALLOTMENT-DESIGNATION-CODE</a:t>
            </a:r>
            <a:endParaRPr lang="en-US"/>
          </a:p>
          <a:p>
            <a:pPr marL="0" indent="0">
              <a:buClr>
                <a:srgbClr val="F16038"/>
              </a:buClr>
              <a:buNone/>
            </a:pPr>
            <a:endParaRPr lang="en-US">
              <a:cs typeface="Calibri"/>
            </a:endParaRPr>
          </a:p>
          <a:p>
            <a:pPr lvl="1"/>
            <a:endParaRPr lang="en-US"/>
          </a:p>
          <a:p>
            <a:pPr marL="0" indent="0" algn="l">
              <a:buNone/>
            </a:pPr>
            <a:endParaRPr lang="en-US" sz="2000" b="0" i="0">
              <a:effectLst/>
            </a:endParaRPr>
          </a:p>
          <a:p>
            <a:pPr marL="457200" lvl="1" indent="0">
              <a:buNone/>
            </a:pPr>
            <a:endParaRPr lang="en-US"/>
          </a:p>
        </p:txBody>
      </p: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0950ED5A-543F-446D-9CFC-0C031F98D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687" y="2791936"/>
            <a:ext cx="10118270" cy="295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15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56996"/>
            <a:ext cx="10623762" cy="4903131"/>
          </a:xfrm>
        </p:spPr>
        <p:txBody>
          <a:bodyPr lIns="91440" tIns="45720" rIns="91440" bIns="45720" anchor="t"/>
          <a:lstStyle/>
          <a:p>
            <a:r>
              <a:rPr lang="en-US" sz="3200">
                <a:solidFill>
                  <a:srgbClr val="0D6CB9"/>
                </a:solidFill>
                <a:ea typeface="+mn-lt"/>
                <a:cs typeface="+mn-lt"/>
              </a:rPr>
              <a:t>Class Roster</a:t>
            </a:r>
            <a:endParaRPr lang="en-US" sz="1800" i="1">
              <a:solidFill>
                <a:srgbClr val="0D6CB9"/>
              </a:solidFill>
              <a:ea typeface="+mn-lt"/>
              <a:cs typeface="+mn-lt"/>
            </a:endParaRPr>
          </a:p>
          <a:p>
            <a:pPr lvl="1"/>
            <a:r>
              <a:rPr lang="en-US" sz="2200">
                <a:cs typeface="Calibri"/>
              </a:rPr>
              <a:t>Program Area Updates &amp; Guidance</a:t>
            </a:r>
          </a:p>
          <a:p>
            <a:pPr lvl="1"/>
            <a:r>
              <a:rPr lang="en-US" sz="2200">
                <a:ea typeface="+mn-lt"/>
                <a:cs typeface="+mn-lt"/>
              </a:rPr>
              <a:t>2020-2021</a:t>
            </a:r>
          </a:p>
          <a:p>
            <a:pPr lvl="2"/>
            <a:r>
              <a:rPr lang="en-US" sz="1800">
                <a:ea typeface="+mn-lt"/>
                <a:cs typeface="+mn-lt"/>
              </a:rPr>
              <a:t>Submission Updates</a:t>
            </a:r>
          </a:p>
          <a:p>
            <a:pPr lvl="1"/>
            <a:r>
              <a:rPr lang="en-US" sz="2200">
                <a:ea typeface="+mn-lt"/>
                <a:cs typeface="+mn-lt"/>
              </a:rPr>
              <a:t>2021-2022</a:t>
            </a:r>
          </a:p>
          <a:p>
            <a:pPr lvl="2"/>
            <a:r>
              <a:rPr lang="en-US" sz="1800">
                <a:ea typeface="+mn-lt"/>
                <a:cs typeface="+mn-lt"/>
              </a:rPr>
              <a:t>Data Element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Report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Business Rule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Code Table Updates</a:t>
            </a:r>
          </a:p>
          <a:p>
            <a:pPr lvl="1"/>
            <a:r>
              <a:rPr lang="en-US" sz="2200" b="1">
                <a:ea typeface="+mn-lt"/>
                <a:cs typeface="+mn-lt"/>
              </a:rPr>
              <a:t>Timeline</a:t>
            </a:r>
          </a:p>
          <a:p>
            <a:pPr lvl="1"/>
            <a:r>
              <a:rPr lang="en-US" sz="2200">
                <a:ea typeface="+mn-lt"/>
                <a:cs typeface="+mn-lt"/>
              </a:rPr>
              <a:t>Frequently Asked Questions</a:t>
            </a:r>
          </a:p>
          <a:p>
            <a:pPr lvl="1"/>
            <a:r>
              <a:rPr lang="en-US" sz="2200">
                <a:ea typeface="+mn-lt"/>
                <a:cs typeface="+mn-lt"/>
              </a:rPr>
              <a:t>Technical Resources</a:t>
            </a:r>
            <a:endParaRPr lang="en-US" sz="2200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4663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TIMELINE: 2021-2022 FALL 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2898" y="1482513"/>
            <a:ext cx="8988726" cy="435133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b="1">
                <a:ea typeface="+mn-lt"/>
                <a:cs typeface="+mn-lt"/>
              </a:rPr>
              <a:t>Fall Submission Due: </a:t>
            </a:r>
            <a:r>
              <a:rPr lang="en-US">
                <a:ea typeface="+mn-lt"/>
                <a:cs typeface="+mn-lt"/>
              </a:rPr>
              <a:t>October 21, 2021</a:t>
            </a: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2B65D8F-164C-4DDD-855C-C171AE2972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378709"/>
              </p:ext>
            </p:extLst>
          </p:nvPr>
        </p:nvGraphicFramePr>
        <p:xfrm>
          <a:off x="2281107" y="2275389"/>
          <a:ext cx="8240110" cy="2865263"/>
        </p:xfrm>
        <a:graphic>
          <a:graphicData uri="http://schemas.openxmlformats.org/drawingml/2006/table">
            <a:tbl>
              <a:tblPr firstRow="1"/>
              <a:tblGrid>
                <a:gridCol w="5875922">
                  <a:extLst>
                    <a:ext uri="{9D8B030D-6E8A-4147-A177-3AD203B41FA5}">
                      <a16:colId xmlns:a16="http://schemas.microsoft.com/office/drawing/2014/main" val="3279814206"/>
                    </a:ext>
                  </a:extLst>
                </a:gridCol>
                <a:gridCol w="2364188">
                  <a:extLst>
                    <a:ext uri="{9D8B030D-6E8A-4147-A177-3AD203B41FA5}">
                      <a16:colId xmlns:a16="http://schemas.microsoft.com/office/drawing/2014/main" val="1858003758"/>
                    </a:ext>
                  </a:extLst>
                </a:gridCol>
              </a:tblGrid>
              <a:tr h="445038">
                <a:tc gridSpan="2">
                  <a:txBody>
                    <a:bodyPr/>
                    <a:lstStyle/>
                    <a:p>
                      <a:pPr algn="l" rtl="0" fontAlgn="base"/>
                      <a:r>
                        <a:rPr lang="en-US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Class Roster Collection – Fall Submission​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43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543969"/>
                  </a:ext>
                </a:extLst>
              </a:tr>
              <a:tr h="44503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TSDS ready to load data to eDM​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43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4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 August 2, 2021​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43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4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953777"/>
                  </a:ext>
                </a:extLst>
              </a:tr>
              <a:tr h="44503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 Roster Fall ready for users to promote data​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 September 13, 2021​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923096"/>
                  </a:ext>
                </a:extLst>
              </a:tr>
              <a:tr h="44503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 Roster Fall snapshot date</a:t>
                      </a:r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US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Friday in September</a:t>
                      </a:r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4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 September 24, 2021​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4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438165"/>
                  </a:ext>
                </a:extLst>
              </a:tr>
              <a:tr h="44503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 Roster Fall ready for users to complete</a:t>
                      </a:r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 September 24, 2021</a:t>
                      </a:r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408563"/>
                  </a:ext>
                </a:extLst>
              </a:tr>
              <a:tr h="44503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 Roster Fall submission due date for LEAs</a:t>
                      </a:r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4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 October 21</a:t>
                      </a:r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2021​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4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747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019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TIMELINE: 2021-2022 WINTER 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2898" y="1482513"/>
            <a:ext cx="8988726" cy="435133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b="1">
                <a:ea typeface="+mn-lt"/>
                <a:cs typeface="+mn-lt"/>
              </a:rPr>
              <a:t>Winter Submission Due: </a:t>
            </a:r>
            <a:r>
              <a:rPr lang="en-US">
                <a:ea typeface="+mn-lt"/>
                <a:cs typeface="+mn-lt"/>
              </a:rPr>
              <a:t>March 31, 2022</a:t>
            </a: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BF5D850-A5DD-41BE-8FCF-2F1631CBE3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080373"/>
              </p:ext>
            </p:extLst>
          </p:nvPr>
        </p:nvGraphicFramePr>
        <p:xfrm>
          <a:off x="2298862" y="2284003"/>
          <a:ext cx="8174795" cy="2865263"/>
        </p:xfrm>
        <a:graphic>
          <a:graphicData uri="http://schemas.openxmlformats.org/drawingml/2006/table">
            <a:tbl>
              <a:tblPr firstRow="1"/>
              <a:tblGrid>
                <a:gridCol w="5829347">
                  <a:extLst>
                    <a:ext uri="{9D8B030D-6E8A-4147-A177-3AD203B41FA5}">
                      <a16:colId xmlns:a16="http://schemas.microsoft.com/office/drawing/2014/main" val="667909420"/>
                    </a:ext>
                  </a:extLst>
                </a:gridCol>
                <a:gridCol w="2345448">
                  <a:extLst>
                    <a:ext uri="{9D8B030D-6E8A-4147-A177-3AD203B41FA5}">
                      <a16:colId xmlns:a16="http://schemas.microsoft.com/office/drawing/2014/main" val="1494121768"/>
                    </a:ext>
                  </a:extLst>
                </a:gridCol>
              </a:tblGrid>
              <a:tr h="445038">
                <a:tc gridSpan="2">
                  <a:txBody>
                    <a:bodyPr/>
                    <a:lstStyle/>
                    <a:p>
                      <a:pPr algn="l" rtl="0" fontAlgn="base"/>
                      <a:r>
                        <a:rPr lang="en-US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Class Roster Collection – Winter Submission​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43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269257"/>
                  </a:ext>
                </a:extLst>
              </a:tr>
              <a:tr h="44503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TSDS ready to load data to eDM​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43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4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 August 2, 2021​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43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4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858910"/>
                  </a:ext>
                </a:extLst>
              </a:tr>
              <a:tr h="44503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 Roster Winter ready for users to promote data​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 January 31, 2022​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964298"/>
                  </a:ext>
                </a:extLst>
              </a:tr>
              <a:tr h="44503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 Roster Winter snapshot date</a:t>
                      </a:r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US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Friday in February </a:t>
                      </a:r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4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 February 25, 2022​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4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670575"/>
                  </a:ext>
                </a:extLst>
              </a:tr>
              <a:tr h="44503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 Roster Winter ready for users to complete</a:t>
                      </a:r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 February 25, 2022</a:t>
                      </a:r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532333"/>
                  </a:ext>
                </a:extLst>
              </a:tr>
              <a:tr h="44503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 Roster Winter submission due date for LEAs</a:t>
                      </a:r>
                      <a:r>
                        <a:rPr lang="en-US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4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 March 31</a:t>
                      </a:r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2022​</a:t>
                      </a:r>
                    </a:p>
                  </a:txBody>
                  <a:tcPr anchor="ctr">
                    <a:lnL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1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4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603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2561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56996"/>
            <a:ext cx="10623762" cy="4903131"/>
          </a:xfrm>
        </p:spPr>
        <p:txBody>
          <a:bodyPr lIns="91440" tIns="45720" rIns="91440" bIns="45720" anchor="t"/>
          <a:lstStyle/>
          <a:p>
            <a:r>
              <a:rPr lang="en-US" sz="3200">
                <a:solidFill>
                  <a:srgbClr val="0D6CB9"/>
                </a:solidFill>
                <a:ea typeface="+mn-lt"/>
                <a:cs typeface="+mn-lt"/>
              </a:rPr>
              <a:t>Class Roster</a:t>
            </a:r>
            <a:endParaRPr lang="en-US" sz="1800" i="1">
              <a:solidFill>
                <a:srgbClr val="0D6CB9"/>
              </a:solidFill>
              <a:ea typeface="+mn-lt"/>
              <a:cs typeface="+mn-lt"/>
            </a:endParaRPr>
          </a:p>
          <a:p>
            <a:pPr lvl="1"/>
            <a:r>
              <a:rPr lang="en-US" sz="2200">
                <a:cs typeface="Calibri"/>
              </a:rPr>
              <a:t>Program Area Updates &amp; Guidance</a:t>
            </a:r>
          </a:p>
          <a:p>
            <a:pPr lvl="1"/>
            <a:r>
              <a:rPr lang="en-US" sz="2200">
                <a:ea typeface="+mn-lt"/>
                <a:cs typeface="+mn-lt"/>
              </a:rPr>
              <a:t>2021-2022</a:t>
            </a:r>
          </a:p>
          <a:p>
            <a:pPr lvl="2"/>
            <a:r>
              <a:rPr lang="en-US" sz="1800">
                <a:ea typeface="+mn-lt"/>
                <a:cs typeface="+mn-lt"/>
              </a:rPr>
              <a:t>Data Element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Report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Business Rule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Code Table Updates</a:t>
            </a:r>
          </a:p>
          <a:p>
            <a:pPr lvl="1"/>
            <a:r>
              <a:rPr lang="en-US" sz="2200">
                <a:ea typeface="+mn-lt"/>
                <a:cs typeface="+mn-lt"/>
              </a:rPr>
              <a:t>Timeline</a:t>
            </a:r>
          </a:p>
          <a:p>
            <a:pPr lvl="1"/>
            <a:r>
              <a:rPr lang="en-US" sz="2200" b="1">
                <a:ea typeface="+mn-lt"/>
                <a:cs typeface="+mn-lt"/>
              </a:rPr>
              <a:t>Frequently Asked Questions</a:t>
            </a:r>
          </a:p>
          <a:p>
            <a:pPr lvl="1"/>
            <a:r>
              <a:rPr lang="en-US" sz="2200">
                <a:ea typeface="+mn-lt"/>
                <a:cs typeface="+mn-lt"/>
              </a:rPr>
              <a:t>Technical Resources</a:t>
            </a:r>
            <a:endParaRPr lang="en-US" sz="2200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7925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FREQUENTLY ASKED QUESTIONS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b="1" dirty="0"/>
              <a:t>On the </a:t>
            </a:r>
            <a:r>
              <a:rPr lang="en-US" b="1" dirty="0" err="1"/>
              <a:t>TeacherSchoolAssociation</a:t>
            </a:r>
            <a:r>
              <a:rPr lang="en-US" b="1" dirty="0"/>
              <a:t> complex type, does an LEA need to send information about the classes the teacher is teaching?</a:t>
            </a:r>
          </a:p>
          <a:p>
            <a:pPr marL="0" indent="0">
              <a:buNone/>
            </a:pPr>
            <a:endParaRPr lang="en-US" b="1" dirty="0">
              <a:cs typeface="Calibri"/>
            </a:endParaRPr>
          </a:p>
          <a:p>
            <a:pPr marL="571500" lvl="1" indent="0">
              <a:buNone/>
            </a:pPr>
            <a:r>
              <a:rPr lang="en-US" dirty="0"/>
              <a:t>An LEA will only report the Staff Unique ID and Campus ID on the </a:t>
            </a:r>
            <a:r>
              <a:rPr lang="en-US"/>
              <a:t>TeacherSchoolAssociation</a:t>
            </a:r>
            <a:r>
              <a:rPr lang="en-US" dirty="0"/>
              <a:t>.</a:t>
            </a:r>
            <a:endParaRPr lang="en-US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4646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FREQUENTLY ASKED QUESTIONS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b="1">
                <a:ea typeface="+mn-lt"/>
                <a:cs typeface="+mn-lt"/>
              </a:rPr>
              <a:t>Will LEAs submit TeacherSchoolAssociation complex type in the Class Roster Fall submission?</a:t>
            </a:r>
          </a:p>
          <a:p>
            <a:pPr marL="0" indent="0">
              <a:buNone/>
            </a:pPr>
            <a:endParaRPr lang="en-US" b="1">
              <a:cs typeface="Calibri" panose="020F0502020204030204"/>
            </a:endParaRPr>
          </a:p>
          <a:p>
            <a:pPr marL="457200" lvl="1" indent="0">
              <a:buNone/>
            </a:pPr>
            <a:r>
              <a:rPr lang="en-US">
                <a:ea typeface="+mn-lt"/>
                <a:cs typeface="+mn-lt"/>
              </a:rPr>
              <a:t>No, this complex type will only be submitted in the Class Roster Winter submission for TIA designated teachers that are not reported on TeacherSectionAssociation complex types.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2051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FREQUENTLY ASKED QUESTIONS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841" y="918625"/>
            <a:ext cx="9862645" cy="5772100"/>
          </a:xfrm>
        </p:spPr>
        <p:txBody>
          <a:bodyPr lIns="91440" tIns="45720" rIns="91440" bIns="45720" anchor="t"/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an LEA report both teacher school association and teacher section association data, for the same teacher, with a TIA designation?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guidance in TEDS is to only report the teacher school association if there is not a teacher section association for the teacher (role id 087). </a:t>
            </a:r>
            <a:r>
              <a:rPr lang="en-US">
                <a:ea typeface="Calibri" panose="020F0502020204030204" pitchFamily="34" charset="0"/>
                <a:cs typeface="Times New Roman" panose="02020603050405020304" pitchFamily="18" charset="0"/>
              </a:rPr>
              <a:t>However, </a:t>
            </a:r>
            <a:r>
              <a:rPr lang="en-US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there will not be a fatal stopping the LEAs from reporting both. </a:t>
            </a:r>
          </a:p>
          <a:p>
            <a:pPr marL="5715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the campus IDs are different from the teacher school association data and the teacher section association data, there will be a special warning issued asking the LEA to verify that the data is correct.</a:t>
            </a:r>
          </a:p>
          <a:p>
            <a:pPr marL="5715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8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Only the teacher school association data will be promoted for those teachers that have at least one teacher incentive allotment designation code (E1722).</a:t>
            </a:r>
          </a:p>
          <a:p>
            <a:pPr marL="0" indent="0">
              <a:buNone/>
            </a:pPr>
            <a:endParaRPr lang="en-US"/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233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56996"/>
            <a:ext cx="10623762" cy="4903131"/>
          </a:xfrm>
        </p:spPr>
        <p:txBody>
          <a:bodyPr lIns="91440" tIns="45720" rIns="91440" bIns="45720" anchor="t"/>
          <a:lstStyle/>
          <a:p>
            <a:r>
              <a:rPr lang="en-US" sz="3200">
                <a:solidFill>
                  <a:srgbClr val="0D6CB9"/>
                </a:solidFill>
                <a:ea typeface="+mn-lt"/>
                <a:cs typeface="+mn-lt"/>
              </a:rPr>
              <a:t>Class Roster</a:t>
            </a:r>
            <a:endParaRPr lang="en-US" sz="1800" i="1">
              <a:solidFill>
                <a:srgbClr val="0D6CB9"/>
              </a:solidFill>
              <a:ea typeface="+mn-lt"/>
              <a:cs typeface="+mn-lt"/>
            </a:endParaRPr>
          </a:p>
          <a:p>
            <a:pPr lvl="1"/>
            <a:r>
              <a:rPr lang="en-US" sz="2200">
                <a:cs typeface="Calibri"/>
              </a:rPr>
              <a:t>Program Area Updates &amp; Guidance</a:t>
            </a:r>
          </a:p>
          <a:p>
            <a:pPr lvl="1"/>
            <a:r>
              <a:rPr lang="en-US" sz="2200">
                <a:ea typeface="+mn-lt"/>
                <a:cs typeface="+mn-lt"/>
              </a:rPr>
              <a:t>2021-2022</a:t>
            </a:r>
          </a:p>
          <a:p>
            <a:pPr lvl="2"/>
            <a:r>
              <a:rPr lang="en-US" sz="1800">
                <a:ea typeface="+mn-lt"/>
                <a:cs typeface="+mn-lt"/>
              </a:rPr>
              <a:t>Data Element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Report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Business Rule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Code Table Updates</a:t>
            </a:r>
          </a:p>
          <a:p>
            <a:pPr lvl="1"/>
            <a:r>
              <a:rPr lang="en-US" sz="2200">
                <a:ea typeface="+mn-lt"/>
                <a:cs typeface="+mn-lt"/>
              </a:rPr>
              <a:t>Timeline</a:t>
            </a:r>
          </a:p>
          <a:p>
            <a:pPr lvl="1"/>
            <a:r>
              <a:rPr lang="en-US" sz="2200">
                <a:ea typeface="+mn-lt"/>
                <a:cs typeface="+mn-lt"/>
              </a:rPr>
              <a:t>Frequently Asked Questions</a:t>
            </a:r>
          </a:p>
          <a:p>
            <a:pPr lvl="1"/>
            <a:r>
              <a:rPr lang="en-US" sz="2200" b="1">
                <a:ea typeface="+mn-lt"/>
                <a:cs typeface="+mn-lt"/>
              </a:rPr>
              <a:t>Technical Resources</a:t>
            </a:r>
            <a:endParaRPr lang="en-US" sz="2200" b="1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1140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56996"/>
            <a:ext cx="10623762" cy="4903131"/>
          </a:xfrm>
        </p:spPr>
        <p:txBody>
          <a:bodyPr lIns="91440" tIns="45720" rIns="91440" bIns="45720" anchor="t"/>
          <a:lstStyle/>
          <a:p>
            <a:r>
              <a:rPr lang="en-US" sz="3200">
                <a:solidFill>
                  <a:srgbClr val="0D6CB9"/>
                </a:solidFill>
                <a:ea typeface="+mn-lt"/>
                <a:cs typeface="+mn-lt"/>
              </a:rPr>
              <a:t>Class Roster</a:t>
            </a:r>
            <a:endParaRPr lang="en-US" sz="1800" i="1">
              <a:solidFill>
                <a:srgbClr val="0D6CB9"/>
              </a:solidFill>
              <a:ea typeface="+mn-lt"/>
              <a:cs typeface="+mn-lt"/>
            </a:endParaRPr>
          </a:p>
          <a:p>
            <a:pPr lvl="1"/>
            <a:r>
              <a:rPr lang="en-US" sz="2200" b="1">
                <a:cs typeface="Calibri"/>
              </a:rPr>
              <a:t>Program Area Updates &amp; Guidance</a:t>
            </a:r>
          </a:p>
          <a:p>
            <a:pPr lvl="1"/>
            <a:r>
              <a:rPr lang="en-US" sz="2200">
                <a:ea typeface="+mn-lt"/>
                <a:cs typeface="+mn-lt"/>
              </a:rPr>
              <a:t>2021-2022</a:t>
            </a:r>
          </a:p>
          <a:p>
            <a:pPr lvl="2"/>
            <a:r>
              <a:rPr lang="en-US" sz="1800">
                <a:ea typeface="+mn-lt"/>
                <a:cs typeface="+mn-lt"/>
              </a:rPr>
              <a:t>Data Element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Report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Business Rule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Code Table Updates</a:t>
            </a:r>
          </a:p>
          <a:p>
            <a:pPr lvl="1"/>
            <a:r>
              <a:rPr lang="en-US" sz="2200">
                <a:ea typeface="+mn-lt"/>
                <a:cs typeface="+mn-lt"/>
              </a:rPr>
              <a:t>Timeline</a:t>
            </a:r>
          </a:p>
          <a:p>
            <a:pPr lvl="1"/>
            <a:r>
              <a:rPr lang="en-US" sz="2200">
                <a:ea typeface="+mn-lt"/>
                <a:cs typeface="+mn-lt"/>
              </a:rPr>
              <a:t>Frequently Asked Questions</a:t>
            </a:r>
          </a:p>
          <a:p>
            <a:pPr lvl="1"/>
            <a:r>
              <a:rPr lang="en-US" sz="2200">
                <a:ea typeface="+mn-lt"/>
                <a:cs typeface="+mn-lt"/>
              </a:rPr>
              <a:t>Technical Resources</a:t>
            </a:r>
            <a:endParaRPr lang="en-US" sz="2200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31513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TECHNICAL RESOURCES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0553" y="996410"/>
            <a:ext cx="8988726" cy="5494338"/>
          </a:xfrm>
        </p:spPr>
        <p:txBody>
          <a:bodyPr lIns="91440" tIns="45720" rIns="91440" bIns="45720" anchor="t"/>
          <a:lstStyle/>
          <a:p>
            <a:pPr algn="l" rtl="0" fontAlgn="base"/>
            <a:r>
              <a:rPr lang="en-US" b="1" i="0" u="none" strike="noStrike" dirty="0">
                <a:solidFill>
                  <a:srgbClr val="595959"/>
                </a:solidFill>
                <a:effectLst/>
                <a:latin typeface="Calibri"/>
                <a:cs typeface="Calibri"/>
              </a:rPr>
              <a:t>Technical Specifications: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​</a:t>
            </a:r>
          </a:p>
          <a:p>
            <a:pPr lvl="1" fontAlgn="base"/>
            <a:r>
              <a:rPr lang="en-US" b="1" i="0" u="sng" strike="noStrike" dirty="0">
                <a:solidFill>
                  <a:srgbClr val="1682C5"/>
                </a:solidFill>
                <a:effectLst/>
                <a:latin typeface="Calibri"/>
                <a:cs typeface="Calibri"/>
                <a:hlinkClick r:id="rId3"/>
              </a:rPr>
              <a:t>Texas Education Data Standards (TEDS)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​</a:t>
            </a:r>
          </a:p>
          <a:p>
            <a:pPr lvl="1"/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l" rtl="0" fontAlgn="base"/>
            <a:r>
              <a:rPr lang="en-US" b="1" i="0" u="none" strike="noStrike" dirty="0">
                <a:solidFill>
                  <a:srgbClr val="595959"/>
                </a:solidFill>
                <a:effectLst/>
                <a:latin typeface="Calibri"/>
                <a:cs typeface="Calibri"/>
              </a:rPr>
              <a:t>Technical Support: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​</a:t>
            </a:r>
          </a:p>
          <a:p>
            <a:pPr lvl="1" fontAlgn="base"/>
            <a:r>
              <a:rPr lang="en-US" b="1" i="0" u="sng" strike="noStrike" dirty="0">
                <a:solidFill>
                  <a:srgbClr val="1682C5"/>
                </a:solidFill>
                <a:effectLst/>
                <a:latin typeface="Calibri"/>
                <a:cs typeface="Calibri"/>
                <a:hlinkClick r:id="rId4"/>
              </a:rPr>
              <a:t>TSDSCustomerSupport@tea.texas.gov</a:t>
            </a:r>
            <a:r>
              <a:rPr lang="en-US" b="1" i="0" u="none" strike="noStrike" dirty="0">
                <a:solidFill>
                  <a:srgbClr val="595959"/>
                </a:solidFill>
                <a:effectLst/>
                <a:latin typeface="Calibri"/>
                <a:cs typeface="Calibri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​</a:t>
            </a:r>
          </a:p>
          <a:p>
            <a:pPr lvl="1" fontAlgn="base"/>
            <a:endParaRPr lang="en-US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b="1" i="0" u="none" strike="noStrike" dirty="0">
                <a:solidFill>
                  <a:srgbClr val="595959"/>
                </a:solidFill>
                <a:effectLst/>
                <a:latin typeface="Calibri"/>
                <a:cs typeface="Calibri"/>
              </a:rPr>
              <a:t>TIA Program Area: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​</a:t>
            </a:r>
          </a:p>
          <a:p>
            <a:pPr lvl="1" fontAlgn="base"/>
            <a:r>
              <a:rPr lang="en-US" b="1" i="0" u="sng" strike="noStrike" dirty="0">
                <a:solidFill>
                  <a:srgbClr val="1682C5"/>
                </a:solidFill>
                <a:effectLst/>
                <a:latin typeface="Calibri"/>
                <a:cs typeface="Calibri"/>
                <a:hlinkClick r:id="rId5"/>
              </a:rPr>
              <a:t>tia@tea.texas.gov</a:t>
            </a:r>
            <a:r>
              <a:rPr lang="en-US" b="1" i="0" u="none" strike="noStrike" dirty="0">
                <a:solidFill>
                  <a:srgbClr val="595959"/>
                </a:solidFill>
                <a:effectLst/>
                <a:latin typeface="Calibri"/>
                <a:cs typeface="Calibri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​</a:t>
            </a:r>
          </a:p>
          <a:p>
            <a:pPr lvl="1"/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l" rtl="0" fontAlgn="base"/>
            <a:r>
              <a:rPr lang="en-US" b="1" i="0" u="none" strike="noStrike" dirty="0">
                <a:solidFill>
                  <a:srgbClr val="595959"/>
                </a:solidFill>
                <a:effectLst/>
                <a:latin typeface="Calibri"/>
                <a:cs typeface="Calibri"/>
              </a:rPr>
              <a:t>Knowledge Base Articles: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​</a:t>
            </a:r>
          </a:p>
          <a:p>
            <a:pPr lvl="1" fontAlgn="base"/>
            <a:r>
              <a:rPr lang="en-US" b="0" i="1" u="sng" strike="noStrike" dirty="0">
                <a:solidFill>
                  <a:srgbClr val="1682C5"/>
                </a:solidFill>
                <a:effectLst/>
                <a:latin typeface="Calibri"/>
                <a:cs typeface="Calibri"/>
                <a:hlinkClick r:id="rId6"/>
              </a:rPr>
              <a:t>TSDSKB-587</a:t>
            </a:r>
            <a:r>
              <a:rPr lang="en-US" b="0" i="1" u="none" strike="noStrike" dirty="0">
                <a:solidFill>
                  <a:srgbClr val="595959"/>
                </a:solidFill>
                <a:effectLst/>
                <a:latin typeface="Calibri"/>
                <a:cs typeface="Calibri"/>
              </a:rPr>
              <a:t> General FAQs for Class Roster </a:t>
            </a:r>
            <a:r>
              <a:rPr lang="en-US" i="1" dirty="0">
                <a:solidFill>
                  <a:srgbClr val="595959"/>
                </a:solidFill>
                <a:latin typeface="Calibri"/>
                <a:cs typeface="Calibri"/>
              </a:rPr>
              <a:t>Collection</a:t>
            </a:r>
            <a:endParaRPr lang="en-US" b="0" i="1" u="none" strike="noStrike" dirty="0">
              <a:solidFill>
                <a:srgbClr val="595959"/>
              </a:solidFill>
              <a:effectLst/>
              <a:latin typeface="Calibri"/>
              <a:cs typeface="Calibri"/>
            </a:endParaRPr>
          </a:p>
          <a:p>
            <a:pPr lvl="1"/>
            <a:endParaRPr lang="en-US" i="1" dirty="0">
              <a:solidFill>
                <a:srgbClr val="595959"/>
              </a:solidFill>
              <a:effectLst/>
              <a:latin typeface="Calibri" panose="020F0502020204030204"/>
              <a:cs typeface="Calibri"/>
            </a:endParaRPr>
          </a:p>
          <a:p>
            <a:pPr marL="0" indent="0">
              <a:buClr>
                <a:srgbClr val="F16038"/>
              </a:buClr>
              <a:buNone/>
            </a:pPr>
            <a:endParaRPr lang="en-US" b="1" dirty="0">
              <a:solidFill>
                <a:srgbClr val="595959"/>
              </a:solidFill>
              <a:latin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9762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E0E511-8808-46F4-8573-BB38D11797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>
                <a:cs typeface="Calibri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972553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PROGRAM AREA UPDATES &amp; GUIDANCE</a:t>
            </a:r>
            <a:endParaRPr lang="en-US"/>
          </a:p>
        </p:txBody>
      </p:sp>
      <p:sp>
        <p:nvSpPr>
          <p:cNvPr id="4" name="Content Placeholder 3" descr="Program Area Updates &amp; Guidance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2904" y="1057672"/>
            <a:ext cx="9773494" cy="4351338"/>
          </a:xfrm>
        </p:spPr>
        <p:txBody>
          <a:bodyPr/>
          <a:lstStyle/>
          <a:p>
            <a:pPr marL="0" indent="0" algn="l">
              <a:buNone/>
            </a:pPr>
            <a:endParaRPr lang="en-US" b="0" i="0">
              <a:effectLst/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0FB7F9-06EE-4A11-8539-8B2294F5D649}"/>
              </a:ext>
            </a:extLst>
          </p:cNvPr>
          <p:cNvSpPr txBox="1"/>
          <p:nvPr/>
        </p:nvSpPr>
        <p:spPr>
          <a:xfrm>
            <a:off x="2443579" y="1483441"/>
            <a:ext cx="8129726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l" rtl="0" fontAlgn="base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800" b="0" i="0" u="none" strike="noStrike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Teacher Incentive Allotment (TIA) Program Area</a:t>
            </a:r>
          </a:p>
          <a:p>
            <a:pPr marL="742950" lvl="1" indent="-285750" fontAlgn="base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800">
                <a:solidFill>
                  <a:srgbClr val="595959"/>
                </a:solidFill>
                <a:latin typeface="Calibri"/>
                <a:cs typeface="Calibri"/>
              </a:rPr>
              <a:t>Grace Wu, Director of Strategic Compensation</a:t>
            </a:r>
            <a:endParaRPr lang="en-US" sz="2800">
              <a:solidFill>
                <a:srgbClr val="595959"/>
              </a:solidFill>
              <a:latin typeface="Calibri" panose="020F0502020204030204" pitchFamily="34" charset="0"/>
              <a:cs typeface="Calibri"/>
            </a:endParaRPr>
          </a:p>
          <a:p>
            <a:pPr marL="742950" lvl="1" indent="-285750" fontAlgn="base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800" b="0" i="0">
                <a:solidFill>
                  <a:srgbClr val="595959"/>
                </a:solidFill>
                <a:effectLst/>
                <a:latin typeface="Calibri"/>
                <a:cs typeface="Calibri"/>
              </a:rPr>
              <a:t>Lyra Swinney</a:t>
            </a:r>
            <a:r>
              <a:rPr lang="en-US" sz="2800">
                <a:solidFill>
                  <a:srgbClr val="595959"/>
                </a:solidFill>
                <a:latin typeface="Calibri"/>
                <a:cs typeface="Calibri"/>
              </a:rPr>
              <a:t>, Project Coordinator</a:t>
            </a:r>
            <a:endParaRPr lang="en-US" sz="2800" b="0" i="0">
              <a:solidFill>
                <a:srgbClr val="595959"/>
              </a:solidFill>
              <a:effectLst/>
              <a:latin typeface="Calibri" panose="020F0502020204030204" pitchFamily="34" charset="0"/>
              <a:cs typeface="Calibri"/>
            </a:endParaRPr>
          </a:p>
          <a:p>
            <a:pPr marL="742950" lvl="1" indent="-285750" fontAlgn="base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280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327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0766" y="1110207"/>
            <a:ext cx="9723418" cy="5236679"/>
          </a:xfrm>
        </p:spPr>
        <p:txBody>
          <a:bodyPr/>
          <a:lstStyle/>
          <a:p>
            <a:pPr fontAlgn="base"/>
            <a:r>
              <a:rPr lang="en-US" b="0" i="0" u="none" strike="noStrike">
                <a:effectLst/>
              </a:rPr>
              <a:t>Spirit of legislation: reward highly effective teachers, incentivize highly effective teachers to work with </a:t>
            </a:r>
            <a:r>
              <a:rPr lang="en-US" b="1"/>
              <a:t>students</a:t>
            </a:r>
            <a:r>
              <a:rPr lang="en-US" b="0" i="0" u="none" strike="noStrike">
                <a:effectLst/>
              </a:rPr>
              <a:t> at high needs and rural campuses.</a:t>
            </a:r>
            <a:r>
              <a:rPr lang="en-US" b="0" i="0">
                <a:effectLst/>
              </a:rPr>
              <a:t>​</a:t>
            </a:r>
            <a:endParaRPr lang="en-US"/>
          </a:p>
          <a:p>
            <a:pPr fontAlgn="base"/>
            <a:r>
              <a:rPr lang="en-US" b="0" i="0" u="none" strike="noStrike">
                <a:effectLst/>
              </a:rPr>
              <a:t>Once a teacher is designated, TEA must have an </a:t>
            </a:r>
            <a:r>
              <a:rPr lang="en-US" b="0" i="0" u="sng">
                <a:effectLst/>
              </a:rPr>
              <a:t>automated</a:t>
            </a:r>
            <a:r>
              <a:rPr lang="en-US" b="0" i="0" u="none" strike="noStrike">
                <a:effectLst/>
              </a:rPr>
              <a:t> method to determine eligibility, placement, and position</a:t>
            </a:r>
            <a:r>
              <a:rPr lang="en-US"/>
              <a:t> </a:t>
            </a:r>
            <a:r>
              <a:rPr lang="en-US" b="1"/>
              <a:t>annually</a:t>
            </a:r>
            <a:r>
              <a:rPr lang="en-US"/>
              <a:t>.</a:t>
            </a:r>
            <a:r>
              <a:rPr lang="en-US" b="0" i="0">
                <a:effectLst/>
              </a:rPr>
              <a:t>​</a:t>
            </a:r>
            <a:endParaRPr lang="en-US"/>
          </a:p>
          <a:p>
            <a:pPr fontAlgn="base"/>
            <a:r>
              <a:rPr lang="en-US" b="0" i="0" u="none" strike="noStrike">
                <a:effectLst/>
              </a:rPr>
              <a:t>Commissioner rules for eligibility:</a:t>
            </a:r>
            <a:r>
              <a:rPr lang="en-US" b="0" i="0">
                <a:effectLst/>
              </a:rPr>
              <a:t>​</a:t>
            </a:r>
            <a:endParaRPr lang="en-US"/>
          </a:p>
          <a:p>
            <a:pPr lvl="1" fontAlgn="base"/>
            <a:r>
              <a:rPr lang="en-US" sz="2800" b="0" i="0" u="none" strike="noStrike">
                <a:effectLst/>
              </a:rPr>
              <a:t>087 Teacher in Winter Class Roster</a:t>
            </a:r>
            <a:endParaRPr lang="en-US" sz="2800" b="0" i="0">
              <a:effectLst/>
            </a:endParaRPr>
          </a:p>
          <a:p>
            <a:pPr lvl="1" fontAlgn="base"/>
            <a:r>
              <a:rPr lang="en-US" sz="2800" b="0" i="0" u="none" strike="noStrike">
                <a:effectLst/>
              </a:rPr>
              <a:t>Creditable year of service</a:t>
            </a:r>
            <a:r>
              <a:rPr lang="en-US" sz="2800" b="0" i="0">
                <a:effectLst/>
              </a:rPr>
              <a:t>​</a:t>
            </a:r>
            <a:r>
              <a:rPr lang="en-US" sz="2800"/>
              <a:t> </a:t>
            </a:r>
          </a:p>
          <a:p>
            <a:pPr fontAlgn="base"/>
            <a:r>
              <a:rPr lang="en-US" b="0" i="0" u="none" strike="noStrike">
                <a:effectLst/>
              </a:rPr>
              <a:t>Statute: Allotment funding calculated based on campus of employment and designation level.</a:t>
            </a:r>
            <a:endParaRPr lang="en-US" b="0" i="0">
              <a:effectLst/>
            </a:endParaRPr>
          </a:p>
          <a:p>
            <a:pPr>
              <a:spcAft>
                <a:spcPts val="600"/>
              </a:spcAft>
            </a:pPr>
            <a:endParaRPr lang="en-US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B26E019D-89F9-460E-878F-8B2F5BD795B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38768" y="135439"/>
            <a:ext cx="9630770" cy="7513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6CB9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+mn-lt"/>
                <a:ea typeface="+mj-ea"/>
                <a:cs typeface="Calibri"/>
              </a:rPr>
              <a:t>PROGRAM AREA UPDATES &amp; GUIDANCE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71399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3302" y="1094304"/>
            <a:ext cx="9406775" cy="5236679"/>
          </a:xfrm>
        </p:spPr>
        <p:txBody>
          <a:bodyPr lIns="91440" tIns="45720" rIns="91440" bIns="45720" anchor="t"/>
          <a:lstStyle/>
          <a:p>
            <a:pPr marR="0">
              <a:spcBef>
                <a:spcPts val="600"/>
              </a:spcBef>
              <a:spcAft>
                <a:spcPts val="1200"/>
              </a:spcAft>
            </a:pPr>
            <a:r>
              <a:rPr lang="en-US" b="0" i="0">
                <a:effectLst/>
              </a:rPr>
              <a:t>Teacher Incentive </a:t>
            </a:r>
            <a:r>
              <a:rPr lang="en-US"/>
              <a:t>A</a:t>
            </a:r>
            <a:r>
              <a:rPr lang="en-US" b="0" i="0">
                <a:effectLst/>
              </a:rPr>
              <a:t>llotment (TIA) allows highly effective teachers to earn a designation, which is displayed on their teaching certificate.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b="0" i="0">
                <a:effectLst/>
              </a:rPr>
              <a:t>Teachers can earn a designation through either an approved </a:t>
            </a:r>
            <a:r>
              <a:rPr lang="en-US"/>
              <a:t>LEA designation</a:t>
            </a:r>
            <a:r>
              <a:rPr lang="en-US" b="0" i="0">
                <a:effectLst/>
              </a:rPr>
              <a:t> system or by achieving National Board certification.</a:t>
            </a:r>
            <a:endParaRPr lang="en-US" b="0" i="0">
              <a:effectLst/>
              <a:cs typeface="Calibri"/>
            </a:endParaRPr>
          </a:p>
          <a:p>
            <a:pPr marR="0">
              <a:lnSpc>
                <a:spcPct val="100000"/>
              </a:lnSpc>
              <a:spcBef>
                <a:spcPts val="0"/>
              </a:spcBef>
            </a:pPr>
            <a:r>
              <a:rPr lang="en-US"/>
              <a:t>Do the new data elements apply to your LEA?</a:t>
            </a:r>
            <a:endParaRPr lang="en-US" b="0" i="0">
              <a:effectLst/>
              <a:cs typeface="Calibri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/>
              <a:t> </a:t>
            </a:r>
            <a:r>
              <a:rPr lang="en-US" b="0" i="0">
                <a:effectLst/>
              </a:rPr>
              <a:t>Yes, if your LEA already has or will have an </a:t>
            </a:r>
            <a:r>
              <a:rPr lang="en-US" u="sng"/>
              <a:t>approved </a:t>
            </a:r>
            <a:r>
              <a:rPr lang="en-US" b="0" i="0">
                <a:effectLst/>
              </a:rPr>
              <a:t>designation system.</a:t>
            </a:r>
            <a:r>
              <a:rPr lang="en-US"/>
              <a:t> </a:t>
            </a:r>
            <a:endParaRPr lang="en-US" b="0" i="0">
              <a:effectLst/>
              <a:cs typeface="Calibri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/>
              <a:t> </a:t>
            </a:r>
            <a:r>
              <a:rPr lang="en-US" b="0" i="0">
                <a:effectLst/>
              </a:rPr>
              <a:t>Yes, if your LEA employs a National Board-Certified Teacher (NBCT) or hired a teacher with a designation from another </a:t>
            </a:r>
            <a:r>
              <a:rPr lang="en-US"/>
              <a:t>LEA</a:t>
            </a:r>
            <a:r>
              <a:rPr lang="en-US" b="0" i="0">
                <a:effectLst/>
              </a:rPr>
              <a:t>.</a:t>
            </a:r>
            <a:endParaRPr lang="en-US" b="0" i="0">
              <a:effectLst/>
              <a:cs typeface="Calibri"/>
            </a:endParaRPr>
          </a:p>
          <a:p>
            <a:pPr marR="0">
              <a:spcBef>
                <a:spcPts val="600"/>
              </a:spcBef>
              <a:spcAft>
                <a:spcPts val="1200"/>
              </a:spcAft>
            </a:pPr>
            <a:endParaRPr lang="en-US" b="0" i="0">
              <a:solidFill>
                <a:srgbClr val="0D6CB9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B61BCF21-D4C6-4A98-8624-581FF695E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209" y="60328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PROGRAM AREA UPDATES &amp; GUIDANCE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06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1209" y="971014"/>
            <a:ext cx="9406775" cy="5707188"/>
          </a:xfrm>
        </p:spPr>
        <p:txBody>
          <a:bodyPr lIns="91440" tIns="45720" rIns="91440" bIns="45720" anchor="t"/>
          <a:lstStyle/>
          <a:p>
            <a:pPr marR="0">
              <a:spcBef>
                <a:spcPts val="600"/>
              </a:spcBef>
              <a:spcAft>
                <a:spcPts val="1200"/>
              </a:spcAft>
            </a:pPr>
            <a:r>
              <a:rPr lang="en-US" sz="2600"/>
              <a:t>How will LEAs identify designated teachers and National Board-Certified teachers (NBCTs)?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200"/>
              <a:t>Check certificates for all new hires; designations are displayed in the top right corner of the virtual certificate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200"/>
              <a:t>Starting this fall, ECOS will add teacher designations and expiry dates as optional fields in certification reports.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200"/>
              <a:t>Search the National Board-Certified Teacher directory 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200"/>
              <a:t>For LEAs with designation systems, track teachers submitted for a new designation in Fall 2021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/>
              <a:t>The TIA program team will monitor designated teacher movement and notify LEAs in February once Fall PEIMS data is available.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/>
              <a:t>LEAs will only report designated teachers or NBCTs in Class Roster if they are still employed as a teacher. 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D6CB9"/>
              </a:solidFill>
              <a:latin typeface="Segoe UI" panose="020B0502040204020203" pitchFamily="34" charset="0"/>
            </a:endParaRPr>
          </a:p>
          <a:p>
            <a:pPr lvl="1">
              <a:spcBef>
                <a:spcPts val="600"/>
              </a:spcBef>
              <a:spcAft>
                <a:spcPts val="1200"/>
              </a:spcAft>
            </a:pPr>
            <a:endParaRPr lang="en-US" b="0" i="0">
              <a:solidFill>
                <a:srgbClr val="0D6CB9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B61BCF21-D4C6-4A98-8624-581FF695E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209" y="60328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PROGRAM AREA UPDATES &amp; GUIDANCE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06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3302" y="1094304"/>
            <a:ext cx="9406775" cy="5508377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3600">
                <a:cs typeface="Segoe UI"/>
              </a:rPr>
              <a:t>2021-2022</a:t>
            </a:r>
          </a:p>
          <a:p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Segoe UI"/>
              </a:rPr>
              <a:t>Report designated teachers in an atypical teaching position using the TeacherSchoolAssociation.</a:t>
            </a:r>
          </a:p>
          <a:p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Segoe UI"/>
              </a:rPr>
              <a:t>Report centrally assigned designated teaching using a campus ending in “999”.</a:t>
            </a:r>
          </a:p>
          <a:p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Segoe UI"/>
              </a:rPr>
              <a:t>TEA can automatically verify creditable year of service through a new data element </a:t>
            </a: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  <a:cs typeface="Segoe UI"/>
              </a:rPr>
              <a:t>CREDITABLE-YEAR-OF-SERVICE-INDICATOR-CODE.</a:t>
            </a:r>
          </a:p>
          <a:p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Segoe UI"/>
              </a:rPr>
              <a:t>LEAs can track their designated teachers through a new data element </a:t>
            </a: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  <a:cs typeface="Segoe UI"/>
              </a:rPr>
              <a:t>TEACHER-INCENTIVE-ALLOTMENT-DESIGNATION-CODE.</a:t>
            </a:r>
          </a:p>
          <a:p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Segoe UI"/>
              </a:rPr>
              <a:t>LEAs only report designated staff </a:t>
            </a:r>
            <a:r>
              <a:rPr lang="en-US" sz="2400" b="1" u="sng">
                <a:solidFill>
                  <a:schemeClr val="tx1">
                    <a:lumMod val="65000"/>
                    <a:lumOff val="35000"/>
                  </a:schemeClr>
                </a:solidFill>
                <a:cs typeface="Segoe UI"/>
              </a:rPr>
              <a:t>if</a:t>
            </a: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Segoe UI"/>
              </a:rPr>
              <a:t> reported as an 087 in the Winter Class Roster collection.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endParaRPr lang="en-US" b="0" i="0">
              <a:solidFill>
                <a:srgbClr val="0D6CB9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B61BCF21-D4C6-4A98-8624-581FF695E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209" y="60328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PROGRAM AREA UPDATES &amp; GUIDANCE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81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56996"/>
            <a:ext cx="10623762" cy="4903131"/>
          </a:xfrm>
        </p:spPr>
        <p:txBody>
          <a:bodyPr lIns="91440" tIns="45720" rIns="91440" bIns="45720" anchor="t"/>
          <a:lstStyle/>
          <a:p>
            <a:r>
              <a:rPr lang="en-US" sz="3200">
                <a:solidFill>
                  <a:srgbClr val="0D6CB9"/>
                </a:solidFill>
                <a:ea typeface="+mn-lt"/>
                <a:cs typeface="+mn-lt"/>
              </a:rPr>
              <a:t>Class Roster</a:t>
            </a:r>
            <a:endParaRPr lang="en-US" sz="1800" i="1">
              <a:solidFill>
                <a:srgbClr val="0D6CB9"/>
              </a:solidFill>
              <a:ea typeface="+mn-lt"/>
              <a:cs typeface="+mn-lt"/>
            </a:endParaRPr>
          </a:p>
          <a:p>
            <a:pPr lvl="1"/>
            <a:r>
              <a:rPr lang="en-US" sz="2200">
                <a:cs typeface="Calibri"/>
              </a:rPr>
              <a:t>Program Area Updates &amp; Guidance</a:t>
            </a:r>
          </a:p>
          <a:p>
            <a:pPr lvl="1"/>
            <a:r>
              <a:rPr lang="en-US" sz="2200" b="1">
                <a:ea typeface="+mn-lt"/>
                <a:cs typeface="+mn-lt"/>
              </a:rPr>
              <a:t>2021-2022</a:t>
            </a:r>
          </a:p>
          <a:p>
            <a:pPr lvl="2"/>
            <a:r>
              <a:rPr lang="en-US" sz="1800">
                <a:ea typeface="+mn-lt"/>
                <a:cs typeface="+mn-lt"/>
              </a:rPr>
              <a:t>Data Element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Report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Business Rule 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Code Table Updates</a:t>
            </a:r>
          </a:p>
          <a:p>
            <a:pPr lvl="1"/>
            <a:r>
              <a:rPr lang="en-US" sz="2200">
                <a:ea typeface="+mn-lt"/>
                <a:cs typeface="+mn-lt"/>
              </a:rPr>
              <a:t>Timeline</a:t>
            </a:r>
          </a:p>
          <a:p>
            <a:pPr lvl="1"/>
            <a:r>
              <a:rPr lang="en-US" sz="2200">
                <a:ea typeface="+mn-lt"/>
                <a:cs typeface="+mn-lt"/>
              </a:rPr>
              <a:t>Frequently Asked Questions</a:t>
            </a:r>
          </a:p>
          <a:p>
            <a:pPr lvl="1"/>
            <a:r>
              <a:rPr lang="en-US" sz="2200">
                <a:ea typeface="+mn-lt"/>
                <a:cs typeface="+mn-lt"/>
              </a:rPr>
              <a:t>Technical Resources</a:t>
            </a:r>
            <a:endParaRPr lang="en-US" sz="2200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827100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TEA New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1682C5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Light_final" id="{712AB9BE-00F5-7D4D-8B53-79204D405D6C}" vid="{9E252461-6384-0041-871F-3A45EC6C61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33e3360-6378-4210-ada2-16ccdb17d2cd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BE4C68E97640479F3D791B3E26A918" ma:contentTypeVersion="7" ma:contentTypeDescription="Create a new document." ma:contentTypeScope="" ma:versionID="7de3192d16c819340f45b281ca353a7c">
  <xsd:schema xmlns:xsd="http://www.w3.org/2001/XMLSchema" xmlns:xs="http://www.w3.org/2001/XMLSchema" xmlns:p="http://schemas.microsoft.com/office/2006/metadata/properties" xmlns:ns2="963efe96-9f3c-464d-8c8b-c76864a22ed0" xmlns:ns3="533e3360-6378-4210-ada2-16ccdb17d2cd" targetNamespace="http://schemas.microsoft.com/office/2006/metadata/properties" ma:root="true" ma:fieldsID="ebcaee18db97e509784438efe961dfaa" ns2:_="" ns3:_="">
    <xsd:import namespace="963efe96-9f3c-464d-8c8b-c76864a22ed0"/>
    <xsd:import namespace="533e3360-6378-4210-ada2-16ccdb17d2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3efe96-9f3c-464d-8c8b-c76864a22e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e3360-6378-4210-ada2-16ccdb17d2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38415F-CA52-4AC6-B74C-FE95CEB90D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9692CD-7339-4E15-8B85-65EB8EAE7D52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533e3360-6378-4210-ada2-16ccdb17d2cd"/>
    <ds:schemaRef ds:uri="http://purl.org/dc/terms/"/>
    <ds:schemaRef ds:uri="http://schemas.openxmlformats.org/package/2006/metadata/core-properties"/>
    <ds:schemaRef ds:uri="http://purl.org/dc/dcmitype/"/>
    <ds:schemaRef ds:uri="963efe96-9f3c-464d-8c8b-c76864a22ed0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8C18341-BA88-49C5-A080-9E5DE132D38D}">
  <ds:schemaRefs>
    <ds:schemaRef ds:uri="533e3360-6378-4210-ada2-16ccdb17d2cd"/>
    <ds:schemaRef ds:uri="963efe96-9f3c-464d-8c8b-c76864a22e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TEA_Presentation_Template_Light_option</Template>
  <TotalTime>188</TotalTime>
  <Words>1502</Words>
  <Application>Microsoft Office PowerPoint</Application>
  <PresentationFormat>Widescreen</PresentationFormat>
  <Paragraphs>245</Paragraphs>
  <Slides>31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Courier New</vt:lpstr>
      <vt:lpstr>Helvetica</vt:lpstr>
      <vt:lpstr>Segoe UI</vt:lpstr>
      <vt:lpstr>Wingdings</vt:lpstr>
      <vt:lpstr>2_Office Theme</vt:lpstr>
      <vt:lpstr>Class Roster</vt:lpstr>
      <vt:lpstr>AGENDA</vt:lpstr>
      <vt:lpstr>AGENDA</vt:lpstr>
      <vt:lpstr>PROGRAM AREA UPDATES &amp; GUIDANCE</vt:lpstr>
      <vt:lpstr>PROGRAM AREA UPDATES &amp; GUIDANCE</vt:lpstr>
      <vt:lpstr>PROGRAM AREA UPDATES &amp; GUIDANCE</vt:lpstr>
      <vt:lpstr>PROGRAM AREA UPDATES &amp; GUIDANCE</vt:lpstr>
      <vt:lpstr>PROGRAM AREA UPDATES &amp; GUIDANCE</vt:lpstr>
      <vt:lpstr>AGENDA</vt:lpstr>
      <vt:lpstr>2021-2022: DATA ELEMENT UPDATES</vt:lpstr>
      <vt:lpstr>2021-2022: DATA ELEMENT UPDATES</vt:lpstr>
      <vt:lpstr>2021-2022: DATA ELEMENT UPDATES</vt:lpstr>
      <vt:lpstr>2021-2022: DATA ELEMENT UPDATES</vt:lpstr>
      <vt:lpstr>2021-2022: REPORT UPDATES</vt:lpstr>
      <vt:lpstr>2021-2022: REPORT UPDATES</vt:lpstr>
      <vt:lpstr>2021-2022: BUSINESS RULE UPDATES​</vt:lpstr>
      <vt:lpstr>2021-2022: BUSINESS RULE UPDATES​</vt:lpstr>
      <vt:lpstr>2021-2022: BUSINESS RULE UPDATES​</vt:lpstr>
      <vt:lpstr>2021-2022: BUSINESS RULE UPDATES​</vt:lpstr>
      <vt:lpstr>2021-2022: BUSINESS RULE UPDATES​</vt:lpstr>
      <vt:lpstr>2021-2022: CODE TABLE UPDATES​</vt:lpstr>
      <vt:lpstr>AGENDA</vt:lpstr>
      <vt:lpstr>TIMELINE: 2021-2022 FALL </vt:lpstr>
      <vt:lpstr>TIMELINE: 2021-2022 WINTER </vt:lpstr>
      <vt:lpstr>AGENDA</vt:lpstr>
      <vt:lpstr>FREQUENTLY ASKED QUESTIONS</vt:lpstr>
      <vt:lpstr>FREQUENTLY ASKED QUESTIONS</vt:lpstr>
      <vt:lpstr>FREQUENTLY ASKED QUESTIONS</vt:lpstr>
      <vt:lpstr>AGENDA</vt:lpstr>
      <vt:lpstr>TECHNICAL RESOURCES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Grad Toolkit Kickoff Meeting</dc:title>
  <dc:creator>Ulrich, Melanie</dc:creator>
  <cp:lastModifiedBy>Linden, Edward</cp:lastModifiedBy>
  <cp:revision>5</cp:revision>
  <dcterms:created xsi:type="dcterms:W3CDTF">2020-11-05T16:39:19Z</dcterms:created>
  <dcterms:modified xsi:type="dcterms:W3CDTF">2021-07-28T13:11:38Z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0x010100E7BE4C68E97640479F3D791B3E26A918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</Properties>
</file>