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21"/>
  </p:notesMasterIdLst>
  <p:sldIdLst>
    <p:sldId id="258" r:id="rId5"/>
    <p:sldId id="306" r:id="rId6"/>
    <p:sldId id="377" r:id="rId7"/>
    <p:sldId id="370" r:id="rId8"/>
    <p:sldId id="380" r:id="rId9"/>
    <p:sldId id="382" r:id="rId10"/>
    <p:sldId id="350" r:id="rId11"/>
    <p:sldId id="390" r:id="rId12"/>
    <p:sldId id="386" r:id="rId13"/>
    <p:sldId id="383" r:id="rId14"/>
    <p:sldId id="388" r:id="rId15"/>
    <p:sldId id="387" r:id="rId16"/>
    <p:sldId id="392" r:id="rId17"/>
    <p:sldId id="389" r:id="rId18"/>
    <p:sldId id="393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nor Briggs" initials="CB" lastIdx="4" clrIdx="0">
    <p:extLst>
      <p:ext uri="{19B8F6BF-5375-455C-9EA6-DF929625EA0E}">
        <p15:presenceInfo xmlns:p15="http://schemas.microsoft.com/office/powerpoint/2012/main" userId="Connor Briggs" providerId="None"/>
      </p:ext>
    </p:extLst>
  </p:cmAuthor>
  <p:cmAuthor id="2" name="Johnson, Scott" initials="JS" lastIdx="4" clrIdx="1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3" name="Briggs, Connor" initials="BC" lastIdx="6" clrIdx="2">
    <p:extLst>
      <p:ext uri="{19B8F6BF-5375-455C-9EA6-DF929625EA0E}">
        <p15:presenceInfo xmlns:p15="http://schemas.microsoft.com/office/powerpoint/2012/main" userId="S::connor.briggs@tea.texas.gov::885b7513-d3fa-4947-add1-efc2b24f04bd" providerId="AD"/>
      </p:ext>
    </p:extLst>
  </p:cmAuthor>
  <p:cmAuthor id="4" name="Hanson, Terri" initials="HT" lastIdx="6" clrIdx="3">
    <p:extLst>
      <p:ext uri="{19B8F6BF-5375-455C-9EA6-DF929625EA0E}">
        <p15:presenceInfo xmlns:p15="http://schemas.microsoft.com/office/powerpoint/2012/main" userId="S::Terri.Hanson@tea.texas.gov::a02fd813-d4f3-43fd-83dd-7393041517de" providerId="AD"/>
      </p:ext>
    </p:extLst>
  </p:cmAuthor>
  <p:cmAuthor id="5" name="Simons, Leanne" initials="SL" lastIdx="1" clrIdx="4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  <p:cmAuthor id="6" name="leanne.simons@tea.texas.gov" initials="l" lastIdx="3" clrIdx="5">
    <p:extLst>
      <p:ext uri="{19B8F6BF-5375-455C-9EA6-DF929625EA0E}">
        <p15:presenceInfo xmlns:p15="http://schemas.microsoft.com/office/powerpoint/2012/main" userId="115554d58324ce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7819F7-06B6-4B10-B1AD-C8D986DC2053}" v="23" dt="2021-07-26T18:19:58.181"/>
    <p1510:client id="{55481DCE-C7FD-41BF-88BF-08F38B1C0935}" v="5" dt="2021-07-23T14:56:49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Terri" userId="a02fd813-d4f3-43fd-83dd-7393041517de" providerId="ADAL" clId="{55481DCE-C7FD-41BF-88BF-08F38B1C0935}"/>
    <pc:docChg chg="custSel modSld">
      <pc:chgData name="Hanson, Terri" userId="a02fd813-d4f3-43fd-83dd-7393041517de" providerId="ADAL" clId="{55481DCE-C7FD-41BF-88BF-08F38B1C0935}" dt="2021-07-23T14:56:51.963" v="11" actId="5900"/>
      <pc:docMkLst>
        <pc:docMk/>
      </pc:docMkLst>
      <pc:sldChg chg="addCm modCm">
        <pc:chgData name="Hanson, Terri" userId="a02fd813-d4f3-43fd-83dd-7393041517de" providerId="ADAL" clId="{55481DCE-C7FD-41BF-88BF-08F38B1C0935}" dt="2021-07-23T14:52:52.384" v="1"/>
        <pc:sldMkLst>
          <pc:docMk/>
          <pc:sldMk cId="2759748816" sldId="382"/>
        </pc:sldMkLst>
      </pc:sldChg>
      <pc:sldChg chg="addCm modCm">
        <pc:chgData name="Hanson, Terri" userId="a02fd813-d4f3-43fd-83dd-7393041517de" providerId="ADAL" clId="{55481DCE-C7FD-41BF-88BF-08F38B1C0935}" dt="2021-07-23T14:56:51.963" v="11" actId="5900"/>
        <pc:sldMkLst>
          <pc:docMk/>
          <pc:sldMk cId="271963171" sldId="383"/>
        </pc:sldMkLst>
      </pc:sldChg>
      <pc:sldChg chg="modSp mod addCm modCm">
        <pc:chgData name="Hanson, Terri" userId="a02fd813-d4f3-43fd-83dd-7393041517de" providerId="ADAL" clId="{55481DCE-C7FD-41BF-88BF-08F38B1C0935}" dt="2021-07-23T14:55:49.778" v="8" actId="14100"/>
        <pc:sldMkLst>
          <pc:docMk/>
          <pc:sldMk cId="3415405088" sldId="390"/>
        </pc:sldMkLst>
        <pc:spChg chg="mod">
          <ac:chgData name="Hanson, Terri" userId="a02fd813-d4f3-43fd-83dd-7393041517de" providerId="ADAL" clId="{55481DCE-C7FD-41BF-88BF-08F38B1C0935}" dt="2021-07-23T14:55:49.778" v="8" actId="14100"/>
          <ac:spMkLst>
            <pc:docMk/>
            <pc:sldMk cId="3415405088" sldId="390"/>
            <ac:spMk id="2" creationId="{43B882C9-A79F-4057-95DD-AA17B60BEE6D}"/>
          </ac:spMkLst>
        </pc:spChg>
      </pc:sldChg>
    </pc:docChg>
  </pc:docChgLst>
  <pc:docChgLst>
    <pc:chgData name="Simons, Leanne" userId="f0b41770-584b-4844-b5c5-b29dec998724" providerId="ADAL" clId="{5F4ACD15-AD66-4BD5-BCE0-5809192B4DD4}"/>
    <pc:docChg chg="undo redo custSel addSld delSld modSld sldOrd">
      <pc:chgData name="Simons, Leanne" userId="f0b41770-584b-4844-b5c5-b29dec998724" providerId="ADAL" clId="{5F4ACD15-AD66-4BD5-BCE0-5809192B4DD4}" dt="2021-07-14T20:47:02.668" v="3745" actId="20577"/>
      <pc:docMkLst>
        <pc:docMk/>
      </pc:docMkLst>
      <pc:sldChg chg="modSp mod">
        <pc:chgData name="Simons, Leanne" userId="f0b41770-584b-4844-b5c5-b29dec998724" providerId="ADAL" clId="{5F4ACD15-AD66-4BD5-BCE0-5809192B4DD4}" dt="2021-07-13T18:28:59.658" v="2003" actId="20577"/>
        <pc:sldMkLst>
          <pc:docMk/>
          <pc:sldMk cId="2295506554" sldId="306"/>
        </pc:sldMkLst>
        <pc:spChg chg="mod">
          <ac:chgData name="Simons, Leanne" userId="f0b41770-584b-4844-b5c5-b29dec998724" providerId="ADAL" clId="{5F4ACD15-AD66-4BD5-BCE0-5809192B4DD4}" dt="2021-07-13T18:28:59.658" v="2003" actId="20577"/>
          <ac:spMkLst>
            <pc:docMk/>
            <pc:sldMk cId="2295506554" sldId="306"/>
            <ac:spMk id="4" creationId="{9F800888-D9B6-49F1-8B90-B7E4BB43ED5B}"/>
          </ac:spMkLst>
        </pc:spChg>
      </pc:sldChg>
      <pc:sldChg chg="modSp mod">
        <pc:chgData name="Simons, Leanne" userId="f0b41770-584b-4844-b5c5-b29dec998724" providerId="ADAL" clId="{5F4ACD15-AD66-4BD5-BCE0-5809192B4DD4}" dt="2021-07-09T19:29:27.397" v="966" actId="20577"/>
        <pc:sldMkLst>
          <pc:docMk/>
          <pc:sldMk cId="1915519921" sldId="350"/>
        </pc:sldMkLst>
        <pc:spChg chg="mod">
          <ac:chgData name="Simons, Leanne" userId="f0b41770-584b-4844-b5c5-b29dec998724" providerId="ADAL" clId="{5F4ACD15-AD66-4BD5-BCE0-5809192B4DD4}" dt="2021-07-09T19:29:27.397" v="966" actId="20577"/>
          <ac:spMkLst>
            <pc:docMk/>
            <pc:sldMk cId="1915519921" sldId="350"/>
            <ac:spMk id="3" creationId="{06942845-BD5A-42C5-A5C4-13339DD507AB}"/>
          </ac:spMkLst>
        </pc:spChg>
        <pc:spChg chg="mod">
          <ac:chgData name="Simons, Leanne" userId="f0b41770-584b-4844-b5c5-b29dec998724" providerId="ADAL" clId="{5F4ACD15-AD66-4BD5-BCE0-5809192B4DD4}" dt="2021-07-09T19:28:56.334" v="938" actId="20577"/>
          <ac:spMkLst>
            <pc:docMk/>
            <pc:sldMk cId="1915519921" sldId="350"/>
            <ac:spMk id="4" creationId="{3F6CE2FE-F02B-461B-8C8F-E1DFA26F0ED4}"/>
          </ac:spMkLst>
        </pc:spChg>
      </pc:sldChg>
      <pc:sldChg chg="modSp mod">
        <pc:chgData name="Simons, Leanne" userId="f0b41770-584b-4844-b5c5-b29dec998724" providerId="ADAL" clId="{5F4ACD15-AD66-4BD5-BCE0-5809192B4DD4}" dt="2021-07-13T18:29:10.815" v="2021" actId="20577"/>
        <pc:sldMkLst>
          <pc:docMk/>
          <pc:sldMk cId="3594436254" sldId="377"/>
        </pc:sldMkLst>
        <pc:spChg chg="mod">
          <ac:chgData name="Simons, Leanne" userId="f0b41770-584b-4844-b5c5-b29dec998724" providerId="ADAL" clId="{5F4ACD15-AD66-4BD5-BCE0-5809192B4DD4}" dt="2021-07-13T18:29:10.815" v="2021" actId="20577"/>
          <ac:spMkLst>
            <pc:docMk/>
            <pc:sldMk cId="3594436254" sldId="377"/>
            <ac:spMk id="4" creationId="{9F800888-D9B6-49F1-8B90-B7E4BB43ED5B}"/>
          </ac:spMkLst>
        </pc:spChg>
      </pc:sldChg>
      <pc:sldChg chg="modSp mod">
        <pc:chgData name="Simons, Leanne" userId="f0b41770-584b-4844-b5c5-b29dec998724" providerId="ADAL" clId="{5F4ACD15-AD66-4BD5-BCE0-5809192B4DD4}" dt="2021-07-13T18:29:19.362" v="2031" actId="20577"/>
        <pc:sldMkLst>
          <pc:docMk/>
          <pc:sldMk cId="1566927379" sldId="380"/>
        </pc:sldMkLst>
        <pc:spChg chg="mod">
          <ac:chgData name="Simons, Leanne" userId="f0b41770-584b-4844-b5c5-b29dec998724" providerId="ADAL" clId="{5F4ACD15-AD66-4BD5-BCE0-5809192B4DD4}" dt="2021-07-13T18:29:19.362" v="2031" actId="20577"/>
          <ac:spMkLst>
            <pc:docMk/>
            <pc:sldMk cId="1566927379" sldId="380"/>
            <ac:spMk id="4" creationId="{9F800888-D9B6-49F1-8B90-B7E4BB43ED5B}"/>
          </ac:spMkLst>
        </pc:spChg>
      </pc:sldChg>
      <pc:sldChg chg="add del">
        <pc:chgData name="Simons, Leanne" userId="f0b41770-584b-4844-b5c5-b29dec998724" providerId="ADAL" clId="{5F4ACD15-AD66-4BD5-BCE0-5809192B4DD4}" dt="2021-07-09T19:31:23.929" v="979" actId="2696"/>
        <pc:sldMkLst>
          <pc:docMk/>
          <pc:sldMk cId="3179498902" sldId="381"/>
        </pc:sldMkLst>
      </pc:sldChg>
      <pc:sldChg chg="modSp mod ord">
        <pc:chgData name="Simons, Leanne" userId="f0b41770-584b-4844-b5c5-b29dec998724" providerId="ADAL" clId="{5F4ACD15-AD66-4BD5-BCE0-5809192B4DD4}" dt="2021-07-13T18:28:30.370" v="1991" actId="20577"/>
        <pc:sldMkLst>
          <pc:docMk/>
          <pc:sldMk cId="2759748816" sldId="382"/>
        </pc:sldMkLst>
        <pc:spChg chg="mod">
          <ac:chgData name="Simons, Leanne" userId="f0b41770-584b-4844-b5c5-b29dec998724" providerId="ADAL" clId="{5F4ACD15-AD66-4BD5-BCE0-5809192B4DD4}" dt="2021-07-09T19:31:54.952" v="1014" actId="20577"/>
          <ac:spMkLst>
            <pc:docMk/>
            <pc:sldMk cId="2759748816" sldId="382"/>
            <ac:spMk id="3" creationId="{06942845-BD5A-42C5-A5C4-13339DD507AB}"/>
          </ac:spMkLst>
        </pc:spChg>
        <pc:spChg chg="mod">
          <ac:chgData name="Simons, Leanne" userId="f0b41770-584b-4844-b5c5-b29dec998724" providerId="ADAL" clId="{5F4ACD15-AD66-4BD5-BCE0-5809192B4DD4}" dt="2021-07-13T18:28:30.370" v="1991" actId="20577"/>
          <ac:spMkLst>
            <pc:docMk/>
            <pc:sldMk cId="2759748816" sldId="382"/>
            <ac:spMk id="4" creationId="{3F6CE2FE-F02B-461B-8C8F-E1DFA26F0ED4}"/>
          </ac:spMkLst>
        </pc:spChg>
      </pc:sldChg>
      <pc:sldChg chg="modSp mod ord">
        <pc:chgData name="Simons, Leanne" userId="f0b41770-584b-4844-b5c5-b29dec998724" providerId="ADAL" clId="{5F4ACD15-AD66-4BD5-BCE0-5809192B4DD4}" dt="2021-07-14T20:47:02.668" v="3745" actId="20577"/>
        <pc:sldMkLst>
          <pc:docMk/>
          <pc:sldMk cId="271963171" sldId="383"/>
        </pc:sldMkLst>
        <pc:spChg chg="mod">
          <ac:chgData name="Simons, Leanne" userId="f0b41770-584b-4844-b5c5-b29dec998724" providerId="ADAL" clId="{5F4ACD15-AD66-4BD5-BCE0-5809192B4DD4}" dt="2021-07-09T19:32:11.685" v="1015"/>
          <ac:spMkLst>
            <pc:docMk/>
            <pc:sldMk cId="271963171" sldId="383"/>
            <ac:spMk id="3" creationId="{06942845-BD5A-42C5-A5C4-13339DD507AB}"/>
          </ac:spMkLst>
        </pc:spChg>
        <pc:spChg chg="mod">
          <ac:chgData name="Simons, Leanne" userId="f0b41770-584b-4844-b5c5-b29dec998724" providerId="ADAL" clId="{5F4ACD15-AD66-4BD5-BCE0-5809192B4DD4}" dt="2021-07-14T20:47:02.668" v="3745" actId="20577"/>
          <ac:spMkLst>
            <pc:docMk/>
            <pc:sldMk cId="271963171" sldId="383"/>
            <ac:spMk id="4" creationId="{3F6CE2FE-F02B-461B-8C8F-E1DFA26F0ED4}"/>
          </ac:spMkLst>
        </pc:spChg>
      </pc:sldChg>
      <pc:sldChg chg="del">
        <pc:chgData name="Simons, Leanne" userId="f0b41770-584b-4844-b5c5-b29dec998724" providerId="ADAL" clId="{5F4ACD15-AD66-4BD5-BCE0-5809192B4DD4}" dt="2021-07-09T19:30:32.812" v="976" actId="2696"/>
        <pc:sldMkLst>
          <pc:docMk/>
          <pc:sldMk cId="71491075" sldId="384"/>
        </pc:sldMkLst>
      </pc:sldChg>
      <pc:sldChg chg="modSp del mod">
        <pc:chgData name="Simons, Leanne" userId="f0b41770-584b-4844-b5c5-b29dec998724" providerId="ADAL" clId="{5F4ACD15-AD66-4BD5-BCE0-5809192B4DD4}" dt="2021-07-09T19:39:03.146" v="1241" actId="2696"/>
        <pc:sldMkLst>
          <pc:docMk/>
          <pc:sldMk cId="1729900362" sldId="385"/>
        </pc:sldMkLst>
        <pc:spChg chg="mod">
          <ac:chgData name="Simons, Leanne" userId="f0b41770-584b-4844-b5c5-b29dec998724" providerId="ADAL" clId="{5F4ACD15-AD66-4BD5-BCE0-5809192B4DD4}" dt="2021-07-09T19:33:35.913" v="1029" actId="20577"/>
          <ac:spMkLst>
            <pc:docMk/>
            <pc:sldMk cId="1729900362" sldId="385"/>
            <ac:spMk id="3" creationId="{06942845-BD5A-42C5-A5C4-13339DD507AB}"/>
          </ac:spMkLst>
        </pc:spChg>
        <pc:spChg chg="mod">
          <ac:chgData name="Simons, Leanne" userId="f0b41770-584b-4844-b5c5-b29dec998724" providerId="ADAL" clId="{5F4ACD15-AD66-4BD5-BCE0-5809192B4DD4}" dt="2021-07-09T19:36:19.196" v="1217" actId="20577"/>
          <ac:spMkLst>
            <pc:docMk/>
            <pc:sldMk cId="1729900362" sldId="385"/>
            <ac:spMk id="4" creationId="{3F6CE2FE-F02B-461B-8C8F-E1DFA26F0ED4}"/>
          </ac:spMkLst>
        </pc:spChg>
      </pc:sldChg>
      <pc:sldChg chg="modSp mod">
        <pc:chgData name="Simons, Leanne" userId="f0b41770-584b-4844-b5c5-b29dec998724" providerId="ADAL" clId="{5F4ACD15-AD66-4BD5-BCE0-5809192B4DD4}" dt="2021-07-13T18:29:48.216" v="2049" actId="20577"/>
        <pc:sldMkLst>
          <pc:docMk/>
          <pc:sldMk cId="2392770321" sldId="386"/>
        </pc:sldMkLst>
        <pc:spChg chg="mod">
          <ac:chgData name="Simons, Leanne" userId="f0b41770-584b-4844-b5c5-b29dec998724" providerId="ADAL" clId="{5F4ACD15-AD66-4BD5-BCE0-5809192B4DD4}" dt="2021-07-13T18:29:48.216" v="2049" actId="20577"/>
          <ac:spMkLst>
            <pc:docMk/>
            <pc:sldMk cId="2392770321" sldId="386"/>
            <ac:spMk id="4" creationId="{9F800888-D9B6-49F1-8B90-B7E4BB43ED5B}"/>
          </ac:spMkLst>
        </pc:spChg>
      </pc:sldChg>
      <pc:sldChg chg="modSp mod ord">
        <pc:chgData name="Simons, Leanne" userId="f0b41770-584b-4844-b5c5-b29dec998724" providerId="ADAL" clId="{5F4ACD15-AD66-4BD5-BCE0-5809192B4DD4}" dt="2021-07-13T18:44:47.131" v="3014"/>
        <pc:sldMkLst>
          <pc:docMk/>
          <pc:sldMk cId="4189356357" sldId="387"/>
        </pc:sldMkLst>
        <pc:spChg chg="mod">
          <ac:chgData name="Simons, Leanne" userId="f0b41770-584b-4844-b5c5-b29dec998724" providerId="ADAL" clId="{5F4ACD15-AD66-4BD5-BCE0-5809192B4DD4}" dt="2021-07-13T18:41:25.677" v="2910" actId="20577"/>
          <ac:spMkLst>
            <pc:docMk/>
            <pc:sldMk cId="4189356357" sldId="387"/>
            <ac:spMk id="3" creationId="{06942845-BD5A-42C5-A5C4-13339DD507AB}"/>
          </ac:spMkLst>
        </pc:spChg>
        <pc:spChg chg="mod">
          <ac:chgData name="Simons, Leanne" userId="f0b41770-584b-4844-b5c5-b29dec998724" providerId="ADAL" clId="{5F4ACD15-AD66-4BD5-BCE0-5809192B4DD4}" dt="2021-07-13T18:44:34.843" v="3012" actId="20577"/>
          <ac:spMkLst>
            <pc:docMk/>
            <pc:sldMk cId="4189356357" sldId="387"/>
            <ac:spMk id="4" creationId="{3F6CE2FE-F02B-461B-8C8F-E1DFA26F0ED4}"/>
          </ac:spMkLst>
        </pc:spChg>
      </pc:sldChg>
      <pc:sldChg chg="modSp mod">
        <pc:chgData name="Simons, Leanne" userId="f0b41770-584b-4844-b5c5-b29dec998724" providerId="ADAL" clId="{5F4ACD15-AD66-4BD5-BCE0-5809192B4DD4}" dt="2021-07-13T18:40:53.620" v="2899" actId="113"/>
        <pc:sldMkLst>
          <pc:docMk/>
          <pc:sldMk cId="3465255270" sldId="388"/>
        </pc:sldMkLst>
        <pc:spChg chg="mod">
          <ac:chgData name="Simons, Leanne" userId="f0b41770-584b-4844-b5c5-b29dec998724" providerId="ADAL" clId="{5F4ACD15-AD66-4BD5-BCE0-5809192B4DD4}" dt="2021-07-13T18:40:53.620" v="2899" actId="113"/>
          <ac:spMkLst>
            <pc:docMk/>
            <pc:sldMk cId="3465255270" sldId="388"/>
            <ac:spMk id="4" creationId="{9F800888-D9B6-49F1-8B90-B7E4BB43ED5B}"/>
          </ac:spMkLst>
        </pc:spChg>
      </pc:sldChg>
      <pc:sldChg chg="modSp new mod">
        <pc:chgData name="Simons, Leanne" userId="f0b41770-584b-4844-b5c5-b29dec998724" providerId="ADAL" clId="{5F4ACD15-AD66-4BD5-BCE0-5809192B4DD4}" dt="2021-07-13T18:39:24.710" v="2843" actId="20577"/>
        <pc:sldMkLst>
          <pc:docMk/>
          <pc:sldMk cId="3415405088" sldId="390"/>
        </pc:sldMkLst>
        <pc:spChg chg="mod">
          <ac:chgData name="Simons, Leanne" userId="f0b41770-584b-4844-b5c5-b29dec998724" providerId="ADAL" clId="{5F4ACD15-AD66-4BD5-BCE0-5809192B4DD4}" dt="2021-07-13T18:39:24.710" v="2843" actId="20577"/>
          <ac:spMkLst>
            <pc:docMk/>
            <pc:sldMk cId="3415405088" sldId="390"/>
            <ac:spMk id="2" creationId="{43B882C9-A79F-4057-95DD-AA17B60BEE6D}"/>
          </ac:spMkLst>
        </pc:spChg>
        <pc:spChg chg="mod">
          <ac:chgData name="Simons, Leanne" userId="f0b41770-584b-4844-b5c5-b29dec998724" providerId="ADAL" clId="{5F4ACD15-AD66-4BD5-BCE0-5809192B4DD4}" dt="2021-07-13T18:30:12.931" v="2052" actId="27636"/>
          <ac:spMkLst>
            <pc:docMk/>
            <pc:sldMk cId="3415405088" sldId="390"/>
            <ac:spMk id="3" creationId="{16030DAA-D2AB-43FD-BF15-1474E33D064C}"/>
          </ac:spMkLst>
        </pc:spChg>
      </pc:sldChg>
      <pc:sldChg chg="new del">
        <pc:chgData name="Simons, Leanne" userId="f0b41770-584b-4844-b5c5-b29dec998724" providerId="ADAL" clId="{5F4ACD15-AD66-4BD5-BCE0-5809192B4DD4}" dt="2021-07-13T18:40:35.832" v="2897" actId="47"/>
        <pc:sldMkLst>
          <pc:docMk/>
          <pc:sldMk cId="429328625" sldId="391"/>
        </pc:sldMkLst>
      </pc:sldChg>
      <pc:sldChg chg="modSp del mod">
        <pc:chgData name="Simons, Leanne" userId="f0b41770-584b-4844-b5c5-b29dec998724" providerId="ADAL" clId="{5F4ACD15-AD66-4BD5-BCE0-5809192B4DD4}" dt="2021-07-13T18:44:51.318" v="3015" actId="2696"/>
        <pc:sldMkLst>
          <pc:docMk/>
          <pc:sldMk cId="1536237532" sldId="391"/>
        </pc:sldMkLst>
        <pc:spChg chg="mod">
          <ac:chgData name="Simons, Leanne" userId="f0b41770-584b-4844-b5c5-b29dec998724" providerId="ADAL" clId="{5F4ACD15-AD66-4BD5-BCE0-5809192B4DD4}" dt="2021-07-13T18:44:21.714" v="2979"/>
          <ac:spMkLst>
            <pc:docMk/>
            <pc:sldMk cId="1536237532" sldId="391"/>
            <ac:spMk id="4" creationId="{3F6CE2FE-F02B-461B-8C8F-E1DFA26F0ED4}"/>
          </ac:spMkLst>
        </pc:spChg>
      </pc:sldChg>
      <pc:sldChg chg="modSp mod">
        <pc:chgData name="Simons, Leanne" userId="f0b41770-584b-4844-b5c5-b29dec998724" providerId="ADAL" clId="{5F4ACD15-AD66-4BD5-BCE0-5809192B4DD4}" dt="2021-07-13T18:41:12.318" v="2901" actId="113"/>
        <pc:sldMkLst>
          <pc:docMk/>
          <pc:sldMk cId="2006644694" sldId="392"/>
        </pc:sldMkLst>
        <pc:spChg chg="mod">
          <ac:chgData name="Simons, Leanne" userId="f0b41770-584b-4844-b5c5-b29dec998724" providerId="ADAL" clId="{5F4ACD15-AD66-4BD5-BCE0-5809192B4DD4}" dt="2021-07-13T18:41:12.318" v="2901" actId="113"/>
          <ac:spMkLst>
            <pc:docMk/>
            <pc:sldMk cId="2006644694" sldId="392"/>
            <ac:spMk id="4" creationId="{9F800888-D9B6-49F1-8B90-B7E4BB43ED5B}"/>
          </ac:spMkLst>
        </pc:spChg>
      </pc:sldChg>
      <pc:sldChg chg="modSp mod">
        <pc:chgData name="Simons, Leanne" userId="f0b41770-584b-4844-b5c5-b29dec998724" providerId="ADAL" clId="{5F4ACD15-AD66-4BD5-BCE0-5809192B4DD4}" dt="2021-07-13T18:47:10.100" v="3558" actId="20577"/>
        <pc:sldMkLst>
          <pc:docMk/>
          <pc:sldMk cId="300824370" sldId="393"/>
        </pc:sldMkLst>
        <pc:spChg chg="mod">
          <ac:chgData name="Simons, Leanne" userId="f0b41770-584b-4844-b5c5-b29dec998724" providerId="ADAL" clId="{5F4ACD15-AD66-4BD5-BCE0-5809192B4DD4}" dt="2021-07-13T18:47:10.100" v="3558" actId="20577"/>
          <ac:spMkLst>
            <pc:docMk/>
            <pc:sldMk cId="300824370" sldId="393"/>
            <ac:spMk id="4" creationId="{3F6CE2FE-F02B-461B-8C8F-E1DFA26F0ED4}"/>
          </ac:spMkLst>
        </pc:spChg>
      </pc:sldChg>
    </pc:docChg>
  </pc:docChgLst>
  <pc:docChgLst>
    <pc:chgData name="Simons, Leanne" userId="S::leanne.simons@tea.texas.gov::f0b41770-584b-4844-b5c5-b29dec998724" providerId="AD" clId="Web-{427819F7-06B6-4B10-B1AD-C8D986DC2053}"/>
    <pc:docChg chg="modSld">
      <pc:chgData name="Simons, Leanne" userId="S::leanne.simons@tea.texas.gov::f0b41770-584b-4844-b5c5-b29dec998724" providerId="AD" clId="Web-{427819F7-06B6-4B10-B1AD-C8D986DC2053}" dt="2021-07-26T18:19:58.181" v="19"/>
      <pc:docMkLst>
        <pc:docMk/>
      </pc:docMkLst>
      <pc:sldChg chg="modSp delCm">
        <pc:chgData name="Simons, Leanne" userId="S::leanne.simons@tea.texas.gov::f0b41770-584b-4844-b5c5-b29dec998724" providerId="AD" clId="Web-{427819F7-06B6-4B10-B1AD-C8D986DC2053}" dt="2021-07-26T18:19:39.461" v="16"/>
        <pc:sldMkLst>
          <pc:docMk/>
          <pc:sldMk cId="2759748816" sldId="382"/>
        </pc:sldMkLst>
        <pc:spChg chg="mod">
          <ac:chgData name="Simons, Leanne" userId="S::leanne.simons@tea.texas.gov::f0b41770-584b-4844-b5c5-b29dec998724" providerId="AD" clId="Web-{427819F7-06B6-4B10-B1AD-C8D986DC2053}" dt="2021-07-26T18:16:30.456" v="2" actId="20577"/>
          <ac:spMkLst>
            <pc:docMk/>
            <pc:sldMk cId="2759748816" sldId="382"/>
            <ac:spMk id="4" creationId="{3F6CE2FE-F02B-461B-8C8F-E1DFA26F0ED4}"/>
          </ac:spMkLst>
        </pc:spChg>
      </pc:sldChg>
      <pc:sldChg chg="modSp delCm">
        <pc:chgData name="Simons, Leanne" userId="S::leanne.simons@tea.texas.gov::f0b41770-584b-4844-b5c5-b29dec998724" providerId="AD" clId="Web-{427819F7-06B6-4B10-B1AD-C8D986DC2053}" dt="2021-07-26T18:19:58.181" v="19"/>
        <pc:sldMkLst>
          <pc:docMk/>
          <pc:sldMk cId="271963171" sldId="383"/>
        </pc:sldMkLst>
        <pc:spChg chg="mod">
          <ac:chgData name="Simons, Leanne" userId="S::leanne.simons@tea.texas.gov::f0b41770-584b-4844-b5c5-b29dec998724" providerId="AD" clId="Web-{427819F7-06B6-4B10-B1AD-C8D986DC2053}" dt="2021-07-26T18:17:19.535" v="15" actId="20577"/>
          <ac:spMkLst>
            <pc:docMk/>
            <pc:sldMk cId="271963171" sldId="383"/>
            <ac:spMk id="4" creationId="{3F6CE2FE-F02B-461B-8C8F-E1DFA26F0ED4}"/>
          </ac:spMkLst>
        </pc:spChg>
      </pc:sldChg>
      <pc:sldChg chg="modSp delCm">
        <pc:chgData name="Simons, Leanne" userId="S::leanne.simons@tea.texas.gov::f0b41770-584b-4844-b5c5-b29dec998724" providerId="AD" clId="Web-{427819F7-06B6-4B10-B1AD-C8D986DC2053}" dt="2021-07-26T18:19:51.962" v="18"/>
        <pc:sldMkLst>
          <pc:docMk/>
          <pc:sldMk cId="3415405088" sldId="390"/>
        </pc:sldMkLst>
        <pc:spChg chg="mod">
          <ac:chgData name="Simons, Leanne" userId="S::leanne.simons@tea.texas.gov::f0b41770-584b-4844-b5c5-b29dec998724" providerId="AD" clId="Web-{427819F7-06B6-4B10-B1AD-C8D986DC2053}" dt="2021-07-26T18:17:07.957" v="8" actId="20577"/>
          <ac:spMkLst>
            <pc:docMk/>
            <pc:sldMk cId="3415405088" sldId="390"/>
            <ac:spMk id="2" creationId="{43B882C9-A79F-4057-95DD-AA17B60BEE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3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7/26/2021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hs.texas.gov/services/health/coronavirus-covid-19/coronavirus-covid-19-information-texans/pandemic-ebt-p-ebt-due-covid-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tea.texas.gov/sites/default/files/covid/p-ebt-flyer-english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D7CA18-B5E7-4D73-A8AF-3444E0331A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Pandemic Electronic Benefits Transfer (P-EBT</a:t>
            </a:r>
            <a:r>
              <a:rPr lang="en-US"/>
              <a:t>)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2020-2021 P-EBT SUMMER UPDATES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6431" y="807311"/>
            <a:ext cx="9374274" cy="4351338"/>
          </a:xfrm>
        </p:spPr>
        <p:txBody>
          <a:bodyPr lIns="91440" tIns="45720" rIns="91440" bIns="45720" anchor="t"/>
          <a:lstStyle/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Phase III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2020-2021 School Year (Summer)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State plan pending approval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Benefits distribution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Direct issuance to anyone approved for the 2020-2021 school year.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If students were approved for $0 for SY 2020-2021, they will be eligible to receive the $375 for the summer.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Any students approved for free/reduced price meals over the summer through 6/30/2021 will need to be reported to HHS via a file upload process in early fall. 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Benefit Amount – approximately $375 per student</a:t>
            </a:r>
            <a:endParaRPr lang="en-US" sz="1600" dirty="0"/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96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2020-2021 P-EBT Updates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2020-2021 P-EBT Summer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1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Resources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FAQs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525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RESOURCES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708" y="1118579"/>
            <a:ext cx="8988726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HHS P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-EBT Website: 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  <a:hlinkClick r:id="rId3"/>
              </a:rPr>
              <a:t>https://www.hhs.texas.gov/services/health/coronavirus-covid-19/coronavirus-covid-19-information-texans/pandemic-ebt-p-ebt-due-covid-19</a:t>
            </a:r>
            <a:r>
              <a:rPr lang="en-US" sz="240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P-EBT Flyer: </a:t>
            </a: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4"/>
              </a:rPr>
              <a:t>https://tea.texas.gov/sites/default/files/covid/p-ebt-flyer-english.pdf</a:t>
            </a: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457200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5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2020-2021 P-EBT Updates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2020-2021 P-EBT Summer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Resources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1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FAQs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6644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2020-2021 P-EBT FAQS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708" y="1118579"/>
            <a:ext cx="8988726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400" dirty="0"/>
              <a:t>Our attorney has advised our district not to provide information without an MOU in place.  How do we handle the forms?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initial P-EBT legislation (HR 6201, Section 1101(e)) authorizes schools to disclose info to HHSC for purposes of administering P-EBT. This should cover the concern from the school districts.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86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2020-2021 P-EBT FAQS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708" y="1118579"/>
            <a:ext cx="8988726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400" dirty="0"/>
              <a:t>Why is our LEA receiving forms from HHS?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Both HHS and TEA and compared th</a:t>
            </a: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e data submitted via the HHS P-EBT application against both PEIMS Fall and Summer data and were unable to find a match due to data discrepancies.  May be due to incorrect SSN, S-number, name misspellings or incorrect date of birth.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</a:t>
            </a: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process must be initiated </a:t>
            </a:r>
            <a:r>
              <a:rPr lang="en-US" sz="1800">
                <a:solidFill>
                  <a:schemeClr val="tx1"/>
                </a:solidFill>
                <a:ea typeface="Calibri" panose="020F0502020204030204" pitchFamily="34" charset="0"/>
              </a:rPr>
              <a:t>by the parent.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4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2020-2021 P-EBT Updates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2020-2021 P-EBT Summer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Resources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FAQs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9550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1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2020-2021 P-EBT Updates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2020-2021 P-EBT Summer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Resources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FAQs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9443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OVERVIEW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109152"/>
            <a:ext cx="9374274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Primary Citations</a:t>
            </a: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Families First Coronavirus Response Act (FFCRA)</a:t>
            </a:r>
            <a:endParaRPr lang="en-US" sz="2600" dirty="0">
              <a:cs typeface="Arial" pitchFamily="34" charset="0"/>
            </a:endParaRP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Continuing Appropriations Act, 2021 and Other Extensions Act</a:t>
            </a: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Consolidated Appropriations Act, 2021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Joint effort with Health and Human Services Commission (HHSC) and the Texas Department of Agriculture (TDA)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Oversight provided by Food Nutrition Services (FNS)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Purpose – to provide benefits to students who would have received food services when attending school in-person. 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700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1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2020-2021 P-EBT Updates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2020-2021 P-EBT Summer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Resources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FAQs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6692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2020-2021 P-EBT UPDATES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918625"/>
            <a:ext cx="9374274" cy="4351338"/>
          </a:xfrm>
        </p:spPr>
        <p:txBody>
          <a:bodyPr lIns="91440" tIns="45720" rIns="91440" bIns="45720" anchor="t"/>
          <a:lstStyle/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Phase II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2020-2021 School Year 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State plan was approved on March 22, 2021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Campus must have been closed, provided reduced on-campus instruction, and/or had students attending virtually for five consecutive days to be eligible.</a:t>
            </a:r>
            <a:endParaRPr lang="en-US" sz="1800" dirty="0">
              <a:cs typeface="Calibri"/>
            </a:endParaRP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Students must have attended a campus that meets the eligibility and also be eligible for free/reduced lunches or attend a CEP/P2 campus. 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Student Benefit Issuance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Students on SNAP received direct-issued benefits 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For students not on SNAP, their parent/guardian needs to apply via an HHSC application.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HHSC is using PEIMS Fall data and new LEA survey to determine eligibility.  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Benefit amount was based on virtual attendance percentage survey sent in April 2021.</a:t>
            </a:r>
          </a:p>
        </p:txBody>
      </p:sp>
    </p:spTree>
    <p:extLst>
      <p:ext uri="{BB962C8B-B14F-4D97-AF65-F5344CB8AC3E}">
        <p14:creationId xmlns:p14="http://schemas.microsoft.com/office/powerpoint/2010/main" val="275974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2020-2021 P-EBT UPDATES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708" y="1118579"/>
            <a:ext cx="8988726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Application deadline extended from August 13 to August 26, 2021.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Request for Review process and documentation distributed.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VAP Survey updates were processed on July 10 and available on July 12, 2021 (only impacted limited districts).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1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B882C9-A79F-4057-95DD-AA17B60BE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90" y="1052591"/>
            <a:ext cx="8933765" cy="5251956"/>
          </a:xfrm>
        </p:spPr>
        <p:txBody>
          <a:bodyPr lIns="91440" tIns="45720" rIns="91440" bIns="45720" anchor="t"/>
          <a:lstStyle/>
          <a:p>
            <a:r>
              <a:rPr lang="en-US" dirty="0"/>
              <a:t>HHS LEA Outreach for Request for Review Process</a:t>
            </a:r>
          </a:p>
          <a:p>
            <a:pPr lvl="1"/>
            <a:r>
              <a:rPr lang="en-US" dirty="0"/>
              <a:t>P-EBT Parent/Guardian Verification Form – verify if parent listed on form is the primary or secondary contact.  Multiple parents are applying for benefits for the same student.</a:t>
            </a:r>
          </a:p>
          <a:p>
            <a:pPr lvl="1"/>
            <a:r>
              <a:rPr lang="en-US" dirty="0"/>
              <a:t>P-EBT Eligibility Verification Form – verify enrollment and eligibility for free/reduced price meals.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VAP Verification Form – verify student enrollment and virtual attendance.</a:t>
            </a:r>
          </a:p>
          <a:p>
            <a:pPr lvl="1"/>
            <a:endParaRPr lang="en-US" dirty="0"/>
          </a:p>
          <a:p>
            <a:r>
              <a:rPr lang="en-US" dirty="0"/>
              <a:t>Do Not Process if:</a:t>
            </a:r>
          </a:p>
          <a:p>
            <a:pPr lvl="1"/>
            <a:r>
              <a:rPr lang="en-US" dirty="0"/>
              <a:t>Date of birth is after 8/1/2014 (all forms)</a:t>
            </a:r>
          </a:p>
          <a:p>
            <a:pPr lvl="1"/>
            <a:r>
              <a:rPr lang="en-US" dirty="0"/>
              <a:t>VAP Verification Form - Campus eligibility amount is $1,200.32 (maximum amount allowable)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030DAA-D2AB-43FD-BF15-1474E33D0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"/>
              </a:rPr>
              <a:t>2020-2021 P-EBT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05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2020-2021 P-EBT Updates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2020-2021 P-EBT Summer Program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Resources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200" dirty="0">
                <a:solidFill>
                  <a:srgbClr val="0D6CB9"/>
                </a:solidFill>
                <a:latin typeface="Calibri" panose="020F0502020204030204"/>
                <a:ea typeface="+mn-lt"/>
                <a:cs typeface="Calibri" panose="020F0502020204030204"/>
              </a:rPr>
              <a:t>FAQs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277032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7" ma:contentTypeDescription="Create a new document." ma:contentTypeScope="" ma:versionID="7de3192d16c819340f45b281ca353a7c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ebcaee18db97e509784438efe961dfaa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9BDC8A-DCD7-4F2A-8EEB-C76EF43ADDDB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19692CD-7339-4E15-8B85-65EB8EAE7D52}">
  <ds:schemaRefs>
    <ds:schemaRef ds:uri="http://purl.org/dc/elements/1.1/"/>
    <ds:schemaRef ds:uri="http://schemas.microsoft.com/office/2006/documentManagement/types"/>
    <ds:schemaRef ds:uri="533e3360-6378-4210-ada2-16ccdb17d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63efe96-9f3c-464d-8c8b-c76864a22ed0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TEA_Presentation_Template_Light_option</Template>
  <TotalTime>719</TotalTime>
  <Words>698</Words>
  <Application>Microsoft Office PowerPoint</Application>
  <PresentationFormat>Widescreen</PresentationFormat>
  <Paragraphs>115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2_Office Theme</vt:lpstr>
      <vt:lpstr>Pandemic Electronic Benefits Transfer (P-EBT) Program</vt:lpstr>
      <vt:lpstr>AGENDA</vt:lpstr>
      <vt:lpstr>AGENDA</vt:lpstr>
      <vt:lpstr>PANDEMIC EBT OVERVIEW</vt:lpstr>
      <vt:lpstr>AGENDA</vt:lpstr>
      <vt:lpstr>2020-2021 P-EBT UPDATES</vt:lpstr>
      <vt:lpstr>2020-2021 P-EBT UPDATES</vt:lpstr>
      <vt:lpstr>2020-2021 P-EBT UPDATES</vt:lpstr>
      <vt:lpstr>AGENDA</vt:lpstr>
      <vt:lpstr>2020-2021 P-EBT SUMMER UPDATES</vt:lpstr>
      <vt:lpstr>AGENDA</vt:lpstr>
      <vt:lpstr>RESOURCES</vt:lpstr>
      <vt:lpstr>AGENDA</vt:lpstr>
      <vt:lpstr>2020-2021 P-EBT FAQS</vt:lpstr>
      <vt:lpstr>2020-2021 P-EBT FAQS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Grad Toolkit Kickoff Meeting</dc:title>
  <dc:creator>Ulrich, Melanie</dc:creator>
  <cp:lastModifiedBy>Hanson, Terri</cp:lastModifiedBy>
  <cp:revision>14</cp:revision>
  <dcterms:created xsi:type="dcterms:W3CDTF">2020-11-05T16:39:19Z</dcterms:created>
  <dcterms:modified xsi:type="dcterms:W3CDTF">2021-07-26T18:20:00Z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</Properties>
</file>