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21"/>
  </p:notesMasterIdLst>
  <p:sldIdLst>
    <p:sldId id="258" r:id="rId5"/>
    <p:sldId id="306" r:id="rId6"/>
    <p:sldId id="377" r:id="rId7"/>
    <p:sldId id="370" r:id="rId8"/>
    <p:sldId id="380" r:id="rId9"/>
    <p:sldId id="382" r:id="rId10"/>
    <p:sldId id="350" r:id="rId11"/>
    <p:sldId id="390" r:id="rId12"/>
    <p:sldId id="386" r:id="rId13"/>
    <p:sldId id="383" r:id="rId14"/>
    <p:sldId id="388" r:id="rId15"/>
    <p:sldId id="387" r:id="rId16"/>
    <p:sldId id="392" r:id="rId17"/>
    <p:sldId id="389" r:id="rId18"/>
    <p:sldId id="393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nnor Briggs" initials="CB" lastIdx="4" clrIdx="0">
    <p:extLst>
      <p:ext uri="{19B8F6BF-5375-455C-9EA6-DF929625EA0E}">
        <p15:presenceInfo xmlns:p15="http://schemas.microsoft.com/office/powerpoint/2012/main" userId="Connor Briggs" providerId="None"/>
      </p:ext>
    </p:extLst>
  </p:cmAuthor>
  <p:cmAuthor id="2" name="Johnson, Scott" initials="JS" lastIdx="4" clrIdx="1">
    <p:extLst>
      <p:ext uri="{19B8F6BF-5375-455C-9EA6-DF929625EA0E}">
        <p15:presenceInfo xmlns:p15="http://schemas.microsoft.com/office/powerpoint/2012/main" userId="S::Scott.Johnson@tea.texas.gov::bec97677-f0c6-4bfb-b610-83dc74061801" providerId="AD"/>
      </p:ext>
    </p:extLst>
  </p:cmAuthor>
  <p:cmAuthor id="3" name="Briggs, Connor" initials="BC" lastIdx="6" clrIdx="2">
    <p:extLst>
      <p:ext uri="{19B8F6BF-5375-455C-9EA6-DF929625EA0E}">
        <p15:presenceInfo xmlns:p15="http://schemas.microsoft.com/office/powerpoint/2012/main" userId="S::connor.briggs@tea.texas.gov::885b7513-d3fa-4947-add1-efc2b24f04bd" providerId="AD"/>
      </p:ext>
    </p:extLst>
  </p:cmAuthor>
  <p:cmAuthor id="4" name="Hanson, Terri" initials="HT" lastIdx="6" clrIdx="3">
    <p:extLst>
      <p:ext uri="{19B8F6BF-5375-455C-9EA6-DF929625EA0E}">
        <p15:presenceInfo xmlns:p15="http://schemas.microsoft.com/office/powerpoint/2012/main" userId="S::Terri.Hanson@tea.texas.gov::a02fd813-d4f3-43fd-83dd-7393041517de" providerId="AD"/>
      </p:ext>
    </p:extLst>
  </p:cmAuthor>
  <p:cmAuthor id="5" name="Simons, Leanne" initials="SL" lastIdx="1" clrIdx="4">
    <p:extLst>
      <p:ext uri="{19B8F6BF-5375-455C-9EA6-DF929625EA0E}">
        <p15:presenceInfo xmlns:p15="http://schemas.microsoft.com/office/powerpoint/2012/main" userId="S::leanne.simons@tea.texas.gov::f0b41770-584b-4844-b5c5-b29dec998724" providerId="AD"/>
      </p:ext>
    </p:extLst>
  </p:cmAuthor>
  <p:cmAuthor id="6" name="leanne.simons@tea.texas.gov" initials="l" lastIdx="3" clrIdx="5">
    <p:extLst>
      <p:ext uri="{19B8F6BF-5375-455C-9EA6-DF929625EA0E}">
        <p15:presenceInfo xmlns:p15="http://schemas.microsoft.com/office/powerpoint/2012/main" userId="115554d58324cea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6CB9"/>
    <a:srgbClr val="0A518B"/>
    <a:srgbClr val="F16038"/>
    <a:srgbClr val="D93C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7819F7-06B6-4B10-B1AD-C8D986DC2053}" v="23" dt="2021-07-26T18:19:58.181"/>
    <p1510:client id="{55481DCE-C7FD-41BF-88BF-08F38B1C0935}" v="5" dt="2021-07-23T14:56:49.3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0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son, Terri" userId="a02fd813-d4f3-43fd-83dd-7393041517de" providerId="ADAL" clId="{55481DCE-C7FD-41BF-88BF-08F38B1C0935}"/>
    <pc:docChg chg="custSel modSld">
      <pc:chgData name="Hanson, Terri" userId="a02fd813-d4f3-43fd-83dd-7393041517de" providerId="ADAL" clId="{55481DCE-C7FD-41BF-88BF-08F38B1C0935}" dt="2021-07-23T14:56:51.963" v="11" actId="5900"/>
      <pc:docMkLst>
        <pc:docMk/>
      </pc:docMkLst>
      <pc:sldChg chg="addCm modCm">
        <pc:chgData name="Hanson, Terri" userId="a02fd813-d4f3-43fd-83dd-7393041517de" providerId="ADAL" clId="{55481DCE-C7FD-41BF-88BF-08F38B1C0935}" dt="2021-07-23T14:52:52.384" v="1"/>
        <pc:sldMkLst>
          <pc:docMk/>
          <pc:sldMk cId="2759748816" sldId="382"/>
        </pc:sldMkLst>
      </pc:sldChg>
      <pc:sldChg chg="addCm modCm">
        <pc:chgData name="Hanson, Terri" userId="a02fd813-d4f3-43fd-83dd-7393041517de" providerId="ADAL" clId="{55481DCE-C7FD-41BF-88BF-08F38B1C0935}" dt="2021-07-23T14:56:51.963" v="11" actId="5900"/>
        <pc:sldMkLst>
          <pc:docMk/>
          <pc:sldMk cId="271963171" sldId="383"/>
        </pc:sldMkLst>
      </pc:sldChg>
      <pc:sldChg chg="modSp mod addCm modCm">
        <pc:chgData name="Hanson, Terri" userId="a02fd813-d4f3-43fd-83dd-7393041517de" providerId="ADAL" clId="{55481DCE-C7FD-41BF-88BF-08F38B1C0935}" dt="2021-07-23T14:55:49.778" v="8" actId="14100"/>
        <pc:sldMkLst>
          <pc:docMk/>
          <pc:sldMk cId="3415405088" sldId="390"/>
        </pc:sldMkLst>
        <pc:spChg chg="mod">
          <ac:chgData name="Hanson, Terri" userId="a02fd813-d4f3-43fd-83dd-7393041517de" providerId="ADAL" clId="{55481DCE-C7FD-41BF-88BF-08F38B1C0935}" dt="2021-07-23T14:55:49.778" v="8" actId="14100"/>
          <ac:spMkLst>
            <pc:docMk/>
            <pc:sldMk cId="3415405088" sldId="390"/>
            <ac:spMk id="2" creationId="{43B882C9-A79F-4057-95DD-AA17B60BEE6D}"/>
          </ac:spMkLst>
        </pc:spChg>
      </pc:sldChg>
    </pc:docChg>
  </pc:docChgLst>
  <pc:docChgLst>
    <pc:chgData name="Simons, Leanne" userId="f0b41770-584b-4844-b5c5-b29dec998724" providerId="ADAL" clId="{5F4ACD15-AD66-4BD5-BCE0-5809192B4DD4}"/>
    <pc:docChg chg="undo redo custSel addSld delSld modSld sldOrd">
      <pc:chgData name="Simons, Leanne" userId="f0b41770-584b-4844-b5c5-b29dec998724" providerId="ADAL" clId="{5F4ACD15-AD66-4BD5-BCE0-5809192B4DD4}" dt="2021-07-14T20:47:02.668" v="3745" actId="20577"/>
      <pc:docMkLst>
        <pc:docMk/>
      </pc:docMkLst>
      <pc:sldChg chg="modSp mod">
        <pc:chgData name="Simons, Leanne" userId="f0b41770-584b-4844-b5c5-b29dec998724" providerId="ADAL" clId="{5F4ACD15-AD66-4BD5-BCE0-5809192B4DD4}" dt="2021-07-13T18:28:59.658" v="2003" actId="20577"/>
        <pc:sldMkLst>
          <pc:docMk/>
          <pc:sldMk cId="2295506554" sldId="306"/>
        </pc:sldMkLst>
        <pc:spChg chg="mod">
          <ac:chgData name="Simons, Leanne" userId="f0b41770-584b-4844-b5c5-b29dec998724" providerId="ADAL" clId="{5F4ACD15-AD66-4BD5-BCE0-5809192B4DD4}" dt="2021-07-13T18:28:59.658" v="2003" actId="20577"/>
          <ac:spMkLst>
            <pc:docMk/>
            <pc:sldMk cId="2295506554" sldId="306"/>
            <ac:spMk id="4" creationId="{9F800888-D9B6-49F1-8B90-B7E4BB43ED5B}"/>
          </ac:spMkLst>
        </pc:spChg>
      </pc:sldChg>
      <pc:sldChg chg="modSp mod">
        <pc:chgData name="Simons, Leanne" userId="f0b41770-584b-4844-b5c5-b29dec998724" providerId="ADAL" clId="{5F4ACD15-AD66-4BD5-BCE0-5809192B4DD4}" dt="2021-07-09T19:29:27.397" v="966" actId="20577"/>
        <pc:sldMkLst>
          <pc:docMk/>
          <pc:sldMk cId="1915519921" sldId="350"/>
        </pc:sldMkLst>
        <pc:spChg chg="mod">
          <ac:chgData name="Simons, Leanne" userId="f0b41770-584b-4844-b5c5-b29dec998724" providerId="ADAL" clId="{5F4ACD15-AD66-4BD5-BCE0-5809192B4DD4}" dt="2021-07-09T19:29:27.397" v="966" actId="20577"/>
          <ac:spMkLst>
            <pc:docMk/>
            <pc:sldMk cId="1915519921" sldId="350"/>
            <ac:spMk id="3" creationId="{06942845-BD5A-42C5-A5C4-13339DD507AB}"/>
          </ac:spMkLst>
        </pc:spChg>
        <pc:spChg chg="mod">
          <ac:chgData name="Simons, Leanne" userId="f0b41770-584b-4844-b5c5-b29dec998724" providerId="ADAL" clId="{5F4ACD15-AD66-4BD5-BCE0-5809192B4DD4}" dt="2021-07-09T19:28:56.334" v="938" actId="20577"/>
          <ac:spMkLst>
            <pc:docMk/>
            <pc:sldMk cId="1915519921" sldId="350"/>
            <ac:spMk id="4" creationId="{3F6CE2FE-F02B-461B-8C8F-E1DFA26F0ED4}"/>
          </ac:spMkLst>
        </pc:spChg>
      </pc:sldChg>
      <pc:sldChg chg="modSp mod">
        <pc:chgData name="Simons, Leanne" userId="f0b41770-584b-4844-b5c5-b29dec998724" providerId="ADAL" clId="{5F4ACD15-AD66-4BD5-BCE0-5809192B4DD4}" dt="2021-07-13T18:29:10.815" v="2021" actId="20577"/>
        <pc:sldMkLst>
          <pc:docMk/>
          <pc:sldMk cId="3594436254" sldId="377"/>
        </pc:sldMkLst>
        <pc:spChg chg="mod">
          <ac:chgData name="Simons, Leanne" userId="f0b41770-584b-4844-b5c5-b29dec998724" providerId="ADAL" clId="{5F4ACD15-AD66-4BD5-BCE0-5809192B4DD4}" dt="2021-07-13T18:29:10.815" v="2021" actId="20577"/>
          <ac:spMkLst>
            <pc:docMk/>
            <pc:sldMk cId="3594436254" sldId="377"/>
            <ac:spMk id="4" creationId="{9F800888-D9B6-49F1-8B90-B7E4BB43ED5B}"/>
          </ac:spMkLst>
        </pc:spChg>
      </pc:sldChg>
      <pc:sldChg chg="modSp mod">
        <pc:chgData name="Simons, Leanne" userId="f0b41770-584b-4844-b5c5-b29dec998724" providerId="ADAL" clId="{5F4ACD15-AD66-4BD5-BCE0-5809192B4DD4}" dt="2021-07-13T18:29:19.362" v="2031" actId="20577"/>
        <pc:sldMkLst>
          <pc:docMk/>
          <pc:sldMk cId="1566927379" sldId="380"/>
        </pc:sldMkLst>
        <pc:spChg chg="mod">
          <ac:chgData name="Simons, Leanne" userId="f0b41770-584b-4844-b5c5-b29dec998724" providerId="ADAL" clId="{5F4ACD15-AD66-4BD5-BCE0-5809192B4DD4}" dt="2021-07-13T18:29:19.362" v="2031" actId="20577"/>
          <ac:spMkLst>
            <pc:docMk/>
            <pc:sldMk cId="1566927379" sldId="380"/>
            <ac:spMk id="4" creationId="{9F800888-D9B6-49F1-8B90-B7E4BB43ED5B}"/>
          </ac:spMkLst>
        </pc:spChg>
      </pc:sldChg>
      <pc:sldChg chg="add del">
        <pc:chgData name="Simons, Leanne" userId="f0b41770-584b-4844-b5c5-b29dec998724" providerId="ADAL" clId="{5F4ACD15-AD66-4BD5-BCE0-5809192B4DD4}" dt="2021-07-09T19:31:23.929" v="979" actId="2696"/>
        <pc:sldMkLst>
          <pc:docMk/>
          <pc:sldMk cId="3179498902" sldId="381"/>
        </pc:sldMkLst>
      </pc:sldChg>
      <pc:sldChg chg="modSp mod ord">
        <pc:chgData name="Simons, Leanne" userId="f0b41770-584b-4844-b5c5-b29dec998724" providerId="ADAL" clId="{5F4ACD15-AD66-4BD5-BCE0-5809192B4DD4}" dt="2021-07-13T18:28:30.370" v="1991" actId="20577"/>
        <pc:sldMkLst>
          <pc:docMk/>
          <pc:sldMk cId="2759748816" sldId="382"/>
        </pc:sldMkLst>
        <pc:spChg chg="mod">
          <ac:chgData name="Simons, Leanne" userId="f0b41770-584b-4844-b5c5-b29dec998724" providerId="ADAL" clId="{5F4ACD15-AD66-4BD5-BCE0-5809192B4DD4}" dt="2021-07-09T19:31:54.952" v="1014" actId="20577"/>
          <ac:spMkLst>
            <pc:docMk/>
            <pc:sldMk cId="2759748816" sldId="382"/>
            <ac:spMk id="3" creationId="{06942845-BD5A-42C5-A5C4-13339DD507AB}"/>
          </ac:spMkLst>
        </pc:spChg>
        <pc:spChg chg="mod">
          <ac:chgData name="Simons, Leanne" userId="f0b41770-584b-4844-b5c5-b29dec998724" providerId="ADAL" clId="{5F4ACD15-AD66-4BD5-BCE0-5809192B4DD4}" dt="2021-07-13T18:28:30.370" v="1991" actId="20577"/>
          <ac:spMkLst>
            <pc:docMk/>
            <pc:sldMk cId="2759748816" sldId="382"/>
            <ac:spMk id="4" creationId="{3F6CE2FE-F02B-461B-8C8F-E1DFA26F0ED4}"/>
          </ac:spMkLst>
        </pc:spChg>
      </pc:sldChg>
      <pc:sldChg chg="modSp mod ord">
        <pc:chgData name="Simons, Leanne" userId="f0b41770-584b-4844-b5c5-b29dec998724" providerId="ADAL" clId="{5F4ACD15-AD66-4BD5-BCE0-5809192B4DD4}" dt="2021-07-14T20:47:02.668" v="3745" actId="20577"/>
        <pc:sldMkLst>
          <pc:docMk/>
          <pc:sldMk cId="271963171" sldId="383"/>
        </pc:sldMkLst>
        <pc:spChg chg="mod">
          <ac:chgData name="Simons, Leanne" userId="f0b41770-584b-4844-b5c5-b29dec998724" providerId="ADAL" clId="{5F4ACD15-AD66-4BD5-BCE0-5809192B4DD4}" dt="2021-07-09T19:32:11.685" v="1015"/>
          <ac:spMkLst>
            <pc:docMk/>
            <pc:sldMk cId="271963171" sldId="383"/>
            <ac:spMk id="3" creationId="{06942845-BD5A-42C5-A5C4-13339DD507AB}"/>
          </ac:spMkLst>
        </pc:spChg>
        <pc:spChg chg="mod">
          <ac:chgData name="Simons, Leanne" userId="f0b41770-584b-4844-b5c5-b29dec998724" providerId="ADAL" clId="{5F4ACD15-AD66-4BD5-BCE0-5809192B4DD4}" dt="2021-07-14T20:47:02.668" v="3745" actId="20577"/>
          <ac:spMkLst>
            <pc:docMk/>
            <pc:sldMk cId="271963171" sldId="383"/>
            <ac:spMk id="4" creationId="{3F6CE2FE-F02B-461B-8C8F-E1DFA26F0ED4}"/>
          </ac:spMkLst>
        </pc:spChg>
      </pc:sldChg>
      <pc:sldChg chg="del">
        <pc:chgData name="Simons, Leanne" userId="f0b41770-584b-4844-b5c5-b29dec998724" providerId="ADAL" clId="{5F4ACD15-AD66-4BD5-BCE0-5809192B4DD4}" dt="2021-07-09T19:30:32.812" v="976" actId="2696"/>
        <pc:sldMkLst>
          <pc:docMk/>
          <pc:sldMk cId="71491075" sldId="384"/>
        </pc:sldMkLst>
      </pc:sldChg>
      <pc:sldChg chg="modSp del mod">
        <pc:chgData name="Simons, Leanne" userId="f0b41770-584b-4844-b5c5-b29dec998724" providerId="ADAL" clId="{5F4ACD15-AD66-4BD5-BCE0-5809192B4DD4}" dt="2021-07-09T19:39:03.146" v="1241" actId="2696"/>
        <pc:sldMkLst>
          <pc:docMk/>
          <pc:sldMk cId="1729900362" sldId="385"/>
        </pc:sldMkLst>
        <pc:spChg chg="mod">
          <ac:chgData name="Simons, Leanne" userId="f0b41770-584b-4844-b5c5-b29dec998724" providerId="ADAL" clId="{5F4ACD15-AD66-4BD5-BCE0-5809192B4DD4}" dt="2021-07-09T19:33:35.913" v="1029" actId="20577"/>
          <ac:spMkLst>
            <pc:docMk/>
            <pc:sldMk cId="1729900362" sldId="385"/>
            <ac:spMk id="3" creationId="{06942845-BD5A-42C5-A5C4-13339DD507AB}"/>
          </ac:spMkLst>
        </pc:spChg>
        <pc:spChg chg="mod">
          <ac:chgData name="Simons, Leanne" userId="f0b41770-584b-4844-b5c5-b29dec998724" providerId="ADAL" clId="{5F4ACD15-AD66-4BD5-BCE0-5809192B4DD4}" dt="2021-07-09T19:36:19.196" v="1217" actId="20577"/>
          <ac:spMkLst>
            <pc:docMk/>
            <pc:sldMk cId="1729900362" sldId="385"/>
            <ac:spMk id="4" creationId="{3F6CE2FE-F02B-461B-8C8F-E1DFA26F0ED4}"/>
          </ac:spMkLst>
        </pc:spChg>
      </pc:sldChg>
      <pc:sldChg chg="modSp mod">
        <pc:chgData name="Simons, Leanne" userId="f0b41770-584b-4844-b5c5-b29dec998724" providerId="ADAL" clId="{5F4ACD15-AD66-4BD5-BCE0-5809192B4DD4}" dt="2021-07-13T18:29:48.216" v="2049" actId="20577"/>
        <pc:sldMkLst>
          <pc:docMk/>
          <pc:sldMk cId="2392770321" sldId="386"/>
        </pc:sldMkLst>
        <pc:spChg chg="mod">
          <ac:chgData name="Simons, Leanne" userId="f0b41770-584b-4844-b5c5-b29dec998724" providerId="ADAL" clId="{5F4ACD15-AD66-4BD5-BCE0-5809192B4DD4}" dt="2021-07-13T18:29:48.216" v="2049" actId="20577"/>
          <ac:spMkLst>
            <pc:docMk/>
            <pc:sldMk cId="2392770321" sldId="386"/>
            <ac:spMk id="4" creationId="{9F800888-D9B6-49F1-8B90-B7E4BB43ED5B}"/>
          </ac:spMkLst>
        </pc:spChg>
      </pc:sldChg>
      <pc:sldChg chg="modSp mod ord">
        <pc:chgData name="Simons, Leanne" userId="f0b41770-584b-4844-b5c5-b29dec998724" providerId="ADAL" clId="{5F4ACD15-AD66-4BD5-BCE0-5809192B4DD4}" dt="2021-07-13T18:44:47.131" v="3014"/>
        <pc:sldMkLst>
          <pc:docMk/>
          <pc:sldMk cId="4189356357" sldId="387"/>
        </pc:sldMkLst>
        <pc:spChg chg="mod">
          <ac:chgData name="Simons, Leanne" userId="f0b41770-584b-4844-b5c5-b29dec998724" providerId="ADAL" clId="{5F4ACD15-AD66-4BD5-BCE0-5809192B4DD4}" dt="2021-07-13T18:41:25.677" v="2910" actId="20577"/>
          <ac:spMkLst>
            <pc:docMk/>
            <pc:sldMk cId="4189356357" sldId="387"/>
            <ac:spMk id="3" creationId="{06942845-BD5A-42C5-A5C4-13339DD507AB}"/>
          </ac:spMkLst>
        </pc:spChg>
        <pc:spChg chg="mod">
          <ac:chgData name="Simons, Leanne" userId="f0b41770-584b-4844-b5c5-b29dec998724" providerId="ADAL" clId="{5F4ACD15-AD66-4BD5-BCE0-5809192B4DD4}" dt="2021-07-13T18:44:34.843" v="3012" actId="20577"/>
          <ac:spMkLst>
            <pc:docMk/>
            <pc:sldMk cId="4189356357" sldId="387"/>
            <ac:spMk id="4" creationId="{3F6CE2FE-F02B-461B-8C8F-E1DFA26F0ED4}"/>
          </ac:spMkLst>
        </pc:spChg>
      </pc:sldChg>
      <pc:sldChg chg="modSp mod">
        <pc:chgData name="Simons, Leanne" userId="f0b41770-584b-4844-b5c5-b29dec998724" providerId="ADAL" clId="{5F4ACD15-AD66-4BD5-BCE0-5809192B4DD4}" dt="2021-07-13T18:40:53.620" v="2899" actId="113"/>
        <pc:sldMkLst>
          <pc:docMk/>
          <pc:sldMk cId="3465255270" sldId="388"/>
        </pc:sldMkLst>
        <pc:spChg chg="mod">
          <ac:chgData name="Simons, Leanne" userId="f0b41770-584b-4844-b5c5-b29dec998724" providerId="ADAL" clId="{5F4ACD15-AD66-4BD5-BCE0-5809192B4DD4}" dt="2021-07-13T18:40:53.620" v="2899" actId="113"/>
          <ac:spMkLst>
            <pc:docMk/>
            <pc:sldMk cId="3465255270" sldId="388"/>
            <ac:spMk id="4" creationId="{9F800888-D9B6-49F1-8B90-B7E4BB43ED5B}"/>
          </ac:spMkLst>
        </pc:spChg>
      </pc:sldChg>
      <pc:sldChg chg="modSp new mod">
        <pc:chgData name="Simons, Leanne" userId="f0b41770-584b-4844-b5c5-b29dec998724" providerId="ADAL" clId="{5F4ACD15-AD66-4BD5-BCE0-5809192B4DD4}" dt="2021-07-13T18:39:24.710" v="2843" actId="20577"/>
        <pc:sldMkLst>
          <pc:docMk/>
          <pc:sldMk cId="3415405088" sldId="390"/>
        </pc:sldMkLst>
        <pc:spChg chg="mod">
          <ac:chgData name="Simons, Leanne" userId="f0b41770-584b-4844-b5c5-b29dec998724" providerId="ADAL" clId="{5F4ACD15-AD66-4BD5-BCE0-5809192B4DD4}" dt="2021-07-13T18:39:24.710" v="2843" actId="20577"/>
          <ac:spMkLst>
            <pc:docMk/>
            <pc:sldMk cId="3415405088" sldId="390"/>
            <ac:spMk id="2" creationId="{43B882C9-A79F-4057-95DD-AA17B60BEE6D}"/>
          </ac:spMkLst>
        </pc:spChg>
        <pc:spChg chg="mod">
          <ac:chgData name="Simons, Leanne" userId="f0b41770-584b-4844-b5c5-b29dec998724" providerId="ADAL" clId="{5F4ACD15-AD66-4BD5-BCE0-5809192B4DD4}" dt="2021-07-13T18:30:12.931" v="2052" actId="27636"/>
          <ac:spMkLst>
            <pc:docMk/>
            <pc:sldMk cId="3415405088" sldId="390"/>
            <ac:spMk id="3" creationId="{16030DAA-D2AB-43FD-BF15-1474E33D064C}"/>
          </ac:spMkLst>
        </pc:spChg>
      </pc:sldChg>
      <pc:sldChg chg="new del">
        <pc:chgData name="Simons, Leanne" userId="f0b41770-584b-4844-b5c5-b29dec998724" providerId="ADAL" clId="{5F4ACD15-AD66-4BD5-BCE0-5809192B4DD4}" dt="2021-07-13T18:40:35.832" v="2897" actId="47"/>
        <pc:sldMkLst>
          <pc:docMk/>
          <pc:sldMk cId="429328625" sldId="391"/>
        </pc:sldMkLst>
      </pc:sldChg>
      <pc:sldChg chg="modSp del mod">
        <pc:chgData name="Simons, Leanne" userId="f0b41770-584b-4844-b5c5-b29dec998724" providerId="ADAL" clId="{5F4ACD15-AD66-4BD5-BCE0-5809192B4DD4}" dt="2021-07-13T18:44:51.318" v="3015" actId="2696"/>
        <pc:sldMkLst>
          <pc:docMk/>
          <pc:sldMk cId="1536237532" sldId="391"/>
        </pc:sldMkLst>
        <pc:spChg chg="mod">
          <ac:chgData name="Simons, Leanne" userId="f0b41770-584b-4844-b5c5-b29dec998724" providerId="ADAL" clId="{5F4ACD15-AD66-4BD5-BCE0-5809192B4DD4}" dt="2021-07-13T18:44:21.714" v="2979"/>
          <ac:spMkLst>
            <pc:docMk/>
            <pc:sldMk cId="1536237532" sldId="391"/>
            <ac:spMk id="4" creationId="{3F6CE2FE-F02B-461B-8C8F-E1DFA26F0ED4}"/>
          </ac:spMkLst>
        </pc:spChg>
      </pc:sldChg>
      <pc:sldChg chg="modSp mod">
        <pc:chgData name="Simons, Leanne" userId="f0b41770-584b-4844-b5c5-b29dec998724" providerId="ADAL" clId="{5F4ACD15-AD66-4BD5-BCE0-5809192B4DD4}" dt="2021-07-13T18:41:12.318" v="2901" actId="113"/>
        <pc:sldMkLst>
          <pc:docMk/>
          <pc:sldMk cId="2006644694" sldId="392"/>
        </pc:sldMkLst>
        <pc:spChg chg="mod">
          <ac:chgData name="Simons, Leanne" userId="f0b41770-584b-4844-b5c5-b29dec998724" providerId="ADAL" clId="{5F4ACD15-AD66-4BD5-BCE0-5809192B4DD4}" dt="2021-07-13T18:41:12.318" v="2901" actId="113"/>
          <ac:spMkLst>
            <pc:docMk/>
            <pc:sldMk cId="2006644694" sldId="392"/>
            <ac:spMk id="4" creationId="{9F800888-D9B6-49F1-8B90-B7E4BB43ED5B}"/>
          </ac:spMkLst>
        </pc:spChg>
      </pc:sldChg>
      <pc:sldChg chg="modSp mod">
        <pc:chgData name="Simons, Leanne" userId="f0b41770-584b-4844-b5c5-b29dec998724" providerId="ADAL" clId="{5F4ACD15-AD66-4BD5-BCE0-5809192B4DD4}" dt="2021-07-13T18:47:10.100" v="3558" actId="20577"/>
        <pc:sldMkLst>
          <pc:docMk/>
          <pc:sldMk cId="300824370" sldId="393"/>
        </pc:sldMkLst>
        <pc:spChg chg="mod">
          <ac:chgData name="Simons, Leanne" userId="f0b41770-584b-4844-b5c5-b29dec998724" providerId="ADAL" clId="{5F4ACD15-AD66-4BD5-BCE0-5809192B4DD4}" dt="2021-07-13T18:47:10.100" v="3558" actId="20577"/>
          <ac:spMkLst>
            <pc:docMk/>
            <pc:sldMk cId="300824370" sldId="393"/>
            <ac:spMk id="4" creationId="{3F6CE2FE-F02B-461B-8C8F-E1DFA26F0ED4}"/>
          </ac:spMkLst>
        </pc:spChg>
      </pc:sldChg>
    </pc:docChg>
  </pc:docChgLst>
  <pc:docChgLst>
    <pc:chgData name="Simons, Leanne" userId="S::leanne.simons@tea.texas.gov::f0b41770-584b-4844-b5c5-b29dec998724" providerId="AD" clId="Web-{427819F7-06B6-4B10-B1AD-C8D986DC2053}"/>
    <pc:docChg chg="modSld">
      <pc:chgData name="Simons, Leanne" userId="S::leanne.simons@tea.texas.gov::f0b41770-584b-4844-b5c5-b29dec998724" providerId="AD" clId="Web-{427819F7-06B6-4B10-B1AD-C8D986DC2053}" dt="2021-07-26T18:19:58.181" v="19"/>
      <pc:docMkLst>
        <pc:docMk/>
      </pc:docMkLst>
      <pc:sldChg chg="modSp delCm">
        <pc:chgData name="Simons, Leanne" userId="S::leanne.simons@tea.texas.gov::f0b41770-584b-4844-b5c5-b29dec998724" providerId="AD" clId="Web-{427819F7-06B6-4B10-B1AD-C8D986DC2053}" dt="2021-07-26T18:19:39.461" v="16"/>
        <pc:sldMkLst>
          <pc:docMk/>
          <pc:sldMk cId="2759748816" sldId="382"/>
        </pc:sldMkLst>
        <pc:spChg chg="mod">
          <ac:chgData name="Simons, Leanne" userId="S::leanne.simons@tea.texas.gov::f0b41770-584b-4844-b5c5-b29dec998724" providerId="AD" clId="Web-{427819F7-06B6-4B10-B1AD-C8D986DC2053}" dt="2021-07-26T18:16:30.456" v="2" actId="20577"/>
          <ac:spMkLst>
            <pc:docMk/>
            <pc:sldMk cId="2759748816" sldId="382"/>
            <ac:spMk id="4" creationId="{3F6CE2FE-F02B-461B-8C8F-E1DFA26F0ED4}"/>
          </ac:spMkLst>
        </pc:spChg>
      </pc:sldChg>
      <pc:sldChg chg="modSp delCm">
        <pc:chgData name="Simons, Leanne" userId="S::leanne.simons@tea.texas.gov::f0b41770-584b-4844-b5c5-b29dec998724" providerId="AD" clId="Web-{427819F7-06B6-4B10-B1AD-C8D986DC2053}" dt="2021-07-26T18:19:58.181" v="19"/>
        <pc:sldMkLst>
          <pc:docMk/>
          <pc:sldMk cId="271963171" sldId="383"/>
        </pc:sldMkLst>
        <pc:spChg chg="mod">
          <ac:chgData name="Simons, Leanne" userId="S::leanne.simons@tea.texas.gov::f0b41770-584b-4844-b5c5-b29dec998724" providerId="AD" clId="Web-{427819F7-06B6-4B10-B1AD-C8D986DC2053}" dt="2021-07-26T18:17:19.535" v="15" actId="20577"/>
          <ac:spMkLst>
            <pc:docMk/>
            <pc:sldMk cId="271963171" sldId="383"/>
            <ac:spMk id="4" creationId="{3F6CE2FE-F02B-461B-8C8F-E1DFA26F0ED4}"/>
          </ac:spMkLst>
        </pc:spChg>
      </pc:sldChg>
      <pc:sldChg chg="modSp delCm">
        <pc:chgData name="Simons, Leanne" userId="S::leanne.simons@tea.texas.gov::f0b41770-584b-4844-b5c5-b29dec998724" providerId="AD" clId="Web-{427819F7-06B6-4B10-B1AD-C8D986DC2053}" dt="2021-07-26T18:19:51.962" v="18"/>
        <pc:sldMkLst>
          <pc:docMk/>
          <pc:sldMk cId="3415405088" sldId="390"/>
        </pc:sldMkLst>
        <pc:spChg chg="mod">
          <ac:chgData name="Simons, Leanne" userId="S::leanne.simons@tea.texas.gov::f0b41770-584b-4844-b5c5-b29dec998724" providerId="AD" clId="Web-{427819F7-06B6-4B10-B1AD-C8D986DC2053}" dt="2021-07-26T18:17:07.957" v="8" actId="20577"/>
          <ac:spMkLst>
            <pc:docMk/>
            <pc:sldMk cId="3415405088" sldId="390"/>
            <ac:spMk id="2" creationId="{43B882C9-A79F-4057-95DD-AA17B60BEE6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D5E38-04D7-4CC0-AF82-3E5D8CB519D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D9ABE-7AB9-4D3A-BEA5-45E799BD6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76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4D9ABE-7AB9-4D3A-BEA5-45E799BD6C0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38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people sitting in a room&#10;&#10;Description automatically generated">
            <a:extLst>
              <a:ext uri="{FF2B5EF4-FFF2-40B4-BE49-F238E27FC236}">
                <a16:creationId xmlns:a16="http://schemas.microsoft.com/office/drawing/2014/main" id="{6FD7D95E-6B62-47ED-8187-0B1562D069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8" r="1178" b="24686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-1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75964"/>
            <a:ext cx="5507665" cy="238962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FD4AE78-D0EB-4A0B-B63F-8343844A88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4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495651"/>
            <a:ext cx="10623762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EBFA53-3D67-304C-8BAB-F461F2DE5244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08215F0-AC27-C64F-9348-60129EF430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112C45B-F787-7C43-BB07-B21494642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B4E1D8-148E-BB46-8227-70333E5A7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67056E4-3E14-4ED3-85AB-955E33A8DA4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77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285424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D7E7471-44C5-463E-B019-1DAB8864F30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50417" y="1304642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ABE558-DBB8-C64A-B51B-A8140EAB3C38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20D4E2B-309B-AC4B-967F-9B15C61CC1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3D23F3C-8686-ED41-A69E-216B386B9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D27DAC6-0C5E-194D-B398-62D21A93A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95EFC259-BBAE-4DA5-B848-4DB59354A87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476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285424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6428096" y="1285424"/>
            <a:ext cx="5405941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28097" y="1285424"/>
            <a:ext cx="538362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B5868-DFC4-1A43-8743-6E68BA4257B7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2ECF530-48E5-5848-B2E1-9BC081B0D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0496040E-53E8-4343-B8A6-5CD897765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401EF5C9-4012-EE46-BB4E-52AD584C5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82200EE-224B-415F-A726-90C5CBB2F8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29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0729C3-ACF1-4E41-B822-FC5A03165595}"/>
              </a:ext>
            </a:extLst>
          </p:cNvPr>
          <p:cNvSpPr/>
          <p:nvPr userDrawn="1"/>
        </p:nvSpPr>
        <p:spPr>
          <a:xfrm>
            <a:off x="333375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643187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952999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262811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572623" y="3223291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6C6169-6835-4943-80F4-23BCECDD3F0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428749" y="2390136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736180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6048373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36753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563224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0DA5B326-4BC0-484C-8A52-EB4943337D62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4142F996-DE7C-3E47-BA8A-BBC00F96DD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974DC2DB-1F0B-0942-9E0D-4F8920E609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2B05FB37-2E5D-9D48-A9B7-C9217B450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9917D098-5A09-4869-B309-8E88CBD6B8E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940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712381" y="1239202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712380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6909500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6941734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9538" y="1286467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9537" y="3788533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56658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036051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960968C-3F33-C64B-A2A1-E1BACC190A76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07386F5-F54A-234D-AC30-C50F06D59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A01B6C27-68DF-A946-B076-AD57BBA02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10949CC2-4815-9040-AE29-DA865A2CF2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4775AFD9-BEE3-425F-9AB3-3335000DBB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51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51F148-FE22-5F4B-9656-B9FD0B31FA6D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1D1E651-A636-ED44-8643-D87936B7D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E373F66-282B-C84A-9B7B-612F107B44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3B3F59D-D4CA-7848-B38D-767519517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7E9B9A6-20E0-4E5C-B982-427BF76498E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017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19CEFC9-AAA7-49A4-8FDC-F89E6009086A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B7C878DE-4C84-4F9E-B3A9-9F718A6DAF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9B79DAE-CFAF-404D-BC10-36DC7525CF58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EABCAA-819D-3348-9451-F8B72E04B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96E019A-A2E1-144B-A66D-D804B1299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CA4099B-DB89-0449-ADCC-A2078A7083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26C6628B-B955-4A06-A2D2-F2637EC1E6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111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C9CA210-FEED-684B-A2A9-F54EDD7D2C65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9050-50FF-4330-8FD2-DAA2A68D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930A1659-99D2-374C-97EA-2635D11528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E90F83D7-4EC5-EE4E-83F7-C835C5446C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C1ADDC4B-24B4-4987-8301-62AC640166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67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BD0F88F-B66B-F745-BA33-0143C27E5F2D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25C8F73-2D17-4CBB-8381-D1323C9D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333C5E1-1EDD-41B7-9D2F-B0420BAB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415" y="1495651"/>
            <a:ext cx="8988726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00100" indent="-342900">
              <a:buClr>
                <a:srgbClr val="0D6CB9"/>
              </a:buClr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buClr>
                <a:schemeClr val="accent2"/>
              </a:buClr>
              <a:buSzPct val="75000"/>
              <a:buFont typeface="Courier New" panose="02070309020205020404" pitchFamily="49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buClr>
                <a:srgbClr val="0D6CB9"/>
              </a:buClr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FA6AE0-F5B6-6E49-8BB3-4004BFDD1F0B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F9FB4947-4D5F-954E-B552-4F263C8E98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7/26/2021</a:t>
            </a:fld>
            <a:endParaRPr lang="en-US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D2FE67E8-1825-AB4D-A7FC-30A73E3B0E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498E68E3-D6C5-9245-99A9-607F1E2B05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9BBBBBA0-AAB0-4BC2-BDF1-8C90CA9DFF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735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6E93DA6-A186-9940-9961-AE9EAE17F18C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69B0202-9DFD-4FCF-891E-B47E47F3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887BB70-7752-40F0-9AD0-27AB3E93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118" y="1495651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07FE31F-6F7C-45E4-8003-85B28143C0E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077078" y="1478675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2EAA20-EA13-F943-95AF-7156B689A8C1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49262BE9-D596-EE49-8507-B79D803EBB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7/26/2021</a:t>
            </a:fld>
            <a:endParaRPr lang="en-US"/>
          </a:p>
        </p:txBody>
      </p:sp>
      <p:pic>
        <p:nvPicPr>
          <p:cNvPr id="22" name="Picture 21" descr="A close up of a sign&#10;&#10;Description automatically generated">
            <a:extLst>
              <a:ext uri="{FF2B5EF4-FFF2-40B4-BE49-F238E27FC236}">
                <a16:creationId xmlns:a16="http://schemas.microsoft.com/office/drawing/2014/main" id="{910B0988-AF98-C545-A6AB-AD57B467B0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BD5D7554-A478-8645-A569-84934EC2D6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13A586B6-7406-43F8-B07F-A8BD953D18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3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people walking on a bridge&#10;&#10;Description automatically generated">
            <a:extLst>
              <a:ext uri="{FF2B5EF4-FFF2-40B4-BE49-F238E27FC236}">
                <a16:creationId xmlns:a16="http://schemas.microsoft.com/office/drawing/2014/main" id="{45223C62-28C3-4635-9AE9-ABBD588FC7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88" b="4042"/>
          <a:stretch/>
        </p:blipFill>
        <p:spPr>
          <a:xfrm>
            <a:off x="0" y="0"/>
            <a:ext cx="12217429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48669"/>
            <a:ext cx="5507665" cy="2416920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B2691C8-17BF-4178-8EB9-778DEDDB1A7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1612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77DCAAF-B02B-B24A-8AB0-956BA9E81D63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A6ECAAA4-813E-4564-BA0D-541DE677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27CC05B-DA50-4521-98AC-7116F4C50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880" y="1285424"/>
            <a:ext cx="530898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7719237" y="1285424"/>
            <a:ext cx="4114800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19237" y="1285424"/>
            <a:ext cx="409248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28DAB3-C658-FA4C-9183-4169F5C77E36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53DBDFD6-DCC5-FE4D-9B49-5F5722AB86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7/26/2021</a:t>
            </a:fld>
            <a:endParaRPr lang="en-US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8C24448D-6ADF-8442-A000-775910CD0D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1165CA6F-4364-244F-9ABF-4E81C4523B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4973D2B0-1CE9-493B-9925-CD6B89614F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101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67CC9ED6-411A-4AA2-93D9-7C6C1FA6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164CE446-9449-45AF-9B88-2402D6E0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523919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833731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143543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453355" y="3223291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616912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5929105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217485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443956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9A2BD7F4-C9CD-5E45-8A88-B96A3E033E78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B4592BA-DF80-CC4D-BC9D-88314565611D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C9F3F664-C802-7249-A764-71E581FA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7/26/2021</a:t>
            </a:fld>
            <a:endParaRPr lang="en-US"/>
          </a:p>
        </p:txBody>
      </p:sp>
      <p:pic>
        <p:nvPicPr>
          <p:cNvPr id="34" name="Picture 33" descr="A close up of a sign&#10;&#10;Description automatically generated">
            <a:extLst>
              <a:ext uri="{FF2B5EF4-FFF2-40B4-BE49-F238E27FC236}">
                <a16:creationId xmlns:a16="http://schemas.microsoft.com/office/drawing/2014/main" id="{D467C9B8-BC4D-7F47-8AA0-AA2F4BE0A2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35" name="Title 1">
            <a:extLst>
              <a:ext uri="{FF2B5EF4-FFF2-40B4-BE49-F238E27FC236}">
                <a16:creationId xmlns:a16="http://schemas.microsoft.com/office/drawing/2014/main" id="{6D8DE5CC-1AD4-EE46-B391-85AE43951F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CAF8FDEC-6588-41D9-99DC-18FE86AD05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678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52249239-F68B-4147-B1D1-C5BAEF52A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4F8CBC6-0EA4-454E-9AE7-330D0B07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2381529" y="1242035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2381528" y="3731447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7223399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7255633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28686" y="1289300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00100" indent="-3429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28685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70557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49950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25" name="Picture 24" descr="A close up of a sign&#10;&#10;Description automatically generated">
            <a:extLst>
              <a:ext uri="{FF2B5EF4-FFF2-40B4-BE49-F238E27FC236}">
                <a16:creationId xmlns:a16="http://schemas.microsoft.com/office/drawing/2014/main" id="{FDDB49D4-8143-9B46-A2E3-F54C2E2C22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E45AD176-A492-564A-9120-30D5931E75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2D2368-DB91-5641-B72D-CAD3B3692E26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2FE50E5-E585-294D-8EA1-6FF47F94FAEF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24516B70-534E-B846-AFCE-7DEC40C1C0F1}"/>
              </a:ext>
            </a:extLst>
          </p:cNvPr>
          <p:cNvSpPr txBox="1">
            <a:spLocks/>
          </p:cNvSpPr>
          <p:nvPr userDrawn="1"/>
        </p:nvSpPr>
        <p:spPr>
          <a:xfrm>
            <a:off x="243484" y="6492875"/>
            <a:ext cx="1585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6A0AD2-53AF-4D84-8AC9-3DBC493F2F75}" type="datetimeFigureOut">
              <a:rPr lang="en-US" smtClean="0"/>
              <a:pPr/>
              <a:t>7/26/2021</a:t>
            </a:fld>
            <a:endParaRPr lang="en-US"/>
          </a:p>
        </p:txBody>
      </p:sp>
      <p:pic>
        <p:nvPicPr>
          <p:cNvPr id="31" name="Picture 30" descr="A close up of a sign&#10;&#10;Description automatically generated">
            <a:extLst>
              <a:ext uri="{FF2B5EF4-FFF2-40B4-BE49-F238E27FC236}">
                <a16:creationId xmlns:a16="http://schemas.microsoft.com/office/drawing/2014/main" id="{1D042591-5AE2-0747-992B-D891310041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32" name="Title 1">
            <a:extLst>
              <a:ext uri="{FF2B5EF4-FFF2-40B4-BE49-F238E27FC236}">
                <a16:creationId xmlns:a16="http://schemas.microsoft.com/office/drawing/2014/main" id="{6BF1E2C7-B4C7-9940-9534-D5A78B0DB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5BF0BE0F-8278-429A-ABC4-48862EE15D9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457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9050-50FF-4330-8FD2-DAA2A68D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97" y="6492875"/>
            <a:ext cx="2743200" cy="365125"/>
          </a:xfrm>
        </p:spPr>
        <p:txBody>
          <a:bodyPr/>
          <a:lstStyle/>
          <a:p>
            <a:fld id="{FA6A0AD2-53AF-4D84-8AC9-3DBC493F2F75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836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17A0E8C-5BD7-4700-910D-186567B7387F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25C8F73-2D17-4CBB-8381-D1323C9D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333C5E1-1EDD-41B7-9D2F-B0420BAB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415" y="1495651"/>
            <a:ext cx="8988726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9BB631-3C3A-404F-9486-4A9AD6558D7E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7C9D04E-46AF-E54D-9D39-9FEF716330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7/26/2021</a:t>
            </a:fld>
            <a:endParaRPr lang="en-US"/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DAF1344F-A4C1-B246-84D0-1D67018FF5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715CADD9-290D-480D-B381-B762CBC85C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6490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0C87E2D-FAD5-4CD6-9B9E-DF4D175EE0DC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90356-E557-4622-94C2-A683DA8E8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97" y="6492875"/>
            <a:ext cx="2743200" cy="365125"/>
          </a:xfrm>
        </p:spPr>
        <p:txBody>
          <a:bodyPr/>
          <a:lstStyle/>
          <a:p>
            <a:fld id="{FA6A0AD2-53AF-4D84-8AC9-3DBC493F2F75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69B0202-9DFD-4FCF-891E-B47E47F3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887BB70-7752-40F0-9AD0-27AB3E93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0119" y="153230"/>
            <a:ext cx="9513918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118" y="1495651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07FE31F-6F7C-45E4-8003-85B28143C0E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077078" y="1478675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757E269-44EA-2844-9B22-F017403D625E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AEB296D3-703D-C04F-9ED9-0F2A0F4651CC}"/>
              </a:ext>
            </a:extLst>
          </p:cNvPr>
          <p:cNvSpPr txBox="1">
            <a:spLocks/>
          </p:cNvSpPr>
          <p:nvPr userDrawn="1"/>
        </p:nvSpPr>
        <p:spPr>
          <a:xfrm>
            <a:off x="243484" y="6492875"/>
            <a:ext cx="1585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6A0AD2-53AF-4D84-8AC9-3DBC493F2F75}" type="datetimeFigureOut">
              <a:rPr lang="en-US" smtClean="0"/>
              <a:pPr/>
              <a:t>7/26/2021</a:t>
            </a:fld>
            <a:endParaRPr lang="en-US"/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4DF7DD12-0BD0-204E-A4BA-F2E71254F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6102D5F-B5B3-44E7-B63C-D3C34DEFE1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193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8F225BF-6018-4E25-96E5-020EDE4E074B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A6ECAAA4-813E-4564-BA0D-541DE677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27CC05B-DA50-4521-98AC-7116F4C50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8408" y="164595"/>
            <a:ext cx="9919861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880" y="1285424"/>
            <a:ext cx="530898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7719237" y="1285424"/>
            <a:ext cx="4114800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19237" y="1285424"/>
            <a:ext cx="409248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8F072F-C70B-384C-BB1F-23F1D691A60B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D7719160-ED60-8045-8675-2D2E522409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7/26/2021</a:t>
            </a:fld>
            <a:endParaRPr lang="en-US"/>
          </a:p>
        </p:txBody>
      </p:sp>
      <p:pic>
        <p:nvPicPr>
          <p:cNvPr id="21" name="Picture 20" descr="A close up of a sign&#10;&#10;Description automatically generated">
            <a:extLst>
              <a:ext uri="{FF2B5EF4-FFF2-40B4-BE49-F238E27FC236}">
                <a16:creationId xmlns:a16="http://schemas.microsoft.com/office/drawing/2014/main" id="{ECDAB876-A886-C54C-ACB6-BF7126E39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CB36AA6-6A09-4EF9-94EF-52554048B0E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15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C02CBCA-AFCA-4598-B68B-76039CBECC82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67CC9ED6-411A-4AA2-93D9-7C6C1FA6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164CE446-9449-45AF-9B88-2402D6E0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47249" y="168668"/>
            <a:ext cx="9884676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484163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793975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103787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413599" y="3223291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6C6169-6835-4943-80F4-23BCECDD3F0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332717" y="2472427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577156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5889349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177729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404200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2911C78B-F852-454F-903B-A9ACC1E0058D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9562053-D36A-6A4C-81AC-15D58F02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7/26/2021</a:t>
            </a:fld>
            <a:endParaRPr lang="en-US"/>
          </a:p>
        </p:txBody>
      </p:sp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F37422CB-060A-BE49-AEEC-D38C146ED0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67211782-D95D-4EAA-8801-2284CAACAE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21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5F1119D-21B3-4E72-8273-39944FAB4016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52249239-F68B-4147-B1D1-C5BAEF52A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4F8CBC6-0EA4-454E-9AE7-330D0B07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857" y="164595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2381529" y="1242035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2381528" y="3731447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7223399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7255633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28686" y="1289300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28685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70557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49950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5B85CF5-636A-E440-B11A-092206235E22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C737E72E-CFE8-C948-A232-7E5E0DBB5B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7/26/2021</a:t>
            </a:fld>
            <a:endParaRPr lang="en-US"/>
          </a:p>
        </p:txBody>
      </p:sp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9516DD73-EFAF-4D47-841B-1104248EF1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569829E-0179-48F9-9819-FA8179268C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3379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FD6C3F4-C7B6-4613-8B33-6EBE2B01DE7B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1" y="252702"/>
            <a:ext cx="9131780" cy="575136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B5F3F2-7038-D944-BB35-28CDB39B19DA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4045A7A8-30EA-074D-AD8F-CCCE7D8D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7/26/2021</a:t>
            </a:fld>
            <a:endParaRPr lang="en-US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210F5092-1527-9B43-8ADE-35FC8A3822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7B514CDE-B44E-48D2-AF6E-F7F26F3FAC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07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oup of people standing in front of a crowd posing for the camera&#10;&#10;Description automatically generated">
            <a:extLst>
              <a:ext uri="{FF2B5EF4-FFF2-40B4-BE49-F238E27FC236}">
                <a16:creationId xmlns:a16="http://schemas.microsoft.com/office/drawing/2014/main" id="{8132F563-1018-4BBA-84AD-7D43004AA5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t="11325" r="3165" b="2551"/>
          <a:stretch/>
        </p:blipFill>
        <p:spPr>
          <a:xfrm>
            <a:off x="426" y="0"/>
            <a:ext cx="12191574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07725"/>
            <a:ext cx="5507665" cy="2457864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CABA84F-8E24-41C1-A179-B6E997659DE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31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people sitting at a computer&#10;&#10;Description automatically generated">
            <a:extLst>
              <a:ext uri="{FF2B5EF4-FFF2-40B4-BE49-F238E27FC236}">
                <a16:creationId xmlns:a16="http://schemas.microsoft.com/office/drawing/2014/main" id="{70A31480-C32A-4BB8-B0DF-C99B27B668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2" r="-22" b="20417"/>
          <a:stretch/>
        </p:blipFill>
        <p:spPr>
          <a:xfrm>
            <a:off x="0" y="1"/>
            <a:ext cx="12217428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07725"/>
            <a:ext cx="5507665" cy="2457864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28B33F6-A58B-4CDC-8488-A0B7054DA82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27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people in a room&#10;&#10;Description automatically generated">
            <a:extLst>
              <a:ext uri="{FF2B5EF4-FFF2-40B4-BE49-F238E27FC236}">
                <a16:creationId xmlns:a16="http://schemas.microsoft.com/office/drawing/2014/main" id="{1B9DEDDA-7B58-4520-A950-B49ECEF3EC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3" t="23292" r="9940" b="12674"/>
          <a:stretch/>
        </p:blipFill>
        <p:spPr>
          <a:xfrm>
            <a:off x="1" y="1"/>
            <a:ext cx="12191999" cy="685799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3148" y="2169994"/>
            <a:ext cx="2870789" cy="234344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FB7DA9D-A6E0-4F2D-B849-48659B12B7B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72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person, child, indoor, wall&#10;&#10;Description automatically generated">
            <a:extLst>
              <a:ext uri="{FF2B5EF4-FFF2-40B4-BE49-F238E27FC236}">
                <a16:creationId xmlns:a16="http://schemas.microsoft.com/office/drawing/2014/main" id="{454B729E-4078-4961-AA28-F71FC702E4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" t="7435" r="-42" b="17542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3148" y="2169994"/>
            <a:ext cx="2870789" cy="234344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54323D5-DC36-4533-A457-DCC5ED0C96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00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33D73650-076F-4A3A-8B1D-4BC037C27D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1" r="1406" b="14039"/>
          <a:stretch/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2" y="2179675"/>
            <a:ext cx="2870789" cy="2351382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4B20456-6692-4960-8821-D490DE1756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ook, indoor, laptop, shelf&#10;&#10;Description automatically generated">
            <a:extLst>
              <a:ext uri="{FF2B5EF4-FFF2-40B4-BE49-F238E27FC236}">
                <a16:creationId xmlns:a16="http://schemas.microsoft.com/office/drawing/2014/main" id="{E38AE18D-74B8-4D84-8A53-A0113DBFDB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" t="6395" r="104" b="3783"/>
          <a:stretch/>
        </p:blipFill>
        <p:spPr>
          <a:xfrm>
            <a:off x="0" y="1"/>
            <a:ext cx="12192000" cy="689843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2" y="2179674"/>
            <a:ext cx="2870789" cy="239232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C7C0638-979B-4B0B-B96F-6B859AF7A69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47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495651"/>
            <a:ext cx="10623762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F4DB6E-C9F9-D944-B663-9CB9DAF8722D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8E7FD1F-DB59-1F43-A0E9-971CABD56E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650F9ED-1E1E-254C-8D51-ADB94CF4D0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4FED095-2A60-7649-AE12-495DA5A57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25C652-3A12-4692-BB44-8656ED261C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52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36F96-CFF5-43CD-9E03-D06E3B2A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C28EB-BCA9-43F7-A9C9-9BC5A31B8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7911F-0FB9-4538-A2CE-203712435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0FB3CC-93E0-4E44-B4B3-913813400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3" y="104134"/>
            <a:ext cx="11164188" cy="751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Header</a:t>
            </a:r>
          </a:p>
        </p:txBody>
      </p:sp>
    </p:spTree>
    <p:extLst>
      <p:ext uri="{BB962C8B-B14F-4D97-AF65-F5344CB8AC3E}">
        <p14:creationId xmlns:p14="http://schemas.microsoft.com/office/powerpoint/2010/main" val="411125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21" r:id="rId2"/>
    <p:sldLayoutId id="2147483742" r:id="rId3"/>
    <p:sldLayoutId id="2147483748" r:id="rId4"/>
    <p:sldLayoutId id="2147483746" r:id="rId5"/>
    <p:sldLayoutId id="2147483747" r:id="rId6"/>
    <p:sldLayoutId id="2147483744" r:id="rId7"/>
    <p:sldLayoutId id="2147483745" r:id="rId8"/>
    <p:sldLayoutId id="2147483725" r:id="rId9"/>
    <p:sldLayoutId id="2147483756" r:id="rId10"/>
    <p:sldLayoutId id="2147483749" r:id="rId11"/>
    <p:sldLayoutId id="2147483750" r:id="rId12"/>
    <p:sldLayoutId id="2147483751" r:id="rId13"/>
    <p:sldLayoutId id="2147483753" r:id="rId14"/>
    <p:sldLayoutId id="2147483752" r:id="rId15"/>
    <p:sldLayoutId id="2147483720" r:id="rId16"/>
    <p:sldLayoutId id="2147483754" r:id="rId17"/>
    <p:sldLayoutId id="2147483757" r:id="rId18"/>
    <p:sldLayoutId id="2147483758" r:id="rId19"/>
    <p:sldLayoutId id="2147483760" r:id="rId20"/>
    <p:sldLayoutId id="2147483761" r:id="rId21"/>
    <p:sldLayoutId id="2147483762" r:id="rId22"/>
    <p:sldLayoutId id="2147483763" r:id="rId23"/>
    <p:sldLayoutId id="2147483764" r:id="rId24"/>
    <p:sldLayoutId id="2147483765" r:id="rId25"/>
    <p:sldLayoutId id="2147483766" r:id="rId26"/>
    <p:sldLayoutId id="2147483767" r:id="rId27"/>
    <p:sldLayoutId id="2147483768" r:id="rId28"/>
    <p:sldLayoutId id="2147483755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hs.texas.gov/services/health/coronavirus-covid-19/coronavirus-covid-19-information-texans/pandemic-ebt-p-ebt-due-covid-1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tea.texas.gov/sites/default/files/covid/p-ebt-flyer-english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D7CA18-B5E7-4D73-A8AF-3444E0331A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Pandemic Electronic Benefits Transfer (P-EBT</a:t>
            </a:r>
            <a:r>
              <a:rPr lang="en-US"/>
              <a:t>)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18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 dirty="0">
                <a:cs typeface="Calibri"/>
              </a:rPr>
              <a:t>2020-2021 P-EBT SUMMER UPDATES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6431" y="807311"/>
            <a:ext cx="9374274" cy="4351338"/>
          </a:xfrm>
        </p:spPr>
        <p:txBody>
          <a:bodyPr lIns="91440" tIns="45720" rIns="91440" bIns="45720" anchor="t"/>
          <a:lstStyle/>
          <a:p>
            <a:pPr marL="548640"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600" dirty="0"/>
              <a:t>Phase III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800" dirty="0"/>
              <a:t>2020-2021 School Year (Summer)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800" dirty="0"/>
              <a:t>State plan pending approval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800" dirty="0"/>
              <a:t>Benefits distribution</a:t>
            </a:r>
          </a:p>
          <a:p>
            <a:pPr marL="1348740" lvl="3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dirty="0"/>
              <a:t>Direct issuance to anyone approved for the 2020-2021 school year.</a:t>
            </a:r>
          </a:p>
          <a:p>
            <a:pPr marL="1348740" lvl="3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dirty="0"/>
              <a:t>If students were approved for $0 for SY 2020-2021, they will be eligible to receive the $375 for the summer.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800" dirty="0"/>
              <a:t>Any students approved for free/reduced price meals over the summer through 6/30/2021 will need to be reported to HHS via a file upload process in early fall. 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800" dirty="0"/>
              <a:t>Benefit Amount – approximately $375 per student</a:t>
            </a:r>
            <a:endParaRPr lang="en-US" sz="1600" dirty="0"/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1963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726A92-BC31-4481-93A2-EECFCB56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00888-D9B6-49F1-8B90-B7E4BB43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956996"/>
            <a:ext cx="10623762" cy="4903131"/>
          </a:xfrm>
        </p:spPr>
        <p:txBody>
          <a:bodyPr lIns="91440" tIns="45720" rIns="91440" bIns="45720" anchor="t"/>
          <a:lstStyle/>
          <a:p>
            <a:r>
              <a:rPr lang="en-US" sz="3200" b="1" dirty="0">
                <a:solidFill>
                  <a:srgbClr val="0D6CB9"/>
                </a:solidFill>
                <a:latin typeface="Calibri" panose="020F0502020204030204"/>
                <a:ea typeface="+mn-lt"/>
                <a:cs typeface="+mn-lt"/>
              </a:rPr>
              <a:t>PANDEMIC EBT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Overview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2020-2021 P-EBT Updates</a:t>
            </a:r>
            <a:endParaRPr kumimoji="0" lang="en-US" sz="2200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i="0" u="none" strike="noStrike" kern="1200" cap="none" spc="0" normalizeH="0" baseline="0" noProof="0" dirty="0">
                <a:ln>
                  <a:noFill/>
                </a:ln>
                <a:solidFill>
                  <a:srgbClr val="0D6CB9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2020-2021 P-EBT Summer Program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b="1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Resources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FAQs</a:t>
            </a:r>
            <a:endParaRPr kumimoji="0" lang="en-US" sz="2200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65255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 dirty="0">
                <a:cs typeface="Calibri"/>
              </a:rPr>
              <a:t>RESOURCES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9708" y="1118579"/>
            <a:ext cx="8988726" cy="4351338"/>
          </a:xfrm>
        </p:spPr>
        <p:txBody>
          <a:bodyPr lIns="91440" tIns="45720" rIns="91440" bIns="45720" anchor="t"/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HHS P</a:t>
            </a: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</a:rPr>
              <a:t>-EBT Website: </a:t>
            </a: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  <a:hlinkClick r:id="rId3"/>
              </a:rPr>
              <a:t>https://www.hhs.texas.gov/services/health/coronavirus-covid-19/coronavirus-covid-19-information-texans/pandemic-ebt-p-ebt-due-covid-19</a:t>
            </a: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P-EBT Flyer: 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hlinkClick r:id="rId4"/>
              </a:rPr>
              <a:t>https://tea.texas.gov/sites/default/files/covid/p-ebt-flyer-english.pdf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457200" lvl="1" indent="0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</a:pPr>
            <a:endParaRPr lang="en-US" sz="2800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2800" dirty="0"/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2800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3200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356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726A92-BC31-4481-93A2-EECFCB56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00888-D9B6-49F1-8B90-B7E4BB43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956996"/>
            <a:ext cx="10623762" cy="4903131"/>
          </a:xfrm>
        </p:spPr>
        <p:txBody>
          <a:bodyPr lIns="91440" tIns="45720" rIns="91440" bIns="45720" anchor="t"/>
          <a:lstStyle/>
          <a:p>
            <a:r>
              <a:rPr lang="en-US" sz="3200" b="1" dirty="0">
                <a:solidFill>
                  <a:srgbClr val="0D6CB9"/>
                </a:solidFill>
                <a:latin typeface="Calibri" panose="020F0502020204030204"/>
                <a:ea typeface="+mn-lt"/>
                <a:cs typeface="+mn-lt"/>
              </a:rPr>
              <a:t>PANDEMIC EBT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Overview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2020-2021 P-EBT Updates</a:t>
            </a:r>
            <a:endParaRPr kumimoji="0" lang="en-US" sz="2200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i="0" u="none" strike="noStrike" kern="1200" cap="none" spc="0" normalizeH="0" baseline="0" noProof="0" dirty="0">
                <a:ln>
                  <a:noFill/>
                </a:ln>
                <a:solidFill>
                  <a:srgbClr val="0D6CB9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2020-2021 P-EBT Summer Program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Resources</a:t>
            </a:r>
            <a:endParaRPr kumimoji="0" lang="en-US" sz="2200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b="1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FAQs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06644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 dirty="0">
                <a:cs typeface="Calibri"/>
              </a:rPr>
              <a:t>2020-2021 P-EBT FAQS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9708" y="1118579"/>
            <a:ext cx="8988726" cy="4351338"/>
          </a:xfrm>
        </p:spPr>
        <p:txBody>
          <a:bodyPr lIns="91440" tIns="45720" rIns="91440" bIns="45720" anchor="t"/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400" dirty="0"/>
              <a:t>Our attorney has advised our district not to provide information without an MOU in place.  How do we handle the forms?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The initial P-EBT legislation (HR 6201, Section 1101(e)) authorizes schools to disclose info to HHSC for purposes of administering P-EBT. This should cover the concern from the school districts. 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2800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2800" dirty="0"/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2800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3200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86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 dirty="0">
                <a:cs typeface="Calibri"/>
              </a:rPr>
              <a:t>2020-2021 P-EBT FAQS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9708" y="1118579"/>
            <a:ext cx="8988726" cy="4351338"/>
          </a:xfrm>
        </p:spPr>
        <p:txBody>
          <a:bodyPr lIns="91440" tIns="45720" rIns="91440" bIns="45720" anchor="t"/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400" dirty="0"/>
              <a:t>Why is our LEA receiving forms from HHS?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Both HHS and TEA and compared th</a:t>
            </a:r>
            <a:r>
              <a:rPr lang="en-US" sz="1800" dirty="0">
                <a:solidFill>
                  <a:schemeClr val="tx1"/>
                </a:solidFill>
                <a:ea typeface="Calibri" panose="020F0502020204030204" pitchFamily="34" charset="0"/>
              </a:rPr>
              <a:t>e data submitted via the HHS P-EBT application against both PEIMS Fall and Summer data and were unable to find a match due to data discrepancies.  May be due to incorrect SSN, S-number, name misspellings or incorrect date of birth. 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The </a:t>
            </a:r>
            <a:r>
              <a:rPr lang="en-US" sz="1800" dirty="0">
                <a:solidFill>
                  <a:schemeClr val="tx1"/>
                </a:solidFill>
                <a:ea typeface="Calibri" panose="020F0502020204030204" pitchFamily="34" charset="0"/>
              </a:rPr>
              <a:t>process must be initiated </a:t>
            </a:r>
            <a:r>
              <a:rPr lang="en-US" sz="1800">
                <a:solidFill>
                  <a:schemeClr val="tx1"/>
                </a:solidFill>
                <a:ea typeface="Calibri" panose="020F0502020204030204" pitchFamily="34" charset="0"/>
              </a:rPr>
              <a:t>by the parent.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2800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2800" dirty="0"/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2800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3200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24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E0E511-8808-46F4-8573-BB38D11797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>
                <a:cs typeface="Calibri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725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726A92-BC31-4481-93A2-EECFCB56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00888-D9B6-49F1-8B90-B7E4BB43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956996"/>
            <a:ext cx="10623762" cy="4903131"/>
          </a:xfrm>
        </p:spPr>
        <p:txBody>
          <a:bodyPr lIns="91440" tIns="45720" rIns="91440" bIns="45720" anchor="t"/>
          <a:lstStyle/>
          <a:p>
            <a:r>
              <a:rPr lang="en-US" sz="3200" b="1" dirty="0">
                <a:solidFill>
                  <a:srgbClr val="0D6CB9"/>
                </a:solidFill>
                <a:latin typeface="Calibri" panose="020F0502020204030204"/>
                <a:ea typeface="+mn-lt"/>
                <a:cs typeface="+mn-lt"/>
              </a:rPr>
              <a:t>PANDEMIC EBT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Overview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2020-2021 P-EBT Updates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6CB9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2020-2021 P-EBT Summer Program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Resources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FAQs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9550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726A92-BC31-4481-93A2-EECFCB56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00888-D9B6-49F1-8B90-B7E4BB43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956996"/>
            <a:ext cx="10623762" cy="4903131"/>
          </a:xfrm>
        </p:spPr>
        <p:txBody>
          <a:bodyPr lIns="91440" tIns="45720" rIns="91440" bIns="45720" anchor="t"/>
          <a:lstStyle/>
          <a:p>
            <a:r>
              <a:rPr lang="en-US" sz="3200" b="1" dirty="0">
                <a:solidFill>
                  <a:srgbClr val="0D6CB9"/>
                </a:solidFill>
                <a:latin typeface="Calibri" panose="020F0502020204030204"/>
                <a:ea typeface="+mn-lt"/>
                <a:cs typeface="+mn-lt"/>
              </a:rPr>
              <a:t>PANDEMIC EBT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b="1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Overview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2020-2021 P-EBT Updates</a:t>
            </a:r>
            <a:endParaRPr kumimoji="0" lang="en-US" sz="2200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6CB9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2020-2021 P-EBT Summer Program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Resources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FAQs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94436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 dirty="0">
                <a:cs typeface="Calibri"/>
              </a:rPr>
              <a:t>PANDEMIC EBT OVERVIEW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841" y="1109152"/>
            <a:ext cx="9374274" cy="4351338"/>
          </a:xfrm>
        </p:spPr>
        <p:txBody>
          <a:bodyPr lIns="91440" tIns="45720" rIns="91440" bIns="45720" anchor="t"/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600" dirty="0"/>
              <a:t>Primary Citations</a:t>
            </a:r>
          </a:p>
          <a:p>
            <a:pPr marL="548640"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600" dirty="0"/>
              <a:t>Families First Coronavirus Response Act (FFCRA)</a:t>
            </a:r>
            <a:endParaRPr lang="en-US" sz="2600" dirty="0">
              <a:cs typeface="Arial" pitchFamily="34" charset="0"/>
            </a:endParaRPr>
          </a:p>
          <a:p>
            <a:pPr marL="548640"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600" dirty="0"/>
              <a:t>Continuing Appropriations Act, 2021 and Other Extensions Act</a:t>
            </a:r>
          </a:p>
          <a:p>
            <a:pPr marL="548640"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600" dirty="0"/>
              <a:t>Consolidated Appropriations Act, 2021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600" dirty="0"/>
              <a:t>Joint effort with Health and Human Services Commission (HHSC) and the Texas Department of Agriculture (TDA)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600" dirty="0"/>
              <a:t>Oversight provided by Food Nutrition Services (FNS)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600" dirty="0"/>
              <a:t>Purpose – to provide benefits to students who would have received food services when attending school in-person. </a:t>
            </a:r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700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726A92-BC31-4481-93A2-EECFCB56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00888-D9B6-49F1-8B90-B7E4BB43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956996"/>
            <a:ext cx="10623762" cy="4903131"/>
          </a:xfrm>
        </p:spPr>
        <p:txBody>
          <a:bodyPr lIns="91440" tIns="45720" rIns="91440" bIns="45720" anchor="t"/>
          <a:lstStyle/>
          <a:p>
            <a:r>
              <a:rPr lang="en-US" sz="3200" b="1" dirty="0">
                <a:solidFill>
                  <a:srgbClr val="0D6CB9"/>
                </a:solidFill>
                <a:latin typeface="Calibri" panose="020F0502020204030204"/>
                <a:ea typeface="+mn-lt"/>
                <a:cs typeface="+mn-lt"/>
              </a:rPr>
              <a:t>PANDEMIC EBT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Overview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b="1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2020-2021 P-EBT Updates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D6CB9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2020-2021 P-EBT Summer Program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Resources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FAQs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66927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 dirty="0">
                <a:cs typeface="Calibri"/>
              </a:rPr>
              <a:t>2020-2021 P-EBT UPDATES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841" y="918625"/>
            <a:ext cx="9374274" cy="4351338"/>
          </a:xfrm>
        </p:spPr>
        <p:txBody>
          <a:bodyPr lIns="91440" tIns="45720" rIns="91440" bIns="45720" anchor="t"/>
          <a:lstStyle/>
          <a:p>
            <a:pPr marL="548640"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800" dirty="0"/>
              <a:t>Phase II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800" dirty="0"/>
              <a:t>2020-2021 School Year 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800" dirty="0"/>
              <a:t>State plan was approved on March 22, 2021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800" dirty="0"/>
              <a:t>Campus must have been closed, provided reduced on-campus instruction, and/or had students attending virtually for five consecutive days to be eligible.</a:t>
            </a:r>
            <a:endParaRPr lang="en-US" sz="1800" dirty="0">
              <a:cs typeface="Calibri"/>
            </a:endParaRPr>
          </a:p>
          <a:p>
            <a:pPr marL="1348740" lvl="3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dirty="0"/>
              <a:t>Students must have attended a campus that meets the eligibility and also be eligible for free/reduced lunches or attend a CEP/P2 campus. 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800" dirty="0"/>
              <a:t>Student Benefit Issuance</a:t>
            </a:r>
          </a:p>
          <a:p>
            <a:pPr marL="1348740" lvl="3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dirty="0"/>
              <a:t>Students on SNAP received direct-issued benefits </a:t>
            </a:r>
          </a:p>
          <a:p>
            <a:pPr marL="1348740" lvl="3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dirty="0"/>
              <a:t>For students not on SNAP, their parent/guardian needs to apply via an HHSC application.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800" dirty="0"/>
              <a:t>HHSC is using PEIMS Fall data and new LEA survey to determine eligibility.  </a:t>
            </a:r>
          </a:p>
          <a:p>
            <a:pPr marL="891540" lvl="2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800" dirty="0"/>
              <a:t>Benefit amount was based on virtual attendance percentage survey sent in April 2021.</a:t>
            </a:r>
          </a:p>
        </p:txBody>
      </p:sp>
    </p:spTree>
    <p:extLst>
      <p:ext uri="{BB962C8B-B14F-4D97-AF65-F5344CB8AC3E}">
        <p14:creationId xmlns:p14="http://schemas.microsoft.com/office/powerpoint/2010/main" val="2759748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 dirty="0">
                <a:cs typeface="Calibri"/>
              </a:rPr>
              <a:t>2020-2021 P-EBT UPDATES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9708" y="1118579"/>
            <a:ext cx="8988726" cy="4351338"/>
          </a:xfrm>
        </p:spPr>
        <p:txBody>
          <a:bodyPr lIns="91440" tIns="45720" rIns="91440" bIns="45720" anchor="t"/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3200" dirty="0"/>
              <a:t>Application deadline extended from August 13 to August 26, 2021.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3200" dirty="0"/>
              <a:t>Request for Review process and documentation distributed.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3200" dirty="0"/>
              <a:t>VAP Survey updates were processed on July 10 and available on July 12, 2021 (only impacted limited districts).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2800" dirty="0"/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2800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3200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19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B882C9-A79F-4057-95DD-AA17B60BE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2290" y="1052591"/>
            <a:ext cx="8933765" cy="5251956"/>
          </a:xfrm>
        </p:spPr>
        <p:txBody>
          <a:bodyPr lIns="91440" tIns="45720" rIns="91440" bIns="45720" anchor="t"/>
          <a:lstStyle/>
          <a:p>
            <a:r>
              <a:rPr lang="en-US" dirty="0"/>
              <a:t>HHS LEA Outreach for Request for Review Process</a:t>
            </a:r>
          </a:p>
          <a:p>
            <a:pPr lvl="1"/>
            <a:r>
              <a:rPr lang="en-US" dirty="0"/>
              <a:t>P-EBT Parent/Guardian Verification Form – verify if parent listed on form is the primary or secondary contact.  Multiple parents are applying for benefits for the same student.</a:t>
            </a:r>
          </a:p>
          <a:p>
            <a:pPr lvl="1"/>
            <a:r>
              <a:rPr lang="en-US" dirty="0"/>
              <a:t>P-EBT Eligibility Verification Form – verify enrollment and eligibility for free/reduced price meals.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VAP Verification Form – verify student enrollment and virtual attendance.</a:t>
            </a:r>
          </a:p>
          <a:p>
            <a:pPr lvl="1"/>
            <a:endParaRPr lang="en-US" dirty="0"/>
          </a:p>
          <a:p>
            <a:r>
              <a:rPr lang="en-US" dirty="0"/>
              <a:t>Do Not Process if:</a:t>
            </a:r>
          </a:p>
          <a:p>
            <a:pPr lvl="1"/>
            <a:r>
              <a:rPr lang="en-US" dirty="0"/>
              <a:t>Date of birth is after 8/1/2014 (all forms)</a:t>
            </a:r>
          </a:p>
          <a:p>
            <a:pPr lvl="1"/>
            <a:r>
              <a:rPr lang="en-US" dirty="0"/>
              <a:t>VAP Verification Form - Campus eligibility amount is $1,200.32 (maximum amount allowable)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030DAA-D2AB-43FD-BF15-1474E33D0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alibri"/>
              </a:rPr>
              <a:t>2020-2021 P-EBT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405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726A92-BC31-4481-93A2-EECFCB56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00888-D9B6-49F1-8B90-B7E4BB43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956996"/>
            <a:ext cx="10623762" cy="4903131"/>
          </a:xfrm>
        </p:spPr>
        <p:txBody>
          <a:bodyPr lIns="91440" tIns="45720" rIns="91440" bIns="45720" anchor="t"/>
          <a:lstStyle/>
          <a:p>
            <a:r>
              <a:rPr lang="en-US" sz="3200" b="1" dirty="0">
                <a:solidFill>
                  <a:srgbClr val="0D6CB9"/>
                </a:solidFill>
                <a:latin typeface="Calibri" panose="020F0502020204030204"/>
                <a:ea typeface="+mn-lt"/>
                <a:cs typeface="+mn-lt"/>
              </a:rPr>
              <a:t>PANDEMIC EBT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Overview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2020-2021 P-EBT Updates</a:t>
            </a:r>
            <a:endParaRPr kumimoji="0" lang="en-US" sz="2200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D6CB9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2020-2021 P-EBT Summer Program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Resources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200" dirty="0">
                <a:solidFill>
                  <a:srgbClr val="0D6CB9"/>
                </a:solidFill>
                <a:latin typeface="Calibri" panose="020F0502020204030204"/>
                <a:ea typeface="+mn-lt"/>
                <a:cs typeface="Calibri" panose="020F0502020204030204"/>
              </a:rPr>
              <a:t>FAQs</a:t>
            </a:r>
            <a:endParaRPr kumimoji="0" lang="en-US" sz="2200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1603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0D6CB9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9277032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TEA New">
      <a:dk1>
        <a:sysClr val="windowText" lastClr="000000"/>
      </a:dk1>
      <a:lt1>
        <a:sysClr val="window" lastClr="FFFFFF"/>
      </a:lt1>
      <a:dk2>
        <a:srgbClr val="005786"/>
      </a:dk2>
      <a:lt2>
        <a:srgbClr val="D8D8D8"/>
      </a:lt2>
      <a:accent1>
        <a:srgbClr val="0D6CB9"/>
      </a:accent1>
      <a:accent2>
        <a:srgbClr val="F16038"/>
      </a:accent2>
      <a:accent3>
        <a:srgbClr val="DA3E26"/>
      </a:accent3>
      <a:accent4>
        <a:srgbClr val="70417F"/>
      </a:accent4>
      <a:accent5>
        <a:srgbClr val="363534"/>
      </a:accent5>
      <a:accent6>
        <a:srgbClr val="00486E"/>
      </a:accent6>
      <a:hlink>
        <a:srgbClr val="1682C5"/>
      </a:hlink>
      <a:folHlink>
        <a:srgbClr val="F0603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Light_final" id="{712AB9BE-00F5-7D4D-8B53-79204D405D6C}" vid="{9E252461-6384-0041-871F-3A45EC6C61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BE4C68E97640479F3D791B3E26A918" ma:contentTypeVersion="7" ma:contentTypeDescription="Create a new document." ma:contentTypeScope="" ma:versionID="7de3192d16c819340f45b281ca353a7c">
  <xsd:schema xmlns:xsd="http://www.w3.org/2001/XMLSchema" xmlns:xs="http://www.w3.org/2001/XMLSchema" xmlns:p="http://schemas.microsoft.com/office/2006/metadata/properties" xmlns:ns2="963efe96-9f3c-464d-8c8b-c76864a22ed0" xmlns:ns3="533e3360-6378-4210-ada2-16ccdb17d2cd" targetNamespace="http://schemas.microsoft.com/office/2006/metadata/properties" ma:root="true" ma:fieldsID="ebcaee18db97e509784438efe961dfaa" ns2:_="" ns3:_="">
    <xsd:import namespace="963efe96-9f3c-464d-8c8b-c76864a22ed0"/>
    <xsd:import namespace="533e3360-6378-4210-ada2-16ccdb17d2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efe96-9f3c-464d-8c8b-c76864a22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3e3360-6378-4210-ada2-16ccdb17d2c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38415F-CA52-4AC6-B74C-FE95CEB90D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9BDC8A-DCD7-4F2A-8EEB-C76EF43ADDDB}">
  <ds:schemaRefs>
    <ds:schemaRef ds:uri="533e3360-6378-4210-ada2-16ccdb17d2cd"/>
    <ds:schemaRef ds:uri="963efe96-9f3c-464d-8c8b-c76864a22ed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19692CD-7339-4E15-8B85-65EB8EAE7D52}">
  <ds:schemaRefs>
    <ds:schemaRef ds:uri="http://purl.org/dc/elements/1.1/"/>
    <ds:schemaRef ds:uri="http://schemas.microsoft.com/office/2006/documentManagement/types"/>
    <ds:schemaRef ds:uri="533e3360-6378-4210-ada2-16ccdb17d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963efe96-9f3c-464d-8c8b-c76864a22ed0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TEA_Presentation_Template_Light_option</Template>
  <TotalTime>719</TotalTime>
  <Words>698</Words>
  <Application>Microsoft Office PowerPoint</Application>
  <PresentationFormat>Widescreen</PresentationFormat>
  <Paragraphs>115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2_Office Theme</vt:lpstr>
      <vt:lpstr>Pandemic Electronic Benefits Transfer (P-EBT) Program</vt:lpstr>
      <vt:lpstr>AGENDA</vt:lpstr>
      <vt:lpstr>AGENDA</vt:lpstr>
      <vt:lpstr>PANDEMIC EBT OVERVIEW</vt:lpstr>
      <vt:lpstr>AGENDA</vt:lpstr>
      <vt:lpstr>2020-2021 P-EBT UPDATES</vt:lpstr>
      <vt:lpstr>2020-2021 P-EBT UPDATES</vt:lpstr>
      <vt:lpstr>2020-2021 P-EBT UPDATES</vt:lpstr>
      <vt:lpstr>AGENDA</vt:lpstr>
      <vt:lpstr>2020-2021 P-EBT SUMMER UPDATES</vt:lpstr>
      <vt:lpstr>AGENDA</vt:lpstr>
      <vt:lpstr>RESOURCES</vt:lpstr>
      <vt:lpstr>AGENDA</vt:lpstr>
      <vt:lpstr>2020-2021 P-EBT FAQS</vt:lpstr>
      <vt:lpstr>2020-2021 P-EBT FAQS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Grad Toolkit Kickoff Meeting</dc:title>
  <dc:creator>Ulrich, Melanie</dc:creator>
  <cp:lastModifiedBy>Hanson, Terri</cp:lastModifiedBy>
  <cp:revision>14</cp:revision>
  <dcterms:created xsi:type="dcterms:W3CDTF">2020-11-05T16:39:19Z</dcterms:created>
  <dcterms:modified xsi:type="dcterms:W3CDTF">2021-07-26T18:20:00Z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0x010100E7BE4C68E97640479F3D791B3E26A918</vt:lpwstr>
  </property>
</Properties>
</file>