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11"/>
  </p:notesMasterIdLst>
  <p:sldIdLst>
    <p:sldId id="258" r:id="rId5"/>
    <p:sldId id="1213" r:id="rId6"/>
    <p:sldId id="1214" r:id="rId7"/>
    <p:sldId id="1215" r:id="rId8"/>
    <p:sldId id="1217" r:id="rId9"/>
    <p:sldId id="121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Itzel Torres" initials="IT" lastIdx="1" clrIdx="6">
    <p:extLst>
      <p:ext uri="{19B8F6BF-5375-455C-9EA6-DF929625EA0E}">
        <p15:presenceInfo xmlns:p15="http://schemas.microsoft.com/office/powerpoint/2012/main" userId="S::Itzel.Torres@dell.org::48bb4337-c34f-4049-9864-8aaed15891f8" providerId="AD"/>
      </p:ext>
    </p:extLst>
  </p:cmAuthor>
  <p:cmAuthor id="1" name="Connor Briggs" initials="CB" lastIdx="4" clrIdx="0">
    <p:extLst>
      <p:ext uri="{19B8F6BF-5375-455C-9EA6-DF929625EA0E}">
        <p15:presenceInfo xmlns:p15="http://schemas.microsoft.com/office/powerpoint/2012/main" userId="Connor Briggs" providerId="None"/>
      </p:ext>
    </p:extLst>
  </p:cmAuthor>
  <p:cmAuthor id="8" name="Jami O'Toole" initials="JO" lastIdx="3" clrIdx="7">
    <p:extLst>
      <p:ext uri="{19B8F6BF-5375-455C-9EA6-DF929625EA0E}">
        <p15:presenceInfo xmlns:p15="http://schemas.microsoft.com/office/powerpoint/2012/main" userId="S::Jami.Otoole@dell.org::3695bf61-bafa-4dc7-8f9d-59cc604597b6" providerId="AD"/>
      </p:ext>
    </p:extLst>
  </p:cmAuthor>
  <p:cmAuthor id="2" name="Johnson, Scott" initials="JS" lastIdx="11" clrIdx="1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9" name="Muffoletto, Jamie" initials="MJ" lastIdx="3" clrIdx="8">
    <p:extLst>
      <p:ext uri="{19B8F6BF-5375-455C-9EA6-DF929625EA0E}">
        <p15:presenceInfo xmlns:p15="http://schemas.microsoft.com/office/powerpoint/2012/main" userId="S::jamie.muffoletto@tea.texas.gov::daf1e3c6-8137-448a-b141-d23049d419b5" providerId="AD"/>
      </p:ext>
    </p:extLst>
  </p:cmAuthor>
  <p:cmAuthor id="3" name="Briggs, Connor" initials="BC" lastIdx="6" clrIdx="2">
    <p:extLst>
      <p:ext uri="{19B8F6BF-5375-455C-9EA6-DF929625EA0E}">
        <p15:presenceInfo xmlns:p15="http://schemas.microsoft.com/office/powerpoint/2012/main" userId="S::connor.briggs@tea.texas.gov::885b7513-d3fa-4947-add1-efc2b24f04bd" providerId="AD"/>
      </p:ext>
    </p:extLst>
  </p:cmAuthor>
  <p:cmAuthor id="10" name="Ulrich, Melanie" initials="UM" lastIdx="6" clrIdx="9">
    <p:extLst>
      <p:ext uri="{19B8F6BF-5375-455C-9EA6-DF929625EA0E}">
        <p15:presenceInfo xmlns:p15="http://schemas.microsoft.com/office/powerpoint/2012/main" userId="S::melanie.ulrich@tea.texas.gov::e032b114-1c8d-43bf-83d6-5bd6173b886f" providerId="AD"/>
      </p:ext>
    </p:extLst>
  </p:cmAuthor>
  <p:cmAuthor id="4" name="Hanson, Terri" initials="HT" lastIdx="15" clrIdx="3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  <p:cmAuthor id="5" name="Simons, Leanne" initials="SL" lastIdx="4" clrIdx="4">
    <p:extLst>
      <p:ext uri="{19B8F6BF-5375-455C-9EA6-DF929625EA0E}">
        <p15:presenceInfo xmlns:p15="http://schemas.microsoft.com/office/powerpoint/2012/main" userId="S::leanne.simons@tea.texas.gov::f0b41770-584b-4844-b5c5-b29dec998724" providerId="AD"/>
      </p:ext>
    </p:extLst>
  </p:cmAuthor>
  <p:cmAuthor id="6" name="leanne.simons@tea.texas.gov" initials="l" lastIdx="3" clrIdx="5">
    <p:extLst>
      <p:ext uri="{19B8F6BF-5375-455C-9EA6-DF929625EA0E}">
        <p15:presenceInfo xmlns:p15="http://schemas.microsoft.com/office/powerpoint/2012/main" userId="115554d58324cea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CB9"/>
    <a:srgbClr val="0A518B"/>
    <a:srgbClr val="F16038"/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9F280A-1276-4934-83A9-7CFE80784CB2}" v="2" dt="2021-07-26T14:55:45.443"/>
    <p1510:client id="{7DDAAD48-BCE6-4B00-5E6A-096FBFC0A4F8}" v="16" dt="2021-07-26T14:47:06.309"/>
    <p1510:client id="{E2B94C99-12C6-4B9B-A94E-012AC3F403A4}" v="6" dt="2021-07-26T14:03:47.5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lrich, Melanie" userId="S::melanie.ulrich@tea.texas.gov::e032b114-1c8d-43bf-83d6-5bd6173b886f" providerId="AD" clId="Web-{7DDAAD48-BCE6-4B00-5E6A-096FBFC0A4F8}"/>
    <pc:docChg chg="modSld">
      <pc:chgData name="Ulrich, Melanie" userId="S::melanie.ulrich@tea.texas.gov::e032b114-1c8d-43bf-83d6-5bd6173b886f" providerId="AD" clId="Web-{7DDAAD48-BCE6-4B00-5E6A-096FBFC0A4F8}" dt="2021-07-26T14:47:06.309" v="15"/>
      <pc:docMkLst>
        <pc:docMk/>
      </pc:docMkLst>
      <pc:sldChg chg="modSp addCm modCm">
        <pc:chgData name="Ulrich, Melanie" userId="S::melanie.ulrich@tea.texas.gov::e032b114-1c8d-43bf-83d6-5bd6173b886f" providerId="AD" clId="Web-{7DDAAD48-BCE6-4B00-5E6A-096FBFC0A4F8}" dt="2021-07-26T14:47:06.309" v="15"/>
        <pc:sldMkLst>
          <pc:docMk/>
          <pc:sldMk cId="2933450737" sldId="1213"/>
        </pc:sldMkLst>
        <pc:spChg chg="mod">
          <ac:chgData name="Ulrich, Melanie" userId="S::melanie.ulrich@tea.texas.gov::e032b114-1c8d-43bf-83d6-5bd6173b886f" providerId="AD" clId="Web-{7DDAAD48-BCE6-4B00-5E6A-096FBFC0A4F8}" dt="2021-07-26T14:41:09.912" v="2" actId="20577"/>
          <ac:spMkLst>
            <pc:docMk/>
            <pc:sldMk cId="2933450737" sldId="1213"/>
            <ac:spMk id="3" creationId="{6EDAD845-A8E0-4691-911F-F7961432673D}"/>
          </ac:spMkLst>
        </pc:spChg>
      </pc:sldChg>
      <pc:sldChg chg="modSp addCm">
        <pc:chgData name="Ulrich, Melanie" userId="S::melanie.ulrich@tea.texas.gov::e032b114-1c8d-43bf-83d6-5bd6173b886f" providerId="AD" clId="Web-{7DDAAD48-BCE6-4B00-5E6A-096FBFC0A4F8}" dt="2021-07-26T14:45:51.883" v="12" actId="20577"/>
        <pc:sldMkLst>
          <pc:docMk/>
          <pc:sldMk cId="1757176758" sldId="1214"/>
        </pc:sldMkLst>
        <pc:spChg chg="mod">
          <ac:chgData name="Ulrich, Melanie" userId="S::melanie.ulrich@tea.texas.gov::e032b114-1c8d-43bf-83d6-5bd6173b886f" providerId="AD" clId="Web-{7DDAAD48-BCE6-4B00-5E6A-096FBFC0A4F8}" dt="2021-07-26T14:45:51.883" v="12" actId="20577"/>
          <ac:spMkLst>
            <pc:docMk/>
            <pc:sldMk cId="1757176758" sldId="1214"/>
            <ac:spMk id="3" creationId="{53C3F0C5-4FD2-4BA8-B479-BB4AC4FD5021}"/>
          </ac:spMkLst>
        </pc:spChg>
      </pc:sldChg>
      <pc:sldChg chg="addCm modCm">
        <pc:chgData name="Ulrich, Melanie" userId="S::melanie.ulrich@tea.texas.gov::e032b114-1c8d-43bf-83d6-5bd6173b886f" providerId="AD" clId="Web-{7DDAAD48-BCE6-4B00-5E6A-096FBFC0A4F8}" dt="2021-07-26T14:45:25.975" v="8"/>
        <pc:sldMkLst>
          <pc:docMk/>
          <pc:sldMk cId="949617522" sldId="1215"/>
        </pc:sldMkLst>
      </pc:sldChg>
      <pc:sldChg chg="delSp">
        <pc:chgData name="Ulrich, Melanie" userId="S::melanie.ulrich@tea.texas.gov::e032b114-1c8d-43bf-83d6-5bd6173b886f" providerId="AD" clId="Web-{7DDAAD48-BCE6-4B00-5E6A-096FBFC0A4F8}" dt="2021-07-26T14:46:19.509" v="13"/>
        <pc:sldMkLst>
          <pc:docMk/>
          <pc:sldMk cId="2047893997" sldId="1217"/>
        </pc:sldMkLst>
        <pc:spChg chg="del">
          <ac:chgData name="Ulrich, Melanie" userId="S::melanie.ulrich@tea.texas.gov::e032b114-1c8d-43bf-83d6-5bd6173b886f" providerId="AD" clId="Web-{7DDAAD48-BCE6-4B00-5E6A-096FBFC0A4F8}" dt="2021-07-26T14:46:19.509" v="13"/>
          <ac:spMkLst>
            <pc:docMk/>
            <pc:sldMk cId="2047893997" sldId="1217"/>
            <ac:spMk id="6" creationId="{A49D405F-2CDF-4A45-8830-A38F8D1F7299}"/>
          </ac:spMkLst>
        </pc:spChg>
      </pc:sldChg>
    </pc:docChg>
  </pc:docChgLst>
  <pc:docChgLst>
    <pc:chgData name="Hanson, Terri" userId="a02fd813-d4f3-43fd-83dd-7393041517de" providerId="ADAL" clId="{279F280A-1276-4934-83A9-7CFE80784CB2}"/>
    <pc:docChg chg="custSel modSld">
      <pc:chgData name="Hanson, Terri" userId="a02fd813-d4f3-43fd-83dd-7393041517de" providerId="ADAL" clId="{279F280A-1276-4934-83A9-7CFE80784CB2}" dt="2021-07-26T14:59:48.934" v="50" actId="1592"/>
      <pc:docMkLst>
        <pc:docMk/>
      </pc:docMkLst>
      <pc:sldChg chg="modSp mod">
        <pc:chgData name="Hanson, Terri" userId="a02fd813-d4f3-43fd-83dd-7393041517de" providerId="ADAL" clId="{279F280A-1276-4934-83A9-7CFE80784CB2}" dt="2021-07-26T14:57:42.223" v="4" actId="20577"/>
        <pc:sldMkLst>
          <pc:docMk/>
          <pc:sldMk cId="367918000" sldId="258"/>
        </pc:sldMkLst>
        <pc:spChg chg="mod">
          <ac:chgData name="Hanson, Terri" userId="a02fd813-d4f3-43fd-83dd-7393041517de" providerId="ADAL" clId="{279F280A-1276-4934-83A9-7CFE80784CB2}" dt="2021-07-26T14:57:42.223" v="4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modSp mod delCm">
        <pc:chgData name="Hanson, Terri" userId="a02fd813-d4f3-43fd-83dd-7393041517de" providerId="ADAL" clId="{279F280A-1276-4934-83A9-7CFE80784CB2}" dt="2021-07-26T14:58:19.683" v="7" actId="1592"/>
        <pc:sldMkLst>
          <pc:docMk/>
          <pc:sldMk cId="2933450737" sldId="1213"/>
        </pc:sldMkLst>
        <pc:spChg chg="mod">
          <ac:chgData name="Hanson, Terri" userId="a02fd813-d4f3-43fd-83dd-7393041517de" providerId="ADAL" clId="{279F280A-1276-4934-83A9-7CFE80784CB2}" dt="2021-07-26T14:57:10.568" v="2" actId="6549"/>
          <ac:spMkLst>
            <pc:docMk/>
            <pc:sldMk cId="2933450737" sldId="1213"/>
            <ac:spMk id="2" creationId="{BB6104E4-74BB-47BD-98BC-1AA42F9EABB4}"/>
          </ac:spMkLst>
        </pc:spChg>
        <pc:spChg chg="mod">
          <ac:chgData name="Hanson, Terri" userId="a02fd813-d4f3-43fd-83dd-7393041517de" providerId="ADAL" clId="{279F280A-1276-4934-83A9-7CFE80784CB2}" dt="2021-07-26T14:56:54.208" v="0" actId="20577"/>
          <ac:spMkLst>
            <pc:docMk/>
            <pc:sldMk cId="2933450737" sldId="1213"/>
            <ac:spMk id="3" creationId="{6EDAD845-A8E0-4691-911F-F7961432673D}"/>
          </ac:spMkLst>
        </pc:spChg>
      </pc:sldChg>
      <pc:sldChg chg="modSp mod delCm">
        <pc:chgData name="Hanson, Terri" userId="a02fd813-d4f3-43fd-83dd-7393041517de" providerId="ADAL" clId="{279F280A-1276-4934-83A9-7CFE80784CB2}" dt="2021-07-26T14:59:48.934" v="50" actId="1592"/>
        <pc:sldMkLst>
          <pc:docMk/>
          <pc:sldMk cId="1757176758" sldId="1214"/>
        </pc:sldMkLst>
        <pc:spChg chg="mod">
          <ac:chgData name="Hanson, Terri" userId="a02fd813-d4f3-43fd-83dd-7393041517de" providerId="ADAL" clId="{279F280A-1276-4934-83A9-7CFE80784CB2}" dt="2021-07-26T14:58:27.751" v="8" actId="20577"/>
          <ac:spMkLst>
            <pc:docMk/>
            <pc:sldMk cId="1757176758" sldId="1214"/>
            <ac:spMk id="3" creationId="{53C3F0C5-4FD2-4BA8-B479-BB4AC4FD5021}"/>
          </ac:spMkLst>
        </pc:spChg>
      </pc:sldChg>
      <pc:sldChg chg="modSp mod delCm">
        <pc:chgData name="Hanson, Terri" userId="a02fd813-d4f3-43fd-83dd-7393041517de" providerId="ADAL" clId="{279F280A-1276-4934-83A9-7CFE80784CB2}" dt="2021-07-26T14:59:42.694" v="49" actId="1592"/>
        <pc:sldMkLst>
          <pc:docMk/>
          <pc:sldMk cId="949617522" sldId="1215"/>
        </pc:sldMkLst>
        <pc:spChg chg="mod">
          <ac:chgData name="Hanson, Terri" userId="a02fd813-d4f3-43fd-83dd-7393041517de" providerId="ADAL" clId="{279F280A-1276-4934-83A9-7CFE80784CB2}" dt="2021-07-26T14:59:28.508" v="47" actId="20577"/>
          <ac:spMkLst>
            <pc:docMk/>
            <pc:sldMk cId="949617522" sldId="1215"/>
            <ac:spMk id="3" creationId="{660DBEF5-C146-48ED-B964-22AF2692E85D}"/>
          </ac:spMkLst>
        </pc:spChg>
      </pc:sldChg>
    </pc:docChg>
  </pc:docChgLst>
  <pc:docChgLst>
    <pc:chgData name="Hanson, Terri" userId="a02fd813-d4f3-43fd-83dd-7393041517de" providerId="ADAL" clId="{E2B94C99-12C6-4B9B-A94E-012AC3F403A4}"/>
    <pc:docChg chg="undo custSel addSld delSld modSld sldOrd delMainMaster">
      <pc:chgData name="Hanson, Terri" userId="a02fd813-d4f3-43fd-83dd-7393041517de" providerId="ADAL" clId="{E2B94C99-12C6-4B9B-A94E-012AC3F403A4}" dt="2021-07-26T14:07:37.989" v="2121" actId="14100"/>
      <pc:docMkLst>
        <pc:docMk/>
      </pc:docMkLst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0" sldId="256"/>
        </pc:sldMkLst>
      </pc:sldChg>
      <pc:sldChg chg="modSp mod">
        <pc:chgData name="Hanson, Terri" userId="a02fd813-d4f3-43fd-83dd-7393041517de" providerId="ADAL" clId="{E2B94C99-12C6-4B9B-A94E-012AC3F403A4}" dt="2021-07-23T19:59:27.224" v="29" actId="14100"/>
        <pc:sldMkLst>
          <pc:docMk/>
          <pc:sldMk cId="367918000" sldId="258"/>
        </pc:sldMkLst>
        <pc:spChg chg="mod">
          <ac:chgData name="Hanson, Terri" userId="a02fd813-d4f3-43fd-83dd-7393041517de" providerId="ADAL" clId="{E2B94C99-12C6-4B9B-A94E-012AC3F403A4}" dt="2021-07-23T19:59:27.224" v="29" actId="14100"/>
          <ac:spMkLst>
            <pc:docMk/>
            <pc:sldMk cId="367918000" sldId="258"/>
            <ac:spMk id="4" creationId="{D2D7CA18-B5E7-4D73-A8AF-3444E0331ADF}"/>
          </ac:spMkLst>
        </pc:spChg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2321181180" sldId="271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2972553045" sldId="277"/>
        </pc:sldMkLst>
      </pc:sldChg>
      <pc:sldChg chg="modSp del mod">
        <pc:chgData name="Hanson, Terri" userId="a02fd813-d4f3-43fd-83dd-7393041517de" providerId="ADAL" clId="{E2B94C99-12C6-4B9B-A94E-012AC3F403A4}" dt="2021-07-26T13:40:13.270" v="1960" actId="2696"/>
        <pc:sldMkLst>
          <pc:docMk/>
          <pc:sldMk cId="2295506554" sldId="306"/>
        </pc:sldMkLst>
        <pc:spChg chg="mod">
          <ac:chgData name="Hanson, Terri" userId="a02fd813-d4f3-43fd-83dd-7393041517de" providerId="ADAL" clId="{E2B94C99-12C6-4B9B-A94E-012AC3F403A4}" dt="2021-07-23T21:10:38.210" v="83" actId="6549"/>
          <ac:spMkLst>
            <pc:docMk/>
            <pc:sldMk cId="2295506554" sldId="306"/>
            <ac:spMk id="3" creationId="{B7726A92-BC31-4481-93A2-EECFCB56AD22}"/>
          </ac:spMkLst>
        </pc:spChg>
        <pc:spChg chg="mod">
          <ac:chgData name="Hanson, Terri" userId="a02fd813-d4f3-43fd-83dd-7393041517de" providerId="ADAL" clId="{E2B94C99-12C6-4B9B-A94E-012AC3F403A4}" dt="2021-07-23T21:09:12.746" v="76" actId="13926"/>
          <ac:spMkLst>
            <pc:docMk/>
            <pc:sldMk cId="2295506554" sldId="306"/>
            <ac:spMk id="4" creationId="{9F800888-D9B6-49F1-8B90-B7E4BB43ED5B}"/>
          </ac:spMkLst>
        </pc:spChg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86774322" sldId="311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77001910" sldId="370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2606272692" sldId="383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1562579336" sldId="385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3844160917" sldId="390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391960864" sldId="393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4171276927" sldId="394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819041321" sldId="395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2613275657" sldId="396"/>
        </pc:sldMkLst>
      </pc:sldChg>
      <pc:sldChg chg="del">
        <pc:chgData name="Hanson, Terri" userId="a02fd813-d4f3-43fd-83dd-7393041517de" providerId="ADAL" clId="{E2B94C99-12C6-4B9B-A94E-012AC3F403A4}" dt="2021-07-26T13:10:39.616" v="845" actId="2696"/>
        <pc:sldMkLst>
          <pc:docMk/>
          <pc:sldMk cId="3572561932" sldId="397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2889970720" sldId="398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3636237947" sldId="399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3320530977" sldId="400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252823274" sldId="401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4249011246" sldId="402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2581530733" sldId="839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3921064927" sldId="840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3663879994" sldId="842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355831619" sldId="843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1864342185" sldId="1170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3449668219" sldId="1185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1569631542" sldId="1192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3330387865" sldId="1194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2844596231" sldId="1198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1323076656" sldId="1202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108114934" sldId="1204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2121473362" sldId="1205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839611563" sldId="1206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467645233" sldId="1207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271859158" sldId="1208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702493803" sldId="1209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3252985648" sldId="1210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2422050672" sldId="1211"/>
        </pc:sldMkLst>
      </pc:sldChg>
      <pc:sldChg chg="del">
        <pc:chgData name="Hanson, Terri" userId="a02fd813-d4f3-43fd-83dd-7393041517de" providerId="ADAL" clId="{E2B94C99-12C6-4B9B-A94E-012AC3F403A4}" dt="2021-07-26T13:00:51.555" v="813" actId="2696"/>
        <pc:sldMkLst>
          <pc:docMk/>
          <pc:sldMk cId="4006451339" sldId="1212"/>
        </pc:sldMkLst>
      </pc:sldChg>
      <pc:sldChg chg="modSp new mod ord">
        <pc:chgData name="Hanson, Terri" userId="a02fd813-d4f3-43fd-83dd-7393041517de" providerId="ADAL" clId="{E2B94C99-12C6-4B9B-A94E-012AC3F403A4}" dt="2021-07-26T14:07:33.642" v="2120" actId="14100"/>
        <pc:sldMkLst>
          <pc:docMk/>
          <pc:sldMk cId="2933450737" sldId="1213"/>
        </pc:sldMkLst>
        <pc:spChg chg="mod">
          <ac:chgData name="Hanson, Terri" userId="a02fd813-d4f3-43fd-83dd-7393041517de" providerId="ADAL" clId="{E2B94C99-12C6-4B9B-A94E-012AC3F403A4}" dt="2021-07-23T21:10:56.669" v="93" actId="20577"/>
          <ac:spMkLst>
            <pc:docMk/>
            <pc:sldMk cId="2933450737" sldId="1213"/>
            <ac:spMk id="2" creationId="{BB6104E4-74BB-47BD-98BC-1AA42F9EABB4}"/>
          </ac:spMkLst>
        </pc:spChg>
        <pc:spChg chg="mod">
          <ac:chgData name="Hanson, Terri" userId="a02fd813-d4f3-43fd-83dd-7393041517de" providerId="ADAL" clId="{E2B94C99-12C6-4B9B-A94E-012AC3F403A4}" dt="2021-07-26T14:07:33.642" v="2120" actId="14100"/>
          <ac:spMkLst>
            <pc:docMk/>
            <pc:sldMk cId="2933450737" sldId="1213"/>
            <ac:spMk id="3" creationId="{6EDAD845-A8E0-4691-911F-F7961432673D}"/>
          </ac:spMkLst>
        </pc:spChg>
      </pc:sldChg>
      <pc:sldChg chg="modSp new mod">
        <pc:chgData name="Hanson, Terri" userId="a02fd813-d4f3-43fd-83dd-7393041517de" providerId="ADAL" clId="{E2B94C99-12C6-4B9B-A94E-012AC3F403A4}" dt="2021-07-26T14:07:37.989" v="2121" actId="14100"/>
        <pc:sldMkLst>
          <pc:docMk/>
          <pc:sldMk cId="1757176758" sldId="1214"/>
        </pc:sldMkLst>
        <pc:spChg chg="mod">
          <ac:chgData name="Hanson, Terri" userId="a02fd813-d4f3-43fd-83dd-7393041517de" providerId="ADAL" clId="{E2B94C99-12C6-4B9B-A94E-012AC3F403A4}" dt="2021-07-26T12:59:42.784" v="689" actId="20577"/>
          <ac:spMkLst>
            <pc:docMk/>
            <pc:sldMk cId="1757176758" sldId="1214"/>
            <ac:spMk id="2" creationId="{15172041-F366-4438-9C4F-E928C174E418}"/>
          </ac:spMkLst>
        </pc:spChg>
        <pc:spChg chg="mod">
          <ac:chgData name="Hanson, Terri" userId="a02fd813-d4f3-43fd-83dd-7393041517de" providerId="ADAL" clId="{E2B94C99-12C6-4B9B-A94E-012AC3F403A4}" dt="2021-07-26T14:07:37.989" v="2121" actId="14100"/>
          <ac:spMkLst>
            <pc:docMk/>
            <pc:sldMk cId="1757176758" sldId="1214"/>
            <ac:spMk id="3" creationId="{53C3F0C5-4FD2-4BA8-B479-BB4AC4FD5021}"/>
          </ac:spMkLst>
        </pc:spChg>
      </pc:sldChg>
      <pc:sldChg chg="modSp new mod">
        <pc:chgData name="Hanson, Terri" userId="a02fd813-d4f3-43fd-83dd-7393041517de" providerId="ADAL" clId="{E2B94C99-12C6-4B9B-A94E-012AC3F403A4}" dt="2021-07-26T13:40:40.517" v="1961" actId="20577"/>
        <pc:sldMkLst>
          <pc:docMk/>
          <pc:sldMk cId="949617522" sldId="1215"/>
        </pc:sldMkLst>
        <pc:spChg chg="mod">
          <ac:chgData name="Hanson, Terri" userId="a02fd813-d4f3-43fd-83dd-7393041517de" providerId="ADAL" clId="{E2B94C99-12C6-4B9B-A94E-012AC3F403A4}" dt="2021-07-26T13:34:49.805" v="1512" actId="20577"/>
          <ac:spMkLst>
            <pc:docMk/>
            <pc:sldMk cId="949617522" sldId="1215"/>
            <ac:spMk id="2" creationId="{EA1DE592-D5B2-4139-8D4C-236C5E568076}"/>
          </ac:spMkLst>
        </pc:spChg>
        <pc:spChg chg="mod">
          <ac:chgData name="Hanson, Terri" userId="a02fd813-d4f3-43fd-83dd-7393041517de" providerId="ADAL" clId="{E2B94C99-12C6-4B9B-A94E-012AC3F403A4}" dt="2021-07-26T13:40:40.517" v="1961" actId="20577"/>
          <ac:spMkLst>
            <pc:docMk/>
            <pc:sldMk cId="949617522" sldId="1215"/>
            <ac:spMk id="3" creationId="{660DBEF5-C146-48ED-B964-22AF2692E85D}"/>
          </ac:spMkLst>
        </pc:spChg>
      </pc:sldChg>
      <pc:sldChg chg="modSp new mod">
        <pc:chgData name="Hanson, Terri" userId="a02fd813-d4f3-43fd-83dd-7393041517de" providerId="ADAL" clId="{E2B94C99-12C6-4B9B-A94E-012AC3F403A4}" dt="2021-07-26T14:04:17.748" v="2101" actId="6549"/>
        <pc:sldMkLst>
          <pc:docMk/>
          <pc:sldMk cId="1925756982" sldId="1216"/>
        </pc:sldMkLst>
        <pc:spChg chg="mod">
          <ac:chgData name="Hanson, Terri" userId="a02fd813-d4f3-43fd-83dd-7393041517de" providerId="ADAL" clId="{E2B94C99-12C6-4B9B-A94E-012AC3F403A4}" dt="2021-07-26T13:00:13.829" v="730" actId="20577"/>
          <ac:spMkLst>
            <pc:docMk/>
            <pc:sldMk cId="1925756982" sldId="1216"/>
            <ac:spMk id="2" creationId="{7C99C51F-6947-4B62-B935-DA51A394C8AA}"/>
          </ac:spMkLst>
        </pc:spChg>
        <pc:spChg chg="mod">
          <ac:chgData name="Hanson, Terri" userId="a02fd813-d4f3-43fd-83dd-7393041517de" providerId="ADAL" clId="{E2B94C99-12C6-4B9B-A94E-012AC3F403A4}" dt="2021-07-26T14:04:17.748" v="2101" actId="6549"/>
          <ac:spMkLst>
            <pc:docMk/>
            <pc:sldMk cId="1925756982" sldId="1216"/>
            <ac:spMk id="3" creationId="{26B1ADDB-E1CE-4E02-A3E4-A874AF291E9D}"/>
          </ac:spMkLst>
        </pc:spChg>
      </pc:sldChg>
      <pc:sldChg chg="addSp delSp modSp new mod">
        <pc:chgData name="Hanson, Terri" userId="a02fd813-d4f3-43fd-83dd-7393041517de" providerId="ADAL" clId="{E2B94C99-12C6-4B9B-A94E-012AC3F403A4}" dt="2021-07-26T14:06:40.517" v="2105" actId="14100"/>
        <pc:sldMkLst>
          <pc:docMk/>
          <pc:sldMk cId="2047893997" sldId="1217"/>
        </pc:sldMkLst>
        <pc:spChg chg="mod">
          <ac:chgData name="Hanson, Terri" userId="a02fd813-d4f3-43fd-83dd-7393041517de" providerId="ADAL" clId="{E2B94C99-12C6-4B9B-A94E-012AC3F403A4}" dt="2021-07-26T13:10:49.428" v="847" actId="20577"/>
          <ac:spMkLst>
            <pc:docMk/>
            <pc:sldMk cId="2047893997" sldId="1217"/>
            <ac:spMk id="2" creationId="{0499458E-B679-4CFD-8D0F-BE653CF9420D}"/>
          </ac:spMkLst>
        </pc:spChg>
        <pc:spChg chg="del">
          <ac:chgData name="Hanson, Terri" userId="a02fd813-d4f3-43fd-83dd-7393041517de" providerId="ADAL" clId="{E2B94C99-12C6-4B9B-A94E-012AC3F403A4}" dt="2021-07-26T13:10:21.751" v="815"/>
          <ac:spMkLst>
            <pc:docMk/>
            <pc:sldMk cId="2047893997" sldId="1217"/>
            <ac:spMk id="3" creationId="{61AF5FA5-68A4-47BE-8C18-CBF6C4BB2620}"/>
          </ac:spMkLst>
        </pc:spChg>
        <pc:spChg chg="add mod">
          <ac:chgData name="Hanson, Terri" userId="a02fd813-d4f3-43fd-83dd-7393041517de" providerId="ADAL" clId="{E2B94C99-12C6-4B9B-A94E-012AC3F403A4}" dt="2021-07-26T14:06:40.517" v="2105" actId="14100"/>
          <ac:spMkLst>
            <pc:docMk/>
            <pc:sldMk cId="2047893997" sldId="1217"/>
            <ac:spMk id="6" creationId="{A49D405F-2CDF-4A45-8830-A38F8D1F7299}"/>
          </ac:spMkLst>
        </pc:spChg>
        <pc:spChg chg="add del mod">
          <ac:chgData name="Hanson, Terri" userId="a02fd813-d4f3-43fd-83dd-7393041517de" providerId="ADAL" clId="{E2B94C99-12C6-4B9B-A94E-012AC3F403A4}" dt="2021-07-26T13:11:37.329" v="852"/>
          <ac:spMkLst>
            <pc:docMk/>
            <pc:sldMk cId="2047893997" sldId="1217"/>
            <ac:spMk id="7" creationId="{5F02A114-B701-4DCD-8245-633899799597}"/>
          </ac:spMkLst>
        </pc:spChg>
        <pc:picChg chg="add del mod">
          <ac:chgData name="Hanson, Terri" userId="a02fd813-d4f3-43fd-83dd-7393041517de" providerId="ADAL" clId="{E2B94C99-12C6-4B9B-A94E-012AC3F403A4}" dt="2021-07-26T13:11:19.675" v="851" actId="21"/>
          <ac:picMkLst>
            <pc:docMk/>
            <pc:sldMk cId="2047893997" sldId="1217"/>
            <ac:picMk id="4" creationId="{48A3DBBF-38CD-4AED-9DC2-6CC33C0482CD}"/>
          </ac:picMkLst>
        </pc:picChg>
        <pc:picChg chg="add mod">
          <ac:chgData name="Hanson, Terri" userId="a02fd813-d4f3-43fd-83dd-7393041517de" providerId="ADAL" clId="{E2B94C99-12C6-4B9B-A94E-012AC3F403A4}" dt="2021-07-26T14:06:22.420" v="2104" actId="14100"/>
          <ac:picMkLst>
            <pc:docMk/>
            <pc:sldMk cId="2047893997" sldId="1217"/>
            <ac:picMk id="4" creationId="{556D2240-10B8-4B92-9704-A18D1BEAD47E}"/>
          </ac:picMkLst>
        </pc:picChg>
        <pc:picChg chg="add del mod">
          <ac:chgData name="Hanson, Terri" userId="a02fd813-d4f3-43fd-83dd-7393041517de" providerId="ADAL" clId="{E2B94C99-12C6-4B9B-A94E-012AC3F403A4}" dt="2021-07-26T13:11:14.266" v="850" actId="21"/>
          <ac:picMkLst>
            <pc:docMk/>
            <pc:sldMk cId="2047893997" sldId="1217"/>
            <ac:picMk id="5" creationId="{090E5D74-506A-45CF-A3EF-A42153617FD9}"/>
          </ac:picMkLst>
        </pc:picChg>
        <pc:picChg chg="add del mod">
          <ac:chgData name="Hanson, Terri" userId="a02fd813-d4f3-43fd-83dd-7393041517de" providerId="ADAL" clId="{E2B94C99-12C6-4B9B-A94E-012AC3F403A4}" dt="2021-07-26T14:06:19.029" v="2103" actId="478"/>
          <ac:picMkLst>
            <pc:docMk/>
            <pc:sldMk cId="2047893997" sldId="1217"/>
            <ac:picMk id="8" creationId="{33363A83-B5A4-4644-978E-3832F8F8D64A}"/>
          </ac:picMkLst>
        </pc:picChg>
      </pc:sldChg>
      <pc:sldMasterChg chg="delSldLayout">
        <pc:chgData name="Hanson, Terri" userId="a02fd813-d4f3-43fd-83dd-7393041517de" providerId="ADAL" clId="{E2B94C99-12C6-4B9B-A94E-012AC3F403A4}" dt="2021-07-26T13:10:39.616" v="845" actId="2696"/>
        <pc:sldMasterMkLst>
          <pc:docMk/>
          <pc:sldMasterMk cId="4111256006" sldId="2147483719"/>
        </pc:sldMasterMkLst>
        <pc:sldLayoutChg chg="del">
          <pc:chgData name="Hanson, Terri" userId="a02fd813-d4f3-43fd-83dd-7393041517de" providerId="ADAL" clId="{E2B94C99-12C6-4B9B-A94E-012AC3F403A4}" dt="2021-07-26T13:10:39.616" v="845" actId="2696"/>
          <pc:sldLayoutMkLst>
            <pc:docMk/>
            <pc:sldMasterMk cId="4111256006" sldId="2147483719"/>
            <pc:sldLayoutMk cId="543845284" sldId="2147483769"/>
          </pc:sldLayoutMkLst>
        </pc:sldLayoutChg>
        <pc:sldLayoutChg chg="del">
          <pc:chgData name="Hanson, Terri" userId="a02fd813-d4f3-43fd-83dd-7393041517de" providerId="ADAL" clId="{E2B94C99-12C6-4B9B-A94E-012AC3F403A4}" dt="2021-07-26T13:00:51.555" v="813" actId="2696"/>
          <pc:sldLayoutMkLst>
            <pc:docMk/>
            <pc:sldMasterMk cId="4111256006" sldId="2147483719"/>
            <pc:sldLayoutMk cId="3454587433" sldId="2147483769"/>
          </pc:sldLayoutMkLst>
        </pc:sldLayoutChg>
      </pc:sldMasterChg>
      <pc:sldMasterChg chg="del delSldLayout">
        <pc:chgData name="Hanson, Terri" userId="a02fd813-d4f3-43fd-83dd-7393041517de" providerId="ADAL" clId="{E2B94C99-12C6-4B9B-A94E-012AC3F403A4}" dt="2021-07-26T13:00:51.555" v="813" actId="2696"/>
        <pc:sldMasterMkLst>
          <pc:docMk/>
          <pc:sldMasterMk cId="2166301950" sldId="2147483770"/>
        </pc:sldMasterMkLst>
        <pc:sldLayoutChg chg="del">
          <pc:chgData name="Hanson, Terri" userId="a02fd813-d4f3-43fd-83dd-7393041517de" providerId="ADAL" clId="{E2B94C99-12C6-4B9B-A94E-012AC3F403A4}" dt="2021-07-26T13:00:51.555" v="813" actId="2696"/>
          <pc:sldLayoutMkLst>
            <pc:docMk/>
            <pc:sldMasterMk cId="2166301950" sldId="2147483770"/>
            <pc:sldLayoutMk cId="2392251501" sldId="2147483771"/>
          </pc:sldLayoutMkLst>
        </pc:sldLayoutChg>
        <pc:sldLayoutChg chg="del">
          <pc:chgData name="Hanson, Terri" userId="a02fd813-d4f3-43fd-83dd-7393041517de" providerId="ADAL" clId="{E2B94C99-12C6-4B9B-A94E-012AC3F403A4}" dt="2021-07-26T13:00:51.555" v="813" actId="2696"/>
          <pc:sldLayoutMkLst>
            <pc:docMk/>
            <pc:sldMasterMk cId="2166301950" sldId="2147483770"/>
            <pc:sldLayoutMk cId="2229203364" sldId="2147483772"/>
          </pc:sldLayoutMkLst>
        </pc:sldLayoutChg>
        <pc:sldLayoutChg chg="del">
          <pc:chgData name="Hanson, Terri" userId="a02fd813-d4f3-43fd-83dd-7393041517de" providerId="ADAL" clId="{E2B94C99-12C6-4B9B-A94E-012AC3F403A4}" dt="2021-07-26T13:00:51.555" v="813" actId="2696"/>
          <pc:sldLayoutMkLst>
            <pc:docMk/>
            <pc:sldMasterMk cId="2166301950" sldId="2147483770"/>
            <pc:sldLayoutMk cId="819633610" sldId="2147483773"/>
          </pc:sldLayoutMkLst>
        </pc:sldLayoutChg>
        <pc:sldLayoutChg chg="del">
          <pc:chgData name="Hanson, Terri" userId="a02fd813-d4f3-43fd-83dd-7393041517de" providerId="ADAL" clId="{E2B94C99-12C6-4B9B-A94E-012AC3F403A4}" dt="2021-07-26T13:00:51.555" v="813" actId="2696"/>
          <pc:sldLayoutMkLst>
            <pc:docMk/>
            <pc:sldMasterMk cId="2166301950" sldId="2147483770"/>
            <pc:sldLayoutMk cId="2671663492" sldId="2147483774"/>
          </pc:sldLayoutMkLst>
        </pc:sldLayoutChg>
        <pc:sldLayoutChg chg="del">
          <pc:chgData name="Hanson, Terri" userId="a02fd813-d4f3-43fd-83dd-7393041517de" providerId="ADAL" clId="{E2B94C99-12C6-4B9B-A94E-012AC3F403A4}" dt="2021-07-26T13:00:51.555" v="813" actId="2696"/>
          <pc:sldLayoutMkLst>
            <pc:docMk/>
            <pc:sldMasterMk cId="2166301950" sldId="2147483770"/>
            <pc:sldLayoutMk cId="1958558506" sldId="2147483775"/>
          </pc:sldLayoutMkLst>
        </pc:sldLayoutChg>
        <pc:sldLayoutChg chg="del">
          <pc:chgData name="Hanson, Terri" userId="a02fd813-d4f3-43fd-83dd-7393041517de" providerId="ADAL" clId="{E2B94C99-12C6-4B9B-A94E-012AC3F403A4}" dt="2021-07-26T13:00:51.555" v="813" actId="2696"/>
          <pc:sldLayoutMkLst>
            <pc:docMk/>
            <pc:sldMasterMk cId="2166301950" sldId="2147483770"/>
            <pc:sldLayoutMk cId="26255463" sldId="2147483776"/>
          </pc:sldLayoutMkLst>
        </pc:sldLayoutChg>
        <pc:sldLayoutChg chg="del">
          <pc:chgData name="Hanson, Terri" userId="a02fd813-d4f3-43fd-83dd-7393041517de" providerId="ADAL" clId="{E2B94C99-12C6-4B9B-A94E-012AC3F403A4}" dt="2021-07-26T13:00:51.555" v="813" actId="2696"/>
          <pc:sldLayoutMkLst>
            <pc:docMk/>
            <pc:sldMasterMk cId="2166301950" sldId="2147483770"/>
            <pc:sldLayoutMk cId="2527663917" sldId="2147483777"/>
          </pc:sldLayoutMkLst>
        </pc:sldLayoutChg>
        <pc:sldLayoutChg chg="del">
          <pc:chgData name="Hanson, Terri" userId="a02fd813-d4f3-43fd-83dd-7393041517de" providerId="ADAL" clId="{E2B94C99-12C6-4B9B-A94E-012AC3F403A4}" dt="2021-07-26T13:00:51.555" v="813" actId="2696"/>
          <pc:sldLayoutMkLst>
            <pc:docMk/>
            <pc:sldMasterMk cId="2166301950" sldId="2147483770"/>
            <pc:sldLayoutMk cId="878574281" sldId="2147483778"/>
          </pc:sldLayoutMkLst>
        </pc:sldLayoutChg>
        <pc:sldLayoutChg chg="del">
          <pc:chgData name="Hanson, Terri" userId="a02fd813-d4f3-43fd-83dd-7393041517de" providerId="ADAL" clId="{E2B94C99-12C6-4B9B-A94E-012AC3F403A4}" dt="2021-07-26T13:00:51.555" v="813" actId="2696"/>
          <pc:sldLayoutMkLst>
            <pc:docMk/>
            <pc:sldMasterMk cId="2166301950" sldId="2147483770"/>
            <pc:sldLayoutMk cId="2260169866" sldId="2147483779"/>
          </pc:sldLayoutMkLst>
        </pc:sldLayoutChg>
        <pc:sldLayoutChg chg="del">
          <pc:chgData name="Hanson, Terri" userId="a02fd813-d4f3-43fd-83dd-7393041517de" providerId="ADAL" clId="{E2B94C99-12C6-4B9B-A94E-012AC3F403A4}" dt="2021-07-26T13:00:51.555" v="813" actId="2696"/>
          <pc:sldLayoutMkLst>
            <pc:docMk/>
            <pc:sldMasterMk cId="2166301950" sldId="2147483770"/>
            <pc:sldLayoutMk cId="2932618327" sldId="2147483780"/>
          </pc:sldLayoutMkLst>
        </pc:sldLayoutChg>
        <pc:sldLayoutChg chg="del">
          <pc:chgData name="Hanson, Terri" userId="a02fd813-d4f3-43fd-83dd-7393041517de" providerId="ADAL" clId="{E2B94C99-12C6-4B9B-A94E-012AC3F403A4}" dt="2021-07-26T13:00:51.555" v="813" actId="2696"/>
          <pc:sldLayoutMkLst>
            <pc:docMk/>
            <pc:sldMasterMk cId="2166301950" sldId="2147483770"/>
            <pc:sldLayoutMk cId="2019751140" sldId="214748378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7/26/2021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7/26/2021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dave.erichson@tea.texas.gov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0818" y="3875964"/>
            <a:ext cx="9510153" cy="2389625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Statewide Longitudinal Data Systems (SLDS) School-Level Poverty Metrics (SLPM) Project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104E4-74BB-47BD-98BC-1AA42F9EA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School-Level Poverty Metrics (SLPM) Project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AD845-A8E0-4691-911F-F79614326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100831"/>
            <a:ext cx="10623762" cy="4746158"/>
          </a:xfrm>
        </p:spPr>
        <p:txBody>
          <a:bodyPr lIns="91440" tIns="45720" rIns="91440" bIns="45720" anchor="t"/>
          <a:lstStyle/>
          <a:p>
            <a:r>
              <a:rPr lang="en-US" dirty="0"/>
              <a:t>The SLDS grant team has requested states to assist them in testing their newly developed software application that takes the latitude and longitudinal coordinates of a student’s address and produces a </a:t>
            </a:r>
            <a:r>
              <a:rPr lang="en-US" dirty="0">
                <a:cs typeface="Calibri" pitchFamily="34" charset="0"/>
              </a:rPr>
              <a:t>Geolocated Ratio of Income-to-Poverty (GRIP) Score.</a:t>
            </a:r>
          </a:p>
          <a:p>
            <a:r>
              <a:rPr lang="en-US" dirty="0">
                <a:cs typeface="Calibri" pitchFamily="34" charset="0"/>
              </a:rPr>
              <a:t>This score would then be compared to the Economic-Disadvantaged Indicator assigned to students.</a:t>
            </a:r>
          </a:p>
          <a:p>
            <a:r>
              <a:rPr lang="en-US" dirty="0">
                <a:cs typeface="Calibri" pitchFamily="34" charset="0"/>
              </a:rPr>
              <a:t>The name of the application is </a:t>
            </a:r>
            <a:r>
              <a:rPr lang="en-US" i="1" dirty="0" err="1"/>
              <a:t>BlindSIDE</a:t>
            </a:r>
            <a:r>
              <a:rPr lang="en-US" i="1" dirty="0"/>
              <a:t> Poverty Assignment Tool.</a:t>
            </a:r>
          </a:p>
          <a:p>
            <a:r>
              <a:rPr lang="en-US" dirty="0">
                <a:cs typeface="Calibri"/>
              </a:rPr>
              <a:t>TEA is facilitating the test of the application and analysis of the results with </a:t>
            </a:r>
            <a:r>
              <a:rPr lang="en-US" b="1" dirty="0">
                <a:cs typeface="Calibri"/>
              </a:rPr>
              <a:t>five to seven LEAs </a:t>
            </a:r>
            <a:r>
              <a:rPr lang="en-US" dirty="0">
                <a:cs typeface="Calibri"/>
              </a:rPr>
              <a:t>that are of different sizes and geographical locations.  </a:t>
            </a:r>
            <a:endParaRPr lang="en-US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45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72041-F366-4438-9C4F-E928C174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SLPM Project -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3F0C5-4FD2-4BA8-B479-BB4AC4FD5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16241"/>
            <a:ext cx="10623762" cy="4630748"/>
          </a:xfrm>
        </p:spPr>
        <p:txBody>
          <a:bodyPr lIns="91440" tIns="45720" rIns="91440" bIns="45720" anchor="t"/>
          <a:lstStyle/>
          <a:p>
            <a:r>
              <a:rPr lang="en-US" dirty="0"/>
              <a:t>October 2021</a:t>
            </a:r>
          </a:p>
          <a:p>
            <a:pPr lvl="1"/>
            <a:r>
              <a:rPr lang="en-US" dirty="0"/>
              <a:t>TEA Identifies five to seven LEAs to participate in the tool analysis project.</a:t>
            </a:r>
          </a:p>
          <a:p>
            <a:pPr lvl="1"/>
            <a:endParaRPr lang="en-US" dirty="0"/>
          </a:p>
          <a:p>
            <a:r>
              <a:rPr lang="en-US" dirty="0"/>
              <a:t>February – March 2022</a:t>
            </a:r>
          </a:p>
          <a:p>
            <a:pPr lvl="1"/>
            <a:r>
              <a:rPr lang="en-US" dirty="0"/>
              <a:t>Partner LEAs use the tool to produce the results.</a:t>
            </a:r>
            <a:endParaRPr lang="en-US" dirty="0">
              <a:cs typeface="Calibri"/>
            </a:endParaRP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April – June 2022</a:t>
            </a:r>
          </a:p>
          <a:p>
            <a:pPr lvl="1"/>
            <a:r>
              <a:rPr lang="en-US" dirty="0"/>
              <a:t>Partner LEAs analyze and compare the results to the Economic-Disadvantage data submitted in the PEIMS Fall, 2021-2022 submission.</a:t>
            </a:r>
          </a:p>
        </p:txBody>
      </p:sp>
    </p:spTree>
    <p:extLst>
      <p:ext uri="{BB962C8B-B14F-4D97-AF65-F5344CB8AC3E}">
        <p14:creationId xmlns:p14="http://schemas.microsoft.com/office/powerpoint/2010/main" val="175717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DE592-D5B2-4139-8D4C-236C5E568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SLPM -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DBEF5-C146-48ED-B964-22AF2692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SLDS team provides training on the tool to LEAs.</a:t>
            </a:r>
          </a:p>
          <a:p>
            <a:r>
              <a:rPr lang="en-US" dirty="0"/>
              <a:t>LEA produces input file and submits through the application.</a:t>
            </a:r>
          </a:p>
          <a:p>
            <a:r>
              <a:rPr lang="en-US" dirty="0"/>
              <a:t>Application produces output file.</a:t>
            </a:r>
          </a:p>
          <a:p>
            <a:r>
              <a:rPr lang="en-US" dirty="0"/>
              <a:t>LEA analyzes output file.</a:t>
            </a:r>
          </a:p>
          <a:p>
            <a:r>
              <a:rPr lang="en-US" dirty="0"/>
              <a:t>LEA provides feedback on tool and analysis of data.</a:t>
            </a:r>
          </a:p>
        </p:txBody>
      </p:sp>
    </p:spTree>
    <p:extLst>
      <p:ext uri="{BB962C8B-B14F-4D97-AF65-F5344CB8AC3E}">
        <p14:creationId xmlns:p14="http://schemas.microsoft.com/office/powerpoint/2010/main" val="94961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9458E-B679-4CFD-8D0F-BE653CF94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Input – Student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6D2240-10B8-4B92-9704-A18D1BEA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262" y="1011011"/>
            <a:ext cx="3419475" cy="484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93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C51F-6947-4B62-B935-DA51A394C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SLPM Project –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1ADDB-E1CE-4E02-A3E4-A874AF291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Please contact LEAs in your area to find interested participants.</a:t>
            </a:r>
          </a:p>
          <a:p>
            <a:r>
              <a:rPr lang="en-US"/>
              <a:t>Contact Dave Erichson (</a:t>
            </a:r>
            <a:r>
              <a:rPr lang="en-US">
                <a:hlinkClick r:id="rId2"/>
              </a:rPr>
              <a:t>dave.erichson@tea.texas.gov</a:t>
            </a:r>
            <a:r>
              <a:rPr lang="en-US"/>
              <a:t>) with volunteer LEA information by October 1, 2021.</a:t>
            </a:r>
            <a:r>
              <a:rPr lang="de-DE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5698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33e3360-6378-4210-ada2-16ccdb17d2cd">
      <UserInfo>
        <DisplayName>Ulrich, Melanie</DisplayName>
        <AccountId>65</AccountId>
        <AccountType/>
      </UserInfo>
      <UserInfo>
        <DisplayName>Muffoletto, Jamie</DisplayName>
        <AccountId>11</AccountId>
        <AccountType/>
      </UserInfo>
      <UserInfo>
        <DisplayName>Johnson, Scott</DisplayName>
        <AccountId>20</AccountId>
        <AccountType/>
      </UserInfo>
      <UserInfo>
        <DisplayName>Simons, Leanne</DisplayName>
        <AccountId>16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A9BDC8A-DCD7-4F2A-8EEB-C76EF43ADDDB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19692CD-7339-4E15-8B85-65EB8EAE7D52}">
  <ds:schemaRefs>
    <ds:schemaRef ds:uri="533e3360-6378-4210-ada2-16ccdb17d2cd"/>
    <ds:schemaRef ds:uri="963efe96-9f3c-464d-8c8b-c76864a22ed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0</TotalTime>
  <Words>259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Wingdings</vt:lpstr>
      <vt:lpstr>2_Office Theme</vt:lpstr>
      <vt:lpstr>Statewide Longitudinal Data Systems (SLDS) School-Level Poverty Metrics (SLPM) Project</vt:lpstr>
      <vt:lpstr>School-Level Poverty Metrics (SLPM) Project</vt:lpstr>
      <vt:lpstr>SLPM Project - Timeline</vt:lpstr>
      <vt:lpstr>SLPM - Process</vt:lpstr>
      <vt:lpstr>Initial Input – Student File</vt:lpstr>
      <vt:lpstr>SLPM Project –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Grad Toolkit Kickoff Meeting</dc:title>
  <dc:creator>Ulrich, Melanie</dc:creator>
  <cp:lastModifiedBy>Hanson, Terri</cp:lastModifiedBy>
  <cp:revision>1</cp:revision>
  <dcterms:created xsi:type="dcterms:W3CDTF">2020-11-05T16:39:19Z</dcterms:created>
  <dcterms:modified xsi:type="dcterms:W3CDTF">2021-07-26T14:59:58Z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