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4"/>
  </p:sldMasterIdLst>
  <p:notesMasterIdLst>
    <p:notesMasterId r:id="rId27"/>
  </p:notesMasterIdLst>
  <p:sldIdLst>
    <p:sldId id="258" r:id="rId5"/>
    <p:sldId id="306" r:id="rId6"/>
    <p:sldId id="368" r:id="rId7"/>
    <p:sldId id="352" r:id="rId8"/>
    <p:sldId id="369" r:id="rId9"/>
    <p:sldId id="359" r:id="rId10"/>
    <p:sldId id="316" r:id="rId11"/>
    <p:sldId id="381" r:id="rId12"/>
    <p:sldId id="376" r:id="rId13"/>
    <p:sldId id="380" r:id="rId14"/>
    <p:sldId id="377" r:id="rId15"/>
    <p:sldId id="365" r:id="rId16"/>
    <p:sldId id="382" r:id="rId17"/>
    <p:sldId id="383" r:id="rId18"/>
    <p:sldId id="384" r:id="rId19"/>
    <p:sldId id="386" r:id="rId20"/>
    <p:sldId id="385" r:id="rId21"/>
    <p:sldId id="370" r:id="rId22"/>
    <p:sldId id="351" r:id="rId23"/>
    <p:sldId id="372" r:id="rId24"/>
    <p:sldId id="341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Hanson, Terri" initials="HT" lastIdx="6" clrIdx="6">
    <p:extLst>
      <p:ext uri="{19B8F6BF-5375-455C-9EA6-DF929625EA0E}">
        <p15:presenceInfo xmlns:p15="http://schemas.microsoft.com/office/powerpoint/2012/main" userId="S::Terri.Hanson@tea.texas.gov::a02fd813-d4f3-43fd-83dd-7393041517de" providerId="AD"/>
      </p:ext>
    </p:extLst>
  </p:cmAuthor>
  <p:cmAuthor id="1" name="Connor Briggs" initials="CB" lastIdx="7" clrIdx="0">
    <p:extLst>
      <p:ext uri="{19B8F6BF-5375-455C-9EA6-DF929625EA0E}">
        <p15:presenceInfo xmlns:p15="http://schemas.microsoft.com/office/powerpoint/2012/main" userId="Connor Briggs" providerId="None"/>
      </p:ext>
    </p:extLst>
  </p:cmAuthor>
  <p:cmAuthor id="2" name="Johnson, Scott" initials="JS" lastIdx="5" clrIdx="1">
    <p:extLst>
      <p:ext uri="{19B8F6BF-5375-455C-9EA6-DF929625EA0E}">
        <p15:presenceInfo xmlns:p15="http://schemas.microsoft.com/office/powerpoint/2012/main" userId="S::Scott.Johnson@tea.texas.gov::bec97677-f0c6-4bfb-b610-83dc74061801" providerId="AD"/>
      </p:ext>
    </p:extLst>
  </p:cmAuthor>
  <p:cmAuthor id="3" name="Briggs, Connor" initials="BC" lastIdx="1" clrIdx="2">
    <p:extLst>
      <p:ext uri="{19B8F6BF-5375-455C-9EA6-DF929625EA0E}">
        <p15:presenceInfo xmlns:p15="http://schemas.microsoft.com/office/powerpoint/2012/main" userId="S::connor.briggs@tea.texas.gov::885b7513-d3fa-4947-add1-efc2b24f04bd" providerId="AD"/>
      </p:ext>
    </p:extLst>
  </p:cmAuthor>
  <p:cmAuthor id="4" name="Muffoletto, Jamie" initials="MJ" lastIdx="2" clrIdx="3">
    <p:extLst>
      <p:ext uri="{19B8F6BF-5375-455C-9EA6-DF929625EA0E}">
        <p15:presenceInfo xmlns:p15="http://schemas.microsoft.com/office/powerpoint/2012/main" userId="S::jamie.muffoletto@tea.texas.gov::daf1e3c6-8137-448a-b141-d23049d419b5" providerId="AD"/>
      </p:ext>
    </p:extLst>
  </p:cmAuthor>
  <p:cmAuthor id="5" name="Simons, Leanne" initials="SL" lastIdx="3" clrIdx="4">
    <p:extLst>
      <p:ext uri="{19B8F6BF-5375-455C-9EA6-DF929625EA0E}">
        <p15:presenceInfo xmlns:p15="http://schemas.microsoft.com/office/powerpoint/2012/main" userId="S::leanne.simons@tea.texas.gov::f0b41770-584b-4844-b5c5-b29dec998724" providerId="AD"/>
      </p:ext>
    </p:extLst>
  </p:cmAuthor>
  <p:cmAuthor id="6" name="Sharp, Stephanie" initials="SS" lastIdx="4" clrIdx="5">
    <p:extLst>
      <p:ext uri="{19B8F6BF-5375-455C-9EA6-DF929625EA0E}">
        <p15:presenceInfo xmlns:p15="http://schemas.microsoft.com/office/powerpoint/2012/main" userId="S::Stephanie.Sharp@tea.texas.gov::4b7f997e-11e2-446b-b7b6-32dc105769b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CB9"/>
    <a:srgbClr val="0A518B"/>
    <a:srgbClr val="F16038"/>
    <a:srgbClr val="D93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FFC674-507B-4E8C-9C1B-D6A69E38FE6B}" v="6" dt="2021-07-20T17:29:26.1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s, Leanne" userId="S::leanne.simons@tea.texas.gov::f0b41770-584b-4844-b5c5-b29dec998724" providerId="AD" clId="Web-{BDB96BC6-A415-3C29-445C-CA913F2CD0F6}"/>
    <pc:docChg chg="">
      <pc:chgData name="Simons, Leanne" userId="S::leanne.simons@tea.texas.gov::f0b41770-584b-4844-b5c5-b29dec998724" providerId="AD" clId="Web-{BDB96BC6-A415-3C29-445C-CA913F2CD0F6}" dt="2021-03-10T21:31:17.023" v="4"/>
      <pc:docMkLst>
        <pc:docMk/>
      </pc:docMkLst>
      <pc:sldChg chg="addCm delCm modCm">
        <pc:chgData name="Simons, Leanne" userId="S::leanne.simons@tea.texas.gov::f0b41770-584b-4844-b5c5-b29dec998724" providerId="AD" clId="Web-{BDB96BC6-A415-3C29-445C-CA913F2CD0F6}" dt="2021-03-10T21:31:17.023" v="4"/>
        <pc:sldMkLst>
          <pc:docMk/>
          <pc:sldMk cId="2800962027" sldId="357"/>
        </pc:sldMkLst>
      </pc:sldChg>
      <pc:sldChg chg="addCm delCm">
        <pc:chgData name="Simons, Leanne" userId="S::leanne.simons@tea.texas.gov::f0b41770-584b-4844-b5c5-b29dec998724" providerId="AD" clId="Web-{BDB96BC6-A415-3C29-445C-CA913F2CD0F6}" dt="2021-03-10T21:29:25.364" v="3"/>
        <pc:sldMkLst>
          <pc:docMk/>
          <pc:sldMk cId="3309583096" sldId="377"/>
        </pc:sldMkLst>
      </pc:sldChg>
    </pc:docChg>
  </pc:docChgLst>
  <pc:docChgLst>
    <pc:chgData name="Ulrich, Melanie" userId="e032b114-1c8d-43bf-83d6-5bd6173b886f" providerId="ADAL" clId="{41257643-7B39-4F72-9B44-D8B1085A350D}"/>
    <pc:docChg chg="custSel modSld modMainMaster">
      <pc:chgData name="Ulrich, Melanie" userId="e032b114-1c8d-43bf-83d6-5bd6173b886f" providerId="ADAL" clId="{41257643-7B39-4F72-9B44-D8B1085A350D}" dt="2020-11-05T18:11:25.214" v="49" actId="478"/>
      <pc:docMkLst>
        <pc:docMk/>
      </pc:docMkLst>
      <pc:sldChg chg="delSp mod">
        <pc:chgData name="Ulrich, Melanie" userId="e032b114-1c8d-43bf-83d6-5bd6173b886f" providerId="ADAL" clId="{41257643-7B39-4F72-9B44-D8B1085A350D}" dt="2020-11-05T18:07:47.694" v="0" actId="21"/>
        <pc:sldMkLst>
          <pc:docMk/>
          <pc:sldMk cId="367918000" sldId="258"/>
        </pc:sldMkLst>
        <pc:picChg chg="del">
          <ac:chgData name="Ulrich, Melanie" userId="e032b114-1c8d-43bf-83d6-5bd6173b886f" providerId="ADAL" clId="{41257643-7B39-4F72-9B44-D8B1085A350D}" dt="2020-11-05T18:07:47.694" v="0" actId="21"/>
          <ac:picMkLst>
            <pc:docMk/>
            <pc:sldMk cId="367918000" sldId="258"/>
            <ac:picMk id="3" creationId="{5AB9C140-521F-4B6D-BD7E-D8237030591D}"/>
          </ac:picMkLst>
        </pc:picChg>
      </pc:sldChg>
      <pc:sldChg chg="addSp delSp modSp mod">
        <pc:chgData name="Ulrich, Melanie" userId="e032b114-1c8d-43bf-83d6-5bd6173b886f" providerId="ADAL" clId="{41257643-7B39-4F72-9B44-D8B1085A350D}" dt="2020-11-05T18:10:55.815" v="43" actId="478"/>
        <pc:sldMkLst>
          <pc:docMk/>
          <pc:sldMk cId="3498136201" sldId="267"/>
        </pc:sldMkLst>
        <pc:spChg chg="add mod">
          <ac:chgData name="Ulrich, Melanie" userId="e032b114-1c8d-43bf-83d6-5bd6173b886f" providerId="ADAL" clId="{41257643-7B39-4F72-9B44-D8B1085A350D}" dt="2020-11-05T18:10:55.815" v="43" actId="478"/>
          <ac:spMkLst>
            <pc:docMk/>
            <pc:sldMk cId="3498136201" sldId="267"/>
            <ac:spMk id="4" creationId="{9F800888-D9B6-49F1-8B90-B7E4BB43ED5B}"/>
          </ac:spMkLst>
        </pc:spChg>
        <pc:picChg chg="del">
          <ac:chgData name="Ulrich, Melanie" userId="e032b114-1c8d-43bf-83d6-5bd6173b886f" providerId="ADAL" clId="{41257643-7B39-4F72-9B44-D8B1085A350D}" dt="2020-11-05T18:10:55.815" v="43" actId="478"/>
          <ac:picMkLst>
            <pc:docMk/>
            <pc:sldMk cId="3498136201" sldId="267"/>
            <ac:picMk id="5" creationId="{2F96B8EB-1C48-45D6-9A0D-D4AE314C946F}"/>
          </ac:picMkLst>
        </pc:picChg>
      </pc:sldChg>
      <pc:sldChg chg="delSp mod">
        <pc:chgData name="Ulrich, Melanie" userId="e032b114-1c8d-43bf-83d6-5bd6173b886f" providerId="ADAL" clId="{41257643-7B39-4F72-9B44-D8B1085A350D}" dt="2020-11-05T18:08:30.096" v="12" actId="478"/>
        <pc:sldMkLst>
          <pc:docMk/>
          <pc:sldMk cId="3147609828" sldId="268"/>
        </pc:sldMkLst>
        <pc:picChg chg="del">
          <ac:chgData name="Ulrich, Melanie" userId="e032b114-1c8d-43bf-83d6-5bd6173b886f" providerId="ADAL" clId="{41257643-7B39-4F72-9B44-D8B1085A350D}" dt="2020-11-05T18:08:30.096" v="12" actId="478"/>
          <ac:picMkLst>
            <pc:docMk/>
            <pc:sldMk cId="3147609828" sldId="268"/>
            <ac:picMk id="2" creationId="{D64D4036-C90D-48DA-BE57-9999C2225C5D}"/>
          </ac:picMkLst>
        </pc:picChg>
      </pc:sldChg>
      <pc:sldChg chg="delSp mod">
        <pc:chgData name="Ulrich, Melanie" userId="e032b114-1c8d-43bf-83d6-5bd6173b886f" providerId="ADAL" clId="{41257643-7B39-4F72-9B44-D8B1085A350D}" dt="2020-11-05T18:10:58.608" v="44" actId="478"/>
        <pc:sldMkLst>
          <pc:docMk/>
          <pc:sldMk cId="1128624508" sldId="269"/>
        </pc:sldMkLst>
        <pc:picChg chg="del">
          <ac:chgData name="Ulrich, Melanie" userId="e032b114-1c8d-43bf-83d6-5bd6173b886f" providerId="ADAL" clId="{41257643-7B39-4F72-9B44-D8B1085A350D}" dt="2020-11-05T18:10:58.608" v="44" actId="478"/>
          <ac:picMkLst>
            <pc:docMk/>
            <pc:sldMk cId="1128624508" sldId="269"/>
            <ac:picMk id="8" creationId="{CCFD8DB7-F8BB-45E4-9867-146D4BA70715}"/>
          </ac:picMkLst>
        </pc:picChg>
      </pc:sldChg>
      <pc:sldChg chg="delSp mod">
        <pc:chgData name="Ulrich, Melanie" userId="e032b114-1c8d-43bf-83d6-5bd6173b886f" providerId="ADAL" clId="{41257643-7B39-4F72-9B44-D8B1085A350D}" dt="2020-11-05T18:11:03.395" v="45" actId="478"/>
        <pc:sldMkLst>
          <pc:docMk/>
          <pc:sldMk cId="4283534379" sldId="270"/>
        </pc:sldMkLst>
        <pc:picChg chg="del">
          <ac:chgData name="Ulrich, Melanie" userId="e032b114-1c8d-43bf-83d6-5bd6173b886f" providerId="ADAL" clId="{41257643-7B39-4F72-9B44-D8B1085A350D}" dt="2020-11-05T18:11:03.395" v="45" actId="478"/>
          <ac:picMkLst>
            <pc:docMk/>
            <pc:sldMk cId="4283534379" sldId="270"/>
            <ac:picMk id="6" creationId="{6257C53C-1687-4709-8FF7-A115013ED53F}"/>
          </ac:picMkLst>
        </pc:picChg>
      </pc:sldChg>
      <pc:sldChg chg="delSp mod">
        <pc:chgData name="Ulrich, Melanie" userId="e032b114-1c8d-43bf-83d6-5bd6173b886f" providerId="ADAL" clId="{41257643-7B39-4F72-9B44-D8B1085A350D}" dt="2020-11-05T18:10:50.129" v="42" actId="478"/>
        <pc:sldMkLst>
          <pc:docMk/>
          <pc:sldMk cId="2321181180" sldId="271"/>
        </pc:sldMkLst>
        <pc:picChg chg="del">
          <ac:chgData name="Ulrich, Melanie" userId="e032b114-1c8d-43bf-83d6-5bd6173b886f" providerId="ADAL" clId="{41257643-7B39-4F72-9B44-D8B1085A350D}" dt="2020-11-05T18:10:50.129" v="42" actId="478"/>
          <ac:picMkLst>
            <pc:docMk/>
            <pc:sldMk cId="2321181180" sldId="271"/>
            <ac:picMk id="9" creationId="{E868AF3F-C9EB-486F-83FA-2ED57C25B8E3}"/>
          </ac:picMkLst>
        </pc:picChg>
      </pc:sldChg>
      <pc:sldChg chg="delSp mod">
        <pc:chgData name="Ulrich, Melanie" userId="e032b114-1c8d-43bf-83d6-5bd6173b886f" providerId="ADAL" clId="{41257643-7B39-4F72-9B44-D8B1085A350D}" dt="2020-11-05T18:11:17.127" v="46" actId="478"/>
        <pc:sldMkLst>
          <pc:docMk/>
          <pc:sldMk cId="2975579749" sldId="273"/>
        </pc:sldMkLst>
        <pc:picChg chg="del">
          <ac:chgData name="Ulrich, Melanie" userId="e032b114-1c8d-43bf-83d6-5bd6173b886f" providerId="ADAL" clId="{41257643-7B39-4F72-9B44-D8B1085A350D}" dt="2020-11-05T18:11:17.127" v="46" actId="478"/>
          <ac:picMkLst>
            <pc:docMk/>
            <pc:sldMk cId="2975579749" sldId="273"/>
            <ac:picMk id="2" creationId="{1FFB5F41-1412-4FBD-82D7-BDB31041F3BF}"/>
          </ac:picMkLst>
        </pc:picChg>
      </pc:sldChg>
      <pc:sldChg chg="delSp mod">
        <pc:chgData name="Ulrich, Melanie" userId="e032b114-1c8d-43bf-83d6-5bd6173b886f" providerId="ADAL" clId="{41257643-7B39-4F72-9B44-D8B1085A350D}" dt="2020-11-05T18:11:18.970" v="47" actId="478"/>
        <pc:sldMkLst>
          <pc:docMk/>
          <pc:sldMk cId="1057026021" sldId="274"/>
        </pc:sldMkLst>
        <pc:picChg chg="del">
          <ac:chgData name="Ulrich, Melanie" userId="e032b114-1c8d-43bf-83d6-5bd6173b886f" providerId="ADAL" clId="{41257643-7B39-4F72-9B44-D8B1085A350D}" dt="2020-11-05T18:11:18.970" v="47" actId="478"/>
          <ac:picMkLst>
            <pc:docMk/>
            <pc:sldMk cId="1057026021" sldId="274"/>
            <ac:picMk id="2" creationId="{AAC9D908-E229-428E-B03E-CCC5FE552C79}"/>
          </ac:picMkLst>
        </pc:picChg>
      </pc:sldChg>
      <pc:sldChg chg="delSp mod">
        <pc:chgData name="Ulrich, Melanie" userId="e032b114-1c8d-43bf-83d6-5bd6173b886f" providerId="ADAL" clId="{41257643-7B39-4F72-9B44-D8B1085A350D}" dt="2020-11-05T18:11:23.317" v="48" actId="478"/>
        <pc:sldMkLst>
          <pc:docMk/>
          <pc:sldMk cId="4001767812" sldId="275"/>
        </pc:sldMkLst>
        <pc:picChg chg="del">
          <ac:chgData name="Ulrich, Melanie" userId="e032b114-1c8d-43bf-83d6-5bd6173b886f" providerId="ADAL" clId="{41257643-7B39-4F72-9B44-D8B1085A350D}" dt="2020-11-05T18:11:23.317" v="48" actId="478"/>
          <ac:picMkLst>
            <pc:docMk/>
            <pc:sldMk cId="4001767812" sldId="275"/>
            <ac:picMk id="2" creationId="{93DD442A-0B47-4BAB-BD2B-07B7AA5BEEE1}"/>
          </ac:picMkLst>
        </pc:picChg>
      </pc:sldChg>
      <pc:sldChg chg="delSp mod">
        <pc:chgData name="Ulrich, Melanie" userId="e032b114-1c8d-43bf-83d6-5bd6173b886f" providerId="ADAL" clId="{41257643-7B39-4F72-9B44-D8B1085A350D}" dt="2020-11-05T18:11:25.214" v="49" actId="478"/>
        <pc:sldMkLst>
          <pc:docMk/>
          <pc:sldMk cId="213599225" sldId="276"/>
        </pc:sldMkLst>
        <pc:picChg chg="del">
          <ac:chgData name="Ulrich, Melanie" userId="e032b114-1c8d-43bf-83d6-5bd6173b886f" providerId="ADAL" clId="{41257643-7B39-4F72-9B44-D8B1085A350D}" dt="2020-11-05T18:11:25.214" v="49" actId="478"/>
          <ac:picMkLst>
            <pc:docMk/>
            <pc:sldMk cId="213599225" sldId="276"/>
            <ac:picMk id="8" creationId="{440167FE-6181-4F6B-9B5A-AAE048CC1FB5}"/>
          </ac:picMkLst>
        </pc:picChg>
      </pc:sldChg>
      <pc:sldChg chg="delSp mod">
        <pc:chgData name="Ulrich, Melanie" userId="e032b114-1c8d-43bf-83d6-5bd6173b886f" providerId="ADAL" clId="{41257643-7B39-4F72-9B44-D8B1085A350D}" dt="2020-11-05T18:08:35.525" v="13" actId="478"/>
        <pc:sldMkLst>
          <pc:docMk/>
          <pc:sldMk cId="2972553045" sldId="277"/>
        </pc:sldMkLst>
        <pc:picChg chg="del">
          <ac:chgData name="Ulrich, Melanie" userId="e032b114-1c8d-43bf-83d6-5bd6173b886f" providerId="ADAL" clId="{41257643-7B39-4F72-9B44-D8B1085A350D}" dt="2020-11-05T18:08:35.525" v="13" actId="478"/>
          <ac:picMkLst>
            <pc:docMk/>
            <pc:sldMk cId="2972553045" sldId="277"/>
            <ac:picMk id="2" creationId="{753E4AEA-4461-426E-8150-99CF86632EF0}"/>
          </ac:picMkLst>
        </pc:picChg>
      </pc:sldChg>
      <pc:sldMasterChg chg="modSldLayout">
        <pc:chgData name="Ulrich, Melanie" userId="e032b114-1c8d-43bf-83d6-5bd6173b886f" providerId="ADAL" clId="{41257643-7B39-4F72-9B44-D8B1085A350D}" dt="2020-11-05T18:10:25.297" v="41" actId="22"/>
        <pc:sldMasterMkLst>
          <pc:docMk/>
          <pc:sldMasterMk cId="4111256006" sldId="2147483719"/>
        </pc:sldMasterMkLst>
        <pc:sldLayoutChg chg="addSp mod">
          <pc:chgData name="Ulrich, Melanie" userId="e032b114-1c8d-43bf-83d6-5bd6173b886f" providerId="ADAL" clId="{41257643-7B39-4F72-9B44-D8B1085A350D}" dt="2020-11-05T18:09:50.783" v="26" actId="22"/>
          <pc:sldLayoutMkLst>
            <pc:docMk/>
            <pc:sldMasterMk cId="4111256006" sldId="2147483719"/>
            <pc:sldLayoutMk cId="2539111898" sldId="2147483720"/>
          </pc:sldLayoutMkLst>
          <pc:picChg chg="add">
            <ac:chgData name="Ulrich, Melanie" userId="e032b114-1c8d-43bf-83d6-5bd6173b886f" providerId="ADAL" clId="{41257643-7B39-4F72-9B44-D8B1085A350D}" dt="2020-11-05T18:09:50.783" v="26" actId="22"/>
            <ac:picMkLst>
              <pc:docMk/>
              <pc:sldMasterMk cId="4111256006" sldId="2147483719"/>
              <pc:sldLayoutMk cId="2539111898" sldId="2147483720"/>
              <ac:picMk id="2" creationId="{26C6628B-B955-4A06-A2D2-F2637EC1E697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7:58.365" v="2" actId="22"/>
          <pc:sldLayoutMkLst>
            <pc:docMk/>
            <pc:sldMasterMk cId="4111256006" sldId="2147483719"/>
            <pc:sldLayoutMk cId="3613161291" sldId="2147483721"/>
          </pc:sldLayoutMkLst>
          <pc:picChg chg="add">
            <ac:chgData name="Ulrich, Melanie" userId="e032b114-1c8d-43bf-83d6-5bd6173b886f" providerId="ADAL" clId="{41257643-7B39-4F72-9B44-D8B1085A350D}" dt="2020-11-05T18:07:58.365" v="2" actId="22"/>
            <ac:picMkLst>
              <pc:docMk/>
              <pc:sldMasterMk cId="4111256006" sldId="2147483719"/>
              <pc:sldLayoutMk cId="3613161291" sldId="2147483721"/>
              <ac:picMk id="3" creationId="{3B2691C8-17BF-4178-8EB9-778DEDDB1A73}"/>
            </ac:picMkLst>
          </pc:picChg>
        </pc:sldLayoutChg>
        <pc:sldLayoutChg chg="addSp modSp mod">
          <pc:chgData name="Ulrich, Melanie" userId="e032b114-1c8d-43bf-83d6-5bd6173b886f" providerId="ADAL" clId="{41257643-7B39-4F72-9B44-D8B1085A350D}" dt="2020-11-05T18:09:33.496" v="19" actId="1076"/>
          <pc:sldLayoutMkLst>
            <pc:docMk/>
            <pc:sldMasterMk cId="4111256006" sldId="2147483719"/>
            <pc:sldLayoutMk cId="3101520983" sldId="2147483725"/>
          </pc:sldLayoutMkLst>
          <pc:picChg chg="add mod">
            <ac:chgData name="Ulrich, Melanie" userId="e032b114-1c8d-43bf-83d6-5bd6173b886f" providerId="ADAL" clId="{41257643-7B39-4F72-9B44-D8B1085A350D}" dt="2020-11-05T18:09:33.496" v="19" actId="1076"/>
            <ac:picMkLst>
              <pc:docMk/>
              <pc:sldMasterMk cId="4111256006" sldId="2147483719"/>
              <pc:sldLayoutMk cId="3101520983" sldId="2147483725"/>
              <ac:picMk id="5" creationId="{AD25C652-3A12-4692-BB44-8656ED261CEE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8:00.368" v="3" actId="22"/>
          <pc:sldLayoutMkLst>
            <pc:docMk/>
            <pc:sldMasterMk cId="4111256006" sldId="2147483719"/>
            <pc:sldLayoutMk cId="854311633" sldId="2147483742"/>
          </pc:sldLayoutMkLst>
          <pc:picChg chg="add">
            <ac:chgData name="Ulrich, Melanie" userId="e032b114-1c8d-43bf-83d6-5bd6173b886f" providerId="ADAL" clId="{41257643-7B39-4F72-9B44-D8B1085A350D}" dt="2020-11-05T18:08:00.368" v="3" actId="22"/>
            <ac:picMkLst>
              <pc:docMk/>
              <pc:sldMasterMk cId="4111256006" sldId="2147483719"/>
              <pc:sldLayoutMk cId="854311633" sldId="2147483742"/>
              <ac:picMk id="3" creationId="{2CABA84F-8E24-41C1-A179-B6E997659DEE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7:56.812" v="1" actId="22"/>
          <pc:sldLayoutMkLst>
            <pc:docMk/>
            <pc:sldMasterMk cId="4111256006" sldId="2147483719"/>
            <pc:sldLayoutMk cId="349444732" sldId="2147483743"/>
          </pc:sldLayoutMkLst>
          <pc:picChg chg="add">
            <ac:chgData name="Ulrich, Melanie" userId="e032b114-1c8d-43bf-83d6-5bd6173b886f" providerId="ADAL" clId="{41257643-7B39-4F72-9B44-D8B1085A350D}" dt="2020-11-05T18:07:56.812" v="1" actId="22"/>
            <ac:picMkLst>
              <pc:docMk/>
              <pc:sldMasterMk cId="4111256006" sldId="2147483719"/>
              <pc:sldLayoutMk cId="349444732" sldId="2147483743"/>
              <ac:picMk id="3" creationId="{3FD4AE78-D0EB-4A0B-B63F-8343844A88F7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8:16.878" v="10" actId="22"/>
          <pc:sldLayoutMkLst>
            <pc:docMk/>
            <pc:sldMasterMk cId="4111256006" sldId="2147483719"/>
            <pc:sldLayoutMk cId="316672149" sldId="2147483744"/>
          </pc:sldLayoutMkLst>
          <pc:picChg chg="add">
            <ac:chgData name="Ulrich, Melanie" userId="e032b114-1c8d-43bf-83d6-5bd6173b886f" providerId="ADAL" clId="{41257643-7B39-4F72-9B44-D8B1085A350D}" dt="2020-11-05T18:08:16.878" v="10" actId="22"/>
            <ac:picMkLst>
              <pc:docMk/>
              <pc:sldMasterMk cId="4111256006" sldId="2147483719"/>
              <pc:sldLayoutMk cId="316672149" sldId="2147483744"/>
              <ac:picMk id="3" creationId="{44B20456-6692-4960-8821-D490DE17564C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8:18.093" v="11" actId="22"/>
          <pc:sldLayoutMkLst>
            <pc:docMk/>
            <pc:sldMasterMk cId="4111256006" sldId="2147483719"/>
            <pc:sldLayoutMk cId="1069470449" sldId="2147483745"/>
          </pc:sldLayoutMkLst>
          <pc:picChg chg="add">
            <ac:chgData name="Ulrich, Melanie" userId="e032b114-1c8d-43bf-83d6-5bd6173b886f" providerId="ADAL" clId="{41257643-7B39-4F72-9B44-D8B1085A350D}" dt="2020-11-05T18:08:18.093" v="11" actId="22"/>
            <ac:picMkLst>
              <pc:docMk/>
              <pc:sldMasterMk cId="4111256006" sldId="2147483719"/>
              <pc:sldLayoutMk cId="1069470449" sldId="2147483745"/>
              <ac:picMk id="3" creationId="{3C7C0638-979B-4B0B-B96F-6B859AF7A698}"/>
            </ac:picMkLst>
          </pc:picChg>
        </pc:sldLayoutChg>
        <pc:sldLayoutChg chg="addSp modSp mod">
          <pc:chgData name="Ulrich, Melanie" userId="e032b114-1c8d-43bf-83d6-5bd6173b886f" providerId="ADAL" clId="{41257643-7B39-4F72-9B44-D8B1085A350D}" dt="2020-11-05T18:08:10.666" v="8" actId="1076"/>
          <pc:sldLayoutMkLst>
            <pc:docMk/>
            <pc:sldMasterMk cId="4111256006" sldId="2147483719"/>
            <pc:sldLayoutMk cId="629726606" sldId="2147483746"/>
          </pc:sldLayoutMkLst>
          <pc:picChg chg="add mod">
            <ac:chgData name="Ulrich, Melanie" userId="e032b114-1c8d-43bf-83d6-5bd6173b886f" providerId="ADAL" clId="{41257643-7B39-4F72-9B44-D8B1085A350D}" dt="2020-11-05T18:08:10.666" v="8" actId="1076"/>
            <ac:picMkLst>
              <pc:docMk/>
              <pc:sldMasterMk cId="4111256006" sldId="2147483719"/>
              <pc:sldLayoutMk cId="629726606" sldId="2147483746"/>
              <ac:picMk id="3" creationId="{9FB7DA9D-A6E0-4F2D-B849-48659B12B7B5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8:15.981" v="9" actId="22"/>
          <pc:sldLayoutMkLst>
            <pc:docMk/>
            <pc:sldMasterMk cId="4111256006" sldId="2147483719"/>
            <pc:sldLayoutMk cId="1052002828" sldId="2147483747"/>
          </pc:sldLayoutMkLst>
          <pc:picChg chg="add">
            <ac:chgData name="Ulrich, Melanie" userId="e032b114-1c8d-43bf-83d6-5bd6173b886f" providerId="ADAL" clId="{41257643-7B39-4F72-9B44-D8B1085A350D}" dt="2020-11-05T18:08:15.981" v="9" actId="22"/>
            <ac:picMkLst>
              <pc:docMk/>
              <pc:sldMasterMk cId="4111256006" sldId="2147483719"/>
              <pc:sldLayoutMk cId="1052002828" sldId="2147483747"/>
              <ac:picMk id="3" creationId="{954323D5-DC36-4533-A457-DCC5ED0C961A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8:01.280" v="4" actId="22"/>
          <pc:sldLayoutMkLst>
            <pc:docMk/>
            <pc:sldMasterMk cId="4111256006" sldId="2147483719"/>
            <pc:sldLayoutMk cId="866271486" sldId="2147483748"/>
          </pc:sldLayoutMkLst>
          <pc:picChg chg="add">
            <ac:chgData name="Ulrich, Melanie" userId="e032b114-1c8d-43bf-83d6-5bd6173b886f" providerId="ADAL" clId="{41257643-7B39-4F72-9B44-D8B1085A350D}" dt="2020-11-05T18:08:01.280" v="4" actId="22"/>
            <ac:picMkLst>
              <pc:docMk/>
              <pc:sldMasterMk cId="4111256006" sldId="2147483719"/>
              <pc:sldLayoutMk cId="866271486" sldId="2147483748"/>
              <ac:picMk id="3" creationId="{528B33F6-A58B-4CDC-8488-A0B7054DA826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9:39.615" v="21" actId="22"/>
          <pc:sldLayoutMkLst>
            <pc:docMk/>
            <pc:sldMasterMk cId="4111256006" sldId="2147483719"/>
            <pc:sldLayoutMk cId="1888476529" sldId="2147483749"/>
          </pc:sldLayoutMkLst>
          <pc:picChg chg="add">
            <ac:chgData name="Ulrich, Melanie" userId="e032b114-1c8d-43bf-83d6-5bd6173b886f" providerId="ADAL" clId="{41257643-7B39-4F72-9B44-D8B1085A350D}" dt="2020-11-05T18:09:39.615" v="21" actId="22"/>
            <ac:picMkLst>
              <pc:docMk/>
              <pc:sldMasterMk cId="4111256006" sldId="2147483719"/>
              <pc:sldLayoutMk cId="1888476529" sldId="2147483749"/>
              <ac:picMk id="4" creationId="{95EFC259-BBAE-4DA5-B848-4DB59354A876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9:41.947" v="22" actId="22"/>
          <pc:sldLayoutMkLst>
            <pc:docMk/>
            <pc:sldMasterMk cId="4111256006" sldId="2147483719"/>
            <pc:sldLayoutMk cId="1587929098" sldId="2147483750"/>
          </pc:sldLayoutMkLst>
          <pc:picChg chg="add">
            <ac:chgData name="Ulrich, Melanie" userId="e032b114-1c8d-43bf-83d6-5bd6173b886f" providerId="ADAL" clId="{41257643-7B39-4F72-9B44-D8B1085A350D}" dt="2020-11-05T18:09:41.947" v="22" actId="22"/>
            <ac:picMkLst>
              <pc:docMk/>
              <pc:sldMasterMk cId="4111256006" sldId="2147483719"/>
              <pc:sldLayoutMk cId="1587929098" sldId="2147483750"/>
              <ac:picMk id="4" creationId="{B82200EE-224B-415F-A726-90C5CBB2F8E8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9:44.879" v="23" actId="22"/>
          <pc:sldLayoutMkLst>
            <pc:docMk/>
            <pc:sldMasterMk cId="4111256006" sldId="2147483719"/>
            <pc:sldLayoutMk cId="1857940329" sldId="2147483751"/>
          </pc:sldLayoutMkLst>
          <pc:picChg chg="add">
            <ac:chgData name="Ulrich, Melanie" userId="e032b114-1c8d-43bf-83d6-5bd6173b886f" providerId="ADAL" clId="{41257643-7B39-4F72-9B44-D8B1085A350D}" dt="2020-11-05T18:09:44.879" v="23" actId="22"/>
            <ac:picMkLst>
              <pc:docMk/>
              <pc:sldMasterMk cId="4111256006" sldId="2147483719"/>
              <pc:sldLayoutMk cId="1857940329" sldId="2147483751"/>
              <ac:picMk id="3" creationId="{9917D098-5A09-4869-B309-8E88CBD6B8E6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9:46.912" v="25" actId="22"/>
          <pc:sldLayoutMkLst>
            <pc:docMk/>
            <pc:sldMasterMk cId="4111256006" sldId="2147483719"/>
            <pc:sldLayoutMk cId="2805017221" sldId="2147483752"/>
          </pc:sldLayoutMkLst>
          <pc:picChg chg="add">
            <ac:chgData name="Ulrich, Melanie" userId="e032b114-1c8d-43bf-83d6-5bd6173b886f" providerId="ADAL" clId="{41257643-7B39-4F72-9B44-D8B1085A350D}" dt="2020-11-05T18:09:46.912" v="25" actId="22"/>
            <ac:picMkLst>
              <pc:docMk/>
              <pc:sldMasterMk cId="4111256006" sldId="2147483719"/>
              <pc:sldLayoutMk cId="2805017221" sldId="2147483752"/>
              <ac:picMk id="3" creationId="{57E9B9A6-20E0-4E5C-B982-427BF76498EC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9:46.208" v="24" actId="22"/>
          <pc:sldLayoutMkLst>
            <pc:docMk/>
            <pc:sldMasterMk cId="4111256006" sldId="2147483719"/>
            <pc:sldLayoutMk cId="1015751423" sldId="2147483753"/>
          </pc:sldLayoutMkLst>
          <pc:picChg chg="add">
            <ac:chgData name="Ulrich, Melanie" userId="e032b114-1c8d-43bf-83d6-5bd6173b886f" providerId="ADAL" clId="{41257643-7B39-4F72-9B44-D8B1085A350D}" dt="2020-11-05T18:09:46.208" v="24" actId="22"/>
            <ac:picMkLst>
              <pc:docMk/>
              <pc:sldMasterMk cId="4111256006" sldId="2147483719"/>
              <pc:sldLayoutMk cId="1015751423" sldId="2147483753"/>
              <ac:picMk id="3" creationId="{4775AFD9-BEE3-425F-9AB3-3335000DBB4C}"/>
            </ac:picMkLst>
          </pc:picChg>
        </pc:sldLayoutChg>
        <pc:sldLayoutChg chg="addSp delSp modSp mod">
          <pc:chgData name="Ulrich, Melanie" userId="e032b114-1c8d-43bf-83d6-5bd6173b886f" providerId="ADAL" clId="{41257643-7B39-4F72-9B44-D8B1085A350D}" dt="2020-11-05T18:10:11.583" v="30" actId="1076"/>
          <pc:sldLayoutMkLst>
            <pc:docMk/>
            <pc:sldMasterMk cId="4111256006" sldId="2147483719"/>
            <pc:sldLayoutMk cId="3710167667" sldId="2147483754"/>
          </pc:sldLayoutMkLst>
          <pc:picChg chg="add del">
            <ac:chgData name="Ulrich, Melanie" userId="e032b114-1c8d-43bf-83d6-5bd6173b886f" providerId="ADAL" clId="{41257643-7B39-4F72-9B44-D8B1085A350D}" dt="2020-11-05T18:09:58.271" v="28" actId="478"/>
            <ac:picMkLst>
              <pc:docMk/>
              <pc:sldMasterMk cId="4111256006" sldId="2147483719"/>
              <pc:sldLayoutMk cId="3710167667" sldId="2147483754"/>
              <ac:picMk id="2" creationId="{4A7CC5E5-748F-4D66-9347-DFEF67CFEEC4}"/>
            </ac:picMkLst>
          </pc:picChg>
          <pc:picChg chg="add mod">
            <ac:chgData name="Ulrich, Melanie" userId="e032b114-1c8d-43bf-83d6-5bd6173b886f" providerId="ADAL" clId="{41257643-7B39-4F72-9B44-D8B1085A350D}" dt="2020-11-05T18:10:11.583" v="30" actId="1076"/>
            <ac:picMkLst>
              <pc:docMk/>
              <pc:sldMasterMk cId="4111256006" sldId="2147483719"/>
              <pc:sldLayoutMk cId="3710167667" sldId="2147483754"/>
              <ac:picMk id="3" creationId="{C1ADDC4B-24B4-4987-8301-62AC6401666C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10:25.297" v="41" actId="22"/>
          <pc:sldLayoutMkLst>
            <pc:docMk/>
            <pc:sldMasterMk cId="4111256006" sldId="2147483719"/>
            <pc:sldLayoutMk cId="2613072434" sldId="2147483755"/>
          </pc:sldLayoutMkLst>
          <pc:picChg chg="add">
            <ac:chgData name="Ulrich, Melanie" userId="e032b114-1c8d-43bf-83d6-5bd6173b886f" providerId="ADAL" clId="{41257643-7B39-4F72-9B44-D8B1085A350D}" dt="2020-11-05T18:10:25.297" v="41" actId="22"/>
            <ac:picMkLst>
              <pc:docMk/>
              <pc:sldMasterMk cId="4111256006" sldId="2147483719"/>
              <pc:sldLayoutMk cId="2613072434" sldId="2147483755"/>
              <ac:picMk id="4" creationId="{7B514CDE-B44E-48D2-AF6E-F7F26F3FAC3E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9:38.195" v="20" actId="22"/>
          <pc:sldLayoutMkLst>
            <pc:docMk/>
            <pc:sldMasterMk cId="4111256006" sldId="2147483719"/>
            <pc:sldLayoutMk cId="2501775187" sldId="2147483756"/>
          </pc:sldLayoutMkLst>
          <pc:picChg chg="add">
            <ac:chgData name="Ulrich, Melanie" userId="e032b114-1c8d-43bf-83d6-5bd6173b886f" providerId="ADAL" clId="{41257643-7B39-4F72-9B44-D8B1085A350D}" dt="2020-11-05T18:09:38.195" v="20" actId="22"/>
            <ac:picMkLst>
              <pc:docMk/>
              <pc:sldMasterMk cId="4111256006" sldId="2147483719"/>
              <pc:sldLayoutMk cId="2501775187" sldId="2147483756"/>
              <ac:picMk id="4" creationId="{F67056E4-3E14-4ED3-85AB-955E33A8DA47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10:14.477" v="31" actId="22"/>
          <pc:sldLayoutMkLst>
            <pc:docMk/>
            <pc:sldMasterMk cId="4111256006" sldId="2147483719"/>
            <pc:sldLayoutMk cId="3774735913" sldId="2147483757"/>
          </pc:sldLayoutMkLst>
          <pc:picChg chg="add">
            <ac:chgData name="Ulrich, Melanie" userId="e032b114-1c8d-43bf-83d6-5bd6173b886f" providerId="ADAL" clId="{41257643-7B39-4F72-9B44-D8B1085A350D}" dt="2020-11-05T18:10:14.477" v="31" actId="22"/>
            <ac:picMkLst>
              <pc:docMk/>
              <pc:sldMasterMk cId="4111256006" sldId="2147483719"/>
              <pc:sldLayoutMk cId="3774735913" sldId="2147483757"/>
              <ac:picMk id="2" creationId="{9BBBBBA0-AAB0-4BC2-BDF1-8C90CA9DFF5C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10:15.817" v="32" actId="22"/>
          <pc:sldLayoutMkLst>
            <pc:docMk/>
            <pc:sldMasterMk cId="4111256006" sldId="2147483719"/>
            <pc:sldLayoutMk cId="4115139038" sldId="2147483758"/>
          </pc:sldLayoutMkLst>
          <pc:picChg chg="add">
            <ac:chgData name="Ulrich, Melanie" userId="e032b114-1c8d-43bf-83d6-5bd6173b886f" providerId="ADAL" clId="{41257643-7B39-4F72-9B44-D8B1085A350D}" dt="2020-11-05T18:10:15.817" v="32" actId="22"/>
            <ac:picMkLst>
              <pc:docMk/>
              <pc:sldMasterMk cId="4111256006" sldId="2147483719"/>
              <pc:sldLayoutMk cId="4115139038" sldId="2147483758"/>
              <ac:picMk id="2" creationId="{13A586B6-7406-43F8-B07F-A8BD953D18A4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10:16.835" v="33" actId="22"/>
          <pc:sldLayoutMkLst>
            <pc:docMk/>
            <pc:sldMasterMk cId="4111256006" sldId="2147483719"/>
            <pc:sldLayoutMk cId="1755101657" sldId="2147483760"/>
          </pc:sldLayoutMkLst>
          <pc:picChg chg="add">
            <ac:chgData name="Ulrich, Melanie" userId="e032b114-1c8d-43bf-83d6-5bd6173b886f" providerId="ADAL" clId="{41257643-7B39-4F72-9B44-D8B1085A350D}" dt="2020-11-05T18:10:16.835" v="33" actId="22"/>
            <ac:picMkLst>
              <pc:docMk/>
              <pc:sldMasterMk cId="4111256006" sldId="2147483719"/>
              <pc:sldLayoutMk cId="1755101657" sldId="2147483760"/>
              <ac:picMk id="2" creationId="{4973D2B0-1CE9-493B-9925-CD6B89614F4F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10:18.793" v="34" actId="22"/>
          <pc:sldLayoutMkLst>
            <pc:docMk/>
            <pc:sldMasterMk cId="4111256006" sldId="2147483719"/>
            <pc:sldLayoutMk cId="1890678891" sldId="2147483761"/>
          </pc:sldLayoutMkLst>
          <pc:picChg chg="add">
            <ac:chgData name="Ulrich, Melanie" userId="e032b114-1c8d-43bf-83d6-5bd6173b886f" providerId="ADAL" clId="{41257643-7B39-4F72-9B44-D8B1085A350D}" dt="2020-11-05T18:10:18.793" v="34" actId="22"/>
            <ac:picMkLst>
              <pc:docMk/>
              <pc:sldMasterMk cId="4111256006" sldId="2147483719"/>
              <pc:sldLayoutMk cId="1890678891" sldId="2147483761"/>
              <ac:picMk id="2" creationId="{CAF8FDEC-6588-41D9-99DC-18FE86AD052D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10:19.334" v="35" actId="22"/>
          <pc:sldLayoutMkLst>
            <pc:docMk/>
            <pc:sldMasterMk cId="4111256006" sldId="2147483719"/>
            <pc:sldLayoutMk cId="3583457087" sldId="2147483762"/>
          </pc:sldLayoutMkLst>
          <pc:picChg chg="add">
            <ac:chgData name="Ulrich, Melanie" userId="e032b114-1c8d-43bf-83d6-5bd6173b886f" providerId="ADAL" clId="{41257643-7B39-4F72-9B44-D8B1085A350D}" dt="2020-11-05T18:10:19.334" v="35" actId="22"/>
            <ac:picMkLst>
              <pc:docMk/>
              <pc:sldMasterMk cId="4111256006" sldId="2147483719"/>
              <pc:sldLayoutMk cId="3583457087" sldId="2147483762"/>
              <ac:picMk id="2" creationId="{5BF0BE0F-8278-429A-ABC4-48862EE15D96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10:21.034" v="36" actId="22"/>
          <pc:sldLayoutMkLst>
            <pc:docMk/>
            <pc:sldMasterMk cId="4111256006" sldId="2147483719"/>
            <pc:sldLayoutMk cId="3598649046" sldId="2147483764"/>
          </pc:sldLayoutMkLst>
          <pc:picChg chg="add">
            <ac:chgData name="Ulrich, Melanie" userId="e032b114-1c8d-43bf-83d6-5bd6173b886f" providerId="ADAL" clId="{41257643-7B39-4F72-9B44-D8B1085A350D}" dt="2020-11-05T18:10:21.034" v="36" actId="22"/>
            <ac:picMkLst>
              <pc:docMk/>
              <pc:sldMasterMk cId="4111256006" sldId="2147483719"/>
              <pc:sldLayoutMk cId="3598649046" sldId="2147483764"/>
              <ac:picMk id="4" creationId="{715CADD9-290D-480D-B381-B762CBC85CC8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10:21.599" v="37" actId="22"/>
          <pc:sldLayoutMkLst>
            <pc:docMk/>
            <pc:sldMasterMk cId="4111256006" sldId="2147483719"/>
            <pc:sldLayoutMk cId="2234919333" sldId="2147483765"/>
          </pc:sldLayoutMkLst>
          <pc:picChg chg="add">
            <ac:chgData name="Ulrich, Melanie" userId="e032b114-1c8d-43bf-83d6-5bd6173b886f" providerId="ADAL" clId="{41257643-7B39-4F72-9B44-D8B1085A350D}" dt="2020-11-05T18:10:21.599" v="37" actId="22"/>
            <ac:picMkLst>
              <pc:docMk/>
              <pc:sldMasterMk cId="4111256006" sldId="2147483719"/>
              <pc:sldLayoutMk cId="2234919333" sldId="2147483765"/>
              <ac:picMk id="4" creationId="{46102D5F-B5B3-44E7-B63C-D3C34DEFE146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10:22.272" v="38" actId="22"/>
          <pc:sldLayoutMkLst>
            <pc:docMk/>
            <pc:sldMasterMk cId="4111256006" sldId="2147483719"/>
            <pc:sldLayoutMk cId="3607815446" sldId="2147483766"/>
          </pc:sldLayoutMkLst>
          <pc:picChg chg="add">
            <ac:chgData name="Ulrich, Melanie" userId="e032b114-1c8d-43bf-83d6-5bd6173b886f" providerId="ADAL" clId="{41257643-7B39-4F72-9B44-D8B1085A350D}" dt="2020-11-05T18:10:22.272" v="38" actId="22"/>
            <ac:picMkLst>
              <pc:docMk/>
              <pc:sldMasterMk cId="4111256006" sldId="2147483719"/>
              <pc:sldLayoutMk cId="3607815446" sldId="2147483766"/>
              <ac:picMk id="4" creationId="{0CB36AA6-6A09-4EF9-94EF-52554048B0EA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10:23.043" v="39" actId="22"/>
          <pc:sldLayoutMkLst>
            <pc:docMk/>
            <pc:sldMasterMk cId="4111256006" sldId="2147483719"/>
            <pc:sldLayoutMk cId="205652112" sldId="2147483767"/>
          </pc:sldLayoutMkLst>
          <pc:picChg chg="add">
            <ac:chgData name="Ulrich, Melanie" userId="e032b114-1c8d-43bf-83d6-5bd6173b886f" providerId="ADAL" clId="{41257643-7B39-4F72-9B44-D8B1085A350D}" dt="2020-11-05T18:10:23.043" v="39" actId="22"/>
            <ac:picMkLst>
              <pc:docMk/>
              <pc:sldMasterMk cId="4111256006" sldId="2147483719"/>
              <pc:sldLayoutMk cId="205652112" sldId="2147483767"/>
              <ac:picMk id="3" creationId="{67211782-D95D-4EAA-8801-2284CAACAE51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10:24.381" v="40" actId="22"/>
          <pc:sldLayoutMkLst>
            <pc:docMk/>
            <pc:sldMasterMk cId="4111256006" sldId="2147483719"/>
            <pc:sldLayoutMk cId="3479337966" sldId="2147483768"/>
          </pc:sldLayoutMkLst>
          <pc:picChg chg="add">
            <ac:chgData name="Ulrich, Melanie" userId="e032b114-1c8d-43bf-83d6-5bd6173b886f" providerId="ADAL" clId="{41257643-7B39-4F72-9B44-D8B1085A350D}" dt="2020-11-05T18:10:24.381" v="40" actId="22"/>
            <ac:picMkLst>
              <pc:docMk/>
              <pc:sldMasterMk cId="4111256006" sldId="2147483719"/>
              <pc:sldLayoutMk cId="3479337966" sldId="2147483768"/>
              <ac:picMk id="3" creationId="{4569829E-0179-48F9-9819-FA8179268C14}"/>
            </ac:picMkLst>
          </pc:picChg>
        </pc:sldLayoutChg>
      </pc:sldMasterChg>
    </pc:docChg>
  </pc:docChgLst>
  <pc:docChgLst>
    <pc:chgData name="Reese, John" userId="S::john.reese@tea.texas.gov::8427cab8-ecc8-4a74-a2ec-269c5160d082" providerId="AD" clId="Web-{C89E59CE-F54D-4A9A-B042-C26FF457595A}"/>
    <pc:docChg chg="modSld">
      <pc:chgData name="Reese, John" userId="S::john.reese@tea.texas.gov::8427cab8-ecc8-4a74-a2ec-269c5160d082" providerId="AD" clId="Web-{C89E59CE-F54D-4A9A-B042-C26FF457595A}" dt="2021-03-03T18:27:09.661" v="0" actId="20577"/>
      <pc:docMkLst>
        <pc:docMk/>
      </pc:docMkLst>
      <pc:sldChg chg="modSp">
        <pc:chgData name="Reese, John" userId="S::john.reese@tea.texas.gov::8427cab8-ecc8-4a74-a2ec-269c5160d082" providerId="AD" clId="Web-{C89E59CE-F54D-4A9A-B042-C26FF457595A}" dt="2021-03-03T18:27:09.661" v="0" actId="20577"/>
        <pc:sldMkLst>
          <pc:docMk/>
          <pc:sldMk cId="2666386289" sldId="279"/>
        </pc:sldMkLst>
        <pc:spChg chg="mod">
          <ac:chgData name="Reese, John" userId="S::john.reese@tea.texas.gov::8427cab8-ecc8-4a74-a2ec-269c5160d082" providerId="AD" clId="Web-{C89E59CE-F54D-4A9A-B042-C26FF457595A}" dt="2021-03-03T18:27:09.661" v="0" actId="20577"/>
          <ac:spMkLst>
            <pc:docMk/>
            <pc:sldMk cId="2666386289" sldId="279"/>
            <ac:spMk id="4" creationId="{3F6CE2FE-F02B-461B-8C8F-E1DFA26F0ED4}"/>
          </ac:spMkLst>
        </pc:spChg>
      </pc:sldChg>
    </pc:docChg>
  </pc:docChgLst>
  <pc:docChgLst>
    <pc:chgData name="Adaky, Kathy" userId="8c2da59b-9e4a-4960-a749-115f3818b707" providerId="ADAL" clId="{63CBB97D-0B26-45EF-BFE3-911A13280546}"/>
    <pc:docChg chg="undo custSel addSld modSld">
      <pc:chgData name="Adaky, Kathy" userId="8c2da59b-9e4a-4960-a749-115f3818b707" providerId="ADAL" clId="{63CBB97D-0B26-45EF-BFE3-911A13280546}" dt="2021-03-03T17:01:53.195" v="1351" actId="15"/>
      <pc:docMkLst>
        <pc:docMk/>
      </pc:docMkLst>
      <pc:sldChg chg="modSp mod">
        <pc:chgData name="Adaky, Kathy" userId="8c2da59b-9e4a-4960-a749-115f3818b707" providerId="ADAL" clId="{63CBB97D-0B26-45EF-BFE3-911A13280546}" dt="2021-03-02T22:48:47.436" v="495" actId="20577"/>
        <pc:sldMkLst>
          <pc:docMk/>
          <pc:sldMk cId="1397608531" sldId="291"/>
        </pc:sldMkLst>
        <pc:spChg chg="mod">
          <ac:chgData name="Adaky, Kathy" userId="8c2da59b-9e4a-4960-a749-115f3818b707" providerId="ADAL" clId="{63CBB97D-0B26-45EF-BFE3-911A13280546}" dt="2021-03-02T22:48:47.436" v="495" actId="20577"/>
          <ac:spMkLst>
            <pc:docMk/>
            <pc:sldMk cId="1397608531" sldId="291"/>
            <ac:spMk id="4" creationId="{9F800888-D9B6-49F1-8B90-B7E4BB43ED5B}"/>
          </ac:spMkLst>
        </pc:spChg>
      </pc:sldChg>
      <pc:sldChg chg="modSp mod">
        <pc:chgData name="Adaky, Kathy" userId="8c2da59b-9e4a-4960-a749-115f3818b707" providerId="ADAL" clId="{63CBB97D-0B26-45EF-BFE3-911A13280546}" dt="2021-03-02T22:50:16.291" v="527" actId="20577"/>
        <pc:sldMkLst>
          <pc:docMk/>
          <pc:sldMk cId="1076972079" sldId="303"/>
        </pc:sldMkLst>
        <pc:spChg chg="mod">
          <ac:chgData name="Adaky, Kathy" userId="8c2da59b-9e4a-4960-a749-115f3818b707" providerId="ADAL" clId="{63CBB97D-0B26-45EF-BFE3-911A13280546}" dt="2021-03-02T22:50:16.291" v="527" actId="20577"/>
          <ac:spMkLst>
            <pc:docMk/>
            <pc:sldMk cId="1076972079" sldId="303"/>
            <ac:spMk id="4" creationId="{9F800888-D9B6-49F1-8B90-B7E4BB43ED5B}"/>
          </ac:spMkLst>
        </pc:spChg>
      </pc:sldChg>
      <pc:sldChg chg="modSp mod">
        <pc:chgData name="Adaky, Kathy" userId="8c2da59b-9e4a-4960-a749-115f3818b707" providerId="ADAL" clId="{63CBB97D-0B26-45EF-BFE3-911A13280546}" dt="2021-03-02T22:50:48.933" v="553" actId="20577"/>
        <pc:sldMkLst>
          <pc:docMk/>
          <pc:sldMk cId="4069855252" sldId="304"/>
        </pc:sldMkLst>
        <pc:spChg chg="mod">
          <ac:chgData name="Adaky, Kathy" userId="8c2da59b-9e4a-4960-a749-115f3818b707" providerId="ADAL" clId="{63CBB97D-0B26-45EF-BFE3-911A13280546}" dt="2021-03-02T22:50:48.933" v="553" actId="20577"/>
          <ac:spMkLst>
            <pc:docMk/>
            <pc:sldMk cId="4069855252" sldId="304"/>
            <ac:spMk id="4" creationId="{9F800888-D9B6-49F1-8B90-B7E4BB43ED5B}"/>
          </ac:spMkLst>
        </pc:spChg>
      </pc:sldChg>
      <pc:sldChg chg="modSp mod">
        <pc:chgData name="Adaky, Kathy" userId="8c2da59b-9e4a-4960-a749-115f3818b707" providerId="ADAL" clId="{63CBB97D-0B26-45EF-BFE3-911A13280546}" dt="2021-03-02T22:50:00.349" v="508" actId="20577"/>
        <pc:sldMkLst>
          <pc:docMk/>
          <pc:sldMk cId="1991744006" sldId="305"/>
        </pc:sldMkLst>
        <pc:spChg chg="mod">
          <ac:chgData name="Adaky, Kathy" userId="8c2da59b-9e4a-4960-a749-115f3818b707" providerId="ADAL" clId="{63CBB97D-0B26-45EF-BFE3-911A13280546}" dt="2021-03-02T22:50:00.349" v="508" actId="20577"/>
          <ac:spMkLst>
            <pc:docMk/>
            <pc:sldMk cId="1991744006" sldId="305"/>
            <ac:spMk id="4" creationId="{9F800888-D9B6-49F1-8B90-B7E4BB43ED5B}"/>
          </ac:spMkLst>
        </pc:spChg>
      </pc:sldChg>
      <pc:sldChg chg="modSp mod">
        <pc:chgData name="Adaky, Kathy" userId="8c2da59b-9e4a-4960-a749-115f3818b707" providerId="ADAL" clId="{63CBB97D-0B26-45EF-BFE3-911A13280546}" dt="2021-03-02T22:47:55.372" v="482" actId="20577"/>
        <pc:sldMkLst>
          <pc:docMk/>
          <pc:sldMk cId="3211367782" sldId="323"/>
        </pc:sldMkLst>
        <pc:spChg chg="mod">
          <ac:chgData name="Adaky, Kathy" userId="8c2da59b-9e4a-4960-a749-115f3818b707" providerId="ADAL" clId="{63CBB97D-0B26-45EF-BFE3-911A13280546}" dt="2021-03-02T22:47:55.372" v="482" actId="20577"/>
          <ac:spMkLst>
            <pc:docMk/>
            <pc:sldMk cId="3211367782" sldId="323"/>
            <ac:spMk id="4" creationId="{3F6CE2FE-F02B-461B-8C8F-E1DFA26F0ED4}"/>
          </ac:spMkLst>
        </pc:spChg>
      </pc:sldChg>
      <pc:sldChg chg="modSp mod">
        <pc:chgData name="Adaky, Kathy" userId="8c2da59b-9e4a-4960-a749-115f3818b707" providerId="ADAL" clId="{63CBB97D-0B26-45EF-BFE3-911A13280546}" dt="2021-03-02T22:52:47.430" v="612" actId="20577"/>
        <pc:sldMkLst>
          <pc:docMk/>
          <pc:sldMk cId="3244266823" sldId="324"/>
        </pc:sldMkLst>
        <pc:spChg chg="mod">
          <ac:chgData name="Adaky, Kathy" userId="8c2da59b-9e4a-4960-a749-115f3818b707" providerId="ADAL" clId="{63CBB97D-0B26-45EF-BFE3-911A13280546}" dt="2021-03-02T22:52:47.430" v="612" actId="20577"/>
          <ac:spMkLst>
            <pc:docMk/>
            <pc:sldMk cId="3244266823" sldId="324"/>
            <ac:spMk id="4" creationId="{3F6CE2FE-F02B-461B-8C8F-E1DFA26F0ED4}"/>
          </ac:spMkLst>
        </pc:spChg>
      </pc:sldChg>
      <pc:sldChg chg="modSp mod">
        <pc:chgData name="Adaky, Kathy" userId="8c2da59b-9e4a-4960-a749-115f3818b707" providerId="ADAL" clId="{63CBB97D-0B26-45EF-BFE3-911A13280546}" dt="2021-03-02T22:47:15.036" v="409" actId="20577"/>
        <pc:sldMkLst>
          <pc:docMk/>
          <pc:sldMk cId="1864929856" sldId="325"/>
        </pc:sldMkLst>
        <pc:spChg chg="mod">
          <ac:chgData name="Adaky, Kathy" userId="8c2da59b-9e4a-4960-a749-115f3818b707" providerId="ADAL" clId="{63CBB97D-0B26-45EF-BFE3-911A13280546}" dt="2021-03-02T22:47:15.036" v="409" actId="20577"/>
          <ac:spMkLst>
            <pc:docMk/>
            <pc:sldMk cId="1864929856" sldId="325"/>
            <ac:spMk id="4" creationId="{3F6CE2FE-F02B-461B-8C8F-E1DFA26F0ED4}"/>
          </ac:spMkLst>
        </pc:spChg>
      </pc:sldChg>
      <pc:sldChg chg="modSp mod">
        <pc:chgData name="Adaky, Kathy" userId="8c2da59b-9e4a-4960-a749-115f3818b707" providerId="ADAL" clId="{63CBB97D-0B26-45EF-BFE3-911A13280546}" dt="2021-03-03T14:47:17.249" v="1154" actId="20577"/>
        <pc:sldMkLst>
          <pc:docMk/>
          <pc:sldMk cId="2277526465" sldId="329"/>
        </pc:sldMkLst>
        <pc:spChg chg="mod">
          <ac:chgData name="Adaky, Kathy" userId="8c2da59b-9e4a-4960-a749-115f3818b707" providerId="ADAL" clId="{63CBB97D-0B26-45EF-BFE3-911A13280546}" dt="2021-03-03T14:47:17.249" v="1154" actId="20577"/>
          <ac:spMkLst>
            <pc:docMk/>
            <pc:sldMk cId="2277526465" sldId="329"/>
            <ac:spMk id="4" creationId="{3F6CE2FE-F02B-461B-8C8F-E1DFA26F0ED4}"/>
          </ac:spMkLst>
        </pc:spChg>
      </pc:sldChg>
      <pc:sldChg chg="modSp mod">
        <pc:chgData name="Adaky, Kathy" userId="8c2da59b-9e4a-4960-a749-115f3818b707" providerId="ADAL" clId="{63CBB97D-0B26-45EF-BFE3-911A13280546}" dt="2021-03-03T14:06:29.637" v="710" actId="12"/>
        <pc:sldMkLst>
          <pc:docMk/>
          <pc:sldMk cId="3386978573" sldId="330"/>
        </pc:sldMkLst>
        <pc:spChg chg="mod">
          <ac:chgData name="Adaky, Kathy" userId="8c2da59b-9e4a-4960-a749-115f3818b707" providerId="ADAL" clId="{63CBB97D-0B26-45EF-BFE3-911A13280546}" dt="2021-03-03T14:06:29.637" v="710" actId="12"/>
          <ac:spMkLst>
            <pc:docMk/>
            <pc:sldMk cId="3386978573" sldId="330"/>
            <ac:spMk id="4" creationId="{3F6CE2FE-F02B-461B-8C8F-E1DFA26F0ED4}"/>
          </ac:spMkLst>
        </pc:spChg>
      </pc:sldChg>
      <pc:sldChg chg="modSp mod">
        <pc:chgData name="Adaky, Kathy" userId="8c2da59b-9e4a-4960-a749-115f3818b707" providerId="ADAL" clId="{63CBB97D-0B26-45EF-BFE3-911A13280546}" dt="2021-03-03T14:43:15.415" v="1153" actId="20577"/>
        <pc:sldMkLst>
          <pc:docMk/>
          <pc:sldMk cId="2707314825" sldId="352"/>
        </pc:sldMkLst>
        <pc:spChg chg="mod">
          <ac:chgData name="Adaky, Kathy" userId="8c2da59b-9e4a-4960-a749-115f3818b707" providerId="ADAL" clId="{63CBB97D-0B26-45EF-BFE3-911A13280546}" dt="2021-03-03T14:43:15.415" v="1153" actId="20577"/>
          <ac:spMkLst>
            <pc:docMk/>
            <pc:sldMk cId="2707314825" sldId="352"/>
            <ac:spMk id="4" creationId="{3F6CE2FE-F02B-461B-8C8F-E1DFA26F0ED4}"/>
          </ac:spMkLst>
        </pc:spChg>
      </pc:sldChg>
      <pc:sldChg chg="modSp mod">
        <pc:chgData name="Adaky, Kathy" userId="8c2da59b-9e4a-4960-a749-115f3818b707" providerId="ADAL" clId="{63CBB97D-0B26-45EF-BFE3-911A13280546}" dt="2021-03-02T22:38:33.518" v="311" actId="13926"/>
        <pc:sldMkLst>
          <pc:docMk/>
          <pc:sldMk cId="3259533247" sldId="353"/>
        </pc:sldMkLst>
        <pc:graphicFrameChg chg="modGraphic">
          <ac:chgData name="Adaky, Kathy" userId="8c2da59b-9e4a-4960-a749-115f3818b707" providerId="ADAL" clId="{63CBB97D-0B26-45EF-BFE3-911A13280546}" dt="2021-03-02T22:38:33.518" v="311" actId="13926"/>
          <ac:graphicFrameMkLst>
            <pc:docMk/>
            <pc:sldMk cId="3259533247" sldId="353"/>
            <ac:graphicFrameMk id="5" creationId="{557D000B-F323-4AEF-8058-4E0D6CC491DE}"/>
          </ac:graphicFrameMkLst>
        </pc:graphicFrameChg>
      </pc:sldChg>
      <pc:sldChg chg="modSp mod">
        <pc:chgData name="Adaky, Kathy" userId="8c2da59b-9e4a-4960-a749-115f3818b707" providerId="ADAL" clId="{63CBB97D-0B26-45EF-BFE3-911A13280546}" dt="2021-03-03T14:09:58.139" v="711" actId="20577"/>
        <pc:sldMkLst>
          <pc:docMk/>
          <pc:sldMk cId="1178806272" sldId="357"/>
        </pc:sldMkLst>
        <pc:spChg chg="mod">
          <ac:chgData name="Adaky, Kathy" userId="8c2da59b-9e4a-4960-a749-115f3818b707" providerId="ADAL" clId="{63CBB97D-0B26-45EF-BFE3-911A13280546}" dt="2021-03-03T14:09:58.139" v="711" actId="20577"/>
          <ac:spMkLst>
            <pc:docMk/>
            <pc:sldMk cId="1178806272" sldId="357"/>
            <ac:spMk id="4" creationId="{3F6CE2FE-F02B-461B-8C8F-E1DFA26F0ED4}"/>
          </ac:spMkLst>
        </pc:spChg>
      </pc:sldChg>
      <pc:sldChg chg="modSp mod">
        <pc:chgData name="Adaky, Kathy" userId="8c2da59b-9e4a-4960-a749-115f3818b707" providerId="ADAL" clId="{63CBB97D-0B26-45EF-BFE3-911A13280546}" dt="2021-03-03T17:01:53.195" v="1351" actId="15"/>
        <pc:sldMkLst>
          <pc:docMk/>
          <pc:sldMk cId="3365984891" sldId="358"/>
        </pc:sldMkLst>
        <pc:spChg chg="mod">
          <ac:chgData name="Adaky, Kathy" userId="8c2da59b-9e4a-4960-a749-115f3818b707" providerId="ADAL" clId="{63CBB97D-0B26-45EF-BFE3-911A13280546}" dt="2021-03-03T17:01:53.195" v="1351" actId="15"/>
          <ac:spMkLst>
            <pc:docMk/>
            <pc:sldMk cId="3365984891" sldId="358"/>
            <ac:spMk id="4" creationId="{3F6CE2FE-F02B-461B-8C8F-E1DFA26F0ED4}"/>
          </ac:spMkLst>
        </pc:spChg>
      </pc:sldChg>
      <pc:sldChg chg="modSp mod">
        <pc:chgData name="Adaky, Kathy" userId="8c2da59b-9e4a-4960-a749-115f3818b707" providerId="ADAL" clId="{63CBB97D-0B26-45EF-BFE3-911A13280546}" dt="2021-03-02T22:46:42.263" v="374" actId="20577"/>
        <pc:sldMkLst>
          <pc:docMk/>
          <pc:sldMk cId="3011505804" sldId="359"/>
        </pc:sldMkLst>
        <pc:spChg chg="mod">
          <ac:chgData name="Adaky, Kathy" userId="8c2da59b-9e4a-4960-a749-115f3818b707" providerId="ADAL" clId="{63CBB97D-0B26-45EF-BFE3-911A13280546}" dt="2021-03-02T22:46:42.263" v="374" actId="20577"/>
          <ac:spMkLst>
            <pc:docMk/>
            <pc:sldMk cId="3011505804" sldId="359"/>
            <ac:spMk id="4" creationId="{3F6CE2FE-F02B-461B-8C8F-E1DFA26F0ED4}"/>
          </ac:spMkLst>
        </pc:spChg>
      </pc:sldChg>
      <pc:sldChg chg="modSp mod">
        <pc:chgData name="Adaky, Kathy" userId="8c2da59b-9e4a-4960-a749-115f3818b707" providerId="ADAL" clId="{63CBB97D-0B26-45EF-BFE3-911A13280546}" dt="2021-03-02T22:50:31.583" v="540" actId="20577"/>
        <pc:sldMkLst>
          <pc:docMk/>
          <pc:sldMk cId="4216114069" sldId="371"/>
        </pc:sldMkLst>
        <pc:spChg chg="mod">
          <ac:chgData name="Adaky, Kathy" userId="8c2da59b-9e4a-4960-a749-115f3818b707" providerId="ADAL" clId="{63CBB97D-0B26-45EF-BFE3-911A13280546}" dt="2021-03-02T22:50:31.583" v="540" actId="20577"/>
          <ac:spMkLst>
            <pc:docMk/>
            <pc:sldMk cId="4216114069" sldId="371"/>
            <ac:spMk id="4" creationId="{9F800888-D9B6-49F1-8B90-B7E4BB43ED5B}"/>
          </ac:spMkLst>
        </pc:spChg>
      </pc:sldChg>
      <pc:sldChg chg="modSp add mod">
        <pc:chgData name="Adaky, Kathy" userId="8c2da59b-9e4a-4960-a749-115f3818b707" providerId="ADAL" clId="{63CBB97D-0B26-45EF-BFE3-911A13280546}" dt="2021-03-03T14:12:45.222" v="764" actId="255"/>
        <pc:sldMkLst>
          <pc:docMk/>
          <pc:sldMk cId="1819969953" sldId="375"/>
        </pc:sldMkLst>
        <pc:spChg chg="mod">
          <ac:chgData name="Adaky, Kathy" userId="8c2da59b-9e4a-4960-a749-115f3818b707" providerId="ADAL" clId="{63CBB97D-0B26-45EF-BFE3-911A13280546}" dt="2021-03-03T14:12:45.222" v="764" actId="255"/>
          <ac:spMkLst>
            <pc:docMk/>
            <pc:sldMk cId="1819969953" sldId="375"/>
            <ac:spMk id="4" creationId="{3F6CE2FE-F02B-461B-8C8F-E1DFA26F0ED4}"/>
          </ac:spMkLst>
        </pc:spChg>
      </pc:sldChg>
    </pc:docChg>
  </pc:docChgLst>
  <pc:docChgLst>
    <pc:chgData name="Linden, Edward" userId="433a1750-097b-48bf-9475-b5c5f6172203" providerId="ADAL" clId="{55FF85BF-6976-4CDD-9434-DC590C6E1522}"/>
    <pc:docChg chg="undo redo custSel addSld modSld">
      <pc:chgData name="Linden, Edward" userId="433a1750-097b-48bf-9475-b5c5f6172203" providerId="ADAL" clId="{55FF85BF-6976-4CDD-9434-DC590C6E1522}" dt="2021-03-03T18:57:20.074" v="1437" actId="20577"/>
      <pc:docMkLst>
        <pc:docMk/>
      </pc:docMkLst>
      <pc:sldChg chg="modSp mod">
        <pc:chgData name="Linden, Edward" userId="433a1750-097b-48bf-9475-b5c5f6172203" providerId="ADAL" clId="{55FF85BF-6976-4CDD-9434-DC590C6E1522}" dt="2021-03-03T17:55:45.339" v="1354" actId="20577"/>
        <pc:sldMkLst>
          <pc:docMk/>
          <pc:sldMk cId="963601259" sldId="284"/>
        </pc:sldMkLst>
        <pc:spChg chg="mod">
          <ac:chgData name="Linden, Edward" userId="433a1750-097b-48bf-9475-b5c5f6172203" providerId="ADAL" clId="{55FF85BF-6976-4CDD-9434-DC590C6E1522}" dt="2021-03-03T17:55:45.339" v="1354" actId="20577"/>
          <ac:spMkLst>
            <pc:docMk/>
            <pc:sldMk cId="963601259" sldId="284"/>
            <ac:spMk id="4" creationId="{3F6CE2FE-F02B-461B-8C8F-E1DFA26F0ED4}"/>
          </ac:spMkLst>
        </pc:spChg>
      </pc:sldChg>
      <pc:sldChg chg="modSp mod">
        <pc:chgData name="Linden, Edward" userId="433a1750-097b-48bf-9475-b5c5f6172203" providerId="ADAL" clId="{55FF85BF-6976-4CDD-9434-DC590C6E1522}" dt="2021-03-03T17:52:23.605" v="1217" actId="20577"/>
        <pc:sldMkLst>
          <pc:docMk/>
          <pc:sldMk cId="1987078512" sldId="286"/>
        </pc:sldMkLst>
        <pc:spChg chg="mod">
          <ac:chgData name="Linden, Edward" userId="433a1750-097b-48bf-9475-b5c5f6172203" providerId="ADAL" clId="{55FF85BF-6976-4CDD-9434-DC590C6E1522}" dt="2021-03-03T17:52:23.605" v="1217" actId="20577"/>
          <ac:spMkLst>
            <pc:docMk/>
            <pc:sldMk cId="1987078512" sldId="286"/>
            <ac:spMk id="4" creationId="{3F6CE2FE-F02B-461B-8C8F-E1DFA26F0ED4}"/>
          </ac:spMkLst>
        </pc:spChg>
      </pc:sldChg>
      <pc:sldChg chg="modSp mod">
        <pc:chgData name="Linden, Edward" userId="433a1750-097b-48bf-9475-b5c5f6172203" providerId="ADAL" clId="{55FF85BF-6976-4CDD-9434-DC590C6E1522}" dt="2021-03-03T17:54:22.644" v="1321" actId="15"/>
        <pc:sldMkLst>
          <pc:docMk/>
          <pc:sldMk cId="713327329" sldId="287"/>
        </pc:sldMkLst>
        <pc:spChg chg="mod">
          <ac:chgData name="Linden, Edward" userId="433a1750-097b-48bf-9475-b5c5f6172203" providerId="ADAL" clId="{55FF85BF-6976-4CDD-9434-DC590C6E1522}" dt="2021-03-03T17:54:22.644" v="1321" actId="15"/>
          <ac:spMkLst>
            <pc:docMk/>
            <pc:sldMk cId="713327329" sldId="287"/>
            <ac:spMk id="4" creationId="{3F6CE2FE-F02B-461B-8C8F-E1DFA26F0ED4}"/>
          </ac:spMkLst>
        </pc:spChg>
      </pc:sldChg>
      <pc:sldChg chg="modSp mod">
        <pc:chgData name="Linden, Edward" userId="433a1750-097b-48bf-9475-b5c5f6172203" providerId="ADAL" clId="{55FF85BF-6976-4CDD-9434-DC590C6E1522}" dt="2021-03-03T00:00:57.055" v="796" actId="113"/>
        <pc:sldMkLst>
          <pc:docMk/>
          <pc:sldMk cId="303887930" sldId="293"/>
        </pc:sldMkLst>
        <pc:spChg chg="mod">
          <ac:chgData name="Linden, Edward" userId="433a1750-097b-48bf-9475-b5c5f6172203" providerId="ADAL" clId="{55FF85BF-6976-4CDD-9434-DC590C6E1522}" dt="2021-03-03T00:00:57.055" v="796" actId="113"/>
          <ac:spMkLst>
            <pc:docMk/>
            <pc:sldMk cId="303887930" sldId="293"/>
            <ac:spMk id="4" creationId="{3F6CE2FE-F02B-461B-8C8F-E1DFA26F0ED4}"/>
          </ac:spMkLst>
        </pc:spChg>
      </pc:sldChg>
      <pc:sldChg chg="modSp mod">
        <pc:chgData name="Linden, Edward" userId="433a1750-097b-48bf-9475-b5c5f6172203" providerId="ADAL" clId="{55FF85BF-6976-4CDD-9434-DC590C6E1522}" dt="2021-03-03T18:57:20.074" v="1437" actId="20577"/>
        <pc:sldMkLst>
          <pc:docMk/>
          <pc:sldMk cId="3412343134" sldId="294"/>
        </pc:sldMkLst>
        <pc:spChg chg="mod">
          <ac:chgData name="Linden, Edward" userId="433a1750-097b-48bf-9475-b5c5f6172203" providerId="ADAL" clId="{55FF85BF-6976-4CDD-9434-DC590C6E1522}" dt="2021-03-03T18:57:20.074" v="1437" actId="20577"/>
          <ac:spMkLst>
            <pc:docMk/>
            <pc:sldMk cId="3412343134" sldId="294"/>
            <ac:spMk id="4" creationId="{3F6CE2FE-F02B-461B-8C8F-E1DFA26F0ED4}"/>
          </ac:spMkLst>
        </pc:spChg>
      </pc:sldChg>
      <pc:sldChg chg="modSp mod">
        <pc:chgData name="Linden, Edward" userId="433a1750-097b-48bf-9475-b5c5f6172203" providerId="ADAL" clId="{55FF85BF-6976-4CDD-9434-DC590C6E1522}" dt="2021-03-03T17:52:18.141" v="1210" actId="20577"/>
        <pc:sldMkLst>
          <pc:docMk/>
          <pc:sldMk cId="125990626" sldId="295"/>
        </pc:sldMkLst>
        <pc:spChg chg="mod">
          <ac:chgData name="Linden, Edward" userId="433a1750-097b-48bf-9475-b5c5f6172203" providerId="ADAL" clId="{55FF85BF-6976-4CDD-9434-DC590C6E1522}" dt="2021-03-03T17:52:18.141" v="1210" actId="20577"/>
          <ac:spMkLst>
            <pc:docMk/>
            <pc:sldMk cId="125990626" sldId="295"/>
            <ac:spMk id="4" creationId="{3F6CE2FE-F02B-461B-8C8F-E1DFA26F0ED4}"/>
          </ac:spMkLst>
        </pc:spChg>
      </pc:sldChg>
      <pc:sldChg chg="modSp mod">
        <pc:chgData name="Linden, Edward" userId="433a1750-097b-48bf-9475-b5c5f6172203" providerId="ADAL" clId="{55FF85BF-6976-4CDD-9434-DC590C6E1522}" dt="2021-03-03T16:51:28.240" v="999" actId="255"/>
        <pc:sldMkLst>
          <pc:docMk/>
          <pc:sldMk cId="3960483871" sldId="336"/>
        </pc:sldMkLst>
        <pc:spChg chg="mod">
          <ac:chgData name="Linden, Edward" userId="433a1750-097b-48bf-9475-b5c5f6172203" providerId="ADAL" clId="{55FF85BF-6976-4CDD-9434-DC590C6E1522}" dt="2021-03-03T16:51:28.240" v="999" actId="255"/>
          <ac:spMkLst>
            <pc:docMk/>
            <pc:sldMk cId="3960483871" sldId="336"/>
            <ac:spMk id="4" creationId="{3F6CE2FE-F02B-461B-8C8F-E1DFA26F0ED4}"/>
          </ac:spMkLst>
        </pc:spChg>
      </pc:sldChg>
      <pc:sldChg chg="modSp mod">
        <pc:chgData name="Linden, Edward" userId="433a1750-097b-48bf-9475-b5c5f6172203" providerId="ADAL" clId="{55FF85BF-6976-4CDD-9434-DC590C6E1522}" dt="2021-03-02T23:34:46.823" v="537" actId="207"/>
        <pc:sldMkLst>
          <pc:docMk/>
          <pc:sldMk cId="149976220" sldId="338"/>
        </pc:sldMkLst>
        <pc:spChg chg="mod">
          <ac:chgData name="Linden, Edward" userId="433a1750-097b-48bf-9475-b5c5f6172203" providerId="ADAL" clId="{55FF85BF-6976-4CDD-9434-DC590C6E1522}" dt="2021-03-02T23:34:46.823" v="537" actId="207"/>
          <ac:spMkLst>
            <pc:docMk/>
            <pc:sldMk cId="149976220" sldId="338"/>
            <ac:spMk id="4" creationId="{3F6CE2FE-F02B-461B-8C8F-E1DFA26F0ED4}"/>
          </ac:spMkLst>
        </pc:spChg>
      </pc:sldChg>
      <pc:sldChg chg="addSp delSp modSp mod">
        <pc:chgData name="Linden, Edward" userId="433a1750-097b-48bf-9475-b5c5f6172203" providerId="ADAL" clId="{55FF85BF-6976-4CDD-9434-DC590C6E1522}" dt="2021-03-03T17:26:51.336" v="1046" actId="6549"/>
        <pc:sldMkLst>
          <pc:docMk/>
          <pc:sldMk cId="232901559" sldId="343"/>
        </pc:sldMkLst>
        <pc:spChg chg="mod">
          <ac:chgData name="Linden, Edward" userId="433a1750-097b-48bf-9475-b5c5f6172203" providerId="ADAL" clId="{55FF85BF-6976-4CDD-9434-DC590C6E1522}" dt="2021-03-03T17:26:51.336" v="1046" actId="6549"/>
          <ac:spMkLst>
            <pc:docMk/>
            <pc:sldMk cId="232901559" sldId="343"/>
            <ac:spMk id="4" creationId="{3F6CE2FE-F02B-461B-8C8F-E1DFA26F0ED4}"/>
          </ac:spMkLst>
        </pc:spChg>
        <pc:spChg chg="add del">
          <ac:chgData name="Linden, Edward" userId="433a1750-097b-48bf-9475-b5c5f6172203" providerId="ADAL" clId="{55FF85BF-6976-4CDD-9434-DC590C6E1522}" dt="2021-03-03T17:25:12.401" v="1039" actId="22"/>
          <ac:spMkLst>
            <pc:docMk/>
            <pc:sldMk cId="232901559" sldId="343"/>
            <ac:spMk id="5" creationId="{89063A42-9049-4BBB-B079-DD249EDB0A09}"/>
          </ac:spMkLst>
        </pc:spChg>
      </pc:sldChg>
      <pc:sldChg chg="modSp add mod">
        <pc:chgData name="Linden, Edward" userId="433a1750-097b-48bf-9475-b5c5f6172203" providerId="ADAL" clId="{55FF85BF-6976-4CDD-9434-DC590C6E1522}" dt="2021-03-03T17:26:39.891" v="1045" actId="5793"/>
        <pc:sldMkLst>
          <pc:docMk/>
          <pc:sldMk cId="483102373" sldId="376"/>
        </pc:sldMkLst>
        <pc:spChg chg="mod">
          <ac:chgData name="Linden, Edward" userId="433a1750-097b-48bf-9475-b5c5f6172203" providerId="ADAL" clId="{55FF85BF-6976-4CDD-9434-DC590C6E1522}" dt="2021-03-03T17:26:39.891" v="1045" actId="5793"/>
          <ac:spMkLst>
            <pc:docMk/>
            <pc:sldMk cId="483102373" sldId="376"/>
            <ac:spMk id="4" creationId="{3F6CE2FE-F02B-461B-8C8F-E1DFA26F0ED4}"/>
          </ac:spMkLst>
        </pc:spChg>
      </pc:sldChg>
    </pc:docChg>
  </pc:docChgLst>
  <pc:docChgLst>
    <pc:chgData name="Briggs, Connor" userId="885b7513-d3fa-4947-add1-efc2b24f04bd" providerId="ADAL" clId="{93A6E528-E4A3-4BFC-80E8-1FE6289CAFD1}"/>
    <pc:docChg chg="undo redo custSel addSld delSld modSld sldOrd">
      <pc:chgData name="Briggs, Connor" userId="885b7513-d3fa-4947-add1-efc2b24f04bd" providerId="ADAL" clId="{93A6E528-E4A3-4BFC-80E8-1FE6289CAFD1}" dt="2021-03-05T04:27:24.231" v="3869"/>
      <pc:docMkLst>
        <pc:docMk/>
      </pc:docMkLst>
      <pc:sldChg chg="modSp mod">
        <pc:chgData name="Briggs, Connor" userId="885b7513-d3fa-4947-add1-efc2b24f04bd" providerId="ADAL" clId="{93A6E528-E4A3-4BFC-80E8-1FE6289CAFD1}" dt="2021-03-04T00:00:16.835" v="96" actId="20577"/>
        <pc:sldMkLst>
          <pc:docMk/>
          <pc:sldMk cId="367918000" sldId="258"/>
        </pc:sldMkLst>
        <pc:spChg chg="mod">
          <ac:chgData name="Briggs, Connor" userId="885b7513-d3fa-4947-add1-efc2b24f04bd" providerId="ADAL" clId="{93A6E528-E4A3-4BFC-80E8-1FE6289CAFD1}" dt="2021-03-04T00:00:16.835" v="96" actId="20577"/>
          <ac:spMkLst>
            <pc:docMk/>
            <pc:sldMk cId="367918000" sldId="258"/>
            <ac:spMk id="4" creationId="{D2D7CA18-B5E7-4D73-A8AF-3444E0331ADF}"/>
          </ac:spMkLst>
        </pc:spChg>
      </pc:sldChg>
      <pc:sldChg chg="del">
        <pc:chgData name="Briggs, Connor" userId="885b7513-d3fa-4947-add1-efc2b24f04bd" providerId="ADAL" clId="{93A6E528-E4A3-4BFC-80E8-1FE6289CAFD1}" dt="2021-03-04T17:46:09.243" v="104" actId="47"/>
        <pc:sldMkLst>
          <pc:docMk/>
          <pc:sldMk cId="3147609828" sldId="268"/>
        </pc:sldMkLst>
      </pc:sldChg>
      <pc:sldChg chg="del">
        <pc:chgData name="Briggs, Connor" userId="885b7513-d3fa-4947-add1-efc2b24f04bd" providerId="ADAL" clId="{93A6E528-E4A3-4BFC-80E8-1FE6289CAFD1}" dt="2021-03-04T17:45:56.628" v="103" actId="47"/>
        <pc:sldMkLst>
          <pc:docMk/>
          <pc:sldMk cId="1128624508" sldId="269"/>
        </pc:sldMkLst>
      </pc:sldChg>
      <pc:sldChg chg="del">
        <pc:chgData name="Briggs, Connor" userId="885b7513-d3fa-4947-add1-efc2b24f04bd" providerId="ADAL" clId="{93A6E528-E4A3-4BFC-80E8-1FE6289CAFD1}" dt="2021-03-04T17:45:56.628" v="103" actId="47"/>
        <pc:sldMkLst>
          <pc:docMk/>
          <pc:sldMk cId="4283534379" sldId="270"/>
        </pc:sldMkLst>
      </pc:sldChg>
      <pc:sldChg chg="del">
        <pc:chgData name="Briggs, Connor" userId="885b7513-d3fa-4947-add1-efc2b24f04bd" providerId="ADAL" clId="{93A6E528-E4A3-4BFC-80E8-1FE6289CAFD1}" dt="2021-03-04T17:45:56.628" v="103" actId="47"/>
        <pc:sldMkLst>
          <pc:docMk/>
          <pc:sldMk cId="2321181180" sldId="271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2975579749" sldId="273"/>
        </pc:sldMkLst>
      </pc:sldChg>
      <pc:sldChg chg="del">
        <pc:chgData name="Briggs, Connor" userId="885b7513-d3fa-4947-add1-efc2b24f04bd" providerId="ADAL" clId="{93A6E528-E4A3-4BFC-80E8-1FE6289CAFD1}" dt="2021-03-04T17:45:56.628" v="103" actId="47"/>
        <pc:sldMkLst>
          <pc:docMk/>
          <pc:sldMk cId="1057026021" sldId="274"/>
        </pc:sldMkLst>
      </pc:sldChg>
      <pc:sldChg chg="del">
        <pc:chgData name="Briggs, Connor" userId="885b7513-d3fa-4947-add1-efc2b24f04bd" providerId="ADAL" clId="{93A6E528-E4A3-4BFC-80E8-1FE6289CAFD1}" dt="2021-03-04T17:45:56.628" v="103" actId="47"/>
        <pc:sldMkLst>
          <pc:docMk/>
          <pc:sldMk cId="4001767812" sldId="275"/>
        </pc:sldMkLst>
      </pc:sldChg>
      <pc:sldChg chg="del">
        <pc:chgData name="Briggs, Connor" userId="885b7513-d3fa-4947-add1-efc2b24f04bd" providerId="ADAL" clId="{93A6E528-E4A3-4BFC-80E8-1FE6289CAFD1}" dt="2021-03-04T17:45:56.628" v="103" actId="47"/>
        <pc:sldMkLst>
          <pc:docMk/>
          <pc:sldMk cId="213599225" sldId="276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4014164300" sldId="278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2666386289" sldId="279"/>
        </pc:sldMkLst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4061703713" sldId="280"/>
        </pc:sldMkLst>
      </pc:sldChg>
      <pc:sldChg chg="del">
        <pc:chgData name="Briggs, Connor" userId="885b7513-d3fa-4947-add1-efc2b24f04bd" providerId="ADAL" clId="{93A6E528-E4A3-4BFC-80E8-1FE6289CAFD1}" dt="2021-03-04T17:43:09.662" v="102" actId="47"/>
        <pc:sldMkLst>
          <pc:docMk/>
          <pc:sldMk cId="2738065107" sldId="282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4254091782" sldId="283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963601259" sldId="284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1283353556" sldId="285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1987078512" sldId="286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713327329" sldId="287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2366694518" sldId="288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831019871" sldId="290"/>
        </pc:sldMkLst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1397608531" sldId="291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3985035807" sldId="292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303887930" sldId="293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3412343134" sldId="294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125990626" sldId="295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274525411" sldId="296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3350193963" sldId="299"/>
        </pc:sldMkLst>
      </pc:sldChg>
      <pc:sldChg chg="del">
        <pc:chgData name="Briggs, Connor" userId="885b7513-d3fa-4947-add1-efc2b24f04bd" providerId="ADAL" clId="{93A6E528-E4A3-4BFC-80E8-1FE6289CAFD1}" dt="2021-03-04T17:43:09.662" v="102" actId="47"/>
        <pc:sldMkLst>
          <pc:docMk/>
          <pc:sldMk cId="2168814760" sldId="300"/>
        </pc:sldMkLst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1890114634" sldId="301"/>
        </pc:sldMkLst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2726622376" sldId="302"/>
        </pc:sldMkLst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1076972079" sldId="303"/>
        </pc:sldMkLst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4069855252" sldId="304"/>
        </pc:sldMkLst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1991744006" sldId="305"/>
        </pc:sldMkLst>
      </pc:sldChg>
      <pc:sldChg chg="modSp mod">
        <pc:chgData name="Briggs, Connor" userId="885b7513-d3fa-4947-add1-efc2b24f04bd" providerId="ADAL" clId="{93A6E528-E4A3-4BFC-80E8-1FE6289CAFD1}" dt="2021-03-05T04:23:50.348" v="3832" actId="20577"/>
        <pc:sldMkLst>
          <pc:docMk/>
          <pc:sldMk cId="2295506554" sldId="306"/>
        </pc:sldMkLst>
        <pc:spChg chg="mod">
          <ac:chgData name="Briggs, Connor" userId="885b7513-d3fa-4947-add1-efc2b24f04bd" providerId="ADAL" clId="{93A6E528-E4A3-4BFC-80E8-1FE6289CAFD1}" dt="2021-03-05T04:23:50.348" v="3832" actId="20577"/>
          <ac:spMkLst>
            <pc:docMk/>
            <pc:sldMk cId="2295506554" sldId="306"/>
            <ac:spMk id="4" creationId="{9F800888-D9B6-49F1-8B90-B7E4BB43ED5B}"/>
          </ac:spMkLst>
        </pc:spChg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4119333269" sldId="307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595055486" sldId="308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3545492825" sldId="309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86774322" sldId="311"/>
        </pc:sldMkLst>
      </pc:sldChg>
      <pc:sldChg chg="modSp del mod">
        <pc:chgData name="Briggs, Connor" userId="885b7513-d3fa-4947-add1-efc2b24f04bd" providerId="ADAL" clId="{93A6E528-E4A3-4BFC-80E8-1FE6289CAFD1}" dt="2021-03-04T19:58:37.875" v="1848" actId="2696"/>
        <pc:sldMkLst>
          <pc:docMk/>
          <pc:sldMk cId="2479085801" sldId="314"/>
        </pc:sldMkLst>
        <pc:spChg chg="mod">
          <ac:chgData name="Briggs, Connor" userId="885b7513-d3fa-4947-add1-efc2b24f04bd" providerId="ADAL" clId="{93A6E528-E4A3-4BFC-80E8-1FE6289CAFD1}" dt="2021-03-04T19:31:15.921" v="387" actId="20577"/>
          <ac:spMkLst>
            <pc:docMk/>
            <pc:sldMk cId="2479085801" sldId="314"/>
            <ac:spMk id="3" creationId="{06942845-BD5A-42C5-A5C4-13339DD507AB}"/>
          </ac:spMkLst>
        </pc:spChg>
        <pc:spChg chg="mod">
          <ac:chgData name="Briggs, Connor" userId="885b7513-d3fa-4947-add1-efc2b24f04bd" providerId="ADAL" clId="{93A6E528-E4A3-4BFC-80E8-1FE6289CAFD1}" dt="2021-03-04T19:31:22.937" v="396" actId="5793"/>
          <ac:spMkLst>
            <pc:docMk/>
            <pc:sldMk cId="2479085801" sldId="314"/>
            <ac:spMk id="4" creationId="{3F6CE2FE-F02B-461B-8C8F-E1DFA26F0ED4}"/>
          </ac:spMkLst>
        </pc:spChg>
      </pc:sldChg>
      <pc:sldChg chg="del">
        <pc:chgData name="Briggs, Connor" userId="885b7513-d3fa-4947-add1-efc2b24f04bd" providerId="ADAL" clId="{93A6E528-E4A3-4BFC-80E8-1FE6289CAFD1}" dt="2021-03-04T23:03:09.332" v="2614" actId="2696"/>
        <pc:sldMkLst>
          <pc:docMk/>
          <pc:sldMk cId="4286190373" sldId="315"/>
        </pc:sldMkLst>
      </pc:sldChg>
      <pc:sldChg chg="addSp modSp mod ord">
        <pc:chgData name="Briggs, Connor" userId="885b7513-d3fa-4947-add1-efc2b24f04bd" providerId="ADAL" clId="{93A6E528-E4A3-4BFC-80E8-1FE6289CAFD1}" dt="2021-03-05T04:22:58.936" v="3756" actId="20577"/>
        <pc:sldMkLst>
          <pc:docMk/>
          <pc:sldMk cId="2111852430" sldId="316"/>
        </pc:sldMkLst>
        <pc:spChg chg="mod">
          <ac:chgData name="Briggs, Connor" userId="885b7513-d3fa-4947-add1-efc2b24f04bd" providerId="ADAL" clId="{93A6E528-E4A3-4BFC-80E8-1FE6289CAFD1}" dt="2021-03-05T04:22:58.936" v="3756" actId="20577"/>
          <ac:spMkLst>
            <pc:docMk/>
            <pc:sldMk cId="2111852430" sldId="316"/>
            <ac:spMk id="3" creationId="{06942845-BD5A-42C5-A5C4-13339DD507AB}"/>
          </ac:spMkLst>
        </pc:spChg>
        <pc:spChg chg="mod">
          <ac:chgData name="Briggs, Connor" userId="885b7513-d3fa-4947-add1-efc2b24f04bd" providerId="ADAL" clId="{93A6E528-E4A3-4BFC-80E8-1FE6289CAFD1}" dt="2021-03-05T04:21:53.181" v="3738" actId="113"/>
          <ac:spMkLst>
            <pc:docMk/>
            <pc:sldMk cId="2111852430" sldId="316"/>
            <ac:spMk id="4" creationId="{3F6CE2FE-F02B-461B-8C8F-E1DFA26F0ED4}"/>
          </ac:spMkLst>
        </pc:spChg>
        <pc:picChg chg="add mod">
          <ac:chgData name="Briggs, Connor" userId="885b7513-d3fa-4947-add1-efc2b24f04bd" providerId="ADAL" clId="{93A6E528-E4A3-4BFC-80E8-1FE6289CAFD1}" dt="2021-03-05T04:10:20.486" v="2957" actId="1036"/>
          <ac:picMkLst>
            <pc:docMk/>
            <pc:sldMk cId="2111852430" sldId="316"/>
            <ac:picMk id="5" creationId="{B613685C-3D37-4167-B039-2E193D1B0A2A}"/>
          </ac:picMkLst>
        </pc:picChg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3211367782" sldId="323"/>
        </pc:sldMkLst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3244266823" sldId="324"/>
        </pc:sldMkLst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1864929856" sldId="325"/>
        </pc:sldMkLst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721811325" sldId="326"/>
        </pc:sldMkLst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2277526465" sldId="329"/>
        </pc:sldMkLst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3386978573" sldId="330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870917157" sldId="332"/>
        </pc:sldMkLst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2172463248" sldId="335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3960483871" sldId="336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2774040958" sldId="337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149976220" sldId="338"/>
        </pc:sldMkLst>
      </pc:sldChg>
      <pc:sldChg chg="modSp mod">
        <pc:chgData name="Briggs, Connor" userId="885b7513-d3fa-4947-add1-efc2b24f04bd" providerId="ADAL" clId="{93A6E528-E4A3-4BFC-80E8-1FE6289CAFD1}" dt="2021-03-04T21:16:07.469" v="2070" actId="5793"/>
        <pc:sldMkLst>
          <pc:docMk/>
          <pc:sldMk cId="3378332009" sldId="339"/>
        </pc:sldMkLst>
        <pc:spChg chg="mod">
          <ac:chgData name="Briggs, Connor" userId="885b7513-d3fa-4947-add1-efc2b24f04bd" providerId="ADAL" clId="{93A6E528-E4A3-4BFC-80E8-1FE6289CAFD1}" dt="2021-03-04T21:16:07.469" v="2070" actId="5793"/>
          <ac:spMkLst>
            <pc:docMk/>
            <pc:sldMk cId="3378332009" sldId="339"/>
            <ac:spMk id="4" creationId="{3F6CE2FE-F02B-461B-8C8F-E1DFA26F0ED4}"/>
          </ac:spMkLst>
        </pc:spChg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1121534450" sldId="340"/>
        </pc:sldMkLst>
      </pc:sldChg>
      <pc:sldChg chg="modSp mod addCm delCm">
        <pc:chgData name="Briggs, Connor" userId="885b7513-d3fa-4947-add1-efc2b24f04bd" providerId="ADAL" clId="{93A6E528-E4A3-4BFC-80E8-1FE6289CAFD1}" dt="2021-03-04T19:40:29.288" v="730" actId="1592"/>
        <pc:sldMkLst>
          <pc:docMk/>
          <pc:sldMk cId="183962543" sldId="341"/>
        </pc:sldMkLst>
        <pc:spChg chg="mod">
          <ac:chgData name="Briggs, Connor" userId="885b7513-d3fa-4947-add1-efc2b24f04bd" providerId="ADAL" clId="{93A6E528-E4A3-4BFC-80E8-1FE6289CAFD1}" dt="2021-03-04T19:33:08.156" v="435" actId="20577"/>
          <ac:spMkLst>
            <pc:docMk/>
            <pc:sldMk cId="183962543" sldId="341"/>
            <ac:spMk id="3" creationId="{06942845-BD5A-42C5-A5C4-13339DD507AB}"/>
          </ac:spMkLst>
        </pc:spChg>
        <pc:spChg chg="mod">
          <ac:chgData name="Briggs, Connor" userId="885b7513-d3fa-4947-add1-efc2b24f04bd" providerId="ADAL" clId="{93A6E528-E4A3-4BFC-80E8-1FE6289CAFD1}" dt="2021-03-04T19:40:22.785" v="728" actId="20577"/>
          <ac:spMkLst>
            <pc:docMk/>
            <pc:sldMk cId="183962543" sldId="341"/>
            <ac:spMk id="4" creationId="{3F6CE2FE-F02B-461B-8C8F-E1DFA26F0ED4}"/>
          </ac:spMkLst>
        </pc:spChg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232901559" sldId="343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241651628" sldId="344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3629318050" sldId="345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1933336191" sldId="347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2192058484" sldId="348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1523953816" sldId="349"/>
        </pc:sldMkLst>
      </pc:sldChg>
      <pc:sldChg chg="modSp mod">
        <pc:chgData name="Briggs, Connor" userId="885b7513-d3fa-4947-add1-efc2b24f04bd" providerId="ADAL" clId="{93A6E528-E4A3-4BFC-80E8-1FE6289CAFD1}" dt="2021-03-04T19:43:19.456" v="1222" actId="20577"/>
        <pc:sldMkLst>
          <pc:docMk/>
          <pc:sldMk cId="408416928" sldId="350"/>
        </pc:sldMkLst>
        <pc:spChg chg="mod">
          <ac:chgData name="Briggs, Connor" userId="885b7513-d3fa-4947-add1-efc2b24f04bd" providerId="ADAL" clId="{93A6E528-E4A3-4BFC-80E8-1FE6289CAFD1}" dt="2021-03-04T19:43:19.456" v="1222" actId="20577"/>
          <ac:spMkLst>
            <pc:docMk/>
            <pc:sldMk cId="408416928" sldId="350"/>
            <ac:spMk id="3" creationId="{06942845-BD5A-42C5-A5C4-13339DD507AB}"/>
          </ac:spMkLst>
        </pc:spChg>
        <pc:spChg chg="mod">
          <ac:chgData name="Briggs, Connor" userId="885b7513-d3fa-4947-add1-efc2b24f04bd" providerId="ADAL" clId="{93A6E528-E4A3-4BFC-80E8-1FE6289CAFD1}" dt="2021-03-04T19:43:09.819" v="1186" actId="20577"/>
          <ac:spMkLst>
            <pc:docMk/>
            <pc:sldMk cId="408416928" sldId="350"/>
            <ac:spMk id="4" creationId="{3F6CE2FE-F02B-461B-8C8F-E1DFA26F0ED4}"/>
          </ac:spMkLst>
        </pc:spChg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2707314825" sldId="352"/>
        </pc:sldMkLst>
      </pc:sldChg>
      <pc:sldChg chg="modSp add mod">
        <pc:chgData name="Briggs, Connor" userId="885b7513-d3fa-4947-add1-efc2b24f04bd" providerId="ADAL" clId="{93A6E528-E4A3-4BFC-80E8-1FE6289CAFD1}" dt="2021-03-04T21:25:21.112" v="2134" actId="20577"/>
        <pc:sldMkLst>
          <pc:docMk/>
          <pc:sldMk cId="3466377223" sldId="352"/>
        </pc:sldMkLst>
        <pc:spChg chg="mod">
          <ac:chgData name="Briggs, Connor" userId="885b7513-d3fa-4947-add1-efc2b24f04bd" providerId="ADAL" clId="{93A6E528-E4A3-4BFC-80E8-1FE6289CAFD1}" dt="2021-03-04T21:25:21.112" v="2134" actId="20577"/>
          <ac:spMkLst>
            <pc:docMk/>
            <pc:sldMk cId="3466377223" sldId="352"/>
            <ac:spMk id="3" creationId="{06942845-BD5A-42C5-A5C4-13339DD507AB}"/>
          </ac:spMkLst>
        </pc:spChg>
        <pc:spChg chg="mod">
          <ac:chgData name="Briggs, Connor" userId="885b7513-d3fa-4947-add1-efc2b24f04bd" providerId="ADAL" clId="{93A6E528-E4A3-4BFC-80E8-1FE6289CAFD1}" dt="2021-03-04T21:09:34.792" v="1982" actId="20577"/>
          <ac:spMkLst>
            <pc:docMk/>
            <pc:sldMk cId="3466377223" sldId="352"/>
            <ac:spMk id="4" creationId="{3F6CE2FE-F02B-461B-8C8F-E1DFA26F0ED4}"/>
          </ac:spMkLst>
        </pc:spChg>
      </pc:sldChg>
      <pc:sldChg chg="modSp add mod">
        <pc:chgData name="Briggs, Connor" userId="885b7513-d3fa-4947-add1-efc2b24f04bd" providerId="ADAL" clId="{93A6E528-E4A3-4BFC-80E8-1FE6289CAFD1}" dt="2021-03-04T19:43:59.661" v="1228" actId="5793"/>
        <pc:sldMkLst>
          <pc:docMk/>
          <pc:sldMk cId="1656787820" sldId="353"/>
        </pc:sldMkLst>
        <pc:spChg chg="mod">
          <ac:chgData name="Briggs, Connor" userId="885b7513-d3fa-4947-add1-efc2b24f04bd" providerId="ADAL" clId="{93A6E528-E4A3-4BFC-80E8-1FE6289CAFD1}" dt="2021-03-04T19:43:59.661" v="1228" actId="5793"/>
          <ac:spMkLst>
            <pc:docMk/>
            <pc:sldMk cId="1656787820" sldId="353"/>
            <ac:spMk id="4" creationId="{3F6CE2FE-F02B-461B-8C8F-E1DFA26F0ED4}"/>
          </ac:spMkLst>
        </pc:spChg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3259533247" sldId="353"/>
        </pc:sldMkLst>
      </pc:sldChg>
      <pc:sldChg chg="modSp add mod">
        <pc:chgData name="Briggs, Connor" userId="885b7513-d3fa-4947-add1-efc2b24f04bd" providerId="ADAL" clId="{93A6E528-E4A3-4BFC-80E8-1FE6289CAFD1}" dt="2021-03-04T19:45:04.586" v="1234" actId="20577"/>
        <pc:sldMkLst>
          <pc:docMk/>
          <pc:sldMk cId="428615091" sldId="354"/>
        </pc:sldMkLst>
        <pc:spChg chg="mod">
          <ac:chgData name="Briggs, Connor" userId="885b7513-d3fa-4947-add1-efc2b24f04bd" providerId="ADAL" clId="{93A6E528-E4A3-4BFC-80E8-1FE6289CAFD1}" dt="2021-03-04T19:45:04.586" v="1234" actId="20577"/>
          <ac:spMkLst>
            <pc:docMk/>
            <pc:sldMk cId="428615091" sldId="354"/>
            <ac:spMk id="4" creationId="{3F6CE2FE-F02B-461B-8C8F-E1DFA26F0ED4}"/>
          </ac:spMkLst>
        </pc:spChg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3350950334" sldId="354"/>
        </pc:sldMkLst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454870060" sldId="355"/>
        </pc:sldMkLst>
      </pc:sldChg>
      <pc:sldChg chg="modSp add mod">
        <pc:chgData name="Briggs, Connor" userId="885b7513-d3fa-4947-add1-efc2b24f04bd" providerId="ADAL" clId="{93A6E528-E4A3-4BFC-80E8-1FE6289CAFD1}" dt="2021-03-04T19:53:46.447" v="1847" actId="20577"/>
        <pc:sldMkLst>
          <pc:docMk/>
          <pc:sldMk cId="921425740" sldId="355"/>
        </pc:sldMkLst>
        <pc:spChg chg="mod">
          <ac:chgData name="Briggs, Connor" userId="885b7513-d3fa-4947-add1-efc2b24f04bd" providerId="ADAL" clId="{93A6E528-E4A3-4BFC-80E8-1FE6289CAFD1}" dt="2021-03-04T19:53:46.447" v="1847" actId="20577"/>
          <ac:spMkLst>
            <pc:docMk/>
            <pc:sldMk cId="921425740" sldId="355"/>
            <ac:spMk id="4" creationId="{3F6CE2FE-F02B-461B-8C8F-E1DFA26F0ED4}"/>
          </ac:spMkLst>
        </pc:spChg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674616222" sldId="356"/>
        </pc:sldMkLst>
      </pc:sldChg>
      <pc:sldChg chg="modSp add mod">
        <pc:chgData name="Briggs, Connor" userId="885b7513-d3fa-4947-add1-efc2b24f04bd" providerId="ADAL" clId="{93A6E528-E4A3-4BFC-80E8-1FE6289CAFD1}" dt="2021-03-04T22:41:20.617" v="2283" actId="20577"/>
        <pc:sldMkLst>
          <pc:docMk/>
          <pc:sldMk cId="1923064836" sldId="356"/>
        </pc:sldMkLst>
        <pc:spChg chg="mod">
          <ac:chgData name="Briggs, Connor" userId="885b7513-d3fa-4947-add1-efc2b24f04bd" providerId="ADAL" clId="{93A6E528-E4A3-4BFC-80E8-1FE6289CAFD1}" dt="2021-03-04T22:04:01.907" v="2144" actId="20577"/>
          <ac:spMkLst>
            <pc:docMk/>
            <pc:sldMk cId="1923064836" sldId="356"/>
            <ac:spMk id="3" creationId="{06942845-BD5A-42C5-A5C4-13339DD507AB}"/>
          </ac:spMkLst>
        </pc:spChg>
        <pc:spChg chg="mod">
          <ac:chgData name="Briggs, Connor" userId="885b7513-d3fa-4947-add1-efc2b24f04bd" providerId="ADAL" clId="{93A6E528-E4A3-4BFC-80E8-1FE6289CAFD1}" dt="2021-03-04T22:41:20.617" v="2283" actId="20577"/>
          <ac:spMkLst>
            <pc:docMk/>
            <pc:sldMk cId="1923064836" sldId="356"/>
            <ac:spMk id="4" creationId="{3F6CE2FE-F02B-461B-8C8F-E1DFA26F0ED4}"/>
          </ac:spMkLst>
        </pc:spChg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1178806272" sldId="357"/>
        </pc:sldMkLst>
      </pc:sldChg>
      <pc:sldChg chg="modSp add mod">
        <pc:chgData name="Briggs, Connor" userId="885b7513-d3fa-4947-add1-efc2b24f04bd" providerId="ADAL" clId="{93A6E528-E4A3-4BFC-80E8-1FE6289CAFD1}" dt="2021-03-04T22:43:48.357" v="2346" actId="113"/>
        <pc:sldMkLst>
          <pc:docMk/>
          <pc:sldMk cId="2800962027" sldId="357"/>
        </pc:sldMkLst>
        <pc:spChg chg="mod">
          <ac:chgData name="Briggs, Connor" userId="885b7513-d3fa-4947-add1-efc2b24f04bd" providerId="ADAL" clId="{93A6E528-E4A3-4BFC-80E8-1FE6289CAFD1}" dt="2021-03-04T22:43:48.357" v="2346" actId="113"/>
          <ac:spMkLst>
            <pc:docMk/>
            <pc:sldMk cId="2800962027" sldId="357"/>
            <ac:spMk id="4" creationId="{3F6CE2FE-F02B-461B-8C8F-E1DFA26F0ED4}"/>
          </ac:spMkLst>
        </pc:spChg>
      </pc:sldChg>
      <pc:sldChg chg="addSp delSp modSp add mod">
        <pc:chgData name="Briggs, Connor" userId="885b7513-d3fa-4947-add1-efc2b24f04bd" providerId="ADAL" clId="{93A6E528-E4A3-4BFC-80E8-1FE6289CAFD1}" dt="2021-03-04T23:02:21.954" v="2613" actId="20577"/>
        <pc:sldMkLst>
          <pc:docMk/>
          <pc:sldMk cId="3143862362" sldId="358"/>
        </pc:sldMkLst>
        <pc:spChg chg="add del mod">
          <ac:chgData name="Briggs, Connor" userId="885b7513-d3fa-4947-add1-efc2b24f04bd" providerId="ADAL" clId="{93A6E528-E4A3-4BFC-80E8-1FE6289CAFD1}" dt="2021-03-04T23:02:21.954" v="2613" actId="20577"/>
          <ac:spMkLst>
            <pc:docMk/>
            <pc:sldMk cId="3143862362" sldId="358"/>
            <ac:spMk id="4" creationId="{3F6CE2FE-F02B-461B-8C8F-E1DFA26F0ED4}"/>
          </ac:spMkLst>
        </pc:spChg>
        <pc:picChg chg="add del mod">
          <ac:chgData name="Briggs, Connor" userId="885b7513-d3fa-4947-add1-efc2b24f04bd" providerId="ADAL" clId="{93A6E528-E4A3-4BFC-80E8-1FE6289CAFD1}" dt="2021-03-04T22:45:56.026" v="2398"/>
          <ac:picMkLst>
            <pc:docMk/>
            <pc:sldMk cId="3143862362" sldId="358"/>
            <ac:picMk id="5" creationId="{7DC62E78-7BFD-4F23-A58B-D9349698EB7F}"/>
          </ac:picMkLst>
        </pc:picChg>
        <pc:picChg chg="add mod">
          <ac:chgData name="Briggs, Connor" userId="885b7513-d3fa-4947-add1-efc2b24f04bd" providerId="ADAL" clId="{93A6E528-E4A3-4BFC-80E8-1FE6289CAFD1}" dt="2021-03-04T23:01:57.154" v="2581" actId="14100"/>
          <ac:picMkLst>
            <pc:docMk/>
            <pc:sldMk cId="3143862362" sldId="358"/>
            <ac:picMk id="6" creationId="{81F431BF-6685-4062-A6C8-7A6D8A7E1195}"/>
          </ac:picMkLst>
        </pc:picChg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3365984891" sldId="358"/>
        </pc:sldMkLst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3011505804" sldId="359"/>
        </pc:sldMkLst>
      </pc:sldChg>
      <pc:sldChg chg="addSp delSp modSp add mod ord">
        <pc:chgData name="Briggs, Connor" userId="885b7513-d3fa-4947-add1-efc2b24f04bd" providerId="ADAL" clId="{93A6E528-E4A3-4BFC-80E8-1FE6289CAFD1}" dt="2021-03-05T04:23:06.417" v="3771" actId="20577"/>
        <pc:sldMkLst>
          <pc:docMk/>
          <pc:sldMk cId="4090851565" sldId="359"/>
        </pc:sldMkLst>
        <pc:spChg chg="mod">
          <ac:chgData name="Briggs, Connor" userId="885b7513-d3fa-4947-add1-efc2b24f04bd" providerId="ADAL" clId="{93A6E528-E4A3-4BFC-80E8-1FE6289CAFD1}" dt="2021-03-05T04:23:06.417" v="3771" actId="20577"/>
          <ac:spMkLst>
            <pc:docMk/>
            <pc:sldMk cId="4090851565" sldId="359"/>
            <ac:spMk id="3" creationId="{06942845-BD5A-42C5-A5C4-13339DD507AB}"/>
          </ac:spMkLst>
        </pc:spChg>
        <pc:spChg chg="mod">
          <ac:chgData name="Briggs, Connor" userId="885b7513-d3fa-4947-add1-efc2b24f04bd" providerId="ADAL" clId="{93A6E528-E4A3-4BFC-80E8-1FE6289CAFD1}" dt="2021-03-05T04:21:31.991" v="3737" actId="113"/>
          <ac:spMkLst>
            <pc:docMk/>
            <pc:sldMk cId="4090851565" sldId="359"/>
            <ac:spMk id="4" creationId="{3F6CE2FE-F02B-461B-8C8F-E1DFA26F0ED4}"/>
          </ac:spMkLst>
        </pc:spChg>
        <pc:picChg chg="del">
          <ac:chgData name="Briggs, Connor" userId="885b7513-d3fa-4947-add1-efc2b24f04bd" providerId="ADAL" clId="{93A6E528-E4A3-4BFC-80E8-1FE6289CAFD1}" dt="2021-03-05T04:11:53.882" v="3004" actId="478"/>
          <ac:picMkLst>
            <pc:docMk/>
            <pc:sldMk cId="4090851565" sldId="359"/>
            <ac:picMk id="5" creationId="{B613685C-3D37-4167-B039-2E193D1B0A2A}"/>
          </ac:picMkLst>
        </pc:picChg>
        <pc:picChg chg="add mod">
          <ac:chgData name="Briggs, Connor" userId="885b7513-d3fa-4947-add1-efc2b24f04bd" providerId="ADAL" clId="{93A6E528-E4A3-4BFC-80E8-1FE6289CAFD1}" dt="2021-03-05T04:20:36.879" v="3698" actId="14100"/>
          <ac:picMkLst>
            <pc:docMk/>
            <pc:sldMk cId="4090851565" sldId="359"/>
            <ac:picMk id="6" creationId="{FB8AECD2-6C38-4567-B930-6F3FDD339E5E}"/>
          </ac:picMkLst>
        </pc:picChg>
      </pc:sldChg>
      <pc:sldChg chg="delSp modSp add mod">
        <pc:chgData name="Briggs, Connor" userId="885b7513-d3fa-4947-add1-efc2b24f04bd" providerId="ADAL" clId="{93A6E528-E4A3-4BFC-80E8-1FE6289CAFD1}" dt="2021-03-05T04:23:29.019" v="3794" actId="20577"/>
        <pc:sldMkLst>
          <pc:docMk/>
          <pc:sldMk cId="1001889359" sldId="360"/>
        </pc:sldMkLst>
        <pc:spChg chg="mod">
          <ac:chgData name="Briggs, Connor" userId="885b7513-d3fa-4947-add1-efc2b24f04bd" providerId="ADAL" clId="{93A6E528-E4A3-4BFC-80E8-1FE6289CAFD1}" dt="2021-03-05T04:23:29.019" v="3794" actId="20577"/>
          <ac:spMkLst>
            <pc:docMk/>
            <pc:sldMk cId="1001889359" sldId="360"/>
            <ac:spMk id="3" creationId="{06942845-BD5A-42C5-A5C4-13339DD507AB}"/>
          </ac:spMkLst>
        </pc:spChg>
        <pc:spChg chg="mod">
          <ac:chgData name="Briggs, Connor" userId="885b7513-d3fa-4947-add1-efc2b24f04bd" providerId="ADAL" clId="{93A6E528-E4A3-4BFC-80E8-1FE6289CAFD1}" dt="2021-03-05T04:23:18.624" v="3776" actId="12"/>
          <ac:spMkLst>
            <pc:docMk/>
            <pc:sldMk cId="1001889359" sldId="360"/>
            <ac:spMk id="4" creationId="{3F6CE2FE-F02B-461B-8C8F-E1DFA26F0ED4}"/>
          </ac:spMkLst>
        </pc:spChg>
        <pc:picChg chg="del">
          <ac:chgData name="Briggs, Connor" userId="885b7513-d3fa-4947-add1-efc2b24f04bd" providerId="ADAL" clId="{93A6E528-E4A3-4BFC-80E8-1FE6289CAFD1}" dt="2021-03-05T04:23:10.372" v="3772" actId="478"/>
          <ac:picMkLst>
            <pc:docMk/>
            <pc:sldMk cId="1001889359" sldId="360"/>
            <ac:picMk id="5" creationId="{B613685C-3D37-4167-B039-2E193D1B0A2A}"/>
          </ac:picMkLst>
        </pc:picChg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2618998537" sldId="360"/>
        </pc:sldMkLst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1159109592" sldId="361"/>
        </pc:sldMkLst>
      </pc:sldChg>
      <pc:sldChg chg="modSp add mod">
        <pc:chgData name="Briggs, Connor" userId="885b7513-d3fa-4947-add1-efc2b24f04bd" providerId="ADAL" clId="{93A6E528-E4A3-4BFC-80E8-1FE6289CAFD1}" dt="2021-03-05T04:23:39.679" v="3814" actId="6549"/>
        <pc:sldMkLst>
          <pc:docMk/>
          <pc:sldMk cId="3407137861" sldId="361"/>
        </pc:sldMkLst>
        <pc:spChg chg="mod">
          <ac:chgData name="Briggs, Connor" userId="885b7513-d3fa-4947-add1-efc2b24f04bd" providerId="ADAL" clId="{93A6E528-E4A3-4BFC-80E8-1FE6289CAFD1}" dt="2021-03-05T04:23:39.679" v="3814" actId="6549"/>
          <ac:spMkLst>
            <pc:docMk/>
            <pc:sldMk cId="3407137861" sldId="361"/>
            <ac:spMk id="3" creationId="{06942845-BD5A-42C5-A5C4-13339DD507AB}"/>
          </ac:spMkLst>
        </pc:spChg>
      </pc:sldChg>
      <pc:sldChg chg="modSp add mod">
        <pc:chgData name="Briggs, Connor" userId="885b7513-d3fa-4947-add1-efc2b24f04bd" providerId="ADAL" clId="{93A6E528-E4A3-4BFC-80E8-1FE6289CAFD1}" dt="2021-03-05T04:25:02.375" v="3841" actId="113"/>
        <pc:sldMkLst>
          <pc:docMk/>
          <pc:sldMk cId="2709994890" sldId="362"/>
        </pc:sldMkLst>
        <pc:spChg chg="mod">
          <ac:chgData name="Briggs, Connor" userId="885b7513-d3fa-4947-add1-efc2b24f04bd" providerId="ADAL" clId="{93A6E528-E4A3-4BFC-80E8-1FE6289CAFD1}" dt="2021-03-05T04:25:02.375" v="3841" actId="113"/>
          <ac:spMkLst>
            <pc:docMk/>
            <pc:sldMk cId="2709994890" sldId="362"/>
            <ac:spMk id="4" creationId="{9F800888-D9B6-49F1-8B90-B7E4BB43ED5B}"/>
          </ac:spMkLst>
        </pc:spChg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3529641639" sldId="362"/>
        </pc:sldMkLst>
      </pc:sldChg>
      <pc:sldChg chg="add del">
        <pc:chgData name="Briggs, Connor" userId="885b7513-d3fa-4947-add1-efc2b24f04bd" providerId="ADAL" clId="{93A6E528-E4A3-4BFC-80E8-1FE6289CAFD1}" dt="2021-03-05T04:24:17.340" v="3836" actId="2696"/>
        <pc:sldMkLst>
          <pc:docMk/>
          <pc:sldMk cId="3926760332" sldId="362"/>
        </pc:sldMkLst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2396830660" sldId="363"/>
        </pc:sldMkLst>
      </pc:sldChg>
      <pc:sldChg chg="modSp add mod ord">
        <pc:chgData name="Briggs, Connor" userId="885b7513-d3fa-4947-add1-efc2b24f04bd" providerId="ADAL" clId="{93A6E528-E4A3-4BFC-80E8-1FE6289CAFD1}" dt="2021-03-05T04:25:55.504" v="3858"/>
        <pc:sldMkLst>
          <pc:docMk/>
          <pc:sldMk cId="2990661066" sldId="363"/>
        </pc:sldMkLst>
        <pc:spChg chg="mod">
          <ac:chgData name="Briggs, Connor" userId="885b7513-d3fa-4947-add1-efc2b24f04bd" providerId="ADAL" clId="{93A6E528-E4A3-4BFC-80E8-1FE6289CAFD1}" dt="2021-03-05T04:25:10.503" v="3844" actId="113"/>
          <ac:spMkLst>
            <pc:docMk/>
            <pc:sldMk cId="2990661066" sldId="363"/>
            <ac:spMk id="4" creationId="{9F800888-D9B6-49F1-8B90-B7E4BB43ED5B}"/>
          </ac:spMkLst>
        </pc:spChg>
      </pc:sldChg>
      <pc:sldChg chg="modSp add mod ord">
        <pc:chgData name="Briggs, Connor" userId="885b7513-d3fa-4947-add1-efc2b24f04bd" providerId="ADAL" clId="{93A6E528-E4A3-4BFC-80E8-1FE6289CAFD1}" dt="2021-03-05T04:26:06.958" v="3860"/>
        <pc:sldMkLst>
          <pc:docMk/>
          <pc:sldMk cId="1486477543" sldId="364"/>
        </pc:sldMkLst>
        <pc:spChg chg="mod">
          <ac:chgData name="Briggs, Connor" userId="885b7513-d3fa-4947-add1-efc2b24f04bd" providerId="ADAL" clId="{93A6E528-E4A3-4BFC-80E8-1FE6289CAFD1}" dt="2021-03-05T04:25:17.673" v="3847" actId="113"/>
          <ac:spMkLst>
            <pc:docMk/>
            <pc:sldMk cId="1486477543" sldId="364"/>
            <ac:spMk id="4" creationId="{9F800888-D9B6-49F1-8B90-B7E4BB43ED5B}"/>
          </ac:spMkLst>
        </pc:spChg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1520874073" sldId="364"/>
        </pc:sldMkLst>
      </pc:sldChg>
      <pc:sldChg chg="modSp add mod ord">
        <pc:chgData name="Briggs, Connor" userId="885b7513-d3fa-4947-add1-efc2b24f04bd" providerId="ADAL" clId="{93A6E528-E4A3-4BFC-80E8-1FE6289CAFD1}" dt="2021-03-05T04:26:21.828" v="3862"/>
        <pc:sldMkLst>
          <pc:docMk/>
          <pc:sldMk cId="588033218" sldId="365"/>
        </pc:sldMkLst>
        <pc:spChg chg="mod">
          <ac:chgData name="Briggs, Connor" userId="885b7513-d3fa-4947-add1-efc2b24f04bd" providerId="ADAL" clId="{93A6E528-E4A3-4BFC-80E8-1FE6289CAFD1}" dt="2021-03-05T04:25:23.294" v="3850" actId="113"/>
          <ac:spMkLst>
            <pc:docMk/>
            <pc:sldMk cId="588033218" sldId="365"/>
            <ac:spMk id="4" creationId="{9F800888-D9B6-49F1-8B90-B7E4BB43ED5B}"/>
          </ac:spMkLst>
        </pc:spChg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1232863992" sldId="365"/>
        </pc:sldMkLst>
      </pc:sldChg>
      <pc:sldChg chg="modSp add mod ord">
        <pc:chgData name="Briggs, Connor" userId="885b7513-d3fa-4947-add1-efc2b24f04bd" providerId="ADAL" clId="{93A6E528-E4A3-4BFC-80E8-1FE6289CAFD1}" dt="2021-03-05T04:27:13.186" v="3867"/>
        <pc:sldMkLst>
          <pc:docMk/>
          <pc:sldMk cId="1034864971" sldId="366"/>
        </pc:sldMkLst>
        <pc:spChg chg="mod">
          <ac:chgData name="Briggs, Connor" userId="885b7513-d3fa-4947-add1-efc2b24f04bd" providerId="ADAL" clId="{93A6E528-E4A3-4BFC-80E8-1FE6289CAFD1}" dt="2021-03-05T04:25:29.321" v="3853" actId="113"/>
          <ac:spMkLst>
            <pc:docMk/>
            <pc:sldMk cId="1034864971" sldId="366"/>
            <ac:spMk id="4" creationId="{9F800888-D9B6-49F1-8B90-B7E4BB43ED5B}"/>
          </ac:spMkLst>
        </pc:spChg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3398038895" sldId="366"/>
        </pc:sldMkLst>
      </pc:sldChg>
      <pc:sldChg chg="modSp add mod ord">
        <pc:chgData name="Briggs, Connor" userId="885b7513-d3fa-4947-add1-efc2b24f04bd" providerId="ADAL" clId="{93A6E528-E4A3-4BFC-80E8-1FE6289CAFD1}" dt="2021-03-05T04:27:24.231" v="3869"/>
        <pc:sldMkLst>
          <pc:docMk/>
          <pc:sldMk cId="2557104678" sldId="367"/>
        </pc:sldMkLst>
        <pc:spChg chg="mod">
          <ac:chgData name="Briggs, Connor" userId="885b7513-d3fa-4947-add1-efc2b24f04bd" providerId="ADAL" clId="{93A6E528-E4A3-4BFC-80E8-1FE6289CAFD1}" dt="2021-03-05T04:25:37.302" v="3856" actId="113"/>
          <ac:spMkLst>
            <pc:docMk/>
            <pc:sldMk cId="2557104678" sldId="367"/>
            <ac:spMk id="4" creationId="{9F800888-D9B6-49F1-8B90-B7E4BB43ED5B}"/>
          </ac:spMkLst>
        </pc:spChg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2743685347" sldId="368"/>
        </pc:sldMkLst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2705703643" sldId="369"/>
        </pc:sldMkLst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2852999743" sldId="370"/>
        </pc:sldMkLst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4216114069" sldId="371"/>
        </pc:sldMkLst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249472728" sldId="372"/>
        </pc:sldMkLst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2183085613" sldId="373"/>
        </pc:sldMkLst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3938235244" sldId="374"/>
        </pc:sldMkLst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1819969953" sldId="375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483102373" sldId="376"/>
        </pc:sldMkLst>
      </pc:sldChg>
    </pc:docChg>
  </pc:docChgLst>
  <pc:docChgLst>
    <pc:chgData name="Briggs, Connor" userId="885b7513-d3fa-4947-add1-efc2b24f04bd" providerId="ADAL" clId="{1161A626-BEF8-4713-B1B5-135DD7177FE9}"/>
    <pc:docChg chg="custSel modSld">
      <pc:chgData name="Briggs, Connor" userId="885b7513-d3fa-4947-add1-efc2b24f04bd" providerId="ADAL" clId="{1161A626-BEF8-4713-B1B5-135DD7177FE9}" dt="2021-06-29T14:52:18.343" v="9"/>
      <pc:docMkLst>
        <pc:docMk/>
      </pc:docMkLst>
      <pc:sldChg chg="modSp mod addCm modCm">
        <pc:chgData name="Briggs, Connor" userId="885b7513-d3fa-4947-add1-efc2b24f04bd" providerId="ADAL" clId="{1161A626-BEF8-4713-B1B5-135DD7177FE9}" dt="2021-06-29T14:52:18.343" v="9"/>
        <pc:sldMkLst>
          <pc:docMk/>
          <pc:sldMk cId="3466377223" sldId="352"/>
        </pc:sldMkLst>
        <pc:spChg chg="mod">
          <ac:chgData name="Briggs, Connor" userId="885b7513-d3fa-4947-add1-efc2b24f04bd" providerId="ADAL" clId="{1161A626-BEF8-4713-B1B5-135DD7177FE9}" dt="2021-06-29T14:51:33.973" v="7" actId="113"/>
          <ac:spMkLst>
            <pc:docMk/>
            <pc:sldMk cId="3466377223" sldId="352"/>
            <ac:spMk id="4" creationId="{3F6CE2FE-F02B-461B-8C8F-E1DFA26F0ED4}"/>
          </ac:spMkLst>
        </pc:spChg>
      </pc:sldChg>
    </pc:docChg>
  </pc:docChgLst>
  <pc:docChgLst>
    <pc:chgData name="Johnson, Scott" userId="bec97677-f0c6-4bfb-b610-83dc74061801" providerId="ADAL" clId="{CE1FEB70-B1CC-45AE-8547-69DE64994128}"/>
    <pc:docChg chg="custSel">
      <pc:chgData name="Johnson, Scott" userId="bec97677-f0c6-4bfb-b610-83dc74061801" providerId="ADAL" clId="{CE1FEB70-B1CC-45AE-8547-69DE64994128}" dt="2021-06-29T15:19:10.572" v="1" actId="1592"/>
      <pc:docMkLst>
        <pc:docMk/>
      </pc:docMkLst>
      <pc:sldChg chg="delCm">
        <pc:chgData name="Johnson, Scott" userId="bec97677-f0c6-4bfb-b610-83dc74061801" providerId="ADAL" clId="{CE1FEB70-B1CC-45AE-8547-69DE64994128}" dt="2021-06-29T15:19:10.572" v="1" actId="1592"/>
        <pc:sldMkLst>
          <pc:docMk/>
          <pc:sldMk cId="3466377223" sldId="352"/>
        </pc:sldMkLst>
      </pc:sldChg>
    </pc:docChg>
  </pc:docChgLst>
  <pc:docChgLst>
    <pc:chgData name="Briggs, Connor" userId="885b7513-d3fa-4947-add1-efc2b24f04bd" providerId="ADAL" clId="{60F5222B-2A02-40B3-B4D0-403B84C03D84}"/>
    <pc:docChg chg="modSld">
      <pc:chgData name="Briggs, Connor" userId="885b7513-d3fa-4947-add1-efc2b24f04bd" providerId="ADAL" clId="{60F5222B-2A02-40B3-B4D0-403B84C03D84}" dt="2021-02-23T20:47:21.351" v="128" actId="20577"/>
      <pc:docMkLst>
        <pc:docMk/>
      </pc:docMkLst>
      <pc:sldChg chg="modSp mod">
        <pc:chgData name="Briggs, Connor" userId="885b7513-d3fa-4947-add1-efc2b24f04bd" providerId="ADAL" clId="{60F5222B-2A02-40B3-B4D0-403B84C03D84}" dt="2021-02-23T20:47:21.351" v="128" actId="20577"/>
        <pc:sldMkLst>
          <pc:docMk/>
          <pc:sldMk cId="595055486" sldId="308"/>
        </pc:sldMkLst>
        <pc:spChg chg="mod">
          <ac:chgData name="Briggs, Connor" userId="885b7513-d3fa-4947-add1-efc2b24f04bd" providerId="ADAL" clId="{60F5222B-2A02-40B3-B4D0-403B84C03D84}" dt="2021-02-23T20:47:21.351" v="128" actId="20577"/>
          <ac:spMkLst>
            <pc:docMk/>
            <pc:sldMk cId="595055486" sldId="308"/>
            <ac:spMk id="4" creationId="{3F6CE2FE-F02B-461B-8C8F-E1DFA26F0ED4}"/>
          </ac:spMkLst>
        </pc:spChg>
      </pc:sldChg>
      <pc:sldChg chg="modSp mod">
        <pc:chgData name="Briggs, Connor" userId="885b7513-d3fa-4947-add1-efc2b24f04bd" providerId="ADAL" clId="{60F5222B-2A02-40B3-B4D0-403B84C03D84}" dt="2021-02-23T20:47:04.983" v="66" actId="20577"/>
        <pc:sldMkLst>
          <pc:docMk/>
          <pc:sldMk cId="3545492825" sldId="309"/>
        </pc:sldMkLst>
        <pc:spChg chg="mod">
          <ac:chgData name="Briggs, Connor" userId="885b7513-d3fa-4947-add1-efc2b24f04bd" providerId="ADAL" clId="{60F5222B-2A02-40B3-B4D0-403B84C03D84}" dt="2021-02-23T20:47:04.983" v="66" actId="20577"/>
          <ac:spMkLst>
            <pc:docMk/>
            <pc:sldMk cId="3545492825" sldId="309"/>
            <ac:spMk id="4" creationId="{3F6CE2FE-F02B-461B-8C8F-E1DFA26F0ED4}"/>
          </ac:spMkLst>
        </pc:spChg>
      </pc:sldChg>
      <pc:sldChg chg="modSp mod">
        <pc:chgData name="Briggs, Connor" userId="885b7513-d3fa-4947-add1-efc2b24f04bd" providerId="ADAL" clId="{60F5222B-2A02-40B3-B4D0-403B84C03D84}" dt="2021-02-23T20:10:12.204" v="2" actId="20577"/>
        <pc:sldMkLst>
          <pc:docMk/>
          <pc:sldMk cId="183962543" sldId="341"/>
        </pc:sldMkLst>
        <pc:spChg chg="mod">
          <ac:chgData name="Briggs, Connor" userId="885b7513-d3fa-4947-add1-efc2b24f04bd" providerId="ADAL" clId="{60F5222B-2A02-40B3-B4D0-403B84C03D84}" dt="2021-02-23T20:10:12.204" v="2" actId="20577"/>
          <ac:spMkLst>
            <pc:docMk/>
            <pc:sldMk cId="183962543" sldId="341"/>
            <ac:spMk id="4" creationId="{3F6CE2FE-F02B-461B-8C8F-E1DFA26F0ED4}"/>
          </ac:spMkLst>
        </pc:spChg>
      </pc:sldChg>
    </pc:docChg>
  </pc:docChgLst>
  <pc:docChgLst>
    <pc:chgData name="Reese, John" userId="8427cab8-ecc8-4a74-a2ec-269c5160d082" providerId="ADAL" clId="{57990AD6-4F2F-4034-BB0F-E410312C71F6}"/>
    <pc:docChg chg="modSld">
      <pc:chgData name="Reese, John" userId="8427cab8-ecc8-4a74-a2ec-269c5160d082" providerId="ADAL" clId="{57990AD6-4F2F-4034-BB0F-E410312C71F6}" dt="2021-03-03T18:28:12.649" v="2" actId="13926"/>
      <pc:docMkLst>
        <pc:docMk/>
      </pc:docMkLst>
      <pc:sldChg chg="modSp mod">
        <pc:chgData name="Reese, John" userId="8427cab8-ecc8-4a74-a2ec-269c5160d082" providerId="ADAL" clId="{57990AD6-4F2F-4034-BB0F-E410312C71F6}" dt="2021-03-03T18:28:12.649" v="2" actId="13926"/>
        <pc:sldMkLst>
          <pc:docMk/>
          <pc:sldMk cId="2366694518" sldId="288"/>
        </pc:sldMkLst>
        <pc:spChg chg="mod">
          <ac:chgData name="Reese, John" userId="8427cab8-ecc8-4a74-a2ec-269c5160d082" providerId="ADAL" clId="{57990AD6-4F2F-4034-BB0F-E410312C71F6}" dt="2021-03-03T18:28:12.649" v="2" actId="13926"/>
          <ac:spMkLst>
            <pc:docMk/>
            <pc:sldMk cId="2366694518" sldId="288"/>
            <ac:spMk id="4" creationId="{3F6CE2FE-F02B-461B-8C8F-E1DFA26F0ED4}"/>
          </ac:spMkLst>
        </pc:spChg>
      </pc:sldChg>
    </pc:docChg>
  </pc:docChgLst>
  <pc:docChgLst>
    <pc:chgData name="Johnson, Scott" userId="bec97677-f0c6-4bfb-b610-83dc74061801" providerId="ADAL" clId="{B885FC12-CBD6-4D25-AE2E-D9DE035ADB92}"/>
    <pc:docChg chg="custSel modSld">
      <pc:chgData name="Johnson, Scott" userId="bec97677-f0c6-4bfb-b610-83dc74061801" providerId="ADAL" clId="{B885FC12-CBD6-4D25-AE2E-D9DE035ADB92}" dt="2021-06-28T18:37:50.303" v="67" actId="1592"/>
      <pc:docMkLst>
        <pc:docMk/>
      </pc:docMkLst>
      <pc:sldChg chg="modSp mod addCm delCm modCm">
        <pc:chgData name="Johnson, Scott" userId="bec97677-f0c6-4bfb-b610-83dc74061801" providerId="ADAL" clId="{B885FC12-CBD6-4D25-AE2E-D9DE035ADB92}" dt="2021-06-28T18:37:50.303" v="67" actId="1592"/>
        <pc:sldMkLst>
          <pc:docMk/>
          <pc:sldMk cId="3466377223" sldId="352"/>
        </pc:sldMkLst>
        <pc:spChg chg="mod">
          <ac:chgData name="Johnson, Scott" userId="bec97677-f0c6-4bfb-b610-83dc74061801" providerId="ADAL" clId="{B885FC12-CBD6-4D25-AE2E-D9DE035ADB92}" dt="2021-06-28T17:57:34.076" v="28" actId="14100"/>
          <ac:spMkLst>
            <pc:docMk/>
            <pc:sldMk cId="3466377223" sldId="352"/>
            <ac:spMk id="4" creationId="{3F6CE2FE-F02B-461B-8C8F-E1DFA26F0ED4}"/>
          </ac:spMkLst>
        </pc:spChg>
      </pc:sldChg>
      <pc:sldChg chg="modSp mod">
        <pc:chgData name="Johnson, Scott" userId="bec97677-f0c6-4bfb-b610-83dc74061801" providerId="ADAL" clId="{B885FC12-CBD6-4D25-AE2E-D9DE035ADB92}" dt="2021-06-28T18:00:44.355" v="31" actId="115"/>
        <pc:sldMkLst>
          <pc:docMk/>
          <pc:sldMk cId="4090851565" sldId="359"/>
        </pc:sldMkLst>
        <pc:spChg chg="mod">
          <ac:chgData name="Johnson, Scott" userId="bec97677-f0c6-4bfb-b610-83dc74061801" providerId="ADAL" clId="{B885FC12-CBD6-4D25-AE2E-D9DE035ADB92}" dt="2021-06-28T18:00:44.355" v="31" actId="115"/>
          <ac:spMkLst>
            <pc:docMk/>
            <pc:sldMk cId="4090851565" sldId="359"/>
            <ac:spMk id="4" creationId="{3F6CE2FE-F02B-461B-8C8F-E1DFA26F0ED4}"/>
          </ac:spMkLst>
        </pc:spChg>
      </pc:sldChg>
      <pc:sldChg chg="modSp mod">
        <pc:chgData name="Johnson, Scott" userId="bec97677-f0c6-4bfb-b610-83dc74061801" providerId="ADAL" clId="{B885FC12-CBD6-4D25-AE2E-D9DE035ADB92}" dt="2021-06-28T18:05:41.740" v="63" actId="113"/>
        <pc:sldMkLst>
          <pc:docMk/>
          <pc:sldMk cId="4019239582" sldId="384"/>
        </pc:sldMkLst>
        <pc:spChg chg="mod">
          <ac:chgData name="Johnson, Scott" userId="bec97677-f0c6-4bfb-b610-83dc74061801" providerId="ADAL" clId="{B885FC12-CBD6-4D25-AE2E-D9DE035ADB92}" dt="2021-06-28T18:05:41.740" v="63" actId="113"/>
          <ac:spMkLst>
            <pc:docMk/>
            <pc:sldMk cId="4019239582" sldId="384"/>
            <ac:spMk id="11" creationId="{17511704-5D2B-4107-A623-B5E6645D1566}"/>
          </ac:spMkLst>
        </pc:spChg>
      </pc:sldChg>
      <pc:sldChg chg="modSp mod">
        <pc:chgData name="Johnson, Scott" userId="bec97677-f0c6-4bfb-b610-83dc74061801" providerId="ADAL" clId="{B885FC12-CBD6-4D25-AE2E-D9DE035ADB92}" dt="2021-06-28T18:37:16.216" v="66" actId="14100"/>
        <pc:sldMkLst>
          <pc:docMk/>
          <pc:sldMk cId="3425096125" sldId="385"/>
        </pc:sldMkLst>
        <pc:spChg chg="mod">
          <ac:chgData name="Johnson, Scott" userId="bec97677-f0c6-4bfb-b610-83dc74061801" providerId="ADAL" clId="{B885FC12-CBD6-4D25-AE2E-D9DE035ADB92}" dt="2021-06-28T18:37:16.216" v="66" actId="14100"/>
          <ac:spMkLst>
            <pc:docMk/>
            <pc:sldMk cId="3425096125" sldId="385"/>
            <ac:spMk id="4" creationId="{3F6CE2FE-F02B-461B-8C8F-E1DFA26F0ED4}"/>
          </ac:spMkLst>
        </pc:spChg>
      </pc:sldChg>
    </pc:docChg>
  </pc:docChgLst>
  <pc:docChgLst>
    <pc:chgData name="Muffoletto, Jamie" userId="S::jamie.muffoletto@tea.texas.gov::daf1e3c6-8137-448a-b141-d23049d419b5" providerId="AD" clId="Web-{BD2F0E76-248A-3A48-45FB-F532C9A29DB6}"/>
    <pc:docChg chg="">
      <pc:chgData name="Muffoletto, Jamie" userId="S::jamie.muffoletto@tea.texas.gov::daf1e3c6-8137-448a-b141-d23049d419b5" providerId="AD" clId="Web-{BD2F0E76-248A-3A48-45FB-F532C9A29DB6}" dt="2021-03-08T16:28:19.831" v="0"/>
      <pc:docMkLst>
        <pc:docMk/>
      </pc:docMkLst>
      <pc:sldChg chg="addCm">
        <pc:chgData name="Muffoletto, Jamie" userId="S::jamie.muffoletto@tea.texas.gov::daf1e3c6-8137-448a-b141-d23049d419b5" providerId="AD" clId="Web-{BD2F0E76-248A-3A48-45FB-F532C9A29DB6}" dt="2021-03-08T16:28:19.831" v="0"/>
        <pc:sldMkLst>
          <pc:docMk/>
          <pc:sldMk cId="1232863992" sldId="365"/>
        </pc:sldMkLst>
      </pc:sldChg>
    </pc:docChg>
  </pc:docChgLst>
  <pc:docChgLst>
    <pc:chgData name="Hanson, Terri" userId="a02fd813-d4f3-43fd-83dd-7393041517de" providerId="ADAL" clId="{EBC66FEA-B10F-42C8-BDF6-261D0A5B9D70}"/>
    <pc:docChg chg="custSel modSld">
      <pc:chgData name="Hanson, Terri" userId="a02fd813-d4f3-43fd-83dd-7393041517de" providerId="ADAL" clId="{EBC66FEA-B10F-42C8-BDF6-261D0A5B9D70}" dt="2021-07-14T18:40:07.641" v="12"/>
      <pc:docMkLst>
        <pc:docMk/>
      </pc:docMkLst>
      <pc:sldChg chg="addCm modCm">
        <pc:chgData name="Hanson, Terri" userId="a02fd813-d4f3-43fd-83dd-7393041517de" providerId="ADAL" clId="{EBC66FEA-B10F-42C8-BDF6-261D0A5B9D70}" dt="2021-07-14T18:40:07.641" v="12"/>
        <pc:sldMkLst>
          <pc:docMk/>
          <pc:sldMk cId="183962543" sldId="341"/>
        </pc:sldMkLst>
      </pc:sldChg>
      <pc:sldChg chg="addCm modCm">
        <pc:chgData name="Hanson, Terri" userId="a02fd813-d4f3-43fd-83dd-7393041517de" providerId="ADAL" clId="{EBC66FEA-B10F-42C8-BDF6-261D0A5B9D70}" dt="2021-07-14T18:35:53.202" v="8"/>
        <pc:sldMkLst>
          <pc:docMk/>
          <pc:sldMk cId="208315936" sldId="351"/>
        </pc:sldMkLst>
      </pc:sldChg>
      <pc:sldChg chg="addCm modCm">
        <pc:chgData name="Hanson, Terri" userId="a02fd813-d4f3-43fd-83dd-7393041517de" providerId="ADAL" clId="{EBC66FEA-B10F-42C8-BDF6-261D0A5B9D70}" dt="2021-07-14T18:30:25.514" v="1"/>
        <pc:sldMkLst>
          <pc:docMk/>
          <pc:sldMk cId="1321336440" sldId="376"/>
        </pc:sldMkLst>
      </pc:sldChg>
      <pc:sldChg chg="addCm modCm">
        <pc:chgData name="Hanson, Terri" userId="a02fd813-d4f3-43fd-83dd-7393041517de" providerId="ADAL" clId="{EBC66FEA-B10F-42C8-BDF6-261D0A5B9D70}" dt="2021-07-14T18:31:28.118" v="4" actId="5900"/>
        <pc:sldMkLst>
          <pc:docMk/>
          <pc:sldMk cId="993910196" sldId="381"/>
        </pc:sldMkLst>
      </pc:sldChg>
      <pc:sldChg chg="addCm modCm">
        <pc:chgData name="Hanson, Terri" userId="a02fd813-d4f3-43fd-83dd-7393041517de" providerId="ADAL" clId="{EBC66FEA-B10F-42C8-BDF6-261D0A5B9D70}" dt="2021-07-14T18:34:45.497" v="6"/>
        <pc:sldMkLst>
          <pc:docMk/>
          <pc:sldMk cId="3425096125" sldId="385"/>
        </pc:sldMkLst>
      </pc:sldChg>
    </pc:docChg>
  </pc:docChgLst>
  <pc:docChgLst>
    <pc:chgData name="Connor Briggs" userId="885b7513-d3fa-4947-add1-efc2b24f04bd" providerId="ADAL" clId="{563949B8-F409-4EF7-8FF6-DE29F90C9837}"/>
    <pc:docChg chg="undo custSel modSld">
      <pc:chgData name="Connor Briggs" userId="885b7513-d3fa-4947-add1-efc2b24f04bd" providerId="ADAL" clId="{563949B8-F409-4EF7-8FF6-DE29F90C9837}" dt="2021-07-14T22:25:22.466" v="4" actId="1589"/>
      <pc:docMkLst>
        <pc:docMk/>
      </pc:docMkLst>
      <pc:sldChg chg="modSp mod addCm">
        <pc:chgData name="Connor Briggs" userId="885b7513-d3fa-4947-add1-efc2b24f04bd" providerId="ADAL" clId="{563949B8-F409-4EF7-8FF6-DE29F90C9837}" dt="2021-07-14T22:25:22.466" v="4" actId="1589"/>
        <pc:sldMkLst>
          <pc:docMk/>
          <pc:sldMk cId="208315936" sldId="351"/>
        </pc:sldMkLst>
        <pc:graphicFrameChg chg="modGraphic">
          <ac:chgData name="Connor Briggs" userId="885b7513-d3fa-4947-add1-efc2b24f04bd" providerId="ADAL" clId="{563949B8-F409-4EF7-8FF6-DE29F90C9837}" dt="2021-07-14T22:25:11.561" v="3" actId="2165"/>
          <ac:graphicFrameMkLst>
            <pc:docMk/>
            <pc:sldMk cId="208315936" sldId="351"/>
            <ac:graphicFrameMk id="5" creationId="{557D000B-F323-4AEF-8058-4E0D6CC491DE}"/>
          </ac:graphicFrameMkLst>
        </pc:graphicFrameChg>
      </pc:sldChg>
    </pc:docChg>
  </pc:docChgLst>
  <pc:docChgLst>
    <pc:chgData name="Sharp, Stephanie" userId="4b7f997e-11e2-446b-b7b6-32dc105769b7" providerId="ADAL" clId="{BCA9072A-FA92-423B-9879-2AB7EA4E8A6A}"/>
    <pc:docChg chg="custSel modSld">
      <pc:chgData name="Sharp, Stephanie" userId="4b7f997e-11e2-446b-b7b6-32dc105769b7" providerId="ADAL" clId="{BCA9072A-FA92-423B-9879-2AB7EA4E8A6A}" dt="2021-07-14T20:28:07.901" v="18" actId="1592"/>
      <pc:docMkLst>
        <pc:docMk/>
      </pc:docMkLst>
      <pc:sldChg chg="modSp mod addCm delCm modCm">
        <pc:chgData name="Sharp, Stephanie" userId="4b7f997e-11e2-446b-b7b6-32dc105769b7" providerId="ADAL" clId="{BCA9072A-FA92-423B-9879-2AB7EA4E8A6A}" dt="2021-07-01T20:34:53.413" v="15"/>
        <pc:sldMkLst>
          <pc:docMk/>
          <pc:sldMk cId="183962543" sldId="341"/>
        </pc:sldMkLst>
        <pc:spChg chg="mod">
          <ac:chgData name="Sharp, Stephanie" userId="4b7f997e-11e2-446b-b7b6-32dc105769b7" providerId="ADAL" clId="{BCA9072A-FA92-423B-9879-2AB7EA4E8A6A}" dt="2021-07-01T20:33:46.753" v="11" actId="20577"/>
          <ac:spMkLst>
            <pc:docMk/>
            <pc:sldMk cId="183962543" sldId="341"/>
            <ac:spMk id="4" creationId="{3F6CE2FE-F02B-461B-8C8F-E1DFA26F0ED4}"/>
          </ac:spMkLst>
        </pc:spChg>
      </pc:sldChg>
      <pc:sldChg chg="modSp mod addCm delCm modCm">
        <pc:chgData name="Sharp, Stephanie" userId="4b7f997e-11e2-446b-b7b6-32dc105769b7" providerId="ADAL" clId="{BCA9072A-FA92-423B-9879-2AB7EA4E8A6A}" dt="2021-07-14T20:28:07.901" v="18" actId="1592"/>
        <pc:sldMkLst>
          <pc:docMk/>
          <pc:sldMk cId="1232863992" sldId="365"/>
        </pc:sldMkLst>
        <pc:spChg chg="mod">
          <ac:chgData name="Sharp, Stephanie" userId="4b7f997e-11e2-446b-b7b6-32dc105769b7" providerId="ADAL" clId="{BCA9072A-FA92-423B-9879-2AB7EA4E8A6A}" dt="2021-07-01T20:32:58.549" v="1" actId="20577"/>
          <ac:spMkLst>
            <pc:docMk/>
            <pc:sldMk cId="1232863992" sldId="365"/>
            <ac:spMk id="4" creationId="{3F6CE2FE-F02B-461B-8C8F-E1DFA26F0ED4}"/>
          </ac:spMkLst>
        </pc:spChg>
      </pc:sldChg>
      <pc:sldChg chg="modSp mod delCm">
        <pc:chgData name="Sharp, Stephanie" userId="4b7f997e-11e2-446b-b7b6-32dc105769b7" providerId="ADAL" clId="{BCA9072A-FA92-423B-9879-2AB7EA4E8A6A}" dt="2021-07-14T20:27:35.047" v="17" actId="1592"/>
        <pc:sldMkLst>
          <pc:docMk/>
          <pc:sldMk cId="993910196" sldId="381"/>
        </pc:sldMkLst>
        <pc:spChg chg="mod">
          <ac:chgData name="Sharp, Stephanie" userId="4b7f997e-11e2-446b-b7b6-32dc105769b7" providerId="ADAL" clId="{BCA9072A-FA92-423B-9879-2AB7EA4E8A6A}" dt="2021-07-14T20:27:30.103" v="16" actId="6549"/>
          <ac:spMkLst>
            <pc:docMk/>
            <pc:sldMk cId="993910196" sldId="381"/>
            <ac:spMk id="4" creationId="{3F6CE2FE-F02B-461B-8C8F-E1DFA26F0ED4}"/>
          </ac:spMkLst>
        </pc:spChg>
      </pc:sldChg>
      <pc:sldChg chg="modSp mod">
        <pc:chgData name="Sharp, Stephanie" userId="4b7f997e-11e2-446b-b7b6-32dc105769b7" providerId="ADAL" clId="{BCA9072A-FA92-423B-9879-2AB7EA4E8A6A}" dt="2021-07-01T20:33:03.132" v="2" actId="20577"/>
        <pc:sldMkLst>
          <pc:docMk/>
          <pc:sldMk cId="4051666515" sldId="382"/>
        </pc:sldMkLst>
        <pc:spChg chg="mod">
          <ac:chgData name="Sharp, Stephanie" userId="4b7f997e-11e2-446b-b7b6-32dc105769b7" providerId="ADAL" clId="{BCA9072A-FA92-423B-9879-2AB7EA4E8A6A}" dt="2021-07-01T20:33:03.132" v="2" actId="20577"/>
          <ac:spMkLst>
            <pc:docMk/>
            <pc:sldMk cId="4051666515" sldId="382"/>
            <ac:spMk id="4" creationId="{3F6CE2FE-F02B-461B-8C8F-E1DFA26F0ED4}"/>
          </ac:spMkLst>
        </pc:spChg>
      </pc:sldChg>
      <pc:sldChg chg="modSp mod">
        <pc:chgData name="Sharp, Stephanie" userId="4b7f997e-11e2-446b-b7b6-32dc105769b7" providerId="ADAL" clId="{BCA9072A-FA92-423B-9879-2AB7EA4E8A6A}" dt="2021-07-01T20:33:06.199" v="3" actId="20577"/>
        <pc:sldMkLst>
          <pc:docMk/>
          <pc:sldMk cId="932267932" sldId="383"/>
        </pc:sldMkLst>
        <pc:spChg chg="mod">
          <ac:chgData name="Sharp, Stephanie" userId="4b7f997e-11e2-446b-b7b6-32dc105769b7" providerId="ADAL" clId="{BCA9072A-FA92-423B-9879-2AB7EA4E8A6A}" dt="2021-07-01T20:33:06.199" v="3" actId="20577"/>
          <ac:spMkLst>
            <pc:docMk/>
            <pc:sldMk cId="932267932" sldId="383"/>
            <ac:spMk id="4" creationId="{3F6CE2FE-F02B-461B-8C8F-E1DFA26F0ED4}"/>
          </ac:spMkLst>
        </pc:spChg>
      </pc:sldChg>
    </pc:docChg>
  </pc:docChgLst>
  <pc:docChgLst>
    <pc:chgData name="Muffoletto, Jamie" userId="S::jamie.muffoletto@tea.texas.gov::daf1e3c6-8137-448a-b141-d23049d419b5" providerId="AD" clId="Web-{7DCDB19F-E088-0000-A8B3-F2A951E0B075}"/>
    <pc:docChg chg="modSld">
      <pc:chgData name="Muffoletto, Jamie" userId="S::jamie.muffoletto@tea.texas.gov::daf1e3c6-8137-448a-b141-d23049d419b5" providerId="AD" clId="Web-{7DCDB19F-E088-0000-A8B3-F2A951E0B075}" dt="2021-03-07T03:12:51.735" v="1"/>
      <pc:docMkLst>
        <pc:docMk/>
      </pc:docMkLst>
      <pc:sldChg chg="addSp delSp modSp">
        <pc:chgData name="Muffoletto, Jamie" userId="S::jamie.muffoletto@tea.texas.gov::daf1e3c6-8137-448a-b141-d23049d419b5" providerId="AD" clId="Web-{7DCDB19F-E088-0000-A8B3-F2A951E0B075}" dt="2021-03-07T03:12:51.735" v="1"/>
        <pc:sldMkLst>
          <pc:docMk/>
          <pc:sldMk cId="3407137861" sldId="361"/>
        </pc:sldMkLst>
        <pc:spChg chg="add del">
          <ac:chgData name="Muffoletto, Jamie" userId="S::jamie.muffoletto@tea.texas.gov::daf1e3c6-8137-448a-b141-d23049d419b5" providerId="AD" clId="Web-{7DCDB19F-E088-0000-A8B3-F2A951E0B075}" dt="2021-03-07T03:12:51.735" v="1"/>
          <ac:spMkLst>
            <pc:docMk/>
            <pc:sldMk cId="3407137861" sldId="361"/>
            <ac:spMk id="4" creationId="{3F6CE2FE-F02B-461B-8C8F-E1DFA26F0ED4}"/>
          </ac:spMkLst>
        </pc:spChg>
        <pc:picChg chg="add del mod ord">
          <ac:chgData name="Muffoletto, Jamie" userId="S::jamie.muffoletto@tea.texas.gov::daf1e3c6-8137-448a-b141-d23049d419b5" providerId="AD" clId="Web-{7DCDB19F-E088-0000-A8B3-F2A951E0B075}" dt="2021-03-07T03:12:51.735" v="1"/>
          <ac:picMkLst>
            <pc:docMk/>
            <pc:sldMk cId="3407137861" sldId="361"/>
            <ac:picMk id="2" creationId="{BCD444FB-6B5F-460C-B09E-AFA3E6ED3A90}"/>
          </ac:picMkLst>
        </pc:picChg>
      </pc:sldChg>
    </pc:docChg>
  </pc:docChgLst>
  <pc:docChgLst>
    <pc:chgData name="Briggs, Connor" userId="885b7513-d3fa-4947-add1-efc2b24f04bd" providerId="ADAL" clId="{563949B8-F409-4EF7-8FF6-DE29F90C9837}"/>
    <pc:docChg chg="custSel modSld">
      <pc:chgData name="Briggs, Connor" userId="885b7513-d3fa-4947-add1-efc2b24f04bd" providerId="ADAL" clId="{563949B8-F409-4EF7-8FF6-DE29F90C9837}" dt="2021-07-16T20:30:43.948" v="13" actId="1589"/>
      <pc:docMkLst>
        <pc:docMk/>
      </pc:docMkLst>
      <pc:sldChg chg="addCm">
        <pc:chgData name="Briggs, Connor" userId="885b7513-d3fa-4947-add1-efc2b24f04bd" providerId="ADAL" clId="{563949B8-F409-4EF7-8FF6-DE29F90C9837}" dt="2021-07-16T20:30:43.948" v="13" actId="1589"/>
        <pc:sldMkLst>
          <pc:docMk/>
          <pc:sldMk cId="183962543" sldId="341"/>
        </pc:sldMkLst>
      </pc:sldChg>
      <pc:sldChg chg="modSp mod addCm">
        <pc:chgData name="Briggs, Connor" userId="885b7513-d3fa-4947-add1-efc2b24f04bd" providerId="ADAL" clId="{563949B8-F409-4EF7-8FF6-DE29F90C9837}" dt="2021-07-16T20:15:25.506" v="11" actId="1589"/>
        <pc:sldMkLst>
          <pc:docMk/>
          <pc:sldMk cId="3425096125" sldId="385"/>
        </pc:sldMkLst>
        <pc:spChg chg="mod">
          <ac:chgData name="Briggs, Connor" userId="885b7513-d3fa-4947-add1-efc2b24f04bd" providerId="ADAL" clId="{563949B8-F409-4EF7-8FF6-DE29F90C9837}" dt="2021-07-16T20:15:19.520" v="10" actId="20577"/>
          <ac:spMkLst>
            <pc:docMk/>
            <pc:sldMk cId="3425096125" sldId="385"/>
            <ac:spMk id="4" creationId="{3F6CE2FE-F02B-461B-8C8F-E1DFA26F0ED4}"/>
          </ac:spMkLst>
        </pc:spChg>
      </pc:sldChg>
    </pc:docChg>
  </pc:docChgLst>
  <pc:docChgLst>
    <pc:chgData name="Johnson, Scott" userId="S::scott.johnson@tea.texas.gov::bec97677-f0c6-4bfb-b610-83dc74061801" providerId="AD" clId="Web-{C3422864-FD70-4DF8-8E2F-F79A17F795B1}"/>
    <pc:docChg chg="modSld">
      <pc:chgData name="Johnson, Scott" userId="S::scott.johnson@tea.texas.gov::bec97677-f0c6-4bfb-b610-83dc74061801" providerId="AD" clId="Web-{C3422864-FD70-4DF8-8E2F-F79A17F795B1}" dt="2021-06-28T23:57:06.167" v="3" actId="20577"/>
      <pc:docMkLst>
        <pc:docMk/>
      </pc:docMkLst>
      <pc:sldChg chg="modSp">
        <pc:chgData name="Johnson, Scott" userId="S::scott.johnson@tea.texas.gov::bec97677-f0c6-4bfb-b610-83dc74061801" providerId="AD" clId="Web-{C3422864-FD70-4DF8-8E2F-F79A17F795B1}" dt="2021-06-28T23:57:06.167" v="3" actId="20577"/>
        <pc:sldMkLst>
          <pc:docMk/>
          <pc:sldMk cId="208315936" sldId="351"/>
        </pc:sldMkLst>
        <pc:spChg chg="mod">
          <ac:chgData name="Johnson, Scott" userId="S::scott.johnson@tea.texas.gov::bec97677-f0c6-4bfb-b610-83dc74061801" providerId="AD" clId="Web-{C3422864-FD70-4DF8-8E2F-F79A17F795B1}" dt="2021-06-28T23:57:06.167" v="3" actId="20577"/>
          <ac:spMkLst>
            <pc:docMk/>
            <pc:sldMk cId="208315936" sldId="351"/>
            <ac:spMk id="3" creationId="{06942845-BD5A-42C5-A5C4-13339DD507AB}"/>
          </ac:spMkLst>
        </pc:spChg>
      </pc:sldChg>
    </pc:docChg>
  </pc:docChgLst>
  <pc:docChgLst>
    <pc:chgData name="Briggs, Connor" userId="885b7513-d3fa-4947-add1-efc2b24f04bd" providerId="ADAL" clId="{53E5E4A9-A568-4A75-936B-C03569B33DE6}"/>
    <pc:docChg chg="undo custSel addSld delSld modSld">
      <pc:chgData name="Briggs, Connor" userId="885b7513-d3fa-4947-add1-efc2b24f04bd" providerId="ADAL" clId="{53E5E4A9-A568-4A75-936B-C03569B33DE6}" dt="2021-06-21T22:50:31.389" v="598"/>
      <pc:docMkLst>
        <pc:docMk/>
      </pc:docMkLst>
      <pc:sldChg chg="modSp mod">
        <pc:chgData name="Briggs, Connor" userId="885b7513-d3fa-4947-add1-efc2b24f04bd" providerId="ADAL" clId="{53E5E4A9-A568-4A75-936B-C03569B33DE6}" dt="2021-06-21T22:49:30.791" v="592" actId="20577"/>
        <pc:sldMkLst>
          <pc:docMk/>
          <pc:sldMk cId="2295506554" sldId="306"/>
        </pc:sldMkLst>
        <pc:spChg chg="mod">
          <ac:chgData name="Briggs, Connor" userId="885b7513-d3fa-4947-add1-efc2b24f04bd" providerId="ADAL" clId="{53E5E4A9-A568-4A75-936B-C03569B33DE6}" dt="2021-06-21T22:49:30.791" v="592" actId="20577"/>
          <ac:spMkLst>
            <pc:docMk/>
            <pc:sldMk cId="2295506554" sldId="306"/>
            <ac:spMk id="4" creationId="{9F800888-D9B6-49F1-8B90-B7E4BB43ED5B}"/>
          </ac:spMkLst>
        </pc:spChg>
      </pc:sldChg>
      <pc:sldChg chg="del">
        <pc:chgData name="Briggs, Connor" userId="885b7513-d3fa-4947-add1-efc2b24f04bd" providerId="ADAL" clId="{53E5E4A9-A568-4A75-936B-C03569B33DE6}" dt="2021-06-17T21:36:36.489" v="136" actId="2696"/>
        <pc:sldMkLst>
          <pc:docMk/>
          <pc:sldMk cId="3378332009" sldId="339"/>
        </pc:sldMkLst>
      </pc:sldChg>
      <pc:sldChg chg="del">
        <pc:chgData name="Briggs, Connor" userId="885b7513-d3fa-4947-add1-efc2b24f04bd" providerId="ADAL" clId="{53E5E4A9-A568-4A75-936B-C03569B33DE6}" dt="2021-06-21T22:48:30.217" v="587" actId="47"/>
        <pc:sldMkLst>
          <pc:docMk/>
          <pc:sldMk cId="408416928" sldId="350"/>
        </pc:sldMkLst>
      </pc:sldChg>
      <pc:sldChg chg="modSp mod addCm modCm">
        <pc:chgData name="Briggs, Connor" userId="885b7513-d3fa-4947-add1-efc2b24f04bd" providerId="ADAL" clId="{53E5E4A9-A568-4A75-936B-C03569B33DE6}" dt="2021-06-21T22:50:31.389" v="598"/>
        <pc:sldMkLst>
          <pc:docMk/>
          <pc:sldMk cId="3466377223" sldId="352"/>
        </pc:sldMkLst>
        <pc:spChg chg="mod">
          <ac:chgData name="Briggs, Connor" userId="885b7513-d3fa-4947-add1-efc2b24f04bd" providerId="ADAL" clId="{53E5E4A9-A568-4A75-936B-C03569B33DE6}" dt="2021-06-17T21:31:26.161" v="5" actId="20577"/>
          <ac:spMkLst>
            <pc:docMk/>
            <pc:sldMk cId="3466377223" sldId="352"/>
            <ac:spMk id="3" creationId="{06942845-BD5A-42C5-A5C4-13339DD507AB}"/>
          </ac:spMkLst>
        </pc:spChg>
        <pc:spChg chg="mod">
          <ac:chgData name="Briggs, Connor" userId="885b7513-d3fa-4947-add1-efc2b24f04bd" providerId="ADAL" clId="{53E5E4A9-A568-4A75-936B-C03569B33DE6}" dt="2021-06-21T21:50:11.431" v="582" actId="113"/>
          <ac:spMkLst>
            <pc:docMk/>
            <pc:sldMk cId="3466377223" sldId="352"/>
            <ac:spMk id="4" creationId="{3F6CE2FE-F02B-461B-8C8F-E1DFA26F0ED4}"/>
          </ac:spMkLst>
        </pc:spChg>
      </pc:sldChg>
      <pc:sldChg chg="del">
        <pc:chgData name="Briggs, Connor" userId="885b7513-d3fa-4947-add1-efc2b24f04bd" providerId="ADAL" clId="{53E5E4A9-A568-4A75-936B-C03569B33DE6}" dt="2021-06-21T22:48:30.217" v="587" actId="47"/>
        <pc:sldMkLst>
          <pc:docMk/>
          <pc:sldMk cId="1656787820" sldId="353"/>
        </pc:sldMkLst>
      </pc:sldChg>
      <pc:sldChg chg="del">
        <pc:chgData name="Briggs, Connor" userId="885b7513-d3fa-4947-add1-efc2b24f04bd" providerId="ADAL" clId="{53E5E4A9-A568-4A75-936B-C03569B33DE6}" dt="2021-06-21T22:48:30.217" v="587" actId="47"/>
        <pc:sldMkLst>
          <pc:docMk/>
          <pc:sldMk cId="428615091" sldId="354"/>
        </pc:sldMkLst>
      </pc:sldChg>
      <pc:sldChg chg="del">
        <pc:chgData name="Briggs, Connor" userId="885b7513-d3fa-4947-add1-efc2b24f04bd" providerId="ADAL" clId="{53E5E4A9-A568-4A75-936B-C03569B33DE6}" dt="2021-06-21T22:48:30.217" v="587" actId="47"/>
        <pc:sldMkLst>
          <pc:docMk/>
          <pc:sldMk cId="921425740" sldId="355"/>
        </pc:sldMkLst>
      </pc:sldChg>
      <pc:sldChg chg="del">
        <pc:chgData name="Briggs, Connor" userId="885b7513-d3fa-4947-add1-efc2b24f04bd" providerId="ADAL" clId="{53E5E4A9-A568-4A75-936B-C03569B33DE6}" dt="2021-06-17T21:36:16.367" v="133" actId="2696"/>
        <pc:sldMkLst>
          <pc:docMk/>
          <pc:sldMk cId="1923064836" sldId="356"/>
        </pc:sldMkLst>
      </pc:sldChg>
      <pc:sldChg chg="del">
        <pc:chgData name="Briggs, Connor" userId="885b7513-d3fa-4947-add1-efc2b24f04bd" providerId="ADAL" clId="{53E5E4A9-A568-4A75-936B-C03569B33DE6}" dt="2021-06-17T21:36:19.873" v="134" actId="2696"/>
        <pc:sldMkLst>
          <pc:docMk/>
          <pc:sldMk cId="2800962027" sldId="357"/>
        </pc:sldMkLst>
      </pc:sldChg>
      <pc:sldChg chg="del">
        <pc:chgData name="Briggs, Connor" userId="885b7513-d3fa-4947-add1-efc2b24f04bd" providerId="ADAL" clId="{53E5E4A9-A568-4A75-936B-C03569B33DE6}" dt="2021-06-17T21:36:22.357" v="135" actId="2696"/>
        <pc:sldMkLst>
          <pc:docMk/>
          <pc:sldMk cId="3143862362" sldId="358"/>
        </pc:sldMkLst>
      </pc:sldChg>
      <pc:sldChg chg="modSp mod">
        <pc:chgData name="Briggs, Connor" userId="885b7513-d3fa-4947-add1-efc2b24f04bd" providerId="ADAL" clId="{53E5E4A9-A568-4A75-936B-C03569B33DE6}" dt="2021-06-21T21:54:17.757" v="586" actId="113"/>
        <pc:sldMkLst>
          <pc:docMk/>
          <pc:sldMk cId="4090851565" sldId="359"/>
        </pc:sldMkLst>
        <pc:spChg chg="mod">
          <ac:chgData name="Briggs, Connor" userId="885b7513-d3fa-4947-add1-efc2b24f04bd" providerId="ADAL" clId="{53E5E4A9-A568-4A75-936B-C03569B33DE6}" dt="2021-06-21T21:54:17.757" v="586" actId="113"/>
          <ac:spMkLst>
            <pc:docMk/>
            <pc:sldMk cId="4090851565" sldId="359"/>
            <ac:spMk id="4" creationId="{3F6CE2FE-F02B-461B-8C8F-E1DFA26F0ED4}"/>
          </ac:spMkLst>
        </pc:spChg>
      </pc:sldChg>
      <pc:sldChg chg="modSp mod">
        <pc:chgData name="Briggs, Connor" userId="885b7513-d3fa-4947-add1-efc2b24f04bd" providerId="ADAL" clId="{53E5E4A9-A568-4A75-936B-C03569B33DE6}" dt="2021-06-21T22:49:35.898" v="593" actId="20577"/>
        <pc:sldMkLst>
          <pc:docMk/>
          <pc:sldMk cId="1988807406" sldId="368"/>
        </pc:sldMkLst>
        <pc:spChg chg="mod">
          <ac:chgData name="Briggs, Connor" userId="885b7513-d3fa-4947-add1-efc2b24f04bd" providerId="ADAL" clId="{53E5E4A9-A568-4A75-936B-C03569B33DE6}" dt="2021-06-21T22:49:35.898" v="593" actId="20577"/>
          <ac:spMkLst>
            <pc:docMk/>
            <pc:sldMk cId="1988807406" sldId="368"/>
            <ac:spMk id="4" creationId="{9F800888-D9B6-49F1-8B90-B7E4BB43ED5B}"/>
          </ac:spMkLst>
        </pc:spChg>
      </pc:sldChg>
      <pc:sldChg chg="modSp mod">
        <pc:chgData name="Briggs, Connor" userId="885b7513-d3fa-4947-add1-efc2b24f04bd" providerId="ADAL" clId="{53E5E4A9-A568-4A75-936B-C03569B33DE6}" dt="2021-06-21T22:49:40.686" v="594" actId="20577"/>
        <pc:sldMkLst>
          <pc:docMk/>
          <pc:sldMk cId="2683067495" sldId="369"/>
        </pc:sldMkLst>
        <pc:spChg chg="mod">
          <ac:chgData name="Briggs, Connor" userId="885b7513-d3fa-4947-add1-efc2b24f04bd" providerId="ADAL" clId="{53E5E4A9-A568-4A75-936B-C03569B33DE6}" dt="2021-06-21T22:49:40.686" v="594" actId="20577"/>
          <ac:spMkLst>
            <pc:docMk/>
            <pc:sldMk cId="2683067495" sldId="369"/>
            <ac:spMk id="4" creationId="{9F800888-D9B6-49F1-8B90-B7E4BB43ED5B}"/>
          </ac:spMkLst>
        </pc:spChg>
      </pc:sldChg>
      <pc:sldChg chg="modSp mod">
        <pc:chgData name="Briggs, Connor" userId="885b7513-d3fa-4947-add1-efc2b24f04bd" providerId="ADAL" clId="{53E5E4A9-A568-4A75-936B-C03569B33DE6}" dt="2021-06-21T22:49:56.757" v="595" actId="20577"/>
        <pc:sldMkLst>
          <pc:docMk/>
          <pc:sldMk cId="2031665651" sldId="370"/>
        </pc:sldMkLst>
        <pc:spChg chg="mod">
          <ac:chgData name="Briggs, Connor" userId="885b7513-d3fa-4947-add1-efc2b24f04bd" providerId="ADAL" clId="{53E5E4A9-A568-4A75-936B-C03569B33DE6}" dt="2021-06-21T22:49:56.757" v="595" actId="20577"/>
          <ac:spMkLst>
            <pc:docMk/>
            <pc:sldMk cId="2031665651" sldId="370"/>
            <ac:spMk id="4" creationId="{9F800888-D9B6-49F1-8B90-B7E4BB43ED5B}"/>
          </ac:spMkLst>
        </pc:spChg>
      </pc:sldChg>
      <pc:sldChg chg="modSp del mod">
        <pc:chgData name="Briggs, Connor" userId="885b7513-d3fa-4947-add1-efc2b24f04bd" providerId="ADAL" clId="{53E5E4A9-A568-4A75-936B-C03569B33DE6}" dt="2021-06-21T22:50:07.401" v="596" actId="47"/>
        <pc:sldMkLst>
          <pc:docMk/>
          <pc:sldMk cId="1171931083" sldId="371"/>
        </pc:sldMkLst>
        <pc:spChg chg="mod">
          <ac:chgData name="Briggs, Connor" userId="885b7513-d3fa-4947-add1-efc2b24f04bd" providerId="ADAL" clId="{53E5E4A9-A568-4A75-936B-C03569B33DE6}" dt="2021-06-21T22:48:38.981" v="590" actId="5793"/>
          <ac:spMkLst>
            <pc:docMk/>
            <pc:sldMk cId="1171931083" sldId="371"/>
            <ac:spMk id="4" creationId="{9F800888-D9B6-49F1-8B90-B7E4BB43ED5B}"/>
          </ac:spMkLst>
        </pc:spChg>
      </pc:sldChg>
      <pc:sldChg chg="modSp mod">
        <pc:chgData name="Briggs, Connor" userId="885b7513-d3fa-4947-add1-efc2b24f04bd" providerId="ADAL" clId="{53E5E4A9-A568-4A75-936B-C03569B33DE6}" dt="2021-06-21T22:48:44.151" v="591" actId="20577"/>
        <pc:sldMkLst>
          <pc:docMk/>
          <pc:sldMk cId="1138949528" sldId="372"/>
        </pc:sldMkLst>
        <pc:spChg chg="mod">
          <ac:chgData name="Briggs, Connor" userId="885b7513-d3fa-4947-add1-efc2b24f04bd" providerId="ADAL" clId="{53E5E4A9-A568-4A75-936B-C03569B33DE6}" dt="2021-06-21T22:48:44.151" v="591" actId="20577"/>
          <ac:spMkLst>
            <pc:docMk/>
            <pc:sldMk cId="1138949528" sldId="372"/>
            <ac:spMk id="4" creationId="{9F800888-D9B6-49F1-8B90-B7E4BB43ED5B}"/>
          </ac:spMkLst>
        </pc:spChg>
      </pc:sldChg>
      <pc:sldChg chg="modSp mod">
        <pc:chgData name="Briggs, Connor" userId="885b7513-d3fa-4947-add1-efc2b24f04bd" providerId="ADAL" clId="{53E5E4A9-A568-4A75-936B-C03569B33DE6}" dt="2021-06-17T21:38:56.776" v="310" actId="1036"/>
        <pc:sldMkLst>
          <pc:docMk/>
          <pc:sldMk cId="1321336440" sldId="376"/>
        </pc:sldMkLst>
        <pc:picChg chg="mod">
          <ac:chgData name="Briggs, Connor" userId="885b7513-d3fa-4947-add1-efc2b24f04bd" providerId="ADAL" clId="{53E5E4A9-A568-4A75-936B-C03569B33DE6}" dt="2021-06-17T21:38:56.776" v="310" actId="1036"/>
          <ac:picMkLst>
            <pc:docMk/>
            <pc:sldMk cId="1321336440" sldId="376"/>
            <ac:picMk id="6" creationId="{B6173A26-E7DB-49AB-AF36-3D2C61A0750D}"/>
          </ac:picMkLst>
        </pc:picChg>
        <pc:picChg chg="mod">
          <ac:chgData name="Briggs, Connor" userId="885b7513-d3fa-4947-add1-efc2b24f04bd" providerId="ADAL" clId="{53E5E4A9-A568-4A75-936B-C03569B33DE6}" dt="2021-06-17T21:38:53.588" v="300" actId="1036"/>
          <ac:picMkLst>
            <pc:docMk/>
            <pc:sldMk cId="1321336440" sldId="376"/>
            <ac:picMk id="9" creationId="{B85ABBCC-1090-4D37-A4F3-B80FBC7ED715}"/>
          </ac:picMkLst>
        </pc:picChg>
      </pc:sldChg>
      <pc:sldChg chg="addSp delSp modSp add mod">
        <pc:chgData name="Briggs, Connor" userId="885b7513-d3fa-4947-add1-efc2b24f04bd" providerId="ADAL" clId="{53E5E4A9-A568-4A75-936B-C03569B33DE6}" dt="2021-06-17T21:59:37.268" v="557" actId="255"/>
        <pc:sldMkLst>
          <pc:docMk/>
          <pc:sldMk cId="4019239582" sldId="384"/>
        </pc:sldMkLst>
        <pc:spChg chg="mod">
          <ac:chgData name="Briggs, Connor" userId="885b7513-d3fa-4947-add1-efc2b24f04bd" providerId="ADAL" clId="{53E5E4A9-A568-4A75-936B-C03569B33DE6}" dt="2021-06-17T21:51:04.677" v="541" actId="20577"/>
          <ac:spMkLst>
            <pc:docMk/>
            <pc:sldMk cId="4019239582" sldId="384"/>
            <ac:spMk id="3" creationId="{06942845-BD5A-42C5-A5C4-13339DD507AB}"/>
          </ac:spMkLst>
        </pc:spChg>
        <pc:spChg chg="mod">
          <ac:chgData name="Briggs, Connor" userId="885b7513-d3fa-4947-add1-efc2b24f04bd" providerId="ADAL" clId="{53E5E4A9-A568-4A75-936B-C03569B33DE6}" dt="2021-06-17T21:44:28.432" v="410" actId="20577"/>
          <ac:spMkLst>
            <pc:docMk/>
            <pc:sldMk cId="4019239582" sldId="384"/>
            <ac:spMk id="4" creationId="{3F6CE2FE-F02B-461B-8C8F-E1DFA26F0ED4}"/>
          </ac:spMkLst>
        </pc:spChg>
        <pc:spChg chg="add del mod">
          <ac:chgData name="Briggs, Connor" userId="885b7513-d3fa-4947-add1-efc2b24f04bd" providerId="ADAL" clId="{53E5E4A9-A568-4A75-936B-C03569B33DE6}" dt="2021-06-17T21:50:05.881" v="423" actId="478"/>
          <ac:spMkLst>
            <pc:docMk/>
            <pc:sldMk cId="4019239582" sldId="384"/>
            <ac:spMk id="10" creationId="{B074EC6E-6B35-45B2-AB75-5DB8E82E32EE}"/>
          </ac:spMkLst>
        </pc:spChg>
        <pc:spChg chg="add mod">
          <ac:chgData name="Briggs, Connor" userId="885b7513-d3fa-4947-add1-efc2b24f04bd" providerId="ADAL" clId="{53E5E4A9-A568-4A75-936B-C03569B33DE6}" dt="2021-06-17T21:59:37.268" v="557" actId="255"/>
          <ac:spMkLst>
            <pc:docMk/>
            <pc:sldMk cId="4019239582" sldId="384"/>
            <ac:spMk id="11" creationId="{17511704-5D2B-4107-A623-B5E6645D1566}"/>
          </ac:spMkLst>
        </pc:spChg>
        <pc:picChg chg="del">
          <ac:chgData name="Briggs, Connor" userId="885b7513-d3fa-4947-add1-efc2b24f04bd" providerId="ADAL" clId="{53E5E4A9-A568-4A75-936B-C03569B33DE6}" dt="2021-06-17T21:44:23.967" v="408" actId="478"/>
          <ac:picMkLst>
            <pc:docMk/>
            <pc:sldMk cId="4019239582" sldId="384"/>
            <ac:picMk id="5" creationId="{FC7A4009-FC10-4CC6-B8CF-A7E12647D194}"/>
          </ac:picMkLst>
        </pc:picChg>
        <pc:picChg chg="add del mod">
          <ac:chgData name="Briggs, Connor" userId="885b7513-d3fa-4947-add1-efc2b24f04bd" providerId="ADAL" clId="{53E5E4A9-A568-4A75-936B-C03569B33DE6}" dt="2021-06-17T21:44:52.112" v="416" actId="478"/>
          <ac:picMkLst>
            <pc:docMk/>
            <pc:sldMk cId="4019239582" sldId="384"/>
            <ac:picMk id="6" creationId="{D2D57C16-B5DF-4917-AD20-64C07157FFC5}"/>
          </ac:picMkLst>
        </pc:picChg>
        <pc:picChg chg="del">
          <ac:chgData name="Briggs, Connor" userId="885b7513-d3fa-4947-add1-efc2b24f04bd" providerId="ADAL" clId="{53E5E4A9-A568-4A75-936B-C03569B33DE6}" dt="2021-06-17T21:44:19.442" v="406" actId="478"/>
          <ac:picMkLst>
            <pc:docMk/>
            <pc:sldMk cId="4019239582" sldId="384"/>
            <ac:picMk id="8" creationId="{F9389E07-2578-4666-B3EB-4EC040602B10}"/>
          </ac:picMkLst>
        </pc:picChg>
        <pc:picChg chg="add mod">
          <ac:chgData name="Briggs, Connor" userId="885b7513-d3fa-4947-add1-efc2b24f04bd" providerId="ADAL" clId="{53E5E4A9-A568-4A75-936B-C03569B33DE6}" dt="2021-06-17T21:59:12.651" v="555" actId="1076"/>
          <ac:picMkLst>
            <pc:docMk/>
            <pc:sldMk cId="4019239582" sldId="384"/>
            <ac:picMk id="9" creationId="{9693502B-45E0-4F34-90B8-EB5059558E61}"/>
          </ac:picMkLst>
        </pc:picChg>
      </pc:sldChg>
    </pc:docChg>
  </pc:docChgLst>
  <pc:docChgLst>
    <pc:chgData name="Ulrich, Melanie" userId="e032b114-1c8d-43bf-83d6-5bd6173b886f" providerId="ADAL" clId="{BA2A8C63-0E25-44D3-9CCA-B06055F65C38}"/>
    <pc:docChg chg="undo custSel mod modSld">
      <pc:chgData name="Ulrich, Melanie" userId="e032b114-1c8d-43bf-83d6-5bd6173b886f" providerId="ADAL" clId="{BA2A8C63-0E25-44D3-9CCA-B06055F65C38}" dt="2020-11-05T17:53:09.677" v="106" actId="478"/>
      <pc:docMkLst>
        <pc:docMk/>
      </pc:docMkLst>
      <pc:sldChg chg="addSp modSp mod">
        <pc:chgData name="Ulrich, Melanie" userId="e032b114-1c8d-43bf-83d6-5bd6173b886f" providerId="ADAL" clId="{BA2A8C63-0E25-44D3-9CCA-B06055F65C38}" dt="2020-11-05T17:37:34.206" v="100" actId="20577"/>
        <pc:sldMkLst>
          <pc:docMk/>
          <pc:sldMk cId="367918000" sldId="258"/>
        </pc:sldMkLst>
        <pc:spChg chg="mod">
          <ac:chgData name="Ulrich, Melanie" userId="e032b114-1c8d-43bf-83d6-5bd6173b886f" providerId="ADAL" clId="{BA2A8C63-0E25-44D3-9CCA-B06055F65C38}" dt="2020-11-05T17:37:34.206" v="100" actId="20577"/>
          <ac:spMkLst>
            <pc:docMk/>
            <pc:sldMk cId="367918000" sldId="258"/>
            <ac:spMk id="4" creationId="{D2D7CA18-B5E7-4D73-A8AF-3444E0331ADF}"/>
          </ac:spMkLst>
        </pc:spChg>
        <pc:picChg chg="add mod">
          <ac:chgData name="Ulrich, Melanie" userId="e032b114-1c8d-43bf-83d6-5bd6173b886f" providerId="ADAL" clId="{BA2A8C63-0E25-44D3-9CCA-B06055F65C38}" dt="2020-11-05T16:54:49.519" v="8" actId="1038"/>
          <ac:picMkLst>
            <pc:docMk/>
            <pc:sldMk cId="367918000" sldId="258"/>
            <ac:picMk id="3" creationId="{5AB9C140-521F-4B6D-BD7E-D8237030591D}"/>
          </ac:picMkLst>
        </pc:picChg>
      </pc:sldChg>
      <pc:sldChg chg="addSp delSp modSp mod modClrScheme chgLayout">
        <pc:chgData name="Ulrich, Melanie" userId="e032b114-1c8d-43bf-83d6-5bd6173b886f" providerId="ADAL" clId="{BA2A8C63-0E25-44D3-9CCA-B06055F65C38}" dt="2020-11-05T17:36:33.347" v="74" actId="21"/>
        <pc:sldMkLst>
          <pc:docMk/>
          <pc:sldMk cId="3498136201" sldId="267"/>
        </pc:sldMkLst>
        <pc:spChg chg="add del">
          <ac:chgData name="Ulrich, Melanie" userId="e032b114-1c8d-43bf-83d6-5bd6173b886f" providerId="ADAL" clId="{BA2A8C63-0E25-44D3-9CCA-B06055F65C38}" dt="2020-11-05T17:36:20.391" v="70" actId="26606"/>
          <ac:spMkLst>
            <pc:docMk/>
            <pc:sldMk cId="3498136201" sldId="267"/>
            <ac:spMk id="3" creationId="{B7726A92-BC31-4481-93A2-EECFCB56AD22}"/>
          </ac:spMkLst>
        </pc:spChg>
        <pc:spChg chg="del">
          <ac:chgData name="Ulrich, Melanie" userId="e032b114-1c8d-43bf-83d6-5bd6173b886f" providerId="ADAL" clId="{BA2A8C63-0E25-44D3-9CCA-B06055F65C38}" dt="2020-11-05T17:07:15.525" v="29" actId="931"/>
          <ac:spMkLst>
            <pc:docMk/>
            <pc:sldMk cId="3498136201" sldId="267"/>
            <ac:spMk id="4" creationId="{D0FDC5E0-D9ED-4824-9F67-838C92CB24C9}"/>
          </ac:spMkLst>
        </pc:spChg>
        <pc:spChg chg="add del mod">
          <ac:chgData name="Ulrich, Melanie" userId="e032b114-1c8d-43bf-83d6-5bd6173b886f" providerId="ADAL" clId="{BA2A8C63-0E25-44D3-9CCA-B06055F65C38}" dt="2020-11-05T17:36:33.347" v="74" actId="21"/>
          <ac:spMkLst>
            <pc:docMk/>
            <pc:sldMk cId="3498136201" sldId="267"/>
            <ac:spMk id="7" creationId="{F9CFFBCF-EF70-4EC3-8AC5-A6138A07D0A6}"/>
          </ac:spMkLst>
        </pc:spChg>
        <pc:spChg chg="add del mod">
          <ac:chgData name="Ulrich, Melanie" userId="e032b114-1c8d-43bf-83d6-5bd6173b886f" providerId="ADAL" clId="{BA2A8C63-0E25-44D3-9CCA-B06055F65C38}" dt="2020-11-05T17:36:20.391" v="70" actId="26606"/>
          <ac:spMkLst>
            <pc:docMk/>
            <pc:sldMk cId="3498136201" sldId="267"/>
            <ac:spMk id="10" creationId="{90FF8E98-5741-4D96-B39A-7F7E6CA354AB}"/>
          </ac:spMkLst>
        </pc:spChg>
        <pc:spChg chg="add del mod">
          <ac:chgData name="Ulrich, Melanie" userId="e032b114-1c8d-43bf-83d6-5bd6173b886f" providerId="ADAL" clId="{BA2A8C63-0E25-44D3-9CCA-B06055F65C38}" dt="2020-11-05T17:36:20.391" v="70" actId="26606"/>
          <ac:spMkLst>
            <pc:docMk/>
            <pc:sldMk cId="3498136201" sldId="267"/>
            <ac:spMk id="12" creationId="{10FF763E-BA76-42B9-9640-DA49C4DC80A7}"/>
          </ac:spMkLst>
        </pc:spChg>
        <pc:picChg chg="add del mod">
          <ac:chgData name="Ulrich, Melanie" userId="e032b114-1c8d-43bf-83d6-5bd6173b886f" providerId="ADAL" clId="{BA2A8C63-0E25-44D3-9CCA-B06055F65C38}" dt="2020-11-05T17:36:33.347" v="74" actId="21"/>
          <ac:picMkLst>
            <pc:docMk/>
            <pc:sldMk cId="3498136201" sldId="267"/>
            <ac:picMk id="5" creationId="{2F96B8EB-1C48-45D6-9A0D-D4AE314C946F}"/>
          </ac:picMkLst>
        </pc:picChg>
      </pc:sldChg>
      <pc:sldChg chg="addSp modSp mod">
        <pc:chgData name="Ulrich, Melanie" userId="e032b114-1c8d-43bf-83d6-5bd6173b886f" providerId="ADAL" clId="{BA2A8C63-0E25-44D3-9CCA-B06055F65C38}" dt="2020-11-05T16:55:11.423" v="12" actId="1076"/>
        <pc:sldMkLst>
          <pc:docMk/>
          <pc:sldMk cId="3147609828" sldId="268"/>
        </pc:sldMkLst>
        <pc:picChg chg="add mod">
          <ac:chgData name="Ulrich, Melanie" userId="e032b114-1c8d-43bf-83d6-5bd6173b886f" providerId="ADAL" clId="{BA2A8C63-0E25-44D3-9CCA-B06055F65C38}" dt="2020-11-05T16:55:11.423" v="12" actId="1076"/>
          <ac:picMkLst>
            <pc:docMk/>
            <pc:sldMk cId="3147609828" sldId="268"/>
            <ac:picMk id="2" creationId="{D64D4036-C90D-48DA-BE57-9999C2225C5D}"/>
          </ac:picMkLst>
        </pc:picChg>
      </pc:sldChg>
      <pc:sldChg chg="addSp delSp modSp mod">
        <pc:chgData name="Ulrich, Melanie" userId="e032b114-1c8d-43bf-83d6-5bd6173b886f" providerId="ADAL" clId="{BA2A8C63-0E25-44D3-9CCA-B06055F65C38}" dt="2020-11-05T17:36:39.352" v="76"/>
        <pc:sldMkLst>
          <pc:docMk/>
          <pc:sldMk cId="1128624508" sldId="269"/>
        </pc:sldMkLst>
        <pc:picChg chg="add del mod">
          <ac:chgData name="Ulrich, Melanie" userId="e032b114-1c8d-43bf-83d6-5bd6173b886f" providerId="ADAL" clId="{BA2A8C63-0E25-44D3-9CCA-B06055F65C38}" dt="2020-11-05T17:36:39.164" v="75" actId="478"/>
          <ac:picMkLst>
            <pc:docMk/>
            <pc:sldMk cId="1128624508" sldId="269"/>
            <ac:picMk id="7" creationId="{868D94ED-595D-44E3-8543-3EC332AA0475}"/>
          </ac:picMkLst>
        </pc:picChg>
        <pc:picChg chg="add mod">
          <ac:chgData name="Ulrich, Melanie" userId="e032b114-1c8d-43bf-83d6-5bd6173b886f" providerId="ADAL" clId="{BA2A8C63-0E25-44D3-9CCA-B06055F65C38}" dt="2020-11-05T17:36:39.352" v="76"/>
          <ac:picMkLst>
            <pc:docMk/>
            <pc:sldMk cId="1128624508" sldId="269"/>
            <ac:picMk id="8" creationId="{CCFD8DB7-F8BB-45E4-9867-146D4BA70715}"/>
          </ac:picMkLst>
        </pc:picChg>
      </pc:sldChg>
      <pc:sldChg chg="addSp delSp modSp mod">
        <pc:chgData name="Ulrich, Melanie" userId="e032b114-1c8d-43bf-83d6-5bd6173b886f" providerId="ADAL" clId="{BA2A8C63-0E25-44D3-9CCA-B06055F65C38}" dt="2020-11-05T17:53:09.677" v="106" actId="478"/>
        <pc:sldMkLst>
          <pc:docMk/>
          <pc:sldMk cId="4283534379" sldId="270"/>
        </pc:sldMkLst>
        <pc:spChg chg="add del mod">
          <ac:chgData name="Ulrich, Melanie" userId="e032b114-1c8d-43bf-83d6-5bd6173b886f" providerId="ADAL" clId="{BA2A8C63-0E25-44D3-9CCA-B06055F65C38}" dt="2020-11-05T17:53:09.677" v="106" actId="478"/>
          <ac:spMkLst>
            <pc:docMk/>
            <pc:sldMk cId="4283534379" sldId="270"/>
            <ac:spMk id="2" creationId="{C36DCEF7-BD60-400B-8DA5-66BF1F496B8E}"/>
          </ac:spMkLst>
        </pc:spChg>
        <pc:picChg chg="add del mod">
          <ac:chgData name="Ulrich, Melanie" userId="e032b114-1c8d-43bf-83d6-5bd6173b886f" providerId="ADAL" clId="{BA2A8C63-0E25-44D3-9CCA-B06055F65C38}" dt="2020-11-05T17:36:44.955" v="77" actId="478"/>
          <ac:picMkLst>
            <pc:docMk/>
            <pc:sldMk cId="4283534379" sldId="270"/>
            <ac:picMk id="3" creationId="{B435098E-C62A-4C54-B9C1-5DD12B2A6B3F}"/>
          </ac:picMkLst>
        </pc:picChg>
        <pc:picChg chg="add del mod">
          <ac:chgData name="Ulrich, Melanie" userId="e032b114-1c8d-43bf-83d6-5bd6173b886f" providerId="ADAL" clId="{BA2A8C63-0E25-44D3-9CCA-B06055F65C38}" dt="2020-11-05T17:36:53.180" v="79" actId="478"/>
          <ac:picMkLst>
            <pc:docMk/>
            <pc:sldMk cId="4283534379" sldId="270"/>
            <ac:picMk id="4" creationId="{6B7CC5E7-75DA-46B9-AA22-58054F7A59DB}"/>
          </ac:picMkLst>
        </pc:picChg>
        <pc:picChg chg="add mod">
          <ac:chgData name="Ulrich, Melanie" userId="e032b114-1c8d-43bf-83d6-5bd6173b886f" providerId="ADAL" clId="{BA2A8C63-0E25-44D3-9CCA-B06055F65C38}" dt="2020-11-05T17:36:53.595" v="80"/>
          <ac:picMkLst>
            <pc:docMk/>
            <pc:sldMk cId="4283534379" sldId="270"/>
            <ac:picMk id="6" creationId="{6257C53C-1687-4709-8FF7-A115013ED53F}"/>
          </ac:picMkLst>
        </pc:picChg>
      </pc:sldChg>
      <pc:sldChg chg="addSp delSp modSp mod">
        <pc:chgData name="Ulrich, Melanie" userId="e032b114-1c8d-43bf-83d6-5bd6173b886f" providerId="ADAL" clId="{BA2A8C63-0E25-44D3-9CCA-B06055F65C38}" dt="2020-11-05T17:36:57.308" v="82"/>
        <pc:sldMkLst>
          <pc:docMk/>
          <pc:sldMk cId="2321181180" sldId="271"/>
        </pc:sldMkLst>
        <pc:picChg chg="add del mod">
          <ac:chgData name="Ulrich, Melanie" userId="e032b114-1c8d-43bf-83d6-5bd6173b886f" providerId="ADAL" clId="{BA2A8C63-0E25-44D3-9CCA-B06055F65C38}" dt="2020-11-05T17:36:57.102" v="81" actId="478"/>
          <ac:picMkLst>
            <pc:docMk/>
            <pc:sldMk cId="2321181180" sldId="271"/>
            <ac:picMk id="8" creationId="{C70BB197-B4AA-475E-88BF-FCC555F78422}"/>
          </ac:picMkLst>
        </pc:picChg>
        <pc:picChg chg="add mod">
          <ac:chgData name="Ulrich, Melanie" userId="e032b114-1c8d-43bf-83d6-5bd6173b886f" providerId="ADAL" clId="{BA2A8C63-0E25-44D3-9CCA-B06055F65C38}" dt="2020-11-05T17:36:57.308" v="82"/>
          <ac:picMkLst>
            <pc:docMk/>
            <pc:sldMk cId="2321181180" sldId="271"/>
            <ac:picMk id="9" creationId="{E868AF3F-C9EB-486F-83FA-2ED57C25B8E3}"/>
          </ac:picMkLst>
        </pc:picChg>
      </pc:sldChg>
      <pc:sldChg chg="addSp mod">
        <pc:chgData name="Ulrich, Melanie" userId="e032b114-1c8d-43bf-83d6-5bd6173b886f" providerId="ADAL" clId="{BA2A8C63-0E25-44D3-9CCA-B06055F65C38}" dt="2020-11-05T16:54:58.943" v="9" actId="22"/>
        <pc:sldMkLst>
          <pc:docMk/>
          <pc:sldMk cId="2922062786" sldId="272"/>
        </pc:sldMkLst>
        <pc:picChg chg="add">
          <ac:chgData name="Ulrich, Melanie" userId="e032b114-1c8d-43bf-83d6-5bd6173b886f" providerId="ADAL" clId="{BA2A8C63-0E25-44D3-9CCA-B06055F65C38}" dt="2020-11-05T16:54:58.943" v="9" actId="22"/>
          <ac:picMkLst>
            <pc:docMk/>
            <pc:sldMk cId="2922062786" sldId="272"/>
            <ac:picMk id="2" creationId="{04CBA53F-FF23-4086-9532-862D24823BA4}"/>
          </ac:picMkLst>
        </pc:picChg>
      </pc:sldChg>
      <pc:sldChg chg="addSp modSp mod">
        <pc:chgData name="Ulrich, Melanie" userId="e032b114-1c8d-43bf-83d6-5bd6173b886f" providerId="ADAL" clId="{BA2A8C63-0E25-44D3-9CCA-B06055F65C38}" dt="2020-11-05T16:55:19.117" v="14" actId="1076"/>
        <pc:sldMkLst>
          <pc:docMk/>
          <pc:sldMk cId="2975579749" sldId="273"/>
        </pc:sldMkLst>
        <pc:picChg chg="add mod">
          <ac:chgData name="Ulrich, Melanie" userId="e032b114-1c8d-43bf-83d6-5bd6173b886f" providerId="ADAL" clId="{BA2A8C63-0E25-44D3-9CCA-B06055F65C38}" dt="2020-11-05T16:55:19.117" v="14" actId="1076"/>
          <ac:picMkLst>
            <pc:docMk/>
            <pc:sldMk cId="2975579749" sldId="273"/>
            <ac:picMk id="2" creationId="{1FFB5F41-1412-4FBD-82D7-BDB31041F3BF}"/>
          </ac:picMkLst>
        </pc:picChg>
      </pc:sldChg>
      <pc:sldChg chg="addSp modSp mod">
        <pc:chgData name="Ulrich, Melanie" userId="e032b114-1c8d-43bf-83d6-5bd6173b886f" providerId="ADAL" clId="{BA2A8C63-0E25-44D3-9CCA-B06055F65C38}" dt="2020-11-05T16:55:35.235" v="17" actId="1076"/>
        <pc:sldMkLst>
          <pc:docMk/>
          <pc:sldMk cId="1057026021" sldId="274"/>
        </pc:sldMkLst>
        <pc:picChg chg="add mod">
          <ac:chgData name="Ulrich, Melanie" userId="e032b114-1c8d-43bf-83d6-5bd6173b886f" providerId="ADAL" clId="{BA2A8C63-0E25-44D3-9CCA-B06055F65C38}" dt="2020-11-05T16:55:35.235" v="17" actId="1076"/>
          <ac:picMkLst>
            <pc:docMk/>
            <pc:sldMk cId="1057026021" sldId="274"/>
            <ac:picMk id="2" creationId="{AAC9D908-E229-428E-B03E-CCC5FE552C79}"/>
          </ac:picMkLst>
        </pc:picChg>
      </pc:sldChg>
      <pc:sldChg chg="addSp modSp mod">
        <pc:chgData name="Ulrich, Melanie" userId="e032b114-1c8d-43bf-83d6-5bd6173b886f" providerId="ADAL" clId="{BA2A8C63-0E25-44D3-9CCA-B06055F65C38}" dt="2020-11-05T16:56:01.996" v="26" actId="1076"/>
        <pc:sldMkLst>
          <pc:docMk/>
          <pc:sldMk cId="4001767812" sldId="275"/>
        </pc:sldMkLst>
        <pc:picChg chg="add mod">
          <ac:chgData name="Ulrich, Melanie" userId="e032b114-1c8d-43bf-83d6-5bd6173b886f" providerId="ADAL" clId="{BA2A8C63-0E25-44D3-9CCA-B06055F65C38}" dt="2020-11-05T16:56:01.996" v="26" actId="1076"/>
          <ac:picMkLst>
            <pc:docMk/>
            <pc:sldMk cId="4001767812" sldId="275"/>
            <ac:picMk id="2" creationId="{93DD442A-0B47-4BAB-BD2B-07B7AA5BEEE1}"/>
          </ac:picMkLst>
        </pc:picChg>
      </pc:sldChg>
      <pc:sldChg chg="addSp modSp mod">
        <pc:chgData name="Ulrich, Melanie" userId="e032b114-1c8d-43bf-83d6-5bd6173b886f" providerId="ADAL" clId="{BA2A8C63-0E25-44D3-9CCA-B06055F65C38}" dt="2020-11-05T16:56:08.372" v="28" actId="1076"/>
        <pc:sldMkLst>
          <pc:docMk/>
          <pc:sldMk cId="213599225" sldId="276"/>
        </pc:sldMkLst>
        <pc:picChg chg="add mod">
          <ac:chgData name="Ulrich, Melanie" userId="e032b114-1c8d-43bf-83d6-5bd6173b886f" providerId="ADAL" clId="{BA2A8C63-0E25-44D3-9CCA-B06055F65C38}" dt="2020-11-05T16:56:08.372" v="28" actId="1076"/>
          <ac:picMkLst>
            <pc:docMk/>
            <pc:sldMk cId="213599225" sldId="276"/>
            <ac:picMk id="8" creationId="{440167FE-6181-4F6B-9B5A-AAE048CC1FB5}"/>
          </ac:picMkLst>
        </pc:picChg>
      </pc:sldChg>
      <pc:sldChg chg="addSp modSp mod">
        <pc:chgData name="Ulrich, Melanie" userId="e032b114-1c8d-43bf-83d6-5bd6173b886f" providerId="ADAL" clId="{BA2A8C63-0E25-44D3-9CCA-B06055F65C38}" dt="2020-11-05T16:55:50.513" v="24" actId="1076"/>
        <pc:sldMkLst>
          <pc:docMk/>
          <pc:sldMk cId="2972553045" sldId="277"/>
        </pc:sldMkLst>
        <pc:picChg chg="add mod">
          <ac:chgData name="Ulrich, Melanie" userId="e032b114-1c8d-43bf-83d6-5bd6173b886f" providerId="ADAL" clId="{BA2A8C63-0E25-44D3-9CCA-B06055F65C38}" dt="2020-11-05T16:55:50.513" v="24" actId="1076"/>
          <ac:picMkLst>
            <pc:docMk/>
            <pc:sldMk cId="2972553045" sldId="277"/>
            <ac:picMk id="2" creationId="{753E4AEA-4461-426E-8150-99CF86632EF0}"/>
          </ac:picMkLst>
        </pc:picChg>
      </pc:sldChg>
    </pc:docChg>
  </pc:docChgLst>
  <pc:docChgLst>
    <pc:chgData name="Briggs, Connor" userId="S::connor.briggs@tea.texas.gov::885b7513-d3fa-4947-add1-efc2b24f04bd" providerId="AD" clId="Web-{CCAEA5A8-8649-64BC-A88A-EF8B23BBC543}"/>
    <pc:docChg chg="">
      <pc:chgData name="Briggs, Connor" userId="S::connor.briggs@tea.texas.gov::885b7513-d3fa-4947-add1-efc2b24f04bd" providerId="AD" clId="Web-{CCAEA5A8-8649-64BC-A88A-EF8B23BBC543}" dt="2021-03-08T16:23:42.331" v="0"/>
      <pc:docMkLst>
        <pc:docMk/>
      </pc:docMkLst>
      <pc:sldChg chg="addCm">
        <pc:chgData name="Briggs, Connor" userId="S::connor.briggs@tea.texas.gov::885b7513-d3fa-4947-add1-efc2b24f04bd" providerId="AD" clId="Web-{CCAEA5A8-8649-64BC-A88A-EF8B23BBC543}" dt="2021-03-08T16:23:42.331" v="0"/>
        <pc:sldMkLst>
          <pc:docMk/>
          <pc:sldMk cId="1232863992" sldId="365"/>
        </pc:sldMkLst>
      </pc:sldChg>
    </pc:docChg>
  </pc:docChgLst>
  <pc:docChgLst>
    <pc:chgData name="Johnson, Scott" userId="S::scott.johnson@tea.texas.gov::bec97677-f0c6-4bfb-b610-83dc74061801" providerId="AD" clId="Web-{E1EDC478-98C3-4979-9121-7403A9C1228A}"/>
    <pc:docChg chg="modSld">
      <pc:chgData name="Johnson, Scott" userId="S::scott.johnson@tea.texas.gov::bec97677-f0c6-4bfb-b610-83dc74061801" providerId="AD" clId="Web-{E1EDC478-98C3-4979-9121-7403A9C1228A}" dt="2021-06-28T23:55:15.455" v="7" actId="20577"/>
      <pc:docMkLst>
        <pc:docMk/>
      </pc:docMkLst>
      <pc:sldChg chg="modSp">
        <pc:chgData name="Johnson, Scott" userId="S::scott.johnson@tea.texas.gov::bec97677-f0c6-4bfb-b610-83dc74061801" providerId="AD" clId="Web-{E1EDC478-98C3-4979-9121-7403A9C1228A}" dt="2021-06-28T23:55:15.455" v="7" actId="20577"/>
        <pc:sldMkLst>
          <pc:docMk/>
          <pc:sldMk cId="208315936" sldId="351"/>
        </pc:sldMkLst>
        <pc:spChg chg="mod">
          <ac:chgData name="Johnson, Scott" userId="S::scott.johnson@tea.texas.gov::bec97677-f0c6-4bfb-b610-83dc74061801" providerId="AD" clId="Web-{E1EDC478-98C3-4979-9121-7403A9C1228A}" dt="2021-06-28T23:55:15.455" v="7" actId="20577"/>
          <ac:spMkLst>
            <pc:docMk/>
            <pc:sldMk cId="208315936" sldId="351"/>
            <ac:spMk id="3" creationId="{06942845-BD5A-42C5-A5C4-13339DD507AB}"/>
          </ac:spMkLst>
        </pc:spChg>
      </pc:sldChg>
    </pc:docChg>
  </pc:docChgLst>
  <pc:docChgLst>
    <pc:chgData name="Reese, John" userId="S::john.reese@tea.texas.gov::8427cab8-ecc8-4a74-a2ec-269c5160d082" providerId="AD" clId="Web-{FC7A72D4-3F56-45E3-9C31-F8742773C021}"/>
    <pc:docChg chg="addSld delSld modSld">
      <pc:chgData name="Reese, John" userId="S::john.reese@tea.texas.gov::8427cab8-ecc8-4a74-a2ec-269c5160d082" providerId="AD" clId="Web-{FC7A72D4-3F56-45E3-9C31-F8742773C021}" dt="2021-03-02T19:31:30.269" v="400" actId="20577"/>
      <pc:docMkLst>
        <pc:docMk/>
      </pc:docMkLst>
      <pc:sldChg chg="modSp">
        <pc:chgData name="Reese, John" userId="S::john.reese@tea.texas.gov::8427cab8-ecc8-4a74-a2ec-269c5160d082" providerId="AD" clId="Web-{FC7A72D4-3F56-45E3-9C31-F8742773C021}" dt="2021-03-02T19:30:00.174" v="375" actId="20577"/>
        <pc:sldMkLst>
          <pc:docMk/>
          <pc:sldMk cId="2975579749" sldId="273"/>
        </pc:sldMkLst>
        <pc:spChg chg="mod">
          <ac:chgData name="Reese, John" userId="S::john.reese@tea.texas.gov::8427cab8-ecc8-4a74-a2ec-269c5160d082" providerId="AD" clId="Web-{FC7A72D4-3F56-45E3-9C31-F8742773C021}" dt="2021-03-02T19:30:00.174" v="375" actId="20577"/>
          <ac:spMkLst>
            <pc:docMk/>
            <pc:sldMk cId="2975579749" sldId="273"/>
            <ac:spMk id="4" creationId="{3F6CE2FE-F02B-461B-8C8F-E1DFA26F0ED4}"/>
          </ac:spMkLst>
        </pc:spChg>
      </pc:sldChg>
      <pc:sldChg chg="modSp">
        <pc:chgData name="Reese, John" userId="S::john.reese@tea.texas.gov::8427cab8-ecc8-4a74-a2ec-269c5160d082" providerId="AD" clId="Web-{FC7A72D4-3F56-45E3-9C31-F8742773C021}" dt="2021-03-02T19:24:52.062" v="56" actId="20577"/>
        <pc:sldMkLst>
          <pc:docMk/>
          <pc:sldMk cId="4014164300" sldId="278"/>
        </pc:sldMkLst>
        <pc:spChg chg="mod">
          <ac:chgData name="Reese, John" userId="S::john.reese@tea.texas.gov::8427cab8-ecc8-4a74-a2ec-269c5160d082" providerId="AD" clId="Web-{FC7A72D4-3F56-45E3-9C31-F8742773C021}" dt="2021-03-02T19:24:52.062" v="56" actId="20577"/>
          <ac:spMkLst>
            <pc:docMk/>
            <pc:sldMk cId="4014164300" sldId="278"/>
            <ac:spMk id="4" creationId="{3F6CE2FE-F02B-461B-8C8F-E1DFA26F0ED4}"/>
          </ac:spMkLst>
        </pc:spChg>
      </pc:sldChg>
      <pc:sldChg chg="modSp">
        <pc:chgData name="Reese, John" userId="S::john.reese@tea.texas.gov::8427cab8-ecc8-4a74-a2ec-269c5160d082" providerId="AD" clId="Web-{FC7A72D4-3F56-45E3-9C31-F8742773C021}" dt="2021-03-02T19:23:23.905" v="51" actId="20577"/>
        <pc:sldMkLst>
          <pc:docMk/>
          <pc:sldMk cId="2666386289" sldId="279"/>
        </pc:sldMkLst>
        <pc:spChg chg="mod">
          <ac:chgData name="Reese, John" userId="S::john.reese@tea.texas.gov::8427cab8-ecc8-4a74-a2ec-269c5160d082" providerId="AD" clId="Web-{FC7A72D4-3F56-45E3-9C31-F8742773C021}" dt="2021-03-02T19:23:23.905" v="51" actId="20577"/>
          <ac:spMkLst>
            <pc:docMk/>
            <pc:sldMk cId="2666386289" sldId="279"/>
            <ac:spMk id="4" creationId="{3F6CE2FE-F02B-461B-8C8F-E1DFA26F0ED4}"/>
          </ac:spMkLst>
        </pc:spChg>
      </pc:sldChg>
      <pc:sldChg chg="modSp">
        <pc:chgData name="Reese, John" userId="S::john.reese@tea.texas.gov::8427cab8-ecc8-4a74-a2ec-269c5160d082" providerId="AD" clId="Web-{FC7A72D4-3F56-45E3-9C31-F8742773C021}" dt="2021-03-02T19:24:17.905" v="54" actId="20577"/>
        <pc:sldMkLst>
          <pc:docMk/>
          <pc:sldMk cId="2366694518" sldId="288"/>
        </pc:sldMkLst>
        <pc:spChg chg="mod">
          <ac:chgData name="Reese, John" userId="S::john.reese@tea.texas.gov::8427cab8-ecc8-4a74-a2ec-269c5160d082" providerId="AD" clId="Web-{FC7A72D4-3F56-45E3-9C31-F8742773C021}" dt="2021-03-02T19:24:17.905" v="54" actId="20577"/>
          <ac:spMkLst>
            <pc:docMk/>
            <pc:sldMk cId="2366694518" sldId="288"/>
            <ac:spMk id="4" creationId="{3F6CE2FE-F02B-461B-8C8F-E1DFA26F0ED4}"/>
          </ac:spMkLst>
        </pc:spChg>
      </pc:sldChg>
      <pc:sldChg chg="modSp">
        <pc:chgData name="Reese, John" userId="S::john.reese@tea.texas.gov::8427cab8-ecc8-4a74-a2ec-269c5160d082" providerId="AD" clId="Web-{FC7A72D4-3F56-45E3-9C31-F8742773C021}" dt="2021-03-02T19:31:30.269" v="400" actId="20577"/>
        <pc:sldMkLst>
          <pc:docMk/>
          <pc:sldMk cId="1121534450" sldId="340"/>
        </pc:sldMkLst>
        <pc:spChg chg="mod">
          <ac:chgData name="Reese, John" userId="S::john.reese@tea.texas.gov::8427cab8-ecc8-4a74-a2ec-269c5160d082" providerId="AD" clId="Web-{FC7A72D4-3F56-45E3-9C31-F8742773C021}" dt="2021-03-02T19:31:30.269" v="400" actId="20577"/>
          <ac:spMkLst>
            <pc:docMk/>
            <pc:sldMk cId="1121534450" sldId="340"/>
            <ac:spMk id="4" creationId="{3F6CE2FE-F02B-461B-8C8F-E1DFA26F0ED4}"/>
          </ac:spMkLst>
        </pc:spChg>
      </pc:sldChg>
      <pc:sldChg chg="modSp add del replId">
        <pc:chgData name="Reese, John" userId="S::john.reese@tea.texas.gov::8427cab8-ecc8-4a74-a2ec-269c5160d082" providerId="AD" clId="Web-{FC7A72D4-3F56-45E3-9C31-F8742773C021}" dt="2021-03-02T19:31:04.972" v="390"/>
        <pc:sldMkLst>
          <pc:docMk/>
          <pc:sldMk cId="1986901285" sldId="375"/>
        </pc:sldMkLst>
        <pc:spChg chg="mod">
          <ac:chgData name="Reese, John" userId="S::john.reese@tea.texas.gov::8427cab8-ecc8-4a74-a2ec-269c5160d082" providerId="AD" clId="Web-{FC7A72D4-3F56-45E3-9C31-F8742773C021}" dt="2021-03-02T19:30:39.706" v="388" actId="20577"/>
          <ac:spMkLst>
            <pc:docMk/>
            <pc:sldMk cId="1986901285" sldId="375"/>
            <ac:spMk id="3" creationId="{06942845-BD5A-42C5-A5C4-13339DD507AB}"/>
          </ac:spMkLst>
        </pc:spChg>
        <pc:spChg chg="mod">
          <ac:chgData name="Reese, John" userId="S::john.reese@tea.texas.gov::8427cab8-ecc8-4a74-a2ec-269c5160d082" providerId="AD" clId="Web-{FC7A72D4-3F56-45E3-9C31-F8742773C021}" dt="2021-03-02T19:30:41.597" v="389" actId="20577"/>
          <ac:spMkLst>
            <pc:docMk/>
            <pc:sldMk cId="1986901285" sldId="375"/>
            <ac:spMk id="4" creationId="{3F6CE2FE-F02B-461B-8C8F-E1DFA26F0ED4}"/>
          </ac:spMkLst>
        </pc:spChg>
      </pc:sldChg>
    </pc:docChg>
  </pc:docChgLst>
  <pc:docChgLst>
    <pc:chgData name="Muffoletto, Jamie" userId="S::jamie.muffoletto@tea.texas.gov::daf1e3c6-8137-448a-b141-d23049d419b5" providerId="AD" clId="Web-{AA4EB29F-40B7-0000-A4C4-FAAFBF969022}"/>
    <pc:docChg chg="">
      <pc:chgData name="Muffoletto, Jamie" userId="S::jamie.muffoletto@tea.texas.gov::daf1e3c6-8137-448a-b141-d23049d419b5" providerId="AD" clId="Web-{AA4EB29F-40B7-0000-A4C4-FAAFBF969022}" dt="2021-03-08T16:49:35.895" v="0"/>
      <pc:docMkLst>
        <pc:docMk/>
      </pc:docMkLst>
      <pc:sldChg chg="delCm">
        <pc:chgData name="Muffoletto, Jamie" userId="S::jamie.muffoletto@tea.texas.gov::daf1e3c6-8137-448a-b141-d23049d419b5" providerId="AD" clId="Web-{AA4EB29F-40B7-0000-A4C4-FAAFBF969022}" dt="2021-03-08T16:49:35.895" v="0"/>
        <pc:sldMkLst>
          <pc:docMk/>
          <pc:sldMk cId="1232863992" sldId="365"/>
        </pc:sldMkLst>
      </pc:sldChg>
    </pc:docChg>
  </pc:docChgLst>
  <pc:docChgLst>
    <pc:chgData name="Johnson, Scott" userId="bec97677-f0c6-4bfb-b610-83dc74061801" providerId="ADAL" clId="{56A9FB84-4708-408D-A89C-97B4BF5AF406}"/>
    <pc:docChg chg="undo custSel addSld delSld modSld sldOrd">
      <pc:chgData name="Johnson, Scott" userId="bec97677-f0c6-4bfb-b610-83dc74061801" providerId="ADAL" clId="{56A9FB84-4708-408D-A89C-97B4BF5AF406}" dt="2021-03-08T16:36:24.803" v="637" actId="1589"/>
      <pc:docMkLst>
        <pc:docMk/>
      </pc:docMkLst>
      <pc:sldChg chg="modSp mod addCm delCm">
        <pc:chgData name="Johnson, Scott" userId="bec97677-f0c6-4bfb-b610-83dc74061801" providerId="ADAL" clId="{56A9FB84-4708-408D-A89C-97B4BF5AF406}" dt="2021-03-08T16:11:03.493" v="476" actId="1592"/>
        <pc:sldMkLst>
          <pc:docMk/>
          <pc:sldMk cId="367918000" sldId="258"/>
        </pc:sldMkLst>
        <pc:spChg chg="mod">
          <ac:chgData name="Johnson, Scott" userId="bec97677-f0c6-4bfb-b610-83dc74061801" providerId="ADAL" clId="{56A9FB84-4708-408D-A89C-97B4BF5AF406}" dt="2021-03-05T19:15:08.042" v="0" actId="14100"/>
          <ac:spMkLst>
            <pc:docMk/>
            <pc:sldMk cId="367918000" sldId="258"/>
            <ac:spMk id="4" creationId="{D2D7CA18-B5E7-4D73-A8AF-3444E0331ADF}"/>
          </ac:spMkLst>
        </pc:spChg>
      </pc:sldChg>
      <pc:sldChg chg="modSp mod">
        <pc:chgData name="Johnson, Scott" userId="bec97677-f0c6-4bfb-b610-83dc74061801" providerId="ADAL" clId="{56A9FB84-4708-408D-A89C-97B4BF5AF406}" dt="2021-03-08T16:10:31.122" v="475" actId="20577"/>
        <pc:sldMkLst>
          <pc:docMk/>
          <pc:sldMk cId="2295506554" sldId="306"/>
        </pc:sldMkLst>
        <pc:spChg chg="mod">
          <ac:chgData name="Johnson, Scott" userId="bec97677-f0c6-4bfb-b610-83dc74061801" providerId="ADAL" clId="{56A9FB84-4708-408D-A89C-97B4BF5AF406}" dt="2021-03-08T16:10:31.122" v="475" actId="20577"/>
          <ac:spMkLst>
            <pc:docMk/>
            <pc:sldMk cId="2295506554" sldId="306"/>
            <ac:spMk id="4" creationId="{9F800888-D9B6-49F1-8B90-B7E4BB43ED5B}"/>
          </ac:spMkLst>
        </pc:spChg>
      </pc:sldChg>
      <pc:sldChg chg="modSp mod">
        <pc:chgData name="Johnson, Scott" userId="bec97677-f0c6-4bfb-b610-83dc74061801" providerId="ADAL" clId="{56A9FB84-4708-408D-A89C-97B4BF5AF406}" dt="2021-03-05T19:32:11.484" v="299"/>
        <pc:sldMkLst>
          <pc:docMk/>
          <pc:sldMk cId="2111852430" sldId="316"/>
        </pc:sldMkLst>
        <pc:spChg chg="mod">
          <ac:chgData name="Johnson, Scott" userId="bec97677-f0c6-4bfb-b610-83dc74061801" providerId="ADAL" clId="{56A9FB84-4708-408D-A89C-97B4BF5AF406}" dt="2021-03-05T19:32:11.484" v="299"/>
          <ac:spMkLst>
            <pc:docMk/>
            <pc:sldMk cId="2111852430" sldId="316"/>
            <ac:spMk id="3" creationId="{06942845-BD5A-42C5-A5C4-13339DD507AB}"/>
          </ac:spMkLst>
        </pc:spChg>
        <pc:spChg chg="mod">
          <ac:chgData name="Johnson, Scott" userId="bec97677-f0c6-4bfb-b610-83dc74061801" providerId="ADAL" clId="{56A9FB84-4708-408D-A89C-97B4BF5AF406}" dt="2021-03-05T19:22:08.157" v="86" actId="14100"/>
          <ac:spMkLst>
            <pc:docMk/>
            <pc:sldMk cId="2111852430" sldId="316"/>
            <ac:spMk id="4" creationId="{3F6CE2FE-F02B-461B-8C8F-E1DFA26F0ED4}"/>
          </ac:spMkLst>
        </pc:spChg>
      </pc:sldChg>
      <pc:sldChg chg="modSp mod ord">
        <pc:chgData name="Johnson, Scott" userId="bec97677-f0c6-4bfb-b610-83dc74061801" providerId="ADAL" clId="{56A9FB84-4708-408D-A89C-97B4BF5AF406}" dt="2021-03-08T16:12:03.303" v="489" actId="6549"/>
        <pc:sldMkLst>
          <pc:docMk/>
          <pc:sldMk cId="3378332009" sldId="339"/>
        </pc:sldMkLst>
        <pc:spChg chg="mod">
          <ac:chgData name="Johnson, Scott" userId="bec97677-f0c6-4bfb-b610-83dc74061801" providerId="ADAL" clId="{56A9FB84-4708-408D-A89C-97B4BF5AF406}" dt="2021-03-08T16:12:03.303" v="489" actId="6549"/>
          <ac:spMkLst>
            <pc:docMk/>
            <pc:sldMk cId="3378332009" sldId="339"/>
            <ac:spMk id="3" creationId="{06942845-BD5A-42C5-A5C4-13339DD507AB}"/>
          </ac:spMkLst>
        </pc:spChg>
        <pc:spChg chg="mod">
          <ac:chgData name="Johnson, Scott" userId="bec97677-f0c6-4bfb-b610-83dc74061801" providerId="ADAL" clId="{56A9FB84-4708-408D-A89C-97B4BF5AF406}" dt="2021-03-05T19:24:00.402" v="172" actId="20577"/>
          <ac:spMkLst>
            <pc:docMk/>
            <pc:sldMk cId="3378332009" sldId="339"/>
            <ac:spMk id="4" creationId="{3F6CE2FE-F02B-461B-8C8F-E1DFA26F0ED4}"/>
          </ac:spMkLst>
        </pc:spChg>
      </pc:sldChg>
      <pc:sldChg chg="modSp mod">
        <pc:chgData name="Johnson, Scott" userId="bec97677-f0c6-4bfb-b610-83dc74061801" providerId="ADAL" clId="{56A9FB84-4708-408D-A89C-97B4BF5AF406}" dt="2021-03-05T19:33:19.899" v="414" actId="20577"/>
        <pc:sldMkLst>
          <pc:docMk/>
          <pc:sldMk cId="183962543" sldId="341"/>
        </pc:sldMkLst>
        <pc:spChg chg="mod">
          <ac:chgData name="Johnson, Scott" userId="bec97677-f0c6-4bfb-b610-83dc74061801" providerId="ADAL" clId="{56A9FB84-4708-408D-A89C-97B4BF5AF406}" dt="2021-03-05T19:33:19.899" v="414" actId="20577"/>
          <ac:spMkLst>
            <pc:docMk/>
            <pc:sldMk cId="183962543" sldId="341"/>
            <ac:spMk id="3" creationId="{06942845-BD5A-42C5-A5C4-13339DD507AB}"/>
          </ac:spMkLst>
        </pc:spChg>
        <pc:spChg chg="mod">
          <ac:chgData name="Johnson, Scott" userId="bec97677-f0c6-4bfb-b610-83dc74061801" providerId="ADAL" clId="{56A9FB84-4708-408D-A89C-97B4BF5AF406}" dt="2021-03-05T19:26:00.562" v="218" actId="1076"/>
          <ac:spMkLst>
            <pc:docMk/>
            <pc:sldMk cId="183962543" sldId="341"/>
            <ac:spMk id="4" creationId="{3F6CE2FE-F02B-461B-8C8F-E1DFA26F0ED4}"/>
          </ac:spMkLst>
        </pc:spChg>
      </pc:sldChg>
      <pc:sldChg chg="modSp mod">
        <pc:chgData name="Johnson, Scott" userId="bec97677-f0c6-4bfb-b610-83dc74061801" providerId="ADAL" clId="{56A9FB84-4708-408D-A89C-97B4BF5AF406}" dt="2021-03-05T19:33:02.093" v="392"/>
        <pc:sldMkLst>
          <pc:docMk/>
          <pc:sldMk cId="408416928" sldId="350"/>
        </pc:sldMkLst>
        <pc:spChg chg="mod">
          <ac:chgData name="Johnson, Scott" userId="bec97677-f0c6-4bfb-b610-83dc74061801" providerId="ADAL" clId="{56A9FB84-4708-408D-A89C-97B4BF5AF406}" dt="2021-03-05T19:33:02.093" v="392"/>
          <ac:spMkLst>
            <pc:docMk/>
            <pc:sldMk cId="408416928" sldId="350"/>
            <ac:spMk id="3" creationId="{06942845-BD5A-42C5-A5C4-13339DD507AB}"/>
          </ac:spMkLst>
        </pc:spChg>
        <pc:spChg chg="mod">
          <ac:chgData name="Johnson, Scott" userId="bec97677-f0c6-4bfb-b610-83dc74061801" providerId="ADAL" clId="{56A9FB84-4708-408D-A89C-97B4BF5AF406}" dt="2021-03-05T19:24:59.346" v="195" actId="20577"/>
          <ac:spMkLst>
            <pc:docMk/>
            <pc:sldMk cId="408416928" sldId="350"/>
            <ac:spMk id="4" creationId="{3F6CE2FE-F02B-461B-8C8F-E1DFA26F0ED4}"/>
          </ac:spMkLst>
        </pc:spChg>
      </pc:sldChg>
      <pc:sldChg chg="modSp mod">
        <pc:chgData name="Johnson, Scott" userId="bec97677-f0c6-4bfb-b610-83dc74061801" providerId="ADAL" clId="{56A9FB84-4708-408D-A89C-97B4BF5AF406}" dt="2021-03-05T19:32:47.145" v="391" actId="20577"/>
        <pc:sldMkLst>
          <pc:docMk/>
          <pc:sldMk cId="208315936" sldId="351"/>
        </pc:sldMkLst>
        <pc:spChg chg="mod">
          <ac:chgData name="Johnson, Scott" userId="bec97677-f0c6-4bfb-b610-83dc74061801" providerId="ADAL" clId="{56A9FB84-4708-408D-A89C-97B4BF5AF406}" dt="2021-03-05T19:32:47.145" v="391" actId="20577"/>
          <ac:spMkLst>
            <pc:docMk/>
            <pc:sldMk cId="208315936" sldId="351"/>
            <ac:spMk id="3" creationId="{06942845-BD5A-42C5-A5C4-13339DD507AB}"/>
          </ac:spMkLst>
        </pc:spChg>
        <pc:graphicFrameChg chg="modGraphic">
          <ac:chgData name="Johnson, Scott" userId="bec97677-f0c6-4bfb-b610-83dc74061801" providerId="ADAL" clId="{56A9FB84-4708-408D-A89C-97B4BF5AF406}" dt="2021-03-05T19:24:29.074" v="182" actId="20577"/>
          <ac:graphicFrameMkLst>
            <pc:docMk/>
            <pc:sldMk cId="208315936" sldId="351"/>
            <ac:graphicFrameMk id="5" creationId="{557D000B-F323-4AEF-8058-4E0D6CC491DE}"/>
          </ac:graphicFrameMkLst>
        </pc:graphicFrameChg>
      </pc:sldChg>
      <pc:sldChg chg="modSp mod">
        <pc:chgData name="Johnson, Scott" userId="bec97677-f0c6-4bfb-b610-83dc74061801" providerId="ADAL" clId="{56A9FB84-4708-408D-A89C-97B4BF5AF406}" dt="2021-03-05T19:31:07.779" v="262" actId="6549"/>
        <pc:sldMkLst>
          <pc:docMk/>
          <pc:sldMk cId="3466377223" sldId="352"/>
        </pc:sldMkLst>
        <pc:spChg chg="mod">
          <ac:chgData name="Johnson, Scott" userId="bec97677-f0c6-4bfb-b610-83dc74061801" providerId="ADAL" clId="{56A9FB84-4708-408D-A89C-97B4BF5AF406}" dt="2021-03-05T19:31:07.779" v="262" actId="6549"/>
          <ac:spMkLst>
            <pc:docMk/>
            <pc:sldMk cId="3466377223" sldId="352"/>
            <ac:spMk id="3" creationId="{06942845-BD5A-42C5-A5C4-13339DD507AB}"/>
          </ac:spMkLst>
        </pc:spChg>
        <pc:spChg chg="mod">
          <ac:chgData name="Johnson, Scott" userId="bec97677-f0c6-4bfb-b610-83dc74061801" providerId="ADAL" clId="{56A9FB84-4708-408D-A89C-97B4BF5AF406}" dt="2021-03-05T19:17:00.136" v="10" actId="14100"/>
          <ac:spMkLst>
            <pc:docMk/>
            <pc:sldMk cId="3466377223" sldId="352"/>
            <ac:spMk id="4" creationId="{3F6CE2FE-F02B-461B-8C8F-E1DFA26F0ED4}"/>
          </ac:spMkLst>
        </pc:spChg>
      </pc:sldChg>
      <pc:sldChg chg="modSp mod">
        <pc:chgData name="Johnson, Scott" userId="bec97677-f0c6-4bfb-b610-83dc74061801" providerId="ADAL" clId="{56A9FB84-4708-408D-A89C-97B4BF5AF406}" dt="2021-03-05T19:33:06.579" v="393"/>
        <pc:sldMkLst>
          <pc:docMk/>
          <pc:sldMk cId="1656787820" sldId="353"/>
        </pc:sldMkLst>
        <pc:spChg chg="mod">
          <ac:chgData name="Johnson, Scott" userId="bec97677-f0c6-4bfb-b610-83dc74061801" providerId="ADAL" clId="{56A9FB84-4708-408D-A89C-97B4BF5AF406}" dt="2021-03-05T19:33:06.579" v="393"/>
          <ac:spMkLst>
            <pc:docMk/>
            <pc:sldMk cId="1656787820" sldId="353"/>
            <ac:spMk id="3" creationId="{06942845-BD5A-42C5-A5C4-13339DD507AB}"/>
          </ac:spMkLst>
        </pc:spChg>
        <pc:spChg chg="mod">
          <ac:chgData name="Johnson, Scott" userId="bec97677-f0c6-4bfb-b610-83dc74061801" providerId="ADAL" clId="{56A9FB84-4708-408D-A89C-97B4BF5AF406}" dt="2021-03-05T19:25:16.202" v="203" actId="20577"/>
          <ac:spMkLst>
            <pc:docMk/>
            <pc:sldMk cId="1656787820" sldId="353"/>
            <ac:spMk id="4" creationId="{3F6CE2FE-F02B-461B-8C8F-E1DFA26F0ED4}"/>
          </ac:spMkLst>
        </pc:spChg>
      </pc:sldChg>
      <pc:sldChg chg="modSp mod">
        <pc:chgData name="Johnson, Scott" userId="bec97677-f0c6-4bfb-b610-83dc74061801" providerId="ADAL" clId="{56A9FB84-4708-408D-A89C-97B4BF5AF406}" dt="2021-03-05T19:33:09.364" v="394"/>
        <pc:sldMkLst>
          <pc:docMk/>
          <pc:sldMk cId="428615091" sldId="354"/>
        </pc:sldMkLst>
        <pc:spChg chg="mod">
          <ac:chgData name="Johnson, Scott" userId="bec97677-f0c6-4bfb-b610-83dc74061801" providerId="ADAL" clId="{56A9FB84-4708-408D-A89C-97B4BF5AF406}" dt="2021-03-05T19:33:09.364" v="394"/>
          <ac:spMkLst>
            <pc:docMk/>
            <pc:sldMk cId="428615091" sldId="354"/>
            <ac:spMk id="3" creationId="{06942845-BD5A-42C5-A5C4-13339DD507AB}"/>
          </ac:spMkLst>
        </pc:spChg>
        <pc:spChg chg="mod">
          <ac:chgData name="Johnson, Scott" userId="bec97677-f0c6-4bfb-b610-83dc74061801" providerId="ADAL" clId="{56A9FB84-4708-408D-A89C-97B4BF5AF406}" dt="2021-03-05T19:25:36.103" v="207" actId="20577"/>
          <ac:spMkLst>
            <pc:docMk/>
            <pc:sldMk cId="428615091" sldId="354"/>
            <ac:spMk id="4" creationId="{3F6CE2FE-F02B-461B-8C8F-E1DFA26F0ED4}"/>
          </ac:spMkLst>
        </pc:spChg>
      </pc:sldChg>
      <pc:sldChg chg="modSp mod">
        <pc:chgData name="Johnson, Scott" userId="bec97677-f0c6-4bfb-b610-83dc74061801" providerId="ADAL" clId="{56A9FB84-4708-408D-A89C-97B4BF5AF406}" dt="2021-03-05T19:33:12.620" v="395"/>
        <pc:sldMkLst>
          <pc:docMk/>
          <pc:sldMk cId="921425740" sldId="355"/>
        </pc:sldMkLst>
        <pc:spChg chg="mod">
          <ac:chgData name="Johnson, Scott" userId="bec97677-f0c6-4bfb-b610-83dc74061801" providerId="ADAL" clId="{56A9FB84-4708-408D-A89C-97B4BF5AF406}" dt="2021-03-05T19:33:12.620" v="395"/>
          <ac:spMkLst>
            <pc:docMk/>
            <pc:sldMk cId="921425740" sldId="355"/>
            <ac:spMk id="3" creationId="{06942845-BD5A-42C5-A5C4-13339DD507AB}"/>
          </ac:spMkLst>
        </pc:spChg>
      </pc:sldChg>
      <pc:sldChg chg="modSp mod">
        <pc:chgData name="Johnson, Scott" userId="bec97677-f0c6-4bfb-b610-83dc74061801" providerId="ADAL" clId="{56A9FB84-4708-408D-A89C-97B4BF5AF406}" dt="2021-03-05T19:30:40.495" v="230" actId="20577"/>
        <pc:sldMkLst>
          <pc:docMk/>
          <pc:sldMk cId="1923064836" sldId="356"/>
        </pc:sldMkLst>
        <pc:spChg chg="mod">
          <ac:chgData name="Johnson, Scott" userId="bec97677-f0c6-4bfb-b610-83dc74061801" providerId="ADAL" clId="{56A9FB84-4708-408D-A89C-97B4BF5AF406}" dt="2021-03-05T19:30:40.495" v="230" actId="20577"/>
          <ac:spMkLst>
            <pc:docMk/>
            <pc:sldMk cId="1923064836" sldId="356"/>
            <ac:spMk id="3" creationId="{06942845-BD5A-42C5-A5C4-13339DD507AB}"/>
          </ac:spMkLst>
        </pc:spChg>
        <pc:spChg chg="mod">
          <ac:chgData name="Johnson, Scott" userId="bec97677-f0c6-4bfb-b610-83dc74061801" providerId="ADAL" clId="{56A9FB84-4708-408D-A89C-97B4BF5AF406}" dt="2021-03-05T19:16:33.315" v="8" actId="20577"/>
          <ac:spMkLst>
            <pc:docMk/>
            <pc:sldMk cId="1923064836" sldId="356"/>
            <ac:spMk id="4" creationId="{3F6CE2FE-F02B-461B-8C8F-E1DFA26F0ED4}"/>
          </ac:spMkLst>
        </pc:spChg>
      </pc:sldChg>
      <pc:sldChg chg="modSp mod">
        <pc:chgData name="Johnson, Scott" userId="bec97677-f0c6-4bfb-b610-83dc74061801" providerId="ADAL" clId="{56A9FB84-4708-408D-A89C-97B4BF5AF406}" dt="2021-03-05T19:30:47.804" v="231"/>
        <pc:sldMkLst>
          <pc:docMk/>
          <pc:sldMk cId="2800962027" sldId="357"/>
        </pc:sldMkLst>
        <pc:spChg chg="mod">
          <ac:chgData name="Johnson, Scott" userId="bec97677-f0c6-4bfb-b610-83dc74061801" providerId="ADAL" clId="{56A9FB84-4708-408D-A89C-97B4BF5AF406}" dt="2021-03-05T19:30:47.804" v="231"/>
          <ac:spMkLst>
            <pc:docMk/>
            <pc:sldMk cId="2800962027" sldId="357"/>
            <ac:spMk id="3" creationId="{06942845-BD5A-42C5-A5C4-13339DD507AB}"/>
          </ac:spMkLst>
        </pc:spChg>
        <pc:spChg chg="mod">
          <ac:chgData name="Johnson, Scott" userId="bec97677-f0c6-4bfb-b610-83dc74061801" providerId="ADAL" clId="{56A9FB84-4708-408D-A89C-97B4BF5AF406}" dt="2021-03-05T19:18:36.758" v="27" actId="14100"/>
          <ac:spMkLst>
            <pc:docMk/>
            <pc:sldMk cId="2800962027" sldId="357"/>
            <ac:spMk id="4" creationId="{3F6CE2FE-F02B-461B-8C8F-E1DFA26F0ED4}"/>
          </ac:spMkLst>
        </pc:spChg>
      </pc:sldChg>
      <pc:sldChg chg="modSp mod">
        <pc:chgData name="Johnson, Scott" userId="bec97677-f0c6-4bfb-b610-83dc74061801" providerId="ADAL" clId="{56A9FB84-4708-408D-A89C-97B4BF5AF406}" dt="2021-03-05T19:30:50.779" v="232"/>
        <pc:sldMkLst>
          <pc:docMk/>
          <pc:sldMk cId="3143862362" sldId="358"/>
        </pc:sldMkLst>
        <pc:spChg chg="mod">
          <ac:chgData name="Johnson, Scott" userId="bec97677-f0c6-4bfb-b610-83dc74061801" providerId="ADAL" clId="{56A9FB84-4708-408D-A89C-97B4BF5AF406}" dt="2021-03-05T19:30:50.779" v="232"/>
          <ac:spMkLst>
            <pc:docMk/>
            <pc:sldMk cId="3143862362" sldId="358"/>
            <ac:spMk id="3" creationId="{06942845-BD5A-42C5-A5C4-13339DD507AB}"/>
          </ac:spMkLst>
        </pc:spChg>
      </pc:sldChg>
      <pc:sldChg chg="modSp mod">
        <pc:chgData name="Johnson, Scott" userId="bec97677-f0c6-4bfb-b610-83dc74061801" providerId="ADAL" clId="{56A9FB84-4708-408D-A89C-97B4BF5AF406}" dt="2021-03-05T19:31:57.247" v="298" actId="20577"/>
        <pc:sldMkLst>
          <pc:docMk/>
          <pc:sldMk cId="4090851565" sldId="359"/>
        </pc:sldMkLst>
        <pc:spChg chg="mod">
          <ac:chgData name="Johnson, Scott" userId="bec97677-f0c6-4bfb-b610-83dc74061801" providerId="ADAL" clId="{56A9FB84-4708-408D-A89C-97B4BF5AF406}" dt="2021-03-05T19:31:57.247" v="298" actId="20577"/>
          <ac:spMkLst>
            <pc:docMk/>
            <pc:sldMk cId="4090851565" sldId="359"/>
            <ac:spMk id="3" creationId="{06942845-BD5A-42C5-A5C4-13339DD507AB}"/>
          </ac:spMkLst>
        </pc:spChg>
        <pc:spChg chg="mod">
          <ac:chgData name="Johnson, Scott" userId="bec97677-f0c6-4bfb-b610-83dc74061801" providerId="ADAL" clId="{56A9FB84-4708-408D-A89C-97B4BF5AF406}" dt="2021-03-05T19:20:44.606" v="69" actId="14100"/>
          <ac:spMkLst>
            <pc:docMk/>
            <pc:sldMk cId="4090851565" sldId="359"/>
            <ac:spMk id="4" creationId="{3F6CE2FE-F02B-461B-8C8F-E1DFA26F0ED4}"/>
          </ac:spMkLst>
        </pc:spChg>
      </pc:sldChg>
      <pc:sldChg chg="modSp mod">
        <pc:chgData name="Johnson, Scott" userId="bec97677-f0c6-4bfb-b610-83dc74061801" providerId="ADAL" clId="{56A9FB84-4708-408D-A89C-97B4BF5AF406}" dt="2021-03-05T19:32:21.427" v="331" actId="20577"/>
        <pc:sldMkLst>
          <pc:docMk/>
          <pc:sldMk cId="1001889359" sldId="360"/>
        </pc:sldMkLst>
        <pc:spChg chg="mod">
          <ac:chgData name="Johnson, Scott" userId="bec97677-f0c6-4bfb-b610-83dc74061801" providerId="ADAL" clId="{56A9FB84-4708-408D-A89C-97B4BF5AF406}" dt="2021-03-05T19:32:21.427" v="331" actId="20577"/>
          <ac:spMkLst>
            <pc:docMk/>
            <pc:sldMk cId="1001889359" sldId="360"/>
            <ac:spMk id="3" creationId="{06942845-BD5A-42C5-A5C4-13339DD507AB}"/>
          </ac:spMkLst>
        </pc:spChg>
      </pc:sldChg>
      <pc:sldChg chg="modSp mod">
        <pc:chgData name="Johnson, Scott" userId="bec97677-f0c6-4bfb-b610-83dc74061801" providerId="ADAL" clId="{56A9FB84-4708-408D-A89C-97B4BF5AF406}" dt="2021-03-05T19:32:30.268" v="361" actId="6549"/>
        <pc:sldMkLst>
          <pc:docMk/>
          <pc:sldMk cId="3407137861" sldId="361"/>
        </pc:sldMkLst>
        <pc:spChg chg="mod">
          <ac:chgData name="Johnson, Scott" userId="bec97677-f0c6-4bfb-b610-83dc74061801" providerId="ADAL" clId="{56A9FB84-4708-408D-A89C-97B4BF5AF406}" dt="2021-03-05T19:32:30.268" v="361" actId="6549"/>
          <ac:spMkLst>
            <pc:docMk/>
            <pc:sldMk cId="3407137861" sldId="361"/>
            <ac:spMk id="3" creationId="{06942845-BD5A-42C5-A5C4-13339DD507AB}"/>
          </ac:spMkLst>
        </pc:spChg>
      </pc:sldChg>
      <pc:sldChg chg="modSp del mod">
        <pc:chgData name="Johnson, Scott" userId="bec97677-f0c6-4bfb-b610-83dc74061801" providerId="ADAL" clId="{56A9FB84-4708-408D-A89C-97B4BF5AF406}" dt="2021-03-05T19:37:17.192" v="446" actId="47"/>
        <pc:sldMkLst>
          <pc:docMk/>
          <pc:sldMk cId="2709994890" sldId="362"/>
        </pc:sldMkLst>
        <pc:spChg chg="mod">
          <ac:chgData name="Johnson, Scott" userId="bec97677-f0c6-4bfb-b610-83dc74061801" providerId="ADAL" clId="{56A9FB84-4708-408D-A89C-97B4BF5AF406}" dt="2021-03-05T19:19:50.768" v="63"/>
          <ac:spMkLst>
            <pc:docMk/>
            <pc:sldMk cId="2709994890" sldId="362"/>
            <ac:spMk id="4" creationId="{9F800888-D9B6-49F1-8B90-B7E4BB43ED5B}"/>
          </ac:spMkLst>
        </pc:spChg>
      </pc:sldChg>
      <pc:sldChg chg="modSp del mod">
        <pc:chgData name="Johnson, Scott" userId="bec97677-f0c6-4bfb-b610-83dc74061801" providerId="ADAL" clId="{56A9FB84-4708-408D-A89C-97B4BF5AF406}" dt="2021-03-05T19:37:36.085" v="450" actId="47"/>
        <pc:sldMkLst>
          <pc:docMk/>
          <pc:sldMk cId="2990661066" sldId="363"/>
        </pc:sldMkLst>
        <pc:spChg chg="mod">
          <ac:chgData name="Johnson, Scott" userId="bec97677-f0c6-4bfb-b610-83dc74061801" providerId="ADAL" clId="{56A9FB84-4708-408D-A89C-97B4BF5AF406}" dt="2021-03-05T19:19:58.005" v="64"/>
          <ac:spMkLst>
            <pc:docMk/>
            <pc:sldMk cId="2990661066" sldId="363"/>
            <ac:spMk id="4" creationId="{9F800888-D9B6-49F1-8B90-B7E4BB43ED5B}"/>
          </ac:spMkLst>
        </pc:spChg>
      </pc:sldChg>
      <pc:sldChg chg="modSp del mod">
        <pc:chgData name="Johnson, Scott" userId="bec97677-f0c6-4bfb-b610-83dc74061801" providerId="ADAL" clId="{56A9FB84-4708-408D-A89C-97B4BF5AF406}" dt="2021-03-05T19:38:00.600" v="454" actId="47"/>
        <pc:sldMkLst>
          <pc:docMk/>
          <pc:sldMk cId="1486477543" sldId="364"/>
        </pc:sldMkLst>
        <pc:spChg chg="mod">
          <ac:chgData name="Johnson, Scott" userId="bec97677-f0c6-4bfb-b610-83dc74061801" providerId="ADAL" clId="{56A9FB84-4708-408D-A89C-97B4BF5AF406}" dt="2021-03-05T19:22:43.146" v="109"/>
          <ac:spMkLst>
            <pc:docMk/>
            <pc:sldMk cId="1486477543" sldId="364"/>
            <ac:spMk id="4" creationId="{9F800888-D9B6-49F1-8B90-B7E4BB43ED5B}"/>
          </ac:spMkLst>
        </pc:spChg>
      </pc:sldChg>
      <pc:sldChg chg="modSp del mod">
        <pc:chgData name="Johnson, Scott" userId="bec97677-f0c6-4bfb-b610-83dc74061801" providerId="ADAL" clId="{56A9FB84-4708-408D-A89C-97B4BF5AF406}" dt="2021-03-05T19:38:09.951" v="457" actId="47"/>
        <pc:sldMkLst>
          <pc:docMk/>
          <pc:sldMk cId="588033218" sldId="365"/>
        </pc:sldMkLst>
        <pc:spChg chg="mod">
          <ac:chgData name="Johnson, Scott" userId="bec97677-f0c6-4bfb-b610-83dc74061801" providerId="ADAL" clId="{56A9FB84-4708-408D-A89C-97B4BF5AF406}" dt="2021-03-05T19:24:16.746" v="181" actId="20577"/>
          <ac:spMkLst>
            <pc:docMk/>
            <pc:sldMk cId="588033218" sldId="365"/>
            <ac:spMk id="4" creationId="{9F800888-D9B6-49F1-8B90-B7E4BB43ED5B}"/>
          </ac:spMkLst>
        </pc:spChg>
      </pc:sldChg>
      <pc:sldChg chg="modSp mod addCm modCm">
        <pc:chgData name="Johnson, Scott" userId="bec97677-f0c6-4bfb-b610-83dc74061801" providerId="ADAL" clId="{56A9FB84-4708-408D-A89C-97B4BF5AF406}" dt="2021-03-08T16:36:24.803" v="637" actId="1589"/>
        <pc:sldMkLst>
          <pc:docMk/>
          <pc:sldMk cId="1232863992" sldId="365"/>
        </pc:sldMkLst>
        <pc:spChg chg="mod">
          <ac:chgData name="Johnson, Scott" userId="bec97677-f0c6-4bfb-b610-83dc74061801" providerId="ADAL" clId="{56A9FB84-4708-408D-A89C-97B4BF5AF406}" dt="2021-03-08T16:34:13.009" v="633" actId="6549"/>
          <ac:spMkLst>
            <pc:docMk/>
            <pc:sldMk cId="1232863992" sldId="365"/>
            <ac:spMk id="3" creationId="{06942845-BD5A-42C5-A5C4-13339DD507AB}"/>
          </ac:spMkLst>
        </pc:spChg>
      </pc:sldChg>
      <pc:sldChg chg="modSp del mod">
        <pc:chgData name="Johnson, Scott" userId="bec97677-f0c6-4bfb-b610-83dc74061801" providerId="ADAL" clId="{56A9FB84-4708-408D-A89C-97B4BF5AF406}" dt="2021-03-05T19:38:17.494" v="459" actId="47"/>
        <pc:sldMkLst>
          <pc:docMk/>
          <pc:sldMk cId="1034864971" sldId="366"/>
        </pc:sldMkLst>
        <pc:spChg chg="mod">
          <ac:chgData name="Johnson, Scott" userId="bec97677-f0c6-4bfb-b610-83dc74061801" providerId="ADAL" clId="{56A9FB84-4708-408D-A89C-97B4BF5AF406}" dt="2021-03-05T19:24:40.991" v="191" actId="20577"/>
          <ac:spMkLst>
            <pc:docMk/>
            <pc:sldMk cId="1034864971" sldId="366"/>
            <ac:spMk id="4" creationId="{9F800888-D9B6-49F1-8B90-B7E4BB43ED5B}"/>
          </ac:spMkLst>
        </pc:spChg>
      </pc:sldChg>
      <pc:sldChg chg="modSp del mod">
        <pc:chgData name="Johnson, Scott" userId="bec97677-f0c6-4bfb-b610-83dc74061801" providerId="ADAL" clId="{56A9FB84-4708-408D-A89C-97B4BF5AF406}" dt="2021-03-05T19:38:29.062" v="463" actId="47"/>
        <pc:sldMkLst>
          <pc:docMk/>
          <pc:sldMk cId="2557104678" sldId="367"/>
        </pc:sldMkLst>
        <pc:spChg chg="mod">
          <ac:chgData name="Johnson, Scott" userId="bec97677-f0c6-4bfb-b610-83dc74061801" providerId="ADAL" clId="{56A9FB84-4708-408D-A89C-97B4BF5AF406}" dt="2021-03-05T19:25:50.080" v="216" actId="20577"/>
          <ac:spMkLst>
            <pc:docMk/>
            <pc:sldMk cId="2557104678" sldId="367"/>
            <ac:spMk id="4" creationId="{9F800888-D9B6-49F1-8B90-B7E4BB43ED5B}"/>
          </ac:spMkLst>
        </pc:spChg>
      </pc:sldChg>
      <pc:sldChg chg="modSp add mod">
        <pc:chgData name="Johnson, Scott" userId="bec97677-f0c6-4bfb-b610-83dc74061801" providerId="ADAL" clId="{56A9FB84-4708-408D-A89C-97B4BF5AF406}" dt="2021-03-08T16:11:29.642" v="488" actId="20577"/>
        <pc:sldMkLst>
          <pc:docMk/>
          <pc:sldMk cId="1988807406" sldId="368"/>
        </pc:sldMkLst>
        <pc:spChg chg="mod">
          <ac:chgData name="Johnson, Scott" userId="bec97677-f0c6-4bfb-b610-83dc74061801" providerId="ADAL" clId="{56A9FB84-4708-408D-A89C-97B4BF5AF406}" dt="2021-03-08T16:11:29.642" v="488" actId="20577"/>
          <ac:spMkLst>
            <pc:docMk/>
            <pc:sldMk cId="1988807406" sldId="368"/>
            <ac:spMk id="4" creationId="{9F800888-D9B6-49F1-8B90-B7E4BB43ED5B}"/>
          </ac:spMkLst>
        </pc:spChg>
      </pc:sldChg>
      <pc:sldChg chg="modSp add mod">
        <pc:chgData name="Johnson, Scott" userId="bec97677-f0c6-4bfb-b610-83dc74061801" providerId="ADAL" clId="{56A9FB84-4708-408D-A89C-97B4BF5AF406}" dt="2021-03-08T16:12:28.601" v="503" actId="20577"/>
        <pc:sldMkLst>
          <pc:docMk/>
          <pc:sldMk cId="2683067495" sldId="369"/>
        </pc:sldMkLst>
        <pc:spChg chg="mod">
          <ac:chgData name="Johnson, Scott" userId="bec97677-f0c6-4bfb-b610-83dc74061801" providerId="ADAL" clId="{56A9FB84-4708-408D-A89C-97B4BF5AF406}" dt="2021-03-08T16:12:28.601" v="503" actId="20577"/>
          <ac:spMkLst>
            <pc:docMk/>
            <pc:sldMk cId="2683067495" sldId="369"/>
            <ac:spMk id="4" creationId="{9F800888-D9B6-49F1-8B90-B7E4BB43ED5B}"/>
          </ac:spMkLst>
        </pc:spChg>
      </pc:sldChg>
      <pc:sldChg chg="modSp add mod">
        <pc:chgData name="Johnson, Scott" userId="bec97677-f0c6-4bfb-b610-83dc74061801" providerId="ADAL" clId="{56A9FB84-4708-408D-A89C-97B4BF5AF406}" dt="2021-03-08T16:15:17.971" v="564" actId="20577"/>
        <pc:sldMkLst>
          <pc:docMk/>
          <pc:sldMk cId="2031665651" sldId="370"/>
        </pc:sldMkLst>
        <pc:spChg chg="mod">
          <ac:chgData name="Johnson, Scott" userId="bec97677-f0c6-4bfb-b610-83dc74061801" providerId="ADAL" clId="{56A9FB84-4708-408D-A89C-97B4BF5AF406}" dt="2021-03-08T16:15:17.971" v="564" actId="20577"/>
          <ac:spMkLst>
            <pc:docMk/>
            <pc:sldMk cId="2031665651" sldId="370"/>
            <ac:spMk id="4" creationId="{9F800888-D9B6-49F1-8B90-B7E4BB43ED5B}"/>
          </ac:spMkLst>
        </pc:spChg>
      </pc:sldChg>
      <pc:sldChg chg="modSp add mod">
        <pc:chgData name="Johnson, Scott" userId="bec97677-f0c6-4bfb-b610-83dc74061801" providerId="ADAL" clId="{56A9FB84-4708-408D-A89C-97B4BF5AF406}" dt="2021-03-08T16:18:05.760" v="620" actId="20577"/>
        <pc:sldMkLst>
          <pc:docMk/>
          <pc:sldMk cId="1171931083" sldId="371"/>
        </pc:sldMkLst>
        <pc:spChg chg="mod">
          <ac:chgData name="Johnson, Scott" userId="bec97677-f0c6-4bfb-b610-83dc74061801" providerId="ADAL" clId="{56A9FB84-4708-408D-A89C-97B4BF5AF406}" dt="2021-03-08T16:18:05.760" v="620" actId="20577"/>
          <ac:spMkLst>
            <pc:docMk/>
            <pc:sldMk cId="1171931083" sldId="371"/>
            <ac:spMk id="4" creationId="{9F800888-D9B6-49F1-8B90-B7E4BB43ED5B}"/>
          </ac:spMkLst>
        </pc:spChg>
      </pc:sldChg>
      <pc:sldChg chg="modSp add mod">
        <pc:chgData name="Johnson, Scott" userId="bec97677-f0c6-4bfb-b610-83dc74061801" providerId="ADAL" clId="{56A9FB84-4708-408D-A89C-97B4BF5AF406}" dt="2021-03-08T16:18:38.364" v="630" actId="20577"/>
        <pc:sldMkLst>
          <pc:docMk/>
          <pc:sldMk cId="1138949528" sldId="372"/>
        </pc:sldMkLst>
        <pc:spChg chg="mod">
          <ac:chgData name="Johnson, Scott" userId="bec97677-f0c6-4bfb-b610-83dc74061801" providerId="ADAL" clId="{56A9FB84-4708-408D-A89C-97B4BF5AF406}" dt="2021-03-08T16:18:38.364" v="630" actId="20577"/>
          <ac:spMkLst>
            <pc:docMk/>
            <pc:sldMk cId="1138949528" sldId="372"/>
            <ac:spMk id="4" creationId="{9F800888-D9B6-49F1-8B90-B7E4BB43ED5B}"/>
          </ac:spMkLst>
        </pc:spChg>
      </pc:sldChg>
      <pc:sldChg chg="modSp mod">
        <pc:chgData name="Johnson, Scott" userId="bec97677-f0c6-4bfb-b610-83dc74061801" providerId="ADAL" clId="{56A9FB84-4708-408D-A89C-97B4BF5AF406}" dt="2021-03-08T16:13:29.294" v="508" actId="255"/>
        <pc:sldMkLst>
          <pc:docMk/>
          <pc:sldMk cId="1321336440" sldId="376"/>
        </pc:sldMkLst>
        <pc:spChg chg="mod">
          <ac:chgData name="Johnson, Scott" userId="bec97677-f0c6-4bfb-b610-83dc74061801" providerId="ADAL" clId="{56A9FB84-4708-408D-A89C-97B4BF5AF406}" dt="2021-03-08T16:13:29.294" v="508" actId="255"/>
          <ac:spMkLst>
            <pc:docMk/>
            <pc:sldMk cId="1321336440" sldId="376"/>
            <ac:spMk id="3" creationId="{06942845-BD5A-42C5-A5C4-13339DD507AB}"/>
          </ac:spMkLst>
        </pc:spChg>
      </pc:sldChg>
      <pc:sldChg chg="modSp mod">
        <pc:chgData name="Johnson, Scott" userId="bec97677-f0c6-4bfb-b610-83dc74061801" providerId="ADAL" clId="{56A9FB84-4708-408D-A89C-97B4BF5AF406}" dt="2021-03-08T16:13:48.472" v="512" actId="255"/>
        <pc:sldMkLst>
          <pc:docMk/>
          <pc:sldMk cId="3309583096" sldId="377"/>
        </pc:sldMkLst>
        <pc:spChg chg="mod">
          <ac:chgData name="Johnson, Scott" userId="bec97677-f0c6-4bfb-b610-83dc74061801" providerId="ADAL" clId="{56A9FB84-4708-408D-A89C-97B4BF5AF406}" dt="2021-03-08T16:13:48.472" v="512" actId="255"/>
          <ac:spMkLst>
            <pc:docMk/>
            <pc:sldMk cId="3309583096" sldId="377"/>
            <ac:spMk id="3" creationId="{06942845-BD5A-42C5-A5C4-13339DD507AB}"/>
          </ac:spMkLst>
        </pc:spChg>
      </pc:sldChg>
      <pc:sldChg chg="modSp mod">
        <pc:chgData name="Johnson, Scott" userId="bec97677-f0c6-4bfb-b610-83dc74061801" providerId="ADAL" clId="{56A9FB84-4708-408D-A89C-97B4BF5AF406}" dt="2021-03-08T16:13:40.187" v="510" actId="255"/>
        <pc:sldMkLst>
          <pc:docMk/>
          <pc:sldMk cId="419440570" sldId="380"/>
        </pc:sldMkLst>
        <pc:spChg chg="mod">
          <ac:chgData name="Johnson, Scott" userId="bec97677-f0c6-4bfb-b610-83dc74061801" providerId="ADAL" clId="{56A9FB84-4708-408D-A89C-97B4BF5AF406}" dt="2021-03-08T16:13:40.187" v="510" actId="255"/>
          <ac:spMkLst>
            <pc:docMk/>
            <pc:sldMk cId="419440570" sldId="380"/>
            <ac:spMk id="3" creationId="{06942845-BD5A-42C5-A5C4-13339DD507AB}"/>
          </ac:spMkLst>
        </pc:spChg>
      </pc:sldChg>
      <pc:sldChg chg="modSp mod">
        <pc:chgData name="Johnson, Scott" userId="bec97677-f0c6-4bfb-b610-83dc74061801" providerId="ADAL" clId="{56A9FB84-4708-408D-A89C-97B4BF5AF406}" dt="2021-03-08T16:13:10.592" v="506" actId="255"/>
        <pc:sldMkLst>
          <pc:docMk/>
          <pc:sldMk cId="993910196" sldId="381"/>
        </pc:sldMkLst>
        <pc:spChg chg="mod">
          <ac:chgData name="Johnson, Scott" userId="bec97677-f0c6-4bfb-b610-83dc74061801" providerId="ADAL" clId="{56A9FB84-4708-408D-A89C-97B4BF5AF406}" dt="2021-03-08T16:13:10.592" v="506" actId="255"/>
          <ac:spMkLst>
            <pc:docMk/>
            <pc:sldMk cId="993910196" sldId="381"/>
            <ac:spMk id="3" creationId="{06942845-BD5A-42C5-A5C4-13339DD507AB}"/>
          </ac:spMkLst>
        </pc:spChg>
      </pc:sldChg>
      <pc:sldChg chg="modSp mod">
        <pc:chgData name="Johnson, Scott" userId="bec97677-f0c6-4bfb-b610-83dc74061801" providerId="ADAL" clId="{56A9FB84-4708-408D-A89C-97B4BF5AF406}" dt="2021-03-08T16:34:15.945" v="634" actId="6549"/>
        <pc:sldMkLst>
          <pc:docMk/>
          <pc:sldMk cId="4051666515" sldId="382"/>
        </pc:sldMkLst>
        <pc:spChg chg="mod">
          <ac:chgData name="Johnson, Scott" userId="bec97677-f0c6-4bfb-b610-83dc74061801" providerId="ADAL" clId="{56A9FB84-4708-408D-A89C-97B4BF5AF406}" dt="2021-03-08T16:34:15.945" v="634" actId="6549"/>
          <ac:spMkLst>
            <pc:docMk/>
            <pc:sldMk cId="4051666515" sldId="382"/>
            <ac:spMk id="3" creationId="{06942845-BD5A-42C5-A5C4-13339DD507AB}"/>
          </ac:spMkLst>
        </pc:spChg>
      </pc:sldChg>
      <pc:sldChg chg="modSp mod">
        <pc:chgData name="Johnson, Scott" userId="bec97677-f0c6-4bfb-b610-83dc74061801" providerId="ADAL" clId="{56A9FB84-4708-408D-A89C-97B4BF5AF406}" dt="2021-03-08T16:34:18.960" v="635" actId="6549"/>
        <pc:sldMkLst>
          <pc:docMk/>
          <pc:sldMk cId="932267932" sldId="383"/>
        </pc:sldMkLst>
        <pc:spChg chg="mod">
          <ac:chgData name="Johnson, Scott" userId="bec97677-f0c6-4bfb-b610-83dc74061801" providerId="ADAL" clId="{56A9FB84-4708-408D-A89C-97B4BF5AF406}" dt="2021-03-08T16:34:18.960" v="635" actId="6549"/>
          <ac:spMkLst>
            <pc:docMk/>
            <pc:sldMk cId="932267932" sldId="383"/>
            <ac:spMk id="3" creationId="{06942845-BD5A-42C5-A5C4-13339DD507AB}"/>
          </ac:spMkLst>
        </pc:spChg>
      </pc:sldChg>
    </pc:docChg>
  </pc:docChgLst>
  <pc:docChgLst>
    <pc:chgData name="Briggs, Connor" userId="885b7513-d3fa-4947-add1-efc2b24f04bd" providerId="ADAL" clId="{A627E9FC-6C6A-4AD6-9157-62C8100D785D}"/>
    <pc:docChg chg="custSel modSld">
      <pc:chgData name="Briggs, Connor" userId="885b7513-d3fa-4947-add1-efc2b24f04bd" providerId="ADAL" clId="{A627E9FC-6C6A-4AD6-9157-62C8100D785D}" dt="2021-03-05T19:53:29.609" v="283" actId="20577"/>
      <pc:docMkLst>
        <pc:docMk/>
      </pc:docMkLst>
      <pc:sldChg chg="modSp mod">
        <pc:chgData name="Briggs, Connor" userId="885b7513-d3fa-4947-add1-efc2b24f04bd" providerId="ADAL" clId="{A627E9FC-6C6A-4AD6-9157-62C8100D785D}" dt="2021-03-05T15:09:28.663" v="188" actId="20577"/>
        <pc:sldMkLst>
          <pc:docMk/>
          <pc:sldMk cId="2295506554" sldId="306"/>
        </pc:sldMkLst>
        <pc:spChg chg="mod">
          <ac:chgData name="Briggs, Connor" userId="885b7513-d3fa-4947-add1-efc2b24f04bd" providerId="ADAL" clId="{A627E9FC-6C6A-4AD6-9157-62C8100D785D}" dt="2021-03-05T15:09:28.663" v="188" actId="20577"/>
          <ac:spMkLst>
            <pc:docMk/>
            <pc:sldMk cId="2295506554" sldId="306"/>
            <ac:spMk id="4" creationId="{9F800888-D9B6-49F1-8B90-B7E4BB43ED5B}"/>
          </ac:spMkLst>
        </pc:spChg>
      </pc:sldChg>
      <pc:sldChg chg="modSp mod">
        <pc:chgData name="Briggs, Connor" userId="885b7513-d3fa-4947-add1-efc2b24f04bd" providerId="ADAL" clId="{A627E9FC-6C6A-4AD6-9157-62C8100D785D}" dt="2021-03-05T19:53:29.609" v="283" actId="20577"/>
        <pc:sldMkLst>
          <pc:docMk/>
          <pc:sldMk cId="3378332009" sldId="339"/>
        </pc:sldMkLst>
        <pc:spChg chg="mod">
          <ac:chgData name="Briggs, Connor" userId="885b7513-d3fa-4947-add1-efc2b24f04bd" providerId="ADAL" clId="{A627E9FC-6C6A-4AD6-9157-62C8100D785D}" dt="2021-03-05T19:53:29.609" v="283" actId="20577"/>
          <ac:spMkLst>
            <pc:docMk/>
            <pc:sldMk cId="3378332009" sldId="339"/>
            <ac:spMk id="3" creationId="{06942845-BD5A-42C5-A5C4-13339DD507AB}"/>
          </ac:spMkLst>
        </pc:spChg>
        <pc:spChg chg="mod">
          <ac:chgData name="Briggs, Connor" userId="885b7513-d3fa-4947-add1-efc2b24f04bd" providerId="ADAL" clId="{A627E9FC-6C6A-4AD6-9157-62C8100D785D}" dt="2021-03-05T16:53:36.474" v="253" actId="20577"/>
          <ac:spMkLst>
            <pc:docMk/>
            <pc:sldMk cId="3378332009" sldId="339"/>
            <ac:spMk id="4" creationId="{3F6CE2FE-F02B-461B-8C8F-E1DFA26F0ED4}"/>
          </ac:spMkLst>
        </pc:spChg>
      </pc:sldChg>
      <pc:sldChg chg="modSp mod">
        <pc:chgData name="Briggs, Connor" userId="885b7513-d3fa-4947-add1-efc2b24f04bd" providerId="ADAL" clId="{A627E9FC-6C6A-4AD6-9157-62C8100D785D}" dt="2021-03-05T15:10:57.558" v="249" actId="20577"/>
        <pc:sldMkLst>
          <pc:docMk/>
          <pc:sldMk cId="208315936" sldId="351"/>
        </pc:sldMkLst>
        <pc:spChg chg="mod">
          <ac:chgData name="Briggs, Connor" userId="885b7513-d3fa-4947-add1-efc2b24f04bd" providerId="ADAL" clId="{A627E9FC-6C6A-4AD6-9157-62C8100D785D}" dt="2021-03-05T15:10:57.558" v="249" actId="20577"/>
          <ac:spMkLst>
            <pc:docMk/>
            <pc:sldMk cId="208315936" sldId="351"/>
            <ac:spMk id="3" creationId="{06942845-BD5A-42C5-A5C4-13339DD507AB}"/>
          </ac:spMkLst>
        </pc:spChg>
      </pc:sldChg>
      <pc:sldChg chg="modSp mod">
        <pc:chgData name="Briggs, Connor" userId="885b7513-d3fa-4947-add1-efc2b24f04bd" providerId="ADAL" clId="{A627E9FC-6C6A-4AD6-9157-62C8100D785D}" dt="2021-03-05T15:10:10.019" v="195" actId="20577"/>
        <pc:sldMkLst>
          <pc:docMk/>
          <pc:sldMk cId="3466377223" sldId="352"/>
        </pc:sldMkLst>
        <pc:spChg chg="mod">
          <ac:chgData name="Briggs, Connor" userId="885b7513-d3fa-4947-add1-efc2b24f04bd" providerId="ADAL" clId="{A627E9FC-6C6A-4AD6-9157-62C8100D785D}" dt="2021-03-05T15:10:10.019" v="195" actId="20577"/>
          <ac:spMkLst>
            <pc:docMk/>
            <pc:sldMk cId="3466377223" sldId="352"/>
            <ac:spMk id="3" creationId="{06942845-BD5A-42C5-A5C4-13339DD507AB}"/>
          </ac:spMkLst>
        </pc:spChg>
      </pc:sldChg>
      <pc:sldChg chg="modSp mod">
        <pc:chgData name="Briggs, Connor" userId="885b7513-d3fa-4947-add1-efc2b24f04bd" providerId="ADAL" clId="{A627E9FC-6C6A-4AD6-9157-62C8100D785D}" dt="2021-03-05T15:06:34.042" v="96" actId="20577"/>
        <pc:sldMkLst>
          <pc:docMk/>
          <pc:sldMk cId="428615091" sldId="354"/>
        </pc:sldMkLst>
        <pc:spChg chg="mod">
          <ac:chgData name="Briggs, Connor" userId="885b7513-d3fa-4947-add1-efc2b24f04bd" providerId="ADAL" clId="{A627E9FC-6C6A-4AD6-9157-62C8100D785D}" dt="2021-03-05T15:06:34.042" v="96" actId="20577"/>
          <ac:spMkLst>
            <pc:docMk/>
            <pc:sldMk cId="428615091" sldId="354"/>
            <ac:spMk id="4" creationId="{3F6CE2FE-F02B-461B-8C8F-E1DFA26F0ED4}"/>
          </ac:spMkLst>
        </pc:spChg>
      </pc:sldChg>
      <pc:sldChg chg="modSp mod">
        <pc:chgData name="Briggs, Connor" userId="885b7513-d3fa-4947-add1-efc2b24f04bd" providerId="ADAL" clId="{A627E9FC-6C6A-4AD6-9157-62C8100D785D}" dt="2021-03-05T15:06:47.207" v="135" actId="20577"/>
        <pc:sldMkLst>
          <pc:docMk/>
          <pc:sldMk cId="921425740" sldId="355"/>
        </pc:sldMkLst>
        <pc:spChg chg="mod">
          <ac:chgData name="Briggs, Connor" userId="885b7513-d3fa-4947-add1-efc2b24f04bd" providerId="ADAL" clId="{A627E9FC-6C6A-4AD6-9157-62C8100D785D}" dt="2021-03-05T15:06:47.207" v="135" actId="20577"/>
          <ac:spMkLst>
            <pc:docMk/>
            <pc:sldMk cId="921425740" sldId="355"/>
            <ac:spMk id="4" creationId="{3F6CE2FE-F02B-461B-8C8F-E1DFA26F0ED4}"/>
          </ac:spMkLst>
        </pc:spChg>
      </pc:sldChg>
      <pc:sldChg chg="modSp mod">
        <pc:chgData name="Briggs, Connor" userId="885b7513-d3fa-4947-add1-efc2b24f04bd" providerId="ADAL" clId="{A627E9FC-6C6A-4AD6-9157-62C8100D785D}" dt="2021-03-05T15:10:17.414" v="197" actId="20577"/>
        <pc:sldMkLst>
          <pc:docMk/>
          <pc:sldMk cId="1923064836" sldId="356"/>
        </pc:sldMkLst>
        <pc:spChg chg="mod">
          <ac:chgData name="Briggs, Connor" userId="885b7513-d3fa-4947-add1-efc2b24f04bd" providerId="ADAL" clId="{A627E9FC-6C6A-4AD6-9157-62C8100D785D}" dt="2021-03-05T15:10:17.414" v="197" actId="20577"/>
          <ac:spMkLst>
            <pc:docMk/>
            <pc:sldMk cId="1923064836" sldId="356"/>
            <ac:spMk id="3" creationId="{06942845-BD5A-42C5-A5C4-13339DD507AB}"/>
          </ac:spMkLst>
        </pc:spChg>
      </pc:sldChg>
      <pc:sldChg chg="modSp mod">
        <pc:chgData name="Briggs, Connor" userId="885b7513-d3fa-4947-add1-efc2b24f04bd" providerId="ADAL" clId="{A627E9FC-6C6A-4AD6-9157-62C8100D785D}" dt="2021-03-05T15:10:24.822" v="199" actId="20577"/>
        <pc:sldMkLst>
          <pc:docMk/>
          <pc:sldMk cId="2800962027" sldId="357"/>
        </pc:sldMkLst>
        <pc:spChg chg="mod">
          <ac:chgData name="Briggs, Connor" userId="885b7513-d3fa-4947-add1-efc2b24f04bd" providerId="ADAL" clId="{A627E9FC-6C6A-4AD6-9157-62C8100D785D}" dt="2021-03-05T15:10:24.822" v="199" actId="20577"/>
          <ac:spMkLst>
            <pc:docMk/>
            <pc:sldMk cId="2800962027" sldId="357"/>
            <ac:spMk id="3" creationId="{06942845-BD5A-42C5-A5C4-13339DD507AB}"/>
          </ac:spMkLst>
        </pc:spChg>
      </pc:sldChg>
      <pc:sldChg chg="modSp mod">
        <pc:chgData name="Briggs, Connor" userId="885b7513-d3fa-4947-add1-efc2b24f04bd" providerId="ADAL" clId="{A627E9FC-6C6A-4AD6-9157-62C8100D785D}" dt="2021-03-05T15:10:28.230" v="201" actId="20577"/>
        <pc:sldMkLst>
          <pc:docMk/>
          <pc:sldMk cId="3143862362" sldId="358"/>
        </pc:sldMkLst>
        <pc:spChg chg="mod">
          <ac:chgData name="Briggs, Connor" userId="885b7513-d3fa-4947-add1-efc2b24f04bd" providerId="ADAL" clId="{A627E9FC-6C6A-4AD6-9157-62C8100D785D}" dt="2021-03-05T15:10:28.230" v="201" actId="20577"/>
          <ac:spMkLst>
            <pc:docMk/>
            <pc:sldMk cId="3143862362" sldId="358"/>
            <ac:spMk id="3" creationId="{06942845-BD5A-42C5-A5C4-13339DD507AB}"/>
          </ac:spMkLst>
        </pc:spChg>
      </pc:sldChg>
      <pc:sldChg chg="modSp mod">
        <pc:chgData name="Briggs, Connor" userId="885b7513-d3fa-4947-add1-efc2b24f04bd" providerId="ADAL" clId="{A627E9FC-6C6A-4AD6-9157-62C8100D785D}" dt="2021-03-05T15:04:44.058" v="6" actId="20577"/>
        <pc:sldMkLst>
          <pc:docMk/>
          <pc:sldMk cId="4090851565" sldId="359"/>
        </pc:sldMkLst>
        <pc:spChg chg="mod">
          <ac:chgData name="Briggs, Connor" userId="885b7513-d3fa-4947-add1-efc2b24f04bd" providerId="ADAL" clId="{A627E9FC-6C6A-4AD6-9157-62C8100D785D}" dt="2021-03-05T15:04:44.058" v="6" actId="20577"/>
          <ac:spMkLst>
            <pc:docMk/>
            <pc:sldMk cId="4090851565" sldId="359"/>
            <ac:spMk id="4" creationId="{3F6CE2FE-F02B-461B-8C8F-E1DFA26F0ED4}"/>
          </ac:spMkLst>
        </pc:spChg>
      </pc:sldChg>
      <pc:sldChg chg="modSp mod">
        <pc:chgData name="Briggs, Connor" userId="885b7513-d3fa-4947-add1-efc2b24f04bd" providerId="ADAL" clId="{A627E9FC-6C6A-4AD6-9157-62C8100D785D}" dt="2021-03-05T15:09:18.898" v="187" actId="20577"/>
        <pc:sldMkLst>
          <pc:docMk/>
          <pc:sldMk cId="2709994890" sldId="362"/>
        </pc:sldMkLst>
        <pc:spChg chg="mod">
          <ac:chgData name="Briggs, Connor" userId="885b7513-d3fa-4947-add1-efc2b24f04bd" providerId="ADAL" clId="{A627E9FC-6C6A-4AD6-9157-62C8100D785D}" dt="2021-03-05T15:09:18.898" v="187" actId="20577"/>
          <ac:spMkLst>
            <pc:docMk/>
            <pc:sldMk cId="2709994890" sldId="362"/>
            <ac:spMk id="4" creationId="{9F800888-D9B6-49F1-8B90-B7E4BB43ED5B}"/>
          </ac:spMkLst>
        </pc:spChg>
      </pc:sldChg>
      <pc:sldChg chg="modSp mod">
        <pc:chgData name="Briggs, Connor" userId="885b7513-d3fa-4947-add1-efc2b24f04bd" providerId="ADAL" clId="{A627E9FC-6C6A-4AD6-9157-62C8100D785D}" dt="2021-03-05T15:09:38.745" v="189" actId="20577"/>
        <pc:sldMkLst>
          <pc:docMk/>
          <pc:sldMk cId="2990661066" sldId="363"/>
        </pc:sldMkLst>
        <pc:spChg chg="mod">
          <ac:chgData name="Briggs, Connor" userId="885b7513-d3fa-4947-add1-efc2b24f04bd" providerId="ADAL" clId="{A627E9FC-6C6A-4AD6-9157-62C8100D785D}" dt="2021-03-05T15:09:38.745" v="189" actId="20577"/>
          <ac:spMkLst>
            <pc:docMk/>
            <pc:sldMk cId="2990661066" sldId="363"/>
            <ac:spMk id="4" creationId="{9F800888-D9B6-49F1-8B90-B7E4BB43ED5B}"/>
          </ac:spMkLst>
        </pc:spChg>
      </pc:sldChg>
      <pc:sldChg chg="modSp mod">
        <pc:chgData name="Briggs, Connor" userId="885b7513-d3fa-4947-add1-efc2b24f04bd" providerId="ADAL" clId="{A627E9FC-6C6A-4AD6-9157-62C8100D785D}" dt="2021-03-05T15:09:45.803" v="190" actId="20577"/>
        <pc:sldMkLst>
          <pc:docMk/>
          <pc:sldMk cId="1486477543" sldId="364"/>
        </pc:sldMkLst>
        <pc:spChg chg="mod">
          <ac:chgData name="Briggs, Connor" userId="885b7513-d3fa-4947-add1-efc2b24f04bd" providerId="ADAL" clId="{A627E9FC-6C6A-4AD6-9157-62C8100D785D}" dt="2021-03-05T15:09:45.803" v="190" actId="20577"/>
          <ac:spMkLst>
            <pc:docMk/>
            <pc:sldMk cId="1486477543" sldId="364"/>
            <ac:spMk id="4" creationId="{9F800888-D9B6-49F1-8B90-B7E4BB43ED5B}"/>
          </ac:spMkLst>
        </pc:spChg>
      </pc:sldChg>
      <pc:sldChg chg="modSp mod">
        <pc:chgData name="Briggs, Connor" userId="885b7513-d3fa-4947-add1-efc2b24f04bd" providerId="ADAL" clId="{A627E9FC-6C6A-4AD6-9157-62C8100D785D}" dt="2021-03-05T15:09:50.616" v="191" actId="20577"/>
        <pc:sldMkLst>
          <pc:docMk/>
          <pc:sldMk cId="588033218" sldId="365"/>
        </pc:sldMkLst>
        <pc:spChg chg="mod">
          <ac:chgData name="Briggs, Connor" userId="885b7513-d3fa-4947-add1-efc2b24f04bd" providerId="ADAL" clId="{A627E9FC-6C6A-4AD6-9157-62C8100D785D}" dt="2021-03-05T15:09:50.616" v="191" actId="20577"/>
          <ac:spMkLst>
            <pc:docMk/>
            <pc:sldMk cId="588033218" sldId="365"/>
            <ac:spMk id="4" creationId="{9F800888-D9B6-49F1-8B90-B7E4BB43ED5B}"/>
          </ac:spMkLst>
        </pc:spChg>
      </pc:sldChg>
      <pc:sldChg chg="modSp mod">
        <pc:chgData name="Briggs, Connor" userId="885b7513-d3fa-4947-add1-efc2b24f04bd" providerId="ADAL" clId="{A627E9FC-6C6A-4AD6-9157-62C8100D785D}" dt="2021-03-05T15:09:53.607" v="192" actId="20577"/>
        <pc:sldMkLst>
          <pc:docMk/>
          <pc:sldMk cId="1034864971" sldId="366"/>
        </pc:sldMkLst>
        <pc:spChg chg="mod">
          <ac:chgData name="Briggs, Connor" userId="885b7513-d3fa-4947-add1-efc2b24f04bd" providerId="ADAL" clId="{A627E9FC-6C6A-4AD6-9157-62C8100D785D}" dt="2021-03-05T15:09:53.607" v="192" actId="20577"/>
          <ac:spMkLst>
            <pc:docMk/>
            <pc:sldMk cId="1034864971" sldId="366"/>
            <ac:spMk id="4" creationId="{9F800888-D9B6-49F1-8B90-B7E4BB43ED5B}"/>
          </ac:spMkLst>
        </pc:spChg>
      </pc:sldChg>
      <pc:sldChg chg="modSp mod">
        <pc:chgData name="Briggs, Connor" userId="885b7513-d3fa-4947-add1-efc2b24f04bd" providerId="ADAL" clId="{A627E9FC-6C6A-4AD6-9157-62C8100D785D}" dt="2021-03-05T15:10:00.550" v="193" actId="20577"/>
        <pc:sldMkLst>
          <pc:docMk/>
          <pc:sldMk cId="2557104678" sldId="367"/>
        </pc:sldMkLst>
        <pc:spChg chg="mod">
          <ac:chgData name="Briggs, Connor" userId="885b7513-d3fa-4947-add1-efc2b24f04bd" providerId="ADAL" clId="{A627E9FC-6C6A-4AD6-9157-62C8100D785D}" dt="2021-03-05T15:10:00.550" v="193" actId="20577"/>
          <ac:spMkLst>
            <pc:docMk/>
            <pc:sldMk cId="2557104678" sldId="367"/>
            <ac:spMk id="4" creationId="{9F800888-D9B6-49F1-8B90-B7E4BB43ED5B}"/>
          </ac:spMkLst>
        </pc:spChg>
      </pc:sldChg>
    </pc:docChg>
  </pc:docChgLst>
  <pc:docChgLst>
    <pc:chgData name="Sharp, Stephanie" userId="4b7f997e-11e2-446b-b7b6-32dc105769b7" providerId="ADAL" clId="{8CACDE5F-4EF7-4D11-9C09-98C342B14697}"/>
    <pc:docChg chg="undo redo custSel modSld">
      <pc:chgData name="Sharp, Stephanie" userId="4b7f997e-11e2-446b-b7b6-32dc105769b7" providerId="ADAL" clId="{8CACDE5F-4EF7-4D11-9C09-98C342B14697}" dt="2021-06-29T14:00:24.650" v="26"/>
      <pc:docMkLst>
        <pc:docMk/>
      </pc:docMkLst>
      <pc:sldChg chg="modSp mod addCm modCm">
        <pc:chgData name="Sharp, Stephanie" userId="4b7f997e-11e2-446b-b7b6-32dc105769b7" providerId="ADAL" clId="{8CACDE5F-4EF7-4D11-9C09-98C342B14697}" dt="2021-06-29T14:00:24.650" v="26"/>
        <pc:sldMkLst>
          <pc:docMk/>
          <pc:sldMk cId="183962543" sldId="341"/>
        </pc:sldMkLst>
        <pc:spChg chg="mod">
          <ac:chgData name="Sharp, Stephanie" userId="4b7f997e-11e2-446b-b7b6-32dc105769b7" providerId="ADAL" clId="{8CACDE5F-4EF7-4D11-9C09-98C342B14697}" dt="2021-06-29T14:00:14.675" v="24" actId="207"/>
          <ac:spMkLst>
            <pc:docMk/>
            <pc:sldMk cId="183962543" sldId="341"/>
            <ac:spMk id="4" creationId="{3F6CE2FE-F02B-461B-8C8F-E1DFA26F0ED4}"/>
          </ac:spMkLst>
        </pc:spChg>
      </pc:sldChg>
      <pc:sldChg chg="addCm modCm">
        <pc:chgData name="Sharp, Stephanie" userId="4b7f997e-11e2-446b-b7b6-32dc105769b7" providerId="ADAL" clId="{8CACDE5F-4EF7-4D11-9C09-98C342B14697}" dt="2021-06-29T13:58:33.810" v="8"/>
        <pc:sldMkLst>
          <pc:docMk/>
          <pc:sldMk cId="3466377223" sldId="352"/>
        </pc:sldMkLst>
      </pc:sldChg>
    </pc:docChg>
  </pc:docChgLst>
  <pc:docChgLst>
    <pc:chgData name="Sharp, Stephanie" userId="S::stephanie.sharp@tea.texas.gov::4b7f997e-11e2-446b-b7b6-32dc105769b7" providerId="AD" clId="Web-{F9FFC674-507B-4E8C-9C1B-D6A69E38FE6B}"/>
    <pc:docChg chg="">
      <pc:chgData name="Sharp, Stephanie" userId="S::stephanie.sharp@tea.texas.gov::4b7f997e-11e2-446b-b7b6-32dc105769b7" providerId="AD" clId="Web-{F9FFC674-507B-4E8C-9C1B-D6A69E38FE6B}" dt="2021-07-20T17:29:26.160" v="5"/>
      <pc:docMkLst>
        <pc:docMk/>
      </pc:docMkLst>
      <pc:sldChg chg="delCm">
        <pc:chgData name="Sharp, Stephanie" userId="S::stephanie.sharp@tea.texas.gov::4b7f997e-11e2-446b-b7b6-32dc105769b7" providerId="AD" clId="Web-{F9FFC674-507B-4E8C-9C1B-D6A69E38FE6B}" dt="2021-07-20T17:29:26.160" v="5"/>
        <pc:sldMkLst>
          <pc:docMk/>
          <pc:sldMk cId="183962543" sldId="341"/>
        </pc:sldMkLst>
      </pc:sldChg>
      <pc:sldChg chg="delCm">
        <pc:chgData name="Sharp, Stephanie" userId="S::stephanie.sharp@tea.texas.gov::4b7f997e-11e2-446b-b7b6-32dc105769b7" providerId="AD" clId="Web-{F9FFC674-507B-4E8C-9C1B-D6A69E38FE6B}" dt="2021-07-20T17:29:18.378" v="2"/>
        <pc:sldMkLst>
          <pc:docMk/>
          <pc:sldMk cId="208315936" sldId="351"/>
        </pc:sldMkLst>
      </pc:sldChg>
      <pc:sldChg chg="delCm">
        <pc:chgData name="Sharp, Stephanie" userId="S::stephanie.sharp@tea.texas.gov::4b7f997e-11e2-446b-b7b6-32dc105769b7" providerId="AD" clId="Web-{F9FFC674-507B-4E8C-9C1B-D6A69E38FE6B}" dt="2021-07-20T17:29:11.737" v="0"/>
        <pc:sldMkLst>
          <pc:docMk/>
          <pc:sldMk cId="1321336440" sldId="376"/>
        </pc:sldMkLst>
      </pc:sldChg>
      <pc:sldChg chg="delCm">
        <pc:chgData name="Sharp, Stephanie" userId="S::stephanie.sharp@tea.texas.gov::4b7f997e-11e2-446b-b7b6-32dc105769b7" providerId="AD" clId="Web-{F9FFC674-507B-4E8C-9C1B-D6A69E38FE6B}" dt="2021-07-20T17:29:15.925" v="1"/>
        <pc:sldMkLst>
          <pc:docMk/>
          <pc:sldMk cId="3425096125" sldId="385"/>
        </pc:sldMkLst>
      </pc:sldChg>
    </pc:docChg>
  </pc:docChgLst>
  <pc:docChgLst>
    <pc:chgData name="Simons, Leanne" userId="S::leanne.simons@tea.texas.gov::f0b41770-584b-4844-b5c5-b29dec998724" providerId="AD" clId="Web-{631D1E1B-910B-B765-7C12-BE28312F9521}"/>
    <pc:docChg chg="">
      <pc:chgData name="Simons, Leanne" userId="S::leanne.simons@tea.texas.gov::f0b41770-584b-4844-b5c5-b29dec998724" providerId="AD" clId="Web-{631D1E1B-910B-B765-7C12-BE28312F9521}" dt="2021-07-01T20:19:19.024" v="1"/>
      <pc:docMkLst>
        <pc:docMk/>
      </pc:docMkLst>
      <pc:sldChg chg="addCm modCm">
        <pc:chgData name="Simons, Leanne" userId="S::leanne.simons@tea.texas.gov::f0b41770-584b-4844-b5c5-b29dec998724" providerId="AD" clId="Web-{631D1E1B-910B-B765-7C12-BE28312F9521}" dt="2021-07-01T20:19:19.024" v="1"/>
        <pc:sldMkLst>
          <pc:docMk/>
          <pc:sldMk cId="1232863992" sldId="365"/>
        </pc:sldMkLst>
      </pc:sldChg>
    </pc:docChg>
  </pc:docChgLst>
  <pc:docChgLst>
    <pc:chgData name="Muffoletto, Jamie" userId="daf1e3c6-8137-448a-b141-d23049d419b5" providerId="ADAL" clId="{C12A0052-514A-4B72-863C-8EC187D28813}"/>
    <pc:docChg chg="custSel modSld">
      <pc:chgData name="Muffoletto, Jamie" userId="daf1e3c6-8137-448a-b141-d23049d419b5" providerId="ADAL" clId="{C12A0052-514A-4B72-863C-8EC187D28813}" dt="2021-07-19T17:50:08.839" v="375" actId="1589"/>
      <pc:docMkLst>
        <pc:docMk/>
      </pc:docMkLst>
      <pc:sldChg chg="modSp mod addCm">
        <pc:chgData name="Muffoletto, Jamie" userId="daf1e3c6-8137-448a-b141-d23049d419b5" providerId="ADAL" clId="{C12A0052-514A-4B72-863C-8EC187D28813}" dt="2021-07-19T17:50:08.839" v="375" actId="1589"/>
        <pc:sldMkLst>
          <pc:docMk/>
          <pc:sldMk cId="1321336440" sldId="376"/>
        </pc:sldMkLst>
        <pc:spChg chg="mod ord">
          <ac:chgData name="Muffoletto, Jamie" userId="daf1e3c6-8137-448a-b141-d23049d419b5" providerId="ADAL" clId="{C12A0052-514A-4B72-863C-8EC187D28813}" dt="2021-07-19T17:49:54.999" v="374" actId="113"/>
          <ac:spMkLst>
            <pc:docMk/>
            <pc:sldMk cId="1321336440" sldId="376"/>
            <ac:spMk id="4" creationId="{3F6CE2FE-F02B-461B-8C8F-E1DFA26F0ED4}"/>
          </ac:spMkLst>
        </pc:spChg>
        <pc:picChg chg="mod">
          <ac:chgData name="Muffoletto, Jamie" userId="daf1e3c6-8137-448a-b141-d23049d419b5" providerId="ADAL" clId="{C12A0052-514A-4B72-863C-8EC187D28813}" dt="2021-07-19T17:49:30.472" v="370" actId="1076"/>
          <ac:picMkLst>
            <pc:docMk/>
            <pc:sldMk cId="1321336440" sldId="376"/>
            <ac:picMk id="6" creationId="{B6173A26-E7DB-49AB-AF36-3D2C61A0750D}"/>
          </ac:picMkLst>
        </pc:picChg>
        <pc:picChg chg="mod">
          <ac:chgData name="Muffoletto, Jamie" userId="daf1e3c6-8137-448a-b141-d23049d419b5" providerId="ADAL" clId="{C12A0052-514A-4B72-863C-8EC187D28813}" dt="2021-07-19T17:49:18.005" v="368" actId="1076"/>
          <ac:picMkLst>
            <pc:docMk/>
            <pc:sldMk cId="1321336440" sldId="376"/>
            <ac:picMk id="9" creationId="{B85ABBCC-1090-4D37-A4F3-B80FBC7ED715}"/>
          </ac:picMkLst>
        </pc:picChg>
      </pc:sldChg>
    </pc:docChg>
  </pc:docChgLst>
  <pc:docChgLst>
    <pc:chgData name="Briggs, Connor" userId="885b7513-d3fa-4947-add1-efc2b24f04bd" providerId="ADAL" clId="{545CEAB9-67D0-4F28-B206-12C21AB59972}"/>
    <pc:docChg chg="undo custSel addSld modSld sldOrd">
      <pc:chgData name="Briggs, Connor" userId="885b7513-d3fa-4947-add1-efc2b24f04bd" providerId="ADAL" clId="{545CEAB9-67D0-4F28-B206-12C21AB59972}" dt="2021-06-28T18:24:41.857" v="437" actId="20577"/>
      <pc:docMkLst>
        <pc:docMk/>
      </pc:docMkLst>
      <pc:sldChg chg="modSp mod">
        <pc:chgData name="Briggs, Connor" userId="885b7513-d3fa-4947-add1-efc2b24f04bd" providerId="ADAL" clId="{545CEAB9-67D0-4F28-B206-12C21AB59972}" dt="2021-06-28T18:24:29.102" v="429" actId="20577"/>
        <pc:sldMkLst>
          <pc:docMk/>
          <pc:sldMk cId="2295506554" sldId="306"/>
        </pc:sldMkLst>
        <pc:spChg chg="mod">
          <ac:chgData name="Briggs, Connor" userId="885b7513-d3fa-4947-add1-efc2b24f04bd" providerId="ADAL" clId="{545CEAB9-67D0-4F28-B206-12C21AB59972}" dt="2021-06-28T18:24:29.102" v="429" actId="20577"/>
          <ac:spMkLst>
            <pc:docMk/>
            <pc:sldMk cId="2295506554" sldId="306"/>
            <ac:spMk id="4" creationId="{9F800888-D9B6-49F1-8B90-B7E4BB43ED5B}"/>
          </ac:spMkLst>
        </pc:spChg>
      </pc:sldChg>
      <pc:sldChg chg="modSp mod">
        <pc:chgData name="Briggs, Connor" userId="885b7513-d3fa-4947-add1-efc2b24f04bd" providerId="ADAL" clId="{545CEAB9-67D0-4F28-B206-12C21AB59972}" dt="2021-06-28T18:24:34.372" v="433" actId="20577"/>
        <pc:sldMkLst>
          <pc:docMk/>
          <pc:sldMk cId="1988807406" sldId="368"/>
        </pc:sldMkLst>
        <pc:spChg chg="mod">
          <ac:chgData name="Briggs, Connor" userId="885b7513-d3fa-4947-add1-efc2b24f04bd" providerId="ADAL" clId="{545CEAB9-67D0-4F28-B206-12C21AB59972}" dt="2021-06-28T18:24:34.372" v="433" actId="20577"/>
          <ac:spMkLst>
            <pc:docMk/>
            <pc:sldMk cId="1988807406" sldId="368"/>
            <ac:spMk id="4" creationId="{9F800888-D9B6-49F1-8B90-B7E4BB43ED5B}"/>
          </ac:spMkLst>
        </pc:spChg>
      </pc:sldChg>
      <pc:sldChg chg="modSp mod">
        <pc:chgData name="Briggs, Connor" userId="885b7513-d3fa-4947-add1-efc2b24f04bd" providerId="ADAL" clId="{545CEAB9-67D0-4F28-B206-12C21AB59972}" dt="2021-06-28T18:24:41.857" v="437" actId="20577"/>
        <pc:sldMkLst>
          <pc:docMk/>
          <pc:sldMk cId="2683067495" sldId="369"/>
        </pc:sldMkLst>
        <pc:spChg chg="mod">
          <ac:chgData name="Briggs, Connor" userId="885b7513-d3fa-4947-add1-efc2b24f04bd" providerId="ADAL" clId="{545CEAB9-67D0-4F28-B206-12C21AB59972}" dt="2021-06-28T18:24:41.857" v="437" actId="20577"/>
          <ac:spMkLst>
            <pc:docMk/>
            <pc:sldMk cId="2683067495" sldId="369"/>
            <ac:spMk id="4" creationId="{9F800888-D9B6-49F1-8B90-B7E4BB43ED5B}"/>
          </ac:spMkLst>
        </pc:spChg>
      </pc:sldChg>
      <pc:sldChg chg="modSp mod">
        <pc:chgData name="Briggs, Connor" userId="885b7513-d3fa-4947-add1-efc2b24f04bd" providerId="ADAL" clId="{545CEAB9-67D0-4F28-B206-12C21AB59972}" dt="2021-06-28T18:20:00.825" v="43" actId="113"/>
        <pc:sldMkLst>
          <pc:docMk/>
          <pc:sldMk cId="2031665651" sldId="370"/>
        </pc:sldMkLst>
        <pc:spChg chg="mod">
          <ac:chgData name="Briggs, Connor" userId="885b7513-d3fa-4947-add1-efc2b24f04bd" providerId="ADAL" clId="{545CEAB9-67D0-4F28-B206-12C21AB59972}" dt="2021-06-28T18:20:00.825" v="43" actId="113"/>
          <ac:spMkLst>
            <pc:docMk/>
            <pc:sldMk cId="2031665651" sldId="370"/>
            <ac:spMk id="4" creationId="{9F800888-D9B6-49F1-8B90-B7E4BB43ED5B}"/>
          </ac:spMkLst>
        </pc:spChg>
      </pc:sldChg>
      <pc:sldChg chg="modSp mod">
        <pc:chgData name="Briggs, Connor" userId="885b7513-d3fa-4947-add1-efc2b24f04bd" providerId="ADAL" clId="{545CEAB9-67D0-4F28-B206-12C21AB59972}" dt="2021-06-28T18:24:17.797" v="423" actId="20577"/>
        <pc:sldMkLst>
          <pc:docMk/>
          <pc:sldMk cId="1138949528" sldId="372"/>
        </pc:sldMkLst>
        <pc:spChg chg="mod">
          <ac:chgData name="Briggs, Connor" userId="885b7513-d3fa-4947-add1-efc2b24f04bd" providerId="ADAL" clId="{545CEAB9-67D0-4F28-B206-12C21AB59972}" dt="2021-06-28T18:24:17.797" v="423" actId="20577"/>
          <ac:spMkLst>
            <pc:docMk/>
            <pc:sldMk cId="1138949528" sldId="372"/>
            <ac:spMk id="4" creationId="{9F800888-D9B6-49F1-8B90-B7E4BB43ED5B}"/>
          </ac:spMkLst>
        </pc:spChg>
      </pc:sldChg>
      <pc:sldChg chg="delSp modSp add mod ord">
        <pc:chgData name="Briggs, Connor" userId="885b7513-d3fa-4947-add1-efc2b24f04bd" providerId="ADAL" clId="{545CEAB9-67D0-4F28-B206-12C21AB59972}" dt="2021-06-28T18:24:05.460" v="419" actId="20577"/>
        <pc:sldMkLst>
          <pc:docMk/>
          <pc:sldMk cId="3425096125" sldId="385"/>
        </pc:sldMkLst>
        <pc:spChg chg="mod">
          <ac:chgData name="Briggs, Connor" userId="885b7513-d3fa-4947-add1-efc2b24f04bd" providerId="ADAL" clId="{545CEAB9-67D0-4F28-B206-12C21AB59972}" dt="2021-06-28T18:24:05.460" v="419" actId="20577"/>
          <ac:spMkLst>
            <pc:docMk/>
            <pc:sldMk cId="3425096125" sldId="385"/>
            <ac:spMk id="3" creationId="{06942845-BD5A-42C5-A5C4-13339DD507AB}"/>
          </ac:spMkLst>
        </pc:spChg>
        <pc:spChg chg="mod">
          <ac:chgData name="Briggs, Connor" userId="885b7513-d3fa-4947-add1-efc2b24f04bd" providerId="ADAL" clId="{545CEAB9-67D0-4F28-B206-12C21AB59972}" dt="2021-06-28T18:23:44.780" v="411" actId="114"/>
          <ac:spMkLst>
            <pc:docMk/>
            <pc:sldMk cId="3425096125" sldId="385"/>
            <ac:spMk id="4" creationId="{3F6CE2FE-F02B-461B-8C8F-E1DFA26F0ED4}"/>
          </ac:spMkLst>
        </pc:spChg>
        <pc:picChg chg="del">
          <ac:chgData name="Briggs, Connor" userId="885b7513-d3fa-4947-add1-efc2b24f04bd" providerId="ADAL" clId="{545CEAB9-67D0-4F28-B206-12C21AB59972}" dt="2021-06-28T18:19:05.427" v="18" actId="478"/>
          <ac:picMkLst>
            <pc:docMk/>
            <pc:sldMk cId="3425096125" sldId="385"/>
            <ac:picMk id="6" creationId="{FB8AECD2-6C38-4567-B930-6F3FDD339E5E}"/>
          </ac:picMkLst>
        </pc:picChg>
      </pc:sldChg>
      <pc:sldChg chg="modSp add mod ord">
        <pc:chgData name="Briggs, Connor" userId="885b7513-d3fa-4947-add1-efc2b24f04bd" providerId="ADAL" clId="{545CEAB9-67D0-4F28-B206-12C21AB59972}" dt="2021-06-28T18:20:12.654" v="48" actId="113"/>
        <pc:sldMkLst>
          <pc:docMk/>
          <pc:sldMk cId="4232984656" sldId="386"/>
        </pc:sldMkLst>
        <pc:spChg chg="mod">
          <ac:chgData name="Briggs, Connor" userId="885b7513-d3fa-4947-add1-efc2b24f04bd" providerId="ADAL" clId="{545CEAB9-67D0-4F28-B206-12C21AB59972}" dt="2021-06-28T18:20:12.654" v="48" actId="113"/>
          <ac:spMkLst>
            <pc:docMk/>
            <pc:sldMk cId="4232984656" sldId="386"/>
            <ac:spMk id="4" creationId="{9F800888-D9B6-49F1-8B90-B7E4BB43ED5B}"/>
          </ac:spMkLst>
        </pc:spChg>
      </pc:sldChg>
    </pc:docChg>
  </pc:docChgLst>
  <pc:docChgLst>
    <pc:chgData name="Johnson, Scott" userId="bec97677-f0c6-4bfb-b610-83dc74061801" providerId="ADAL" clId="{B6B97DE8-D42F-4D90-A78E-5A3D3CC823CB}"/>
    <pc:docChg chg="undo custSel addSld delSld modSld sldOrd">
      <pc:chgData name="Johnson, Scott" userId="bec97677-f0c6-4bfb-b610-83dc74061801" providerId="ADAL" clId="{B6B97DE8-D42F-4D90-A78E-5A3D3CC823CB}" dt="2021-02-23T02:58:19.096" v="620" actId="13926"/>
      <pc:docMkLst>
        <pc:docMk/>
      </pc:docMkLst>
      <pc:sldChg chg="del">
        <pc:chgData name="Johnson, Scott" userId="bec97677-f0c6-4bfb-b610-83dc74061801" providerId="ADAL" clId="{B6B97DE8-D42F-4D90-A78E-5A3D3CC823CB}" dt="2021-02-23T02:43:12.536" v="1" actId="47"/>
        <pc:sldMkLst>
          <pc:docMk/>
          <pc:sldMk cId="881192621" sldId="367"/>
        </pc:sldMkLst>
      </pc:sldChg>
      <pc:sldChg chg="modSp add mod">
        <pc:chgData name="Johnson, Scott" userId="bec97677-f0c6-4bfb-b610-83dc74061801" providerId="ADAL" clId="{B6B97DE8-D42F-4D90-A78E-5A3D3CC823CB}" dt="2021-02-23T02:46:31.745" v="203" actId="20577"/>
        <pc:sldMkLst>
          <pc:docMk/>
          <pc:sldMk cId="2743685347" sldId="368"/>
        </pc:sldMkLst>
        <pc:spChg chg="mod">
          <ac:chgData name="Johnson, Scott" userId="bec97677-f0c6-4bfb-b610-83dc74061801" providerId="ADAL" clId="{B6B97DE8-D42F-4D90-A78E-5A3D3CC823CB}" dt="2021-02-23T02:43:20.464" v="14" actId="20577"/>
          <ac:spMkLst>
            <pc:docMk/>
            <pc:sldMk cId="2743685347" sldId="368"/>
            <ac:spMk id="3" creationId="{06942845-BD5A-42C5-A5C4-13339DD507AB}"/>
          </ac:spMkLst>
        </pc:spChg>
        <pc:spChg chg="mod">
          <ac:chgData name="Johnson, Scott" userId="bec97677-f0c6-4bfb-b610-83dc74061801" providerId="ADAL" clId="{B6B97DE8-D42F-4D90-A78E-5A3D3CC823CB}" dt="2021-02-23T02:44:38.483" v="100" actId="6549"/>
          <ac:spMkLst>
            <pc:docMk/>
            <pc:sldMk cId="2743685347" sldId="368"/>
            <ac:spMk id="4" creationId="{3F6CE2FE-F02B-461B-8C8F-E1DFA26F0ED4}"/>
          </ac:spMkLst>
        </pc:spChg>
        <pc:graphicFrameChg chg="mod modGraphic">
          <ac:chgData name="Johnson, Scott" userId="bec97677-f0c6-4bfb-b610-83dc74061801" providerId="ADAL" clId="{B6B97DE8-D42F-4D90-A78E-5A3D3CC823CB}" dt="2021-02-23T02:46:31.745" v="203" actId="20577"/>
          <ac:graphicFrameMkLst>
            <pc:docMk/>
            <pc:sldMk cId="2743685347" sldId="368"/>
            <ac:graphicFrameMk id="5" creationId="{557D000B-F323-4AEF-8058-4E0D6CC491DE}"/>
          </ac:graphicFrameMkLst>
        </pc:graphicFrameChg>
      </pc:sldChg>
      <pc:sldChg chg="modSp add mod ord">
        <pc:chgData name="Johnson, Scott" userId="bec97677-f0c6-4bfb-b610-83dc74061801" providerId="ADAL" clId="{B6B97DE8-D42F-4D90-A78E-5A3D3CC823CB}" dt="2021-02-23T02:52:41.704" v="377" actId="20577"/>
        <pc:sldMkLst>
          <pc:docMk/>
          <pc:sldMk cId="2705703643" sldId="369"/>
        </pc:sldMkLst>
        <pc:spChg chg="mod">
          <ac:chgData name="Johnson, Scott" userId="bec97677-f0c6-4bfb-b610-83dc74061801" providerId="ADAL" clId="{B6B97DE8-D42F-4D90-A78E-5A3D3CC823CB}" dt="2021-02-23T02:49:53.431" v="325" actId="20577"/>
          <ac:spMkLst>
            <pc:docMk/>
            <pc:sldMk cId="2705703643" sldId="369"/>
            <ac:spMk id="3" creationId="{06942845-BD5A-42C5-A5C4-13339DD507AB}"/>
          </ac:spMkLst>
        </pc:spChg>
        <pc:spChg chg="mod">
          <ac:chgData name="Johnson, Scott" userId="bec97677-f0c6-4bfb-b610-83dc74061801" providerId="ADAL" clId="{B6B97DE8-D42F-4D90-A78E-5A3D3CC823CB}" dt="2021-02-23T02:52:41.704" v="377" actId="20577"/>
          <ac:spMkLst>
            <pc:docMk/>
            <pc:sldMk cId="2705703643" sldId="369"/>
            <ac:spMk id="4" creationId="{3F6CE2FE-F02B-461B-8C8F-E1DFA26F0ED4}"/>
          </ac:spMkLst>
        </pc:spChg>
      </pc:sldChg>
      <pc:sldChg chg="modSp add mod ord">
        <pc:chgData name="Johnson, Scott" userId="bec97677-f0c6-4bfb-b610-83dc74061801" providerId="ADAL" clId="{B6B97DE8-D42F-4D90-A78E-5A3D3CC823CB}" dt="2021-02-23T02:48:08.031" v="255"/>
        <pc:sldMkLst>
          <pc:docMk/>
          <pc:sldMk cId="2852999743" sldId="370"/>
        </pc:sldMkLst>
        <pc:spChg chg="mod">
          <ac:chgData name="Johnson, Scott" userId="bec97677-f0c6-4bfb-b610-83dc74061801" providerId="ADAL" clId="{B6B97DE8-D42F-4D90-A78E-5A3D3CC823CB}" dt="2021-02-23T02:47:57.984" v="253" actId="20577"/>
          <ac:spMkLst>
            <pc:docMk/>
            <pc:sldMk cId="2852999743" sldId="370"/>
            <ac:spMk id="3" creationId="{06942845-BD5A-42C5-A5C4-13339DD507AB}"/>
          </ac:spMkLst>
        </pc:spChg>
      </pc:sldChg>
      <pc:sldChg chg="add">
        <pc:chgData name="Johnson, Scott" userId="bec97677-f0c6-4bfb-b610-83dc74061801" providerId="ADAL" clId="{B6B97DE8-D42F-4D90-A78E-5A3D3CC823CB}" dt="2021-02-23T02:48:24.754" v="256"/>
        <pc:sldMkLst>
          <pc:docMk/>
          <pc:sldMk cId="4216114069" sldId="371"/>
        </pc:sldMkLst>
      </pc:sldChg>
      <pc:sldChg chg="modSp add mod">
        <pc:chgData name="Johnson, Scott" userId="bec97677-f0c6-4bfb-b610-83dc74061801" providerId="ADAL" clId="{B6B97DE8-D42F-4D90-A78E-5A3D3CC823CB}" dt="2021-02-23T02:50:23.213" v="353" actId="20577"/>
        <pc:sldMkLst>
          <pc:docMk/>
          <pc:sldMk cId="249472728" sldId="372"/>
        </pc:sldMkLst>
        <pc:spChg chg="mod">
          <ac:chgData name="Johnson, Scott" userId="bec97677-f0c6-4bfb-b610-83dc74061801" providerId="ADAL" clId="{B6B97DE8-D42F-4D90-A78E-5A3D3CC823CB}" dt="2021-02-23T02:49:41.396" v="315" actId="20577"/>
          <ac:spMkLst>
            <pc:docMk/>
            <pc:sldMk cId="249472728" sldId="372"/>
            <ac:spMk id="3" creationId="{06942845-BD5A-42C5-A5C4-13339DD507AB}"/>
          </ac:spMkLst>
        </pc:spChg>
        <pc:spChg chg="mod">
          <ac:chgData name="Johnson, Scott" userId="bec97677-f0c6-4bfb-b610-83dc74061801" providerId="ADAL" clId="{B6B97DE8-D42F-4D90-A78E-5A3D3CC823CB}" dt="2021-02-23T02:50:23.213" v="353" actId="20577"/>
          <ac:spMkLst>
            <pc:docMk/>
            <pc:sldMk cId="249472728" sldId="372"/>
            <ac:spMk id="4" creationId="{3F6CE2FE-F02B-461B-8C8F-E1DFA26F0ED4}"/>
          </ac:spMkLst>
        </pc:spChg>
      </pc:sldChg>
      <pc:sldChg chg="modSp add mod">
        <pc:chgData name="Johnson, Scott" userId="bec97677-f0c6-4bfb-b610-83dc74061801" providerId="ADAL" clId="{B6B97DE8-D42F-4D90-A78E-5A3D3CC823CB}" dt="2021-02-23T02:57:30.100" v="585" actId="255"/>
        <pc:sldMkLst>
          <pc:docMk/>
          <pc:sldMk cId="2183085613" sldId="373"/>
        </pc:sldMkLst>
        <pc:spChg chg="mod">
          <ac:chgData name="Johnson, Scott" userId="bec97677-f0c6-4bfb-b610-83dc74061801" providerId="ADAL" clId="{B6B97DE8-D42F-4D90-A78E-5A3D3CC823CB}" dt="2021-02-23T02:57:30.100" v="585" actId="255"/>
          <ac:spMkLst>
            <pc:docMk/>
            <pc:sldMk cId="2183085613" sldId="373"/>
            <ac:spMk id="4" creationId="{3F6CE2FE-F02B-461B-8C8F-E1DFA26F0ED4}"/>
          </ac:spMkLst>
        </pc:spChg>
      </pc:sldChg>
      <pc:sldChg chg="modSp add mod">
        <pc:chgData name="Johnson, Scott" userId="bec97677-f0c6-4bfb-b610-83dc74061801" providerId="ADAL" clId="{B6B97DE8-D42F-4D90-A78E-5A3D3CC823CB}" dt="2021-02-23T02:58:19.096" v="620" actId="13926"/>
        <pc:sldMkLst>
          <pc:docMk/>
          <pc:sldMk cId="3938235244" sldId="374"/>
        </pc:sldMkLst>
        <pc:spChg chg="mod">
          <ac:chgData name="Johnson, Scott" userId="bec97677-f0c6-4bfb-b610-83dc74061801" providerId="ADAL" clId="{B6B97DE8-D42F-4D90-A78E-5A3D3CC823CB}" dt="2021-02-23T02:58:19.096" v="620" actId="13926"/>
          <ac:spMkLst>
            <pc:docMk/>
            <pc:sldMk cId="3938235244" sldId="374"/>
            <ac:spMk id="4" creationId="{3F6CE2FE-F02B-461B-8C8F-E1DFA26F0ED4}"/>
          </ac:spMkLst>
        </pc:spChg>
      </pc:sldChg>
    </pc:docChg>
  </pc:docChgLst>
  <pc:docChgLst>
    <pc:chgData name="Jamie Muffoletto" userId="daf1e3c6-8137-448a-b141-d23049d419b5" providerId="ADAL" clId="{A91E8F0E-CAC3-45CB-93E9-B1B0B23C341C}"/>
    <pc:docChg chg="addSld delSld modSld">
      <pc:chgData name="Jamie Muffoletto" userId="daf1e3c6-8137-448a-b141-d23049d419b5" providerId="ADAL" clId="{A91E8F0E-CAC3-45CB-93E9-B1B0B23C341C}" dt="2021-03-07T03:15:38.961" v="5" actId="47"/>
      <pc:docMkLst>
        <pc:docMk/>
      </pc:docMkLst>
      <pc:sldChg chg="del">
        <pc:chgData name="Jamie Muffoletto" userId="daf1e3c6-8137-448a-b141-d23049d419b5" providerId="ADAL" clId="{A91E8F0E-CAC3-45CB-93E9-B1B0B23C341C}" dt="2021-03-07T03:14:34.905" v="1" actId="47"/>
        <pc:sldMkLst>
          <pc:docMk/>
          <pc:sldMk cId="1001889359" sldId="360"/>
        </pc:sldMkLst>
      </pc:sldChg>
      <pc:sldChg chg="del">
        <pc:chgData name="Jamie Muffoletto" userId="daf1e3c6-8137-448a-b141-d23049d419b5" providerId="ADAL" clId="{A91E8F0E-CAC3-45CB-93E9-B1B0B23C341C}" dt="2021-03-07T03:15:38.961" v="5" actId="47"/>
        <pc:sldMkLst>
          <pc:docMk/>
          <pc:sldMk cId="3407137861" sldId="361"/>
        </pc:sldMkLst>
      </pc:sldChg>
      <pc:sldChg chg="add">
        <pc:chgData name="Jamie Muffoletto" userId="daf1e3c6-8137-448a-b141-d23049d419b5" providerId="ADAL" clId="{A91E8F0E-CAC3-45CB-93E9-B1B0B23C341C}" dt="2021-03-07T03:15:36.335" v="4"/>
        <pc:sldMkLst>
          <pc:docMk/>
          <pc:sldMk cId="1232863992" sldId="365"/>
        </pc:sldMkLst>
      </pc:sldChg>
      <pc:sldChg chg="add">
        <pc:chgData name="Jamie Muffoletto" userId="daf1e3c6-8137-448a-b141-d23049d419b5" providerId="ADAL" clId="{A91E8F0E-CAC3-45CB-93E9-B1B0B23C341C}" dt="2021-03-07T03:14:52.121" v="2"/>
        <pc:sldMkLst>
          <pc:docMk/>
          <pc:sldMk cId="1321336440" sldId="376"/>
        </pc:sldMkLst>
      </pc:sldChg>
      <pc:sldChg chg="add">
        <pc:chgData name="Jamie Muffoletto" userId="daf1e3c6-8137-448a-b141-d23049d419b5" providerId="ADAL" clId="{A91E8F0E-CAC3-45CB-93E9-B1B0B23C341C}" dt="2021-03-07T03:15:08.091" v="3"/>
        <pc:sldMkLst>
          <pc:docMk/>
          <pc:sldMk cId="3309583096" sldId="377"/>
        </pc:sldMkLst>
      </pc:sldChg>
      <pc:sldChg chg="add">
        <pc:chgData name="Jamie Muffoletto" userId="daf1e3c6-8137-448a-b141-d23049d419b5" providerId="ADAL" clId="{A91E8F0E-CAC3-45CB-93E9-B1B0B23C341C}" dt="2021-03-07T03:15:08.091" v="3"/>
        <pc:sldMkLst>
          <pc:docMk/>
          <pc:sldMk cId="419440570" sldId="380"/>
        </pc:sldMkLst>
      </pc:sldChg>
      <pc:sldChg chg="add">
        <pc:chgData name="Jamie Muffoletto" userId="daf1e3c6-8137-448a-b141-d23049d419b5" providerId="ADAL" clId="{A91E8F0E-CAC3-45CB-93E9-B1B0B23C341C}" dt="2021-03-07T03:14:31.281" v="0"/>
        <pc:sldMkLst>
          <pc:docMk/>
          <pc:sldMk cId="993910196" sldId="381"/>
        </pc:sldMkLst>
      </pc:sldChg>
      <pc:sldChg chg="add">
        <pc:chgData name="Jamie Muffoletto" userId="daf1e3c6-8137-448a-b141-d23049d419b5" providerId="ADAL" clId="{A91E8F0E-CAC3-45CB-93E9-B1B0B23C341C}" dt="2021-03-07T03:15:36.335" v="4"/>
        <pc:sldMkLst>
          <pc:docMk/>
          <pc:sldMk cId="4051666515" sldId="382"/>
        </pc:sldMkLst>
      </pc:sldChg>
      <pc:sldChg chg="add">
        <pc:chgData name="Jamie Muffoletto" userId="daf1e3c6-8137-448a-b141-d23049d419b5" providerId="ADAL" clId="{A91E8F0E-CAC3-45CB-93E9-B1B0B23C341C}" dt="2021-03-07T03:15:36.335" v="4"/>
        <pc:sldMkLst>
          <pc:docMk/>
          <pc:sldMk cId="932267932" sldId="383"/>
        </pc:sldMkLst>
      </pc:sldChg>
    </pc:docChg>
  </pc:docChgLst>
  <pc:docChgLst>
    <pc:chgData name="Reese, John" userId="S::john.reese@tea.texas.gov::8427cab8-ecc8-4a74-a2ec-269c5160d082" providerId="AD" clId="Web-{F738F211-479D-4C5E-ADD8-9857735FFF04}"/>
    <pc:docChg chg="modSld">
      <pc:chgData name="Reese, John" userId="S::john.reese@tea.texas.gov::8427cab8-ecc8-4a74-a2ec-269c5160d082" providerId="AD" clId="Web-{F738F211-479D-4C5E-ADD8-9857735FFF04}" dt="2021-03-03T13:50:37.212" v="32" actId="20577"/>
      <pc:docMkLst>
        <pc:docMk/>
      </pc:docMkLst>
      <pc:sldChg chg="modSp">
        <pc:chgData name="Reese, John" userId="S::john.reese@tea.texas.gov::8427cab8-ecc8-4a74-a2ec-269c5160d082" providerId="AD" clId="Web-{F738F211-479D-4C5E-ADD8-9857735FFF04}" dt="2021-03-03T13:50:37.212" v="32" actId="20577"/>
        <pc:sldMkLst>
          <pc:docMk/>
          <pc:sldMk cId="2975579749" sldId="273"/>
        </pc:sldMkLst>
        <pc:spChg chg="mod">
          <ac:chgData name="Reese, John" userId="S::john.reese@tea.texas.gov::8427cab8-ecc8-4a74-a2ec-269c5160d082" providerId="AD" clId="Web-{F738F211-479D-4C5E-ADD8-9857735FFF04}" dt="2021-03-03T13:50:37.212" v="32" actId="20577"/>
          <ac:spMkLst>
            <pc:docMk/>
            <pc:sldMk cId="2975579749" sldId="273"/>
            <ac:spMk id="4" creationId="{3F6CE2FE-F02B-461B-8C8F-E1DFA26F0ED4}"/>
          </ac:spMkLst>
        </pc:spChg>
      </pc:sldChg>
      <pc:sldChg chg="modSp">
        <pc:chgData name="Reese, John" userId="S::john.reese@tea.texas.gov::8427cab8-ecc8-4a74-a2ec-269c5160d082" providerId="AD" clId="Web-{F738F211-479D-4C5E-ADD8-9857735FFF04}" dt="2021-03-03T13:48:19.240" v="5" actId="20577"/>
        <pc:sldMkLst>
          <pc:docMk/>
          <pc:sldMk cId="1121534450" sldId="340"/>
        </pc:sldMkLst>
        <pc:spChg chg="mod">
          <ac:chgData name="Reese, John" userId="S::john.reese@tea.texas.gov::8427cab8-ecc8-4a74-a2ec-269c5160d082" providerId="AD" clId="Web-{F738F211-479D-4C5E-ADD8-9857735FFF04}" dt="2021-03-03T13:48:19.240" v="5" actId="20577"/>
          <ac:spMkLst>
            <pc:docMk/>
            <pc:sldMk cId="1121534450" sldId="340"/>
            <ac:spMk id="4" creationId="{3F6CE2FE-F02B-461B-8C8F-E1DFA26F0ED4}"/>
          </ac:spMkLst>
        </pc:spChg>
      </pc:sldChg>
    </pc:docChg>
  </pc:docChgLst>
  <pc:docChgLst>
    <pc:chgData name="Muffoletto, Jamie" userId="S::jamie.muffoletto@tea.texas.gov::daf1e3c6-8137-448a-b141-d23049d419b5" providerId="AD" clId="Web-{2825C8C5-C7ED-86AE-57A3-90994D09F961}"/>
    <pc:docChg chg="modSld">
      <pc:chgData name="Muffoletto, Jamie" userId="S::jamie.muffoletto@tea.texas.gov::daf1e3c6-8137-448a-b141-d23049d419b5" providerId="AD" clId="Web-{2825C8C5-C7ED-86AE-57A3-90994D09F961}" dt="2021-03-11T15:21:38.693" v="3"/>
      <pc:docMkLst>
        <pc:docMk/>
      </pc:docMkLst>
      <pc:sldChg chg="modNotes">
        <pc:chgData name="Muffoletto, Jamie" userId="S::jamie.muffoletto@tea.texas.gov::daf1e3c6-8137-448a-b141-d23049d419b5" providerId="AD" clId="Web-{2825C8C5-C7ED-86AE-57A3-90994D09F961}" dt="2021-03-11T15:21:31.130" v="1"/>
        <pc:sldMkLst>
          <pc:docMk/>
          <pc:sldMk cId="1321336440" sldId="376"/>
        </pc:sldMkLst>
      </pc:sldChg>
      <pc:sldChg chg="modNotes">
        <pc:chgData name="Muffoletto, Jamie" userId="S::jamie.muffoletto@tea.texas.gov::daf1e3c6-8137-448a-b141-d23049d419b5" providerId="AD" clId="Web-{2825C8C5-C7ED-86AE-57A3-90994D09F961}" dt="2021-03-11T15:21:38.693" v="3"/>
        <pc:sldMkLst>
          <pc:docMk/>
          <pc:sldMk cId="3309583096" sldId="377"/>
        </pc:sldMkLst>
      </pc:sldChg>
      <pc:sldChg chg="modNotes">
        <pc:chgData name="Muffoletto, Jamie" userId="S::jamie.muffoletto@tea.texas.gov::daf1e3c6-8137-448a-b141-d23049d419b5" providerId="AD" clId="Web-{2825C8C5-C7ED-86AE-57A3-90994D09F961}" dt="2021-03-11T15:21:35.615" v="2"/>
        <pc:sldMkLst>
          <pc:docMk/>
          <pc:sldMk cId="419440570" sldId="380"/>
        </pc:sldMkLst>
      </pc:sldChg>
      <pc:sldChg chg="modNotes">
        <pc:chgData name="Muffoletto, Jamie" userId="S::jamie.muffoletto@tea.texas.gov::daf1e3c6-8137-448a-b141-d23049d419b5" providerId="AD" clId="Web-{2825C8C5-C7ED-86AE-57A3-90994D09F961}" dt="2021-03-11T15:21:26.021" v="0"/>
        <pc:sldMkLst>
          <pc:docMk/>
          <pc:sldMk cId="993910196" sldId="381"/>
        </pc:sldMkLst>
      </pc:sldChg>
    </pc:docChg>
  </pc:docChgLst>
  <pc:docChgLst>
    <pc:chgData name="Johnson, Scott" userId="S::scott.johnson@tea.texas.gov::bec97677-f0c6-4bfb-b610-83dc74061801" providerId="AD" clId="Web-{69C9A34B-72A3-4301-9890-B9E131356D01}"/>
    <pc:docChg chg="addSld delSld modSld sldOrd">
      <pc:chgData name="Johnson, Scott" userId="S::scott.johnson@tea.texas.gov::bec97677-f0c6-4bfb-b610-83dc74061801" providerId="AD" clId="Web-{69C9A34B-72A3-4301-9890-B9E131356D01}" dt="2021-02-22T23:46:07.311" v="3241" actId="1076"/>
      <pc:docMkLst>
        <pc:docMk/>
      </pc:docMkLst>
      <pc:sldChg chg="modSp">
        <pc:chgData name="Johnson, Scott" userId="S::scott.johnson@tea.texas.gov::bec97677-f0c6-4bfb-b610-83dc74061801" providerId="AD" clId="Web-{69C9A34B-72A3-4301-9890-B9E131356D01}" dt="2021-02-22T22:00:56.284" v="4" actId="20577"/>
        <pc:sldMkLst>
          <pc:docMk/>
          <pc:sldMk cId="367918000" sldId="258"/>
        </pc:sldMkLst>
        <pc:spChg chg="mod">
          <ac:chgData name="Johnson, Scott" userId="S::scott.johnson@tea.texas.gov::bec97677-f0c6-4bfb-b610-83dc74061801" providerId="AD" clId="Web-{69C9A34B-72A3-4301-9890-B9E131356D01}" dt="2021-02-22T22:00:56.284" v="4" actId="20577"/>
          <ac:spMkLst>
            <pc:docMk/>
            <pc:sldMk cId="367918000" sldId="258"/>
            <ac:spMk id="4" creationId="{D2D7CA18-B5E7-4D73-A8AF-3444E0331ADF}"/>
          </ac:spMkLst>
        </pc:spChg>
      </pc:sldChg>
      <pc:sldChg chg="modSp del">
        <pc:chgData name="Johnson, Scott" userId="S::scott.johnson@tea.texas.gov::bec97677-f0c6-4bfb-b610-83dc74061801" providerId="AD" clId="Web-{69C9A34B-72A3-4301-9890-B9E131356D01}" dt="2021-02-22T22:27:01.126" v="286"/>
        <pc:sldMkLst>
          <pc:docMk/>
          <pc:sldMk cId="3498136201" sldId="267"/>
        </pc:sldMkLst>
        <pc:spChg chg="mod">
          <ac:chgData name="Johnson, Scott" userId="S::scott.johnson@tea.texas.gov::bec97677-f0c6-4bfb-b610-83dc74061801" providerId="AD" clId="Web-{69C9A34B-72A3-4301-9890-B9E131356D01}" dt="2021-02-22T22:08:58.080" v="16" actId="20577"/>
          <ac:spMkLst>
            <pc:docMk/>
            <pc:sldMk cId="3498136201" sldId="267"/>
            <ac:spMk id="3" creationId="{B7726A92-BC31-4481-93A2-EECFCB56AD22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2:11:10.396" v="68" actId="14100"/>
          <ac:spMkLst>
            <pc:docMk/>
            <pc:sldMk cId="3498136201" sldId="267"/>
            <ac:spMk id="4" creationId="{9F800888-D9B6-49F1-8B90-B7E4BB43ED5B}"/>
          </ac:spMkLst>
        </pc:spChg>
      </pc:sldChg>
      <pc:sldChg chg="modSp">
        <pc:chgData name="Johnson, Scott" userId="S::scott.johnson@tea.texas.gov::bec97677-f0c6-4bfb-b610-83dc74061801" providerId="AD" clId="Web-{69C9A34B-72A3-4301-9890-B9E131356D01}" dt="2021-02-22T22:21:08.179" v="226" actId="20577"/>
        <pc:sldMkLst>
          <pc:docMk/>
          <pc:sldMk cId="3147609828" sldId="268"/>
        </pc:sldMkLst>
        <pc:spChg chg="mod">
          <ac:chgData name="Johnson, Scott" userId="S::scott.johnson@tea.texas.gov::bec97677-f0c6-4bfb-b610-83dc74061801" providerId="AD" clId="Web-{69C9A34B-72A3-4301-9890-B9E131356D01}" dt="2021-02-22T22:21:08.179" v="226" actId="20577"/>
          <ac:spMkLst>
            <pc:docMk/>
            <pc:sldMk cId="3147609828" sldId="268"/>
            <ac:spMk id="3" creationId="{4A4DCA0D-95C2-4CBE-9929-BD0236A202A6}"/>
          </ac:spMkLst>
        </pc:spChg>
      </pc:sldChg>
      <pc:sldChg chg="ord">
        <pc:chgData name="Johnson, Scott" userId="S::scott.johnson@tea.texas.gov::bec97677-f0c6-4bfb-b610-83dc74061801" providerId="AD" clId="Web-{69C9A34B-72A3-4301-9890-B9E131356D01}" dt="2021-02-22T22:26:35.735" v="282"/>
        <pc:sldMkLst>
          <pc:docMk/>
          <pc:sldMk cId="1128624508" sldId="269"/>
        </pc:sldMkLst>
      </pc:sldChg>
      <pc:sldChg chg="ord">
        <pc:chgData name="Johnson, Scott" userId="S::scott.johnson@tea.texas.gov::bec97677-f0c6-4bfb-b610-83dc74061801" providerId="AD" clId="Web-{69C9A34B-72A3-4301-9890-B9E131356D01}" dt="2021-02-22T22:21:10.429" v="228"/>
        <pc:sldMkLst>
          <pc:docMk/>
          <pc:sldMk cId="4283534379" sldId="270"/>
        </pc:sldMkLst>
      </pc:sldChg>
      <pc:sldChg chg="ord">
        <pc:chgData name="Johnson, Scott" userId="S::scott.johnson@tea.texas.gov::bec97677-f0c6-4bfb-b610-83dc74061801" providerId="AD" clId="Web-{69C9A34B-72A3-4301-9890-B9E131356D01}" dt="2021-02-22T22:21:09.351" v="227"/>
        <pc:sldMkLst>
          <pc:docMk/>
          <pc:sldMk cId="2321181180" sldId="271"/>
        </pc:sldMkLst>
      </pc:sldChg>
      <pc:sldChg chg="modSp del">
        <pc:chgData name="Johnson, Scott" userId="S::scott.johnson@tea.texas.gov::bec97677-f0c6-4bfb-b610-83dc74061801" providerId="AD" clId="Web-{69C9A34B-72A3-4301-9890-B9E131356D01}" dt="2021-02-22T22:20:48.866" v="204"/>
        <pc:sldMkLst>
          <pc:docMk/>
          <pc:sldMk cId="2922062786" sldId="272"/>
        </pc:sldMkLst>
        <pc:spChg chg="mod">
          <ac:chgData name="Johnson, Scott" userId="S::scott.johnson@tea.texas.gov::bec97677-f0c6-4bfb-b610-83dc74061801" providerId="AD" clId="Web-{69C9A34B-72A3-4301-9890-B9E131356D01}" dt="2021-02-22T22:11:48.678" v="78" actId="20577"/>
          <ac:spMkLst>
            <pc:docMk/>
            <pc:sldMk cId="2922062786" sldId="272"/>
            <ac:spMk id="5" creationId="{354EB7A2-BAD5-4E57-84D7-1E19076795C7}"/>
          </ac:spMkLst>
        </pc:spChg>
      </pc:sldChg>
      <pc:sldChg chg="modSp ord">
        <pc:chgData name="Johnson, Scott" userId="S::scott.johnson@tea.texas.gov::bec97677-f0c6-4bfb-b610-83dc74061801" providerId="AD" clId="Web-{69C9A34B-72A3-4301-9890-B9E131356D01}" dt="2021-02-22T22:58:30.837" v="647" actId="20577"/>
        <pc:sldMkLst>
          <pc:docMk/>
          <pc:sldMk cId="2975579749" sldId="273"/>
        </pc:sldMkLst>
        <pc:spChg chg="mod">
          <ac:chgData name="Johnson, Scott" userId="S::scott.johnson@tea.texas.gov::bec97677-f0c6-4bfb-b610-83dc74061801" providerId="AD" clId="Web-{69C9A34B-72A3-4301-9890-B9E131356D01}" dt="2021-02-22T22:58:30.837" v="647" actId="20577"/>
          <ac:spMkLst>
            <pc:docMk/>
            <pc:sldMk cId="2975579749" sldId="273"/>
            <ac:spMk id="3" creationId="{06942845-BD5A-42C5-A5C4-13339DD507AB}"/>
          </ac:spMkLst>
        </pc:spChg>
      </pc:sldChg>
      <pc:sldChg chg="modSp ord">
        <pc:chgData name="Johnson, Scott" userId="S::scott.johnson@tea.texas.gov::bec97677-f0c6-4bfb-b610-83dc74061801" providerId="AD" clId="Web-{69C9A34B-72A3-4301-9890-B9E131356D01}" dt="2021-02-22T22:21:13.945" v="229"/>
        <pc:sldMkLst>
          <pc:docMk/>
          <pc:sldMk cId="2972553045" sldId="277"/>
        </pc:sldMkLst>
        <pc:spChg chg="mod">
          <ac:chgData name="Johnson, Scott" userId="S::scott.johnson@tea.texas.gov::bec97677-f0c6-4bfb-b610-83dc74061801" providerId="AD" clId="Web-{69C9A34B-72A3-4301-9890-B9E131356D01}" dt="2021-02-22T22:07:41.640" v="12" actId="20577"/>
          <ac:spMkLst>
            <pc:docMk/>
            <pc:sldMk cId="2972553045" sldId="277"/>
            <ac:spMk id="5" creationId="{5AE0E511-8808-46F4-8573-BB38D117974C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13:05.743" v="103" actId="20577"/>
        <pc:sldMkLst>
          <pc:docMk/>
          <pc:sldMk cId="4014164300" sldId="278"/>
        </pc:sldMkLst>
        <pc:spChg chg="mod">
          <ac:chgData name="Johnson, Scott" userId="S::scott.johnson@tea.texas.gov::bec97677-f0c6-4bfb-b610-83dc74061801" providerId="AD" clId="Web-{69C9A34B-72A3-4301-9890-B9E131356D01}" dt="2021-02-22T22:13:05.743" v="103" actId="20577"/>
          <ac:spMkLst>
            <pc:docMk/>
            <pc:sldMk cId="4014164300" sldId="278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13:26.619" v="108" actId="20577"/>
        <pc:sldMkLst>
          <pc:docMk/>
          <pc:sldMk cId="2666386289" sldId="279"/>
        </pc:sldMkLst>
        <pc:spChg chg="mod">
          <ac:chgData name="Johnson, Scott" userId="S::scott.johnson@tea.texas.gov::bec97677-f0c6-4bfb-b610-83dc74061801" providerId="AD" clId="Web-{69C9A34B-72A3-4301-9890-B9E131356D01}" dt="2021-02-22T22:13:26.619" v="108" actId="20577"/>
          <ac:spMkLst>
            <pc:docMk/>
            <pc:sldMk cId="2666386289" sldId="279"/>
            <ac:spMk id="3" creationId="{06942845-BD5A-42C5-A5C4-13339DD507AB}"/>
          </ac:spMkLst>
        </pc:spChg>
      </pc:sldChg>
      <pc:sldChg chg="add replId">
        <pc:chgData name="Johnson, Scott" userId="S::scott.johnson@tea.texas.gov::bec97677-f0c6-4bfb-b610-83dc74061801" providerId="AD" clId="Web-{69C9A34B-72A3-4301-9890-B9E131356D01}" dt="2021-02-22T22:14:14.464" v="109"/>
        <pc:sldMkLst>
          <pc:docMk/>
          <pc:sldMk cId="4061703713" sldId="280"/>
        </pc:sldMkLst>
      </pc:sldChg>
      <pc:sldChg chg="modSp add del ord replId">
        <pc:chgData name="Johnson, Scott" userId="S::scott.johnson@tea.texas.gov::bec97677-f0c6-4bfb-b610-83dc74061801" providerId="AD" clId="Web-{69C9A34B-72A3-4301-9890-B9E131356D01}" dt="2021-02-22T22:19:53.974" v="195"/>
        <pc:sldMkLst>
          <pc:docMk/>
          <pc:sldMk cId="1589234281" sldId="281"/>
        </pc:sldMkLst>
        <pc:spChg chg="mod">
          <ac:chgData name="Johnson, Scott" userId="S::scott.johnson@tea.texas.gov::bec97677-f0c6-4bfb-b610-83dc74061801" providerId="AD" clId="Web-{69C9A34B-72A3-4301-9890-B9E131356D01}" dt="2021-02-22T22:14:30.558" v="115" actId="20577"/>
          <ac:spMkLst>
            <pc:docMk/>
            <pc:sldMk cId="1589234281" sldId="281"/>
            <ac:spMk id="5" creationId="{354EB7A2-BAD5-4E57-84D7-1E19076795C7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32:38.214" v="371" actId="20577"/>
        <pc:sldMkLst>
          <pc:docMk/>
          <pc:sldMk cId="2738065107" sldId="282"/>
        </pc:sldMkLst>
        <pc:spChg chg="mod">
          <ac:chgData name="Johnson, Scott" userId="S::scott.johnson@tea.texas.gov::bec97677-f0c6-4bfb-b610-83dc74061801" providerId="AD" clId="Web-{69C9A34B-72A3-4301-9890-B9E131356D01}" dt="2021-02-22T22:32:38.214" v="371" actId="20577"/>
          <ac:spMkLst>
            <pc:docMk/>
            <pc:sldMk cId="2738065107" sldId="282"/>
            <ac:spMk id="4" creationId="{9F800888-D9B6-49F1-8B90-B7E4BB43ED5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32:46.980" v="374" actId="20577"/>
        <pc:sldMkLst>
          <pc:docMk/>
          <pc:sldMk cId="4254091782" sldId="283"/>
        </pc:sldMkLst>
        <pc:spChg chg="mod">
          <ac:chgData name="Johnson, Scott" userId="S::scott.johnson@tea.texas.gov::bec97677-f0c6-4bfb-b610-83dc74061801" providerId="AD" clId="Web-{69C9A34B-72A3-4301-9890-B9E131356D01}" dt="2021-02-22T22:32:46.980" v="374" actId="20577"/>
          <ac:spMkLst>
            <pc:docMk/>
            <pc:sldMk cId="4254091782" sldId="283"/>
            <ac:spMk id="4" creationId="{9F800888-D9B6-49F1-8B90-B7E4BB43ED5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17:03.469" v="139" actId="20577"/>
        <pc:sldMkLst>
          <pc:docMk/>
          <pc:sldMk cId="963601259" sldId="284"/>
        </pc:sldMkLst>
        <pc:spChg chg="mod">
          <ac:chgData name="Johnson, Scott" userId="S::scott.johnson@tea.texas.gov::bec97677-f0c6-4bfb-b610-83dc74061801" providerId="AD" clId="Web-{69C9A34B-72A3-4301-9890-B9E131356D01}" dt="2021-02-22T22:17:03.469" v="139" actId="20577"/>
          <ac:spMkLst>
            <pc:docMk/>
            <pc:sldMk cId="963601259" sldId="284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23:02.432" v="246"/>
        <pc:sldMkLst>
          <pc:docMk/>
          <pc:sldMk cId="1283353556" sldId="285"/>
        </pc:sldMkLst>
        <pc:spChg chg="mod">
          <ac:chgData name="Johnson, Scott" userId="S::scott.johnson@tea.texas.gov::bec97677-f0c6-4bfb-b610-83dc74061801" providerId="AD" clId="Web-{69C9A34B-72A3-4301-9890-B9E131356D01}" dt="2021-02-22T22:22:54.791" v="245" actId="20577"/>
          <ac:spMkLst>
            <pc:docMk/>
            <pc:sldMk cId="1283353556" sldId="285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17:30.094" v="146" actId="20577"/>
        <pc:sldMkLst>
          <pc:docMk/>
          <pc:sldMk cId="1987078512" sldId="286"/>
        </pc:sldMkLst>
        <pc:spChg chg="mod">
          <ac:chgData name="Johnson, Scott" userId="S::scott.johnson@tea.texas.gov::bec97677-f0c6-4bfb-b610-83dc74061801" providerId="AD" clId="Web-{69C9A34B-72A3-4301-9890-B9E131356D01}" dt="2021-02-22T22:17:30.094" v="146" actId="20577"/>
          <ac:spMkLst>
            <pc:docMk/>
            <pc:sldMk cId="1987078512" sldId="286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20:03.568" v="196"/>
        <pc:sldMkLst>
          <pc:docMk/>
          <pc:sldMk cId="713327329" sldId="287"/>
        </pc:sldMkLst>
        <pc:spChg chg="mod">
          <ac:chgData name="Johnson, Scott" userId="S::scott.johnson@tea.texas.gov::bec97677-f0c6-4bfb-b610-83dc74061801" providerId="AD" clId="Web-{69C9A34B-72A3-4301-9890-B9E131356D01}" dt="2021-02-22T22:17:46.595" v="159" actId="20577"/>
          <ac:spMkLst>
            <pc:docMk/>
            <pc:sldMk cId="713327329" sldId="287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00:48.716" v="701" actId="20577"/>
        <pc:sldMkLst>
          <pc:docMk/>
          <pc:sldMk cId="2366694518" sldId="288"/>
        </pc:sldMkLst>
        <pc:spChg chg="mod">
          <ac:chgData name="Johnson, Scott" userId="S::scott.johnson@tea.texas.gov::bec97677-f0c6-4bfb-b610-83dc74061801" providerId="AD" clId="Web-{69C9A34B-72A3-4301-9890-B9E131356D01}" dt="2021-02-22T22:18:33.018" v="171" actId="20577"/>
          <ac:spMkLst>
            <pc:docMk/>
            <pc:sldMk cId="2366694518" sldId="288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00:48.716" v="701" actId="20577"/>
          <ac:spMkLst>
            <pc:docMk/>
            <pc:sldMk cId="2366694518" sldId="288"/>
            <ac:spMk id="4" creationId="{3F6CE2FE-F02B-461B-8C8F-E1DFA26F0ED4}"/>
          </ac:spMkLst>
        </pc:spChg>
      </pc:sldChg>
      <pc:sldChg chg="modSp add del replId">
        <pc:chgData name="Johnson, Scott" userId="S::scott.johnson@tea.texas.gov::bec97677-f0c6-4bfb-b610-83dc74061801" providerId="AD" clId="Web-{69C9A34B-72A3-4301-9890-B9E131356D01}" dt="2021-02-22T22:36:48.940" v="451"/>
        <pc:sldMkLst>
          <pc:docMk/>
          <pc:sldMk cId="2434511576" sldId="289"/>
        </pc:sldMkLst>
        <pc:spChg chg="mod">
          <ac:chgData name="Johnson, Scott" userId="S::scott.johnson@tea.texas.gov::bec97677-f0c6-4bfb-b610-83dc74061801" providerId="AD" clId="Web-{69C9A34B-72A3-4301-9890-B9E131356D01}" dt="2021-02-22T22:19:42.942" v="194" actId="20577"/>
          <ac:spMkLst>
            <pc:docMk/>
            <pc:sldMk cId="2434511576" sldId="289"/>
            <ac:spMk id="3" creationId="{06942845-BD5A-42C5-A5C4-13339DD507AB}"/>
          </ac:spMkLst>
        </pc:spChg>
      </pc:sldChg>
      <pc:sldChg chg="addSp delSp modSp add replId">
        <pc:chgData name="Johnson, Scott" userId="S::scott.johnson@tea.texas.gov::bec97677-f0c6-4bfb-b610-83dc74061801" providerId="AD" clId="Web-{69C9A34B-72A3-4301-9890-B9E131356D01}" dt="2021-02-22T23:11:41.173" v="1036"/>
        <pc:sldMkLst>
          <pc:docMk/>
          <pc:sldMk cId="831019871" sldId="290"/>
        </pc:sldMkLst>
        <pc:spChg chg="mod">
          <ac:chgData name="Johnson, Scott" userId="S::scott.johnson@tea.texas.gov::bec97677-f0c6-4bfb-b610-83dc74061801" providerId="AD" clId="Web-{69C9A34B-72A3-4301-9890-B9E131356D01}" dt="2021-02-22T22:20:36.553" v="203" actId="20577"/>
          <ac:spMkLst>
            <pc:docMk/>
            <pc:sldMk cId="831019871" sldId="290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11:20.157" v="1032" actId="1076"/>
          <ac:spMkLst>
            <pc:docMk/>
            <pc:sldMk cId="831019871" sldId="290"/>
            <ac:spMk id="4" creationId="{3F6CE2FE-F02B-461B-8C8F-E1DFA26F0ED4}"/>
          </ac:spMkLst>
        </pc:spChg>
        <pc:graphicFrameChg chg="add mod modGraphic">
          <ac:chgData name="Johnson, Scott" userId="S::scott.johnson@tea.texas.gov::bec97677-f0c6-4bfb-b610-83dc74061801" providerId="AD" clId="Web-{69C9A34B-72A3-4301-9890-B9E131356D01}" dt="2021-02-22T23:11:41.173" v="1036"/>
          <ac:graphicFrameMkLst>
            <pc:docMk/>
            <pc:sldMk cId="831019871" sldId="290"/>
            <ac:graphicFrameMk id="5" creationId="{557D000B-F323-4AEF-8058-4E0D6CC491DE}"/>
          </ac:graphicFrameMkLst>
        </pc:graphicFrameChg>
        <pc:graphicFrameChg chg="add del mod">
          <ac:chgData name="Johnson, Scott" userId="S::scott.johnson@tea.texas.gov::bec97677-f0c6-4bfb-b610-83dc74061801" providerId="AD" clId="Web-{69C9A34B-72A3-4301-9890-B9E131356D01}" dt="2021-02-22T23:05:25.443" v="775"/>
          <ac:graphicFrameMkLst>
            <pc:docMk/>
            <pc:sldMk cId="831019871" sldId="290"/>
            <ac:graphicFrameMk id="7" creationId="{11ED6037-13A2-41A5-902C-8059704017A1}"/>
          </ac:graphicFrameMkLst>
        </pc:graphicFrameChg>
        <pc:graphicFrameChg chg="add del mod">
          <ac:chgData name="Johnson, Scott" userId="S::scott.johnson@tea.texas.gov::bec97677-f0c6-4bfb-b610-83dc74061801" providerId="AD" clId="Web-{69C9A34B-72A3-4301-9890-B9E131356D01}" dt="2021-02-22T23:10:55.546" v="1015"/>
          <ac:graphicFrameMkLst>
            <pc:docMk/>
            <pc:sldMk cId="831019871" sldId="290"/>
            <ac:graphicFrameMk id="9" creationId="{3434E2A9-6107-4373-BB60-E5DDE7453FAB}"/>
          </ac:graphicFrameMkLst>
        </pc:graphicFrameChg>
      </pc:sldChg>
      <pc:sldChg chg="modSp add replId">
        <pc:chgData name="Johnson, Scott" userId="S::scott.johnson@tea.texas.gov::bec97677-f0c6-4bfb-b610-83dc74061801" providerId="AD" clId="Web-{69C9A34B-72A3-4301-9890-B9E131356D01}" dt="2021-02-22T22:21:39.414" v="232"/>
        <pc:sldMkLst>
          <pc:docMk/>
          <pc:sldMk cId="1397608531" sldId="291"/>
        </pc:sldMkLst>
        <pc:spChg chg="mod">
          <ac:chgData name="Johnson, Scott" userId="S::scott.johnson@tea.texas.gov::bec97677-f0c6-4bfb-b610-83dc74061801" providerId="AD" clId="Web-{69C9A34B-72A3-4301-9890-B9E131356D01}" dt="2021-02-22T22:21:39.414" v="232"/>
          <ac:spMkLst>
            <pc:docMk/>
            <pc:sldMk cId="1397608531" sldId="291"/>
            <ac:spMk id="4" creationId="{9F800888-D9B6-49F1-8B90-B7E4BB43ED5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32:55.653" v="377" actId="20577"/>
        <pc:sldMkLst>
          <pc:docMk/>
          <pc:sldMk cId="3985035807" sldId="292"/>
        </pc:sldMkLst>
        <pc:spChg chg="mod">
          <ac:chgData name="Johnson, Scott" userId="S::scott.johnson@tea.texas.gov::bec97677-f0c6-4bfb-b610-83dc74061801" providerId="AD" clId="Web-{69C9A34B-72A3-4301-9890-B9E131356D01}" dt="2021-02-22T22:32:55.653" v="377" actId="20577"/>
          <ac:spMkLst>
            <pc:docMk/>
            <pc:sldMk cId="3985035807" sldId="292"/>
            <ac:spMk id="4" creationId="{9F800888-D9B6-49F1-8B90-B7E4BB43ED5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22:38.697" v="239" actId="20577"/>
        <pc:sldMkLst>
          <pc:docMk/>
          <pc:sldMk cId="303887930" sldId="293"/>
        </pc:sldMkLst>
        <pc:spChg chg="mod">
          <ac:chgData name="Johnson, Scott" userId="S::scott.johnson@tea.texas.gov::bec97677-f0c6-4bfb-b610-83dc74061801" providerId="AD" clId="Web-{69C9A34B-72A3-4301-9890-B9E131356D01}" dt="2021-02-22T22:22:38.697" v="239" actId="20577"/>
          <ac:spMkLst>
            <pc:docMk/>
            <pc:sldMk cId="303887930" sldId="293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23:02.432" v="247"/>
        <pc:sldMkLst>
          <pc:docMk/>
          <pc:sldMk cId="3412343134" sldId="294"/>
        </pc:sldMkLst>
        <pc:spChg chg="mod">
          <ac:chgData name="Johnson, Scott" userId="S::scott.johnson@tea.texas.gov::bec97677-f0c6-4bfb-b610-83dc74061801" providerId="AD" clId="Web-{69C9A34B-72A3-4301-9890-B9E131356D01}" dt="2021-02-22T22:22:51.432" v="244" actId="20577"/>
          <ac:spMkLst>
            <pc:docMk/>
            <pc:sldMk cId="3412343134" sldId="294"/>
            <ac:spMk id="3" creationId="{06942845-BD5A-42C5-A5C4-13339DD507AB}"/>
          </ac:spMkLst>
        </pc:spChg>
      </pc:sldChg>
      <pc:sldChg chg="add replId">
        <pc:chgData name="Johnson, Scott" userId="S::scott.johnson@tea.texas.gov::bec97677-f0c6-4bfb-b610-83dc74061801" providerId="AD" clId="Web-{69C9A34B-72A3-4301-9890-B9E131356D01}" dt="2021-02-22T22:22:43.900" v="241"/>
        <pc:sldMkLst>
          <pc:docMk/>
          <pc:sldMk cId="125990626" sldId="295"/>
        </pc:sldMkLst>
      </pc:sldChg>
      <pc:sldChg chg="modSp add ord replId">
        <pc:chgData name="Johnson, Scott" userId="S::scott.johnson@tea.texas.gov::bec97677-f0c6-4bfb-b610-83dc74061801" providerId="AD" clId="Web-{69C9A34B-72A3-4301-9890-B9E131356D01}" dt="2021-02-22T22:23:38.964" v="256"/>
        <pc:sldMkLst>
          <pc:docMk/>
          <pc:sldMk cId="274525411" sldId="296"/>
        </pc:sldMkLst>
        <pc:spChg chg="mod">
          <ac:chgData name="Johnson, Scott" userId="S::scott.johnson@tea.texas.gov::bec97677-f0c6-4bfb-b610-83dc74061801" providerId="AD" clId="Web-{69C9A34B-72A3-4301-9890-B9E131356D01}" dt="2021-02-22T22:23:23.839" v="250" actId="20577"/>
          <ac:spMkLst>
            <pc:docMk/>
            <pc:sldMk cId="274525411" sldId="296"/>
            <ac:spMk id="3" creationId="{06942845-BD5A-42C5-A5C4-13339DD507AB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3:12:16.518" v="1040"/>
        <pc:sldMkLst>
          <pc:docMk/>
          <pc:sldMk cId="1707415369" sldId="297"/>
        </pc:sldMkLst>
        <pc:spChg chg="mod">
          <ac:chgData name="Johnson, Scott" userId="S::scott.johnson@tea.texas.gov::bec97677-f0c6-4bfb-b610-83dc74061801" providerId="AD" clId="Web-{69C9A34B-72A3-4301-9890-B9E131356D01}" dt="2021-02-22T22:23:31.714" v="254" actId="20577"/>
          <ac:spMkLst>
            <pc:docMk/>
            <pc:sldMk cId="1707415369" sldId="297"/>
            <ac:spMk id="3" creationId="{06942845-BD5A-42C5-A5C4-13339DD507AB}"/>
          </ac:spMkLst>
        </pc:spChg>
      </pc:sldChg>
      <pc:sldChg chg="modSp add del replId">
        <pc:chgData name="Johnson, Scott" userId="S::scott.johnson@tea.texas.gov::bec97677-f0c6-4bfb-b610-83dc74061801" providerId="AD" clId="Web-{69C9A34B-72A3-4301-9890-B9E131356D01}" dt="2021-02-22T22:36:08.580" v="445"/>
        <pc:sldMkLst>
          <pc:docMk/>
          <pc:sldMk cId="2177213518" sldId="298"/>
        </pc:sldMkLst>
        <pc:spChg chg="mod">
          <ac:chgData name="Johnson, Scott" userId="S::scott.johnson@tea.texas.gov::bec97677-f0c6-4bfb-b610-83dc74061801" providerId="AD" clId="Web-{69C9A34B-72A3-4301-9890-B9E131356D01}" dt="2021-02-22T22:24:08.590" v="259" actId="20577"/>
          <ac:spMkLst>
            <pc:docMk/>
            <pc:sldMk cId="2177213518" sldId="298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33:05.215" v="380" actId="20577"/>
        <pc:sldMkLst>
          <pc:docMk/>
          <pc:sldMk cId="3350193963" sldId="299"/>
        </pc:sldMkLst>
        <pc:spChg chg="mod">
          <ac:chgData name="Johnson, Scott" userId="S::scott.johnson@tea.texas.gov::bec97677-f0c6-4bfb-b610-83dc74061801" providerId="AD" clId="Web-{69C9A34B-72A3-4301-9890-B9E131356D01}" dt="2021-02-22T22:33:05.215" v="380" actId="20577"/>
          <ac:spMkLst>
            <pc:docMk/>
            <pc:sldMk cId="3350193963" sldId="299"/>
            <ac:spMk id="4" creationId="{9F800888-D9B6-49F1-8B90-B7E4BB43ED5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33:14.122" v="383" actId="20577"/>
        <pc:sldMkLst>
          <pc:docMk/>
          <pc:sldMk cId="2168814760" sldId="300"/>
        </pc:sldMkLst>
        <pc:spChg chg="mod">
          <ac:chgData name="Johnson, Scott" userId="S::scott.johnson@tea.texas.gov::bec97677-f0c6-4bfb-b610-83dc74061801" providerId="AD" clId="Web-{69C9A34B-72A3-4301-9890-B9E131356D01}" dt="2021-02-22T22:33:14.122" v="383" actId="20577"/>
          <ac:spMkLst>
            <pc:docMk/>
            <pc:sldMk cId="2168814760" sldId="300"/>
            <ac:spMk id="4" creationId="{9F800888-D9B6-49F1-8B90-B7E4BB43ED5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33:34.372" v="389" actId="20577"/>
        <pc:sldMkLst>
          <pc:docMk/>
          <pc:sldMk cId="1890114634" sldId="301"/>
        </pc:sldMkLst>
        <pc:spChg chg="mod">
          <ac:chgData name="Johnson, Scott" userId="S::scott.johnson@tea.texas.gov::bec97677-f0c6-4bfb-b610-83dc74061801" providerId="AD" clId="Web-{69C9A34B-72A3-4301-9890-B9E131356D01}" dt="2021-02-22T22:33:34.372" v="389" actId="20577"/>
          <ac:spMkLst>
            <pc:docMk/>
            <pc:sldMk cId="1890114634" sldId="301"/>
            <ac:spMk id="4" creationId="{9F800888-D9B6-49F1-8B90-B7E4BB43ED5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33:37.013" v="390"/>
        <pc:sldMkLst>
          <pc:docMk/>
          <pc:sldMk cId="2726622376" sldId="302"/>
        </pc:sldMkLst>
        <pc:spChg chg="mod">
          <ac:chgData name="Johnson, Scott" userId="S::scott.johnson@tea.texas.gov::bec97677-f0c6-4bfb-b610-83dc74061801" providerId="AD" clId="Web-{69C9A34B-72A3-4301-9890-B9E131356D01}" dt="2021-02-22T22:32:20.058" v="363" actId="20577"/>
          <ac:spMkLst>
            <pc:docMk/>
            <pc:sldMk cId="2726622376" sldId="302"/>
            <ac:spMk id="4" creationId="{9F800888-D9B6-49F1-8B90-B7E4BB43ED5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25:46.031" v="275"/>
        <pc:sldMkLst>
          <pc:docMk/>
          <pc:sldMk cId="1076972079" sldId="303"/>
        </pc:sldMkLst>
        <pc:spChg chg="mod">
          <ac:chgData name="Johnson, Scott" userId="S::scott.johnson@tea.texas.gov::bec97677-f0c6-4bfb-b610-83dc74061801" providerId="AD" clId="Web-{69C9A34B-72A3-4301-9890-B9E131356D01}" dt="2021-02-22T22:25:46.031" v="275"/>
          <ac:spMkLst>
            <pc:docMk/>
            <pc:sldMk cId="1076972079" sldId="303"/>
            <ac:spMk id="4" creationId="{9F800888-D9B6-49F1-8B90-B7E4BB43ED5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26:32.094" v="281"/>
        <pc:sldMkLst>
          <pc:docMk/>
          <pc:sldMk cId="4069855252" sldId="304"/>
        </pc:sldMkLst>
        <pc:spChg chg="mod">
          <ac:chgData name="Johnson, Scott" userId="S::scott.johnson@tea.texas.gov::bec97677-f0c6-4bfb-b610-83dc74061801" providerId="AD" clId="Web-{69C9A34B-72A3-4301-9890-B9E131356D01}" dt="2021-02-22T22:26:32.094" v="281"/>
          <ac:spMkLst>
            <pc:docMk/>
            <pc:sldMk cId="4069855252" sldId="304"/>
            <ac:spMk id="4" creationId="{9F800888-D9B6-49F1-8B90-B7E4BB43ED5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26:11.938" v="279"/>
        <pc:sldMkLst>
          <pc:docMk/>
          <pc:sldMk cId="1991744006" sldId="305"/>
        </pc:sldMkLst>
        <pc:spChg chg="mod">
          <ac:chgData name="Johnson, Scott" userId="S::scott.johnson@tea.texas.gov::bec97677-f0c6-4bfb-b610-83dc74061801" providerId="AD" clId="Web-{69C9A34B-72A3-4301-9890-B9E131356D01}" dt="2021-02-22T22:26:11.938" v="279"/>
          <ac:spMkLst>
            <pc:docMk/>
            <pc:sldMk cId="1991744006" sldId="305"/>
            <ac:spMk id="4" creationId="{9F800888-D9B6-49F1-8B90-B7E4BB43ED5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32:27.120" v="366" actId="20577"/>
        <pc:sldMkLst>
          <pc:docMk/>
          <pc:sldMk cId="2295506554" sldId="306"/>
        </pc:sldMkLst>
        <pc:spChg chg="mod">
          <ac:chgData name="Johnson, Scott" userId="S::scott.johnson@tea.texas.gov::bec97677-f0c6-4bfb-b610-83dc74061801" providerId="AD" clId="Web-{69C9A34B-72A3-4301-9890-B9E131356D01}" dt="2021-02-22T22:32:27.120" v="366" actId="20577"/>
          <ac:spMkLst>
            <pc:docMk/>
            <pc:sldMk cId="2295506554" sldId="306"/>
            <ac:spMk id="4" creationId="{9F800888-D9B6-49F1-8B90-B7E4BB43ED5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54:16.158" v="577" actId="20577"/>
        <pc:sldMkLst>
          <pc:docMk/>
          <pc:sldMk cId="4119333269" sldId="307"/>
        </pc:sldMkLst>
        <pc:spChg chg="mod">
          <ac:chgData name="Johnson, Scott" userId="S::scott.johnson@tea.texas.gov::bec97677-f0c6-4bfb-b610-83dc74061801" providerId="AD" clId="Web-{69C9A34B-72A3-4301-9890-B9E131356D01}" dt="2021-02-22T22:54:16.158" v="577" actId="20577"/>
          <ac:spMkLst>
            <pc:docMk/>
            <pc:sldMk cId="4119333269" sldId="307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27:53.940" v="301"/>
        <pc:sldMkLst>
          <pc:docMk/>
          <pc:sldMk cId="595055486" sldId="308"/>
        </pc:sldMkLst>
        <pc:spChg chg="mod">
          <ac:chgData name="Johnson, Scott" userId="S::scott.johnson@tea.texas.gov::bec97677-f0c6-4bfb-b610-83dc74061801" providerId="AD" clId="Web-{69C9A34B-72A3-4301-9890-B9E131356D01}" dt="2021-02-22T22:27:46.909" v="299" actId="20577"/>
          <ac:spMkLst>
            <pc:docMk/>
            <pc:sldMk cId="595055486" sldId="308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28:12.707" v="305" actId="20577"/>
        <pc:sldMkLst>
          <pc:docMk/>
          <pc:sldMk cId="3545492825" sldId="309"/>
        </pc:sldMkLst>
        <pc:spChg chg="mod">
          <ac:chgData name="Johnson, Scott" userId="S::scott.johnson@tea.texas.gov::bec97677-f0c6-4bfb-b610-83dc74061801" providerId="AD" clId="Web-{69C9A34B-72A3-4301-9890-B9E131356D01}" dt="2021-02-22T22:28:12.707" v="305" actId="20577"/>
          <ac:spMkLst>
            <pc:docMk/>
            <pc:sldMk cId="3545492825" sldId="309"/>
            <ac:spMk id="3" creationId="{06942845-BD5A-42C5-A5C4-13339DD507AB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3:19:23.874" v="1507"/>
        <pc:sldMkLst>
          <pc:docMk/>
          <pc:sldMk cId="3321107226" sldId="310"/>
        </pc:sldMkLst>
        <pc:spChg chg="mod">
          <ac:chgData name="Johnson, Scott" userId="S::scott.johnson@tea.texas.gov::bec97677-f0c6-4bfb-b610-83dc74061801" providerId="AD" clId="Web-{69C9A34B-72A3-4301-9890-B9E131356D01}" dt="2021-02-22T22:28:33.817" v="311" actId="20577"/>
          <ac:spMkLst>
            <pc:docMk/>
            <pc:sldMk cId="3321107226" sldId="310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3:02:36.860" v="715" actId="20577"/>
        <pc:sldMkLst>
          <pc:docMk/>
          <pc:sldMk cId="86774322" sldId="311"/>
        </pc:sldMkLst>
        <pc:spChg chg="mod">
          <ac:chgData name="Johnson, Scott" userId="S::scott.johnson@tea.texas.gov::bec97677-f0c6-4bfb-b610-83dc74061801" providerId="AD" clId="Web-{69C9A34B-72A3-4301-9890-B9E131356D01}" dt="2021-02-22T22:28:38.582" v="313" actId="20577"/>
          <ac:spMkLst>
            <pc:docMk/>
            <pc:sldMk cId="86774322" sldId="311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02:36.860" v="715" actId="20577"/>
          <ac:spMkLst>
            <pc:docMk/>
            <pc:sldMk cId="86774322" sldId="311"/>
            <ac:spMk id="4" creationId="{3F6CE2FE-F02B-461B-8C8F-E1DFA26F0ED4}"/>
          </ac:spMkLst>
        </pc:spChg>
      </pc:sldChg>
      <pc:sldChg chg="modSp add del replId">
        <pc:chgData name="Johnson, Scott" userId="S::scott.johnson@tea.texas.gov::bec97677-f0c6-4bfb-b610-83dc74061801" providerId="AD" clId="Web-{69C9A34B-72A3-4301-9890-B9E131356D01}" dt="2021-02-22T23:12:16.518" v="1039"/>
        <pc:sldMkLst>
          <pc:docMk/>
          <pc:sldMk cId="2146621875" sldId="312"/>
        </pc:sldMkLst>
        <pc:spChg chg="mod">
          <ac:chgData name="Johnson, Scott" userId="S::scott.johnson@tea.texas.gov::bec97677-f0c6-4bfb-b610-83dc74061801" providerId="AD" clId="Web-{69C9A34B-72A3-4301-9890-B9E131356D01}" dt="2021-02-22T22:51:15.184" v="511" actId="20577"/>
          <ac:spMkLst>
            <pc:docMk/>
            <pc:sldMk cId="2146621875" sldId="312"/>
            <ac:spMk id="3" creationId="{06942845-BD5A-42C5-A5C4-13339DD507AB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3:19:42.421" v="1523"/>
        <pc:sldMkLst>
          <pc:docMk/>
          <pc:sldMk cId="646892142" sldId="313"/>
        </pc:sldMkLst>
        <pc:spChg chg="mod">
          <ac:chgData name="Johnson, Scott" userId="S::scott.johnson@tea.texas.gov::bec97677-f0c6-4bfb-b610-83dc74061801" providerId="AD" clId="Web-{69C9A34B-72A3-4301-9890-B9E131356D01}" dt="2021-02-22T22:54:40.784" v="586" actId="20577"/>
          <ac:spMkLst>
            <pc:docMk/>
            <pc:sldMk cId="646892142" sldId="313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58:18.915" v="637" actId="20577"/>
        <pc:sldMkLst>
          <pc:docMk/>
          <pc:sldMk cId="2479085801" sldId="314"/>
        </pc:sldMkLst>
        <pc:spChg chg="mod">
          <ac:chgData name="Johnson, Scott" userId="S::scott.johnson@tea.texas.gov::bec97677-f0c6-4bfb-b610-83dc74061801" providerId="AD" clId="Web-{69C9A34B-72A3-4301-9890-B9E131356D01}" dt="2021-02-22T22:58:18.915" v="637" actId="20577"/>
          <ac:spMkLst>
            <pc:docMk/>
            <pc:sldMk cId="2479085801" sldId="314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30:33.820" v="333" actId="20577"/>
        <pc:sldMkLst>
          <pc:docMk/>
          <pc:sldMk cId="4286190373" sldId="315"/>
        </pc:sldMkLst>
        <pc:spChg chg="mod">
          <ac:chgData name="Johnson, Scott" userId="S::scott.johnson@tea.texas.gov::bec97677-f0c6-4bfb-b610-83dc74061801" providerId="AD" clId="Web-{69C9A34B-72A3-4301-9890-B9E131356D01}" dt="2021-02-22T22:30:33.820" v="333" actId="20577"/>
          <ac:spMkLst>
            <pc:docMk/>
            <pc:sldMk cId="4286190373" sldId="315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30:37.508" v="335" actId="20577"/>
        <pc:sldMkLst>
          <pc:docMk/>
          <pc:sldMk cId="2111852430" sldId="316"/>
        </pc:sldMkLst>
        <pc:spChg chg="mod">
          <ac:chgData name="Johnson, Scott" userId="S::scott.johnson@tea.texas.gov::bec97677-f0c6-4bfb-b610-83dc74061801" providerId="AD" clId="Web-{69C9A34B-72A3-4301-9890-B9E131356D01}" dt="2021-02-22T22:30:37.508" v="335" actId="20577"/>
          <ac:spMkLst>
            <pc:docMk/>
            <pc:sldMk cId="2111852430" sldId="316"/>
            <ac:spMk id="3" creationId="{06942845-BD5A-42C5-A5C4-13339DD507AB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3:22:06.535" v="1711"/>
        <pc:sldMkLst>
          <pc:docMk/>
          <pc:sldMk cId="2265800247" sldId="317"/>
        </pc:sldMkLst>
        <pc:spChg chg="mod">
          <ac:chgData name="Johnson, Scott" userId="S::scott.johnson@tea.texas.gov::bec97677-f0c6-4bfb-b610-83dc74061801" providerId="AD" clId="Web-{69C9A34B-72A3-4301-9890-B9E131356D01}" dt="2021-02-22T22:30:41.461" v="337" actId="20577"/>
          <ac:spMkLst>
            <pc:docMk/>
            <pc:sldMk cId="2265800247" sldId="317"/>
            <ac:spMk id="3" creationId="{06942845-BD5A-42C5-A5C4-13339DD507AB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2:37:37.598" v="459"/>
        <pc:sldMkLst>
          <pc:docMk/>
          <pc:sldMk cId="2347800475" sldId="318"/>
        </pc:sldMkLst>
        <pc:spChg chg="mod">
          <ac:chgData name="Johnson, Scott" userId="S::scott.johnson@tea.texas.gov::bec97677-f0c6-4bfb-b610-83dc74061801" providerId="AD" clId="Web-{69C9A34B-72A3-4301-9890-B9E131356D01}" dt="2021-02-22T22:30:59.993" v="345" actId="20577"/>
          <ac:spMkLst>
            <pc:docMk/>
            <pc:sldMk cId="2347800475" sldId="318"/>
            <ac:spMk id="3" creationId="{06942845-BD5A-42C5-A5C4-13339DD507AB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3:22:21.207" v="1719"/>
        <pc:sldMkLst>
          <pc:docMk/>
          <pc:sldMk cId="136032088" sldId="319"/>
        </pc:sldMkLst>
        <pc:spChg chg="mod">
          <ac:chgData name="Johnson, Scott" userId="S::scott.johnson@tea.texas.gov::bec97677-f0c6-4bfb-b610-83dc74061801" providerId="AD" clId="Web-{69C9A34B-72A3-4301-9890-B9E131356D01}" dt="2021-02-22T23:03:10.924" v="719" actId="20577"/>
          <ac:spMkLst>
            <pc:docMk/>
            <pc:sldMk cId="136032088" sldId="319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03:57.019" v="754" actId="20577"/>
          <ac:spMkLst>
            <pc:docMk/>
            <pc:sldMk cId="136032088" sldId="319"/>
            <ac:spMk id="4" creationId="{3F6CE2FE-F02B-461B-8C8F-E1DFA26F0ED4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2:39:12.366" v="495"/>
        <pc:sldMkLst>
          <pc:docMk/>
          <pc:sldMk cId="2375140964" sldId="320"/>
        </pc:sldMkLst>
        <pc:spChg chg="mod">
          <ac:chgData name="Johnson, Scott" userId="S::scott.johnson@tea.texas.gov::bec97677-f0c6-4bfb-b610-83dc74061801" providerId="AD" clId="Web-{69C9A34B-72A3-4301-9890-B9E131356D01}" dt="2021-02-22T22:38:57.491" v="492" actId="20577"/>
          <ac:spMkLst>
            <pc:docMk/>
            <pc:sldMk cId="2375140964" sldId="320"/>
            <ac:spMk id="3" creationId="{06942845-BD5A-42C5-A5C4-13339DD507AB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3:29:06.640" v="2262"/>
        <pc:sldMkLst>
          <pc:docMk/>
          <pc:sldMk cId="744595556" sldId="321"/>
        </pc:sldMkLst>
        <pc:spChg chg="mod">
          <ac:chgData name="Johnson, Scott" userId="S::scott.johnson@tea.texas.gov::bec97677-f0c6-4bfb-b610-83dc74061801" providerId="AD" clId="Web-{69C9A34B-72A3-4301-9890-B9E131356D01}" dt="2021-02-22T22:38:21.193" v="491" actId="20577"/>
          <ac:spMkLst>
            <pc:docMk/>
            <pc:sldMk cId="744595556" sldId="321"/>
            <ac:spMk id="3" creationId="{06942845-BD5A-42C5-A5C4-13339DD507AB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3:29:04.875" v="2261"/>
        <pc:sldMkLst>
          <pc:docMk/>
          <pc:sldMk cId="2180674492" sldId="322"/>
        </pc:sldMkLst>
        <pc:spChg chg="mod">
          <ac:chgData name="Johnson, Scott" userId="S::scott.johnson@tea.texas.gov::bec97677-f0c6-4bfb-b610-83dc74061801" providerId="AD" clId="Web-{69C9A34B-72A3-4301-9890-B9E131356D01}" dt="2021-02-22T22:38:14.333" v="486" actId="20577"/>
          <ac:spMkLst>
            <pc:docMk/>
            <pc:sldMk cId="2180674492" sldId="322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38:07.255" v="474" actId="20577"/>
        <pc:sldMkLst>
          <pc:docMk/>
          <pc:sldMk cId="3211367782" sldId="323"/>
        </pc:sldMkLst>
        <pc:spChg chg="mod">
          <ac:chgData name="Johnson, Scott" userId="S::scott.johnson@tea.texas.gov::bec97677-f0c6-4bfb-b610-83dc74061801" providerId="AD" clId="Web-{69C9A34B-72A3-4301-9890-B9E131356D01}" dt="2021-02-22T22:38:07.255" v="474" actId="20577"/>
          <ac:spMkLst>
            <pc:docMk/>
            <pc:sldMk cId="3211367782" sldId="323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38:00.224" v="466" actId="20577"/>
        <pc:sldMkLst>
          <pc:docMk/>
          <pc:sldMk cId="3244266823" sldId="324"/>
        </pc:sldMkLst>
        <pc:spChg chg="mod">
          <ac:chgData name="Johnson, Scott" userId="S::scott.johnson@tea.texas.gov::bec97677-f0c6-4bfb-b610-83dc74061801" providerId="AD" clId="Web-{69C9A34B-72A3-4301-9890-B9E131356D01}" dt="2021-02-22T22:38:00.224" v="466" actId="20577"/>
          <ac:spMkLst>
            <pc:docMk/>
            <pc:sldMk cId="3244266823" sldId="324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3:37:42.890" v="2674" actId="20577"/>
        <pc:sldMkLst>
          <pc:docMk/>
          <pc:sldMk cId="1864929856" sldId="325"/>
        </pc:sldMkLst>
        <pc:spChg chg="mod">
          <ac:chgData name="Johnson, Scott" userId="S::scott.johnson@tea.texas.gov::bec97677-f0c6-4bfb-b610-83dc74061801" providerId="AD" clId="Web-{69C9A34B-72A3-4301-9890-B9E131356D01}" dt="2021-02-22T23:37:42.890" v="2674" actId="20577"/>
          <ac:spMkLst>
            <pc:docMk/>
            <pc:sldMk cId="1864929856" sldId="325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34:58.765" v="434" actId="20577"/>
        <pc:sldMkLst>
          <pc:docMk/>
          <pc:sldMk cId="721811325" sldId="326"/>
        </pc:sldMkLst>
        <pc:spChg chg="mod">
          <ac:chgData name="Johnson, Scott" userId="S::scott.johnson@tea.texas.gov::bec97677-f0c6-4bfb-b610-83dc74061801" providerId="AD" clId="Web-{69C9A34B-72A3-4301-9890-B9E131356D01}" dt="2021-02-22T22:34:27.499" v="423" actId="20577"/>
          <ac:spMkLst>
            <pc:docMk/>
            <pc:sldMk cId="721811325" sldId="326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2:34:58.765" v="434" actId="20577"/>
          <ac:spMkLst>
            <pc:docMk/>
            <pc:sldMk cId="721811325" sldId="326"/>
            <ac:spMk id="4" creationId="{3F6CE2FE-F02B-461B-8C8F-E1DFA26F0ED4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3:25:10.899" v="1883"/>
        <pc:sldMkLst>
          <pc:docMk/>
          <pc:sldMk cId="3936722004" sldId="327"/>
        </pc:sldMkLst>
        <pc:spChg chg="mod">
          <ac:chgData name="Johnson, Scott" userId="S::scott.johnson@tea.texas.gov::bec97677-f0c6-4bfb-b610-83dc74061801" providerId="AD" clId="Web-{69C9A34B-72A3-4301-9890-B9E131356D01}" dt="2021-02-22T22:34:20.280" v="416" actId="20577"/>
          <ac:spMkLst>
            <pc:docMk/>
            <pc:sldMk cId="3936722004" sldId="327"/>
            <ac:spMk id="3" creationId="{06942845-BD5A-42C5-A5C4-13339DD507AB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3:25:08.446" v="1882"/>
        <pc:sldMkLst>
          <pc:docMk/>
          <pc:sldMk cId="3659694193" sldId="328"/>
        </pc:sldMkLst>
        <pc:spChg chg="mod">
          <ac:chgData name="Johnson, Scott" userId="S::scott.johnson@tea.texas.gov::bec97677-f0c6-4bfb-b610-83dc74061801" providerId="AD" clId="Web-{69C9A34B-72A3-4301-9890-B9E131356D01}" dt="2021-02-22T22:34:13.905" v="413" actId="20577"/>
          <ac:spMkLst>
            <pc:docMk/>
            <pc:sldMk cId="3659694193" sldId="328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34:08.326" v="411" actId="20577"/>
        <pc:sldMkLst>
          <pc:docMk/>
          <pc:sldMk cId="2277526465" sldId="329"/>
        </pc:sldMkLst>
        <pc:spChg chg="mod">
          <ac:chgData name="Johnson, Scott" userId="S::scott.johnson@tea.texas.gov::bec97677-f0c6-4bfb-b610-83dc74061801" providerId="AD" clId="Web-{69C9A34B-72A3-4301-9890-B9E131356D01}" dt="2021-02-22T22:34:08.326" v="411" actId="20577"/>
          <ac:spMkLst>
            <pc:docMk/>
            <pc:sldMk cId="2277526465" sldId="329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34:02.842" v="407" actId="20577"/>
        <pc:sldMkLst>
          <pc:docMk/>
          <pc:sldMk cId="3386978573" sldId="330"/>
        </pc:sldMkLst>
        <pc:spChg chg="mod">
          <ac:chgData name="Johnson, Scott" userId="S::scott.johnson@tea.texas.gov::bec97677-f0c6-4bfb-b610-83dc74061801" providerId="AD" clId="Web-{69C9A34B-72A3-4301-9890-B9E131356D01}" dt="2021-02-22T22:34:02.842" v="407" actId="20577"/>
          <ac:spMkLst>
            <pc:docMk/>
            <pc:sldMk cId="3386978573" sldId="330"/>
            <ac:spMk id="3" creationId="{06942845-BD5A-42C5-A5C4-13339DD507AB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3:37:30.296" v="2671"/>
        <pc:sldMkLst>
          <pc:docMk/>
          <pc:sldMk cId="4252839129" sldId="331"/>
        </pc:sldMkLst>
        <pc:spChg chg="mod">
          <ac:chgData name="Johnson, Scott" userId="S::scott.johnson@tea.texas.gov::bec97677-f0c6-4bfb-b610-83dc74061801" providerId="AD" clId="Web-{69C9A34B-72A3-4301-9890-B9E131356D01}" dt="2021-02-22T22:33:57.060" v="404" actId="20577"/>
          <ac:spMkLst>
            <pc:docMk/>
            <pc:sldMk cId="4252839129" sldId="331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53:28.735" v="568" actId="20577"/>
        <pc:sldMkLst>
          <pc:docMk/>
          <pc:sldMk cId="870917157" sldId="332"/>
        </pc:sldMkLst>
        <pc:spChg chg="mod">
          <ac:chgData name="Johnson, Scott" userId="S::scott.johnson@tea.texas.gov::bec97677-f0c6-4bfb-b610-83dc74061801" providerId="AD" clId="Web-{69C9A34B-72A3-4301-9890-B9E131356D01}" dt="2021-02-22T22:36:14.564" v="447" actId="20577"/>
          <ac:spMkLst>
            <pc:docMk/>
            <pc:sldMk cId="870917157" sldId="332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2:53:28.735" v="568" actId="20577"/>
          <ac:spMkLst>
            <pc:docMk/>
            <pc:sldMk cId="870917157" sldId="332"/>
            <ac:spMk id="4" creationId="{3F6CE2FE-F02B-461B-8C8F-E1DFA26F0ED4}"/>
          </ac:spMkLst>
        </pc:spChg>
      </pc:sldChg>
      <pc:sldChg chg="modSp add del replId">
        <pc:chgData name="Johnson, Scott" userId="S::scott.johnson@tea.texas.gov::bec97677-f0c6-4bfb-b610-83dc74061801" providerId="AD" clId="Web-{69C9A34B-72A3-4301-9890-B9E131356D01}" dt="2021-02-22T22:57:23.023" v="626"/>
        <pc:sldMkLst>
          <pc:docMk/>
          <pc:sldMk cId="1377418863" sldId="333"/>
        </pc:sldMkLst>
        <pc:spChg chg="mod">
          <ac:chgData name="Johnson, Scott" userId="S::scott.johnson@tea.texas.gov::bec97677-f0c6-4bfb-b610-83dc74061801" providerId="AD" clId="Web-{69C9A34B-72A3-4301-9890-B9E131356D01}" dt="2021-02-22T22:36:42.299" v="450" actId="20577"/>
          <ac:spMkLst>
            <pc:docMk/>
            <pc:sldMk cId="1377418863" sldId="333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2:49:47.041" v="498" actId="20577"/>
          <ac:spMkLst>
            <pc:docMk/>
            <pc:sldMk cId="1377418863" sldId="333"/>
            <ac:spMk id="4" creationId="{3F6CE2FE-F02B-461B-8C8F-E1DFA26F0ED4}"/>
          </ac:spMkLst>
        </pc:spChg>
      </pc:sldChg>
      <pc:sldChg chg="modSp add del replId">
        <pc:chgData name="Johnson, Scott" userId="S::scott.johnson@tea.texas.gov::bec97677-f0c6-4bfb-b610-83dc74061801" providerId="AD" clId="Web-{69C9A34B-72A3-4301-9890-B9E131356D01}" dt="2021-02-22T23:23:01.036" v="1728"/>
        <pc:sldMkLst>
          <pc:docMk/>
          <pc:sldMk cId="1959611001" sldId="334"/>
        </pc:sldMkLst>
        <pc:spChg chg="mod">
          <ac:chgData name="Johnson, Scott" userId="S::scott.johnson@tea.texas.gov::bec97677-f0c6-4bfb-b610-83dc74061801" providerId="AD" clId="Web-{69C9A34B-72A3-4301-9890-B9E131356D01}" dt="2021-02-22T22:37:35.582" v="458" actId="20577"/>
          <ac:spMkLst>
            <pc:docMk/>
            <pc:sldMk cId="1959611001" sldId="334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36:59.576" v="2654" actId="20577"/>
        <pc:sldMkLst>
          <pc:docMk/>
          <pc:sldMk cId="2172463248" sldId="335"/>
        </pc:sldMkLst>
        <pc:spChg chg="mod">
          <ac:chgData name="Johnson, Scott" userId="S::scott.johnson@tea.texas.gov::bec97677-f0c6-4bfb-b610-83dc74061801" providerId="AD" clId="Web-{69C9A34B-72A3-4301-9890-B9E131356D01}" dt="2021-02-22T22:39:10.069" v="494" actId="20577"/>
          <ac:spMkLst>
            <pc:docMk/>
            <pc:sldMk cId="2172463248" sldId="335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36:59.576" v="2654" actId="20577"/>
          <ac:spMkLst>
            <pc:docMk/>
            <pc:sldMk cId="2172463248" sldId="335"/>
            <ac:spMk id="4" creationId="{3F6CE2FE-F02B-461B-8C8F-E1DFA26F0ED4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51:03.231" v="503" actId="20577"/>
        <pc:sldMkLst>
          <pc:docMk/>
          <pc:sldMk cId="3960483871" sldId="336"/>
        </pc:sldMkLst>
        <pc:spChg chg="mod">
          <ac:chgData name="Johnson, Scott" userId="S::scott.johnson@tea.texas.gov::bec97677-f0c6-4bfb-b610-83dc74061801" providerId="AD" clId="Web-{69C9A34B-72A3-4301-9890-B9E131356D01}" dt="2021-02-22T22:51:03.231" v="503" actId="20577"/>
          <ac:spMkLst>
            <pc:docMk/>
            <pc:sldMk cId="3960483871" sldId="336"/>
            <ac:spMk id="3" creationId="{06942845-BD5A-42C5-A5C4-13339DD507AB}"/>
          </ac:spMkLst>
        </pc:spChg>
      </pc:sldChg>
      <pc:sldChg chg="add replId">
        <pc:chgData name="Johnson, Scott" userId="S::scott.johnson@tea.texas.gov::bec97677-f0c6-4bfb-b610-83dc74061801" providerId="AD" clId="Web-{69C9A34B-72A3-4301-9890-B9E131356D01}" dt="2021-02-22T22:54:10.205" v="569"/>
        <pc:sldMkLst>
          <pc:docMk/>
          <pc:sldMk cId="2774040958" sldId="337"/>
        </pc:sldMkLst>
      </pc:sldChg>
      <pc:sldChg chg="modSp add del replId">
        <pc:chgData name="Johnson, Scott" userId="S::scott.johnson@tea.texas.gov::bec97677-f0c6-4bfb-b610-83dc74061801" providerId="AD" clId="Web-{69C9A34B-72A3-4301-9890-B9E131356D01}" dt="2021-02-22T22:57:38.320" v="630" actId="20577"/>
        <pc:sldMkLst>
          <pc:docMk/>
          <pc:sldMk cId="149976220" sldId="338"/>
        </pc:sldMkLst>
        <pc:spChg chg="mod">
          <ac:chgData name="Johnson, Scott" userId="S::scott.johnson@tea.texas.gov::bec97677-f0c6-4bfb-b610-83dc74061801" providerId="AD" clId="Web-{69C9A34B-72A3-4301-9890-B9E131356D01}" dt="2021-02-22T22:57:11.710" v="623" actId="20577"/>
          <ac:spMkLst>
            <pc:docMk/>
            <pc:sldMk cId="149976220" sldId="338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2:57:38.320" v="630" actId="20577"/>
          <ac:spMkLst>
            <pc:docMk/>
            <pc:sldMk cId="149976220" sldId="338"/>
            <ac:spMk id="4" creationId="{3F6CE2FE-F02B-461B-8C8F-E1DFA26F0ED4}"/>
          </ac:spMkLst>
        </pc:spChg>
      </pc:sldChg>
      <pc:sldChg chg="add replId">
        <pc:chgData name="Johnson, Scott" userId="S::scott.johnson@tea.texas.gov::bec97677-f0c6-4bfb-b610-83dc74061801" providerId="AD" clId="Web-{69C9A34B-72A3-4301-9890-B9E131356D01}" dt="2021-02-22T22:58:12.524" v="631"/>
        <pc:sldMkLst>
          <pc:docMk/>
          <pc:sldMk cId="3378332009" sldId="339"/>
        </pc:sldMkLst>
      </pc:sldChg>
      <pc:sldChg chg="add replId">
        <pc:chgData name="Johnson, Scott" userId="S::scott.johnson@tea.texas.gov::bec97677-f0c6-4bfb-b610-83dc74061801" providerId="AD" clId="Web-{69C9A34B-72A3-4301-9890-B9E131356D01}" dt="2021-02-22T22:58:24.509" v="638"/>
        <pc:sldMkLst>
          <pc:docMk/>
          <pc:sldMk cId="1121534450" sldId="340"/>
        </pc:sldMkLst>
      </pc:sldChg>
      <pc:sldChg chg="modSp add replId">
        <pc:chgData name="Johnson, Scott" userId="S::scott.johnson@tea.texas.gov::bec97677-f0c6-4bfb-b610-83dc74061801" providerId="AD" clId="Web-{69C9A34B-72A3-4301-9890-B9E131356D01}" dt="2021-02-22T23:22:59.489" v="1727" actId="20577"/>
        <pc:sldMkLst>
          <pc:docMk/>
          <pc:sldMk cId="183962543" sldId="341"/>
        </pc:sldMkLst>
        <pc:spChg chg="mod">
          <ac:chgData name="Johnson, Scott" userId="S::scott.johnson@tea.texas.gov::bec97677-f0c6-4bfb-b610-83dc74061801" providerId="AD" clId="Web-{69C9A34B-72A3-4301-9890-B9E131356D01}" dt="2021-02-22T23:22:38.035" v="1721" actId="20577"/>
          <ac:spMkLst>
            <pc:docMk/>
            <pc:sldMk cId="183962543" sldId="341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22:59.489" v="1727" actId="20577"/>
          <ac:spMkLst>
            <pc:docMk/>
            <pc:sldMk cId="183962543" sldId="341"/>
            <ac:spMk id="4" creationId="{3F6CE2FE-F02B-461B-8C8F-E1DFA26F0ED4}"/>
          </ac:spMkLst>
        </pc:spChg>
      </pc:sldChg>
      <pc:sldChg chg="modSp add del replId">
        <pc:chgData name="Johnson, Scott" userId="S::scott.johnson@tea.texas.gov::bec97677-f0c6-4bfb-b610-83dc74061801" providerId="AD" clId="Web-{69C9A34B-72A3-4301-9890-B9E131356D01}" dt="2021-02-22T23:22:24.223" v="1720"/>
        <pc:sldMkLst>
          <pc:docMk/>
          <pc:sldMk cId="2363218391" sldId="342"/>
        </pc:sldMkLst>
        <pc:spChg chg="mod">
          <ac:chgData name="Johnson, Scott" userId="S::scott.johnson@tea.texas.gov::bec97677-f0c6-4bfb-b610-83dc74061801" providerId="AD" clId="Web-{69C9A34B-72A3-4301-9890-B9E131356D01}" dt="2021-02-22T23:04:18.160" v="761" actId="20577"/>
          <ac:spMkLst>
            <pc:docMk/>
            <pc:sldMk cId="2363218391" sldId="342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04:38.004" v="764" actId="20577"/>
        <pc:sldMkLst>
          <pc:docMk/>
          <pc:sldMk cId="232901559" sldId="343"/>
        </pc:sldMkLst>
        <pc:spChg chg="mod">
          <ac:chgData name="Johnson, Scott" userId="S::scott.johnson@tea.texas.gov::bec97677-f0c6-4bfb-b610-83dc74061801" providerId="AD" clId="Web-{69C9A34B-72A3-4301-9890-B9E131356D01}" dt="2021-02-22T23:04:38.004" v="764" actId="20577"/>
          <ac:spMkLst>
            <pc:docMk/>
            <pc:sldMk cId="232901559" sldId="343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12:22.033" v="1042" actId="20577"/>
        <pc:sldMkLst>
          <pc:docMk/>
          <pc:sldMk cId="241651628" sldId="344"/>
        </pc:sldMkLst>
        <pc:spChg chg="mod">
          <ac:chgData name="Johnson, Scott" userId="S::scott.johnson@tea.texas.gov::bec97677-f0c6-4bfb-b610-83dc74061801" providerId="AD" clId="Web-{69C9A34B-72A3-4301-9890-B9E131356D01}" dt="2021-02-22T23:12:22.033" v="1042" actId="20577"/>
          <ac:spMkLst>
            <pc:docMk/>
            <pc:sldMk cId="241651628" sldId="344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16:35.447" v="1308" actId="20577"/>
        <pc:sldMkLst>
          <pc:docMk/>
          <pc:sldMk cId="3629318050" sldId="345"/>
        </pc:sldMkLst>
        <pc:spChg chg="mod">
          <ac:chgData name="Johnson, Scott" userId="S::scott.johnson@tea.texas.gov::bec97677-f0c6-4bfb-b610-83dc74061801" providerId="AD" clId="Web-{69C9A34B-72A3-4301-9890-B9E131356D01}" dt="2021-02-22T23:12:57.909" v="1058" actId="20577"/>
          <ac:spMkLst>
            <pc:docMk/>
            <pc:sldMk cId="3629318050" sldId="345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16:35.447" v="1308" actId="20577"/>
          <ac:spMkLst>
            <pc:docMk/>
            <pc:sldMk cId="3629318050" sldId="345"/>
            <ac:spMk id="4" creationId="{3F6CE2FE-F02B-461B-8C8F-E1DFA26F0ED4}"/>
          </ac:spMkLst>
        </pc:spChg>
        <pc:graphicFrameChg chg="mod modGraphic">
          <ac:chgData name="Johnson, Scott" userId="S::scott.johnson@tea.texas.gov::bec97677-f0c6-4bfb-b610-83dc74061801" providerId="AD" clId="Web-{69C9A34B-72A3-4301-9890-B9E131356D01}" dt="2021-02-22T23:16:22.056" v="1299"/>
          <ac:graphicFrameMkLst>
            <pc:docMk/>
            <pc:sldMk cId="3629318050" sldId="345"/>
            <ac:graphicFrameMk id="5" creationId="{557D000B-F323-4AEF-8058-4E0D6CC491DE}"/>
          </ac:graphicFrameMkLst>
        </pc:graphicFrameChg>
      </pc:sldChg>
      <pc:sldChg chg="modSp add del replId">
        <pc:chgData name="Johnson, Scott" userId="S::scott.johnson@tea.texas.gov::bec97677-f0c6-4bfb-b610-83dc74061801" providerId="AD" clId="Web-{69C9A34B-72A3-4301-9890-B9E131356D01}" dt="2021-02-22T23:16:43.838" v="1310"/>
        <pc:sldMkLst>
          <pc:docMk/>
          <pc:sldMk cId="729795170" sldId="346"/>
        </pc:sldMkLst>
        <pc:spChg chg="mod">
          <ac:chgData name="Johnson, Scott" userId="S::scott.johnson@tea.texas.gov::bec97677-f0c6-4bfb-b610-83dc74061801" providerId="AD" clId="Web-{69C9A34B-72A3-4301-9890-B9E131356D01}" dt="2021-02-22T23:13:04.035" v="1062" actId="20577"/>
          <ac:spMkLst>
            <pc:docMk/>
            <pc:sldMk cId="729795170" sldId="346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18:57.170" v="1504" actId="20577"/>
        <pc:sldMkLst>
          <pc:docMk/>
          <pc:sldMk cId="1933336191" sldId="347"/>
        </pc:sldMkLst>
        <pc:spChg chg="mod">
          <ac:chgData name="Johnson, Scott" userId="S::scott.johnson@tea.texas.gov::bec97677-f0c6-4bfb-b610-83dc74061801" providerId="AD" clId="Web-{69C9A34B-72A3-4301-9890-B9E131356D01}" dt="2021-02-22T23:16:49.572" v="1314" actId="20577"/>
          <ac:spMkLst>
            <pc:docMk/>
            <pc:sldMk cId="1933336191" sldId="347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18:57.170" v="1504" actId="20577"/>
          <ac:spMkLst>
            <pc:docMk/>
            <pc:sldMk cId="1933336191" sldId="347"/>
            <ac:spMk id="4" creationId="{3F6CE2FE-F02B-461B-8C8F-E1DFA26F0ED4}"/>
          </ac:spMkLst>
        </pc:spChg>
        <pc:graphicFrameChg chg="mod modGraphic">
          <ac:chgData name="Johnson, Scott" userId="S::scott.johnson@tea.texas.gov::bec97677-f0c6-4bfb-b610-83dc74061801" providerId="AD" clId="Web-{69C9A34B-72A3-4301-9890-B9E131356D01}" dt="2021-02-22T23:18:46.263" v="1500"/>
          <ac:graphicFrameMkLst>
            <pc:docMk/>
            <pc:sldMk cId="1933336191" sldId="347"/>
            <ac:graphicFrameMk id="5" creationId="{557D000B-F323-4AEF-8058-4E0D6CC491DE}"/>
          </ac:graphicFrameMkLst>
        </pc:graphicFrameChg>
      </pc:sldChg>
      <pc:sldChg chg="modSp add replId">
        <pc:chgData name="Johnson, Scott" userId="S::scott.johnson@tea.texas.gov::bec97677-f0c6-4bfb-b610-83dc74061801" providerId="AD" clId="Web-{69C9A34B-72A3-4301-9890-B9E131356D01}" dt="2021-02-22T23:19:40.249" v="1522" actId="20577"/>
        <pc:sldMkLst>
          <pc:docMk/>
          <pc:sldMk cId="2192058484" sldId="348"/>
        </pc:sldMkLst>
        <pc:spChg chg="mod">
          <ac:chgData name="Johnson, Scott" userId="S::scott.johnson@tea.texas.gov::bec97677-f0c6-4bfb-b610-83dc74061801" providerId="AD" clId="Web-{69C9A34B-72A3-4301-9890-B9E131356D01}" dt="2021-02-22T23:19:40.249" v="1522" actId="20577"/>
          <ac:spMkLst>
            <pc:docMk/>
            <pc:sldMk cId="2192058484" sldId="348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21:37.346" v="1708"/>
        <pc:sldMkLst>
          <pc:docMk/>
          <pc:sldMk cId="1523953816" sldId="349"/>
        </pc:sldMkLst>
        <pc:spChg chg="mod">
          <ac:chgData name="Johnson, Scott" userId="S::scott.johnson@tea.texas.gov::bec97677-f0c6-4bfb-b610-83dc74061801" providerId="AD" clId="Web-{69C9A34B-72A3-4301-9890-B9E131356D01}" dt="2021-02-22T23:19:34.061" v="1518" actId="20577"/>
          <ac:spMkLst>
            <pc:docMk/>
            <pc:sldMk cId="1523953816" sldId="349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19:59.031" v="1528" actId="20577"/>
          <ac:spMkLst>
            <pc:docMk/>
            <pc:sldMk cId="1523953816" sldId="349"/>
            <ac:spMk id="4" creationId="{3F6CE2FE-F02B-461B-8C8F-E1DFA26F0ED4}"/>
          </ac:spMkLst>
        </pc:spChg>
        <pc:graphicFrameChg chg="mod modGraphic">
          <ac:chgData name="Johnson, Scott" userId="S::scott.johnson@tea.texas.gov::bec97677-f0c6-4bfb-b610-83dc74061801" providerId="AD" clId="Web-{69C9A34B-72A3-4301-9890-B9E131356D01}" dt="2021-02-22T23:21:37.346" v="1708"/>
          <ac:graphicFrameMkLst>
            <pc:docMk/>
            <pc:sldMk cId="1523953816" sldId="349"/>
            <ac:graphicFrameMk id="5" creationId="{557D000B-F323-4AEF-8058-4E0D6CC491DE}"/>
          </ac:graphicFrameMkLst>
        </pc:graphicFrameChg>
      </pc:sldChg>
      <pc:sldChg chg="modSp add replId">
        <pc:chgData name="Johnson, Scott" userId="S::scott.johnson@tea.texas.gov::bec97677-f0c6-4bfb-b610-83dc74061801" providerId="AD" clId="Web-{69C9A34B-72A3-4301-9890-B9E131356D01}" dt="2021-02-22T23:22:17.926" v="1718" actId="20577"/>
        <pc:sldMkLst>
          <pc:docMk/>
          <pc:sldMk cId="408416928" sldId="350"/>
        </pc:sldMkLst>
        <pc:spChg chg="mod">
          <ac:chgData name="Johnson, Scott" userId="S::scott.johnson@tea.texas.gov::bec97677-f0c6-4bfb-b610-83dc74061801" providerId="AD" clId="Web-{69C9A34B-72A3-4301-9890-B9E131356D01}" dt="2021-02-22T23:22:17.926" v="1718" actId="20577"/>
          <ac:spMkLst>
            <pc:docMk/>
            <pc:sldMk cId="408416928" sldId="350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24:46.180" v="1879"/>
        <pc:sldMkLst>
          <pc:docMk/>
          <pc:sldMk cId="208315936" sldId="351"/>
        </pc:sldMkLst>
        <pc:spChg chg="mod">
          <ac:chgData name="Johnson, Scott" userId="S::scott.johnson@tea.texas.gov::bec97677-f0c6-4bfb-b610-83dc74061801" providerId="AD" clId="Web-{69C9A34B-72A3-4301-9890-B9E131356D01}" dt="2021-02-22T23:22:13.769" v="1717" actId="20577"/>
          <ac:spMkLst>
            <pc:docMk/>
            <pc:sldMk cId="208315936" sldId="351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23:19.240" v="1731" actId="20577"/>
          <ac:spMkLst>
            <pc:docMk/>
            <pc:sldMk cId="208315936" sldId="351"/>
            <ac:spMk id="4" creationId="{3F6CE2FE-F02B-461B-8C8F-E1DFA26F0ED4}"/>
          </ac:spMkLst>
        </pc:spChg>
        <pc:graphicFrameChg chg="mod modGraphic">
          <ac:chgData name="Johnson, Scott" userId="S::scott.johnson@tea.texas.gov::bec97677-f0c6-4bfb-b610-83dc74061801" providerId="AD" clId="Web-{69C9A34B-72A3-4301-9890-B9E131356D01}" dt="2021-02-22T23:24:46.180" v="1879"/>
          <ac:graphicFrameMkLst>
            <pc:docMk/>
            <pc:sldMk cId="208315936" sldId="351"/>
            <ac:graphicFrameMk id="5" creationId="{557D000B-F323-4AEF-8058-4E0D6CC491DE}"/>
          </ac:graphicFrameMkLst>
        </pc:graphicFrameChg>
      </pc:sldChg>
      <pc:sldChg chg="modSp add replId">
        <pc:chgData name="Johnson, Scott" userId="S::scott.johnson@tea.texas.gov::bec97677-f0c6-4bfb-b610-83dc74061801" providerId="AD" clId="Web-{69C9A34B-72A3-4301-9890-B9E131356D01}" dt="2021-02-22T23:25:16.243" v="1890" actId="20577"/>
        <pc:sldMkLst>
          <pc:docMk/>
          <pc:sldMk cId="2707314825" sldId="352"/>
        </pc:sldMkLst>
        <pc:spChg chg="mod">
          <ac:chgData name="Johnson, Scott" userId="S::scott.johnson@tea.texas.gov::bec97677-f0c6-4bfb-b610-83dc74061801" providerId="AD" clId="Web-{69C9A34B-72A3-4301-9890-B9E131356D01}" dt="2021-02-22T23:25:16.243" v="1890" actId="20577"/>
          <ac:spMkLst>
            <pc:docMk/>
            <pc:sldMk cId="2707314825" sldId="352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28:45.280" v="2258" actId="1076"/>
        <pc:sldMkLst>
          <pc:docMk/>
          <pc:sldMk cId="3259533247" sldId="353"/>
        </pc:sldMkLst>
        <pc:spChg chg="mod">
          <ac:chgData name="Johnson, Scott" userId="S::scott.johnson@tea.texas.gov::bec97677-f0c6-4bfb-b610-83dc74061801" providerId="AD" clId="Web-{69C9A34B-72A3-4301-9890-B9E131356D01}" dt="2021-02-22T23:25:28.197" v="1893" actId="20577"/>
          <ac:spMkLst>
            <pc:docMk/>
            <pc:sldMk cId="3259533247" sldId="353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28:17.139" v="2251" actId="1076"/>
          <ac:spMkLst>
            <pc:docMk/>
            <pc:sldMk cId="3259533247" sldId="353"/>
            <ac:spMk id="4" creationId="{3F6CE2FE-F02B-461B-8C8F-E1DFA26F0ED4}"/>
          </ac:spMkLst>
        </pc:spChg>
        <pc:graphicFrameChg chg="mod modGraphic">
          <ac:chgData name="Johnson, Scott" userId="S::scott.johnson@tea.texas.gov::bec97677-f0c6-4bfb-b610-83dc74061801" providerId="AD" clId="Web-{69C9A34B-72A3-4301-9890-B9E131356D01}" dt="2021-02-22T23:28:45.280" v="2258" actId="1076"/>
          <ac:graphicFrameMkLst>
            <pc:docMk/>
            <pc:sldMk cId="3259533247" sldId="353"/>
            <ac:graphicFrameMk id="5" creationId="{557D000B-F323-4AEF-8058-4E0D6CC491DE}"/>
          </ac:graphicFrameMkLst>
        </pc:graphicFrameChg>
      </pc:sldChg>
      <pc:sldChg chg="modSp add replId">
        <pc:chgData name="Johnson, Scott" userId="S::scott.johnson@tea.texas.gov::bec97677-f0c6-4bfb-b610-83dc74061801" providerId="AD" clId="Web-{69C9A34B-72A3-4301-9890-B9E131356D01}" dt="2021-02-22T23:29:14.844" v="2272" actId="20577"/>
        <pc:sldMkLst>
          <pc:docMk/>
          <pc:sldMk cId="3350950334" sldId="354"/>
        </pc:sldMkLst>
        <pc:spChg chg="mod">
          <ac:chgData name="Johnson, Scott" userId="S::scott.johnson@tea.texas.gov::bec97677-f0c6-4bfb-b610-83dc74061801" providerId="AD" clId="Web-{69C9A34B-72A3-4301-9890-B9E131356D01}" dt="2021-02-22T23:29:14.844" v="2272" actId="20577"/>
          <ac:spMkLst>
            <pc:docMk/>
            <pc:sldMk cId="3350950334" sldId="354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33:10.585" v="2495"/>
        <pc:sldMkLst>
          <pc:docMk/>
          <pc:sldMk cId="454870060" sldId="355"/>
        </pc:sldMkLst>
        <pc:spChg chg="mod">
          <ac:chgData name="Johnson, Scott" userId="S::scott.johnson@tea.texas.gov::bec97677-f0c6-4bfb-b610-83dc74061801" providerId="AD" clId="Web-{69C9A34B-72A3-4301-9890-B9E131356D01}" dt="2021-02-22T23:29:48.985" v="2292" actId="20577"/>
          <ac:spMkLst>
            <pc:docMk/>
            <pc:sldMk cId="454870060" sldId="355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30:14.799" v="2301" actId="20577"/>
          <ac:spMkLst>
            <pc:docMk/>
            <pc:sldMk cId="454870060" sldId="355"/>
            <ac:spMk id="4" creationId="{3F6CE2FE-F02B-461B-8C8F-E1DFA26F0ED4}"/>
          </ac:spMkLst>
        </pc:spChg>
        <pc:graphicFrameChg chg="mod modGraphic">
          <ac:chgData name="Johnson, Scott" userId="S::scott.johnson@tea.texas.gov::bec97677-f0c6-4bfb-b610-83dc74061801" providerId="AD" clId="Web-{69C9A34B-72A3-4301-9890-B9E131356D01}" dt="2021-02-22T23:33:10.585" v="2495"/>
          <ac:graphicFrameMkLst>
            <pc:docMk/>
            <pc:sldMk cId="454870060" sldId="355"/>
            <ac:graphicFrameMk id="5" creationId="{557D000B-F323-4AEF-8058-4E0D6CC491DE}"/>
          </ac:graphicFrameMkLst>
        </pc:graphicFrameChg>
      </pc:sldChg>
      <pc:sldChg chg="modSp add replId">
        <pc:chgData name="Johnson, Scott" userId="S::scott.johnson@tea.texas.gov::bec97677-f0c6-4bfb-b610-83dc74061801" providerId="AD" clId="Web-{69C9A34B-72A3-4301-9890-B9E131356D01}" dt="2021-02-22T23:35:18.432" v="2649"/>
        <pc:sldMkLst>
          <pc:docMk/>
          <pc:sldMk cId="674616222" sldId="356"/>
        </pc:sldMkLst>
        <pc:spChg chg="mod">
          <ac:chgData name="Johnson, Scott" userId="S::scott.johnson@tea.texas.gov::bec97677-f0c6-4bfb-b610-83dc74061801" providerId="AD" clId="Web-{69C9A34B-72A3-4301-9890-B9E131356D01}" dt="2021-02-22T23:33:22.023" v="2503" actId="20577"/>
          <ac:spMkLst>
            <pc:docMk/>
            <pc:sldMk cId="674616222" sldId="356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35:04.463" v="2627" actId="20577"/>
          <ac:spMkLst>
            <pc:docMk/>
            <pc:sldMk cId="674616222" sldId="356"/>
            <ac:spMk id="4" creationId="{3F6CE2FE-F02B-461B-8C8F-E1DFA26F0ED4}"/>
          </ac:spMkLst>
        </pc:spChg>
        <pc:graphicFrameChg chg="mod modGraphic">
          <ac:chgData name="Johnson, Scott" userId="S::scott.johnson@tea.texas.gov::bec97677-f0c6-4bfb-b610-83dc74061801" providerId="AD" clId="Web-{69C9A34B-72A3-4301-9890-B9E131356D01}" dt="2021-02-22T23:35:18.432" v="2649"/>
          <ac:graphicFrameMkLst>
            <pc:docMk/>
            <pc:sldMk cId="674616222" sldId="356"/>
            <ac:graphicFrameMk id="5" creationId="{557D000B-F323-4AEF-8058-4E0D6CC491DE}"/>
          </ac:graphicFrameMkLst>
        </pc:graphicFrameChg>
      </pc:sldChg>
      <pc:sldChg chg="modSp add ord replId">
        <pc:chgData name="Johnson, Scott" userId="S::scott.johnson@tea.texas.gov::bec97677-f0c6-4bfb-b610-83dc74061801" providerId="AD" clId="Web-{69C9A34B-72A3-4301-9890-B9E131356D01}" dt="2021-02-22T23:37:31.889" v="2672"/>
        <pc:sldMkLst>
          <pc:docMk/>
          <pc:sldMk cId="1178806272" sldId="357"/>
        </pc:sldMkLst>
        <pc:spChg chg="mod">
          <ac:chgData name="Johnson, Scott" userId="S::scott.johnson@tea.texas.gov::bec97677-f0c6-4bfb-b610-83dc74061801" providerId="AD" clId="Web-{69C9A34B-72A3-4301-9890-B9E131356D01}" dt="2021-02-22T23:37:08.733" v="2669" actId="20577"/>
          <ac:spMkLst>
            <pc:docMk/>
            <pc:sldMk cId="1178806272" sldId="357"/>
            <ac:spMk id="3" creationId="{06942845-BD5A-42C5-A5C4-13339DD507AB}"/>
          </ac:spMkLst>
        </pc:spChg>
      </pc:sldChg>
      <pc:sldChg chg="add replId">
        <pc:chgData name="Johnson, Scott" userId="S::scott.johnson@tea.texas.gov::bec97677-f0c6-4bfb-b610-83dc74061801" providerId="AD" clId="Web-{69C9A34B-72A3-4301-9890-B9E131356D01}" dt="2021-02-22T23:37:27.436" v="2670"/>
        <pc:sldMkLst>
          <pc:docMk/>
          <pc:sldMk cId="3365984891" sldId="358"/>
        </pc:sldMkLst>
      </pc:sldChg>
      <pc:sldChg chg="add replId">
        <pc:chgData name="Johnson, Scott" userId="S::scott.johnson@tea.texas.gov::bec97677-f0c6-4bfb-b610-83dc74061801" providerId="AD" clId="Web-{69C9A34B-72A3-4301-9890-B9E131356D01}" dt="2021-02-22T23:37:37.952" v="2673"/>
        <pc:sldMkLst>
          <pc:docMk/>
          <pc:sldMk cId="3011505804" sldId="359"/>
        </pc:sldMkLst>
      </pc:sldChg>
      <pc:sldChg chg="modSp add replId">
        <pc:chgData name="Johnson, Scott" userId="S::scott.johnson@tea.texas.gov::bec97677-f0c6-4bfb-b610-83dc74061801" providerId="AD" clId="Web-{69C9A34B-72A3-4301-9890-B9E131356D01}" dt="2021-02-22T23:38:37.032" v="2699" actId="20577"/>
        <pc:sldMkLst>
          <pc:docMk/>
          <pc:sldMk cId="2618998537" sldId="360"/>
        </pc:sldMkLst>
        <pc:spChg chg="mod">
          <ac:chgData name="Johnson, Scott" userId="S::scott.johnson@tea.texas.gov::bec97677-f0c6-4bfb-b610-83dc74061801" providerId="AD" clId="Web-{69C9A34B-72A3-4301-9890-B9E131356D01}" dt="2021-02-22T23:38:37.032" v="2699" actId="20577"/>
          <ac:spMkLst>
            <pc:docMk/>
            <pc:sldMk cId="2618998537" sldId="360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38:31.844" v="2698" actId="20577"/>
        <pc:sldMkLst>
          <pc:docMk/>
          <pc:sldMk cId="1159109592" sldId="361"/>
        </pc:sldMkLst>
        <pc:spChg chg="mod">
          <ac:chgData name="Johnson, Scott" userId="S::scott.johnson@tea.texas.gov::bec97677-f0c6-4bfb-b610-83dc74061801" providerId="AD" clId="Web-{69C9A34B-72A3-4301-9890-B9E131356D01}" dt="2021-02-22T23:38:31.844" v="2698" actId="20577"/>
          <ac:spMkLst>
            <pc:docMk/>
            <pc:sldMk cId="1159109592" sldId="361"/>
            <ac:spMk id="3" creationId="{06942845-BD5A-42C5-A5C4-13339DD507AB}"/>
          </ac:spMkLst>
        </pc:spChg>
      </pc:sldChg>
      <pc:sldChg chg="addSp delSp modSp add replId">
        <pc:chgData name="Johnson, Scott" userId="S::scott.johnson@tea.texas.gov::bec97677-f0c6-4bfb-b610-83dc74061801" providerId="AD" clId="Web-{69C9A34B-72A3-4301-9890-B9E131356D01}" dt="2021-02-22T23:46:07.311" v="3241" actId="1076"/>
        <pc:sldMkLst>
          <pc:docMk/>
          <pc:sldMk cId="3529641639" sldId="362"/>
        </pc:sldMkLst>
        <pc:spChg chg="mod">
          <ac:chgData name="Johnson, Scott" userId="S::scott.johnson@tea.texas.gov::bec97677-f0c6-4bfb-b610-83dc74061801" providerId="AD" clId="Web-{69C9A34B-72A3-4301-9890-B9E131356D01}" dt="2021-02-22T23:38:47.595" v="2704" actId="20577"/>
          <ac:spMkLst>
            <pc:docMk/>
            <pc:sldMk cId="3529641639" sldId="362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46:07.311" v="3241" actId="1076"/>
          <ac:spMkLst>
            <pc:docMk/>
            <pc:sldMk cId="3529641639" sldId="362"/>
            <ac:spMk id="4" creationId="{3F6CE2FE-F02B-461B-8C8F-E1DFA26F0ED4}"/>
          </ac:spMkLst>
        </pc:spChg>
        <pc:graphicFrameChg chg="mod modGraphic">
          <ac:chgData name="Johnson, Scott" userId="S::scott.johnson@tea.texas.gov::bec97677-f0c6-4bfb-b610-83dc74061801" providerId="AD" clId="Web-{69C9A34B-72A3-4301-9890-B9E131356D01}" dt="2021-02-22T23:45:22.856" v="3216" actId="1076"/>
          <ac:graphicFrameMkLst>
            <pc:docMk/>
            <pc:sldMk cId="3529641639" sldId="362"/>
            <ac:graphicFrameMk id="5" creationId="{557D000B-F323-4AEF-8058-4E0D6CC491DE}"/>
          </ac:graphicFrameMkLst>
        </pc:graphicFrameChg>
        <pc:graphicFrameChg chg="add del mod">
          <ac:chgData name="Johnson, Scott" userId="S::scott.johnson@tea.texas.gov::bec97677-f0c6-4bfb-b610-83dc74061801" providerId="AD" clId="Web-{69C9A34B-72A3-4301-9890-B9E131356D01}" dt="2021-02-22T23:41:10.989" v="2828"/>
          <ac:graphicFrameMkLst>
            <pc:docMk/>
            <pc:sldMk cId="3529641639" sldId="362"/>
            <ac:graphicFrameMk id="6" creationId="{FC468E9A-D988-4AE0-BA41-D383ED739433}"/>
          </ac:graphicFrameMkLst>
        </pc:graphicFrameChg>
      </pc:sldChg>
      <pc:sldChg chg="modSp add replId">
        <pc:chgData name="Johnson, Scott" userId="S::scott.johnson@tea.texas.gov::bec97677-f0c6-4bfb-b610-83dc74061801" providerId="AD" clId="Web-{69C9A34B-72A3-4301-9890-B9E131356D01}" dt="2021-02-22T23:38:25.797" v="2697" actId="20577"/>
        <pc:sldMkLst>
          <pc:docMk/>
          <pc:sldMk cId="2396830660" sldId="363"/>
        </pc:sldMkLst>
        <pc:spChg chg="mod">
          <ac:chgData name="Johnson, Scott" userId="S::scott.johnson@tea.texas.gov::bec97677-f0c6-4bfb-b610-83dc74061801" providerId="AD" clId="Web-{69C9A34B-72A3-4301-9890-B9E131356D01}" dt="2021-02-22T23:38:25.797" v="2697" actId="20577"/>
          <ac:spMkLst>
            <pc:docMk/>
            <pc:sldMk cId="2396830660" sldId="363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38:21.250" v="2694" actId="20577"/>
        <pc:sldMkLst>
          <pc:docMk/>
          <pc:sldMk cId="1520874073" sldId="364"/>
        </pc:sldMkLst>
        <pc:spChg chg="mod">
          <ac:chgData name="Johnson, Scott" userId="S::scott.johnson@tea.texas.gov::bec97677-f0c6-4bfb-b610-83dc74061801" providerId="AD" clId="Web-{69C9A34B-72A3-4301-9890-B9E131356D01}" dt="2021-02-22T23:38:21.250" v="2694" actId="20577"/>
          <ac:spMkLst>
            <pc:docMk/>
            <pc:sldMk cId="1520874073" sldId="364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38:15.344" v="2692" actId="20577"/>
        <pc:sldMkLst>
          <pc:docMk/>
          <pc:sldMk cId="1232863992" sldId="365"/>
        </pc:sldMkLst>
        <pc:spChg chg="mod">
          <ac:chgData name="Johnson, Scott" userId="S::scott.johnson@tea.texas.gov::bec97677-f0c6-4bfb-b610-83dc74061801" providerId="AD" clId="Web-{69C9A34B-72A3-4301-9890-B9E131356D01}" dt="2021-02-22T23:38:15.344" v="2692" actId="20577"/>
          <ac:spMkLst>
            <pc:docMk/>
            <pc:sldMk cId="1232863992" sldId="365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38:08.844" v="2687" actId="20577"/>
        <pc:sldMkLst>
          <pc:docMk/>
          <pc:sldMk cId="3398038895" sldId="366"/>
        </pc:sldMkLst>
        <pc:spChg chg="mod">
          <ac:chgData name="Johnson, Scott" userId="S::scott.johnson@tea.texas.gov::bec97677-f0c6-4bfb-b610-83dc74061801" providerId="AD" clId="Web-{69C9A34B-72A3-4301-9890-B9E131356D01}" dt="2021-02-22T23:38:08.844" v="2687" actId="20577"/>
          <ac:spMkLst>
            <pc:docMk/>
            <pc:sldMk cId="3398038895" sldId="366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39:25.815" v="2727" actId="20577"/>
        <pc:sldMkLst>
          <pc:docMk/>
          <pc:sldMk cId="881192621" sldId="367"/>
        </pc:sldMkLst>
        <pc:spChg chg="mod">
          <ac:chgData name="Johnson, Scott" userId="S::scott.johnson@tea.texas.gov::bec97677-f0c6-4bfb-b610-83dc74061801" providerId="AD" clId="Web-{69C9A34B-72A3-4301-9890-B9E131356D01}" dt="2021-02-22T23:38:56.532" v="2715" actId="20577"/>
          <ac:spMkLst>
            <pc:docMk/>
            <pc:sldMk cId="881192621" sldId="367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39:25.815" v="2727" actId="20577"/>
          <ac:spMkLst>
            <pc:docMk/>
            <pc:sldMk cId="881192621" sldId="367"/>
            <ac:spMk id="4" creationId="{3F6CE2FE-F02B-461B-8C8F-E1DFA26F0ED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D5E38-04D7-4CC0-AF82-3E5D8CB519DD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D9ABE-7AB9-4D3A-BEA5-45E799BD6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76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2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35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2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34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07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-1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75964"/>
            <a:ext cx="5507665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7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50417" y="1304642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76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6428096" y="1285424"/>
            <a:ext cx="5405941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8097" y="1285424"/>
            <a:ext cx="538362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29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 userDrawn="1"/>
        </p:nvSpPr>
        <p:spPr>
          <a:xfrm>
            <a:off x="333375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643187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952999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262811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572623" y="3223291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428749" y="2390136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736180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048373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36753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563224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40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712381" y="1239202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712380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6909500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6941734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9538" y="1286467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537" y="3788533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6658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36051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51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17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11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67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7/20/2021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35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7/20/2021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3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1221742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48669"/>
            <a:ext cx="5507665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61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7/20/2021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01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523919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833731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4354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53355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616912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929105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217485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43956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7/20/2021</a:t>
            </a:fld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78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7/20/2021</a:t>
            </a:fld>
            <a:endParaRPr lang="en-US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57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83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7/20/2021</a:t>
            </a:fld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49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0119" y="153230"/>
            <a:ext cx="9513918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7/20/2021</a:t>
            </a:fld>
            <a:endParaRPr lang="en-US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19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8408" y="164595"/>
            <a:ext cx="9919861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7/20/2021</a:t>
            </a:fld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15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7249" y="168668"/>
            <a:ext cx="9884676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48416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793975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03787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13599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332717" y="2472427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577156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889349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177729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04200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7/20/2021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2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857" y="164595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7/20/2021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37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1" y="252702"/>
            <a:ext cx="9131780" cy="575136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7/20/2021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7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426" y="0"/>
            <a:ext cx="1219157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1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0" y="1"/>
            <a:ext cx="1221742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7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2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0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5"/>
            <a:ext cx="2870789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12192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4"/>
            <a:ext cx="2870789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7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2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53" y="104134"/>
            <a:ext cx="11164188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411125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21" r:id="rId2"/>
    <p:sldLayoutId id="2147483742" r:id="rId3"/>
    <p:sldLayoutId id="2147483748" r:id="rId4"/>
    <p:sldLayoutId id="2147483746" r:id="rId5"/>
    <p:sldLayoutId id="2147483747" r:id="rId6"/>
    <p:sldLayoutId id="2147483744" r:id="rId7"/>
    <p:sldLayoutId id="2147483745" r:id="rId8"/>
    <p:sldLayoutId id="2147483725" r:id="rId9"/>
    <p:sldLayoutId id="2147483756" r:id="rId10"/>
    <p:sldLayoutId id="2147483749" r:id="rId11"/>
    <p:sldLayoutId id="2147483750" r:id="rId12"/>
    <p:sldLayoutId id="2147483751" r:id="rId13"/>
    <p:sldLayoutId id="2147483753" r:id="rId14"/>
    <p:sldLayoutId id="2147483752" r:id="rId15"/>
    <p:sldLayoutId id="2147483720" r:id="rId16"/>
    <p:sldLayoutId id="2147483754" r:id="rId17"/>
    <p:sldLayoutId id="2147483757" r:id="rId18"/>
    <p:sldLayoutId id="2147483758" r:id="rId19"/>
    <p:sldLayoutId id="2147483760" r:id="rId20"/>
    <p:sldLayoutId id="2147483761" r:id="rId21"/>
    <p:sldLayoutId id="2147483762" r:id="rId22"/>
    <p:sldLayoutId id="2147483763" r:id="rId23"/>
    <p:sldLayoutId id="2147483764" r:id="rId24"/>
    <p:sldLayoutId id="2147483765" r:id="rId25"/>
    <p:sldLayoutId id="2147483766" r:id="rId26"/>
    <p:sldLayoutId id="2147483767" r:id="rId27"/>
    <p:sldLayoutId id="2147483768" r:id="rId28"/>
    <p:sldLayoutId id="2147483755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tealprod.tea.state.tx.us/tims/browse/TSDSKB-615" TargetMode="External"/><Relationship Id="rId3" Type="http://schemas.openxmlformats.org/officeDocument/2006/relationships/hyperlink" Target="https://tealprod.tea.state.tx.us/TWEDS" TargetMode="External"/><Relationship Id="rId7" Type="http://schemas.openxmlformats.org/officeDocument/2006/relationships/hyperlink" Target="https://tealprod.tea.state.tx.us/tims/browse/TSDSKB-61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tea.texas.gov/about-tea/news-and-multimedia/correspondence/taa-letters/hb-548-language-acquisition-for-deaf-or-hard-of-hearing-children-ages-0-8" TargetMode="External"/><Relationship Id="rId5" Type="http://schemas.openxmlformats.org/officeDocument/2006/relationships/hyperlink" Target="https://tea.texas.gov/academics/special-student-populations/special-education/programs-and-services/sensory-impairments#State_Guidance" TargetMode="External"/><Relationship Id="rId4" Type="http://schemas.openxmlformats.org/officeDocument/2006/relationships/hyperlink" Target="mailto:TSDSCustomerSupport@tea.texas.gov" TargetMode="External"/><Relationship Id="rId9" Type="http://schemas.openxmlformats.org/officeDocument/2006/relationships/hyperlink" Target="https://tealprod.tea.state.tx.us/tims/browse/TSDSKB-616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D7CA18-B5E7-4D73-A8AF-3444E0331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0819" y="3875964"/>
            <a:ext cx="10161181" cy="2389625"/>
          </a:xfrm>
        </p:spPr>
        <p:txBody>
          <a:bodyPr/>
          <a:lstStyle/>
          <a:p>
            <a:r>
              <a:rPr lang="en-US"/>
              <a:t>Special Education Language Acquisition (SELA)</a:t>
            </a:r>
          </a:p>
        </p:txBody>
      </p:sp>
    </p:spTree>
    <p:extLst>
      <p:ext uri="{BB962C8B-B14F-4D97-AF65-F5344CB8AC3E}">
        <p14:creationId xmlns:p14="http://schemas.microsoft.com/office/powerpoint/2010/main" val="367918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Autofit/>
          </a:bodyPr>
          <a:lstStyle/>
          <a:p>
            <a:r>
              <a:rPr lang="en-US">
                <a:cs typeface="Calibri"/>
              </a:rPr>
              <a:t>2021-2022: BUSINESS RULE UPDATES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644" y="1073338"/>
            <a:ext cx="8988726" cy="4351338"/>
          </a:xfrm>
        </p:spPr>
        <p:txBody>
          <a:bodyPr/>
          <a:lstStyle/>
          <a:p>
            <a:r>
              <a:rPr lang="en-US"/>
              <a:t>2021-2022 Updated Validation Rules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75DE68-E97F-446B-94D6-14878CE9A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44" y="1900334"/>
            <a:ext cx="10025996" cy="173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0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Autofit/>
          </a:bodyPr>
          <a:lstStyle/>
          <a:p>
            <a:r>
              <a:rPr lang="en-US">
                <a:cs typeface="Calibri"/>
              </a:rPr>
              <a:t>2021-2022: BUSINESS RULE UPDATES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644" y="1073338"/>
            <a:ext cx="8988726" cy="4351338"/>
          </a:xfrm>
        </p:spPr>
        <p:txBody>
          <a:bodyPr/>
          <a:lstStyle/>
          <a:p>
            <a:r>
              <a:rPr lang="en-US"/>
              <a:t>2021-2022 Deleted Validation Rules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6F66E5-6667-4ED0-93A3-896FCB309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561" y="1433324"/>
            <a:ext cx="10062572" cy="15665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B728B2-1227-4F20-8E92-03C931D7C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644" y="2820801"/>
            <a:ext cx="10061489" cy="17768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F220DF-3425-4614-9574-4642FB06CE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1561" y="4690115"/>
            <a:ext cx="10061490" cy="177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83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Autofit/>
          </a:bodyPr>
          <a:lstStyle/>
          <a:p>
            <a:r>
              <a:rPr lang="en-US">
                <a:cs typeface="Calibri"/>
              </a:rPr>
              <a:t>2021-2022: CODE TABLE UPDATES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7703" y="918625"/>
            <a:ext cx="10181690" cy="4579043"/>
          </a:xfrm>
        </p:spPr>
        <p:txBody>
          <a:bodyPr/>
          <a:lstStyle/>
          <a:p>
            <a:pPr marL="0" indent="0">
              <a:buNone/>
            </a:pPr>
            <a:r>
              <a:rPr lang="en-US" b="1"/>
              <a:t>DC156 – LANGUAGE-ACQUISITION-SERVICES-PROVIDED-CODE</a:t>
            </a:r>
          </a:p>
          <a:p>
            <a:r>
              <a:rPr lang="en-US"/>
              <a:t>2020-2021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1600"/>
          </a:p>
          <a:p>
            <a:r>
              <a:rPr lang="en-US"/>
              <a:t>2021-2022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0EBE00-A425-48FC-822C-27A1C1B85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71"/>
          <a:stretch/>
        </p:blipFill>
        <p:spPr>
          <a:xfrm>
            <a:off x="1929068" y="1808252"/>
            <a:ext cx="9772037" cy="23938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1B6C02-D75D-4012-8A9F-C3272F9DE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068" y="4775011"/>
            <a:ext cx="9772037" cy="19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63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Autofit/>
          </a:bodyPr>
          <a:lstStyle/>
          <a:p>
            <a:r>
              <a:rPr lang="en-US">
                <a:cs typeface="Calibri"/>
              </a:rPr>
              <a:t>2021-2022: CODE TABLE UPDATES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7703" y="918625"/>
            <a:ext cx="10181690" cy="4579043"/>
          </a:xfrm>
        </p:spPr>
        <p:txBody>
          <a:bodyPr/>
          <a:lstStyle/>
          <a:p>
            <a:pPr marL="0" indent="0">
              <a:buNone/>
            </a:pPr>
            <a:r>
              <a:rPr lang="en-US" b="1"/>
              <a:t>DC157 – FREQUENCY-OF-SERVICES-CODE</a:t>
            </a:r>
          </a:p>
          <a:p>
            <a:r>
              <a:rPr lang="en-US"/>
              <a:t>2020-2021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1600"/>
          </a:p>
          <a:p>
            <a:r>
              <a:rPr lang="en-US"/>
              <a:t>2021-2022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FAE48A-6238-4B40-8AD3-B6C323350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841" y="1924605"/>
            <a:ext cx="8933403" cy="20540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ABB898-1BC0-421D-A0E1-0B714BBFA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841" y="4736092"/>
            <a:ext cx="8933403" cy="184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66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Autofit/>
          </a:bodyPr>
          <a:lstStyle/>
          <a:p>
            <a:r>
              <a:rPr lang="en-US">
                <a:cs typeface="Calibri"/>
              </a:rPr>
              <a:t>2021-2022: CODE TABLE UPDATES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7703" y="918625"/>
            <a:ext cx="10181690" cy="4579043"/>
          </a:xfrm>
        </p:spPr>
        <p:txBody>
          <a:bodyPr/>
          <a:lstStyle/>
          <a:p>
            <a:pPr marL="0" indent="0">
              <a:buNone/>
            </a:pPr>
            <a:r>
              <a:rPr lang="en-US" b="1"/>
              <a:t>DC158 – HOURS-SPENT-SERVICES-CODE</a:t>
            </a:r>
          </a:p>
          <a:p>
            <a:r>
              <a:rPr lang="en-US"/>
              <a:t>2020-2021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1600"/>
          </a:p>
          <a:p>
            <a:r>
              <a:rPr lang="en-US"/>
              <a:t>2021-2022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7A4009-FC10-4CC6-B8CF-A7E12647D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266" y="1963295"/>
            <a:ext cx="9637161" cy="23171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389E07-2578-4666-B3EB-4EC040602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893" y="4832092"/>
            <a:ext cx="9613348" cy="197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67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Autofit/>
          </a:bodyPr>
          <a:lstStyle/>
          <a:p>
            <a:r>
              <a:rPr lang="en-US">
                <a:cs typeface="Calibri"/>
              </a:rPr>
              <a:t>2021-2022: REPORT UPDATES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7703" y="918625"/>
            <a:ext cx="10181690" cy="4579043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16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93502B-45E0-4F34-90B8-EB5059558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497" y="2294733"/>
            <a:ext cx="10181690" cy="4571155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7511704-5D2B-4107-A623-B5E6645D1566}"/>
              </a:ext>
            </a:extLst>
          </p:cNvPr>
          <p:cNvSpPr txBox="1">
            <a:spLocks/>
          </p:cNvSpPr>
          <p:nvPr/>
        </p:nvSpPr>
        <p:spPr>
          <a:xfrm>
            <a:off x="2116974" y="1164385"/>
            <a:ext cx="9715637" cy="91893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D6CB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D6CB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0D6CB9"/>
                </a:solidFill>
                <a:ea typeface="+mn-lt"/>
                <a:cs typeface="+mn-lt"/>
              </a:rPr>
              <a:t>E1723 ELIGIBILITY-DATE </a:t>
            </a:r>
            <a:r>
              <a:rPr lang="en-US">
                <a:solidFill>
                  <a:srgbClr val="0D6CB9"/>
                </a:solidFill>
                <a:ea typeface="+mn-lt"/>
                <a:cs typeface="+mn-lt"/>
              </a:rPr>
              <a:t>will now populate the ‘</a:t>
            </a:r>
            <a:r>
              <a:rPr lang="en-US" b="1">
                <a:solidFill>
                  <a:srgbClr val="0D6CB9"/>
                </a:solidFill>
                <a:ea typeface="+mn-lt"/>
                <a:cs typeface="+mn-lt"/>
              </a:rPr>
              <a:t>Elig Eff Date</a:t>
            </a:r>
            <a:r>
              <a:rPr lang="en-US">
                <a:solidFill>
                  <a:srgbClr val="0D6CB9"/>
                </a:solidFill>
                <a:ea typeface="+mn-lt"/>
                <a:cs typeface="+mn-lt"/>
              </a:rPr>
              <a:t>’ column in the SEL0-000-001 report. </a:t>
            </a:r>
          </a:p>
          <a:p>
            <a:pPr lvl="1"/>
            <a:endParaRPr lang="en-US" sz="22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9239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 sz="3200">
                <a:solidFill>
                  <a:srgbClr val="0D6CB9"/>
                </a:solidFill>
                <a:ea typeface="+mn-lt"/>
                <a:cs typeface="+mn-lt"/>
              </a:rPr>
              <a:t>SELA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2020-2021</a:t>
            </a:r>
          </a:p>
          <a:p>
            <a:pPr lvl="2"/>
            <a:r>
              <a:rPr lang="en-US" sz="1800">
                <a:ea typeface="+mn-lt"/>
                <a:cs typeface="+mn-lt"/>
              </a:rPr>
              <a:t>Submission Counts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2021-2022</a:t>
            </a:r>
          </a:p>
          <a:p>
            <a:pPr lvl="2"/>
            <a:r>
              <a:rPr lang="en-US" sz="1800">
                <a:ea typeface="+mn-lt"/>
                <a:cs typeface="+mn-lt"/>
              </a:rPr>
              <a:t>Data Element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Business Rule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Code Table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Report Updates</a:t>
            </a:r>
          </a:p>
          <a:p>
            <a:pPr lvl="1"/>
            <a:r>
              <a:rPr lang="en-US" sz="2200" b="1">
                <a:ea typeface="+mn-lt"/>
                <a:cs typeface="+mn-lt"/>
              </a:rPr>
              <a:t>Current Known Issues</a:t>
            </a:r>
          </a:p>
          <a:p>
            <a:pPr lvl="1"/>
            <a:r>
              <a:rPr lang="en-US" sz="2200">
                <a:ea typeface="+mn-lt"/>
                <a:cs typeface="+mn-lt"/>
              </a:rPr>
              <a:t>Timeline</a:t>
            </a:r>
          </a:p>
          <a:p>
            <a:pPr lvl="1"/>
            <a:r>
              <a:rPr lang="en-US" sz="2200">
                <a:ea typeface="+mn-lt"/>
                <a:cs typeface="+mn-lt"/>
              </a:rPr>
              <a:t>Technical Resources</a:t>
            </a:r>
            <a:endParaRPr lang="en-US" sz="2200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2984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CURRENT KNOWN ISSUES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841" y="1242235"/>
            <a:ext cx="8637955" cy="5380508"/>
          </a:xfrm>
        </p:spPr>
        <p:txBody>
          <a:bodyPr/>
          <a:lstStyle/>
          <a:p>
            <a:r>
              <a:rPr lang="en-US" dirty="0"/>
              <a:t>Report </a:t>
            </a:r>
            <a:r>
              <a:rPr lang="en-US" b="1" dirty="0"/>
              <a:t>SEL0-100-001</a:t>
            </a:r>
            <a:r>
              <a:rPr lang="en-US" b="1" i="1" dirty="0"/>
              <a:t> </a:t>
            </a:r>
            <a:r>
              <a:rPr lang="en-US" b="1" dirty="0"/>
              <a:t>Special Education Language Acquisition Roster </a:t>
            </a:r>
            <a:r>
              <a:rPr lang="en-US" dirty="0"/>
              <a:t>is currently including inactive campuses when the ‘*All Campuses’ report parameter is selected.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This issue is tentatively scheduled to be </a:t>
            </a:r>
            <a:r>
              <a:rPr lang="en-US" b="1" dirty="0"/>
              <a:t>resolved</a:t>
            </a:r>
            <a:r>
              <a:rPr lang="en-US" dirty="0"/>
              <a:t> in the </a:t>
            </a:r>
            <a:r>
              <a:rPr lang="en-US" b="1" dirty="0"/>
              <a:t>January 21, 2022</a:t>
            </a:r>
            <a:r>
              <a:rPr lang="en-US" dirty="0"/>
              <a:t> software release.</a:t>
            </a:r>
          </a:p>
        </p:txBody>
      </p:sp>
    </p:spTree>
    <p:extLst>
      <p:ext uri="{BB962C8B-B14F-4D97-AF65-F5344CB8AC3E}">
        <p14:creationId xmlns:p14="http://schemas.microsoft.com/office/powerpoint/2010/main" val="3425096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 sz="3200">
                <a:solidFill>
                  <a:srgbClr val="0D6CB9"/>
                </a:solidFill>
                <a:ea typeface="+mn-lt"/>
                <a:cs typeface="+mn-lt"/>
              </a:rPr>
              <a:t>SELA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2020-2021</a:t>
            </a:r>
          </a:p>
          <a:p>
            <a:pPr lvl="2"/>
            <a:r>
              <a:rPr lang="en-US" sz="1800">
                <a:ea typeface="+mn-lt"/>
                <a:cs typeface="+mn-lt"/>
              </a:rPr>
              <a:t>Submission Counts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2021-2022</a:t>
            </a:r>
          </a:p>
          <a:p>
            <a:pPr lvl="2"/>
            <a:r>
              <a:rPr lang="en-US" sz="1800">
                <a:ea typeface="+mn-lt"/>
                <a:cs typeface="+mn-lt"/>
              </a:rPr>
              <a:t>Data Element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Business Rule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Code Table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Report Updates</a:t>
            </a:r>
          </a:p>
          <a:p>
            <a:pPr lvl="1"/>
            <a:r>
              <a:rPr lang="en-US" sz="2200">
                <a:ea typeface="+mn-lt"/>
                <a:cs typeface="+mn-lt"/>
              </a:rPr>
              <a:t>Current Known Issues</a:t>
            </a:r>
          </a:p>
          <a:p>
            <a:pPr lvl="1"/>
            <a:r>
              <a:rPr lang="en-US" sz="2200" b="1">
                <a:ea typeface="+mn-lt"/>
                <a:cs typeface="+mn-lt"/>
              </a:rPr>
              <a:t>Timeline</a:t>
            </a:r>
          </a:p>
          <a:p>
            <a:pPr lvl="1"/>
            <a:r>
              <a:rPr lang="en-US" sz="2200">
                <a:ea typeface="+mn-lt"/>
                <a:cs typeface="+mn-lt"/>
              </a:rPr>
              <a:t>Technical Resources</a:t>
            </a:r>
            <a:endParaRPr lang="en-US" sz="2200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1665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TIMELINE: </a:t>
            </a:r>
            <a:r>
              <a:rPr lang="en-US">
                <a:ea typeface="+mn-lt"/>
                <a:cs typeface="+mn-lt"/>
              </a:rPr>
              <a:t>2021-2022 </a:t>
            </a:r>
            <a:endParaRPr lang="en-US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2898" y="1482513"/>
            <a:ext cx="8988726" cy="435133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b="1">
                <a:ea typeface="+mn-lt"/>
                <a:cs typeface="+mn-lt"/>
              </a:rPr>
              <a:t>Submission Due: </a:t>
            </a:r>
            <a:r>
              <a:rPr lang="en-US">
                <a:ea typeface="+mn-lt"/>
                <a:cs typeface="+mn-lt"/>
              </a:rPr>
              <a:t>June 23, 2022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7D000B-F323-4AEF-8058-4E0D6CC49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698445"/>
              </p:ext>
            </p:extLst>
          </p:nvPr>
        </p:nvGraphicFramePr>
        <p:xfrm>
          <a:off x="2194560" y="2102068"/>
          <a:ext cx="9782612" cy="3090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5715">
                  <a:extLst>
                    <a:ext uri="{9D8B030D-6E8A-4147-A177-3AD203B41FA5}">
                      <a16:colId xmlns:a16="http://schemas.microsoft.com/office/drawing/2014/main" val="3617173912"/>
                    </a:ext>
                  </a:extLst>
                </a:gridCol>
                <a:gridCol w="2806897">
                  <a:extLst>
                    <a:ext uri="{9D8B030D-6E8A-4147-A177-3AD203B41FA5}">
                      <a16:colId xmlns:a16="http://schemas.microsoft.com/office/drawing/2014/main" val="2463953754"/>
                    </a:ext>
                  </a:extLst>
                </a:gridCol>
              </a:tblGrid>
              <a:tr h="618109">
                <a:tc gridSpan="2"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kern="1200">
                          <a:effectLst/>
                        </a:rPr>
                        <a:t> Special Education Language Acquisition Collection</a:t>
                      </a:r>
                      <a:endParaRPr lang="en-US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164357"/>
                  </a:ext>
                </a:extLst>
              </a:tr>
              <a:tr h="618109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TSDS ready to load data to eDM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  August 2, 2021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0323492"/>
                  </a:ext>
                </a:extLst>
              </a:tr>
              <a:tr h="618109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SELA ready for users to promote data</a:t>
                      </a:r>
                      <a:endParaRPr lang="en-US" sz="2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  September 13, 2021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1088031"/>
                  </a:ext>
                </a:extLst>
              </a:tr>
              <a:tr h="618108"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kern="1200" noProof="0">
                          <a:effectLst/>
                        </a:rPr>
                        <a:t>SELA </a:t>
                      </a:r>
                      <a:r>
                        <a:rPr lang="en-US" sz="2400" b="0" i="0" u="none" strike="noStrike" kern="1200" noProof="0">
                          <a:effectLst/>
                          <a:latin typeface="Calibri"/>
                        </a:rPr>
                        <a:t> ready for users to complete</a:t>
                      </a:r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kern="1200">
                          <a:effectLst/>
                        </a:rPr>
                        <a:t>  May 16, 2022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83334711"/>
                  </a:ext>
                </a:extLst>
              </a:tr>
              <a:tr h="618109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kern="1200" noProof="0" dirty="0">
                          <a:effectLst/>
                          <a:latin typeface="Calibri"/>
                        </a:rPr>
                        <a:t>SELA </a:t>
                      </a:r>
                      <a:r>
                        <a:rPr lang="en-US" sz="2400" b="0" i="0" u="none" strike="noStrike" kern="1200" noProof="0" dirty="0">
                          <a:effectLst/>
                        </a:rPr>
                        <a:t>s</a:t>
                      </a:r>
                      <a:r>
                        <a:rPr lang="en-US" sz="2400" b="0" i="0" u="none" strike="noStrike" kern="1200" noProof="0" dirty="0">
                          <a:effectLst/>
                          <a:latin typeface="Calibri"/>
                        </a:rPr>
                        <a:t>ubmission due date for LEAs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kern="1200" noProof="0" dirty="0">
                          <a:effectLst/>
                          <a:latin typeface="Calibri"/>
                        </a:rPr>
                        <a:t>  June 23</a:t>
                      </a:r>
                      <a:r>
                        <a:rPr lang="en-US" sz="2400" kern="1200" dirty="0">
                          <a:effectLst/>
                        </a:rPr>
                        <a:t>, 2022</a:t>
                      </a:r>
                      <a:endParaRPr lang="en-US" sz="2400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87501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15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 sz="3200" b="1">
                <a:solidFill>
                  <a:srgbClr val="0D6CB9"/>
                </a:solidFill>
                <a:ea typeface="+mn-lt"/>
                <a:cs typeface="+mn-lt"/>
              </a:rPr>
              <a:t>SELA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2020-2021</a:t>
            </a:r>
          </a:p>
          <a:p>
            <a:pPr lvl="2"/>
            <a:r>
              <a:rPr lang="en-US" sz="1800">
                <a:ea typeface="+mn-lt"/>
                <a:cs typeface="+mn-lt"/>
              </a:rPr>
              <a:t>Submission Counts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2021-2022</a:t>
            </a:r>
          </a:p>
          <a:p>
            <a:pPr lvl="2"/>
            <a:r>
              <a:rPr lang="en-US" sz="1800">
                <a:ea typeface="+mn-lt"/>
                <a:cs typeface="+mn-lt"/>
              </a:rPr>
              <a:t>Data Element Updates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Business Rule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Code Table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Report Updates</a:t>
            </a:r>
          </a:p>
          <a:p>
            <a:pPr lvl="1"/>
            <a:r>
              <a:rPr lang="en-US" sz="2200">
                <a:ea typeface="+mn-lt"/>
                <a:cs typeface="+mn-lt"/>
              </a:rPr>
              <a:t>Current Known Issues</a:t>
            </a:r>
          </a:p>
          <a:p>
            <a:pPr lvl="1"/>
            <a:r>
              <a:rPr lang="en-US" sz="2200">
                <a:ea typeface="+mn-lt"/>
                <a:cs typeface="+mn-lt"/>
              </a:rPr>
              <a:t>Timeline</a:t>
            </a:r>
          </a:p>
          <a:p>
            <a:pPr lvl="1"/>
            <a:r>
              <a:rPr lang="en-US" sz="2200">
                <a:ea typeface="+mn-lt"/>
                <a:cs typeface="+mn-lt"/>
              </a:rPr>
              <a:t>Technical Resources</a:t>
            </a:r>
            <a:endParaRPr lang="en-US" sz="2200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5506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 sz="3200">
                <a:solidFill>
                  <a:srgbClr val="0D6CB9"/>
                </a:solidFill>
                <a:ea typeface="+mn-lt"/>
                <a:cs typeface="+mn-lt"/>
              </a:rPr>
              <a:t>SELA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2020-2021</a:t>
            </a:r>
          </a:p>
          <a:p>
            <a:pPr lvl="2"/>
            <a:r>
              <a:rPr lang="en-US" sz="1800">
                <a:ea typeface="+mn-lt"/>
                <a:cs typeface="+mn-lt"/>
              </a:rPr>
              <a:t>Submission Counts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2021-2022</a:t>
            </a:r>
          </a:p>
          <a:p>
            <a:pPr lvl="2"/>
            <a:r>
              <a:rPr lang="en-US" sz="1800">
                <a:ea typeface="+mn-lt"/>
                <a:cs typeface="+mn-lt"/>
              </a:rPr>
              <a:t>Data Element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Business Rule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Code Table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Report Updates</a:t>
            </a:r>
          </a:p>
          <a:p>
            <a:pPr lvl="1"/>
            <a:r>
              <a:rPr lang="en-US" sz="2200">
                <a:ea typeface="+mn-lt"/>
                <a:cs typeface="+mn-lt"/>
              </a:rPr>
              <a:t>Current Known Issues</a:t>
            </a:r>
          </a:p>
          <a:p>
            <a:pPr lvl="1"/>
            <a:r>
              <a:rPr lang="en-US" sz="2200">
                <a:ea typeface="+mn-lt"/>
                <a:cs typeface="+mn-lt"/>
              </a:rPr>
              <a:t>Timeline</a:t>
            </a:r>
          </a:p>
          <a:p>
            <a:pPr lvl="1"/>
            <a:r>
              <a:rPr lang="en-US" sz="2200" b="1">
                <a:ea typeface="+mn-lt"/>
                <a:cs typeface="+mn-lt"/>
              </a:rPr>
              <a:t>Technical Resources</a:t>
            </a:r>
            <a:endParaRPr lang="en-US" sz="2200" b="1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8949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TECHNICAL RESOURCES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9264" y="918625"/>
            <a:ext cx="8988726" cy="5991412"/>
          </a:xfrm>
        </p:spPr>
        <p:txBody>
          <a:bodyPr lIns="91440" tIns="45720" rIns="91440" bIns="45720" anchor="t"/>
          <a:lstStyle/>
          <a:p>
            <a:r>
              <a:rPr lang="en-US" b="1" dirty="0">
                <a:ea typeface="+mn-lt"/>
                <a:cs typeface="+mn-lt"/>
              </a:rPr>
              <a:t>Technical Specifications: </a:t>
            </a:r>
            <a:endParaRPr lang="en-US" dirty="0">
              <a:cs typeface="Calibri" panose="020F0502020204030204"/>
            </a:endParaRPr>
          </a:p>
          <a:p>
            <a:pPr lvl="1"/>
            <a:r>
              <a:rPr lang="en-US" b="1" dirty="0">
                <a:solidFill>
                  <a:srgbClr val="0D6CB9"/>
                </a:solidFill>
                <a:ea typeface="+mn-lt"/>
                <a:cs typeface="+mn-lt"/>
                <a:hlinkClick r:id="rId3"/>
              </a:rPr>
              <a:t>TSDS Web-Enabled Data Standards (TWEDS)</a:t>
            </a:r>
            <a:endParaRPr lang="en-US" b="1" dirty="0">
              <a:solidFill>
                <a:srgbClr val="0D6CB9"/>
              </a:solidFill>
              <a:ea typeface="+mn-lt"/>
              <a:cs typeface="+mn-lt"/>
            </a:endParaRPr>
          </a:p>
          <a:p>
            <a:pPr marL="457200" lvl="1" indent="0">
              <a:buNone/>
            </a:pPr>
            <a:endParaRPr lang="en-US" b="1" u="sng" dirty="0">
              <a:ea typeface="+mn-lt"/>
              <a:cs typeface="+mn-lt"/>
            </a:endParaRPr>
          </a:p>
          <a:p>
            <a:r>
              <a:rPr lang="en-US" b="1" dirty="0">
                <a:ea typeface="+mn-lt"/>
                <a:cs typeface="+mn-lt"/>
              </a:rPr>
              <a:t>Technical Support: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US" b="1" dirty="0">
                <a:ea typeface="+mn-lt"/>
                <a:cs typeface="+mn-lt"/>
                <a:hlinkClick r:id="rId4"/>
              </a:rPr>
              <a:t>TSDSCustomerSupport@tea.texas.gov</a:t>
            </a:r>
            <a:r>
              <a:rPr lang="en-US" b="1" dirty="0">
                <a:ea typeface="+mn-lt"/>
                <a:cs typeface="+mn-lt"/>
              </a:rPr>
              <a:t> </a:t>
            </a:r>
            <a:endParaRPr lang="en-US" dirty="0">
              <a:ea typeface="+mn-lt"/>
              <a:cs typeface="+mn-lt"/>
            </a:endParaRPr>
          </a:p>
          <a:p>
            <a:pPr lvl="1"/>
            <a:endParaRPr lang="en-US" b="1" dirty="0">
              <a:ea typeface="+mn-lt"/>
              <a:cs typeface="+mn-lt"/>
            </a:endParaRPr>
          </a:p>
          <a:p>
            <a:pPr>
              <a:buClr>
                <a:srgbClr val="F16038"/>
              </a:buClr>
              <a:buFont typeface="Wingdings,Sans-Serif" panose="020B0604020202020204" pitchFamily="34" charset="0"/>
              <a:buChar char="§"/>
            </a:pPr>
            <a:r>
              <a:rPr lang="en-US" b="1" dirty="0">
                <a:ea typeface="+mn-lt"/>
                <a:cs typeface="+mn-lt"/>
              </a:rPr>
              <a:t>SELA Program Area: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US" b="1" dirty="0">
                <a:ea typeface="+mn-lt"/>
                <a:cs typeface="+mn-lt"/>
                <a:hlinkClick r:id="rId5"/>
              </a:rPr>
              <a:t>FAQ and other state guidance resources for AI students</a:t>
            </a:r>
            <a:endParaRPr lang="en-US" b="1" dirty="0">
              <a:ea typeface="+mn-lt"/>
              <a:cs typeface="+mn-lt"/>
            </a:endParaRPr>
          </a:p>
          <a:p>
            <a:pPr lvl="1"/>
            <a:r>
              <a:rPr lang="en-US" b="1" dirty="0">
                <a:ea typeface="+mn-lt"/>
                <a:cs typeface="+mn-lt"/>
                <a:hlinkClick r:id="rId6"/>
              </a:rPr>
              <a:t>TAA – HB 548</a:t>
            </a:r>
            <a:endParaRPr lang="en-US" dirty="0">
              <a:cs typeface="Calibri"/>
            </a:endParaRPr>
          </a:p>
          <a:p>
            <a:pPr marL="457200" lvl="1" indent="0">
              <a:buNone/>
            </a:pPr>
            <a:endParaRPr lang="en-US" b="1" dirty="0">
              <a:ea typeface="+mn-lt"/>
              <a:cs typeface="+mn-lt"/>
            </a:endParaRPr>
          </a:p>
          <a:p>
            <a:r>
              <a:rPr lang="en-US" b="1" dirty="0">
                <a:ea typeface="+mn-lt"/>
                <a:cs typeface="+mn-lt"/>
              </a:rPr>
              <a:t>Knowledge Base Articles: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US" i="1" dirty="0">
                <a:ea typeface="+mn-lt"/>
                <a:cs typeface="+mn-lt"/>
                <a:hlinkClick r:id="rId7"/>
              </a:rPr>
              <a:t>TSDSKB-612</a:t>
            </a:r>
            <a:r>
              <a:rPr lang="en-US" i="1" dirty="0">
                <a:ea typeface="+mn-lt"/>
                <a:cs typeface="+mn-lt"/>
              </a:rPr>
              <a:t> SELA: Frequently Asked Questions (FAQ)</a:t>
            </a:r>
          </a:p>
          <a:p>
            <a:pPr lvl="1"/>
            <a:r>
              <a:rPr lang="en-US" i="1" dirty="0">
                <a:ea typeface="+mn-lt"/>
                <a:cs typeface="+mn-lt"/>
                <a:hlinkClick r:id="rId8"/>
              </a:rPr>
              <a:t>TSDSKB-615</a:t>
            </a:r>
            <a:r>
              <a:rPr lang="en-US" i="1" dirty="0">
                <a:ea typeface="+mn-lt"/>
                <a:cs typeface="+mn-lt"/>
              </a:rPr>
              <a:t> SELA: Definition of Learning Acquisition Services</a:t>
            </a:r>
          </a:p>
          <a:p>
            <a:pPr lvl="1"/>
            <a:r>
              <a:rPr lang="en-US" i="1" dirty="0">
                <a:ea typeface="+mn-lt"/>
                <a:cs typeface="+mn-lt"/>
                <a:hlinkClick r:id="rId9"/>
              </a:rPr>
              <a:t>TSDSKB-616</a:t>
            </a:r>
            <a:r>
              <a:rPr lang="en-US" i="1" dirty="0">
                <a:ea typeface="+mn-lt"/>
                <a:cs typeface="+mn-lt"/>
              </a:rPr>
              <a:t> SELA: Definition of Assessment Types</a:t>
            </a:r>
            <a:endParaRPr lang="en-US" i="1" dirty="0">
              <a:cs typeface="Calibri"/>
            </a:endParaRPr>
          </a:p>
          <a:p>
            <a:endParaRPr lang="en-US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962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E0E511-8808-46F4-8573-BB38D11797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>
                <a:cs typeface="Calibri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972553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 sz="3200">
                <a:solidFill>
                  <a:srgbClr val="0D6CB9"/>
                </a:solidFill>
                <a:ea typeface="+mn-lt"/>
                <a:cs typeface="+mn-lt"/>
              </a:rPr>
              <a:t>SELA</a:t>
            </a:r>
          </a:p>
          <a:p>
            <a:pPr lvl="1"/>
            <a:r>
              <a:rPr lang="en-US" sz="2200" b="1">
                <a:ea typeface="+mn-lt"/>
                <a:cs typeface="+mn-lt"/>
              </a:rPr>
              <a:t>2020-2021</a:t>
            </a:r>
          </a:p>
          <a:p>
            <a:pPr lvl="2"/>
            <a:r>
              <a:rPr lang="en-US" sz="1800">
                <a:ea typeface="+mn-lt"/>
                <a:cs typeface="+mn-lt"/>
              </a:rPr>
              <a:t>Submission Counts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2021-2022</a:t>
            </a:r>
          </a:p>
          <a:p>
            <a:pPr lvl="2"/>
            <a:r>
              <a:rPr lang="en-US" sz="1800">
                <a:ea typeface="+mn-lt"/>
                <a:cs typeface="+mn-lt"/>
              </a:rPr>
              <a:t>Data Element Updates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Business Rule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Code Table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Report Updates</a:t>
            </a:r>
          </a:p>
          <a:p>
            <a:pPr lvl="1"/>
            <a:r>
              <a:rPr lang="en-US" sz="2200">
                <a:ea typeface="+mn-lt"/>
                <a:cs typeface="+mn-lt"/>
              </a:rPr>
              <a:t>Current Known Issues</a:t>
            </a:r>
          </a:p>
          <a:p>
            <a:pPr lvl="1"/>
            <a:r>
              <a:rPr lang="en-US" sz="2200">
                <a:ea typeface="+mn-lt"/>
                <a:cs typeface="+mn-lt"/>
              </a:rPr>
              <a:t>Timeline</a:t>
            </a:r>
          </a:p>
          <a:p>
            <a:pPr lvl="1"/>
            <a:r>
              <a:rPr lang="en-US" sz="2200">
                <a:ea typeface="+mn-lt"/>
                <a:cs typeface="+mn-lt"/>
              </a:rPr>
              <a:t>Technical Resources</a:t>
            </a:r>
            <a:endParaRPr lang="en-US" sz="2200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8807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2020-2021: SUBMISSION COUNTS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841516" cy="4351338"/>
          </a:xfrm>
        </p:spPr>
        <p:txBody>
          <a:bodyPr/>
          <a:lstStyle/>
          <a:p>
            <a:r>
              <a:rPr lang="en-US"/>
              <a:t>The 2020-2021 SELA submission closed on </a:t>
            </a:r>
            <a:r>
              <a:rPr lang="en-US" b="1"/>
              <a:t>June 24, 2021</a:t>
            </a:r>
            <a:r>
              <a:rPr lang="en-US"/>
              <a:t>.</a:t>
            </a:r>
          </a:p>
          <a:p>
            <a:endParaRPr lang="en-US"/>
          </a:p>
          <a:p>
            <a:pPr marL="457200" lvl="1" indent="0" fontAlgn="base">
              <a:buNone/>
            </a:pPr>
            <a:r>
              <a:rPr lang="en-US" b="1" i="0" u="none" strike="noStrike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Final Status Count: 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571500" lvl="1" indent="0" fontAlgn="base">
              <a:buNone/>
            </a:pPr>
            <a:r>
              <a:rPr lang="en-US" b="0" i="0" u="none" strike="noStrike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Completed: </a:t>
            </a:r>
            <a:r>
              <a:rPr lang="en-US" i="0" u="none" strike="noStrike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454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77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 sz="3200">
                <a:solidFill>
                  <a:srgbClr val="0D6CB9"/>
                </a:solidFill>
                <a:ea typeface="+mn-lt"/>
                <a:cs typeface="+mn-lt"/>
              </a:rPr>
              <a:t>SELA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2020-2021</a:t>
            </a:r>
          </a:p>
          <a:p>
            <a:pPr lvl="2"/>
            <a:r>
              <a:rPr lang="en-US" sz="1800">
                <a:ea typeface="+mn-lt"/>
                <a:cs typeface="+mn-lt"/>
              </a:rPr>
              <a:t>Submission Counts</a:t>
            </a:r>
          </a:p>
          <a:p>
            <a:pPr lvl="1"/>
            <a:r>
              <a:rPr lang="en-US" sz="2200" b="1">
                <a:ea typeface="+mn-lt"/>
                <a:cs typeface="+mn-lt"/>
              </a:rPr>
              <a:t>2021-2022</a:t>
            </a:r>
          </a:p>
          <a:p>
            <a:pPr lvl="2"/>
            <a:r>
              <a:rPr lang="en-US" sz="1800">
                <a:ea typeface="+mn-lt"/>
                <a:cs typeface="+mn-lt"/>
              </a:rPr>
              <a:t>Data Element Updates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Business Rule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Code Table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Report Updates</a:t>
            </a:r>
          </a:p>
          <a:p>
            <a:pPr lvl="1"/>
            <a:r>
              <a:rPr lang="en-US" sz="2200">
                <a:ea typeface="+mn-lt"/>
                <a:cs typeface="+mn-lt"/>
              </a:rPr>
              <a:t>Current Known Issues</a:t>
            </a:r>
          </a:p>
          <a:p>
            <a:pPr lvl="1"/>
            <a:r>
              <a:rPr lang="en-US" sz="2200">
                <a:ea typeface="+mn-lt"/>
                <a:cs typeface="+mn-lt"/>
              </a:rPr>
              <a:t>Timeline</a:t>
            </a:r>
          </a:p>
          <a:p>
            <a:pPr lvl="1"/>
            <a:r>
              <a:rPr lang="en-US" sz="2200">
                <a:ea typeface="+mn-lt"/>
                <a:cs typeface="+mn-lt"/>
              </a:rPr>
              <a:t>Technical Resources</a:t>
            </a:r>
            <a:endParaRPr lang="en-US" sz="2200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3067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2021-2022: DATA ELEMENT UPDATES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913761"/>
            <a:ext cx="8988726" cy="5776963"/>
          </a:xfrm>
        </p:spPr>
        <p:txBody>
          <a:bodyPr/>
          <a:lstStyle/>
          <a:p>
            <a:r>
              <a:rPr lang="en-US"/>
              <a:t>Disability complex type:</a:t>
            </a:r>
          </a:p>
          <a:p>
            <a:pPr lvl="1"/>
            <a:r>
              <a:rPr lang="en-US"/>
              <a:t>Added data element E1723 ELIGIBILITY-DATE.</a:t>
            </a:r>
          </a:p>
          <a:p>
            <a:pPr lvl="2"/>
            <a:r>
              <a:rPr lang="en-US"/>
              <a:t>Indicates the date upon which a student who is deaf or hard of hearing is </a:t>
            </a:r>
            <a:r>
              <a:rPr lang="en-US" b="1"/>
              <a:t>eligible for services</a:t>
            </a:r>
            <a:r>
              <a:rPr lang="en-US"/>
              <a:t>.</a:t>
            </a:r>
          </a:p>
          <a:p>
            <a:pPr lvl="2"/>
            <a:r>
              <a:rPr lang="en-US"/>
              <a:t>This data was collected in the 2020-2021 collection using element E1632 EFFECTIVE-DATE.</a:t>
            </a:r>
          </a:p>
          <a:p>
            <a:pPr lvl="1"/>
            <a:r>
              <a:rPr lang="en-US"/>
              <a:t>Changed E1632 EFFECTIVE-DATE from ‘Optional’ to ‘Conditionally Mandatory’.</a:t>
            </a:r>
          </a:p>
          <a:p>
            <a:pPr lvl="2"/>
            <a:r>
              <a:rPr lang="en-US"/>
              <a:t>Indicates the date upon which the </a:t>
            </a:r>
            <a:r>
              <a:rPr lang="en-US" b="1"/>
              <a:t>disability</a:t>
            </a:r>
            <a:r>
              <a:rPr lang="en-US"/>
              <a:t> is considered to </a:t>
            </a:r>
            <a:r>
              <a:rPr lang="en-US" b="1"/>
              <a:t>take effect</a:t>
            </a:r>
            <a:r>
              <a:rPr lang="en-US"/>
              <a:t>.</a:t>
            </a:r>
          </a:p>
          <a:p>
            <a:pPr lvl="2"/>
            <a:r>
              <a:rPr lang="en-US" b="1"/>
              <a:t>This data element will </a:t>
            </a:r>
            <a:r>
              <a:rPr lang="en-US" b="1" u="sng"/>
              <a:t>NOT</a:t>
            </a:r>
            <a:r>
              <a:rPr lang="en-US" b="1"/>
              <a:t> be promoted to the SELA data mart.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8AECD2-6C38-4567-B930-6F3FDD339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835" y="4373307"/>
            <a:ext cx="6999550" cy="231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51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2021-2022: DATA ELEMENT UPDATES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893860"/>
          </a:xfrm>
        </p:spPr>
        <p:txBody>
          <a:bodyPr/>
          <a:lstStyle/>
          <a:p>
            <a:r>
              <a:rPr lang="en-US"/>
              <a:t>TX-LanguageAcquisitionServicesProvided complex type:</a:t>
            </a:r>
          </a:p>
          <a:p>
            <a:pPr lvl="1"/>
            <a:r>
              <a:rPr lang="en-US"/>
              <a:t>Changed </a:t>
            </a:r>
            <a:r>
              <a:rPr lang="en-US" b="1"/>
              <a:t>E1663 FREQUENCY-OF-SERVICES </a:t>
            </a:r>
            <a:r>
              <a:rPr lang="en-US"/>
              <a:t>and </a:t>
            </a:r>
            <a:r>
              <a:rPr lang="en-US" b="1"/>
              <a:t>E1664 HOURS-SPENT-RECEIVING-SERVICES</a:t>
            </a:r>
            <a:r>
              <a:rPr lang="en-US"/>
              <a:t> from ‘Mandatory’ to ‘Optional’.</a:t>
            </a:r>
          </a:p>
          <a:p>
            <a:pPr lvl="2"/>
            <a:r>
              <a:rPr lang="en-US"/>
              <a:t>This will no longer require an LEA to report these elements for students that do not receive services.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13685C-3D37-4167-B039-2E193D1B0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415" y="4057127"/>
            <a:ext cx="8890660" cy="191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52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Autofit/>
          </a:bodyPr>
          <a:lstStyle/>
          <a:p>
            <a:r>
              <a:rPr lang="en-US">
                <a:cs typeface="Calibri"/>
              </a:rPr>
              <a:t>2021-2022: BUSINESS RULE UPDATES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644" y="1073338"/>
            <a:ext cx="8988726" cy="4351338"/>
          </a:xfrm>
        </p:spPr>
        <p:txBody>
          <a:bodyPr/>
          <a:lstStyle/>
          <a:p>
            <a:r>
              <a:rPr lang="en-US" dirty="0"/>
              <a:t>2021-2022 New Validation Rule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2CCADC-4822-4FF0-AF1E-8F169AE5C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44" y="1787877"/>
            <a:ext cx="10103168" cy="164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10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Autofit/>
          </a:bodyPr>
          <a:lstStyle/>
          <a:p>
            <a:r>
              <a:rPr lang="en-US">
                <a:cs typeface="Calibri"/>
              </a:rPr>
              <a:t>2021-2022: BUSINESS RULE UPDATES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173A26-E7DB-49AB-AF36-3D2C61A07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554" y="1846302"/>
            <a:ext cx="9807047" cy="25472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5ABBCC-1090-4D37-A4F3-B80FBC7ED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555" y="4864831"/>
            <a:ext cx="9807047" cy="182589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644" y="1073338"/>
            <a:ext cx="8988726" cy="4351338"/>
          </a:xfrm>
        </p:spPr>
        <p:txBody>
          <a:bodyPr/>
          <a:lstStyle/>
          <a:p>
            <a:r>
              <a:rPr lang="en-US" dirty="0"/>
              <a:t>2021-2022 Updated Validation Rules</a:t>
            </a:r>
          </a:p>
          <a:p>
            <a:pPr lvl="1"/>
            <a:r>
              <a:rPr lang="en-US" sz="1400" dirty="0"/>
              <a:t>FREQUENCY-OF-SERVICES and HOURS-SPENT-RECEIVING-SERVICES are removed from rule 40100-0204 since data elements have been changed from </a:t>
            </a:r>
            <a:r>
              <a:rPr lang="en-US" sz="1400" b="1" dirty="0"/>
              <a:t>mandatory</a:t>
            </a:r>
            <a:r>
              <a:rPr lang="en-US" sz="1400" dirty="0"/>
              <a:t> to </a:t>
            </a:r>
            <a:r>
              <a:rPr lang="en-US" sz="1400" b="1" dirty="0"/>
              <a:t>optional</a:t>
            </a:r>
            <a:r>
              <a:rPr lang="en-US" sz="1400" dirty="0"/>
              <a:t>.</a:t>
            </a:r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r>
              <a:rPr lang="en-US" sz="1400" dirty="0"/>
              <a:t>EFFECTIVE-DATE (E1632) has been removed from rule 40100-0205 and </a:t>
            </a:r>
            <a:r>
              <a:rPr lang="en-US" sz="1400" b="1" dirty="0"/>
              <a:t>replaced</a:t>
            </a:r>
            <a:r>
              <a:rPr lang="en-US" sz="1400" dirty="0"/>
              <a:t> with ELIGIBILITY-DATE (E1723).</a:t>
            </a:r>
          </a:p>
        </p:txBody>
      </p:sp>
    </p:spTree>
    <p:extLst>
      <p:ext uri="{BB962C8B-B14F-4D97-AF65-F5344CB8AC3E}">
        <p14:creationId xmlns:p14="http://schemas.microsoft.com/office/powerpoint/2010/main" val="132133644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Light_final" id="{712AB9BE-00F5-7D4D-8B53-79204D405D6C}" vid="{9E252461-6384-0041-871F-3A45EC6C61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33e3360-6378-4210-ada2-16ccdb17d2cd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BE4C68E97640479F3D791B3E26A918" ma:contentTypeVersion="7" ma:contentTypeDescription="Create a new document." ma:contentTypeScope="" ma:versionID="7de3192d16c819340f45b281ca353a7c">
  <xsd:schema xmlns:xsd="http://www.w3.org/2001/XMLSchema" xmlns:xs="http://www.w3.org/2001/XMLSchema" xmlns:p="http://schemas.microsoft.com/office/2006/metadata/properties" xmlns:ns2="963efe96-9f3c-464d-8c8b-c76864a22ed0" xmlns:ns3="533e3360-6378-4210-ada2-16ccdb17d2cd" targetNamespace="http://schemas.microsoft.com/office/2006/metadata/properties" ma:root="true" ma:fieldsID="ebcaee18db97e509784438efe961dfaa" ns2:_="" ns3:_="">
    <xsd:import namespace="963efe96-9f3c-464d-8c8b-c76864a22ed0"/>
    <xsd:import namespace="533e3360-6378-4210-ada2-16ccdb17d2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3efe96-9f3c-464d-8c8b-c76864a22e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e3360-6378-4210-ada2-16ccdb17d2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38415F-CA52-4AC6-B74C-FE95CEB90D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9692CD-7339-4E15-8B85-65EB8EAE7D5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533e3360-6378-4210-ada2-16ccdb17d2cd"/>
    <ds:schemaRef ds:uri="963efe96-9f3c-464d-8c8b-c76864a22ed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DA68E5A-9FF2-4358-9E65-1118DFCDE0B9}">
  <ds:schemaRefs>
    <ds:schemaRef ds:uri="533e3360-6378-4210-ada2-16ccdb17d2cd"/>
    <ds:schemaRef ds:uri="963efe96-9f3c-464d-8c8b-c76864a22e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TEA_Presentation_Template_Light_option</Template>
  <TotalTime>29</TotalTime>
  <Words>600</Words>
  <Application>Microsoft Office PowerPoint</Application>
  <PresentationFormat>Widescreen</PresentationFormat>
  <Paragraphs>179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2_Office Theme</vt:lpstr>
      <vt:lpstr>Special Education Language Acquisition (SELA)</vt:lpstr>
      <vt:lpstr>AGENDA</vt:lpstr>
      <vt:lpstr>AGENDA</vt:lpstr>
      <vt:lpstr>2020-2021: SUBMISSION COUNTS</vt:lpstr>
      <vt:lpstr>AGENDA</vt:lpstr>
      <vt:lpstr>2021-2022: DATA ELEMENT UPDATES</vt:lpstr>
      <vt:lpstr>2021-2022: DATA ELEMENT UPDATES</vt:lpstr>
      <vt:lpstr>2021-2022: BUSINESS RULE UPDATES</vt:lpstr>
      <vt:lpstr>2021-2022: BUSINESS RULE UPDATES</vt:lpstr>
      <vt:lpstr>2021-2022: BUSINESS RULE UPDATES</vt:lpstr>
      <vt:lpstr>2021-2022: BUSINESS RULE UPDATES</vt:lpstr>
      <vt:lpstr>2021-2022: CODE TABLE UPDATES</vt:lpstr>
      <vt:lpstr>2021-2022: CODE TABLE UPDATES</vt:lpstr>
      <vt:lpstr>2021-2022: CODE TABLE UPDATES</vt:lpstr>
      <vt:lpstr>2021-2022: REPORT UPDATES</vt:lpstr>
      <vt:lpstr>AGENDA</vt:lpstr>
      <vt:lpstr>CURRENT KNOWN ISSUES</vt:lpstr>
      <vt:lpstr>AGENDA</vt:lpstr>
      <vt:lpstr>TIMELINE: 2021-2022 </vt:lpstr>
      <vt:lpstr>AGENDA</vt:lpstr>
      <vt:lpstr>TECHNICAL RESOURCES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Grad Toolkit Kickoff Meeting</dc:title>
  <dc:creator>Ulrich, Melanie</dc:creator>
  <cp:lastModifiedBy>Muffoletto, Jamie</cp:lastModifiedBy>
  <cp:revision>4</cp:revision>
  <dcterms:created xsi:type="dcterms:W3CDTF">2020-11-05T16:39:19Z</dcterms:created>
  <dcterms:modified xsi:type="dcterms:W3CDTF">2021-07-20T17:29:32Z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0x010100E7BE4C68E97640479F3D791B3E26A918</vt:lpwstr>
  </property>
  <property fmtid="{D5CDD505-2E9C-101B-9397-08002B2CF9AE}" pid="3" name="xd_ProgID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xd_Signature">
    <vt:bool>false</vt:bool>
  </property>
</Properties>
</file>