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20"/>
  </p:notesMasterIdLst>
  <p:sldIdLst>
    <p:sldId id="258" r:id="rId5"/>
    <p:sldId id="306" r:id="rId6"/>
    <p:sldId id="355" r:id="rId7"/>
    <p:sldId id="351" r:id="rId8"/>
    <p:sldId id="370" r:id="rId9"/>
    <p:sldId id="371" r:id="rId10"/>
    <p:sldId id="368" r:id="rId11"/>
    <p:sldId id="369" r:id="rId12"/>
    <p:sldId id="357" r:id="rId13"/>
    <p:sldId id="337" r:id="rId14"/>
    <p:sldId id="358" r:id="rId15"/>
    <p:sldId id="349" r:id="rId16"/>
    <p:sldId id="360" r:id="rId17"/>
    <p:sldId id="311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r Briggs" initials="CB" lastIdx="18" clrIdx="0">
    <p:extLst>
      <p:ext uri="{19B8F6BF-5375-455C-9EA6-DF929625EA0E}">
        <p15:presenceInfo xmlns:p15="http://schemas.microsoft.com/office/powerpoint/2012/main" userId="Connor Briggs" providerId="None"/>
      </p:ext>
    </p:extLst>
  </p:cmAuthor>
  <p:cmAuthor id="2" name="Johnson, Scott" initials="JS" lastIdx="11" clrIdx="1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3" name="Briggs, Connor" initials="BC" lastIdx="12" clrIdx="2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4" name="Hanson, Terri" initials="HT" lastIdx="13" clrIdx="3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5" name="Simons, Leanne" initials="SL" lastIdx="3" clrIdx="4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E7A31-617C-4203-8386-34D2D7890916}" v="1" dt="2021-07-19T19:30:52.233"/>
    <p1510:client id="{9FF2E400-B185-44FA-8E2A-48FEF19D047B}" v="2" dt="2021-07-19T19:05:00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 Stephanie" userId="4b7f997e-11e2-446b-b7b6-32dc105769b7" providerId="ADAL" clId="{D81DEEF4-12C4-4FE2-B245-AF81DE767892}"/>
    <pc:docChg chg="modSld">
      <pc:chgData name="Sharp, Stephanie" userId="4b7f997e-11e2-446b-b7b6-32dc105769b7" providerId="ADAL" clId="{D81DEEF4-12C4-4FE2-B245-AF81DE767892}" dt="2021-07-01T20:35:56.117" v="7" actId="20577"/>
      <pc:docMkLst>
        <pc:docMk/>
      </pc:docMkLst>
      <pc:sldChg chg="modSp mod modCm">
        <pc:chgData name="Sharp, Stephanie" userId="4b7f997e-11e2-446b-b7b6-32dc105769b7" providerId="ADAL" clId="{D81DEEF4-12C4-4FE2-B245-AF81DE767892}" dt="2021-07-01T20:35:56.117" v="7" actId="20577"/>
        <pc:sldMkLst>
          <pc:docMk/>
          <pc:sldMk cId="2683950763" sldId="351"/>
        </pc:sldMkLst>
        <pc:spChg chg="mod">
          <ac:chgData name="Sharp, Stephanie" userId="4b7f997e-11e2-446b-b7b6-32dc105769b7" providerId="ADAL" clId="{D81DEEF4-12C4-4FE2-B245-AF81DE767892}" dt="2021-07-01T20:35:56.117" v="7" actId="20577"/>
          <ac:spMkLst>
            <pc:docMk/>
            <pc:sldMk cId="2683950763" sldId="351"/>
            <ac:spMk id="4" creationId="{3F6CE2FE-F02B-461B-8C8F-E1DFA26F0ED4}"/>
          </ac:spMkLst>
        </pc:spChg>
      </pc:sldChg>
    </pc:docChg>
  </pc:docChgLst>
  <pc:docChgLst>
    <pc:chgData name="Muffoletto, Jamie" userId="daf1e3c6-8137-448a-b141-d23049d419b5" providerId="ADAL" clId="{34FE7A31-617C-4203-8386-34D2D7890916}"/>
    <pc:docChg chg="custSel modSld">
      <pc:chgData name="Muffoletto, Jamie" userId="daf1e3c6-8137-448a-b141-d23049d419b5" providerId="ADAL" clId="{34FE7A31-617C-4203-8386-34D2D7890916}" dt="2021-07-19T19:31:11.759" v="63" actId="962"/>
      <pc:docMkLst>
        <pc:docMk/>
      </pc:docMkLst>
      <pc:sldChg chg="delCm">
        <pc:chgData name="Muffoletto, Jamie" userId="daf1e3c6-8137-448a-b141-d23049d419b5" providerId="ADAL" clId="{34FE7A31-617C-4203-8386-34D2D7890916}" dt="2021-07-19T19:30:25.029" v="11" actId="1592"/>
        <pc:sldMkLst>
          <pc:docMk/>
          <pc:sldMk cId="86774322" sldId="311"/>
        </pc:sldMkLst>
      </pc:sldChg>
      <pc:sldChg chg="delCm">
        <pc:chgData name="Muffoletto, Jamie" userId="daf1e3c6-8137-448a-b141-d23049d419b5" providerId="ADAL" clId="{34FE7A31-617C-4203-8386-34D2D7890916}" dt="2021-07-19T19:30:21.133" v="7" actId="1592"/>
        <pc:sldMkLst>
          <pc:docMk/>
          <pc:sldMk cId="2774040958" sldId="337"/>
        </pc:sldMkLst>
      </pc:sldChg>
      <pc:sldChg chg="delCm">
        <pc:chgData name="Muffoletto, Jamie" userId="daf1e3c6-8137-448a-b141-d23049d419b5" providerId="ADAL" clId="{34FE7A31-617C-4203-8386-34D2D7890916}" dt="2021-07-19T19:30:22.533" v="8" actId="1592"/>
        <pc:sldMkLst>
          <pc:docMk/>
          <pc:sldMk cId="1523953816" sldId="349"/>
        </pc:sldMkLst>
      </pc:sldChg>
      <pc:sldChg chg="delCm">
        <pc:chgData name="Muffoletto, Jamie" userId="daf1e3c6-8137-448a-b141-d23049d419b5" providerId="ADAL" clId="{34FE7A31-617C-4203-8386-34D2D7890916}" dt="2021-07-19T19:30:17.125" v="5" actId="1592"/>
        <pc:sldMkLst>
          <pc:docMk/>
          <pc:sldMk cId="2683950763" sldId="351"/>
        </pc:sldMkLst>
      </pc:sldChg>
      <pc:sldChg chg="modSp mod delCm">
        <pc:chgData name="Muffoletto, Jamie" userId="daf1e3c6-8137-448a-b141-d23049d419b5" providerId="ADAL" clId="{34FE7A31-617C-4203-8386-34D2D7890916}" dt="2021-07-19T19:31:11.759" v="63" actId="962"/>
        <pc:sldMkLst>
          <pc:docMk/>
          <pc:sldMk cId="1152897078" sldId="371"/>
        </pc:sldMkLst>
        <pc:picChg chg="mod">
          <ac:chgData name="Muffoletto, Jamie" userId="daf1e3c6-8137-448a-b141-d23049d419b5" providerId="ADAL" clId="{34FE7A31-617C-4203-8386-34D2D7890916}" dt="2021-07-19T19:31:11.759" v="63" actId="962"/>
          <ac:picMkLst>
            <pc:docMk/>
            <pc:sldMk cId="1152897078" sldId="371"/>
            <ac:picMk id="5" creationId="{BF900A22-DDFF-404F-9601-46B825657482}"/>
          </ac:picMkLst>
        </pc:picChg>
      </pc:sldChg>
    </pc:docChg>
  </pc:docChgLst>
  <pc:docChgLst>
    <pc:chgData name="Briggs, Connor" userId="S::connor.briggs@tea.texas.gov::885b7513-d3fa-4947-add1-efc2b24f04bd" providerId="AD" clId="Web-{B81BB671-4113-753F-835F-A050D243BBD3}"/>
    <pc:docChg chg="modSld">
      <pc:chgData name="Briggs, Connor" userId="S::connor.briggs@tea.texas.gov::885b7513-d3fa-4947-add1-efc2b24f04bd" providerId="AD" clId="Web-{B81BB671-4113-753F-835F-A050D243BBD3}" dt="2021-06-28T17:00:41.868" v="167"/>
      <pc:docMkLst>
        <pc:docMk/>
      </pc:docMkLst>
      <pc:sldChg chg="modSp addCm">
        <pc:chgData name="Briggs, Connor" userId="S::connor.briggs@tea.texas.gov::885b7513-d3fa-4947-add1-efc2b24f04bd" providerId="AD" clId="Web-{B81BB671-4113-753F-835F-A050D243BBD3}" dt="2021-06-28T16:58:19.583" v="157"/>
        <pc:sldMkLst>
          <pc:docMk/>
          <pc:sldMk cId="2683950763" sldId="351"/>
        </pc:sldMkLst>
        <pc:spChg chg="mod">
          <ac:chgData name="Briggs, Connor" userId="S::connor.briggs@tea.texas.gov::885b7513-d3fa-4947-add1-efc2b24f04bd" providerId="AD" clId="Web-{B81BB671-4113-753F-835F-A050D243BBD3}" dt="2021-06-28T16:58:10.864" v="156" actId="1076"/>
          <ac:spMkLst>
            <pc:docMk/>
            <pc:sldMk cId="2683950763" sldId="351"/>
            <ac:spMk id="4" creationId="{3F6CE2FE-F02B-461B-8C8F-E1DFA26F0ED4}"/>
          </ac:spMkLst>
        </pc:spChg>
      </pc:sldChg>
      <pc:sldChg chg="modSp addCm">
        <pc:chgData name="Briggs, Connor" userId="S::connor.briggs@tea.texas.gov::885b7513-d3fa-4947-add1-efc2b24f04bd" providerId="AD" clId="Web-{B81BB671-4113-753F-835F-A050D243BBD3}" dt="2021-06-28T17:00:14.586" v="166" actId="20577"/>
        <pc:sldMkLst>
          <pc:docMk/>
          <pc:sldMk cId="2377603730" sldId="370"/>
        </pc:sldMkLst>
        <pc:spChg chg="mod">
          <ac:chgData name="Briggs, Connor" userId="S::connor.briggs@tea.texas.gov::885b7513-d3fa-4947-add1-efc2b24f04bd" providerId="AD" clId="Web-{B81BB671-4113-753F-835F-A050D243BBD3}" dt="2021-06-28T17:00:14.586" v="166" actId="20577"/>
          <ac:spMkLst>
            <pc:docMk/>
            <pc:sldMk cId="2377603730" sldId="370"/>
            <ac:spMk id="4" creationId="{3F6CE2FE-F02B-461B-8C8F-E1DFA26F0ED4}"/>
          </ac:spMkLst>
        </pc:spChg>
      </pc:sldChg>
      <pc:sldChg chg="addCm">
        <pc:chgData name="Briggs, Connor" userId="S::connor.briggs@tea.texas.gov::885b7513-d3fa-4947-add1-efc2b24f04bd" providerId="AD" clId="Web-{B81BB671-4113-753F-835F-A050D243BBD3}" dt="2021-06-28T17:00:41.868" v="167"/>
        <pc:sldMkLst>
          <pc:docMk/>
          <pc:sldMk cId="1152897078" sldId="371"/>
        </pc:sldMkLst>
      </pc:sldChg>
    </pc:docChg>
  </pc:docChgLst>
  <pc:docChgLst>
    <pc:chgData name="Johnson, Scott" userId="S::scott.johnson@tea.texas.gov::bec97677-f0c6-4bfb-b610-83dc74061801" providerId="AD" clId="Web-{977D19E7-8CA4-482A-9A01-20273AAD721E}"/>
    <pc:docChg chg="modSld">
      <pc:chgData name="Johnson, Scott" userId="S::scott.johnson@tea.texas.gov::bec97677-f0c6-4bfb-b610-83dc74061801" providerId="AD" clId="Web-{977D19E7-8CA4-482A-9A01-20273AAD721E}" dt="2021-06-28T23:56:44.878" v="2" actId="20577"/>
      <pc:docMkLst>
        <pc:docMk/>
      </pc:docMkLst>
      <pc:sldChg chg="modSp">
        <pc:chgData name="Johnson, Scott" userId="S::scott.johnson@tea.texas.gov::bec97677-f0c6-4bfb-b610-83dc74061801" providerId="AD" clId="Web-{977D19E7-8CA4-482A-9A01-20273AAD721E}" dt="2021-06-28T23:56:44.878" v="2" actId="20577"/>
        <pc:sldMkLst>
          <pc:docMk/>
          <pc:sldMk cId="1523953816" sldId="349"/>
        </pc:sldMkLst>
        <pc:spChg chg="mod">
          <ac:chgData name="Johnson, Scott" userId="S::scott.johnson@tea.texas.gov::bec97677-f0c6-4bfb-b610-83dc74061801" providerId="AD" clId="Web-{977D19E7-8CA4-482A-9A01-20273AAD721E}" dt="2021-06-28T23:56:44.878" v="2" actId="20577"/>
          <ac:spMkLst>
            <pc:docMk/>
            <pc:sldMk cId="1523953816" sldId="349"/>
            <ac:spMk id="3" creationId="{06942845-BD5A-42C5-A5C4-13339DD507AB}"/>
          </ac:spMkLst>
        </pc:spChg>
      </pc:sldChg>
    </pc:docChg>
  </pc:docChgLst>
  <pc:docChgLst>
    <pc:chgData name="Johnson, Scott" userId="bec97677-f0c6-4bfb-b610-83dc74061801" providerId="ADAL" clId="{BE88E4A3-BAA8-46CC-8A19-8F54D94C7F60}"/>
    <pc:docChg chg="custSel modSld">
      <pc:chgData name="Johnson, Scott" userId="bec97677-f0c6-4bfb-b610-83dc74061801" providerId="ADAL" clId="{BE88E4A3-BAA8-46CC-8A19-8F54D94C7F60}" dt="2021-06-28T19:51:03.378" v="436" actId="20577"/>
      <pc:docMkLst>
        <pc:docMk/>
      </pc:docMkLst>
      <pc:sldChg chg="modSp mod">
        <pc:chgData name="Johnson, Scott" userId="bec97677-f0c6-4bfb-b610-83dc74061801" providerId="ADAL" clId="{BE88E4A3-BAA8-46CC-8A19-8F54D94C7F60}" dt="2021-06-28T15:10:40.555" v="11" actId="20577"/>
        <pc:sldMkLst>
          <pc:docMk/>
          <pc:sldMk cId="2295506554" sldId="306"/>
        </pc:sldMkLst>
        <pc:spChg chg="mod">
          <ac:chgData name="Johnson, Scott" userId="bec97677-f0c6-4bfb-b610-83dc74061801" providerId="ADAL" clId="{BE88E4A3-BAA8-46CC-8A19-8F54D94C7F60}" dt="2021-06-28T15:10:40.555" v="11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BE88E4A3-BAA8-46CC-8A19-8F54D94C7F60}" dt="2021-06-28T15:13:20.201" v="38" actId="255"/>
        <pc:sldMkLst>
          <pc:docMk/>
          <pc:sldMk cId="86774322" sldId="311"/>
        </pc:sldMkLst>
        <pc:spChg chg="mod">
          <ac:chgData name="Johnson, Scott" userId="bec97677-f0c6-4bfb-b610-83dc74061801" providerId="ADAL" clId="{BE88E4A3-BAA8-46CC-8A19-8F54D94C7F60}" dt="2021-06-28T15:13:20.201" v="38" actId="255"/>
          <ac:spMkLst>
            <pc:docMk/>
            <pc:sldMk cId="86774322" sldId="311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BE88E4A3-BAA8-46CC-8A19-8F54D94C7F60}" dt="2021-06-28T19:51:03.378" v="436" actId="20577"/>
        <pc:sldMkLst>
          <pc:docMk/>
          <pc:sldMk cId="2774040958" sldId="337"/>
        </pc:sldMkLst>
        <pc:spChg chg="mod">
          <ac:chgData name="Johnson, Scott" userId="bec97677-f0c6-4bfb-b610-83dc74061801" providerId="ADAL" clId="{BE88E4A3-BAA8-46CC-8A19-8F54D94C7F60}" dt="2021-06-28T19:51:03.378" v="436" actId="20577"/>
          <ac:spMkLst>
            <pc:docMk/>
            <pc:sldMk cId="2774040958" sldId="337"/>
            <ac:spMk id="4" creationId="{3F6CE2FE-F02B-461B-8C8F-E1DFA26F0ED4}"/>
          </ac:spMkLst>
        </pc:spChg>
      </pc:sldChg>
      <pc:sldChg chg="modSp mod addCm delCm modCm">
        <pc:chgData name="Johnson, Scott" userId="bec97677-f0c6-4bfb-b610-83dc74061801" providerId="ADAL" clId="{BE88E4A3-BAA8-46CC-8A19-8F54D94C7F60}" dt="2021-06-28T18:18:01.753" v="434" actId="1592"/>
        <pc:sldMkLst>
          <pc:docMk/>
          <pc:sldMk cId="2683950763" sldId="351"/>
        </pc:sldMkLst>
        <pc:spChg chg="mod">
          <ac:chgData name="Johnson, Scott" userId="bec97677-f0c6-4bfb-b610-83dc74061801" providerId="ADAL" clId="{BE88E4A3-BAA8-46CC-8A19-8F54D94C7F60}" dt="2021-06-28T15:11:07.333" v="30" actId="20577"/>
          <ac:spMkLst>
            <pc:docMk/>
            <pc:sldMk cId="2683950763" sldId="351"/>
            <ac:spMk id="3" creationId="{06942845-BD5A-42C5-A5C4-13339DD507AB}"/>
          </ac:spMkLst>
        </pc:spChg>
        <pc:spChg chg="mod">
          <ac:chgData name="Johnson, Scott" userId="bec97677-f0c6-4bfb-b610-83dc74061801" providerId="ADAL" clId="{BE88E4A3-BAA8-46CC-8A19-8F54D94C7F60}" dt="2021-06-28T17:45:35.624" v="425" actId="14100"/>
          <ac:spMkLst>
            <pc:docMk/>
            <pc:sldMk cId="2683950763" sldId="351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BE88E4A3-BAA8-46CC-8A19-8F54D94C7F60}" dt="2021-06-28T15:10:49.623" v="12"/>
        <pc:sldMkLst>
          <pc:docMk/>
          <pc:sldMk cId="834714932" sldId="355"/>
        </pc:sldMkLst>
        <pc:spChg chg="mod">
          <ac:chgData name="Johnson, Scott" userId="bec97677-f0c6-4bfb-b610-83dc74061801" providerId="ADAL" clId="{BE88E4A3-BAA8-46CC-8A19-8F54D94C7F60}" dt="2021-06-28T15:10:49.623" v="12"/>
          <ac:spMkLst>
            <pc:docMk/>
            <pc:sldMk cId="834714932" sldId="355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BE88E4A3-BAA8-46CC-8A19-8F54D94C7F60}" dt="2021-06-28T15:11:33.990" v="32"/>
        <pc:sldMkLst>
          <pc:docMk/>
          <pc:sldMk cId="2343934080" sldId="357"/>
        </pc:sldMkLst>
        <pc:spChg chg="mod">
          <ac:chgData name="Johnson, Scott" userId="bec97677-f0c6-4bfb-b610-83dc74061801" providerId="ADAL" clId="{BE88E4A3-BAA8-46CC-8A19-8F54D94C7F60}" dt="2021-06-28T15:11:33.990" v="32"/>
          <ac:spMkLst>
            <pc:docMk/>
            <pc:sldMk cId="2343934080" sldId="357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BE88E4A3-BAA8-46CC-8A19-8F54D94C7F60}" dt="2021-06-28T15:11:41.409" v="33"/>
        <pc:sldMkLst>
          <pc:docMk/>
          <pc:sldMk cId="1124975328" sldId="358"/>
        </pc:sldMkLst>
        <pc:spChg chg="mod">
          <ac:chgData name="Johnson, Scott" userId="bec97677-f0c6-4bfb-b610-83dc74061801" providerId="ADAL" clId="{BE88E4A3-BAA8-46CC-8A19-8F54D94C7F60}" dt="2021-06-28T15:11:41.409" v="33"/>
          <ac:spMkLst>
            <pc:docMk/>
            <pc:sldMk cId="1124975328" sldId="358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BE88E4A3-BAA8-46CC-8A19-8F54D94C7F60}" dt="2021-06-28T15:11:48.309" v="34"/>
        <pc:sldMkLst>
          <pc:docMk/>
          <pc:sldMk cId="2132650193" sldId="360"/>
        </pc:sldMkLst>
        <pc:spChg chg="mod">
          <ac:chgData name="Johnson, Scott" userId="bec97677-f0c6-4bfb-b610-83dc74061801" providerId="ADAL" clId="{BE88E4A3-BAA8-46CC-8A19-8F54D94C7F60}" dt="2021-06-28T15:11:48.309" v="34"/>
          <ac:spMkLst>
            <pc:docMk/>
            <pc:sldMk cId="2132650193" sldId="360"/>
            <ac:spMk id="4" creationId="{9F800888-D9B6-49F1-8B90-B7E4BB43ED5B}"/>
          </ac:spMkLst>
        </pc:spChg>
      </pc:sldChg>
      <pc:sldChg chg="modSp mod addCm delCm modCm">
        <pc:chgData name="Johnson, Scott" userId="bec97677-f0c6-4bfb-b610-83dc74061801" providerId="ADAL" clId="{BE88E4A3-BAA8-46CC-8A19-8F54D94C7F60}" dt="2021-06-28T18:18:28.613" v="435" actId="1592"/>
        <pc:sldMkLst>
          <pc:docMk/>
          <pc:sldMk cId="2377603730" sldId="370"/>
        </pc:sldMkLst>
        <pc:spChg chg="mod">
          <ac:chgData name="Johnson, Scott" userId="bec97677-f0c6-4bfb-b610-83dc74061801" providerId="ADAL" clId="{BE88E4A3-BAA8-46CC-8A19-8F54D94C7F60}" dt="2021-06-28T17:47:22.743" v="431" actId="20577"/>
          <ac:spMkLst>
            <pc:docMk/>
            <pc:sldMk cId="2377603730" sldId="370"/>
            <ac:spMk id="4" creationId="{3F6CE2FE-F02B-461B-8C8F-E1DFA26F0ED4}"/>
          </ac:spMkLst>
        </pc:spChg>
      </pc:sldChg>
      <pc:sldChg chg="modSp mod addCm delCm modCm">
        <pc:chgData name="Johnson, Scott" userId="bec97677-f0c6-4bfb-b610-83dc74061801" providerId="ADAL" clId="{BE88E4A3-BAA8-46CC-8A19-8F54D94C7F60}" dt="2021-06-28T17:47:43.665" v="433" actId="1592"/>
        <pc:sldMkLst>
          <pc:docMk/>
          <pc:sldMk cId="1152897078" sldId="371"/>
        </pc:sldMkLst>
        <pc:spChg chg="mod">
          <ac:chgData name="Johnson, Scott" userId="bec97677-f0c6-4bfb-b610-83dc74061801" providerId="ADAL" clId="{BE88E4A3-BAA8-46CC-8A19-8F54D94C7F60}" dt="2021-06-28T16:17:16.350" v="373" actId="20577"/>
          <ac:spMkLst>
            <pc:docMk/>
            <pc:sldMk cId="1152897078" sldId="371"/>
            <ac:spMk id="4" creationId="{3F6CE2FE-F02B-461B-8C8F-E1DFA26F0ED4}"/>
          </ac:spMkLst>
        </pc:spChg>
      </pc:sldChg>
    </pc:docChg>
  </pc:docChgLst>
  <pc:docChgLst>
    <pc:chgData name="Briggs, Connor" userId="885b7513-d3fa-4947-add1-efc2b24f04bd" providerId="ADAL" clId="{843D97AF-0689-4170-AF59-49B7E3C9F956}"/>
    <pc:docChg chg="undo custSel addSld delSld modSld">
      <pc:chgData name="Briggs, Connor" userId="885b7513-d3fa-4947-add1-efc2b24f04bd" providerId="ADAL" clId="{843D97AF-0689-4170-AF59-49B7E3C9F956}" dt="2021-06-21T22:52:29.073" v="2859" actId="20577"/>
      <pc:docMkLst>
        <pc:docMk/>
      </pc:docMkLst>
      <pc:sldChg chg="modSp mod">
        <pc:chgData name="Briggs, Connor" userId="885b7513-d3fa-4947-add1-efc2b24f04bd" providerId="ADAL" clId="{843D97AF-0689-4170-AF59-49B7E3C9F956}" dt="2021-06-21T22:52:05.007" v="2851" actId="20577"/>
        <pc:sldMkLst>
          <pc:docMk/>
          <pc:sldMk cId="2295506554" sldId="306"/>
        </pc:sldMkLst>
        <pc:spChg chg="mod">
          <ac:chgData name="Briggs, Connor" userId="885b7513-d3fa-4947-add1-efc2b24f04bd" providerId="ADAL" clId="{843D97AF-0689-4170-AF59-49B7E3C9F956}" dt="2021-06-21T22:52:05.007" v="2851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843D97AF-0689-4170-AF59-49B7E3C9F956}" dt="2021-06-21T20:32:10.391" v="1072" actId="20577"/>
        <pc:sldMkLst>
          <pc:docMk/>
          <pc:sldMk cId="86774322" sldId="311"/>
        </pc:sldMkLst>
        <pc:spChg chg="mod">
          <ac:chgData name="Briggs, Connor" userId="885b7513-d3fa-4947-add1-efc2b24f04bd" providerId="ADAL" clId="{843D97AF-0689-4170-AF59-49B7E3C9F956}" dt="2021-06-21T20:32:10.391" v="1072" actId="20577"/>
          <ac:spMkLst>
            <pc:docMk/>
            <pc:sldMk cId="86774322" sldId="311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843D97AF-0689-4170-AF59-49B7E3C9F956}" dt="2021-06-21T20:41:38.965" v="1477" actId="113"/>
        <pc:sldMkLst>
          <pc:docMk/>
          <pc:sldMk cId="2774040958" sldId="337"/>
        </pc:sldMkLst>
        <pc:spChg chg="mod">
          <ac:chgData name="Briggs, Connor" userId="885b7513-d3fa-4947-add1-efc2b24f04bd" providerId="ADAL" clId="{843D97AF-0689-4170-AF59-49B7E3C9F956}" dt="2021-06-21T20:41:38.965" v="1477" actId="113"/>
          <ac:spMkLst>
            <pc:docMk/>
            <pc:sldMk cId="2774040958" sldId="337"/>
            <ac:spMk id="4" creationId="{3F6CE2FE-F02B-461B-8C8F-E1DFA26F0ED4}"/>
          </ac:spMkLst>
        </pc:spChg>
      </pc:sldChg>
      <pc:sldChg chg="del">
        <pc:chgData name="Briggs, Connor" userId="885b7513-d3fa-4947-add1-efc2b24f04bd" providerId="ADAL" clId="{843D97AF-0689-4170-AF59-49B7E3C9F956}" dt="2021-06-21T20:30:46.280" v="1020" actId="2696"/>
        <pc:sldMkLst>
          <pc:docMk/>
          <pc:sldMk cId="1915519921" sldId="350"/>
        </pc:sldMkLst>
      </pc:sldChg>
      <pc:sldChg chg="modSp mod">
        <pc:chgData name="Briggs, Connor" userId="885b7513-d3fa-4947-add1-efc2b24f04bd" providerId="ADAL" clId="{843D97AF-0689-4170-AF59-49B7E3C9F956}" dt="2021-06-21T20:41:18.042" v="1475" actId="113"/>
        <pc:sldMkLst>
          <pc:docMk/>
          <pc:sldMk cId="2683950763" sldId="351"/>
        </pc:sldMkLst>
        <pc:spChg chg="mod">
          <ac:chgData name="Briggs, Connor" userId="885b7513-d3fa-4947-add1-efc2b24f04bd" providerId="ADAL" clId="{843D97AF-0689-4170-AF59-49B7E3C9F956}" dt="2021-06-21T20:10:27.494" v="43" actId="20577"/>
          <ac:spMkLst>
            <pc:docMk/>
            <pc:sldMk cId="2683950763" sldId="351"/>
            <ac:spMk id="3" creationId="{06942845-BD5A-42C5-A5C4-13339DD507AB}"/>
          </ac:spMkLst>
        </pc:spChg>
        <pc:spChg chg="mod">
          <ac:chgData name="Briggs, Connor" userId="885b7513-d3fa-4947-add1-efc2b24f04bd" providerId="ADAL" clId="{843D97AF-0689-4170-AF59-49B7E3C9F956}" dt="2021-06-21T20:41:18.042" v="1475" actId="113"/>
          <ac:spMkLst>
            <pc:docMk/>
            <pc:sldMk cId="2683950763" sldId="351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843D97AF-0689-4170-AF59-49B7E3C9F956}" dt="2021-06-21T22:52:08.584" v="2853" actId="20577"/>
        <pc:sldMkLst>
          <pc:docMk/>
          <pc:sldMk cId="834714932" sldId="355"/>
        </pc:sldMkLst>
        <pc:spChg chg="mod">
          <ac:chgData name="Briggs, Connor" userId="885b7513-d3fa-4947-add1-efc2b24f04bd" providerId="ADAL" clId="{843D97AF-0689-4170-AF59-49B7E3C9F956}" dt="2021-06-21T22:52:08.584" v="2853" actId="20577"/>
          <ac:spMkLst>
            <pc:docMk/>
            <pc:sldMk cId="834714932" sldId="355"/>
            <ac:spMk id="4" creationId="{9F800888-D9B6-49F1-8B90-B7E4BB43ED5B}"/>
          </ac:spMkLst>
        </pc:spChg>
      </pc:sldChg>
      <pc:sldChg chg="modSp del mod">
        <pc:chgData name="Briggs, Connor" userId="885b7513-d3fa-4947-add1-efc2b24f04bd" providerId="ADAL" clId="{843D97AF-0689-4170-AF59-49B7E3C9F956}" dt="2021-06-21T20:30:54.287" v="1021" actId="2696"/>
        <pc:sldMkLst>
          <pc:docMk/>
          <pc:sldMk cId="2332349785" sldId="356"/>
        </pc:sldMkLst>
        <pc:spChg chg="mod">
          <ac:chgData name="Briggs, Connor" userId="885b7513-d3fa-4947-add1-efc2b24f04bd" providerId="ADAL" clId="{843D97AF-0689-4170-AF59-49B7E3C9F956}" dt="2021-06-21T20:30:22.448" v="1017" actId="6549"/>
          <ac:spMkLst>
            <pc:docMk/>
            <pc:sldMk cId="2332349785" sldId="356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843D97AF-0689-4170-AF59-49B7E3C9F956}" dt="2021-06-21T22:52:18.347" v="2855" actId="20577"/>
        <pc:sldMkLst>
          <pc:docMk/>
          <pc:sldMk cId="2343934080" sldId="357"/>
        </pc:sldMkLst>
        <pc:spChg chg="mod">
          <ac:chgData name="Briggs, Connor" userId="885b7513-d3fa-4947-add1-efc2b24f04bd" providerId="ADAL" clId="{843D97AF-0689-4170-AF59-49B7E3C9F956}" dt="2021-06-21T22:52:18.347" v="2855" actId="20577"/>
          <ac:spMkLst>
            <pc:docMk/>
            <pc:sldMk cId="2343934080" sldId="357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843D97AF-0689-4170-AF59-49B7E3C9F956}" dt="2021-06-21T22:52:23.828" v="2857" actId="20577"/>
        <pc:sldMkLst>
          <pc:docMk/>
          <pc:sldMk cId="1124975328" sldId="358"/>
        </pc:sldMkLst>
        <pc:spChg chg="mod">
          <ac:chgData name="Briggs, Connor" userId="885b7513-d3fa-4947-add1-efc2b24f04bd" providerId="ADAL" clId="{843D97AF-0689-4170-AF59-49B7E3C9F956}" dt="2021-06-21T22:52:23.828" v="2857" actId="20577"/>
          <ac:spMkLst>
            <pc:docMk/>
            <pc:sldMk cId="1124975328" sldId="358"/>
            <ac:spMk id="4" creationId="{9F800888-D9B6-49F1-8B90-B7E4BB43ED5B}"/>
          </ac:spMkLst>
        </pc:spChg>
      </pc:sldChg>
      <pc:sldChg chg="modSp mod">
        <pc:chgData name="Briggs, Connor" userId="885b7513-d3fa-4947-add1-efc2b24f04bd" providerId="ADAL" clId="{843D97AF-0689-4170-AF59-49B7E3C9F956}" dt="2021-06-21T22:52:29.073" v="2859" actId="20577"/>
        <pc:sldMkLst>
          <pc:docMk/>
          <pc:sldMk cId="2132650193" sldId="360"/>
        </pc:sldMkLst>
        <pc:spChg chg="mod">
          <ac:chgData name="Briggs, Connor" userId="885b7513-d3fa-4947-add1-efc2b24f04bd" providerId="ADAL" clId="{843D97AF-0689-4170-AF59-49B7E3C9F956}" dt="2021-06-21T22:52:29.073" v="2859" actId="20577"/>
          <ac:spMkLst>
            <pc:docMk/>
            <pc:sldMk cId="2132650193" sldId="360"/>
            <ac:spMk id="4" creationId="{9F800888-D9B6-49F1-8B90-B7E4BB43ED5B}"/>
          </ac:spMkLst>
        </pc:spChg>
      </pc:sldChg>
      <pc:sldChg chg="addSp delSp modSp add mod">
        <pc:chgData name="Briggs, Connor" userId="885b7513-d3fa-4947-add1-efc2b24f04bd" providerId="ADAL" clId="{843D97AF-0689-4170-AF59-49B7E3C9F956}" dt="2021-06-21T21:02:45.115" v="2849" actId="113"/>
        <pc:sldMkLst>
          <pc:docMk/>
          <pc:sldMk cId="2377603730" sldId="370"/>
        </pc:sldMkLst>
        <pc:spChg chg="mod">
          <ac:chgData name="Briggs, Connor" userId="885b7513-d3fa-4947-add1-efc2b24f04bd" providerId="ADAL" clId="{843D97AF-0689-4170-AF59-49B7E3C9F956}" dt="2021-06-21T20:50:07.492" v="1567" actId="20577"/>
          <ac:spMkLst>
            <pc:docMk/>
            <pc:sldMk cId="2377603730" sldId="370"/>
            <ac:spMk id="3" creationId="{06942845-BD5A-42C5-A5C4-13339DD507AB}"/>
          </ac:spMkLst>
        </pc:spChg>
        <pc:spChg chg="mod">
          <ac:chgData name="Briggs, Connor" userId="885b7513-d3fa-4947-add1-efc2b24f04bd" providerId="ADAL" clId="{843D97AF-0689-4170-AF59-49B7E3C9F956}" dt="2021-06-21T21:02:45.115" v="2849" actId="113"/>
          <ac:spMkLst>
            <pc:docMk/>
            <pc:sldMk cId="2377603730" sldId="370"/>
            <ac:spMk id="4" creationId="{3F6CE2FE-F02B-461B-8C8F-E1DFA26F0ED4}"/>
          </ac:spMkLst>
        </pc:spChg>
        <pc:picChg chg="add del">
          <ac:chgData name="Briggs, Connor" userId="885b7513-d3fa-4947-add1-efc2b24f04bd" providerId="ADAL" clId="{843D97AF-0689-4170-AF59-49B7E3C9F956}" dt="2021-06-21T21:02:23.591" v="2836" actId="22"/>
          <ac:picMkLst>
            <pc:docMk/>
            <pc:sldMk cId="2377603730" sldId="370"/>
            <ac:picMk id="5" creationId="{C047D4F7-F620-4D17-B55A-3B247F04E011}"/>
          </ac:picMkLst>
        </pc:picChg>
      </pc:sldChg>
      <pc:sldChg chg="addSp modSp add mod">
        <pc:chgData name="Briggs, Connor" userId="885b7513-d3fa-4947-add1-efc2b24f04bd" providerId="ADAL" clId="{843D97AF-0689-4170-AF59-49B7E3C9F956}" dt="2021-06-21T21:02:03.768" v="2834" actId="1038"/>
        <pc:sldMkLst>
          <pc:docMk/>
          <pc:sldMk cId="1152897078" sldId="371"/>
        </pc:sldMkLst>
        <pc:spChg chg="mod">
          <ac:chgData name="Briggs, Connor" userId="885b7513-d3fa-4947-add1-efc2b24f04bd" providerId="ADAL" clId="{843D97AF-0689-4170-AF59-49B7E3C9F956}" dt="2021-06-21T21:01:55.224" v="2820" actId="1076"/>
          <ac:spMkLst>
            <pc:docMk/>
            <pc:sldMk cId="1152897078" sldId="371"/>
            <ac:spMk id="4" creationId="{3F6CE2FE-F02B-461B-8C8F-E1DFA26F0ED4}"/>
          </ac:spMkLst>
        </pc:spChg>
        <pc:picChg chg="add mod">
          <ac:chgData name="Briggs, Connor" userId="885b7513-d3fa-4947-add1-efc2b24f04bd" providerId="ADAL" clId="{843D97AF-0689-4170-AF59-49B7E3C9F956}" dt="2021-06-21T21:02:03.768" v="2834" actId="1038"/>
          <ac:picMkLst>
            <pc:docMk/>
            <pc:sldMk cId="1152897078" sldId="371"/>
            <ac:picMk id="5" creationId="{BF900A22-DDFF-404F-9601-46B825657482}"/>
          </ac:picMkLst>
        </pc:picChg>
      </pc:sldChg>
    </pc:docChg>
  </pc:docChgLst>
  <pc:docChgLst>
    <pc:chgData name="Briggs, Connor" userId="885b7513-d3fa-4947-add1-efc2b24f04bd" providerId="ADAL" clId="{F42ACAAD-5420-4E23-B9AD-998694D8BD6F}"/>
    <pc:docChg chg="delSld">
      <pc:chgData name="Briggs, Connor" userId="885b7513-d3fa-4947-add1-efc2b24f04bd" providerId="ADAL" clId="{F42ACAAD-5420-4E23-B9AD-998694D8BD6F}" dt="2021-04-20T13:53:55.441" v="0" actId="47"/>
      <pc:docMkLst>
        <pc:docMk/>
      </pc:docMkLst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2111852430" sldId="316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3378332009" sldId="339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183962543" sldId="341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3466377223" sldId="352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1656787820" sldId="353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428615091" sldId="354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4090851565" sldId="359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1232863992" sldId="365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3659205540" sldId="370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327330981" sldId="371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1988807406" sldId="372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1923064836" sldId="373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2800962027" sldId="374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3143862362" sldId="375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2683067495" sldId="376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3309583096" sldId="377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419440570" sldId="380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993910196" sldId="381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1321336440" sldId="382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4051666515" sldId="383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932267932" sldId="384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2031665651" sldId="385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208315936" sldId="386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1171931083" sldId="387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408416928" sldId="388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921425740" sldId="389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1138949528" sldId="390"/>
        </pc:sldMkLst>
      </pc:sldChg>
      <pc:sldChg chg="del">
        <pc:chgData name="Briggs, Connor" userId="885b7513-d3fa-4947-add1-efc2b24f04bd" providerId="ADAL" clId="{F42ACAAD-5420-4E23-B9AD-998694D8BD6F}" dt="2021-04-20T13:53:55.441" v="0" actId="47"/>
        <pc:sldMkLst>
          <pc:docMk/>
          <pc:sldMk cId="3429621928" sldId="391"/>
        </pc:sldMkLst>
      </pc:sldChg>
    </pc:docChg>
  </pc:docChgLst>
  <pc:docChgLst>
    <pc:chgData name="Simons, Leanne" userId="S::leanne.simons@tea.texas.gov::f0b41770-584b-4844-b5c5-b29dec998724" providerId="AD" clId="Web-{8B96AE58-162B-F37A-C471-ED1E5752F6A7}"/>
    <pc:docChg chg="">
      <pc:chgData name="Simons, Leanne" userId="S::leanne.simons@tea.texas.gov::f0b41770-584b-4844-b5c5-b29dec998724" providerId="AD" clId="Web-{8B96AE58-162B-F37A-C471-ED1E5752F6A7}" dt="2021-07-01T20:22:42.668" v="3"/>
      <pc:docMkLst>
        <pc:docMk/>
      </pc:docMkLst>
      <pc:sldChg chg="addCm modCm">
        <pc:chgData name="Simons, Leanne" userId="S::leanne.simons@tea.texas.gov::f0b41770-584b-4844-b5c5-b29dec998724" providerId="AD" clId="Web-{8B96AE58-162B-F37A-C471-ED1E5752F6A7}" dt="2021-07-01T20:22:42.668" v="3"/>
        <pc:sldMkLst>
          <pc:docMk/>
          <pc:sldMk cId="2683950763" sldId="351"/>
        </pc:sldMkLst>
      </pc:sldChg>
    </pc:docChg>
  </pc:docChgLst>
  <pc:docChgLst>
    <pc:chgData name="Connor Briggs" userId="885b7513-d3fa-4947-add1-efc2b24f04bd" providerId="ADAL" clId="{87FE56F8-1991-4FA3-A8DC-14A74672189A}"/>
    <pc:docChg chg="custSel modSld">
      <pc:chgData name="Connor Briggs" userId="885b7513-d3fa-4947-add1-efc2b24f04bd" providerId="ADAL" clId="{87FE56F8-1991-4FA3-A8DC-14A74672189A}" dt="2021-07-14T22:39:17.485" v="17"/>
      <pc:docMkLst>
        <pc:docMk/>
      </pc:docMkLst>
      <pc:sldChg chg="modSp mod addCm">
        <pc:chgData name="Connor Briggs" userId="885b7513-d3fa-4947-add1-efc2b24f04bd" providerId="ADAL" clId="{87FE56F8-1991-4FA3-A8DC-14A74672189A}" dt="2021-07-14T22:25:47.009" v="1" actId="1589"/>
        <pc:sldMkLst>
          <pc:docMk/>
          <pc:sldMk cId="1523953816" sldId="349"/>
        </pc:sldMkLst>
        <pc:graphicFrameChg chg="modGraphic">
          <ac:chgData name="Connor Briggs" userId="885b7513-d3fa-4947-add1-efc2b24f04bd" providerId="ADAL" clId="{87FE56F8-1991-4FA3-A8DC-14A74672189A}" dt="2021-07-14T22:25:37.700" v="0" actId="2165"/>
          <ac:graphicFrameMkLst>
            <pc:docMk/>
            <pc:sldMk cId="1523953816" sldId="349"/>
            <ac:graphicFrameMk id="5" creationId="{557D000B-F323-4AEF-8058-4E0D6CC491DE}"/>
          </ac:graphicFrameMkLst>
        </pc:graphicFrameChg>
      </pc:sldChg>
      <pc:sldChg chg="modSp mod addCm">
        <pc:chgData name="Connor Briggs" userId="885b7513-d3fa-4947-add1-efc2b24f04bd" providerId="ADAL" clId="{87FE56F8-1991-4FA3-A8DC-14A74672189A}" dt="2021-07-14T22:31:18.806" v="14" actId="1589"/>
        <pc:sldMkLst>
          <pc:docMk/>
          <pc:sldMk cId="2683950763" sldId="351"/>
        </pc:sldMkLst>
        <pc:spChg chg="mod">
          <ac:chgData name="Connor Briggs" userId="885b7513-d3fa-4947-add1-efc2b24f04bd" providerId="ADAL" clId="{87FE56F8-1991-4FA3-A8DC-14A74672189A}" dt="2021-07-14T22:29:17.299" v="11" actId="20577"/>
          <ac:spMkLst>
            <pc:docMk/>
            <pc:sldMk cId="2683950763" sldId="351"/>
            <ac:spMk id="4" creationId="{3F6CE2FE-F02B-461B-8C8F-E1DFA26F0ED4}"/>
          </ac:spMkLst>
        </pc:spChg>
      </pc:sldChg>
      <pc:sldChg chg="addCm modCm">
        <pc:chgData name="Connor Briggs" userId="885b7513-d3fa-4947-add1-efc2b24f04bd" providerId="ADAL" clId="{87FE56F8-1991-4FA3-A8DC-14A74672189A}" dt="2021-07-14T22:39:17.485" v="17"/>
        <pc:sldMkLst>
          <pc:docMk/>
          <pc:sldMk cId="1152897078" sldId="371"/>
        </pc:sldMkLst>
      </pc:sldChg>
    </pc:docChg>
  </pc:docChgLst>
  <pc:docChgLst>
    <pc:chgData name="Hanson, Terri" userId="a02fd813-d4f3-43fd-83dd-7393041517de" providerId="ADAL" clId="{9FF2E400-B185-44FA-8E2A-48FEF19D047B}"/>
    <pc:docChg chg="custSel modSld">
      <pc:chgData name="Hanson, Terri" userId="a02fd813-d4f3-43fd-83dd-7393041517de" providerId="ADAL" clId="{9FF2E400-B185-44FA-8E2A-48FEF19D047B}" dt="2021-07-19T19:07:41.481" v="25" actId="1589"/>
      <pc:docMkLst>
        <pc:docMk/>
      </pc:docMkLst>
      <pc:sldChg chg="addCm modCm">
        <pc:chgData name="Hanson, Terri" userId="a02fd813-d4f3-43fd-83dd-7393041517de" providerId="ADAL" clId="{9FF2E400-B185-44FA-8E2A-48FEF19D047B}" dt="2021-07-14T18:59:04.760" v="24" actId="5900"/>
        <pc:sldMkLst>
          <pc:docMk/>
          <pc:sldMk cId="86774322" sldId="311"/>
        </pc:sldMkLst>
      </pc:sldChg>
      <pc:sldChg chg="addCm modCm">
        <pc:chgData name="Hanson, Terri" userId="a02fd813-d4f3-43fd-83dd-7393041517de" providerId="ADAL" clId="{9FF2E400-B185-44FA-8E2A-48FEF19D047B}" dt="2021-07-14T18:57:03.090" v="15"/>
        <pc:sldMkLst>
          <pc:docMk/>
          <pc:sldMk cId="2774040958" sldId="337"/>
        </pc:sldMkLst>
      </pc:sldChg>
      <pc:sldChg chg="addCm modCm">
        <pc:chgData name="Hanson, Terri" userId="a02fd813-d4f3-43fd-83dd-7393041517de" providerId="ADAL" clId="{9FF2E400-B185-44FA-8E2A-48FEF19D047B}" dt="2021-07-14T18:57:17.113" v="17"/>
        <pc:sldMkLst>
          <pc:docMk/>
          <pc:sldMk cId="1523953816" sldId="349"/>
        </pc:sldMkLst>
      </pc:sldChg>
      <pc:sldChg chg="modSp mod addCm modCm">
        <pc:chgData name="Hanson, Terri" userId="a02fd813-d4f3-43fd-83dd-7393041517de" providerId="ADAL" clId="{9FF2E400-B185-44FA-8E2A-48FEF19D047B}" dt="2021-07-19T19:07:41.481" v="25" actId="1589"/>
        <pc:sldMkLst>
          <pc:docMk/>
          <pc:sldMk cId="2683950763" sldId="351"/>
        </pc:sldMkLst>
        <pc:spChg chg="mod">
          <ac:chgData name="Hanson, Terri" userId="a02fd813-d4f3-43fd-83dd-7393041517de" providerId="ADAL" clId="{9FF2E400-B185-44FA-8E2A-48FEF19D047B}" dt="2021-07-14T18:52:35.854" v="9" actId="6549"/>
          <ac:spMkLst>
            <pc:docMk/>
            <pc:sldMk cId="2683950763" sldId="351"/>
            <ac:spMk id="4" creationId="{3F6CE2FE-F02B-461B-8C8F-E1DFA26F0ED4}"/>
          </ac:spMkLst>
        </pc:spChg>
      </pc:sldChg>
      <pc:sldChg chg="addCm modCm">
        <pc:chgData name="Hanson, Terri" userId="a02fd813-d4f3-43fd-83dd-7393041517de" providerId="ADAL" clId="{9FF2E400-B185-44FA-8E2A-48FEF19D047B}" dt="2021-07-14T18:56:34.273" v="13" actId="1589"/>
        <pc:sldMkLst>
          <pc:docMk/>
          <pc:sldMk cId="1152897078" sldId="371"/>
        </pc:sldMkLst>
      </pc:sldChg>
    </pc:docChg>
  </pc:docChgLst>
  <pc:docChgLst>
    <pc:chgData name="Johnson, Scott" userId="S::scott.johnson@tea.texas.gov::bec97677-f0c6-4bfb-b610-83dc74061801" providerId="AD" clId="Web-{DA7D863A-906B-4BF5-8CD2-5F88FC9552A6}"/>
    <pc:docChg chg="modSld">
      <pc:chgData name="Johnson, Scott" userId="S::scott.johnson@tea.texas.gov::bec97677-f0c6-4bfb-b610-83dc74061801" providerId="AD" clId="Web-{DA7D863A-906B-4BF5-8CD2-5F88FC9552A6}" dt="2021-06-29T13:23:33.396" v="4" actId="20577"/>
      <pc:docMkLst>
        <pc:docMk/>
      </pc:docMkLst>
      <pc:sldChg chg="modSp">
        <pc:chgData name="Johnson, Scott" userId="S::scott.johnson@tea.texas.gov::bec97677-f0c6-4bfb-b610-83dc74061801" providerId="AD" clId="Web-{DA7D863A-906B-4BF5-8CD2-5F88FC9552A6}" dt="2021-06-29T13:23:33.396" v="4" actId="20577"/>
        <pc:sldMkLst>
          <pc:docMk/>
          <pc:sldMk cId="2683950763" sldId="351"/>
        </pc:sldMkLst>
        <pc:spChg chg="mod">
          <ac:chgData name="Johnson, Scott" userId="S::scott.johnson@tea.texas.gov::bec97677-f0c6-4bfb-b610-83dc74061801" providerId="AD" clId="Web-{DA7D863A-906B-4BF5-8CD2-5F88FC9552A6}" dt="2021-06-29T13:23:33.396" v="4" actId="20577"/>
          <ac:spMkLst>
            <pc:docMk/>
            <pc:sldMk cId="2683950763" sldId="351"/>
            <ac:spMk id="4" creationId="{3F6CE2FE-F02B-461B-8C8F-E1DFA26F0ED4}"/>
          </ac:spMkLst>
        </pc:spChg>
      </pc:sldChg>
    </pc:docChg>
  </pc:docChgLst>
  <pc:docChgLst>
    <pc:chgData name="Sharp, Stephanie" userId="S::stephanie.sharp@tea.texas.gov::4b7f997e-11e2-446b-b7b6-32dc105769b7" providerId="AD" clId="Web-{0A5E0043-4C8C-47F5-8F5B-6F4384383D8C}"/>
    <pc:docChg chg="modSld">
      <pc:chgData name="Sharp, Stephanie" userId="S::stephanie.sharp@tea.texas.gov::4b7f997e-11e2-446b-b7b6-32dc105769b7" providerId="AD" clId="Web-{0A5E0043-4C8C-47F5-8F5B-6F4384383D8C}" dt="2021-06-29T13:46:54.586" v="55" actId="14100"/>
      <pc:docMkLst>
        <pc:docMk/>
      </pc:docMkLst>
      <pc:sldChg chg="modSp">
        <pc:chgData name="Sharp, Stephanie" userId="S::stephanie.sharp@tea.texas.gov::4b7f997e-11e2-446b-b7b6-32dc105769b7" providerId="AD" clId="Web-{0A5E0043-4C8C-47F5-8F5B-6F4384383D8C}" dt="2021-06-29T13:46:54.586" v="55" actId="14100"/>
        <pc:sldMkLst>
          <pc:docMk/>
          <pc:sldMk cId="86774322" sldId="311"/>
        </pc:sldMkLst>
        <pc:spChg chg="mod">
          <ac:chgData name="Sharp, Stephanie" userId="S::stephanie.sharp@tea.texas.gov::4b7f997e-11e2-446b-b7b6-32dc105769b7" providerId="AD" clId="Web-{0A5E0043-4C8C-47F5-8F5B-6F4384383D8C}" dt="2021-06-29T13:46:54.586" v="55" actId="14100"/>
          <ac:spMkLst>
            <pc:docMk/>
            <pc:sldMk cId="86774322" sldId="311"/>
            <ac:spMk id="4" creationId="{3F6CE2FE-F02B-461B-8C8F-E1DFA26F0ED4}"/>
          </ac:spMkLst>
        </pc:spChg>
      </pc:sldChg>
      <pc:sldChg chg="modSp">
        <pc:chgData name="Sharp, Stephanie" userId="S::stephanie.sharp@tea.texas.gov::4b7f997e-11e2-446b-b7b6-32dc105769b7" providerId="AD" clId="Web-{0A5E0043-4C8C-47F5-8F5B-6F4384383D8C}" dt="2021-06-29T13:45:10.334" v="33" actId="20577"/>
        <pc:sldMkLst>
          <pc:docMk/>
          <pc:sldMk cId="2683950763" sldId="351"/>
        </pc:sldMkLst>
        <pc:spChg chg="mod">
          <ac:chgData name="Sharp, Stephanie" userId="S::stephanie.sharp@tea.texas.gov::4b7f997e-11e2-446b-b7b6-32dc105769b7" providerId="AD" clId="Web-{0A5E0043-4C8C-47F5-8F5B-6F4384383D8C}" dt="2021-06-29T13:45:10.334" v="33" actId="20577"/>
          <ac:spMkLst>
            <pc:docMk/>
            <pc:sldMk cId="2683950763" sldId="351"/>
            <ac:spMk id="4" creationId="{3F6CE2FE-F02B-461B-8C8F-E1DFA26F0ED4}"/>
          </ac:spMkLst>
        </pc:spChg>
      </pc:sldChg>
      <pc:sldChg chg="modSp">
        <pc:chgData name="Sharp, Stephanie" userId="S::stephanie.sharp@tea.texas.gov::4b7f997e-11e2-446b-b7b6-32dc105769b7" providerId="AD" clId="Web-{0A5E0043-4C8C-47F5-8F5B-6F4384383D8C}" dt="2021-06-29T13:45:58.007" v="36" actId="20577"/>
        <pc:sldMkLst>
          <pc:docMk/>
          <pc:sldMk cId="2377603730" sldId="370"/>
        </pc:sldMkLst>
        <pc:spChg chg="mod">
          <ac:chgData name="Sharp, Stephanie" userId="S::stephanie.sharp@tea.texas.gov::4b7f997e-11e2-446b-b7b6-32dc105769b7" providerId="AD" clId="Web-{0A5E0043-4C8C-47F5-8F5B-6F4384383D8C}" dt="2021-06-29T13:45:58.007" v="36" actId="20577"/>
          <ac:spMkLst>
            <pc:docMk/>
            <pc:sldMk cId="2377603730" sldId="370"/>
            <ac:spMk id="4" creationId="{3F6CE2FE-F02B-461B-8C8F-E1DFA26F0ED4}"/>
          </ac:spMkLst>
        </pc:spChg>
      </pc:sldChg>
    </pc:docChg>
  </pc:docChgLst>
  <pc:docChgLst>
    <pc:chgData name="Briggs, Connor" userId="885b7513-d3fa-4947-add1-efc2b24f04bd" providerId="ADAL" clId="{87FE56F8-1991-4FA3-A8DC-14A74672189A}"/>
    <pc:docChg chg="custSel modSld">
      <pc:chgData name="Briggs, Connor" userId="885b7513-d3fa-4947-add1-efc2b24f04bd" providerId="ADAL" clId="{87FE56F8-1991-4FA3-A8DC-14A74672189A}" dt="2021-07-16T20:13:59.555" v="750" actId="1589"/>
      <pc:docMkLst>
        <pc:docMk/>
      </pc:docMkLst>
      <pc:sldChg chg="modSp mod addCm">
        <pc:chgData name="Briggs, Connor" userId="885b7513-d3fa-4947-add1-efc2b24f04bd" providerId="ADAL" clId="{87FE56F8-1991-4FA3-A8DC-14A74672189A}" dt="2021-07-16T20:13:59.555" v="750" actId="1589"/>
        <pc:sldMkLst>
          <pc:docMk/>
          <pc:sldMk cId="86774322" sldId="311"/>
        </pc:sldMkLst>
        <pc:spChg chg="mod">
          <ac:chgData name="Briggs, Connor" userId="885b7513-d3fa-4947-add1-efc2b24f04bd" providerId="ADAL" clId="{87FE56F8-1991-4FA3-A8DC-14A74672189A}" dt="2021-07-16T20:08:35.590" v="747" actId="6549"/>
          <ac:spMkLst>
            <pc:docMk/>
            <pc:sldMk cId="86774322" sldId="311"/>
            <ac:spMk id="4" creationId="{3F6CE2FE-F02B-461B-8C8F-E1DFA26F0ED4}"/>
          </ac:spMkLst>
        </pc:spChg>
      </pc:sldChg>
      <pc:sldChg chg="modSp mod addCm">
        <pc:chgData name="Briggs, Connor" userId="885b7513-d3fa-4947-add1-efc2b24f04bd" providerId="ADAL" clId="{87FE56F8-1991-4FA3-A8DC-14A74672189A}" dt="2021-07-16T20:07:33.582" v="745" actId="1589"/>
        <pc:sldMkLst>
          <pc:docMk/>
          <pc:sldMk cId="2774040958" sldId="337"/>
        </pc:sldMkLst>
        <pc:spChg chg="mod">
          <ac:chgData name="Briggs, Connor" userId="885b7513-d3fa-4947-add1-efc2b24f04bd" providerId="ADAL" clId="{87FE56F8-1991-4FA3-A8DC-14A74672189A}" dt="2021-07-16T20:07:12.632" v="744" actId="20577"/>
          <ac:spMkLst>
            <pc:docMk/>
            <pc:sldMk cId="2774040958" sldId="337"/>
            <ac:spMk id="4" creationId="{3F6CE2FE-F02B-461B-8C8F-E1DFA26F0ED4}"/>
          </ac:spMkLst>
        </pc:spChg>
      </pc:sldChg>
      <pc:sldChg chg="modSp mod addCm modCm">
        <pc:chgData name="Briggs, Connor" userId="885b7513-d3fa-4947-add1-efc2b24f04bd" providerId="ADAL" clId="{87FE56F8-1991-4FA3-A8DC-14A74672189A}" dt="2021-07-16T19:28:35.585" v="715" actId="20577"/>
        <pc:sldMkLst>
          <pc:docMk/>
          <pc:sldMk cId="2683950763" sldId="351"/>
        </pc:sldMkLst>
        <pc:spChg chg="mod">
          <ac:chgData name="Briggs, Connor" userId="885b7513-d3fa-4947-add1-efc2b24f04bd" providerId="ADAL" clId="{87FE56F8-1991-4FA3-A8DC-14A74672189A}" dt="2021-07-16T19:28:35.585" v="715" actId="20577"/>
          <ac:spMkLst>
            <pc:docMk/>
            <pc:sldMk cId="2683950763" sldId="351"/>
            <ac:spMk id="4" creationId="{3F6CE2FE-F02B-461B-8C8F-E1DFA26F0ED4}"/>
          </ac:spMkLst>
        </pc:spChg>
      </pc:sldChg>
    </pc:docChg>
  </pc:docChgLst>
  <pc:docChgLst>
    <pc:chgData name="Briggs, Connor" userId="S::connor.briggs@tea.texas.gov::885b7513-d3fa-4947-add1-efc2b24f04bd" providerId="AD" clId="Web-{C876DA28-628D-4672-8D83-0EF09C8ABB4F}"/>
    <pc:docChg chg="modSld">
      <pc:chgData name="Briggs, Connor" userId="S::connor.briggs@tea.texas.gov::885b7513-d3fa-4947-add1-efc2b24f04bd" providerId="AD" clId="Web-{C876DA28-628D-4672-8D83-0EF09C8ABB4F}" dt="2021-06-22T14:12:25.085" v="3" actId="20577"/>
      <pc:docMkLst>
        <pc:docMk/>
      </pc:docMkLst>
      <pc:sldChg chg="modSp">
        <pc:chgData name="Briggs, Connor" userId="S::connor.briggs@tea.texas.gov::885b7513-d3fa-4947-add1-efc2b24f04bd" providerId="AD" clId="Web-{C876DA28-628D-4672-8D83-0EF09C8ABB4F}" dt="2021-06-22T14:12:18.319" v="1" actId="20577"/>
        <pc:sldMkLst>
          <pc:docMk/>
          <pc:sldMk cId="2683950763" sldId="351"/>
        </pc:sldMkLst>
        <pc:spChg chg="mod">
          <ac:chgData name="Briggs, Connor" userId="S::connor.briggs@tea.texas.gov::885b7513-d3fa-4947-add1-efc2b24f04bd" providerId="AD" clId="Web-{C876DA28-628D-4672-8D83-0EF09C8ABB4F}" dt="2021-06-22T14:12:18.319" v="1" actId="20577"/>
          <ac:spMkLst>
            <pc:docMk/>
            <pc:sldMk cId="2683950763" sldId="351"/>
            <ac:spMk id="3" creationId="{06942845-BD5A-42C5-A5C4-13339DD507AB}"/>
          </ac:spMkLst>
        </pc:spChg>
      </pc:sldChg>
      <pc:sldChg chg="modSp">
        <pc:chgData name="Briggs, Connor" userId="S::connor.briggs@tea.texas.gov::885b7513-d3fa-4947-add1-efc2b24f04bd" providerId="AD" clId="Web-{C876DA28-628D-4672-8D83-0EF09C8ABB4F}" dt="2021-06-22T14:12:22.163" v="2" actId="20577"/>
        <pc:sldMkLst>
          <pc:docMk/>
          <pc:sldMk cId="2377603730" sldId="370"/>
        </pc:sldMkLst>
        <pc:spChg chg="mod">
          <ac:chgData name="Briggs, Connor" userId="S::connor.briggs@tea.texas.gov::885b7513-d3fa-4947-add1-efc2b24f04bd" providerId="AD" clId="Web-{C876DA28-628D-4672-8D83-0EF09C8ABB4F}" dt="2021-06-22T14:12:22.163" v="2" actId="20577"/>
          <ac:spMkLst>
            <pc:docMk/>
            <pc:sldMk cId="2377603730" sldId="370"/>
            <ac:spMk id="3" creationId="{06942845-BD5A-42C5-A5C4-13339DD507AB}"/>
          </ac:spMkLst>
        </pc:spChg>
      </pc:sldChg>
      <pc:sldChg chg="modSp">
        <pc:chgData name="Briggs, Connor" userId="S::connor.briggs@tea.texas.gov::885b7513-d3fa-4947-add1-efc2b24f04bd" providerId="AD" clId="Web-{C876DA28-628D-4672-8D83-0EF09C8ABB4F}" dt="2021-06-22T14:12:25.085" v="3" actId="20577"/>
        <pc:sldMkLst>
          <pc:docMk/>
          <pc:sldMk cId="1152897078" sldId="371"/>
        </pc:sldMkLst>
        <pc:spChg chg="mod">
          <ac:chgData name="Briggs, Connor" userId="S::connor.briggs@tea.texas.gov::885b7513-d3fa-4947-add1-efc2b24f04bd" providerId="AD" clId="Web-{C876DA28-628D-4672-8D83-0EF09C8ABB4F}" dt="2021-06-22T14:12:25.085" v="3" actId="20577"/>
          <ac:spMkLst>
            <pc:docMk/>
            <pc:sldMk cId="1152897078" sldId="371"/>
            <ac:spMk id="3" creationId="{06942845-BD5A-42C5-A5C4-13339DD507AB}"/>
          </ac:spMkLst>
        </pc:spChg>
      </pc:sldChg>
    </pc:docChg>
  </pc:docChgLst>
  <pc:docChgLst>
    <pc:chgData name="Briggs, Connor" userId="885b7513-d3fa-4947-add1-efc2b24f04bd" providerId="ADAL" clId="{536ACFB3-143F-4958-9585-CC94062E01F1}"/>
    <pc:docChg chg="custSel modSld">
      <pc:chgData name="Briggs, Connor" userId="885b7513-d3fa-4947-add1-efc2b24f04bd" providerId="ADAL" clId="{536ACFB3-143F-4958-9585-CC94062E01F1}" dt="2021-06-28T18:23:23.955" v="4" actId="33524"/>
      <pc:docMkLst>
        <pc:docMk/>
      </pc:docMkLst>
      <pc:sldChg chg="modSp mod">
        <pc:chgData name="Briggs, Connor" userId="885b7513-d3fa-4947-add1-efc2b24f04bd" providerId="ADAL" clId="{536ACFB3-143F-4958-9585-CC94062E01F1}" dt="2021-06-28T18:23:23.955" v="4" actId="33524"/>
        <pc:sldMkLst>
          <pc:docMk/>
          <pc:sldMk cId="2774040958" sldId="337"/>
        </pc:sldMkLst>
        <pc:spChg chg="mod">
          <ac:chgData name="Briggs, Connor" userId="885b7513-d3fa-4947-add1-efc2b24f04bd" providerId="ADAL" clId="{536ACFB3-143F-4958-9585-CC94062E01F1}" dt="2021-06-28T18:23:23.955" v="4" actId="33524"/>
          <ac:spMkLst>
            <pc:docMk/>
            <pc:sldMk cId="2774040958" sldId="337"/>
            <ac:spMk id="4" creationId="{3F6CE2FE-F02B-461B-8C8F-E1DFA26F0ED4}"/>
          </ac:spMkLst>
        </pc:spChg>
      </pc:sldChg>
      <pc:sldChg chg="addCm modCm">
        <pc:chgData name="Briggs, Connor" userId="885b7513-d3fa-4947-add1-efc2b24f04bd" providerId="ADAL" clId="{536ACFB3-143F-4958-9585-CC94062E01F1}" dt="2021-06-28T18:03:27.220" v="1" actId="1589"/>
        <pc:sldMkLst>
          <pc:docMk/>
          <pc:sldMk cId="2683950763" sldId="351"/>
        </pc:sldMkLst>
      </pc:sldChg>
      <pc:sldChg chg="addCm modCm">
        <pc:chgData name="Briggs, Connor" userId="885b7513-d3fa-4947-add1-efc2b24f04bd" providerId="ADAL" clId="{536ACFB3-143F-4958-9585-CC94062E01F1}" dt="2021-06-28T18:05:19.196" v="3"/>
        <pc:sldMkLst>
          <pc:docMk/>
          <pc:sldMk cId="2377603730" sldId="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ealprod.tea.state.tx.us/tims/browse/TSDSKB-592" TargetMode="External"/><Relationship Id="rId3" Type="http://schemas.openxmlformats.org/officeDocument/2006/relationships/hyperlink" Target="mailto:TSDSCustomerSupport@tea.texas.gov" TargetMode="External"/><Relationship Id="rId7" Type="http://schemas.openxmlformats.org/officeDocument/2006/relationships/hyperlink" Target="https://tealprod.tea.state.tx.us/tims/browse/TSDSKB-585" TargetMode="External"/><Relationship Id="rId2" Type="http://schemas.openxmlformats.org/officeDocument/2006/relationships/hyperlink" Target="https://tealprod.tea.state.tx.us/TWEDS/90/423/0/0/Introduction/List/660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SpecialEducation@tea.texas.gov" TargetMode="External"/><Relationship Id="rId5" Type="http://schemas.openxmlformats.org/officeDocument/2006/relationships/hyperlink" Target="https://www.texasstudentdatasystem.org/node/2872" TargetMode="External"/><Relationship Id="rId4" Type="http://schemas.openxmlformats.org/officeDocument/2006/relationships/hyperlink" Target="https://tea.texas.gov/about-tea/news-and-multimedia/correspondence/taa-letters/state-performance-plan-indicator-14-in-the-texas-student-data-syste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SPPI-14</a:t>
            </a: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CURRENT KNOWN ISSUES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Students reported as a leaver at a closed campus are not printing on the </a:t>
            </a:r>
            <a:r>
              <a:rPr lang="en-US" b="1"/>
              <a:t>SPP0-000-001</a:t>
            </a:r>
            <a:r>
              <a:rPr lang="en-US"/>
              <a:t> report.</a:t>
            </a:r>
          </a:p>
          <a:p>
            <a:pPr lvl="1"/>
            <a:endParaRPr lang="en-US"/>
          </a:p>
          <a:p>
            <a:pPr lvl="1"/>
            <a:r>
              <a:rPr lang="en-US"/>
              <a:t>This issue is tentatively scheduled to be </a:t>
            </a:r>
            <a:r>
              <a:rPr lang="en-US" b="1"/>
              <a:t>resolved</a:t>
            </a:r>
            <a:r>
              <a:rPr lang="en-US"/>
              <a:t> in the </a:t>
            </a:r>
            <a:r>
              <a:rPr lang="en-US" b="1" dirty="0"/>
              <a:t>November 5</a:t>
            </a:r>
            <a:r>
              <a:rPr lang="en-US" b="1"/>
              <a:t>, 2021</a:t>
            </a:r>
            <a:r>
              <a:rPr lang="en-US" b="1" dirty="0"/>
              <a:t> </a:t>
            </a:r>
            <a:r>
              <a:rPr lang="en-US"/>
              <a:t>software </a:t>
            </a:r>
            <a:r>
              <a:rPr lang="en-US" dirty="0"/>
              <a:t>release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4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SPPI-14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2021-2022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Application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Report Updates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Business Rule 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Code Table Updates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Known Issues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97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TIMELINE: </a:t>
            </a:r>
            <a:r>
              <a:rPr lang="en-US">
                <a:ea typeface="+mn-lt"/>
                <a:cs typeface="+mn-lt"/>
              </a:rPr>
              <a:t>2021-2022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898" y="1482513"/>
            <a:ext cx="8988726" cy="435133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Submission Due: </a:t>
            </a:r>
            <a:r>
              <a:rPr lang="en-US">
                <a:ea typeface="+mn-lt"/>
                <a:cs typeface="+mn-lt"/>
              </a:rPr>
              <a:t>February 17, 2022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7D000B-F323-4AEF-8058-4E0D6CC4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78198"/>
              </p:ext>
            </p:extLst>
          </p:nvPr>
        </p:nvGraphicFramePr>
        <p:xfrm>
          <a:off x="2194034" y="2102068"/>
          <a:ext cx="9783138" cy="309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6241">
                  <a:extLst>
                    <a:ext uri="{9D8B030D-6E8A-4147-A177-3AD203B41FA5}">
                      <a16:colId xmlns:a16="http://schemas.microsoft.com/office/drawing/2014/main" val="3617173912"/>
                    </a:ext>
                  </a:extLst>
                </a:gridCol>
                <a:gridCol w="2806897">
                  <a:extLst>
                    <a:ext uri="{9D8B030D-6E8A-4147-A177-3AD203B41FA5}">
                      <a16:colId xmlns:a16="http://schemas.microsoft.com/office/drawing/2014/main" val="2463953754"/>
                    </a:ext>
                  </a:extLst>
                </a:gridCol>
              </a:tblGrid>
              <a:tr h="618109">
                <a:tc gridSpan="2"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>
                          <a:effectLst/>
                        </a:rPr>
                        <a:t> State Performance Plan Indicator (SPPI) 14 Collection</a:t>
                      </a:r>
                      <a:endParaRPr lang="en-US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164357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TSDS ready to load data to eDM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August 2,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323492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SPPI-14 ready for users to promote data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  September 13, 2021</a:t>
                      </a:r>
                      <a:endParaRPr lang="en-US" sz="2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088031"/>
                  </a:ext>
                </a:extLst>
              </a:tr>
              <a:tr h="618108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SPPI-14 ready for users to complete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kern="1200">
                          <a:effectLst/>
                        </a:rPr>
                        <a:t>  October 25, 2021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3334711"/>
                  </a:ext>
                </a:extLst>
              </a:tr>
              <a:tr h="6181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SPPI-14 </a:t>
                      </a:r>
                      <a:r>
                        <a:rPr lang="en-US" sz="2400" b="0" i="0" u="none" strike="noStrike" kern="1200" noProof="0">
                          <a:effectLst/>
                        </a:rPr>
                        <a:t>s</a:t>
                      </a:r>
                      <a:r>
                        <a:rPr lang="en-US" sz="2400" b="0" i="0" u="none" strike="noStrike" kern="1200" noProof="0">
                          <a:effectLst/>
                          <a:latin typeface="Calibri"/>
                        </a:rPr>
                        <a:t>ubmission due date for LEAs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kern="1200" noProof="0" dirty="0">
                          <a:effectLst/>
                          <a:latin typeface="Calibri"/>
                        </a:rPr>
                        <a:t>  February 1</a:t>
                      </a:r>
                      <a:r>
                        <a:rPr lang="en-US" sz="2400" kern="1200" dirty="0">
                          <a:effectLst/>
                        </a:rPr>
                        <a:t>7, 2022</a:t>
                      </a:r>
                      <a:endParaRPr lang="en-US" sz="24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750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95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SPPI-14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2021-2022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Application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Report Updates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Business Rule 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Code Table Updates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Known Issues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65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553" y="910159"/>
            <a:ext cx="8988726" cy="5773737"/>
          </a:xfrm>
        </p:spPr>
        <p:txBody>
          <a:bodyPr lIns="91440" tIns="45720" rIns="91440" bIns="45720" anchor="t"/>
          <a:lstStyle/>
          <a:p>
            <a:r>
              <a:rPr lang="en-US" b="1">
                <a:ea typeface="+mn-lt"/>
                <a:cs typeface="+mn-lt"/>
              </a:rPr>
              <a:t>Technical Specifications: </a:t>
            </a:r>
            <a:endParaRPr lang="en-US">
              <a:cs typeface="Calibri" panose="020F0502020204030204"/>
            </a:endParaRPr>
          </a:p>
          <a:p>
            <a:pPr lvl="1"/>
            <a:r>
              <a:rPr lang="en-US" dirty="0">
                <a:hlinkClick r:id="rId2"/>
              </a:rPr>
              <a:t>TSDS Web-Enabled Data Standards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 sz="1200" b="1" u="sng"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Technical Support: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b="1">
                <a:ea typeface="+mn-lt"/>
                <a:cs typeface="+mn-lt"/>
                <a:hlinkClick r:id="rId3"/>
              </a:rPr>
              <a:t>TSDSCustomerSupport@tea.texas.gov</a:t>
            </a:r>
            <a:r>
              <a:rPr lang="en-US" b="1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lvl="1"/>
            <a:endParaRPr lang="en-US" sz="1200" b="1">
              <a:ea typeface="+mn-lt"/>
              <a:cs typeface="+mn-lt"/>
            </a:endParaRPr>
          </a:p>
          <a:p>
            <a:pPr>
              <a:buClr>
                <a:srgbClr val="F16038"/>
              </a:buClr>
              <a:buFont typeface="Wingdings,Sans-Serif" panose="020B0604020202020204" pitchFamily="34" charset="0"/>
              <a:buChar char="§"/>
            </a:pPr>
            <a:r>
              <a:rPr lang="en-US" b="1">
                <a:ea typeface="+mn-lt"/>
                <a:cs typeface="+mn-lt"/>
              </a:rPr>
              <a:t>SPPI-14 Program Area:</a:t>
            </a:r>
            <a:endParaRPr lang="en-US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§"/>
            </a:pPr>
            <a:r>
              <a:rPr lang="en-US" b="1">
                <a:ea typeface="+mn-lt"/>
                <a:cs typeface="+mn-lt"/>
                <a:hlinkClick r:id="rId4"/>
              </a:rPr>
              <a:t>SPPI-14 TAA</a:t>
            </a:r>
            <a:endParaRPr lang="en-US" b="1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§"/>
            </a:pPr>
            <a:r>
              <a:rPr lang="en-US" b="1">
                <a:ea typeface="+mn-lt"/>
                <a:cs typeface="+mn-lt"/>
                <a:hlinkClick r:id="rId5"/>
              </a:rPr>
              <a:t>SPPI-14 – TSDS website</a:t>
            </a:r>
            <a:endParaRPr lang="en-US" b="1">
              <a:ea typeface="+mn-lt"/>
              <a:cs typeface="+mn-lt"/>
            </a:endParaRPr>
          </a:p>
          <a:p>
            <a:pPr lvl="1">
              <a:buFont typeface="Wingdings,Sans-Serif" panose="020B0604020202020204" pitchFamily="34" charset="0"/>
              <a:buChar char="§"/>
            </a:pPr>
            <a:r>
              <a:rPr lang="en-US" b="1">
                <a:ea typeface="+mn-lt"/>
                <a:cs typeface="+mn-lt"/>
                <a:hlinkClick r:id="rId6"/>
              </a:rPr>
              <a:t>SpecialEducation@tea.texas.gov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 sz="1200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Knowledge Base Articles: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i="1">
                <a:ea typeface="+mn-lt"/>
                <a:cs typeface="+mn-lt"/>
                <a:hlinkClick r:id="rId7"/>
              </a:rPr>
              <a:t>TSDSKB-585</a:t>
            </a:r>
            <a:r>
              <a:rPr lang="en-US" i="1">
                <a:ea typeface="+mn-lt"/>
                <a:cs typeface="+mn-lt"/>
              </a:rPr>
              <a:t> General FAQs for SPPI-14</a:t>
            </a:r>
            <a:endParaRPr lang="en-US">
              <a:cs typeface="Calibri"/>
            </a:endParaRPr>
          </a:p>
          <a:p>
            <a:pPr lvl="1"/>
            <a:r>
              <a:rPr lang="en-US" i="1">
                <a:ea typeface="+mn-lt"/>
                <a:cs typeface="+mn-lt"/>
                <a:hlinkClick r:id="rId8"/>
              </a:rPr>
              <a:t>TSDSKB-592</a:t>
            </a:r>
            <a:r>
              <a:rPr lang="en-US" i="1">
                <a:ea typeface="+mn-lt"/>
                <a:cs typeface="+mn-lt"/>
              </a:rPr>
              <a:t> SPPI-14 Promotion Questions</a:t>
            </a:r>
            <a:endParaRPr lang="en-US" i="1">
              <a:cs typeface="Calibri"/>
            </a:endParaRPr>
          </a:p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7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SPPI-14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2021-2022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Application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Report Updates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Business Rule 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Code Table Updates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Known Issues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50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SPPI-14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2021-2022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Application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Report Updates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Business Rule 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Code Table Updates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Known Issues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71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</a:t>
            </a:r>
            <a:r>
              <a:rPr lang="en-US" sz="36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APPLICATION </a:t>
            </a:r>
            <a:r>
              <a:rPr lang="en-US">
                <a:cs typeface="Calibri"/>
              </a:rPr>
              <a:t>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920" y="918625"/>
            <a:ext cx="10024325" cy="5939375"/>
          </a:xfrm>
        </p:spPr>
        <p:txBody>
          <a:bodyPr lIns="91440" tIns="45720" rIns="91440" bIns="45720" anchor="t"/>
          <a:lstStyle/>
          <a:p>
            <a:r>
              <a:rPr lang="en-US"/>
              <a:t>Previous SPPI-14 data collections in TSDS did not capture </a:t>
            </a:r>
            <a:r>
              <a:rPr lang="en-US" b="1"/>
              <a:t>ADA 0 </a:t>
            </a:r>
            <a:r>
              <a:rPr lang="en-US"/>
              <a:t>students because they were not reported in the prior year PEIMS Summer submission.</a:t>
            </a:r>
          </a:p>
          <a:p>
            <a:pPr lvl="1"/>
            <a:r>
              <a:rPr lang="en-US">
                <a:cs typeface="Calibri"/>
              </a:rPr>
              <a:t>For 2020-2021, these students were reported through a spreadsheet outside of TSDS.</a:t>
            </a:r>
          </a:p>
          <a:p>
            <a:r>
              <a:rPr lang="en-US"/>
              <a:t>Beginning with the </a:t>
            </a:r>
            <a:r>
              <a:rPr lang="en-US" b="1"/>
              <a:t>2021-2022 </a:t>
            </a:r>
            <a:r>
              <a:rPr lang="en-US"/>
              <a:t>school year, the SPPI-14 </a:t>
            </a:r>
            <a:r>
              <a:rPr lang="en-US" b="1"/>
              <a:t>promotion logic </a:t>
            </a:r>
            <a:r>
              <a:rPr lang="en-US"/>
              <a:t>will be updated to capture </a:t>
            </a:r>
            <a:r>
              <a:rPr lang="en-US" dirty="0"/>
              <a:t>special education students from both the prior year </a:t>
            </a:r>
            <a:r>
              <a:rPr lang="en-US" b="1" dirty="0"/>
              <a:t>PEIMS Fall </a:t>
            </a:r>
            <a:r>
              <a:rPr lang="en-US" dirty="0"/>
              <a:t>and </a:t>
            </a:r>
            <a:r>
              <a:rPr lang="en-US" b="1" dirty="0"/>
              <a:t>PEIMS Summer </a:t>
            </a:r>
            <a:r>
              <a:rPr lang="en-US" dirty="0"/>
              <a:t>submissions.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Special education students with an ADA-ELIGIBILITY-CODE of ‘0’ in the prior year </a:t>
            </a:r>
            <a:r>
              <a:rPr lang="en-US" b="1" dirty="0">
                <a:cs typeface="Calibri"/>
              </a:rPr>
              <a:t>PEIMS Fall </a:t>
            </a:r>
            <a:r>
              <a:rPr lang="en-US" dirty="0">
                <a:cs typeface="Calibri"/>
              </a:rPr>
              <a:t>will have their data promoted from that submission. </a:t>
            </a:r>
          </a:p>
          <a:p>
            <a:pPr lvl="1"/>
            <a:r>
              <a:rPr lang="en-US" dirty="0">
                <a:cs typeface="Calibri"/>
              </a:rPr>
              <a:t>All other SPED students reported in the </a:t>
            </a:r>
            <a:r>
              <a:rPr lang="en-US" b="1" dirty="0">
                <a:cs typeface="Calibri"/>
              </a:rPr>
              <a:t>PEIMS Summer </a:t>
            </a:r>
            <a:r>
              <a:rPr lang="en-US" dirty="0">
                <a:cs typeface="Calibri"/>
              </a:rPr>
              <a:t>submission will have their data promoted from that submission.</a:t>
            </a:r>
            <a:endParaRPr lang="en-US">
              <a:cs typeface="Calibri"/>
            </a:endParaRPr>
          </a:p>
          <a:p>
            <a:pPr lvl="1"/>
            <a:r>
              <a:rPr lang="en-US"/>
              <a:t>The CORE application will retrieve this certified data automatically. LEAs </a:t>
            </a:r>
            <a:r>
              <a:rPr lang="en-US" b="1"/>
              <a:t>do not need to reload </a:t>
            </a:r>
            <a:r>
              <a:rPr lang="en-US"/>
              <a:t>PEIMS data for the SPPI-14 data collection.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5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870314" cy="4351338"/>
          </a:xfrm>
        </p:spPr>
        <p:txBody>
          <a:bodyPr lIns="91440" tIns="45720" rIns="91440" bIns="45720" anchor="t"/>
          <a:lstStyle/>
          <a:p>
            <a:r>
              <a:rPr lang="en-US"/>
              <a:t>The following new report will be implemented to assist </a:t>
            </a:r>
            <a:r>
              <a:rPr lang="en-US" b="1"/>
              <a:t>ESCs </a:t>
            </a:r>
            <a:r>
              <a:rPr lang="en-US"/>
              <a:t>and TEA program staff in determining which LEAs are </a:t>
            </a:r>
            <a:r>
              <a:rPr lang="en-US" b="1"/>
              <a:t>expected</a:t>
            </a:r>
            <a:r>
              <a:rPr lang="en-US"/>
              <a:t> to submit data for the SPPI-14 collection</a:t>
            </a:r>
          </a:p>
          <a:p>
            <a:endParaRPr lang="en-US"/>
          </a:p>
          <a:p>
            <a:pPr lvl="1"/>
            <a:r>
              <a:rPr lang="en-US" b="1"/>
              <a:t>SPP0-000-002: TSDS SPPI-14 Expected Student Counts Report</a:t>
            </a:r>
            <a:endParaRPr lang="en-US" b="1">
              <a:cs typeface="Calibri"/>
            </a:endParaRPr>
          </a:p>
          <a:p>
            <a:pPr lvl="1"/>
            <a:endParaRPr lang="en-US"/>
          </a:p>
          <a:p>
            <a:r>
              <a:rPr lang="en-US"/>
              <a:t>The report will only be available at the ESC and TEA level and is tentatively scheduled for Fall 2021.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0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REPORT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918625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/>
              <a:t>The </a:t>
            </a:r>
            <a:r>
              <a:rPr lang="en-US" b="1"/>
              <a:t>SPP0-000-002 </a:t>
            </a:r>
            <a:r>
              <a:rPr lang="en-US"/>
              <a:t>report will display the following:</a:t>
            </a:r>
          </a:p>
          <a:p>
            <a:pPr lvl="1"/>
            <a:r>
              <a:rPr lang="en-US" b="1"/>
              <a:t>LEA Name</a:t>
            </a:r>
          </a:p>
          <a:p>
            <a:pPr lvl="1"/>
            <a:r>
              <a:rPr lang="en-US" b="1"/>
              <a:t>LEA ID</a:t>
            </a:r>
          </a:p>
          <a:p>
            <a:pPr lvl="1"/>
            <a:r>
              <a:rPr lang="en-US" b="1"/>
              <a:t>LEA Data Status </a:t>
            </a:r>
            <a:r>
              <a:rPr lang="en-US"/>
              <a:t>– the current status of the LEA’s SPPI-14 data collection.</a:t>
            </a:r>
          </a:p>
          <a:p>
            <a:pPr lvl="1"/>
            <a:r>
              <a:rPr lang="en-US" b="1"/>
              <a:t>Expected Student Counts </a:t>
            </a:r>
            <a:r>
              <a:rPr lang="en-US"/>
              <a:t>– the number of students that meet the promotion logic for SPPI-14, based on the prior year certified PEIMS data and the data loaded to the ODS for PEIMS Fall in the current school year.</a:t>
            </a:r>
          </a:p>
        </p:txBody>
      </p:sp>
      <p:pic>
        <p:nvPicPr>
          <p:cNvPr id="5" name="Picture 4" descr="SPP0-000-002 Report Sample">
            <a:extLst>
              <a:ext uri="{FF2B5EF4-FFF2-40B4-BE49-F238E27FC236}">
                <a16:creationId xmlns:a16="http://schemas.microsoft.com/office/drawing/2014/main" id="{BF900A22-DDFF-404F-9601-46B82565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64" y="4270065"/>
            <a:ext cx="9951921" cy="25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BUSINESS RULE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913" y="1495425"/>
            <a:ext cx="8988425" cy="4351338"/>
          </a:xfrm>
        </p:spPr>
        <p:txBody>
          <a:bodyPr/>
          <a:lstStyle/>
          <a:p>
            <a:r>
              <a:rPr lang="en-US" sz="3600"/>
              <a:t>2021-2022 </a:t>
            </a:r>
          </a:p>
          <a:p>
            <a:pPr lvl="1"/>
            <a:r>
              <a:rPr lang="en-US" sz="3200"/>
              <a:t>No New Business Rules</a:t>
            </a:r>
          </a:p>
          <a:p>
            <a:pPr lvl="1"/>
            <a:r>
              <a:rPr lang="en-US" sz="3200"/>
              <a:t>No Updated Business Rules</a:t>
            </a:r>
          </a:p>
          <a:p>
            <a:pPr lvl="1"/>
            <a:r>
              <a:rPr lang="en-US" sz="3200"/>
              <a:t>No Deleted Business Rules</a:t>
            </a:r>
          </a:p>
        </p:txBody>
      </p:sp>
    </p:spTree>
    <p:extLst>
      <p:ext uri="{BB962C8B-B14F-4D97-AF65-F5344CB8AC3E}">
        <p14:creationId xmlns:p14="http://schemas.microsoft.com/office/powerpoint/2010/main" val="342060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2021-2022: CODE TABLE UPDATES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513085-28C6-4399-96AC-792AE5AE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913" y="1495425"/>
            <a:ext cx="8988425" cy="4351338"/>
          </a:xfrm>
        </p:spPr>
        <p:txBody>
          <a:bodyPr/>
          <a:lstStyle/>
          <a:p>
            <a:r>
              <a:rPr lang="en-US" sz="3600"/>
              <a:t>2021-2022 </a:t>
            </a:r>
          </a:p>
          <a:p>
            <a:pPr lvl="1"/>
            <a:r>
              <a:rPr lang="en-US" sz="3200"/>
              <a:t>No New Code Tables</a:t>
            </a:r>
          </a:p>
          <a:p>
            <a:pPr lvl="1"/>
            <a:r>
              <a:rPr lang="en-US" sz="3200"/>
              <a:t>No Updated Code Tables</a:t>
            </a:r>
          </a:p>
          <a:p>
            <a:pPr lvl="1"/>
            <a:r>
              <a:rPr lang="en-US" sz="3200"/>
              <a:t>No Deleted Code Tables</a:t>
            </a:r>
          </a:p>
        </p:txBody>
      </p:sp>
    </p:spTree>
    <p:extLst>
      <p:ext uri="{BB962C8B-B14F-4D97-AF65-F5344CB8AC3E}">
        <p14:creationId xmlns:p14="http://schemas.microsoft.com/office/powerpoint/2010/main" val="253055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SPPI-14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2021-2022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Application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>
                <a:solidFill>
                  <a:srgbClr val="0D6CB9"/>
                </a:solidFill>
                <a:latin typeface="Calibri" panose="020F0502020204030204"/>
                <a:ea typeface="+mn-lt"/>
                <a:cs typeface="Calibri" panose="020F0502020204030204"/>
              </a:rPr>
              <a:t>Report Updates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Business Rule Updates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Code Table Updates</a:t>
            </a:r>
          </a:p>
          <a:p>
            <a:pPr lvl="1">
              <a:buClr>
                <a:srgbClr val="F16038"/>
              </a:buClr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Current Known Issues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Timeline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160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Technical Resources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93408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692CD-7339-4E15-8B85-65EB8EAE7D5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33e3360-6378-4210-ada2-16ccdb17d2cd"/>
    <ds:schemaRef ds:uri="963efe96-9f3c-464d-8c8b-c76864a22ed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1281E-A87C-40EF-BEB6-CBC0B7E48E48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1</TotalTime>
  <Words>560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Wingdings,Sans-Serif</vt:lpstr>
      <vt:lpstr>2_Office Theme</vt:lpstr>
      <vt:lpstr>SPPI-14</vt:lpstr>
      <vt:lpstr>AGENDA</vt:lpstr>
      <vt:lpstr>AGENDA</vt:lpstr>
      <vt:lpstr>2021-2022: APPLICATION UPDATES</vt:lpstr>
      <vt:lpstr>2021-2022: REPORT UPDATES</vt:lpstr>
      <vt:lpstr>2021-2022: REPORT UPDATES</vt:lpstr>
      <vt:lpstr>2021-2022: BUSINESS RULE UPDATES</vt:lpstr>
      <vt:lpstr>2021-2022: CODE TABLE UPDATES</vt:lpstr>
      <vt:lpstr>AGENDA</vt:lpstr>
      <vt:lpstr>CURRENT KNOWN ISSUES</vt:lpstr>
      <vt:lpstr>AGENDA</vt:lpstr>
      <vt:lpstr>TIMELINE: 2021-2022 </vt:lpstr>
      <vt:lpstr>AGENDA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2021summer-sppi14</dc:title>
  <dc:creator>Ulrich, Melanie</dc:creator>
  <cp:lastModifiedBy>Muffoletto, Jamie</cp:lastModifiedBy>
  <cp:revision>1</cp:revision>
  <dcterms:created xsi:type="dcterms:W3CDTF">2020-11-05T16:39:19Z</dcterms:created>
  <dcterms:modified xsi:type="dcterms:W3CDTF">2021-07-19T19:32:07Z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