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1"/>
  </p:notesMasterIdLst>
  <p:sldIdLst>
    <p:sldId id="258" r:id="rId5"/>
    <p:sldId id="267" r:id="rId6"/>
    <p:sldId id="289" r:id="rId7"/>
    <p:sldId id="292" r:id="rId8"/>
    <p:sldId id="303" r:id="rId9"/>
    <p:sldId id="287" r:id="rId10"/>
    <p:sldId id="293" r:id="rId11"/>
    <p:sldId id="294" r:id="rId12"/>
    <p:sldId id="295" r:id="rId13"/>
    <p:sldId id="297" r:id="rId14"/>
    <p:sldId id="304" r:id="rId15"/>
    <p:sldId id="299" r:id="rId16"/>
    <p:sldId id="300" r:id="rId17"/>
    <p:sldId id="305" r:id="rId18"/>
    <p:sldId id="306"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Muffoletto" initials="JM" lastIdx="11" clrIdx="0">
    <p:extLst>
      <p:ext uri="{19B8F6BF-5375-455C-9EA6-DF929625EA0E}">
        <p15:presenceInfo xmlns:p15="http://schemas.microsoft.com/office/powerpoint/2012/main" userId="S::Jamie.Muffoletto@tea.texas.gov::daf1e3c6-8137-448a-b141-d23049d419b5" providerId="AD"/>
      </p:ext>
    </p:extLst>
  </p:cmAuthor>
  <p:cmAuthor id="2" name="Leticia Ollervidez" initials="LO" lastIdx="10" clrIdx="1">
    <p:extLst>
      <p:ext uri="{19B8F6BF-5375-455C-9EA6-DF929625EA0E}">
        <p15:presenceInfo xmlns:p15="http://schemas.microsoft.com/office/powerpoint/2012/main" userId="S::Leticia.Ollervidez@tea.texas.gov::12ccd2a1-d554-4cac-b492-4e314c2b5f8f" providerId="AD"/>
      </p:ext>
    </p:extLst>
  </p:cmAuthor>
  <p:cmAuthor id="3" name="Simons, Leanne" initials="SL" lastIdx="10" clrIdx="2">
    <p:extLst>
      <p:ext uri="{19B8F6BF-5375-455C-9EA6-DF929625EA0E}">
        <p15:presenceInfo xmlns:p15="http://schemas.microsoft.com/office/powerpoint/2012/main" userId="S::leanne.simons@tea.texas.gov::f0b41770-584b-4844-b5c5-b29dec998724" providerId="AD"/>
      </p:ext>
    </p:extLst>
  </p:cmAuthor>
  <p:cmAuthor id="4" name="Hanson, Terri" initials="HT" lastIdx="9" clrIdx="3">
    <p:extLst>
      <p:ext uri="{19B8F6BF-5375-455C-9EA6-DF929625EA0E}">
        <p15:presenceInfo xmlns:p15="http://schemas.microsoft.com/office/powerpoint/2012/main" userId="S::Terri.Hanson@tea.texas.gov::a02fd813-d4f3-43fd-83dd-7393041517de" providerId="AD"/>
      </p:ext>
    </p:extLst>
  </p:cmAuthor>
  <p:cmAuthor id="5" name="Sharp, Stephanie" initials="SS" lastIdx="1" clrIdx="4">
    <p:extLst>
      <p:ext uri="{19B8F6BF-5375-455C-9EA6-DF929625EA0E}">
        <p15:presenceInfo xmlns:p15="http://schemas.microsoft.com/office/powerpoint/2012/main" userId="S::stephanie.sharp@tea.texas.gov::4b7f997e-11e2-446b-b7b6-32dc10576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D6CB9"/>
    <a:srgbClr val="0A518B"/>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A9D51-7C45-44AB-8FE1-0FBEB862463B}" v="13" dt="2021-07-19T18:05:01.465"/>
    <p1510:client id="{70BC9C81-4101-431D-B0D0-B023015F49AE}" v="6" dt="2021-07-19T19:39:46.399"/>
    <p1510:client id="{CF4B7984-E4F5-0BC8-9913-224F0CD753FA}" v="30" dt="2021-07-20T14:31:27.064"/>
    <p1510:client id="{F3958CFD-415D-41A9-B84E-34B466E93018}" v="28" dt="2021-07-19T18:17:21.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79" d="100"/>
          <a:sy n="79" d="100"/>
        </p:scale>
        <p:origin x="126" y="516"/>
      </p:cViewPr>
      <p:guideLst/>
    </p:cSldViewPr>
  </p:slideViewPr>
  <p:outlineViewPr>
    <p:cViewPr>
      <p:scale>
        <a:sx n="33" d="100"/>
        <a:sy n="33" d="100"/>
      </p:scale>
      <p:origin x="0" y="-36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ervidez, Leticia" userId="S::leticia.ollervidez@tea.texas.gov::12ccd2a1-d554-4cac-b492-4e314c2b5f8f" providerId="AD" clId="Web-{AE22BE03-1E39-8ACE-42B6-6D1B502006F1}"/>
    <pc:docChg chg="modSld">
      <pc:chgData name="Ollervidez, Leticia" userId="S::leticia.ollervidez@tea.texas.gov::12ccd2a1-d554-4cac-b492-4e314c2b5f8f" providerId="AD" clId="Web-{AE22BE03-1E39-8ACE-42B6-6D1B502006F1}" dt="2021-07-15T13:26:16.771" v="18"/>
      <pc:docMkLst>
        <pc:docMk/>
      </pc:docMkLst>
      <pc:sldChg chg="addCm">
        <pc:chgData name="Ollervidez, Leticia" userId="S::leticia.ollervidez@tea.texas.gov::12ccd2a1-d554-4cac-b492-4e314c2b5f8f" providerId="AD" clId="Web-{AE22BE03-1E39-8ACE-42B6-6D1B502006F1}" dt="2021-07-15T13:26:16.771" v="18"/>
        <pc:sldMkLst>
          <pc:docMk/>
          <pc:sldMk cId="3498136201" sldId="267"/>
        </pc:sldMkLst>
      </pc:sldChg>
      <pc:sldChg chg="modSp addCm">
        <pc:chgData name="Ollervidez, Leticia" userId="S::leticia.ollervidez@tea.texas.gov::12ccd2a1-d554-4cac-b492-4e314c2b5f8f" providerId="AD" clId="Web-{AE22BE03-1E39-8ACE-42B6-6D1B502006F1}" dt="2021-07-15T13:23:21.765" v="17" actId="20577"/>
        <pc:sldMkLst>
          <pc:docMk/>
          <pc:sldMk cId="675513003" sldId="303"/>
        </pc:sldMkLst>
        <pc:spChg chg="mod">
          <ac:chgData name="Ollervidez, Leticia" userId="S::leticia.ollervidez@tea.texas.gov::12ccd2a1-d554-4cac-b492-4e314c2b5f8f" providerId="AD" clId="Web-{AE22BE03-1E39-8ACE-42B6-6D1B502006F1}" dt="2021-07-15T13:23:21.765" v="17" actId="20577"/>
          <ac:spMkLst>
            <pc:docMk/>
            <pc:sldMk cId="675513003" sldId="303"/>
            <ac:spMk id="4" creationId="{9F800888-D9B6-49F1-8B90-B7E4BB43ED5B}"/>
          </ac:spMkLst>
        </pc:spChg>
      </pc:sldChg>
    </pc:docChg>
  </pc:docChgLst>
  <pc:docChgLst>
    <pc:chgData name="Simons, Leanne" userId="S::leanne.simons@tea.texas.gov::f0b41770-584b-4844-b5c5-b29dec998724" providerId="AD" clId="Web-{5A761D76-3D99-478B-2E06-4A55AC5D886F}"/>
    <pc:docChg chg="">
      <pc:chgData name="Simons, Leanne" userId="S::leanne.simons@tea.texas.gov::f0b41770-584b-4844-b5c5-b29dec998724" providerId="AD" clId="Web-{5A761D76-3D99-478B-2E06-4A55AC5D886F}" dt="2021-07-01T21:42:13.864" v="0"/>
      <pc:docMkLst>
        <pc:docMk/>
      </pc:docMkLst>
      <pc:sldChg chg="addCm">
        <pc:chgData name="Simons, Leanne" userId="S::leanne.simons@tea.texas.gov::f0b41770-584b-4844-b5c5-b29dec998724" providerId="AD" clId="Web-{5A761D76-3D99-478B-2E06-4A55AC5D886F}" dt="2021-07-01T21:42:13.864" v="0"/>
        <pc:sldMkLst>
          <pc:docMk/>
          <pc:sldMk cId="713327329" sldId="292"/>
        </pc:sldMkLst>
      </pc:sldChg>
    </pc:docChg>
  </pc:docChgLst>
  <pc:docChgLst>
    <pc:chgData name="Muffoletto, Jamie" userId="daf1e3c6-8137-448a-b141-d23049d419b5" providerId="ADAL" clId="{70BC9C81-4101-431D-B0D0-B023015F49AE}"/>
    <pc:docChg chg="custSel modSld">
      <pc:chgData name="Muffoletto, Jamie" userId="daf1e3c6-8137-448a-b141-d23049d419b5" providerId="ADAL" clId="{70BC9C81-4101-431D-B0D0-B023015F49AE}" dt="2021-07-19T19:39:52.456" v="281" actId="33553"/>
      <pc:docMkLst>
        <pc:docMk/>
      </pc:docMkLst>
      <pc:sldChg chg="modSp mod">
        <pc:chgData name="Muffoletto, Jamie" userId="daf1e3c6-8137-448a-b141-d23049d419b5" providerId="ADAL" clId="{70BC9C81-4101-431D-B0D0-B023015F49AE}" dt="2021-07-19T19:37:32.854" v="78" actId="962"/>
        <pc:sldMkLst>
          <pc:docMk/>
          <pc:sldMk cId="3454714779" sldId="287"/>
        </pc:sldMkLst>
        <pc:picChg chg="mod">
          <ac:chgData name="Muffoletto, Jamie" userId="daf1e3c6-8137-448a-b141-d23049d419b5" providerId="ADAL" clId="{70BC9C81-4101-431D-B0D0-B023015F49AE}" dt="2021-07-19T19:37:32.854" v="78" actId="962"/>
          <ac:picMkLst>
            <pc:docMk/>
            <pc:sldMk cId="3454714779" sldId="287"/>
            <ac:picMk id="6" creationId="{D1459724-3818-4E42-8AB9-0EF3A8A06484}"/>
          </ac:picMkLst>
        </pc:picChg>
      </pc:sldChg>
      <pc:sldChg chg="modSp mod">
        <pc:chgData name="Muffoletto, Jamie" userId="daf1e3c6-8137-448a-b141-d23049d419b5" providerId="ADAL" clId="{70BC9C81-4101-431D-B0D0-B023015F49AE}" dt="2021-07-19T19:36:37.804" v="14" actId="20577"/>
        <pc:sldMkLst>
          <pc:docMk/>
          <pc:sldMk cId="1194082027" sldId="289"/>
        </pc:sldMkLst>
        <pc:spChg chg="mod">
          <ac:chgData name="Muffoletto, Jamie" userId="daf1e3c6-8137-448a-b141-d23049d419b5" providerId="ADAL" clId="{70BC9C81-4101-431D-B0D0-B023015F49AE}" dt="2021-07-19T19:36:37.804" v="14" actId="20577"/>
          <ac:spMkLst>
            <pc:docMk/>
            <pc:sldMk cId="1194082027" sldId="289"/>
            <ac:spMk id="4" creationId="{9F800888-D9B6-49F1-8B90-B7E4BB43ED5B}"/>
          </ac:spMkLst>
        </pc:spChg>
      </pc:sldChg>
      <pc:sldChg chg="addSp delSp modSp mod">
        <pc:chgData name="Muffoletto, Jamie" userId="daf1e3c6-8137-448a-b141-d23049d419b5" providerId="ADAL" clId="{70BC9C81-4101-431D-B0D0-B023015F49AE}" dt="2021-07-19T19:39:18.453" v="276" actId="33553"/>
        <pc:sldMkLst>
          <pc:docMk/>
          <pc:sldMk cId="713327329" sldId="292"/>
        </pc:sldMkLst>
        <pc:spChg chg="add del mod">
          <ac:chgData name="Muffoletto, Jamie" userId="daf1e3c6-8137-448a-b141-d23049d419b5" providerId="ADAL" clId="{70BC9C81-4101-431D-B0D0-B023015F49AE}" dt="2021-07-19T19:39:10.058" v="275" actId="478"/>
          <ac:spMkLst>
            <pc:docMk/>
            <pc:sldMk cId="713327329" sldId="292"/>
            <ac:spMk id="2" creationId="{E41DBD5C-88F5-4B11-B5CA-D97FE0BE408C}"/>
          </ac:spMkLst>
        </pc:spChg>
        <pc:spChg chg="mod">
          <ac:chgData name="Muffoletto, Jamie" userId="daf1e3c6-8137-448a-b141-d23049d419b5" providerId="ADAL" clId="{70BC9C81-4101-431D-B0D0-B023015F49AE}" dt="2021-07-19T19:39:18.453" v="276" actId="33553"/>
          <ac:spMkLst>
            <pc:docMk/>
            <pc:sldMk cId="713327329" sldId="292"/>
            <ac:spMk id="5" creationId="{3ACB3B1E-248F-4948-9A61-3494EDC077EF}"/>
          </ac:spMkLst>
        </pc:spChg>
      </pc:sldChg>
      <pc:sldChg chg="modSp mod">
        <pc:chgData name="Muffoletto, Jamie" userId="daf1e3c6-8137-448a-b141-d23049d419b5" providerId="ADAL" clId="{70BC9C81-4101-431D-B0D0-B023015F49AE}" dt="2021-07-19T19:37:45.519" v="112" actId="962"/>
        <pc:sldMkLst>
          <pc:docMk/>
          <pc:sldMk cId="2419527611" sldId="293"/>
        </pc:sldMkLst>
        <pc:picChg chg="mod">
          <ac:chgData name="Muffoletto, Jamie" userId="daf1e3c6-8137-448a-b141-d23049d419b5" providerId="ADAL" clId="{70BC9C81-4101-431D-B0D0-B023015F49AE}" dt="2021-07-19T19:37:45.519" v="112" actId="962"/>
          <ac:picMkLst>
            <pc:docMk/>
            <pc:sldMk cId="2419527611" sldId="293"/>
            <ac:picMk id="6" creationId="{D5BE2279-2010-4FCC-A139-D70CFB712154}"/>
          </ac:picMkLst>
        </pc:picChg>
      </pc:sldChg>
      <pc:sldChg chg="modSp mod">
        <pc:chgData name="Muffoletto, Jamie" userId="daf1e3c6-8137-448a-b141-d23049d419b5" providerId="ADAL" clId="{70BC9C81-4101-431D-B0D0-B023015F49AE}" dt="2021-07-19T19:36:46.429" v="28" actId="20577"/>
        <pc:sldMkLst>
          <pc:docMk/>
          <pc:sldMk cId="3866521363" sldId="294"/>
        </pc:sldMkLst>
        <pc:spChg chg="mod">
          <ac:chgData name="Muffoletto, Jamie" userId="daf1e3c6-8137-448a-b141-d23049d419b5" providerId="ADAL" clId="{70BC9C81-4101-431D-B0D0-B023015F49AE}" dt="2021-07-19T19:36:46.429" v="28" actId="20577"/>
          <ac:spMkLst>
            <pc:docMk/>
            <pc:sldMk cId="3866521363" sldId="294"/>
            <ac:spMk id="4" creationId="{9F800888-D9B6-49F1-8B90-B7E4BB43ED5B}"/>
          </ac:spMkLst>
        </pc:spChg>
      </pc:sldChg>
      <pc:sldChg chg="addSp delSp modSp mod">
        <pc:chgData name="Muffoletto, Jamie" userId="daf1e3c6-8137-448a-b141-d23049d419b5" providerId="ADAL" clId="{70BC9C81-4101-431D-B0D0-B023015F49AE}" dt="2021-07-19T19:39:52.456" v="281" actId="33553"/>
        <pc:sldMkLst>
          <pc:docMk/>
          <pc:sldMk cId="3727225638" sldId="295"/>
        </pc:sldMkLst>
        <pc:spChg chg="add del mod">
          <ac:chgData name="Muffoletto, Jamie" userId="daf1e3c6-8137-448a-b141-d23049d419b5" providerId="ADAL" clId="{70BC9C81-4101-431D-B0D0-B023015F49AE}" dt="2021-07-19T19:39:46.396" v="280" actId="478"/>
          <ac:spMkLst>
            <pc:docMk/>
            <pc:sldMk cId="3727225638" sldId="295"/>
            <ac:spMk id="2" creationId="{31658F0A-4727-4A99-B607-BE070F23B9A5}"/>
          </ac:spMkLst>
        </pc:spChg>
        <pc:spChg chg="mod">
          <ac:chgData name="Muffoletto, Jamie" userId="daf1e3c6-8137-448a-b141-d23049d419b5" providerId="ADAL" clId="{70BC9C81-4101-431D-B0D0-B023015F49AE}" dt="2021-07-19T19:39:52.456" v="281" actId="33553"/>
          <ac:spMkLst>
            <pc:docMk/>
            <pc:sldMk cId="3727225638" sldId="295"/>
            <ac:spMk id="5" creationId="{3ACB3B1E-248F-4948-9A61-3494EDC077EF}"/>
          </ac:spMkLst>
        </pc:spChg>
      </pc:sldChg>
      <pc:sldChg chg="modSp mod">
        <pc:chgData name="Muffoletto, Jamie" userId="daf1e3c6-8137-448a-b141-d23049d419b5" providerId="ADAL" clId="{70BC9C81-4101-431D-B0D0-B023015F49AE}" dt="2021-07-19T19:38:00.454" v="160" actId="962"/>
        <pc:sldMkLst>
          <pc:docMk/>
          <pc:sldMk cId="3728080650" sldId="297"/>
        </pc:sldMkLst>
        <pc:picChg chg="mod">
          <ac:chgData name="Muffoletto, Jamie" userId="daf1e3c6-8137-448a-b141-d23049d419b5" providerId="ADAL" clId="{70BC9C81-4101-431D-B0D0-B023015F49AE}" dt="2021-07-19T19:38:00.454" v="160" actId="962"/>
          <ac:picMkLst>
            <pc:docMk/>
            <pc:sldMk cId="3728080650" sldId="297"/>
            <ac:picMk id="11" creationId="{AB113FD8-CC67-4E91-810A-86DFFC506382}"/>
          </ac:picMkLst>
        </pc:picChg>
      </pc:sldChg>
      <pc:sldChg chg="modSp mod">
        <pc:chgData name="Muffoletto, Jamie" userId="daf1e3c6-8137-448a-b141-d23049d419b5" providerId="ADAL" clId="{70BC9C81-4101-431D-B0D0-B023015F49AE}" dt="2021-07-19T19:38:13.415" v="190" actId="962"/>
        <pc:sldMkLst>
          <pc:docMk/>
          <pc:sldMk cId="681922250" sldId="299"/>
        </pc:sldMkLst>
        <pc:picChg chg="mod">
          <ac:chgData name="Muffoletto, Jamie" userId="daf1e3c6-8137-448a-b141-d23049d419b5" providerId="ADAL" clId="{70BC9C81-4101-431D-B0D0-B023015F49AE}" dt="2021-07-19T19:38:13.415" v="190" actId="962"/>
          <ac:picMkLst>
            <pc:docMk/>
            <pc:sldMk cId="681922250" sldId="299"/>
            <ac:picMk id="2" creationId="{49BAB3F4-567C-47D4-BFCA-E2F35E1CE175}"/>
          </ac:picMkLst>
        </pc:picChg>
      </pc:sldChg>
      <pc:sldChg chg="modSp mod">
        <pc:chgData name="Muffoletto, Jamie" userId="daf1e3c6-8137-448a-b141-d23049d419b5" providerId="ADAL" clId="{70BC9C81-4101-431D-B0D0-B023015F49AE}" dt="2021-07-19T19:36:53.812" v="42" actId="20577"/>
        <pc:sldMkLst>
          <pc:docMk/>
          <pc:sldMk cId="925462661" sldId="300"/>
        </pc:sldMkLst>
        <pc:spChg chg="mod">
          <ac:chgData name="Muffoletto, Jamie" userId="daf1e3c6-8137-448a-b141-d23049d419b5" providerId="ADAL" clId="{70BC9C81-4101-431D-B0D0-B023015F49AE}" dt="2021-07-19T19:36:53.812" v="42" actId="20577"/>
          <ac:spMkLst>
            <pc:docMk/>
            <pc:sldMk cId="925462661" sldId="300"/>
            <ac:spMk id="4" creationId="{9F800888-D9B6-49F1-8B90-B7E4BB43ED5B}"/>
          </ac:spMkLst>
        </pc:spChg>
      </pc:sldChg>
      <pc:sldChg chg="delCm">
        <pc:chgData name="Muffoletto, Jamie" userId="daf1e3c6-8137-448a-b141-d23049d419b5" providerId="ADAL" clId="{70BC9C81-4101-431D-B0D0-B023015F49AE}" dt="2021-07-19T19:36:20.135" v="0" actId="1592"/>
        <pc:sldMkLst>
          <pc:docMk/>
          <pc:sldMk cId="675513003" sldId="303"/>
        </pc:sldMkLst>
      </pc:sldChg>
      <pc:sldChg chg="modSp mod">
        <pc:chgData name="Muffoletto, Jamie" userId="daf1e3c6-8137-448a-b141-d23049d419b5" providerId="ADAL" clId="{70BC9C81-4101-431D-B0D0-B023015F49AE}" dt="2021-07-19T19:38:32.479" v="226" actId="962"/>
        <pc:sldMkLst>
          <pc:docMk/>
          <pc:sldMk cId="459595249" sldId="305"/>
        </pc:sldMkLst>
        <pc:picChg chg="mod">
          <ac:chgData name="Muffoletto, Jamie" userId="daf1e3c6-8137-448a-b141-d23049d419b5" providerId="ADAL" clId="{70BC9C81-4101-431D-B0D0-B023015F49AE}" dt="2021-07-19T19:38:32.479" v="226" actId="962"/>
          <ac:picMkLst>
            <pc:docMk/>
            <pc:sldMk cId="459595249" sldId="305"/>
            <ac:picMk id="12" creationId="{C0029C43-5773-47E0-AA49-9A5DE4202FA0}"/>
          </ac:picMkLst>
        </pc:picChg>
      </pc:sldChg>
      <pc:sldChg chg="modSp mod">
        <pc:chgData name="Muffoletto, Jamie" userId="daf1e3c6-8137-448a-b141-d23049d419b5" providerId="ADAL" clId="{70BC9C81-4101-431D-B0D0-B023015F49AE}" dt="2021-07-19T19:38:50.343" v="272" actId="962"/>
        <pc:sldMkLst>
          <pc:docMk/>
          <pc:sldMk cId="3784954279" sldId="306"/>
        </pc:sldMkLst>
        <pc:picChg chg="mod">
          <ac:chgData name="Muffoletto, Jamie" userId="daf1e3c6-8137-448a-b141-d23049d419b5" providerId="ADAL" clId="{70BC9C81-4101-431D-B0D0-B023015F49AE}" dt="2021-07-19T19:38:50.343" v="272" actId="962"/>
          <ac:picMkLst>
            <pc:docMk/>
            <pc:sldMk cId="3784954279" sldId="306"/>
            <ac:picMk id="4" creationId="{D944D9D9-3188-4156-9F45-9E1FB2BEF2A8}"/>
          </ac:picMkLst>
        </pc:picChg>
      </pc:sldChg>
    </pc:docChg>
  </pc:docChgLst>
  <pc:docChgLst>
    <pc:chgData name="Ollervidez, Leticia" userId="S::leticia.ollervidez@tea.texas.gov::12ccd2a1-d554-4cac-b492-4e314c2b5f8f" providerId="AD" clId="Web-{CF4B7984-E4F5-0BC8-9913-224F0CD753FA}"/>
    <pc:docChg chg="modSld">
      <pc:chgData name="Ollervidez, Leticia" userId="S::leticia.ollervidez@tea.texas.gov::12ccd2a1-d554-4cac-b492-4e314c2b5f8f" providerId="AD" clId="Web-{CF4B7984-E4F5-0BC8-9913-224F0CD753FA}" dt="2021-07-20T14:31:27.064" v="24" actId="14100"/>
      <pc:docMkLst>
        <pc:docMk/>
      </pc:docMkLst>
      <pc:sldChg chg="addSp delSp modSp">
        <pc:chgData name="Ollervidez, Leticia" userId="S::leticia.ollervidez@tea.texas.gov::12ccd2a1-d554-4cac-b492-4e314c2b5f8f" providerId="AD" clId="Web-{CF4B7984-E4F5-0BC8-9913-224F0CD753FA}" dt="2021-07-20T14:31:27.064" v="24" actId="14100"/>
        <pc:sldMkLst>
          <pc:docMk/>
          <pc:sldMk cId="3454714779" sldId="287"/>
        </pc:sldMkLst>
        <pc:spChg chg="mod">
          <ac:chgData name="Ollervidez, Leticia" userId="S::leticia.ollervidez@tea.texas.gov::12ccd2a1-d554-4cac-b492-4e314c2b5f8f" providerId="AD" clId="Web-{CF4B7984-E4F5-0BC8-9913-224F0CD753FA}" dt="2021-07-20T14:28:37.007" v="11" actId="14100"/>
          <ac:spMkLst>
            <pc:docMk/>
            <pc:sldMk cId="3454714779" sldId="287"/>
            <ac:spMk id="8" creationId="{BB50B78B-111F-452E-B6EC-9E80EFACE448}"/>
          </ac:spMkLst>
        </pc:spChg>
        <pc:spChg chg="mod">
          <ac:chgData name="Ollervidez, Leticia" userId="S::leticia.ollervidez@tea.texas.gov::12ccd2a1-d554-4cac-b492-4e314c2b5f8f" providerId="AD" clId="Web-{CF4B7984-E4F5-0BC8-9913-224F0CD753FA}" dt="2021-07-20T14:28:26.585" v="9" actId="20577"/>
          <ac:spMkLst>
            <pc:docMk/>
            <pc:sldMk cId="3454714779" sldId="287"/>
            <ac:spMk id="9" creationId="{E79C5267-76FA-4A94-BEF4-0C3C848A5AF6}"/>
          </ac:spMkLst>
        </pc:spChg>
        <pc:picChg chg="add del mod">
          <ac:chgData name="Ollervidez, Leticia" userId="S::leticia.ollervidez@tea.texas.gov::12ccd2a1-d554-4cac-b492-4e314c2b5f8f" providerId="AD" clId="Web-{CF4B7984-E4F5-0BC8-9913-224F0CD753FA}" dt="2021-07-20T14:29:22.322" v="13"/>
          <ac:picMkLst>
            <pc:docMk/>
            <pc:sldMk cId="3454714779" sldId="287"/>
            <ac:picMk id="2" creationId="{69707CCF-2838-4D66-93BF-8EC7BF0D89CC}"/>
          </ac:picMkLst>
        </pc:picChg>
        <pc:picChg chg="del">
          <ac:chgData name="Ollervidez, Leticia" userId="S::leticia.ollervidez@tea.texas.gov::12ccd2a1-d554-4cac-b492-4e314c2b5f8f" providerId="AD" clId="Web-{CF4B7984-E4F5-0BC8-9913-224F0CD753FA}" dt="2021-07-20T14:28:01.880" v="1"/>
          <ac:picMkLst>
            <pc:docMk/>
            <pc:sldMk cId="3454714779" sldId="287"/>
            <ac:picMk id="3" creationId="{F3224D7B-057D-4A52-95D7-3A731BC36618}"/>
          </ac:picMkLst>
        </pc:picChg>
        <pc:picChg chg="add mod">
          <ac:chgData name="Ollervidez, Leticia" userId="S::leticia.ollervidez@tea.texas.gov::12ccd2a1-d554-4cac-b492-4e314c2b5f8f" providerId="AD" clId="Web-{CF4B7984-E4F5-0BC8-9913-224F0CD753FA}" dt="2021-07-20T14:31:27.064" v="24" actId="14100"/>
          <ac:picMkLst>
            <pc:docMk/>
            <pc:sldMk cId="3454714779" sldId="287"/>
            <ac:picMk id="5" creationId="{1978D8C2-E874-4C66-A583-BD8B44271065}"/>
          </ac:picMkLst>
        </pc:picChg>
        <pc:picChg chg="del">
          <ac:chgData name="Ollervidez, Leticia" userId="S::leticia.ollervidez@tea.texas.gov::12ccd2a1-d554-4cac-b492-4e314c2b5f8f" providerId="AD" clId="Web-{CF4B7984-E4F5-0BC8-9913-224F0CD753FA}" dt="2021-07-20T14:30:41.452" v="18"/>
          <ac:picMkLst>
            <pc:docMk/>
            <pc:sldMk cId="3454714779" sldId="287"/>
            <ac:picMk id="6" creationId="{D1459724-3818-4E42-8AB9-0EF3A8A06484}"/>
          </ac:picMkLst>
        </pc:picChg>
        <pc:picChg chg="add mod">
          <ac:chgData name="Ollervidez, Leticia" userId="S::leticia.ollervidez@tea.texas.gov::12ccd2a1-d554-4cac-b492-4e314c2b5f8f" providerId="AD" clId="Web-{CF4B7984-E4F5-0BC8-9913-224F0CD753FA}" dt="2021-07-20T14:31:01.093" v="23" actId="14100"/>
          <ac:picMkLst>
            <pc:docMk/>
            <pc:sldMk cId="3454714779" sldId="287"/>
            <ac:picMk id="7" creationId="{B26A0C2D-7670-43E3-9CCA-02FCC48E6DD3}"/>
          </ac:picMkLst>
        </pc:picChg>
      </pc:sldChg>
    </pc:docChg>
  </pc:docChgLst>
  <pc:docChgLst>
    <pc:chgData name="Muffoletto, Jamie" userId="S::jamie.muffoletto@tea.texas.gov::daf1e3c6-8137-448a-b141-d23049d419b5" providerId="AD" clId="Web-{EF6020C6-88EF-CAEE-EEEE-022EB3F8648D}"/>
    <pc:docChg chg="modSld">
      <pc:chgData name="Muffoletto, Jamie" userId="S::jamie.muffoletto@tea.texas.gov::daf1e3c6-8137-448a-b141-d23049d419b5" providerId="AD" clId="Web-{EF6020C6-88EF-CAEE-EEEE-022EB3F8648D}" dt="2021-07-02T12:02:08.685" v="3"/>
      <pc:docMkLst>
        <pc:docMk/>
      </pc:docMkLst>
      <pc:sldChg chg="modSp addCm">
        <pc:chgData name="Muffoletto, Jamie" userId="S::jamie.muffoletto@tea.texas.gov::daf1e3c6-8137-448a-b141-d23049d419b5" providerId="AD" clId="Web-{EF6020C6-88EF-CAEE-EEEE-022EB3F8648D}" dt="2021-07-02T12:02:08.685" v="3"/>
        <pc:sldMkLst>
          <pc:docMk/>
          <pc:sldMk cId="713327329" sldId="292"/>
        </pc:sldMkLst>
        <pc:spChg chg="mod">
          <ac:chgData name="Muffoletto, Jamie" userId="S::jamie.muffoletto@tea.texas.gov::daf1e3c6-8137-448a-b141-d23049d419b5" providerId="AD" clId="Web-{EF6020C6-88EF-CAEE-EEEE-022EB3F8648D}" dt="2021-07-02T12:01:55.779" v="2" actId="20577"/>
          <ac:spMkLst>
            <pc:docMk/>
            <pc:sldMk cId="713327329" sldId="292"/>
            <ac:spMk id="9" creationId="{B8067734-748A-4FAD-9462-32458E7567D6}"/>
          </ac:spMkLst>
        </pc:spChg>
      </pc:sldChg>
    </pc:docChg>
  </pc:docChgLst>
  <pc:docChgLst>
    <pc:chgData name="Muffoletto, Jamie" userId="daf1e3c6-8137-448a-b141-d23049d419b5" providerId="ADAL" clId="{F3958CFD-415D-41A9-B84E-34B466E93018}"/>
    <pc:docChg chg="custSel modSld">
      <pc:chgData name="Muffoletto, Jamie" userId="daf1e3c6-8137-448a-b141-d23049d419b5" providerId="ADAL" clId="{F3958CFD-415D-41A9-B84E-34B466E93018}" dt="2021-07-19T18:17:21.010" v="27" actId="20577"/>
      <pc:docMkLst>
        <pc:docMk/>
      </pc:docMkLst>
      <pc:sldChg chg="modSp mod delCm modCm">
        <pc:chgData name="Muffoletto, Jamie" userId="daf1e3c6-8137-448a-b141-d23049d419b5" providerId="ADAL" clId="{F3958CFD-415D-41A9-B84E-34B466E93018}" dt="2021-07-19T18:17:21.010" v="27" actId="20577"/>
        <pc:sldMkLst>
          <pc:docMk/>
          <pc:sldMk cId="3498136201" sldId="267"/>
        </pc:sldMkLst>
        <pc:spChg chg="mod">
          <ac:chgData name="Muffoletto, Jamie" userId="daf1e3c6-8137-448a-b141-d23049d419b5" providerId="ADAL" clId="{F3958CFD-415D-41A9-B84E-34B466E93018}" dt="2021-07-19T18:17:21.010" v="27" actId="20577"/>
          <ac:spMkLst>
            <pc:docMk/>
            <pc:sldMk cId="3498136201" sldId="267"/>
            <ac:spMk id="4" creationId="{9F800888-D9B6-49F1-8B90-B7E4BB43ED5B}"/>
          </ac:spMkLst>
        </pc:spChg>
      </pc:sldChg>
    </pc:docChg>
  </pc:docChgLst>
  <pc:docChgLst>
    <pc:chgData name="Sharp, Stephanie" userId="S::stephanie.sharp@tea.texas.gov::4b7f997e-11e2-446b-b7b6-32dc105769b7" providerId="AD" clId="Web-{8C6ED996-AD24-4C50-8920-00EC60D22307}"/>
    <pc:docChg chg="modSld">
      <pc:chgData name="Sharp, Stephanie" userId="S::stephanie.sharp@tea.texas.gov::4b7f997e-11e2-446b-b7b6-32dc105769b7" providerId="AD" clId="Web-{8C6ED996-AD24-4C50-8920-00EC60D22307}" dt="2021-06-29T13:35:12.073" v="71" actId="20577"/>
      <pc:docMkLst>
        <pc:docMk/>
      </pc:docMkLst>
      <pc:sldChg chg="modSp">
        <pc:chgData name="Sharp, Stephanie" userId="S::stephanie.sharp@tea.texas.gov::4b7f997e-11e2-446b-b7b6-32dc105769b7" providerId="AD" clId="Web-{8C6ED996-AD24-4C50-8920-00EC60D22307}" dt="2021-06-29T13:35:12.073" v="71" actId="20577"/>
        <pc:sldMkLst>
          <pc:docMk/>
          <pc:sldMk cId="3727225638" sldId="295"/>
        </pc:sldMkLst>
        <pc:spChg chg="mod">
          <ac:chgData name="Sharp, Stephanie" userId="S::stephanie.sharp@tea.texas.gov::4b7f997e-11e2-446b-b7b6-32dc105769b7" providerId="AD" clId="Web-{8C6ED996-AD24-4C50-8920-00EC60D22307}" dt="2021-06-29T13:35:12.073" v="71" actId="20577"/>
          <ac:spMkLst>
            <pc:docMk/>
            <pc:sldMk cId="3727225638" sldId="295"/>
            <ac:spMk id="9" creationId="{B8067734-748A-4FAD-9462-32458E7567D6}"/>
          </ac:spMkLst>
        </pc:spChg>
      </pc:sldChg>
      <pc:sldChg chg="modSp">
        <pc:chgData name="Sharp, Stephanie" userId="S::stephanie.sharp@tea.texas.gov::4b7f997e-11e2-446b-b7b6-32dc105769b7" providerId="AD" clId="Web-{8C6ED996-AD24-4C50-8920-00EC60D22307}" dt="2021-06-29T13:34:47.962" v="68" actId="20577"/>
        <pc:sldMkLst>
          <pc:docMk/>
          <pc:sldMk cId="675513003" sldId="303"/>
        </pc:sldMkLst>
        <pc:spChg chg="mod">
          <ac:chgData name="Sharp, Stephanie" userId="S::stephanie.sharp@tea.texas.gov::4b7f997e-11e2-446b-b7b6-32dc105769b7" providerId="AD" clId="Web-{8C6ED996-AD24-4C50-8920-00EC60D22307}" dt="2021-06-29T13:34:47.962" v="68" actId="20577"/>
          <ac:spMkLst>
            <pc:docMk/>
            <pc:sldMk cId="675513003" sldId="303"/>
            <ac:spMk id="4" creationId="{9F800888-D9B6-49F1-8B90-B7E4BB43ED5B}"/>
          </ac:spMkLst>
        </pc:spChg>
      </pc:sldChg>
    </pc:docChg>
  </pc:docChgLst>
  <pc:docChgLst>
    <pc:chgData name="Sharp, Stephanie" userId="S::stephanie.sharp@tea.texas.gov::4b7f997e-11e2-446b-b7b6-32dc105769b7" providerId="AD" clId="Web-{D04ECC89-898B-4728-BF49-F7BF45F50833}"/>
    <pc:docChg chg="">
      <pc:chgData name="Sharp, Stephanie" userId="S::stephanie.sharp@tea.texas.gov::4b7f997e-11e2-446b-b7b6-32dc105769b7" providerId="AD" clId="Web-{D04ECC89-898B-4728-BF49-F7BF45F50833}" dt="2021-07-02T13:06:57.174" v="0"/>
      <pc:docMkLst>
        <pc:docMk/>
      </pc:docMkLst>
      <pc:sldChg chg="delCm">
        <pc:chgData name="Sharp, Stephanie" userId="S::stephanie.sharp@tea.texas.gov::4b7f997e-11e2-446b-b7b6-32dc105769b7" providerId="AD" clId="Web-{D04ECC89-898B-4728-BF49-F7BF45F50833}" dt="2021-07-02T13:06:57.174" v="0"/>
        <pc:sldMkLst>
          <pc:docMk/>
          <pc:sldMk cId="713327329" sldId="292"/>
        </pc:sldMkLst>
      </pc:sldChg>
    </pc:docChg>
  </pc:docChgLst>
  <pc:docChgLst>
    <pc:chgData name="Ollervidez, Leticia" userId="S::leticia.ollervidez@tea.texas.gov::12ccd2a1-d554-4cac-b492-4e314c2b5f8f" providerId="AD" clId="Web-{2C6B7950-D6BF-4B61-5D40-AA7FAD658697}"/>
    <pc:docChg chg="modSld">
      <pc:chgData name="Ollervidez, Leticia" userId="S::leticia.ollervidez@tea.texas.gov::12ccd2a1-d554-4cac-b492-4e314c2b5f8f" providerId="AD" clId="Web-{2C6B7950-D6BF-4B61-5D40-AA7FAD658697}" dt="2021-07-02T12:49:53.562" v="3" actId="20577"/>
      <pc:docMkLst>
        <pc:docMk/>
      </pc:docMkLst>
      <pc:sldChg chg="modSp">
        <pc:chgData name="Ollervidez, Leticia" userId="S::leticia.ollervidez@tea.texas.gov::12ccd2a1-d554-4cac-b492-4e314c2b5f8f" providerId="AD" clId="Web-{2C6B7950-D6BF-4B61-5D40-AA7FAD658697}" dt="2021-07-02T12:49:53.562" v="3" actId="20577"/>
        <pc:sldMkLst>
          <pc:docMk/>
          <pc:sldMk cId="713327329" sldId="292"/>
        </pc:sldMkLst>
        <pc:spChg chg="mod">
          <ac:chgData name="Ollervidez, Leticia" userId="S::leticia.ollervidez@tea.texas.gov::12ccd2a1-d554-4cac-b492-4e314c2b5f8f" providerId="AD" clId="Web-{2C6B7950-D6BF-4B61-5D40-AA7FAD658697}" dt="2021-07-02T12:49:53.562" v="3" actId="20577"/>
          <ac:spMkLst>
            <pc:docMk/>
            <pc:sldMk cId="713327329" sldId="292"/>
            <ac:spMk id="9" creationId="{B8067734-748A-4FAD-9462-32458E7567D6}"/>
          </ac:spMkLst>
        </pc:spChg>
      </pc:sldChg>
    </pc:docChg>
  </pc:docChgLst>
  <pc:docChgLst>
    <pc:chgData name="Simons, Leanne" userId="S::leanne.simons@tea.texas.gov::f0b41770-584b-4844-b5c5-b29dec998724" providerId="AD" clId="Web-{0BBDA992-D1DB-9676-B384-AF5AADB033B0}"/>
    <pc:docChg chg="">
      <pc:chgData name="Simons, Leanne" userId="S::leanne.simons@tea.texas.gov::f0b41770-584b-4844-b5c5-b29dec998724" providerId="AD" clId="Web-{0BBDA992-D1DB-9676-B384-AF5AADB033B0}" dt="2021-07-14T19:49:52.904" v="1"/>
      <pc:docMkLst>
        <pc:docMk/>
      </pc:docMkLst>
      <pc:sldChg chg="addCm">
        <pc:chgData name="Simons, Leanne" userId="S::leanne.simons@tea.texas.gov::f0b41770-584b-4844-b5c5-b29dec998724" providerId="AD" clId="Web-{0BBDA992-D1DB-9676-B384-AF5AADB033B0}" dt="2021-07-14T19:49:52.904" v="1"/>
        <pc:sldMkLst>
          <pc:docMk/>
          <pc:sldMk cId="3454714779" sldId="287"/>
        </pc:sldMkLst>
      </pc:sldChg>
      <pc:sldChg chg="addCm">
        <pc:chgData name="Simons, Leanne" userId="S::leanne.simons@tea.texas.gov::f0b41770-584b-4844-b5c5-b29dec998724" providerId="AD" clId="Web-{0BBDA992-D1DB-9676-B384-AF5AADB033B0}" dt="2021-07-14T19:49:46.872" v="0"/>
        <pc:sldMkLst>
          <pc:docMk/>
          <pc:sldMk cId="2419527611" sldId="293"/>
        </pc:sldMkLst>
      </pc:sldChg>
    </pc:docChg>
  </pc:docChgLst>
  <pc:docChgLst>
    <pc:chgData name="Sharp, Stephanie" userId="S::stephanie.sharp@tea.texas.gov::4b7f997e-11e2-446b-b7b6-32dc105769b7" providerId="AD" clId="Web-{D3E233DE-9F65-9018-7666-F13AD13AD342}"/>
    <pc:docChg chg="">
      <pc:chgData name="Sharp, Stephanie" userId="S::stephanie.sharp@tea.texas.gov::4b7f997e-11e2-446b-b7b6-32dc105769b7" providerId="AD" clId="Web-{D3E233DE-9F65-9018-7666-F13AD13AD342}" dt="2021-07-16T14:58:03.842" v="2"/>
      <pc:docMkLst>
        <pc:docMk/>
      </pc:docMkLst>
      <pc:sldChg chg="addCm">
        <pc:chgData name="Sharp, Stephanie" userId="S::stephanie.sharp@tea.texas.gov::4b7f997e-11e2-446b-b7b6-32dc105769b7" providerId="AD" clId="Web-{D3E233DE-9F65-9018-7666-F13AD13AD342}" dt="2021-07-16T14:58:03.842" v="2"/>
        <pc:sldMkLst>
          <pc:docMk/>
          <pc:sldMk cId="3498136201" sldId="267"/>
        </pc:sldMkLst>
      </pc:sldChg>
      <pc:sldChg chg="delCm">
        <pc:chgData name="Sharp, Stephanie" userId="S::stephanie.sharp@tea.texas.gov::4b7f997e-11e2-446b-b7b6-32dc105769b7" providerId="AD" clId="Web-{D3E233DE-9F65-9018-7666-F13AD13AD342}" dt="2021-07-16T14:57:15.714" v="0"/>
        <pc:sldMkLst>
          <pc:docMk/>
          <pc:sldMk cId="3454714779" sldId="287"/>
        </pc:sldMkLst>
      </pc:sldChg>
      <pc:sldChg chg="delCm">
        <pc:chgData name="Sharp, Stephanie" userId="S::stephanie.sharp@tea.texas.gov::4b7f997e-11e2-446b-b7b6-32dc105769b7" providerId="AD" clId="Web-{D3E233DE-9F65-9018-7666-F13AD13AD342}" dt="2021-07-16T14:57:20.933" v="1"/>
        <pc:sldMkLst>
          <pc:docMk/>
          <pc:sldMk cId="2419527611" sldId="293"/>
        </pc:sldMkLst>
      </pc:sldChg>
    </pc:docChg>
  </pc:docChgLst>
  <pc:docChgLst>
    <pc:chgData name="Muffoletto, Jamie" userId="daf1e3c6-8137-448a-b141-d23049d419b5" providerId="ADAL" clId="{9E63F023-24BF-43FB-93CE-9415FE1B27E6}"/>
    <pc:docChg chg="delSld modSld">
      <pc:chgData name="Muffoletto, Jamie" userId="daf1e3c6-8137-448a-b141-d23049d419b5" providerId="ADAL" clId="{9E63F023-24BF-43FB-93CE-9415FE1B27E6}" dt="2021-06-24T18:18:03.617" v="7" actId="2696"/>
      <pc:docMkLst>
        <pc:docMk/>
      </pc:docMkLst>
      <pc:sldChg chg="modSp mod">
        <pc:chgData name="Muffoletto, Jamie" userId="daf1e3c6-8137-448a-b141-d23049d419b5" providerId="ADAL" clId="{9E63F023-24BF-43FB-93CE-9415FE1B27E6}" dt="2021-06-24T18:15:35.254" v="0" actId="113"/>
        <pc:sldMkLst>
          <pc:docMk/>
          <pc:sldMk cId="1194082027" sldId="289"/>
        </pc:sldMkLst>
        <pc:spChg chg="mod">
          <ac:chgData name="Muffoletto, Jamie" userId="daf1e3c6-8137-448a-b141-d23049d419b5" providerId="ADAL" clId="{9E63F023-24BF-43FB-93CE-9415FE1B27E6}" dt="2021-06-24T18:15:35.254" v="0" actId="113"/>
          <ac:spMkLst>
            <pc:docMk/>
            <pc:sldMk cId="1194082027" sldId="289"/>
            <ac:spMk id="4" creationId="{9F800888-D9B6-49F1-8B90-B7E4BB43ED5B}"/>
          </ac:spMkLst>
        </pc:spChg>
      </pc:sldChg>
      <pc:sldChg chg="del">
        <pc:chgData name="Muffoletto, Jamie" userId="daf1e3c6-8137-448a-b141-d23049d419b5" providerId="ADAL" clId="{9E63F023-24BF-43FB-93CE-9415FE1B27E6}" dt="2021-06-24T18:15:39.864" v="1" actId="2696"/>
        <pc:sldMkLst>
          <pc:docMk/>
          <pc:sldMk cId="3223140001" sldId="290"/>
        </pc:sldMkLst>
      </pc:sldChg>
      <pc:sldChg chg="del">
        <pc:chgData name="Muffoletto, Jamie" userId="daf1e3c6-8137-448a-b141-d23049d419b5" providerId="ADAL" clId="{9E63F023-24BF-43FB-93CE-9415FE1B27E6}" dt="2021-06-24T18:15:49.140" v="2" actId="2696"/>
        <pc:sldMkLst>
          <pc:docMk/>
          <pc:sldMk cId="2813209581" sldId="291"/>
        </pc:sldMkLst>
      </pc:sldChg>
      <pc:sldChg chg="modSp mod">
        <pc:chgData name="Muffoletto, Jamie" userId="daf1e3c6-8137-448a-b141-d23049d419b5" providerId="ADAL" clId="{9E63F023-24BF-43FB-93CE-9415FE1B27E6}" dt="2021-06-24T18:16:55.793" v="3" actId="113"/>
        <pc:sldMkLst>
          <pc:docMk/>
          <pc:sldMk cId="3866521363" sldId="294"/>
        </pc:sldMkLst>
        <pc:spChg chg="mod">
          <ac:chgData name="Muffoletto, Jamie" userId="daf1e3c6-8137-448a-b141-d23049d419b5" providerId="ADAL" clId="{9E63F023-24BF-43FB-93CE-9415FE1B27E6}" dt="2021-06-24T18:16:55.793" v="3" actId="113"/>
          <ac:spMkLst>
            <pc:docMk/>
            <pc:sldMk cId="3866521363" sldId="294"/>
            <ac:spMk id="4" creationId="{9F800888-D9B6-49F1-8B90-B7E4BB43ED5B}"/>
          </ac:spMkLst>
        </pc:spChg>
      </pc:sldChg>
      <pc:sldChg chg="del">
        <pc:chgData name="Muffoletto, Jamie" userId="daf1e3c6-8137-448a-b141-d23049d419b5" providerId="ADAL" clId="{9E63F023-24BF-43FB-93CE-9415FE1B27E6}" dt="2021-06-24T18:17:03.303" v="4" actId="2696"/>
        <pc:sldMkLst>
          <pc:docMk/>
          <pc:sldMk cId="1010952912" sldId="296"/>
        </pc:sldMkLst>
      </pc:sldChg>
      <pc:sldChg chg="del">
        <pc:chgData name="Muffoletto, Jamie" userId="daf1e3c6-8137-448a-b141-d23049d419b5" providerId="ADAL" clId="{9E63F023-24BF-43FB-93CE-9415FE1B27E6}" dt="2021-06-24T18:17:08.023" v="5" actId="2696"/>
        <pc:sldMkLst>
          <pc:docMk/>
          <pc:sldMk cId="1680771320" sldId="298"/>
        </pc:sldMkLst>
      </pc:sldChg>
      <pc:sldChg chg="modSp mod">
        <pc:chgData name="Muffoletto, Jamie" userId="daf1e3c6-8137-448a-b141-d23049d419b5" providerId="ADAL" clId="{9E63F023-24BF-43FB-93CE-9415FE1B27E6}" dt="2021-06-24T18:17:56.208" v="6" actId="113"/>
        <pc:sldMkLst>
          <pc:docMk/>
          <pc:sldMk cId="925462661" sldId="300"/>
        </pc:sldMkLst>
        <pc:spChg chg="mod">
          <ac:chgData name="Muffoletto, Jamie" userId="daf1e3c6-8137-448a-b141-d23049d419b5" providerId="ADAL" clId="{9E63F023-24BF-43FB-93CE-9415FE1B27E6}" dt="2021-06-24T18:17:56.208" v="6" actId="113"/>
          <ac:spMkLst>
            <pc:docMk/>
            <pc:sldMk cId="925462661" sldId="300"/>
            <ac:spMk id="4" creationId="{9F800888-D9B6-49F1-8B90-B7E4BB43ED5B}"/>
          </ac:spMkLst>
        </pc:spChg>
      </pc:sldChg>
      <pc:sldChg chg="del">
        <pc:chgData name="Muffoletto, Jamie" userId="daf1e3c6-8137-448a-b141-d23049d419b5" providerId="ADAL" clId="{9E63F023-24BF-43FB-93CE-9415FE1B27E6}" dt="2021-06-24T18:18:03.617" v="7" actId="2696"/>
        <pc:sldMkLst>
          <pc:docMk/>
          <pc:sldMk cId="3525752345" sldId="307"/>
        </pc:sldMkLst>
      </pc:sldChg>
    </pc:docChg>
  </pc:docChgLst>
  <pc:docChgLst>
    <pc:chgData name="Ollervidez, Leticia" userId="12ccd2a1-d554-4cac-b492-4e314c2b5f8f" providerId="ADAL" clId="{B3D5DDC7-76C5-45BC-B8EA-C6CDB145E85C}"/>
    <pc:docChg chg="undo custSel addSld delSld modSld sldOrd">
      <pc:chgData name="Ollervidez, Leticia" userId="12ccd2a1-d554-4cac-b492-4e314c2b5f8f" providerId="ADAL" clId="{B3D5DDC7-76C5-45BC-B8EA-C6CDB145E85C}" dt="2021-06-16T18:22:08.140" v="425" actId="20577"/>
      <pc:docMkLst>
        <pc:docMk/>
      </pc:docMkLst>
      <pc:sldChg chg="modSp mod">
        <pc:chgData name="Ollervidez, Leticia" userId="12ccd2a1-d554-4cac-b492-4e314c2b5f8f" providerId="ADAL" clId="{B3D5DDC7-76C5-45BC-B8EA-C6CDB145E85C}" dt="2021-06-16T18:22:08.140" v="425" actId="20577"/>
        <pc:sldMkLst>
          <pc:docMk/>
          <pc:sldMk cId="3498136201" sldId="267"/>
        </pc:sldMkLst>
        <pc:spChg chg="mod">
          <ac:chgData name="Ollervidez, Leticia" userId="12ccd2a1-d554-4cac-b492-4e314c2b5f8f" providerId="ADAL" clId="{B3D5DDC7-76C5-45BC-B8EA-C6CDB145E85C}" dt="2021-06-16T18:22:08.140" v="425" actId="20577"/>
          <ac:spMkLst>
            <pc:docMk/>
            <pc:sldMk cId="3498136201" sldId="267"/>
            <ac:spMk id="4" creationId="{9F800888-D9B6-49F1-8B90-B7E4BB43ED5B}"/>
          </ac:spMkLst>
        </pc:spChg>
      </pc:sldChg>
      <pc:sldChg chg="del">
        <pc:chgData name="Ollervidez, Leticia" userId="12ccd2a1-d554-4cac-b492-4e314c2b5f8f" providerId="ADAL" clId="{B3D5DDC7-76C5-45BC-B8EA-C6CDB145E85C}" dt="2021-06-16T17:50:26.314" v="0" actId="47"/>
        <pc:sldMkLst>
          <pc:docMk/>
          <pc:sldMk cId="2975579749" sldId="273"/>
        </pc:sldMkLst>
      </pc:sldChg>
      <pc:sldChg chg="del">
        <pc:chgData name="Ollervidez, Leticia" userId="12ccd2a1-d554-4cac-b492-4e314c2b5f8f" providerId="ADAL" clId="{B3D5DDC7-76C5-45BC-B8EA-C6CDB145E85C}" dt="2021-06-16T17:50:35.198" v="4" actId="47"/>
        <pc:sldMkLst>
          <pc:docMk/>
          <pc:sldMk cId="3289022765" sldId="280"/>
        </pc:sldMkLst>
      </pc:sldChg>
      <pc:sldChg chg="del">
        <pc:chgData name="Ollervidez, Leticia" userId="12ccd2a1-d554-4cac-b492-4e314c2b5f8f" providerId="ADAL" clId="{B3D5DDC7-76C5-45BC-B8EA-C6CDB145E85C}" dt="2021-06-16T17:50:31.849" v="2" actId="47"/>
        <pc:sldMkLst>
          <pc:docMk/>
          <pc:sldMk cId="2878638981" sldId="281"/>
        </pc:sldMkLst>
      </pc:sldChg>
      <pc:sldChg chg="modSp mod">
        <pc:chgData name="Ollervidez, Leticia" userId="12ccd2a1-d554-4cac-b492-4e314c2b5f8f" providerId="ADAL" clId="{B3D5DDC7-76C5-45BC-B8EA-C6CDB145E85C}" dt="2021-06-16T18:22:04.805" v="424" actId="20577"/>
        <pc:sldMkLst>
          <pc:docMk/>
          <pc:sldMk cId="1194082027" sldId="289"/>
        </pc:sldMkLst>
        <pc:spChg chg="mod">
          <ac:chgData name="Ollervidez, Leticia" userId="12ccd2a1-d554-4cac-b492-4e314c2b5f8f" providerId="ADAL" clId="{B3D5DDC7-76C5-45BC-B8EA-C6CDB145E85C}" dt="2021-06-16T18:22:04.805" v="424" actId="20577"/>
          <ac:spMkLst>
            <pc:docMk/>
            <pc:sldMk cId="1194082027" sldId="289"/>
            <ac:spMk id="4" creationId="{9F800888-D9B6-49F1-8B90-B7E4BB43ED5B}"/>
          </ac:spMkLst>
        </pc:spChg>
      </pc:sldChg>
      <pc:sldChg chg="modSp mod">
        <pc:chgData name="Ollervidez, Leticia" userId="12ccd2a1-d554-4cac-b492-4e314c2b5f8f" providerId="ADAL" clId="{B3D5DDC7-76C5-45BC-B8EA-C6CDB145E85C}" dt="2021-06-16T18:22:01.331" v="423" actId="20577"/>
        <pc:sldMkLst>
          <pc:docMk/>
          <pc:sldMk cId="3223140001" sldId="290"/>
        </pc:sldMkLst>
        <pc:spChg chg="mod">
          <ac:chgData name="Ollervidez, Leticia" userId="12ccd2a1-d554-4cac-b492-4e314c2b5f8f" providerId="ADAL" clId="{B3D5DDC7-76C5-45BC-B8EA-C6CDB145E85C}" dt="2021-06-16T18:22:01.331" v="423" actId="20577"/>
          <ac:spMkLst>
            <pc:docMk/>
            <pc:sldMk cId="3223140001" sldId="290"/>
            <ac:spMk id="4" creationId="{9F800888-D9B6-49F1-8B90-B7E4BB43ED5B}"/>
          </ac:spMkLst>
        </pc:spChg>
      </pc:sldChg>
      <pc:sldChg chg="modSp mod">
        <pc:chgData name="Ollervidez, Leticia" userId="12ccd2a1-d554-4cac-b492-4e314c2b5f8f" providerId="ADAL" clId="{B3D5DDC7-76C5-45BC-B8EA-C6CDB145E85C}" dt="2021-06-16T18:21:57.570" v="422" actId="20577"/>
        <pc:sldMkLst>
          <pc:docMk/>
          <pc:sldMk cId="2813209581" sldId="291"/>
        </pc:sldMkLst>
        <pc:spChg chg="mod">
          <ac:chgData name="Ollervidez, Leticia" userId="12ccd2a1-d554-4cac-b492-4e314c2b5f8f" providerId="ADAL" clId="{B3D5DDC7-76C5-45BC-B8EA-C6CDB145E85C}" dt="2021-06-16T18:21:57.570" v="422" actId="20577"/>
          <ac:spMkLst>
            <pc:docMk/>
            <pc:sldMk cId="2813209581" sldId="291"/>
            <ac:spMk id="4" creationId="{9F800888-D9B6-49F1-8B90-B7E4BB43ED5B}"/>
          </ac:spMkLst>
        </pc:spChg>
      </pc:sldChg>
      <pc:sldChg chg="addSp delSp modSp mod">
        <pc:chgData name="Ollervidez, Leticia" userId="12ccd2a1-d554-4cac-b492-4e314c2b5f8f" providerId="ADAL" clId="{B3D5DDC7-76C5-45BC-B8EA-C6CDB145E85C}" dt="2021-06-16T18:21:54.740" v="421" actId="20577"/>
        <pc:sldMkLst>
          <pc:docMk/>
          <pc:sldMk cId="3866521363" sldId="294"/>
        </pc:sldMkLst>
        <pc:spChg chg="mod">
          <ac:chgData name="Ollervidez, Leticia" userId="12ccd2a1-d554-4cac-b492-4e314c2b5f8f" providerId="ADAL" clId="{B3D5DDC7-76C5-45BC-B8EA-C6CDB145E85C}" dt="2021-06-16T18:21:54.740" v="421" actId="20577"/>
          <ac:spMkLst>
            <pc:docMk/>
            <pc:sldMk cId="3866521363" sldId="294"/>
            <ac:spMk id="4" creationId="{9F800888-D9B6-49F1-8B90-B7E4BB43ED5B}"/>
          </ac:spMkLst>
        </pc:spChg>
        <pc:spChg chg="add del">
          <ac:chgData name="Ollervidez, Leticia" userId="12ccd2a1-d554-4cac-b492-4e314c2b5f8f" providerId="ADAL" clId="{B3D5DDC7-76C5-45BC-B8EA-C6CDB145E85C}" dt="2021-06-16T17:54:11.977" v="66" actId="22"/>
          <ac:spMkLst>
            <pc:docMk/>
            <pc:sldMk cId="3866521363" sldId="294"/>
            <ac:spMk id="5" creationId="{23680E82-AEC9-4EF4-9091-AA6D5C0E6380}"/>
          </ac:spMkLst>
        </pc:spChg>
      </pc:sldChg>
      <pc:sldChg chg="modSp mod">
        <pc:chgData name="Ollervidez, Leticia" userId="12ccd2a1-d554-4cac-b492-4e314c2b5f8f" providerId="ADAL" clId="{B3D5DDC7-76C5-45BC-B8EA-C6CDB145E85C}" dt="2021-06-16T18:21:52.233" v="420" actId="20577"/>
        <pc:sldMkLst>
          <pc:docMk/>
          <pc:sldMk cId="1010952912" sldId="296"/>
        </pc:sldMkLst>
        <pc:spChg chg="mod">
          <ac:chgData name="Ollervidez, Leticia" userId="12ccd2a1-d554-4cac-b492-4e314c2b5f8f" providerId="ADAL" clId="{B3D5DDC7-76C5-45BC-B8EA-C6CDB145E85C}" dt="2021-06-16T18:21:52.233" v="420" actId="20577"/>
          <ac:spMkLst>
            <pc:docMk/>
            <pc:sldMk cId="1010952912" sldId="296"/>
            <ac:spMk id="4" creationId="{9F800888-D9B6-49F1-8B90-B7E4BB43ED5B}"/>
          </ac:spMkLst>
        </pc:spChg>
      </pc:sldChg>
      <pc:sldChg chg="modSp mod">
        <pc:chgData name="Ollervidez, Leticia" userId="12ccd2a1-d554-4cac-b492-4e314c2b5f8f" providerId="ADAL" clId="{B3D5DDC7-76C5-45BC-B8EA-C6CDB145E85C}" dt="2021-06-16T18:21:49.449" v="419" actId="20577"/>
        <pc:sldMkLst>
          <pc:docMk/>
          <pc:sldMk cId="1680771320" sldId="298"/>
        </pc:sldMkLst>
        <pc:spChg chg="mod">
          <ac:chgData name="Ollervidez, Leticia" userId="12ccd2a1-d554-4cac-b492-4e314c2b5f8f" providerId="ADAL" clId="{B3D5DDC7-76C5-45BC-B8EA-C6CDB145E85C}" dt="2021-06-16T18:21:49.449" v="419" actId="20577"/>
          <ac:spMkLst>
            <pc:docMk/>
            <pc:sldMk cId="1680771320" sldId="298"/>
            <ac:spMk id="4" creationId="{9F800888-D9B6-49F1-8B90-B7E4BB43ED5B}"/>
          </ac:spMkLst>
        </pc:spChg>
      </pc:sldChg>
      <pc:sldChg chg="modSp mod">
        <pc:chgData name="Ollervidez, Leticia" userId="12ccd2a1-d554-4cac-b492-4e314c2b5f8f" providerId="ADAL" clId="{B3D5DDC7-76C5-45BC-B8EA-C6CDB145E85C}" dt="2021-06-16T18:01:55.647" v="228" actId="13926"/>
        <pc:sldMkLst>
          <pc:docMk/>
          <pc:sldMk cId="681922250" sldId="299"/>
        </pc:sldMkLst>
        <pc:spChg chg="mod">
          <ac:chgData name="Ollervidez, Leticia" userId="12ccd2a1-d554-4cac-b492-4e314c2b5f8f" providerId="ADAL" clId="{B3D5DDC7-76C5-45BC-B8EA-C6CDB145E85C}" dt="2021-06-16T18:01:55.647" v="228" actId="13926"/>
          <ac:spMkLst>
            <pc:docMk/>
            <pc:sldMk cId="681922250" sldId="299"/>
            <ac:spMk id="6" creationId="{36C2084E-3FA0-4197-94B0-C9588DACF68F}"/>
          </ac:spMkLst>
        </pc:spChg>
      </pc:sldChg>
      <pc:sldChg chg="modSp mod">
        <pc:chgData name="Ollervidez, Leticia" userId="12ccd2a1-d554-4cac-b492-4e314c2b5f8f" providerId="ADAL" clId="{B3D5DDC7-76C5-45BC-B8EA-C6CDB145E85C}" dt="2021-06-16T18:21:37.618" v="417" actId="20577"/>
        <pc:sldMkLst>
          <pc:docMk/>
          <pc:sldMk cId="925462661" sldId="300"/>
        </pc:sldMkLst>
        <pc:spChg chg="mod">
          <ac:chgData name="Ollervidez, Leticia" userId="12ccd2a1-d554-4cac-b492-4e314c2b5f8f" providerId="ADAL" clId="{B3D5DDC7-76C5-45BC-B8EA-C6CDB145E85C}" dt="2021-06-16T18:21:37.618" v="417" actId="20577"/>
          <ac:spMkLst>
            <pc:docMk/>
            <pc:sldMk cId="925462661" sldId="300"/>
            <ac:spMk id="4" creationId="{9F800888-D9B6-49F1-8B90-B7E4BB43ED5B}"/>
          </ac:spMkLst>
        </pc:spChg>
      </pc:sldChg>
      <pc:sldChg chg="del">
        <pc:chgData name="Ollervidez, Leticia" userId="12ccd2a1-d554-4cac-b492-4e314c2b5f8f" providerId="ADAL" clId="{B3D5DDC7-76C5-45BC-B8EA-C6CDB145E85C}" dt="2021-06-16T17:50:27.283" v="1" actId="47"/>
        <pc:sldMkLst>
          <pc:docMk/>
          <pc:sldMk cId="1448468059" sldId="301"/>
        </pc:sldMkLst>
      </pc:sldChg>
      <pc:sldChg chg="del">
        <pc:chgData name="Ollervidez, Leticia" userId="12ccd2a1-d554-4cac-b492-4e314c2b5f8f" providerId="ADAL" clId="{B3D5DDC7-76C5-45BC-B8EA-C6CDB145E85C}" dt="2021-06-16T17:50:33.015" v="3" actId="47"/>
        <pc:sldMkLst>
          <pc:docMk/>
          <pc:sldMk cId="2279633395" sldId="302"/>
        </pc:sldMkLst>
      </pc:sldChg>
      <pc:sldChg chg="addSp delSp modSp new mod ord">
        <pc:chgData name="Ollervidez, Leticia" userId="12ccd2a1-d554-4cac-b492-4e314c2b5f8f" providerId="ADAL" clId="{B3D5DDC7-76C5-45BC-B8EA-C6CDB145E85C}" dt="2021-06-16T18:19:37.480" v="405" actId="1076"/>
        <pc:sldMkLst>
          <pc:docMk/>
          <pc:sldMk cId="459595249" sldId="305"/>
        </pc:sldMkLst>
        <pc:spChg chg="del">
          <ac:chgData name="Ollervidez, Leticia" userId="12ccd2a1-d554-4cac-b492-4e314c2b5f8f" providerId="ADAL" clId="{B3D5DDC7-76C5-45BC-B8EA-C6CDB145E85C}" dt="2021-06-16T18:05:04.462" v="230" actId="22"/>
          <ac:spMkLst>
            <pc:docMk/>
            <pc:sldMk cId="459595249" sldId="305"/>
            <ac:spMk id="2" creationId="{E9B49BA1-BAF9-471B-9EAD-B5C45F1998E0}"/>
          </ac:spMkLst>
        </pc:spChg>
        <pc:spChg chg="del">
          <ac:chgData name="Ollervidez, Leticia" userId="12ccd2a1-d554-4cac-b492-4e314c2b5f8f" providerId="ADAL" clId="{B3D5DDC7-76C5-45BC-B8EA-C6CDB145E85C}" dt="2021-06-16T18:05:07.178" v="231" actId="22"/>
          <ac:spMkLst>
            <pc:docMk/>
            <pc:sldMk cId="459595249" sldId="305"/>
            <ac:spMk id="3" creationId="{23E17197-3323-40E0-8A7E-9B458076AA24}"/>
          </ac:spMkLst>
        </pc:spChg>
        <pc:spChg chg="mod">
          <ac:chgData name="Ollervidez, Leticia" userId="12ccd2a1-d554-4cac-b492-4e314c2b5f8f" providerId="ADAL" clId="{B3D5DDC7-76C5-45BC-B8EA-C6CDB145E85C}" dt="2021-06-16T18:17:27.736" v="372" actId="20577"/>
          <ac:spMkLst>
            <pc:docMk/>
            <pc:sldMk cId="459595249" sldId="305"/>
            <ac:spMk id="4" creationId="{B6CF6A2F-A313-49B0-99BF-A3BBEAE39974}"/>
          </ac:spMkLst>
        </pc:spChg>
        <pc:spChg chg="add del mod">
          <ac:chgData name="Ollervidez, Leticia" userId="12ccd2a1-d554-4cac-b492-4e314c2b5f8f" providerId="ADAL" clId="{B3D5DDC7-76C5-45BC-B8EA-C6CDB145E85C}" dt="2021-06-16T18:05:33.810" v="234" actId="478"/>
          <ac:spMkLst>
            <pc:docMk/>
            <pc:sldMk cId="459595249" sldId="305"/>
            <ac:spMk id="10" creationId="{61672E21-2F4C-4988-8899-54DD2407CA0A}"/>
          </ac:spMkLst>
        </pc:spChg>
        <pc:spChg chg="add mod">
          <ac:chgData name="Ollervidez, Leticia" userId="12ccd2a1-d554-4cac-b492-4e314c2b5f8f" providerId="ADAL" clId="{B3D5DDC7-76C5-45BC-B8EA-C6CDB145E85C}" dt="2021-06-16T18:19:34.272" v="404" actId="1076"/>
          <ac:spMkLst>
            <pc:docMk/>
            <pc:sldMk cId="459595249" sldId="305"/>
            <ac:spMk id="14" creationId="{BFDD5FAC-4ACD-4864-959B-7C6FE7D2CE05}"/>
          </ac:spMkLst>
        </pc:spChg>
        <pc:spChg chg="add del mod">
          <ac:chgData name="Ollervidez, Leticia" userId="12ccd2a1-d554-4cac-b492-4e314c2b5f8f" providerId="ADAL" clId="{B3D5DDC7-76C5-45BC-B8EA-C6CDB145E85C}" dt="2021-06-16T18:18:03.863" v="390"/>
          <ac:spMkLst>
            <pc:docMk/>
            <pc:sldMk cId="459595249" sldId="305"/>
            <ac:spMk id="16" creationId="{B8B09DB4-6973-43C3-9A1F-8382D0E9066B}"/>
          </ac:spMkLst>
        </pc:spChg>
        <pc:spChg chg="add del mod">
          <ac:chgData name="Ollervidez, Leticia" userId="12ccd2a1-d554-4cac-b492-4e314c2b5f8f" providerId="ADAL" clId="{B3D5DDC7-76C5-45BC-B8EA-C6CDB145E85C}" dt="2021-06-16T18:18:29.249" v="394" actId="478"/>
          <ac:spMkLst>
            <pc:docMk/>
            <pc:sldMk cId="459595249" sldId="305"/>
            <ac:spMk id="18" creationId="{00E0913B-0457-4CD1-A1B2-3042847F81A0}"/>
          </ac:spMkLst>
        </pc:spChg>
        <pc:picChg chg="add del mod ord">
          <ac:chgData name="Ollervidez, Leticia" userId="12ccd2a1-d554-4cac-b492-4e314c2b5f8f" providerId="ADAL" clId="{B3D5DDC7-76C5-45BC-B8EA-C6CDB145E85C}" dt="2021-06-16T18:05:29.504" v="232" actId="478"/>
          <ac:picMkLst>
            <pc:docMk/>
            <pc:sldMk cId="459595249" sldId="305"/>
            <ac:picMk id="6" creationId="{B961FB07-7971-4A92-8FFB-4A2CA0C25ACB}"/>
          </ac:picMkLst>
        </pc:picChg>
        <pc:picChg chg="add del mod ord">
          <ac:chgData name="Ollervidez, Leticia" userId="12ccd2a1-d554-4cac-b492-4e314c2b5f8f" providerId="ADAL" clId="{B3D5DDC7-76C5-45BC-B8EA-C6CDB145E85C}" dt="2021-06-16T18:15:58.419" v="347" actId="21"/>
          <ac:picMkLst>
            <pc:docMk/>
            <pc:sldMk cId="459595249" sldId="305"/>
            <ac:picMk id="8" creationId="{F7E86A14-3A06-4CCD-ADE4-438228151F4D}"/>
          </ac:picMkLst>
        </pc:picChg>
        <pc:picChg chg="add mod">
          <ac:chgData name="Ollervidez, Leticia" userId="12ccd2a1-d554-4cac-b492-4e314c2b5f8f" providerId="ADAL" clId="{B3D5DDC7-76C5-45BC-B8EA-C6CDB145E85C}" dt="2021-06-16T18:19:37.480" v="405" actId="1076"/>
          <ac:picMkLst>
            <pc:docMk/>
            <pc:sldMk cId="459595249" sldId="305"/>
            <ac:picMk id="12" creationId="{C0029C43-5773-47E0-AA49-9A5DE4202FA0}"/>
          </ac:picMkLst>
        </pc:picChg>
      </pc:sldChg>
      <pc:sldChg chg="addSp delSp modSp new mod">
        <pc:chgData name="Ollervidez, Leticia" userId="12ccd2a1-d554-4cac-b492-4e314c2b5f8f" providerId="ADAL" clId="{B3D5DDC7-76C5-45BC-B8EA-C6CDB145E85C}" dt="2021-06-16T18:20:49.726" v="411" actId="1076"/>
        <pc:sldMkLst>
          <pc:docMk/>
          <pc:sldMk cId="3784954279" sldId="306"/>
        </pc:sldMkLst>
        <pc:spChg chg="del mod">
          <ac:chgData name="Ollervidez, Leticia" userId="12ccd2a1-d554-4cac-b492-4e314c2b5f8f" providerId="ADAL" clId="{B3D5DDC7-76C5-45BC-B8EA-C6CDB145E85C}" dt="2021-06-16T18:16:02.630" v="349"/>
          <ac:spMkLst>
            <pc:docMk/>
            <pc:sldMk cId="3784954279" sldId="306"/>
            <ac:spMk id="2" creationId="{67BCA1CC-1E28-4E79-8D77-D328F593765B}"/>
          </ac:spMkLst>
        </pc:spChg>
        <pc:spChg chg="mod">
          <ac:chgData name="Ollervidez, Leticia" userId="12ccd2a1-d554-4cac-b492-4e314c2b5f8f" providerId="ADAL" clId="{B3D5DDC7-76C5-45BC-B8EA-C6CDB145E85C}" dt="2021-06-16T18:17:39.018" v="385" actId="20577"/>
          <ac:spMkLst>
            <pc:docMk/>
            <pc:sldMk cId="3784954279" sldId="306"/>
            <ac:spMk id="3" creationId="{3D40F3CE-326D-480C-8D05-9825460BDC00}"/>
          </ac:spMkLst>
        </pc:spChg>
        <pc:spChg chg="add mod">
          <ac:chgData name="Ollervidez, Leticia" userId="12ccd2a1-d554-4cac-b492-4e314c2b5f8f" providerId="ADAL" clId="{B3D5DDC7-76C5-45BC-B8EA-C6CDB145E85C}" dt="2021-06-16T18:19:54.018" v="407" actId="113"/>
          <ac:spMkLst>
            <pc:docMk/>
            <pc:sldMk cId="3784954279" sldId="306"/>
            <ac:spMk id="6" creationId="{7E5CFD64-49CD-4A77-8C18-4A7CFD3F0DCA}"/>
          </ac:spMkLst>
        </pc:spChg>
        <pc:picChg chg="add mod">
          <ac:chgData name="Ollervidez, Leticia" userId="12ccd2a1-d554-4cac-b492-4e314c2b5f8f" providerId="ADAL" clId="{B3D5DDC7-76C5-45BC-B8EA-C6CDB145E85C}" dt="2021-06-16T18:20:49.726" v="411" actId="1076"/>
          <ac:picMkLst>
            <pc:docMk/>
            <pc:sldMk cId="3784954279" sldId="306"/>
            <ac:picMk id="4" creationId="{D944D9D9-3188-4156-9F45-9E1FB2BEF2A8}"/>
          </ac:picMkLst>
        </pc:picChg>
      </pc:sldChg>
      <pc:sldChg chg="modSp add mod ord">
        <pc:chgData name="Ollervidez, Leticia" userId="12ccd2a1-d554-4cac-b492-4e314c2b5f8f" providerId="ADAL" clId="{B3D5DDC7-76C5-45BC-B8EA-C6CDB145E85C}" dt="2021-06-16T18:21:41.275" v="418" actId="20577"/>
        <pc:sldMkLst>
          <pc:docMk/>
          <pc:sldMk cId="3525752345" sldId="307"/>
        </pc:sldMkLst>
        <pc:spChg chg="mod">
          <ac:chgData name="Ollervidez, Leticia" userId="12ccd2a1-d554-4cac-b492-4e314c2b5f8f" providerId="ADAL" clId="{B3D5DDC7-76C5-45BC-B8EA-C6CDB145E85C}" dt="2021-06-16T18:21:41.275" v="418" actId="20577"/>
          <ac:spMkLst>
            <pc:docMk/>
            <pc:sldMk cId="3525752345" sldId="307"/>
            <ac:spMk id="4" creationId="{9F800888-D9B6-49F1-8B90-B7E4BB43ED5B}"/>
          </ac:spMkLst>
        </pc:spChg>
      </pc:sldChg>
    </pc:docChg>
  </pc:docChgLst>
  <pc:docChgLst>
    <pc:chgData name="Hanson, Terri" userId="a02fd813-d4f3-43fd-83dd-7393041517de" providerId="ADAL" clId="{1D6A9D51-7C45-44AB-8FE1-0FBEB862463B}"/>
    <pc:docChg chg="custSel modSld">
      <pc:chgData name="Hanson, Terri" userId="a02fd813-d4f3-43fd-83dd-7393041517de" providerId="ADAL" clId="{1D6A9D51-7C45-44AB-8FE1-0FBEB862463B}" dt="2021-07-19T18:06:02.304" v="15" actId="1589"/>
      <pc:docMkLst>
        <pc:docMk/>
      </pc:docMkLst>
      <pc:sldChg chg="addCm modCm">
        <pc:chgData name="Hanson, Terri" userId="a02fd813-d4f3-43fd-83dd-7393041517de" providerId="ADAL" clId="{1D6A9D51-7C45-44AB-8FE1-0FBEB862463B}" dt="2021-07-19T18:06:02.304" v="15" actId="1589"/>
        <pc:sldMkLst>
          <pc:docMk/>
          <pc:sldMk cId="3498136201" sldId="267"/>
        </pc:sldMkLst>
      </pc:sldChg>
      <pc:sldChg chg="addCm modCm">
        <pc:chgData name="Hanson, Terri" userId="a02fd813-d4f3-43fd-83dd-7393041517de" providerId="ADAL" clId="{1D6A9D51-7C45-44AB-8FE1-0FBEB862463B}" dt="2021-07-14T19:42:35.086" v="12" actId="5900"/>
        <pc:sldMkLst>
          <pc:docMk/>
          <pc:sldMk cId="3454714779" sldId="287"/>
        </pc:sldMkLst>
      </pc:sldChg>
      <pc:sldChg chg="addCm modCm">
        <pc:chgData name="Hanson, Terri" userId="a02fd813-d4f3-43fd-83dd-7393041517de" providerId="ADAL" clId="{1D6A9D51-7C45-44AB-8FE1-0FBEB862463B}" dt="2021-07-14T19:45:09.987" v="14"/>
        <pc:sldMkLst>
          <pc:docMk/>
          <pc:sldMk cId="2419527611" sldId="293"/>
        </pc:sldMkLst>
      </pc:sldChg>
      <pc:sldChg chg="addCm modCm">
        <pc:chgData name="Hanson, Terri" userId="a02fd813-d4f3-43fd-83dd-7393041517de" providerId="ADAL" clId="{1D6A9D51-7C45-44AB-8FE1-0FBEB862463B}" dt="2021-07-14T19:41:10.829" v="7" actId="1589"/>
        <pc:sldMkLst>
          <pc:docMk/>
          <pc:sldMk cId="675513003"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7/20/2021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22643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146763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327130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324027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43085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406134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398142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2029007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7/20/2021</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7/20/2021</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7/20/2021</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7/20/2021</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7/20/2021</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7/20/2021</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7/20/2021</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7/20/2021</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7/20/2021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7/20/2021</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7/20/2021</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7/20/2021</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7/20/2021</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7/20/2021</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tea.texas.gov/academics/college-career-and-military-prep/career-and-technical-education/approved-cte-programs-study"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2030819" y="3875964"/>
            <a:ext cx="9928300" cy="2389625"/>
          </a:xfrm>
        </p:spPr>
        <p:txBody>
          <a:bodyPr/>
          <a:lstStyle/>
          <a:p>
            <a:r>
              <a:rPr lang="en-US" sz="4000" dirty="0"/>
              <a:t>TEXAS RECORDS EXCHANGE (TREx) UPDATE</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4F07D-3148-46ED-8BF4-C32C1C224EA9}"/>
              </a:ext>
            </a:extLst>
          </p:cNvPr>
          <p:cNvSpPr>
            <a:spLocks noGrp="1"/>
          </p:cNvSpPr>
          <p:nvPr>
            <p:ph type="title"/>
          </p:nvPr>
        </p:nvSpPr>
        <p:spPr/>
        <p:txBody>
          <a:bodyPr>
            <a:normAutofit fontScale="90000"/>
          </a:bodyPr>
          <a:lstStyle/>
          <a:p>
            <a:r>
              <a:rPr lang="en-US"/>
              <a:t>CAREER-TECH-ED-INDICATOR: DATA ELEMENTS</a:t>
            </a:r>
          </a:p>
        </p:txBody>
      </p:sp>
      <p:sp>
        <p:nvSpPr>
          <p:cNvPr id="8" name="Content Placeholder 3">
            <a:extLst>
              <a:ext uri="{FF2B5EF4-FFF2-40B4-BE49-F238E27FC236}">
                <a16:creationId xmlns:a16="http://schemas.microsoft.com/office/drawing/2014/main" id="{BB50B78B-111F-452E-B6EC-9E80EFACE448}"/>
              </a:ext>
            </a:extLst>
          </p:cNvPr>
          <p:cNvSpPr txBox="1">
            <a:spLocks/>
          </p:cNvSpPr>
          <p:nvPr/>
        </p:nvSpPr>
        <p:spPr>
          <a:xfrm>
            <a:off x="2040670" y="977584"/>
            <a:ext cx="7976633" cy="435133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200">
                <a:solidFill>
                  <a:srgbClr val="595959"/>
                </a:solidFill>
                <a:latin typeface="Calibri" panose="020F0502020204030204" pitchFamily="34" charset="0"/>
              </a:rPr>
              <a:t>No Data Element Changes:</a:t>
            </a:r>
          </a:p>
          <a:p>
            <a:pPr lvl="1" fontAlgn="base"/>
            <a:r>
              <a:rPr lang="en-US" sz="2800">
                <a:solidFill>
                  <a:srgbClr val="595959"/>
                </a:solidFill>
                <a:latin typeface="Calibri" panose="020F0502020204030204" pitchFamily="34" charset="0"/>
              </a:rPr>
              <a:t>CAREER-TECH-ED-INDICATOR (TE014) </a:t>
            </a:r>
          </a:p>
        </p:txBody>
      </p:sp>
      <p:pic>
        <p:nvPicPr>
          <p:cNvPr id="11" name="Content Placeholder 5" descr="TE014 Data Element">
            <a:extLst>
              <a:ext uri="{FF2B5EF4-FFF2-40B4-BE49-F238E27FC236}">
                <a16:creationId xmlns:a16="http://schemas.microsoft.com/office/drawing/2014/main" id="{AB113FD8-CC67-4E91-810A-86DFFC506382}"/>
              </a:ext>
            </a:extLst>
          </p:cNvPr>
          <p:cNvPicPr>
            <a:picLocks noGrp="1" noChangeAspect="1"/>
          </p:cNvPicPr>
          <p:nvPr>
            <p:ph idx="1"/>
          </p:nvPr>
        </p:nvPicPr>
        <p:blipFill>
          <a:blip r:embed="rId3"/>
          <a:stretch>
            <a:fillRect/>
          </a:stretch>
        </p:blipFill>
        <p:spPr>
          <a:xfrm>
            <a:off x="2727008" y="2583957"/>
            <a:ext cx="7761398" cy="3104559"/>
          </a:xfrm>
        </p:spPr>
      </p:pic>
    </p:spTree>
    <p:extLst>
      <p:ext uri="{BB962C8B-B14F-4D97-AF65-F5344CB8AC3E}">
        <p14:creationId xmlns:p14="http://schemas.microsoft.com/office/powerpoint/2010/main" val="372808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ea typeface="+mn-lt"/>
                <a:cs typeface="+mn-lt"/>
              </a:rPr>
              <a:t>CAREER-TECH-ED-INDICATOR: CODE TABLE</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19534" y="1082038"/>
            <a:ext cx="10623762" cy="4351338"/>
          </a:xfrm>
        </p:spPr>
        <p:txBody>
          <a:bodyPr lIns="91440" tIns="45720" rIns="91440" bIns="45720" anchor="t"/>
          <a:lstStyle/>
          <a:p>
            <a:r>
              <a:rPr lang="en-US" sz="3200">
                <a:ea typeface="+mn-lt"/>
                <a:cs typeface="+mn-lt"/>
              </a:rPr>
              <a:t>Due to the implementation of the auto-calculation, the CAREER-TECH-ED-INDICATOR (TE014) and corresponding code table TC03 will be updated to reflect the auto calculation codes for the LEA to transfer a student’s code to a new LEA beginning in the 2021-2022 school year.</a:t>
            </a:r>
            <a:endParaRPr lang="en-US" sz="3200">
              <a:cs typeface="Calibri"/>
            </a:endParaRPr>
          </a:p>
        </p:txBody>
      </p:sp>
    </p:spTree>
    <p:extLst>
      <p:ext uri="{BB962C8B-B14F-4D97-AF65-F5344CB8AC3E}">
        <p14:creationId xmlns:p14="http://schemas.microsoft.com/office/powerpoint/2010/main" val="98719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t>CAREER-TECH-ED-INDICATOR: </a:t>
            </a:r>
            <a:r>
              <a:rPr lang="en-US" dirty="0">
                <a:cs typeface="Calibri"/>
              </a:rPr>
              <a:t>CODE TABLE</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32568" y="1074959"/>
            <a:ext cx="9773494" cy="571027"/>
          </a:xfrm>
        </p:spPr>
        <p:txBody>
          <a:bodyPr lIns="91440" tIns="45720" rIns="91440" bIns="45720" anchor="t"/>
          <a:lstStyle/>
          <a:p>
            <a:pPr algn="l"/>
            <a:r>
              <a:rPr lang="en-US" b="1" i="0">
                <a:effectLst/>
                <a:latin typeface="Segoe UI" panose="020B0502040204020203" pitchFamily="34" charset="0"/>
              </a:rPr>
              <a:t>CAREER-TECH-ED-INDICATOR (TC03)</a:t>
            </a:r>
            <a:endParaRPr lang="en-US" b="0" i="0">
              <a:effectLst/>
              <a:latin typeface="Segoe UI" panose="020B0502040204020203" pitchFamily="34" charset="0"/>
            </a:endParaRPr>
          </a:p>
          <a:p>
            <a:pPr marL="0" indent="0" algn="l">
              <a:buNone/>
            </a:pPr>
            <a:endParaRPr lang="en-US" b="0" i="0">
              <a:effectLst/>
              <a:latin typeface="Segoe UI" panose="020B0502040204020203" pitchFamily="34" charset="0"/>
            </a:endParaRPr>
          </a:p>
          <a:p>
            <a:pPr marL="0" indent="0">
              <a:buNone/>
            </a:pPr>
            <a:endParaRPr lang="en-US"/>
          </a:p>
        </p:txBody>
      </p:sp>
      <p:pic>
        <p:nvPicPr>
          <p:cNvPr id="2" name="Picture 4" descr="TC03 Code Table">
            <a:extLst>
              <a:ext uri="{FF2B5EF4-FFF2-40B4-BE49-F238E27FC236}">
                <a16:creationId xmlns:a16="http://schemas.microsoft.com/office/drawing/2014/main" id="{49BAB3F4-567C-47D4-BFCA-E2F35E1CE175}"/>
              </a:ext>
            </a:extLst>
          </p:cNvPr>
          <p:cNvPicPr>
            <a:picLocks noChangeAspect="1"/>
          </p:cNvPicPr>
          <p:nvPr/>
        </p:nvPicPr>
        <p:blipFill>
          <a:blip r:embed="rId2"/>
          <a:stretch>
            <a:fillRect/>
          </a:stretch>
        </p:blipFill>
        <p:spPr>
          <a:xfrm>
            <a:off x="2132568" y="2217013"/>
            <a:ext cx="3990109" cy="3035831"/>
          </a:xfrm>
          <a:prstGeom prst="rect">
            <a:avLst/>
          </a:prstGeom>
        </p:spPr>
      </p:pic>
      <p:sp>
        <p:nvSpPr>
          <p:cNvPr id="5" name="Content Placeholder 3">
            <a:extLst>
              <a:ext uri="{FF2B5EF4-FFF2-40B4-BE49-F238E27FC236}">
                <a16:creationId xmlns:a16="http://schemas.microsoft.com/office/drawing/2014/main" id="{08DB9D1C-467A-48F2-861D-E00D853E408A}"/>
              </a:ext>
            </a:extLst>
          </p:cNvPr>
          <p:cNvSpPr txBox="1">
            <a:spLocks/>
          </p:cNvSpPr>
          <p:nvPr/>
        </p:nvSpPr>
        <p:spPr>
          <a:xfrm>
            <a:off x="3034064" y="1645986"/>
            <a:ext cx="1985261" cy="5710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Segoe UI"/>
                <a:cs typeface="Segoe UI"/>
              </a:rPr>
              <a:t>2020-2021</a:t>
            </a:r>
          </a:p>
          <a:p>
            <a:pPr marL="0" indent="0">
              <a:buFont typeface="Wingdings" panose="05000000000000000000" pitchFamily="2" charset="2"/>
              <a:buNone/>
            </a:pPr>
            <a:endParaRPr lang="en-US">
              <a:latin typeface="Segoe UI" panose="020B0502040204020203" pitchFamily="34" charset="0"/>
            </a:endParaRPr>
          </a:p>
          <a:p>
            <a:pPr marL="0" indent="0">
              <a:buFont typeface="Wingdings" panose="05000000000000000000" pitchFamily="2" charset="2"/>
              <a:buNone/>
            </a:pPr>
            <a:endParaRPr lang="en-US"/>
          </a:p>
        </p:txBody>
      </p:sp>
      <p:sp>
        <p:nvSpPr>
          <p:cNvPr id="10" name="Content Placeholder 3">
            <a:extLst>
              <a:ext uri="{FF2B5EF4-FFF2-40B4-BE49-F238E27FC236}">
                <a16:creationId xmlns:a16="http://schemas.microsoft.com/office/drawing/2014/main" id="{B73A3595-3C43-42AD-BF3E-7DECE4602232}"/>
              </a:ext>
            </a:extLst>
          </p:cNvPr>
          <p:cNvSpPr txBox="1">
            <a:spLocks/>
          </p:cNvSpPr>
          <p:nvPr/>
        </p:nvSpPr>
        <p:spPr>
          <a:xfrm>
            <a:off x="8567957" y="1623047"/>
            <a:ext cx="1985261" cy="5710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Segoe UI"/>
                <a:cs typeface="Segoe UI"/>
              </a:rPr>
              <a:t>2021-2022</a:t>
            </a:r>
          </a:p>
          <a:p>
            <a:pPr marL="0" indent="0">
              <a:buNone/>
            </a:pPr>
            <a:endParaRPr lang="en-US">
              <a:latin typeface="Segoe UI" panose="020B0502040204020203" pitchFamily="34" charset="0"/>
              <a:cs typeface="Segoe UI" panose="020B0502040204020203" pitchFamily="34" charset="0"/>
            </a:endParaRPr>
          </a:p>
          <a:p>
            <a:pPr marL="0" indent="0">
              <a:buClr>
                <a:srgbClr val="F16038"/>
              </a:buClr>
              <a:buNone/>
            </a:pPr>
            <a:endParaRPr lang="en-US">
              <a:latin typeface="Calibri" panose="020F0502020204030204"/>
              <a:cs typeface="Calibri" panose="020F0502020204030204"/>
            </a:endParaRPr>
          </a:p>
        </p:txBody>
      </p:sp>
      <p:sp>
        <p:nvSpPr>
          <p:cNvPr id="6" name="TextBox 5">
            <a:extLst>
              <a:ext uri="{FF2B5EF4-FFF2-40B4-BE49-F238E27FC236}">
                <a16:creationId xmlns:a16="http://schemas.microsoft.com/office/drawing/2014/main" id="{36C2084E-3FA0-4197-94B0-C9588DACF68F}"/>
              </a:ext>
            </a:extLst>
          </p:cNvPr>
          <p:cNvSpPr txBox="1"/>
          <p:nvPr/>
        </p:nvSpPr>
        <p:spPr>
          <a:xfrm>
            <a:off x="7288565" y="2074077"/>
            <a:ext cx="4544044" cy="4616648"/>
          </a:xfrm>
          <a:prstGeom prst="rect">
            <a:avLst/>
          </a:prstGeom>
          <a:noFill/>
          <a:ln w="3175">
            <a:solidFill>
              <a:schemeClr val="tx1"/>
            </a:solidFill>
          </a:ln>
        </p:spPr>
        <p:txBody>
          <a:bodyPr wrap="square" rtlCol="0">
            <a:spAutoFit/>
          </a:bodyPr>
          <a:lstStyle/>
          <a:p>
            <a:pPr marL="171450" indent="-171450">
              <a:buFont typeface="Arial" panose="020B0604020202020204" pitchFamily="34" charset="0"/>
              <a:buChar char="•"/>
            </a:pPr>
            <a:r>
              <a:rPr lang="en-US" sz="1000">
                <a:latin typeface="Arial" panose="020B0604020202020204" pitchFamily="34" charset="0"/>
                <a:cs typeface="Arial" panose="020B0604020202020204" pitchFamily="34" charset="0"/>
              </a:rPr>
              <a:t>Code 4 - Not CTE</a:t>
            </a:r>
          </a:p>
          <a:p>
            <a:pPr marL="628650" lvl="1" indent="-171450">
              <a:buFont typeface="Arial" panose="020B0604020202020204" pitchFamily="34" charset="0"/>
              <a:buChar char="•"/>
            </a:pPr>
            <a:r>
              <a:rPr lang="en-US" sz="1000">
                <a:effectLst/>
                <a:latin typeface="Arial" panose="020B0604020202020204" pitchFamily="34" charset="0"/>
                <a:ea typeface="Times New Roman" panose="02020603050405020304" pitchFamily="18" charset="0"/>
                <a:cs typeface="Times New Roman" panose="02020603050405020304" pitchFamily="18" charset="0"/>
              </a:rPr>
              <a:t>A student who never enrolled or who did not complete any high-school CTE course as defined by 19 TAC Chapter 126 (C), 127 (B) or 130.</a:t>
            </a:r>
          </a:p>
          <a:p>
            <a:pPr marL="171450" indent="-171450">
              <a:buFont typeface="Arial" panose="020B0604020202020204" pitchFamily="34" charset="0"/>
              <a:buChar char="•"/>
            </a:pPr>
            <a:r>
              <a:rPr lang="en-US" sz="1000">
                <a:latin typeface="Arial" panose="020B0604020202020204" pitchFamily="34" charset="0"/>
                <a:cs typeface="Times New Roman" panose="02020603050405020304" pitchFamily="18" charset="0"/>
              </a:rPr>
              <a:t>Code 5 - CTE Program Participant</a:t>
            </a:r>
          </a:p>
          <a:p>
            <a:pPr marL="628650" lvl="1" indent="-171450">
              <a:buFont typeface="Arial" panose="020B0604020202020204" pitchFamily="34" charset="0"/>
              <a:buChar char="•"/>
            </a:pPr>
            <a:r>
              <a:rPr lang="en-US" sz="1000">
                <a:effectLst/>
                <a:latin typeface="Arial" panose="020B0604020202020204" pitchFamily="34" charset="0"/>
                <a:ea typeface="Times New Roman" panose="02020603050405020304" pitchFamily="18" charset="0"/>
                <a:cs typeface="Times New Roman" panose="02020603050405020304" pitchFamily="18" charset="0"/>
              </a:rPr>
              <a:t>A student completing at least one course but not two or more high school CTE courses for two or more credits defined by 19 TAC Chapter 126 (C), 127 (B), or 130 (the student does not have to pass or receive credit).</a:t>
            </a:r>
          </a:p>
          <a:p>
            <a:pPr marL="171450" indent="-171450">
              <a:buFont typeface="Arial" panose="020B0604020202020204" pitchFamily="34" charset="0"/>
              <a:buChar char="•"/>
            </a:pPr>
            <a:r>
              <a:rPr lang="en-US" sz="1000">
                <a:latin typeface="Arial" panose="020B0604020202020204" pitchFamily="34" charset="0"/>
                <a:ea typeface="Times New Roman" panose="02020603050405020304" pitchFamily="18" charset="0"/>
                <a:cs typeface="Times New Roman" panose="02020603050405020304" pitchFamily="18" charset="0"/>
              </a:rPr>
              <a:t>Code E – CTE Program Explorer</a:t>
            </a:r>
          </a:p>
          <a:p>
            <a:pPr marL="628650" lvl="1" indent="-171450">
              <a:buFont typeface="Arial" panose="020B0604020202020204" pitchFamily="34" charset="0"/>
              <a:buChar char="•"/>
            </a:pPr>
            <a:r>
              <a:rPr lang="en-US" sz="1000">
                <a:effectLst/>
                <a:latin typeface="Arial" panose="020B0604020202020204" pitchFamily="34" charset="0"/>
                <a:ea typeface="Times New Roman" panose="02020603050405020304" pitchFamily="18" charset="0"/>
                <a:cs typeface="Times New Roman" panose="02020603050405020304" pitchFamily="18" charset="0"/>
              </a:rPr>
              <a:t>A student completing two or more high school CTE courses </a:t>
            </a:r>
            <a:r>
              <a:rPr lang="en-US" sz="10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for a total</a:t>
            </a:r>
            <a:r>
              <a:rPr lang="en-US" sz="1000">
                <a:effectLst/>
                <a:latin typeface="Arial" panose="020B0604020202020204" pitchFamily="34" charset="0"/>
                <a:ea typeface="Times New Roman" panose="02020603050405020304" pitchFamily="18" charset="0"/>
                <a:cs typeface="Times New Roman" panose="02020603050405020304" pitchFamily="18" charset="0"/>
              </a:rPr>
              <a:t> of two or more credits defined by 19 TAC Chapter 126 (C), 127 (B) or 130 and not a participant, concentrator or completer (the student does not have to pass or receive credit).</a:t>
            </a:r>
          </a:p>
          <a:p>
            <a:pPr marL="171450" indent="-171450">
              <a:buFont typeface="Arial" panose="020B0604020202020204" pitchFamily="34" charset="0"/>
              <a:buChar char="•"/>
            </a:pPr>
            <a:r>
              <a:rPr lang="en-US" sz="1000">
                <a:latin typeface="Arial" panose="020B0604020202020204" pitchFamily="34" charset="0"/>
                <a:ea typeface="Times New Roman" panose="02020603050405020304" pitchFamily="18" charset="0"/>
                <a:cs typeface="Times New Roman" panose="02020603050405020304" pitchFamily="18" charset="0"/>
              </a:rPr>
              <a:t>Code 6 – CTE Program Concentrator</a:t>
            </a:r>
          </a:p>
          <a:p>
            <a:pPr marL="628650" lvl="1" indent="-171450">
              <a:buFont typeface="Arial" panose="020B0604020202020204" pitchFamily="34" charset="0"/>
              <a:buChar char="•"/>
            </a:pPr>
            <a:r>
              <a:rPr lang="en-US" sz="1000">
                <a:effectLst/>
                <a:latin typeface="Arial" panose="020B0604020202020204" pitchFamily="34" charset="0"/>
                <a:ea typeface="Times New Roman" panose="02020603050405020304" pitchFamily="18" charset="0"/>
                <a:cs typeface="Times New Roman" panose="02020603050405020304" pitchFamily="18" charset="0"/>
              </a:rPr>
              <a:t>A student completing and passing two or more 19 TAC Chapter 126 (C), 127 (B) or 130 CTE courses for </a:t>
            </a:r>
            <a:r>
              <a:rPr lang="en-US" sz="10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 total of </a:t>
            </a:r>
            <a:r>
              <a:rPr lang="en-US" sz="1000">
                <a:effectLst/>
                <a:latin typeface="Arial" panose="020B0604020202020204" pitchFamily="34" charset="0"/>
                <a:ea typeface="Times New Roman" panose="02020603050405020304" pitchFamily="18" charset="0"/>
                <a:cs typeface="Times New Roman" panose="02020603050405020304" pitchFamily="18" charset="0"/>
              </a:rPr>
              <a:t>at least two credits within the same program of study and not a completer.</a:t>
            </a:r>
          </a:p>
          <a:p>
            <a:pPr marL="171450" indent="-171450">
              <a:buFont typeface="Arial" panose="020B0604020202020204" pitchFamily="34" charset="0"/>
              <a:buChar char="•"/>
            </a:pPr>
            <a:r>
              <a:rPr lang="en-US" sz="1000">
                <a:latin typeface="Arial" panose="020B0604020202020204" pitchFamily="34" charset="0"/>
                <a:ea typeface="Times New Roman" panose="02020603050405020304" pitchFamily="18" charset="0"/>
                <a:cs typeface="Times New Roman" panose="02020603050405020304" pitchFamily="18" charset="0"/>
              </a:rPr>
              <a:t>Code 7 – CTE Program Completer</a:t>
            </a:r>
          </a:p>
          <a:p>
            <a:pPr marL="628650" lvl="1" indent="-171450">
              <a:buFont typeface="Arial" panose="020B0604020202020204" pitchFamily="34" charset="0"/>
              <a:buChar char="•"/>
            </a:pPr>
            <a:r>
              <a:rPr lang="en-US" sz="1000">
                <a:effectLst/>
                <a:latin typeface="Arial" panose="020B0604020202020204" pitchFamily="34" charset="0"/>
                <a:ea typeface="Times New Roman" panose="02020603050405020304" pitchFamily="18" charset="0"/>
                <a:cs typeface="Times New Roman" panose="02020603050405020304" pitchFamily="18" charset="0"/>
              </a:rPr>
              <a:t>A student completing and passing three or more 19 TAC Chapter 126 (C), 127 (B) or 130 CTE courses for </a:t>
            </a:r>
            <a:r>
              <a:rPr lang="en-US" sz="10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 total of </a:t>
            </a:r>
            <a:r>
              <a:rPr lang="en-US" sz="1000">
                <a:effectLst/>
                <a:latin typeface="Arial" panose="020B0604020202020204" pitchFamily="34" charset="0"/>
                <a:ea typeface="Times New Roman" panose="02020603050405020304" pitchFamily="18" charset="0"/>
                <a:cs typeface="Times New Roman" panose="02020603050405020304" pitchFamily="18" charset="0"/>
              </a:rPr>
              <a:t>four or more credits within a program of study, including one level three or level four course from within the same program of study.</a:t>
            </a:r>
          </a:p>
          <a:p>
            <a:pPr marL="0" marR="0">
              <a:spcBef>
                <a:spcPts val="0"/>
              </a:spcBef>
              <a:spcAft>
                <a:spcPts val="0"/>
              </a:spcAft>
            </a:pPr>
            <a:r>
              <a:rPr lang="en-US" sz="900" b="1">
                <a:solidFill>
                  <a:srgbClr val="242424"/>
                </a:solidFill>
                <a:effectLst/>
                <a:latin typeface="Arial" panose="020B0604020202020204" pitchFamily="34" charset="0"/>
                <a:ea typeface="Times New Roman" panose="02020603050405020304" pitchFamily="18" charset="0"/>
              </a:rPr>
              <a:t>Note</a:t>
            </a:r>
            <a:r>
              <a:rPr lang="en-US" sz="900">
                <a:solidFill>
                  <a:srgbClr val="242424"/>
                </a:solidFill>
                <a:effectLst/>
                <a:latin typeface="Arial" panose="020B0604020202020204" pitchFamily="34" charset="0"/>
                <a:ea typeface="Times New Roman" panose="02020603050405020304" pitchFamily="18" charset="0"/>
              </a:rPr>
              <a:t>:</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242424"/>
                </a:solidFill>
                <a:effectLst/>
                <a:latin typeface="Arial" panose="020B0604020202020204" pitchFamily="34" charset="0"/>
                <a:ea typeface="Times New Roman" panose="02020603050405020304" pitchFamily="18" charset="0"/>
              </a:rPr>
              <a:t>(1)  The values listed are calculated values and not submitted to TEA.</a:t>
            </a:r>
            <a:endParaRPr lang="en-US" sz="900">
              <a:effectLst/>
              <a:latin typeface="Times New Roman" panose="02020603050405020304" pitchFamily="18" charset="0"/>
              <a:ea typeface="Times New Roman" panose="02020603050405020304" pitchFamily="18" charset="0"/>
            </a:endParaRPr>
          </a:p>
          <a:p>
            <a:r>
              <a:rPr lang="en-US" sz="900" b="1">
                <a:solidFill>
                  <a:srgbClr val="242424"/>
                </a:solidFill>
                <a:effectLst/>
                <a:latin typeface="Arial" panose="020B0604020202020204" pitchFamily="34" charset="0"/>
                <a:ea typeface="Calibri" panose="020F0502020204030204" pitchFamily="34" charset="0"/>
              </a:rPr>
              <a:t>(2)  Not all high-school CTE program courses are associated to a Program of Study. Go to this link </a:t>
            </a:r>
            <a:r>
              <a:rPr lang="en-US" sz="900" u="sng">
                <a:solidFill>
                  <a:srgbClr val="276CA7"/>
                </a:solidFill>
                <a:effectLst/>
                <a:latin typeface="Arial" panose="020B0604020202020204" pitchFamily="34" charset="0"/>
                <a:ea typeface="Calibri" panose="020F0502020204030204" pitchFamily="34" charset="0"/>
                <a:cs typeface="Arial" panose="020B0604020202020204" pitchFamily="34" charset="0"/>
                <a:hlinkClick r:id="rId3"/>
              </a:rPr>
              <a:t>https://tea.texas.gov/academics/college-career-and-military-prep/career-and-technical-education/approved-cte-programs-study</a:t>
            </a:r>
            <a:r>
              <a:rPr lang="en-US" sz="900" b="1">
                <a:solidFill>
                  <a:srgbClr val="242424"/>
                </a:solidFill>
                <a:effectLst/>
                <a:latin typeface="Arial" panose="020B0604020202020204" pitchFamily="34" charset="0"/>
                <a:ea typeface="Calibri" panose="020F0502020204030204" pitchFamily="34" charset="0"/>
              </a:rPr>
              <a:t> for a complete listing of those Service IDs associated to a Program of Study.</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92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5"/>
            <a:ext cx="10623762" cy="4954897"/>
          </a:xfrm>
        </p:spPr>
        <p:txBody>
          <a:bodyPr lIns="91440" tIns="45720" rIns="91440" bIns="45720" anchor="t"/>
          <a:lstStyle/>
          <a:p>
            <a:r>
              <a:rPr lang="en-US" sz="3200" dirty="0"/>
              <a:t>Texas Records Exchange (TREx) Updates</a:t>
            </a:r>
          </a:p>
          <a:p>
            <a:pPr lvl="1"/>
            <a:r>
              <a:rPr lang="en-US" sz="2800" dirty="0"/>
              <a:t>2021-2022 Changes</a:t>
            </a:r>
          </a:p>
          <a:p>
            <a:pPr lvl="2"/>
            <a:r>
              <a:rPr lang="en-US" sz="2400" dirty="0"/>
              <a:t>Financial Aid Application – No Updates</a:t>
            </a:r>
          </a:p>
          <a:p>
            <a:pPr lvl="3"/>
            <a:r>
              <a:rPr lang="en-US" sz="2200" dirty="0"/>
              <a:t>Legislation</a:t>
            </a:r>
          </a:p>
          <a:p>
            <a:pPr lvl="3"/>
            <a:r>
              <a:rPr lang="en-US" sz="2200" dirty="0"/>
              <a:t>Data Elements</a:t>
            </a:r>
            <a:endParaRPr lang="en-US" sz="2200" dirty="0">
              <a:cs typeface="Calibri"/>
            </a:endParaRPr>
          </a:p>
          <a:p>
            <a:pPr lvl="3"/>
            <a:r>
              <a:rPr lang="en-US" sz="2200" dirty="0"/>
              <a:t>Code Table</a:t>
            </a:r>
          </a:p>
          <a:p>
            <a:pPr lvl="2"/>
            <a:r>
              <a:rPr lang="en-US" sz="2400" dirty="0"/>
              <a:t>CAREER-TECH-ED-INDICATOR (CTE</a:t>
            </a:r>
            <a:r>
              <a:rPr lang="en-US" dirty="0"/>
              <a:t>) - </a:t>
            </a:r>
            <a:r>
              <a:rPr lang="en-US" sz="2400" dirty="0"/>
              <a:t>Updated</a:t>
            </a:r>
          </a:p>
          <a:p>
            <a:pPr lvl="3"/>
            <a:r>
              <a:rPr lang="en-US" sz="2000" dirty="0"/>
              <a:t>Legislation</a:t>
            </a:r>
          </a:p>
          <a:p>
            <a:pPr lvl="3"/>
            <a:r>
              <a:rPr lang="en-US" sz="2000" dirty="0"/>
              <a:t>Data Elements</a:t>
            </a:r>
            <a:endParaRPr lang="en-US" sz="2000" dirty="0">
              <a:cs typeface="Calibri"/>
            </a:endParaRPr>
          </a:p>
          <a:p>
            <a:pPr lvl="3"/>
            <a:r>
              <a:rPr lang="en-US" sz="2000" dirty="0"/>
              <a:t>Code Table</a:t>
            </a:r>
          </a:p>
          <a:p>
            <a:pPr lvl="2"/>
            <a:r>
              <a:rPr lang="en-US" sz="2400" b="1" dirty="0"/>
              <a:t>DYSLEXIA-RISK-CODE – New</a:t>
            </a:r>
          </a:p>
          <a:p>
            <a:pPr lvl="3"/>
            <a:r>
              <a:rPr lang="en-US" sz="2000" b="1" dirty="0"/>
              <a:t>Data Element</a:t>
            </a:r>
            <a:endParaRPr lang="en-US" sz="2000" b="1" dirty="0">
              <a:cs typeface="Calibri"/>
            </a:endParaRPr>
          </a:p>
          <a:p>
            <a:pPr lvl="3"/>
            <a:r>
              <a:rPr lang="en-US" sz="2000" b="1" dirty="0"/>
              <a:t>Code Table</a:t>
            </a:r>
          </a:p>
          <a:p>
            <a:pPr marL="1371600" lvl="3" indent="0">
              <a:buNone/>
            </a:pPr>
            <a:endParaRPr lang="en-US" sz="2000" dirty="0"/>
          </a:p>
        </p:txBody>
      </p:sp>
    </p:spTree>
    <p:extLst>
      <p:ext uri="{BB962C8B-B14F-4D97-AF65-F5344CB8AC3E}">
        <p14:creationId xmlns:p14="http://schemas.microsoft.com/office/powerpoint/2010/main" val="92546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CF6A2F-A313-49B0-99BF-A3BBEAE39974}"/>
              </a:ext>
            </a:extLst>
          </p:cNvPr>
          <p:cNvSpPr>
            <a:spLocks noGrp="1"/>
          </p:cNvSpPr>
          <p:nvPr>
            <p:ph type="title"/>
          </p:nvPr>
        </p:nvSpPr>
        <p:spPr/>
        <p:txBody>
          <a:bodyPr>
            <a:normAutofit fontScale="90000"/>
          </a:bodyPr>
          <a:lstStyle/>
          <a:p>
            <a:r>
              <a:rPr lang="en-US" sz="3600" b="1"/>
              <a:t>DYSLEXIA-RISK-CODE: DATA ELEMENT</a:t>
            </a:r>
            <a:endParaRPr lang="en-US"/>
          </a:p>
        </p:txBody>
      </p:sp>
      <p:pic>
        <p:nvPicPr>
          <p:cNvPr id="12" name="Picture 11" descr="TE141 Data Element">
            <a:extLst>
              <a:ext uri="{FF2B5EF4-FFF2-40B4-BE49-F238E27FC236}">
                <a16:creationId xmlns:a16="http://schemas.microsoft.com/office/drawing/2014/main" id="{C0029C43-5773-47E0-AA49-9A5DE4202FA0}"/>
              </a:ext>
            </a:extLst>
          </p:cNvPr>
          <p:cNvPicPr>
            <a:picLocks noChangeAspect="1"/>
          </p:cNvPicPr>
          <p:nvPr/>
        </p:nvPicPr>
        <p:blipFill>
          <a:blip r:embed="rId2"/>
          <a:stretch>
            <a:fillRect/>
          </a:stretch>
        </p:blipFill>
        <p:spPr>
          <a:xfrm>
            <a:off x="2494546" y="2134421"/>
            <a:ext cx="8559971" cy="3906482"/>
          </a:xfrm>
          <a:prstGeom prst="rect">
            <a:avLst/>
          </a:prstGeom>
        </p:spPr>
      </p:pic>
      <p:sp>
        <p:nvSpPr>
          <p:cNvPr id="14" name="TextBox 13">
            <a:extLst>
              <a:ext uri="{FF2B5EF4-FFF2-40B4-BE49-F238E27FC236}">
                <a16:creationId xmlns:a16="http://schemas.microsoft.com/office/drawing/2014/main" id="{BFDD5FAC-4ACD-4864-959B-7C6FE7D2CE05}"/>
              </a:ext>
            </a:extLst>
          </p:cNvPr>
          <p:cNvSpPr txBox="1"/>
          <p:nvPr/>
        </p:nvSpPr>
        <p:spPr>
          <a:xfrm>
            <a:off x="2212290" y="1176662"/>
            <a:ext cx="5988488" cy="523220"/>
          </a:xfrm>
          <a:prstGeom prst="rect">
            <a:avLst/>
          </a:prstGeom>
          <a:noFill/>
        </p:spPr>
        <p:txBody>
          <a:bodyPr wrap="square">
            <a:spAutoFit/>
          </a:bodyPr>
          <a:lstStyle/>
          <a:p>
            <a:r>
              <a:rPr lang="en-US" sz="2800" b="1">
                <a:effectLst/>
                <a:latin typeface="Arial" panose="020B0604020202020204" pitchFamily="34" charset="0"/>
                <a:ea typeface="Calibri" panose="020F0502020204030204" pitchFamily="34" charset="0"/>
                <a:cs typeface="Times New Roman" panose="02020603050405020304" pitchFamily="18" charset="0"/>
              </a:rPr>
              <a:t>DYSLEXIA-RISK-CODE (TE141) </a:t>
            </a:r>
            <a:endParaRPr lang="en-US" sz="2800" b="1"/>
          </a:p>
        </p:txBody>
      </p:sp>
    </p:spTree>
    <p:extLst>
      <p:ext uri="{BB962C8B-B14F-4D97-AF65-F5344CB8AC3E}">
        <p14:creationId xmlns:p14="http://schemas.microsoft.com/office/powerpoint/2010/main" val="45959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0F3CE-326D-480C-8D05-9825460BDC00}"/>
              </a:ext>
            </a:extLst>
          </p:cNvPr>
          <p:cNvSpPr>
            <a:spLocks noGrp="1"/>
          </p:cNvSpPr>
          <p:nvPr>
            <p:ph type="title"/>
          </p:nvPr>
        </p:nvSpPr>
        <p:spPr/>
        <p:txBody>
          <a:bodyPr>
            <a:normAutofit fontScale="90000"/>
          </a:bodyPr>
          <a:lstStyle/>
          <a:p>
            <a:r>
              <a:rPr lang="en-US" sz="3600" b="1" dirty="0"/>
              <a:t>DYSLEXIA-RISK-CODE: CODE TABLE</a:t>
            </a:r>
            <a:endParaRPr lang="en-US" dirty="0"/>
          </a:p>
        </p:txBody>
      </p:sp>
      <p:pic>
        <p:nvPicPr>
          <p:cNvPr id="4" name="Content Placeholder 7" descr="TC24 Code Table">
            <a:extLst>
              <a:ext uri="{FF2B5EF4-FFF2-40B4-BE49-F238E27FC236}">
                <a16:creationId xmlns:a16="http://schemas.microsoft.com/office/drawing/2014/main" id="{D944D9D9-3188-4156-9F45-9E1FB2BEF2A8}"/>
              </a:ext>
            </a:extLst>
          </p:cNvPr>
          <p:cNvPicPr>
            <a:picLocks noGrp="1" noChangeAspect="1"/>
          </p:cNvPicPr>
          <p:nvPr>
            <p:ph idx="1"/>
          </p:nvPr>
        </p:nvPicPr>
        <p:blipFill>
          <a:blip r:embed="rId2"/>
          <a:stretch>
            <a:fillRect/>
          </a:stretch>
        </p:blipFill>
        <p:spPr>
          <a:xfrm>
            <a:off x="2618038" y="2502025"/>
            <a:ext cx="8923282" cy="1937627"/>
          </a:xfrm>
        </p:spPr>
      </p:pic>
      <p:sp>
        <p:nvSpPr>
          <p:cNvPr id="6" name="TextBox 5">
            <a:extLst>
              <a:ext uri="{FF2B5EF4-FFF2-40B4-BE49-F238E27FC236}">
                <a16:creationId xmlns:a16="http://schemas.microsoft.com/office/drawing/2014/main" id="{7E5CFD64-49CD-4A77-8C18-4A7CFD3F0DCA}"/>
              </a:ext>
            </a:extLst>
          </p:cNvPr>
          <p:cNvSpPr txBox="1"/>
          <p:nvPr/>
        </p:nvSpPr>
        <p:spPr>
          <a:xfrm>
            <a:off x="2361197" y="1659992"/>
            <a:ext cx="6093994" cy="523220"/>
          </a:xfrm>
          <a:prstGeom prst="rect">
            <a:avLst/>
          </a:prstGeom>
          <a:noFill/>
        </p:spPr>
        <p:txBody>
          <a:bodyPr wrap="square">
            <a:spAutoFit/>
          </a:bodyPr>
          <a:lstStyle/>
          <a:p>
            <a:r>
              <a:rPr lang="en-US" sz="2800" b="1">
                <a:effectLst/>
                <a:latin typeface="Arial" panose="020B0604020202020204" pitchFamily="34" charset="0"/>
                <a:ea typeface="Calibri" panose="020F0502020204030204" pitchFamily="34" charset="0"/>
                <a:cs typeface="Times New Roman" panose="02020603050405020304" pitchFamily="18" charset="0"/>
              </a:rPr>
              <a:t>DYSLEXIA-RISK-CODE (TC24) </a:t>
            </a:r>
            <a:endParaRPr lang="en-US" sz="2800" b="1"/>
          </a:p>
        </p:txBody>
      </p:sp>
    </p:spTree>
    <p:extLst>
      <p:ext uri="{BB962C8B-B14F-4D97-AF65-F5344CB8AC3E}">
        <p14:creationId xmlns:p14="http://schemas.microsoft.com/office/powerpoint/2010/main" val="378495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4DCA0D-95C2-4CBE-9929-BD0236A202A6}"/>
              </a:ext>
            </a:extLst>
          </p:cNvPr>
          <p:cNvSpPr>
            <a:spLocks noGrp="1"/>
          </p:cNvSpPr>
          <p:nvPr>
            <p:ph type="ctrTitle"/>
          </p:nvPr>
        </p:nvSpPr>
        <p:spPr>
          <a:xfrm>
            <a:off x="442326" y="84340"/>
            <a:ext cx="2870789" cy="2343445"/>
          </a:xfrm>
        </p:spPr>
        <p:txBody>
          <a:bodyPr/>
          <a:lstStyle/>
          <a:p>
            <a:r>
              <a:rPr lang="en-US"/>
              <a:t>Questions</a:t>
            </a:r>
          </a:p>
        </p:txBody>
      </p:sp>
    </p:spTree>
    <p:extLst>
      <p:ext uri="{BB962C8B-B14F-4D97-AF65-F5344CB8AC3E}">
        <p14:creationId xmlns:p14="http://schemas.microsoft.com/office/powerpoint/2010/main" val="314760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6"/>
            <a:ext cx="10623762" cy="5039118"/>
          </a:xfrm>
        </p:spPr>
        <p:txBody>
          <a:bodyPr lIns="91440" tIns="45720" rIns="91440" bIns="45720" anchor="t"/>
          <a:lstStyle/>
          <a:p>
            <a:r>
              <a:rPr lang="en-US" sz="3200" b="1"/>
              <a:t>Texas Records Exchange (TREx) Updates</a:t>
            </a:r>
          </a:p>
          <a:p>
            <a:pPr lvl="1"/>
            <a:r>
              <a:rPr lang="en-US" sz="2800"/>
              <a:t>2021-2022 Changes</a:t>
            </a:r>
          </a:p>
          <a:p>
            <a:pPr lvl="2"/>
            <a:r>
              <a:rPr lang="en-US" sz="2400"/>
              <a:t>Financial Aid Application</a:t>
            </a:r>
            <a:r>
              <a:rPr lang="en-US" sz="3200"/>
              <a:t> - </a:t>
            </a:r>
            <a:r>
              <a:rPr lang="en-US" sz="2400" b="1"/>
              <a:t>No Changes</a:t>
            </a:r>
            <a:endParaRPr lang="en-US" sz="2400"/>
          </a:p>
          <a:p>
            <a:pPr lvl="3"/>
            <a:r>
              <a:rPr lang="en-US" sz="2200"/>
              <a:t>Legislation</a:t>
            </a:r>
          </a:p>
          <a:p>
            <a:pPr lvl="3"/>
            <a:r>
              <a:rPr lang="en-US" sz="2200"/>
              <a:t>Data Elements</a:t>
            </a:r>
            <a:endParaRPr lang="en-US" sz="2200">
              <a:cs typeface="Calibri"/>
            </a:endParaRPr>
          </a:p>
          <a:p>
            <a:pPr lvl="3"/>
            <a:r>
              <a:rPr lang="en-US" sz="2200"/>
              <a:t>Code Table</a:t>
            </a:r>
          </a:p>
          <a:p>
            <a:pPr lvl="2"/>
            <a:r>
              <a:rPr lang="en-US" sz="2400"/>
              <a:t>CAREER-TECH-ED-INDICATOR (CTE</a:t>
            </a:r>
            <a:r>
              <a:rPr lang="en-US"/>
              <a:t>)  - </a:t>
            </a:r>
            <a:r>
              <a:rPr lang="en-US" sz="2400" b="1"/>
              <a:t>Updated</a:t>
            </a:r>
          </a:p>
          <a:p>
            <a:pPr lvl="3"/>
            <a:r>
              <a:rPr lang="en-US" sz="2000"/>
              <a:t>Legislation</a:t>
            </a:r>
          </a:p>
          <a:p>
            <a:pPr lvl="3"/>
            <a:r>
              <a:rPr lang="en-US" sz="2000"/>
              <a:t>Data Elements</a:t>
            </a:r>
            <a:endParaRPr lang="en-US" sz="2000">
              <a:cs typeface="Calibri"/>
            </a:endParaRPr>
          </a:p>
          <a:p>
            <a:pPr lvl="3"/>
            <a:r>
              <a:rPr lang="en-US" sz="2000"/>
              <a:t>Code Table</a:t>
            </a:r>
          </a:p>
          <a:p>
            <a:pPr lvl="2"/>
            <a:r>
              <a:rPr lang="en-US" sz="2400"/>
              <a:t>DYSLEXIA-RISK-CODE – </a:t>
            </a:r>
            <a:r>
              <a:rPr lang="en-US" sz="2400" b="1"/>
              <a:t>New</a:t>
            </a:r>
          </a:p>
          <a:p>
            <a:pPr lvl="3"/>
            <a:r>
              <a:rPr lang="en-US" sz="2000"/>
              <a:t>Data Element</a:t>
            </a:r>
            <a:endParaRPr lang="en-US" sz="2000">
              <a:cs typeface="Calibri"/>
            </a:endParaRPr>
          </a:p>
          <a:p>
            <a:pPr lvl="3"/>
            <a:r>
              <a:rPr lang="en-US" sz="2000"/>
              <a:t>Code Table</a:t>
            </a:r>
          </a:p>
          <a:p>
            <a:pPr lvl="2"/>
            <a:endParaRPr lang="en-US" sz="2400" b="1"/>
          </a:p>
        </p:txBody>
      </p:sp>
    </p:spTree>
    <p:extLst>
      <p:ext uri="{BB962C8B-B14F-4D97-AF65-F5344CB8AC3E}">
        <p14:creationId xmlns:p14="http://schemas.microsoft.com/office/powerpoint/2010/main" val="349813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5"/>
            <a:ext cx="10623762" cy="5003023"/>
          </a:xfrm>
        </p:spPr>
        <p:txBody>
          <a:bodyPr lIns="91440" tIns="45720" rIns="91440" bIns="45720" anchor="t"/>
          <a:lstStyle/>
          <a:p>
            <a:r>
              <a:rPr lang="en-US" sz="3200" dirty="0"/>
              <a:t>Texas Records Exchange (TREx) Updates</a:t>
            </a:r>
          </a:p>
          <a:p>
            <a:pPr lvl="1"/>
            <a:r>
              <a:rPr lang="en-US" sz="2800" b="1" dirty="0"/>
              <a:t>2021-2022 Changes</a:t>
            </a:r>
          </a:p>
          <a:p>
            <a:pPr lvl="2"/>
            <a:r>
              <a:rPr lang="en-US" sz="2400" b="1" dirty="0"/>
              <a:t>Financial Aid Application – No Updates</a:t>
            </a:r>
          </a:p>
          <a:p>
            <a:pPr lvl="3"/>
            <a:r>
              <a:rPr lang="en-US" sz="2200" b="1" dirty="0"/>
              <a:t>Legislation</a:t>
            </a:r>
          </a:p>
          <a:p>
            <a:pPr lvl="3"/>
            <a:r>
              <a:rPr lang="en-US" sz="2200" b="1" dirty="0"/>
              <a:t>Data Elements</a:t>
            </a:r>
            <a:endParaRPr lang="en-US" sz="2200" b="1" dirty="0">
              <a:cs typeface="Calibri"/>
            </a:endParaRPr>
          </a:p>
          <a:p>
            <a:pPr lvl="3"/>
            <a:r>
              <a:rPr lang="en-US" sz="2200" b="1" dirty="0"/>
              <a:t>Code Table</a:t>
            </a:r>
          </a:p>
          <a:p>
            <a:pPr lvl="2"/>
            <a:r>
              <a:rPr lang="en-US" sz="2400" dirty="0"/>
              <a:t>CAREER-TECH-ED-INDICATOR (CTE</a:t>
            </a:r>
            <a:r>
              <a:rPr lang="en-US" dirty="0"/>
              <a:t>)  - </a:t>
            </a:r>
            <a:r>
              <a:rPr lang="en-US" sz="2400" dirty="0"/>
              <a:t>Updated</a:t>
            </a:r>
          </a:p>
          <a:p>
            <a:pPr lvl="3"/>
            <a:r>
              <a:rPr lang="en-US" sz="2000" dirty="0"/>
              <a:t>Legislation</a:t>
            </a:r>
          </a:p>
          <a:p>
            <a:pPr lvl="3"/>
            <a:r>
              <a:rPr lang="en-US" sz="2000" dirty="0"/>
              <a:t>Data Elements</a:t>
            </a:r>
            <a:endParaRPr lang="en-US" sz="2000" dirty="0">
              <a:cs typeface="Calibri"/>
            </a:endParaRPr>
          </a:p>
          <a:p>
            <a:pPr lvl="3"/>
            <a:r>
              <a:rPr lang="en-US" sz="2000" dirty="0"/>
              <a:t>Code Table</a:t>
            </a:r>
          </a:p>
          <a:p>
            <a:pPr lvl="2"/>
            <a:r>
              <a:rPr lang="en-US" sz="2400" dirty="0"/>
              <a:t>DYSLEXIA-RISK-CODE – New</a:t>
            </a:r>
          </a:p>
          <a:p>
            <a:pPr lvl="3"/>
            <a:r>
              <a:rPr lang="en-US" sz="2000" dirty="0"/>
              <a:t>Data Element</a:t>
            </a:r>
            <a:endParaRPr lang="en-US" sz="2000" dirty="0">
              <a:cs typeface="Calibri"/>
            </a:endParaRPr>
          </a:p>
          <a:p>
            <a:pPr lvl="3"/>
            <a:r>
              <a:rPr lang="en-US" sz="2000" dirty="0"/>
              <a:t>Code Table</a:t>
            </a:r>
          </a:p>
          <a:p>
            <a:pPr lvl="2"/>
            <a:endParaRPr lang="en-US" sz="2400" dirty="0"/>
          </a:p>
        </p:txBody>
      </p:sp>
    </p:spTree>
    <p:extLst>
      <p:ext uri="{BB962C8B-B14F-4D97-AF65-F5344CB8AC3E}">
        <p14:creationId xmlns:p14="http://schemas.microsoft.com/office/powerpoint/2010/main" val="119408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CB3B1E-248F-4948-9A61-3494EDC077EF}"/>
              </a:ext>
            </a:extLst>
          </p:cNvPr>
          <p:cNvSpPr txBox="1">
            <a:spLocks noGrp="1"/>
          </p:cNvSpPr>
          <p:nvPr>
            <p:ph type="title" idx="4294967295"/>
          </p:nvPr>
        </p:nvSpPr>
        <p:spPr>
          <a:xfrm>
            <a:off x="1935004" y="109110"/>
            <a:ext cx="11121657"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rgbClr val="0D6CB9"/>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D6CB9"/>
                </a:solidFill>
                <a:effectLst/>
                <a:uLnTx/>
                <a:uFillTx/>
                <a:latin typeface="+mn-lt"/>
                <a:ea typeface="+mj-ea"/>
                <a:cs typeface="+mj-cs"/>
              </a:rPr>
              <a:t>FINANCIAL AID APPLICATION: LEGISLATION</a:t>
            </a:r>
          </a:p>
        </p:txBody>
      </p:sp>
      <p:sp>
        <p:nvSpPr>
          <p:cNvPr id="9" name="Content Placeholder 3">
            <a:extLst>
              <a:ext uri="{FF2B5EF4-FFF2-40B4-BE49-F238E27FC236}">
                <a16:creationId xmlns:a16="http://schemas.microsoft.com/office/drawing/2014/main" id="{B8067734-748A-4FAD-9462-32458E7567D6}"/>
              </a:ext>
            </a:extLst>
          </p:cNvPr>
          <p:cNvSpPr txBox="1">
            <a:spLocks/>
          </p:cNvSpPr>
          <p:nvPr/>
        </p:nvSpPr>
        <p:spPr>
          <a:xfrm>
            <a:off x="2171311" y="1253331"/>
            <a:ext cx="8628455"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600">
                <a:solidFill>
                  <a:srgbClr val="595959"/>
                </a:solidFill>
                <a:latin typeface="Calibri"/>
                <a:cs typeface="Calibri"/>
              </a:rPr>
              <a:t>86th Legislature House Bill 3</a:t>
            </a:r>
          </a:p>
          <a:p>
            <a:pPr lvl="1" fontAlgn="base"/>
            <a:r>
              <a:rPr lang="en-US" sz="3200">
                <a:solidFill>
                  <a:srgbClr val="595959"/>
                </a:solidFill>
                <a:latin typeface="Calibri"/>
                <a:cs typeface="Calibri"/>
              </a:rPr>
              <a:t>TEC §28.0256</a:t>
            </a:r>
          </a:p>
          <a:p>
            <a:pPr lvl="2" fontAlgn="base"/>
            <a:r>
              <a:rPr lang="en-US" sz="2800">
                <a:solidFill>
                  <a:srgbClr val="595959"/>
                </a:solidFill>
                <a:latin typeface="Calibri"/>
                <a:cs typeface="Calibri"/>
              </a:rPr>
              <a:t>Before graduating from high school, each student must complete and submit a free application for federal student aid (FAFSA) or a Texas application for state financial aid (TASFA) or opt out of the requirement.</a:t>
            </a:r>
            <a:endParaRPr lang="en-US" sz="2800">
              <a:solidFill>
                <a:srgbClr val="000000"/>
              </a:solidFill>
              <a:latin typeface="Calibri"/>
              <a:cs typeface="Calibri"/>
            </a:endParaRPr>
          </a:p>
          <a:p>
            <a:endParaRPr lang="en-US"/>
          </a:p>
        </p:txBody>
      </p:sp>
    </p:spTree>
    <p:extLst>
      <p:ext uri="{BB962C8B-B14F-4D97-AF65-F5344CB8AC3E}">
        <p14:creationId xmlns:p14="http://schemas.microsoft.com/office/powerpoint/2010/main" val="71332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ea typeface="+mn-lt"/>
                <a:cs typeface="+mn-lt"/>
              </a:rPr>
              <a:t>FINANCIAL AID APPLICATION: DATA ELEMENTS</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596636"/>
            <a:ext cx="10623762" cy="4351338"/>
          </a:xfrm>
        </p:spPr>
        <p:txBody>
          <a:bodyPr lIns="91440" tIns="45720" rIns="91440" bIns="45720" anchor="t"/>
          <a:lstStyle/>
          <a:p>
            <a:r>
              <a:rPr lang="en-US" sz="3200">
                <a:cs typeface="Calibri"/>
              </a:rPr>
              <a:t>Beginning with the 2022-2023 school year, a new mandatory data element, FINANCIAL-AID-APPLICATION-CODE will need to be reported for all graduates in the PEIMS Fall submission.</a:t>
            </a:r>
          </a:p>
          <a:p>
            <a:r>
              <a:rPr lang="en-US" sz="3200">
                <a:cs typeface="Calibri"/>
              </a:rPr>
              <a:t>New data elements are being added to </a:t>
            </a:r>
            <a:r>
              <a:rPr lang="en-US" sz="3200" err="1">
                <a:cs typeface="Calibri"/>
              </a:rPr>
              <a:t>TREx</a:t>
            </a:r>
            <a:r>
              <a:rPr lang="en-US" sz="3200">
                <a:cs typeface="Calibri"/>
              </a:rPr>
              <a:t> for LEAs to transmit the information during the 2021-2022 school year.</a:t>
            </a:r>
          </a:p>
        </p:txBody>
      </p:sp>
    </p:spTree>
    <p:extLst>
      <p:ext uri="{BB962C8B-B14F-4D97-AF65-F5344CB8AC3E}">
        <p14:creationId xmlns:p14="http://schemas.microsoft.com/office/powerpoint/2010/main" val="67551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4F07D-3148-46ED-8BF4-C32C1C224EA9}"/>
              </a:ext>
            </a:extLst>
          </p:cNvPr>
          <p:cNvSpPr>
            <a:spLocks noGrp="1"/>
          </p:cNvSpPr>
          <p:nvPr>
            <p:ph type="title"/>
          </p:nvPr>
        </p:nvSpPr>
        <p:spPr/>
        <p:txBody>
          <a:bodyPr>
            <a:normAutofit fontScale="90000"/>
          </a:bodyPr>
          <a:lstStyle/>
          <a:p>
            <a:r>
              <a:rPr lang="en-US" dirty="0"/>
              <a:t>FINANCIAL AID APPLICATION: DATA ELEMENTS</a:t>
            </a:r>
          </a:p>
        </p:txBody>
      </p:sp>
      <p:sp>
        <p:nvSpPr>
          <p:cNvPr id="8" name="Content Placeholder 3">
            <a:extLst>
              <a:ext uri="{FF2B5EF4-FFF2-40B4-BE49-F238E27FC236}">
                <a16:creationId xmlns:a16="http://schemas.microsoft.com/office/drawing/2014/main" id="{BB50B78B-111F-452E-B6EC-9E80EFACE448}"/>
              </a:ext>
            </a:extLst>
          </p:cNvPr>
          <p:cNvSpPr txBox="1">
            <a:spLocks/>
          </p:cNvSpPr>
          <p:nvPr/>
        </p:nvSpPr>
        <p:spPr>
          <a:xfrm>
            <a:off x="2040670" y="977584"/>
            <a:ext cx="4641399" cy="17454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200" dirty="0">
                <a:solidFill>
                  <a:srgbClr val="595959"/>
                </a:solidFill>
                <a:latin typeface="Calibri"/>
                <a:cs typeface="Calibri"/>
              </a:rPr>
              <a:t>FINANCIAL-AID-APPLICATION-CODE (TE139)</a:t>
            </a:r>
          </a:p>
        </p:txBody>
      </p:sp>
      <p:sp>
        <p:nvSpPr>
          <p:cNvPr id="9" name="Content Placeholder 3">
            <a:extLst>
              <a:ext uri="{FF2B5EF4-FFF2-40B4-BE49-F238E27FC236}">
                <a16:creationId xmlns:a16="http://schemas.microsoft.com/office/drawing/2014/main" id="{E79C5267-76FA-4A94-BEF4-0C3C848A5AF6}"/>
              </a:ext>
            </a:extLst>
          </p:cNvPr>
          <p:cNvSpPr txBox="1">
            <a:spLocks/>
          </p:cNvSpPr>
          <p:nvPr/>
        </p:nvSpPr>
        <p:spPr>
          <a:xfrm>
            <a:off x="7428493" y="977584"/>
            <a:ext cx="464139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200" dirty="0">
                <a:solidFill>
                  <a:srgbClr val="595959"/>
                </a:solidFill>
                <a:latin typeface="Calibri"/>
                <a:cs typeface="Calibri"/>
              </a:rPr>
              <a:t>FINANCIAL-AID-APPLICATION-REQUIREMENT-MET-DATE (TE140)</a:t>
            </a:r>
          </a:p>
        </p:txBody>
      </p:sp>
      <p:pic>
        <p:nvPicPr>
          <p:cNvPr id="5" name="Picture 6" descr="Table&#10;&#10;Description automatically generated">
            <a:extLst>
              <a:ext uri="{FF2B5EF4-FFF2-40B4-BE49-F238E27FC236}">
                <a16:creationId xmlns:a16="http://schemas.microsoft.com/office/drawing/2014/main" id="{1978D8C2-E874-4C66-A583-BD8B44271065}"/>
              </a:ext>
            </a:extLst>
          </p:cNvPr>
          <p:cNvPicPr>
            <a:picLocks noChangeAspect="1"/>
          </p:cNvPicPr>
          <p:nvPr/>
        </p:nvPicPr>
        <p:blipFill>
          <a:blip r:embed="rId3"/>
          <a:stretch>
            <a:fillRect/>
          </a:stretch>
        </p:blipFill>
        <p:spPr>
          <a:xfrm>
            <a:off x="6775215" y="2991636"/>
            <a:ext cx="5189126" cy="3000802"/>
          </a:xfrm>
          <a:prstGeom prst="rect">
            <a:avLst/>
          </a:prstGeom>
        </p:spPr>
      </p:pic>
      <p:pic>
        <p:nvPicPr>
          <p:cNvPr id="7" name="Picture 9" descr="Table&#10;&#10;Description automatically generated">
            <a:extLst>
              <a:ext uri="{FF2B5EF4-FFF2-40B4-BE49-F238E27FC236}">
                <a16:creationId xmlns:a16="http://schemas.microsoft.com/office/drawing/2014/main" id="{B26A0C2D-7670-43E3-9CCA-02FCC48E6DD3}"/>
              </a:ext>
            </a:extLst>
          </p:cNvPr>
          <p:cNvPicPr>
            <a:picLocks noChangeAspect="1"/>
          </p:cNvPicPr>
          <p:nvPr/>
        </p:nvPicPr>
        <p:blipFill>
          <a:blip r:embed="rId4"/>
          <a:stretch>
            <a:fillRect/>
          </a:stretch>
        </p:blipFill>
        <p:spPr>
          <a:xfrm>
            <a:off x="1939807" y="3030579"/>
            <a:ext cx="4699940" cy="2960545"/>
          </a:xfrm>
          <a:prstGeom prst="rect">
            <a:avLst/>
          </a:prstGeom>
        </p:spPr>
      </p:pic>
    </p:spTree>
    <p:extLst>
      <p:ext uri="{BB962C8B-B14F-4D97-AF65-F5344CB8AC3E}">
        <p14:creationId xmlns:p14="http://schemas.microsoft.com/office/powerpoint/2010/main" val="345471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FINANCIAL AID APPLICATION: CODE TABLE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a:lstStyle/>
          <a:p>
            <a:pPr algn="l"/>
            <a:r>
              <a:rPr lang="en-US" b="1" i="0">
                <a:effectLst/>
                <a:latin typeface="Segoe UI" panose="020B0502040204020203" pitchFamily="34" charset="0"/>
              </a:rPr>
              <a:t>FINANCIAL-AID-APPLICATION-CODE (TC46)</a:t>
            </a:r>
            <a:endParaRPr lang="en-US" b="0" i="0">
              <a:effectLst/>
              <a:latin typeface="Segoe UI" panose="020B0502040204020203" pitchFamily="34" charset="0"/>
            </a:endParaRPr>
          </a:p>
          <a:p>
            <a:pPr marL="0" indent="0" algn="l">
              <a:buNone/>
            </a:pPr>
            <a:endParaRPr lang="en-US" b="0" i="0">
              <a:effectLst/>
              <a:latin typeface="Segoe UI" panose="020B0502040204020203" pitchFamily="34" charset="0"/>
            </a:endParaRPr>
          </a:p>
          <a:p>
            <a:pPr marL="0" indent="0">
              <a:buNone/>
            </a:pPr>
            <a:endParaRPr lang="en-US"/>
          </a:p>
        </p:txBody>
      </p:sp>
      <p:pic>
        <p:nvPicPr>
          <p:cNvPr id="6" name="Picture 5" descr="TC46 Code Table">
            <a:extLst>
              <a:ext uri="{FF2B5EF4-FFF2-40B4-BE49-F238E27FC236}">
                <a16:creationId xmlns:a16="http://schemas.microsoft.com/office/drawing/2014/main" id="{D5BE2279-2010-4FCC-A139-D70CFB712154}"/>
              </a:ext>
            </a:extLst>
          </p:cNvPr>
          <p:cNvPicPr>
            <a:picLocks noChangeAspect="1"/>
          </p:cNvPicPr>
          <p:nvPr/>
        </p:nvPicPr>
        <p:blipFill>
          <a:blip r:embed="rId2"/>
          <a:stretch>
            <a:fillRect/>
          </a:stretch>
        </p:blipFill>
        <p:spPr>
          <a:xfrm>
            <a:off x="2364072" y="2404580"/>
            <a:ext cx="8862905" cy="2557837"/>
          </a:xfrm>
          <a:prstGeom prst="rect">
            <a:avLst/>
          </a:prstGeom>
        </p:spPr>
      </p:pic>
    </p:spTree>
    <p:extLst>
      <p:ext uri="{BB962C8B-B14F-4D97-AF65-F5344CB8AC3E}">
        <p14:creationId xmlns:p14="http://schemas.microsoft.com/office/powerpoint/2010/main" val="241952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5"/>
            <a:ext cx="10623762" cy="4906771"/>
          </a:xfrm>
        </p:spPr>
        <p:txBody>
          <a:bodyPr lIns="91440" tIns="45720" rIns="91440" bIns="45720" anchor="t"/>
          <a:lstStyle/>
          <a:p>
            <a:r>
              <a:rPr lang="en-US" sz="3200" dirty="0"/>
              <a:t>Texas Records Exchange (TREx) Updates</a:t>
            </a:r>
          </a:p>
          <a:p>
            <a:pPr lvl="1"/>
            <a:r>
              <a:rPr lang="en-US" sz="2800" b="1" dirty="0"/>
              <a:t>2021-2022 Changes</a:t>
            </a:r>
          </a:p>
          <a:p>
            <a:pPr lvl="2"/>
            <a:r>
              <a:rPr lang="en-US" sz="2400" dirty="0"/>
              <a:t>Financial Aid Application – No Updates</a:t>
            </a:r>
          </a:p>
          <a:p>
            <a:pPr lvl="3"/>
            <a:r>
              <a:rPr lang="en-US" sz="2200" dirty="0"/>
              <a:t>Legislation</a:t>
            </a:r>
          </a:p>
          <a:p>
            <a:pPr lvl="3"/>
            <a:r>
              <a:rPr lang="en-US" sz="2200" dirty="0"/>
              <a:t>Data Elements</a:t>
            </a:r>
            <a:endParaRPr lang="en-US" sz="2200" dirty="0">
              <a:cs typeface="Calibri"/>
            </a:endParaRPr>
          </a:p>
          <a:p>
            <a:pPr lvl="3"/>
            <a:r>
              <a:rPr lang="en-US" sz="2200" dirty="0"/>
              <a:t>Code Table</a:t>
            </a:r>
          </a:p>
          <a:p>
            <a:pPr lvl="2"/>
            <a:r>
              <a:rPr lang="en-US" sz="2400" b="1" dirty="0"/>
              <a:t>CAREER-TECH-ED-INDICATOR (CTE</a:t>
            </a:r>
            <a:r>
              <a:rPr lang="en-US" b="1" dirty="0"/>
              <a:t>) - </a:t>
            </a:r>
            <a:r>
              <a:rPr lang="en-US" sz="2400" dirty="0"/>
              <a:t>Updated</a:t>
            </a:r>
          </a:p>
          <a:p>
            <a:pPr lvl="3"/>
            <a:r>
              <a:rPr lang="en-US" sz="2000" b="1" dirty="0"/>
              <a:t>Legislation</a:t>
            </a:r>
          </a:p>
          <a:p>
            <a:pPr lvl="3"/>
            <a:r>
              <a:rPr lang="en-US" sz="2000" b="1" dirty="0"/>
              <a:t>Data Elements</a:t>
            </a:r>
            <a:endParaRPr lang="en-US" sz="2000" b="1" dirty="0">
              <a:cs typeface="Calibri"/>
            </a:endParaRPr>
          </a:p>
          <a:p>
            <a:pPr lvl="3"/>
            <a:r>
              <a:rPr lang="en-US" sz="2000" b="1" dirty="0"/>
              <a:t>Code Table</a:t>
            </a:r>
          </a:p>
          <a:p>
            <a:pPr lvl="2"/>
            <a:r>
              <a:rPr lang="en-US" sz="2400" dirty="0"/>
              <a:t>DYSLEXIA-RISK-CODE – New</a:t>
            </a:r>
          </a:p>
          <a:p>
            <a:pPr lvl="3"/>
            <a:r>
              <a:rPr lang="en-US" sz="2000" dirty="0"/>
              <a:t>Data Element</a:t>
            </a:r>
            <a:endParaRPr lang="en-US" sz="2000" dirty="0">
              <a:cs typeface="Calibri"/>
            </a:endParaRPr>
          </a:p>
          <a:p>
            <a:pPr lvl="3"/>
            <a:r>
              <a:rPr lang="en-US" sz="2000" dirty="0"/>
              <a:t>Code Table</a:t>
            </a:r>
          </a:p>
          <a:p>
            <a:pPr marL="1371600" lvl="3" indent="0">
              <a:buNone/>
            </a:pPr>
            <a:endParaRPr lang="en-US" sz="2000" dirty="0"/>
          </a:p>
        </p:txBody>
      </p:sp>
    </p:spTree>
    <p:extLst>
      <p:ext uri="{BB962C8B-B14F-4D97-AF65-F5344CB8AC3E}">
        <p14:creationId xmlns:p14="http://schemas.microsoft.com/office/powerpoint/2010/main" val="386652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CB3B1E-248F-4948-9A61-3494EDC077EF}"/>
              </a:ext>
            </a:extLst>
          </p:cNvPr>
          <p:cNvSpPr txBox="1">
            <a:spLocks noGrp="1"/>
          </p:cNvSpPr>
          <p:nvPr>
            <p:ph type="title" idx="4294967295"/>
          </p:nvPr>
        </p:nvSpPr>
        <p:spPr>
          <a:xfrm>
            <a:off x="1935004" y="109110"/>
            <a:ext cx="11121657"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rgbClr val="0D6CB9"/>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D6CB9"/>
                </a:solidFill>
                <a:effectLst/>
                <a:uLnTx/>
                <a:uFillTx/>
                <a:latin typeface="+mn-lt"/>
                <a:ea typeface="+mj-ea"/>
                <a:cs typeface="+mj-cs"/>
              </a:rPr>
              <a:t>CAREER-TECH-ED-INDICATOR: LEGISLATION</a:t>
            </a:r>
          </a:p>
        </p:txBody>
      </p:sp>
      <p:sp>
        <p:nvSpPr>
          <p:cNvPr id="9" name="Content Placeholder 3">
            <a:extLst>
              <a:ext uri="{FF2B5EF4-FFF2-40B4-BE49-F238E27FC236}">
                <a16:creationId xmlns:a16="http://schemas.microsoft.com/office/drawing/2014/main" id="{B8067734-748A-4FAD-9462-32458E7567D6}"/>
              </a:ext>
            </a:extLst>
          </p:cNvPr>
          <p:cNvSpPr txBox="1">
            <a:spLocks/>
          </p:cNvSpPr>
          <p:nvPr/>
        </p:nvSpPr>
        <p:spPr>
          <a:xfrm>
            <a:off x="2089118" y="1160864"/>
            <a:ext cx="9161084" cy="48495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600">
                <a:solidFill>
                  <a:srgbClr val="595959"/>
                </a:solidFill>
                <a:latin typeface="Calibri"/>
                <a:cs typeface="Calibri"/>
              </a:rPr>
              <a:t>Career and Technical Education</a:t>
            </a:r>
          </a:p>
          <a:p>
            <a:pPr lvl="1" fontAlgn="base"/>
            <a:r>
              <a:rPr lang="en-US" sz="3200">
                <a:solidFill>
                  <a:srgbClr val="595959"/>
                </a:solidFill>
                <a:latin typeface="Calibri"/>
                <a:cs typeface="Calibri"/>
              </a:rPr>
              <a:t>Public Law 115-224, Perkins V, the Act, or statute</a:t>
            </a:r>
          </a:p>
          <a:p>
            <a:pPr lvl="2" fontAlgn="base"/>
            <a:r>
              <a:rPr lang="en-US" sz="2800">
                <a:solidFill>
                  <a:srgbClr val="595959"/>
                </a:solidFill>
                <a:latin typeface="Calibri"/>
                <a:cs typeface="Calibri"/>
              </a:rPr>
              <a:t>Sections 113. [20 U.S.C. 2323] ACCOUNTABILITY (B)STATE DETERMINED PERFORMANCE MEASURES</a:t>
            </a:r>
          </a:p>
          <a:p>
            <a:pPr lvl="3" fontAlgn="base"/>
            <a:r>
              <a:rPr lang="en-US" sz="2600">
                <a:solidFill>
                  <a:srgbClr val="595959"/>
                </a:solidFill>
                <a:latin typeface="Calibri"/>
                <a:cs typeface="Calibri"/>
              </a:rPr>
              <a:t>The Federal Perkins legislation that was signed into federal law on July 21, 2018 updated Perkins V reporting requirements.  This updated piece of legislation requires State Education Agencies to report specific CTE indicators defined differently than what was previously outlined in Perkins IV.</a:t>
            </a:r>
            <a:endParaRPr lang="en-US" sz="2600">
              <a:solidFill>
                <a:srgbClr val="000000"/>
              </a:solidFill>
              <a:latin typeface="Calibri"/>
              <a:cs typeface="Calibri"/>
            </a:endParaRPr>
          </a:p>
          <a:p>
            <a:endParaRPr lang="en-US"/>
          </a:p>
        </p:txBody>
      </p:sp>
    </p:spTree>
    <p:extLst>
      <p:ext uri="{BB962C8B-B14F-4D97-AF65-F5344CB8AC3E}">
        <p14:creationId xmlns:p14="http://schemas.microsoft.com/office/powerpoint/2010/main" val="3727225638"/>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Simons, Leanne</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A19692CD-7339-4E15-8B85-65EB8EAE7D5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33e3360-6378-4210-ada2-16ccdb17d2cd"/>
    <ds:schemaRef ds:uri="963efe96-9f3c-464d-8c8b-c76864a22ed0"/>
    <ds:schemaRef ds:uri="http://www.w3.org/XML/1998/namespace"/>
  </ds:schemaRefs>
</ds:datastoreItem>
</file>

<file path=customXml/itemProps3.xml><?xml version="1.0" encoding="utf-8"?>
<ds:datastoreItem xmlns:ds="http://schemas.openxmlformats.org/officeDocument/2006/customXml" ds:itemID="{F30358B0-A141-4F48-9730-95CA88AA8947}">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3</TotalTime>
  <Words>802</Words>
  <Application>Microsoft Office PowerPoint</Application>
  <PresentationFormat>Widescreen</PresentationFormat>
  <Paragraphs>109</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2_Office Theme</vt:lpstr>
      <vt:lpstr>TEXAS RECORDS EXCHANGE (TREx) UPDATE</vt:lpstr>
      <vt:lpstr>AGENDA</vt:lpstr>
      <vt:lpstr>AGENDA</vt:lpstr>
      <vt:lpstr>FINANCIAL AID APPLICATION: LEGISLATION</vt:lpstr>
      <vt:lpstr>FINANCIAL AID APPLICATION: DATA ELEMENTS</vt:lpstr>
      <vt:lpstr>FINANCIAL AID APPLICATION: DATA ELEMENTS</vt:lpstr>
      <vt:lpstr>FINANCIAL AID APPLICATION: CODE TABLE</vt:lpstr>
      <vt:lpstr>AGENDA</vt:lpstr>
      <vt:lpstr>CAREER-TECH-ED-INDICATOR: LEGISLATION</vt:lpstr>
      <vt:lpstr>CAREER-TECH-ED-INDICATOR: DATA ELEMENTS</vt:lpstr>
      <vt:lpstr>CAREER-TECH-ED-INDICATOR: CODE TABLE</vt:lpstr>
      <vt:lpstr>CAREER-TECH-ED-INDICATOR: CODE TABLE</vt:lpstr>
      <vt:lpstr>AGENDA</vt:lpstr>
      <vt:lpstr>DYSLEXIA-RISK-CODE: DATA ELEMENT</vt:lpstr>
      <vt:lpstr>DYSLEXIA-RISK-CODE: CODE TABLE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summer-trex</dc:title>
  <dc:creator>Ulrich, Melanie</dc:creator>
  <cp:lastModifiedBy>Muffoletto, Jamie</cp:lastModifiedBy>
  <cp:revision>15</cp:revision>
  <dcterms:created xsi:type="dcterms:W3CDTF">2020-11-05T16:39:19Z</dcterms:created>
  <dcterms:modified xsi:type="dcterms:W3CDTF">2021-07-20T14:31:31Z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