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5"/>
  </p:notesMasterIdLst>
  <p:sldIdLst>
    <p:sldId id="258" r:id="rId5"/>
    <p:sldId id="426" r:id="rId6"/>
    <p:sldId id="719" r:id="rId7"/>
    <p:sldId id="422" r:id="rId8"/>
    <p:sldId id="423" r:id="rId9"/>
    <p:sldId id="424" r:id="rId10"/>
    <p:sldId id="425" r:id="rId11"/>
    <p:sldId id="715" r:id="rId12"/>
    <p:sldId id="71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Scott" initials="JS" lastIdx="15" clrIdx="0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  <p:cmAuthor id="2" name="DeSantis, Candice" initials="DC" lastIdx="5" clrIdx="1">
    <p:extLst>
      <p:ext uri="{19B8F6BF-5375-455C-9EA6-DF929625EA0E}">
        <p15:presenceInfo xmlns:p15="http://schemas.microsoft.com/office/powerpoint/2012/main" userId="S::candice.desantis@tea.texas.gov::ebf7425b-4c1c-4725-9788-d1206430aedf" providerId="AD"/>
      </p:ext>
    </p:extLst>
  </p:cmAuthor>
  <p:cmAuthor id="3" name="Hanson, Terri" initials="HT" lastIdx="5" clrIdx="2">
    <p:extLst>
      <p:ext uri="{19B8F6BF-5375-455C-9EA6-DF929625EA0E}">
        <p15:presenceInfo xmlns:p15="http://schemas.microsoft.com/office/powerpoint/2012/main" userId="S::Terri.Hanson@tea.texas.gov::a02fd813-d4f3-43fd-83dd-7393041517de" providerId="AD"/>
      </p:ext>
    </p:extLst>
  </p:cmAuthor>
  <p:cmAuthor id="4" name="Briggs, Connor" initials="BC" lastIdx="1" clrIdx="3">
    <p:extLst>
      <p:ext uri="{19B8F6BF-5375-455C-9EA6-DF929625EA0E}">
        <p15:presenceInfo xmlns:p15="http://schemas.microsoft.com/office/powerpoint/2012/main" userId="S::connor.briggs@tea.texas.gov::885b7513-d3fa-4947-add1-efc2b24f04bd" providerId="AD"/>
      </p:ext>
    </p:extLst>
  </p:cmAuthor>
  <p:cmAuthor id="5" name="Simons, Leanne" initials="SL" lastIdx="2" clrIdx="4">
    <p:extLst>
      <p:ext uri="{19B8F6BF-5375-455C-9EA6-DF929625EA0E}">
        <p15:presenceInfo xmlns:p15="http://schemas.microsoft.com/office/powerpoint/2012/main" userId="S::leanne.simons@tea.texas.gov::f0b41770-584b-4844-b5c5-b29dec9987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CB9"/>
    <a:srgbClr val="0A518B"/>
    <a:srgbClr val="F16038"/>
    <a:srgbClr val="D93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D5B3A-801F-5DD8-3476-9F92D76D4FC2}" v="5" dt="2021-07-14T18:26:19.351"/>
    <p1510:client id="{38AC95DB-43AF-421E-1B74-952923CE9F4E}" v="2" dt="2021-07-15T14:50:01.311"/>
    <p1510:client id="{42C793EE-8349-C2EF-9662-C997A1736C3E}" v="1" dt="2021-07-14T17:11:20.345"/>
    <p1510:client id="{D9CAD118-B500-4BA3-B4F7-0EF57CD77255}" v="8" vWet="10" dt="2021-07-14T18:25:55.989"/>
    <p1510:client id="{FA540B81-0F97-D757-1DB4-45338FC48882}" v="1" dt="2021-07-14T17:10:06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on, Terri" userId="a02fd813-d4f3-43fd-83dd-7393041517de" providerId="ADAL" clId="{D9CAD118-B500-4BA3-B4F7-0EF57CD77255}"/>
    <pc:docChg chg="custSel modSld">
      <pc:chgData name="Hanson, Terri" userId="a02fd813-d4f3-43fd-83dd-7393041517de" providerId="ADAL" clId="{D9CAD118-B500-4BA3-B4F7-0EF57CD77255}" dt="2021-07-14T18:24:40.395" v="7"/>
      <pc:docMkLst>
        <pc:docMk/>
      </pc:docMkLst>
      <pc:sldChg chg="addCm modCm">
        <pc:chgData name="Hanson, Terri" userId="a02fd813-d4f3-43fd-83dd-7393041517de" providerId="ADAL" clId="{D9CAD118-B500-4BA3-B4F7-0EF57CD77255}" dt="2021-07-14T18:24:40.395" v="7"/>
        <pc:sldMkLst>
          <pc:docMk/>
          <pc:sldMk cId="2338831375" sldId="422"/>
        </pc:sldMkLst>
      </pc:sldChg>
      <pc:sldChg chg="addCm modCm">
        <pc:chgData name="Hanson, Terri" userId="a02fd813-d4f3-43fd-83dd-7393041517de" providerId="ADAL" clId="{D9CAD118-B500-4BA3-B4F7-0EF57CD77255}" dt="2021-07-14T17:01:16.462" v="4"/>
        <pc:sldMkLst>
          <pc:docMk/>
          <pc:sldMk cId="3348315535" sldId="423"/>
        </pc:sldMkLst>
      </pc:sldChg>
    </pc:docChg>
  </pc:docChgLst>
  <pc:docChgLst>
    <pc:chgData name="Simons, Leanne" userId="S::leanne.simons@tea.texas.gov::f0b41770-584b-4844-b5c5-b29dec998724" providerId="AD" clId="Web-{FA540B81-0F97-D757-1DB4-45338FC48882}"/>
    <pc:docChg chg="">
      <pc:chgData name="Simons, Leanne" userId="S::leanne.simons@tea.texas.gov::f0b41770-584b-4844-b5c5-b29dec998724" providerId="AD" clId="Web-{FA540B81-0F97-D757-1DB4-45338FC48882}" dt="2021-07-14T17:10:06.289" v="0"/>
      <pc:docMkLst>
        <pc:docMk/>
      </pc:docMkLst>
      <pc:sldChg chg="addCm">
        <pc:chgData name="Simons, Leanne" userId="S::leanne.simons@tea.texas.gov::f0b41770-584b-4844-b5c5-b29dec998724" providerId="AD" clId="Web-{FA540B81-0F97-D757-1DB4-45338FC48882}" dt="2021-07-14T17:10:06.289" v="0"/>
        <pc:sldMkLst>
          <pc:docMk/>
          <pc:sldMk cId="2338831375" sldId="422"/>
        </pc:sldMkLst>
      </pc:sldChg>
    </pc:docChg>
  </pc:docChgLst>
  <pc:docChgLst>
    <pc:chgData name="Ollervidez, Leticia" userId="S::leticia.ollervidez@tea.texas.gov::12ccd2a1-d554-4cac-b492-4e314c2b5f8f" providerId="AD" clId="Web-{38AC95DB-43AF-421E-1B74-952923CE9F4E}"/>
    <pc:docChg chg="">
      <pc:chgData name="Ollervidez, Leticia" userId="S::leticia.ollervidez@tea.texas.gov::12ccd2a1-d554-4cac-b492-4e314c2b5f8f" providerId="AD" clId="Web-{38AC95DB-43AF-421E-1B74-952923CE9F4E}" dt="2021-07-15T14:50:01.311" v="1"/>
      <pc:docMkLst>
        <pc:docMk/>
      </pc:docMkLst>
      <pc:sldChg chg="delCm">
        <pc:chgData name="Ollervidez, Leticia" userId="S::leticia.ollervidez@tea.texas.gov::12ccd2a1-d554-4cac-b492-4e314c2b5f8f" providerId="AD" clId="Web-{38AC95DB-43AF-421E-1B74-952923CE9F4E}" dt="2021-07-15T14:49:56.108" v="0"/>
        <pc:sldMkLst>
          <pc:docMk/>
          <pc:sldMk cId="2338831375" sldId="422"/>
        </pc:sldMkLst>
      </pc:sldChg>
      <pc:sldChg chg="delCm">
        <pc:chgData name="Ollervidez, Leticia" userId="S::leticia.ollervidez@tea.texas.gov::12ccd2a1-d554-4cac-b492-4e314c2b5f8f" providerId="AD" clId="Web-{38AC95DB-43AF-421E-1B74-952923CE9F4E}" dt="2021-07-15T14:50:01.311" v="1"/>
        <pc:sldMkLst>
          <pc:docMk/>
          <pc:sldMk cId="3348315535" sldId="423"/>
        </pc:sldMkLst>
      </pc:sldChg>
    </pc:docChg>
  </pc:docChgLst>
  <pc:docChgLst>
    <pc:chgData name="Briggs, Connor" userId="S::connor.briggs@tea.texas.gov::885b7513-d3fa-4947-add1-efc2b24f04bd" providerId="AD" clId="Web-{C41F35EF-5A47-4FE3-BA48-11DE40B7B04B}"/>
    <pc:docChg chg="">
      <pc:chgData name="Briggs, Connor" userId="S::connor.briggs@tea.texas.gov::885b7513-d3fa-4947-add1-efc2b24f04bd" providerId="AD" clId="Web-{C41F35EF-5A47-4FE3-BA48-11DE40B7B04B}" dt="2021-06-28T19:44:41.753" v="0"/>
      <pc:docMkLst>
        <pc:docMk/>
      </pc:docMkLst>
      <pc:sldChg chg="addCm">
        <pc:chgData name="Briggs, Connor" userId="S::connor.briggs@tea.texas.gov::885b7513-d3fa-4947-add1-efc2b24f04bd" providerId="AD" clId="Web-{C41F35EF-5A47-4FE3-BA48-11DE40B7B04B}" dt="2021-06-28T19:44:41.753" v="0"/>
        <pc:sldMkLst>
          <pc:docMk/>
          <pc:sldMk cId="1156989747" sldId="424"/>
        </pc:sldMkLst>
      </pc:sldChg>
    </pc:docChg>
  </pc:docChgLst>
  <pc:docChgLst>
    <pc:chgData name="DeSantis, Candice" userId="ebf7425b-4c1c-4725-9788-d1206430aedf" providerId="ADAL" clId="{5CE0A84C-8651-4668-AE5C-E9AF9555D3C1}"/>
    <pc:docChg chg="undo custSel delSld modSld">
      <pc:chgData name="DeSantis, Candice" userId="ebf7425b-4c1c-4725-9788-d1206430aedf" providerId="ADAL" clId="{5CE0A84C-8651-4668-AE5C-E9AF9555D3C1}" dt="2021-06-25T18:51:45.593" v="6" actId="6549"/>
      <pc:docMkLst>
        <pc:docMk/>
      </pc:docMkLst>
      <pc:sldChg chg="modSp mod">
        <pc:chgData name="DeSantis, Candice" userId="ebf7425b-4c1c-4725-9788-d1206430aedf" providerId="ADAL" clId="{5CE0A84C-8651-4668-AE5C-E9AF9555D3C1}" dt="2021-06-25T18:51:34.121" v="3" actId="6549"/>
        <pc:sldMkLst>
          <pc:docMk/>
          <pc:sldMk cId="3422524317" sldId="426"/>
        </pc:sldMkLst>
        <pc:spChg chg="mod">
          <ac:chgData name="DeSantis, Candice" userId="ebf7425b-4c1c-4725-9788-d1206430aedf" providerId="ADAL" clId="{5CE0A84C-8651-4668-AE5C-E9AF9555D3C1}" dt="2021-06-25T18:51:34.121" v="3" actId="6549"/>
          <ac:spMkLst>
            <pc:docMk/>
            <pc:sldMk cId="3422524317" sldId="426"/>
            <ac:spMk id="4" creationId="{9F800888-D9B6-49F1-8B90-B7E4BB43ED5B}"/>
          </ac:spMkLst>
        </pc:spChg>
      </pc:sldChg>
      <pc:sldChg chg="del">
        <pc:chgData name="DeSantis, Candice" userId="ebf7425b-4c1c-4725-9788-d1206430aedf" providerId="ADAL" clId="{5CE0A84C-8651-4668-AE5C-E9AF9555D3C1}" dt="2021-06-25T18:51:40.309" v="4" actId="47"/>
        <pc:sldMkLst>
          <pc:docMk/>
          <pc:sldMk cId="983167425" sldId="429"/>
        </pc:sldMkLst>
      </pc:sldChg>
      <pc:sldChg chg="modSp del mod">
        <pc:chgData name="DeSantis, Candice" userId="ebf7425b-4c1c-4725-9788-d1206430aedf" providerId="ADAL" clId="{5CE0A84C-8651-4668-AE5C-E9AF9555D3C1}" dt="2021-06-25T18:51:42.311" v="5" actId="47"/>
        <pc:sldMkLst>
          <pc:docMk/>
          <pc:sldMk cId="259371767" sldId="718"/>
        </pc:sldMkLst>
        <pc:spChg chg="mod">
          <ac:chgData name="DeSantis, Candice" userId="ebf7425b-4c1c-4725-9788-d1206430aedf" providerId="ADAL" clId="{5CE0A84C-8651-4668-AE5C-E9AF9555D3C1}" dt="2021-06-25T16:14:46.955" v="0" actId="6549"/>
          <ac:spMkLst>
            <pc:docMk/>
            <pc:sldMk cId="259371767" sldId="718"/>
            <ac:spMk id="4" creationId="{3F6CE2FE-F02B-461B-8C8F-E1DFA26F0ED4}"/>
          </ac:spMkLst>
        </pc:spChg>
      </pc:sldChg>
      <pc:sldChg chg="modSp mod">
        <pc:chgData name="DeSantis, Candice" userId="ebf7425b-4c1c-4725-9788-d1206430aedf" providerId="ADAL" clId="{5CE0A84C-8651-4668-AE5C-E9AF9555D3C1}" dt="2021-06-25T18:51:45.593" v="6" actId="6549"/>
        <pc:sldMkLst>
          <pc:docMk/>
          <pc:sldMk cId="4046301580" sldId="719"/>
        </pc:sldMkLst>
        <pc:spChg chg="mod">
          <ac:chgData name="DeSantis, Candice" userId="ebf7425b-4c1c-4725-9788-d1206430aedf" providerId="ADAL" clId="{5CE0A84C-8651-4668-AE5C-E9AF9555D3C1}" dt="2021-06-25T18:51:45.593" v="6" actId="6549"/>
          <ac:spMkLst>
            <pc:docMk/>
            <pc:sldMk cId="4046301580" sldId="719"/>
            <ac:spMk id="4" creationId="{9F800888-D9B6-49F1-8B90-B7E4BB43ED5B}"/>
          </ac:spMkLst>
        </pc:spChg>
      </pc:sldChg>
    </pc:docChg>
  </pc:docChgLst>
  <pc:docChgLst>
    <pc:chgData name="Johnson, Scott" userId="bec97677-f0c6-4bfb-b610-83dc74061801" providerId="ADAL" clId="{54A5DCE8-478F-4DB4-BB9F-4F038F7DE127}"/>
    <pc:docChg chg="custSel modSld">
      <pc:chgData name="Johnson, Scott" userId="bec97677-f0c6-4bfb-b610-83dc74061801" providerId="ADAL" clId="{54A5DCE8-478F-4DB4-BB9F-4F038F7DE127}" dt="2021-06-28T19:50:15.644" v="12" actId="1592"/>
      <pc:docMkLst>
        <pc:docMk/>
      </pc:docMkLst>
      <pc:sldChg chg="addCm delCm modCm">
        <pc:chgData name="Johnson, Scott" userId="bec97677-f0c6-4bfb-b610-83dc74061801" providerId="ADAL" clId="{54A5DCE8-478F-4DB4-BB9F-4F038F7DE127}" dt="2021-06-28T19:50:08.528" v="11" actId="1592"/>
        <pc:sldMkLst>
          <pc:docMk/>
          <pc:sldMk cId="367918000" sldId="258"/>
        </pc:sldMkLst>
      </pc:sldChg>
      <pc:sldChg chg="addCm delCm modCm">
        <pc:chgData name="Johnson, Scott" userId="bec97677-f0c6-4bfb-b610-83dc74061801" providerId="ADAL" clId="{54A5DCE8-478F-4DB4-BB9F-4F038F7DE127}" dt="2021-06-28T19:50:15.644" v="12" actId="1592"/>
        <pc:sldMkLst>
          <pc:docMk/>
          <pc:sldMk cId="1156989747" sldId="424"/>
        </pc:sldMkLst>
      </pc:sldChg>
      <pc:sldChg chg="modSp mod addCm delCm modCm">
        <pc:chgData name="Johnson, Scott" userId="bec97677-f0c6-4bfb-b610-83dc74061801" providerId="ADAL" clId="{54A5DCE8-478F-4DB4-BB9F-4F038F7DE127}" dt="2021-06-28T18:43:44.710" v="6" actId="1592"/>
        <pc:sldMkLst>
          <pc:docMk/>
          <pc:sldMk cId="3422524317" sldId="426"/>
        </pc:sldMkLst>
        <pc:spChg chg="mod">
          <ac:chgData name="Johnson, Scott" userId="bec97677-f0c6-4bfb-b610-83dc74061801" providerId="ADAL" clId="{54A5DCE8-478F-4DB4-BB9F-4F038F7DE127}" dt="2021-06-28T18:41:00.244" v="1" actId="255"/>
          <ac:spMkLst>
            <pc:docMk/>
            <pc:sldMk cId="3422524317" sldId="426"/>
            <ac:spMk id="4" creationId="{9F800888-D9B6-49F1-8B90-B7E4BB43ED5B}"/>
          </ac:spMkLst>
        </pc:spChg>
      </pc:sldChg>
      <pc:sldChg chg="modSp mod">
        <pc:chgData name="Johnson, Scott" userId="bec97677-f0c6-4bfb-b610-83dc74061801" providerId="ADAL" clId="{54A5DCE8-478F-4DB4-BB9F-4F038F7DE127}" dt="2021-06-28T18:43:22.571" v="5" actId="255"/>
        <pc:sldMkLst>
          <pc:docMk/>
          <pc:sldMk cId="4046301580" sldId="719"/>
        </pc:sldMkLst>
        <pc:spChg chg="mod">
          <ac:chgData name="Johnson, Scott" userId="bec97677-f0c6-4bfb-b610-83dc74061801" providerId="ADAL" clId="{54A5DCE8-478F-4DB4-BB9F-4F038F7DE127}" dt="2021-06-28T18:43:22.571" v="5" actId="255"/>
          <ac:spMkLst>
            <pc:docMk/>
            <pc:sldMk cId="4046301580" sldId="719"/>
            <ac:spMk id="4" creationId="{9F800888-D9B6-49F1-8B90-B7E4BB43ED5B}"/>
          </ac:spMkLst>
        </pc:spChg>
      </pc:sldChg>
    </pc:docChg>
  </pc:docChgLst>
  <pc:docChgLst>
    <pc:chgData name="Simons, Leanne" userId="S::leanne.simons@tea.texas.gov::f0b41770-584b-4844-b5c5-b29dec998724" providerId="AD" clId="Web-{42C793EE-8349-C2EF-9662-C997A1736C3E}"/>
    <pc:docChg chg="">
      <pc:chgData name="Simons, Leanne" userId="S::leanne.simons@tea.texas.gov::f0b41770-584b-4844-b5c5-b29dec998724" providerId="AD" clId="Web-{42C793EE-8349-C2EF-9662-C997A1736C3E}" dt="2021-07-14T17:11:20.345" v="0"/>
      <pc:docMkLst>
        <pc:docMk/>
      </pc:docMkLst>
      <pc:sldChg chg="addCm">
        <pc:chgData name="Simons, Leanne" userId="S::leanne.simons@tea.texas.gov::f0b41770-584b-4844-b5c5-b29dec998724" providerId="AD" clId="Web-{42C793EE-8349-C2EF-9662-C997A1736C3E}" dt="2021-07-14T17:11:20.345" v="0"/>
        <pc:sldMkLst>
          <pc:docMk/>
          <pc:sldMk cId="3348315535" sldId="423"/>
        </pc:sldMkLst>
      </pc:sldChg>
    </pc:docChg>
  </pc:docChgLst>
  <pc:docChgLst>
    <pc:chgData name="DeSantis, Candice" userId="S::candice.desantis@tea.texas.gov::ebf7425b-4c1c-4725-9788-d1206430aedf" providerId="AD" clId="Web-{062D5B3A-801F-5DD8-3476-9F92D76D4FC2}"/>
    <pc:docChg chg="modSld">
      <pc:chgData name="DeSantis, Candice" userId="S::candice.desantis@tea.texas.gov::ebf7425b-4c1c-4725-9788-d1206430aedf" providerId="AD" clId="Web-{062D5B3A-801F-5DD8-3476-9F92D76D4FC2}" dt="2021-07-14T18:26:19.351" v="4"/>
      <pc:docMkLst>
        <pc:docMk/>
      </pc:docMkLst>
      <pc:sldChg chg="modSp addCm">
        <pc:chgData name="DeSantis, Candice" userId="S::candice.desantis@tea.texas.gov::ebf7425b-4c1c-4725-9788-d1206430aedf" providerId="AD" clId="Web-{062D5B3A-801F-5DD8-3476-9F92D76D4FC2}" dt="2021-07-14T18:26:19.351" v="4"/>
        <pc:sldMkLst>
          <pc:docMk/>
          <pc:sldMk cId="2338831375" sldId="422"/>
        </pc:sldMkLst>
        <pc:spChg chg="mod">
          <ac:chgData name="DeSantis, Candice" userId="S::candice.desantis@tea.texas.gov::ebf7425b-4c1c-4725-9788-d1206430aedf" providerId="AD" clId="Web-{062D5B3A-801F-5DD8-3476-9F92D76D4FC2}" dt="2021-07-14T18:25:51.741" v="3" actId="20577"/>
          <ac:spMkLst>
            <pc:docMk/>
            <pc:sldMk cId="2338831375" sldId="422"/>
            <ac:spMk id="4" creationId="{3F6CE2FE-F02B-461B-8C8F-E1DFA26F0ED4}"/>
          </ac:spMkLst>
        </pc:spChg>
      </pc:sldChg>
    </pc:docChg>
  </pc:docChgLst>
  <pc:docChgLst>
    <pc:chgData name="DeSantis, Candice" userId="ebf7425b-4c1c-4725-9788-d1206430aedf" providerId="ADAL" clId="{959D0C8F-C54C-46F6-8D35-E6FF37FA5D9B}"/>
    <pc:docChg chg="undo custSel addSld delSld modSld">
      <pc:chgData name="DeSantis, Candice" userId="ebf7425b-4c1c-4725-9788-d1206430aedf" providerId="ADAL" clId="{959D0C8F-C54C-46F6-8D35-E6FF37FA5D9B}" dt="2021-07-14T18:08:02.304" v="103" actId="1589"/>
      <pc:docMkLst>
        <pc:docMk/>
      </pc:docMkLst>
      <pc:sldChg chg="modSp mod addCm">
        <pc:chgData name="DeSantis, Candice" userId="ebf7425b-4c1c-4725-9788-d1206430aedf" providerId="ADAL" clId="{959D0C8F-C54C-46F6-8D35-E6FF37FA5D9B}" dt="2021-07-14T18:06:07.599" v="73" actId="1589"/>
        <pc:sldMkLst>
          <pc:docMk/>
          <pc:sldMk cId="2338831375" sldId="422"/>
        </pc:sldMkLst>
        <pc:spChg chg="mod">
          <ac:chgData name="DeSantis, Candice" userId="ebf7425b-4c1c-4725-9788-d1206430aedf" providerId="ADAL" clId="{959D0C8F-C54C-46F6-8D35-E6FF37FA5D9B}" dt="2021-07-14T18:05:56.949" v="72" actId="255"/>
          <ac:spMkLst>
            <pc:docMk/>
            <pc:sldMk cId="2338831375" sldId="422"/>
            <ac:spMk id="4" creationId="{3F6CE2FE-F02B-461B-8C8F-E1DFA26F0ED4}"/>
          </ac:spMkLst>
        </pc:spChg>
      </pc:sldChg>
      <pc:sldChg chg="modSp mod addCm">
        <pc:chgData name="DeSantis, Candice" userId="ebf7425b-4c1c-4725-9788-d1206430aedf" providerId="ADAL" clId="{959D0C8F-C54C-46F6-8D35-E6FF37FA5D9B}" dt="2021-07-14T18:08:02.304" v="103" actId="1589"/>
        <pc:sldMkLst>
          <pc:docMk/>
          <pc:sldMk cId="3348315535" sldId="423"/>
        </pc:sldMkLst>
        <pc:spChg chg="mod">
          <ac:chgData name="DeSantis, Candice" userId="ebf7425b-4c1c-4725-9788-d1206430aedf" providerId="ADAL" clId="{959D0C8F-C54C-46F6-8D35-E6FF37FA5D9B}" dt="2021-07-14T18:07:51.320" v="102" actId="948"/>
          <ac:spMkLst>
            <pc:docMk/>
            <pc:sldMk cId="3348315535" sldId="423"/>
            <ac:spMk id="4" creationId="{3F6CE2FE-F02B-461B-8C8F-E1DFA26F0ED4}"/>
          </ac:spMkLst>
        </pc:spChg>
      </pc:sldChg>
      <pc:sldChg chg="new del">
        <pc:chgData name="DeSantis, Candice" userId="ebf7425b-4c1c-4725-9788-d1206430aedf" providerId="ADAL" clId="{959D0C8F-C54C-46F6-8D35-E6FF37FA5D9B}" dt="2021-07-14T18:06:39.984" v="79" actId="680"/>
        <pc:sldMkLst>
          <pc:docMk/>
          <pc:sldMk cId="580039518" sldId="7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5E38-04D7-4CC0-AF82-3E5D8CB519DD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9ABE-7AB9-4D3A-BEA5-45E799BD6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6FD7D95E-6B62-47ED-8187-0B1562D06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" r="1178" b="24686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-1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75964"/>
            <a:ext cx="5507665" cy="23896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FD4AE78-D0EB-4A0B-B63F-8343844A88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EBFA53-3D67-304C-8BAB-F461F2DE5244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08215F0-AC27-C64F-9348-60129EF4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112C45B-F787-7C43-BB07-B2149464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FB4E1D8-148E-BB46-8227-70333E5A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67056E4-3E14-4ED3-85AB-955E33A8D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7E7471-44C5-463E-B019-1DAB8864F3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50417" y="1304642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ABE558-DBB8-C64A-B51B-A8140EAB3C3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0D4E2B-309B-AC4B-967F-9B15C61CC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D23F3C-8686-ED41-A69E-216B386B9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D27DAC6-0C5E-194D-B398-62D21A93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EFC259-BBAE-4DA5-B848-4DB59354A8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6428096" y="1285424"/>
            <a:ext cx="5405941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8097" y="1285424"/>
            <a:ext cx="538362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B5868-DFC4-1A43-8743-6E68BA4257B7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2ECF530-48E5-5848-B2E1-9BC081B0D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496040E-53E8-4343-B8A6-5CD89776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1EF5C9-4012-EE46-BB4E-52AD584C5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2200EE-224B-415F-A726-90C5CBB2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729C3-ACF1-4E41-B822-FC5A03165595}"/>
              </a:ext>
            </a:extLst>
          </p:cNvPr>
          <p:cNvSpPr/>
          <p:nvPr userDrawn="1"/>
        </p:nvSpPr>
        <p:spPr>
          <a:xfrm>
            <a:off x="333375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643187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952999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262811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572623" y="3223291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28749" y="2390136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736180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048373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36753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563224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5B326-4BC0-484C-8A52-EB4943337D62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142F996-DE7C-3E47-BA8A-BBC00F96D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4DC2DB-1F0B-0942-9E0D-4F8920E60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B05FB37-2E5D-9D48-A9B7-C9217B450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17D098-5A09-4869-B309-8E88CBD6B8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4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712381" y="1239202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712380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6909500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6941734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9538" y="1286467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9537" y="3788533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6658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36051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60968C-3F33-C64B-A2A1-E1BACC190A76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07386F5-F54A-234D-AC30-C50F06D59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1B6C27-68DF-A946-B076-AD57BBA02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949CC2-4815-9040-AE29-DA865A2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75AFD9-BEE3-425F-9AB3-3335000DBB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7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CEFC9-AAA7-49A4-8FDC-F89E6009086A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B7C878DE-4C84-4F9E-B3A9-9F718A6DA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B79DAE-CFAF-404D-BC10-36DC7525CF5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EABCAA-819D-3348-9451-F8B72E04B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6E019A-A2E1-144B-A66D-D804B12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CA4099B-DB89-0449-ADCC-A2078A70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6C6628B-B955-4A06-A2D2-F2637EC1E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9CA210-FEED-684B-A2A9-F54EDD7D2C65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30A1659-99D2-374C-97EA-2635D1152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0F83D7-4EC5-EE4E-83F7-C835C5446C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1ADDC4B-24B4-4987-8301-62AC640166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67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BD0F88F-B66B-F745-BA33-0143C27E5F2D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A6AE0-F5B6-6E49-8BB3-4004BFDD1F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9FB4947-4D5F-954E-B552-4F263C8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D2FE67E8-1825-AB4D-A7FC-30A73E3B0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498E68E3-D6C5-9245-99A9-607F1E2B0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BBBBBA0-AAB0-4BC2-BDF1-8C90CA9DFF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6E93DA6-A186-9940-9961-AE9EAE17F18C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EAA20-EA13-F943-95AF-7156B689A8C1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9262BE9-D596-EE49-8507-B79D803E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910B0988-AF98-C545-A6AB-AD57B467B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D5D7554-A478-8645-A569-84934EC2D6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3A586B6-7406-43F8-B07F-A8BD953D1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walking on a bridge&#10;&#10;Description automatically generated">
            <a:extLst>
              <a:ext uri="{FF2B5EF4-FFF2-40B4-BE49-F238E27FC236}">
                <a16:creationId xmlns:a16="http://schemas.microsoft.com/office/drawing/2014/main" id="{45223C62-28C3-4635-9AE9-ABBD588FC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8" b="4042"/>
          <a:stretch/>
        </p:blipFill>
        <p:spPr>
          <a:xfrm>
            <a:off x="0" y="0"/>
            <a:ext cx="1221742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48669"/>
            <a:ext cx="5507665" cy="2416920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B2691C8-17BF-4178-8EB9-778DEDDB1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61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77DCAAF-B02B-B24A-8AB0-956BA9E81D63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8DAB3-C658-FA4C-9183-4169F5C77E36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53DBDFD6-DCC5-FE4D-9B49-5F5722AB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8C24448D-6ADF-8442-A000-775910CD0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165CA6F-4364-244F-9ABF-4E81C4523B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973D2B0-1CE9-493B-9925-CD6B89614F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01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523919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833731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4354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53355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616912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29105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217485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43956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BD7F4-C9CD-5E45-8A88-B96A3E033E78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4592BA-DF80-CC4D-BC9D-88314565611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C9F3F664-C802-7249-A764-71E581FA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34" name="Picture 33" descr="A close up of a sign&#10;&#10;Description automatically generated">
            <a:extLst>
              <a:ext uri="{FF2B5EF4-FFF2-40B4-BE49-F238E27FC236}">
                <a16:creationId xmlns:a16="http://schemas.microsoft.com/office/drawing/2014/main" id="{D467C9B8-BC4D-7F47-8AA0-AA2F4BE0A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D8DE5CC-1AD4-EE46-B391-85AE43951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CAF8FDEC-6588-41D9-99DC-18FE86AD0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78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FDDB49D4-8143-9B46-A2E3-F54C2E2C2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45AD176-A492-564A-9120-30D5931E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2D2368-DB91-5641-B72D-CAD3B3692E26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FE50E5-E585-294D-8EA1-6FF47F94FAE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24516B70-534E-B846-AFCE-7DEC40C1C0F1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1D042591-5AE2-0747-992B-D89131004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6BF1E2C7-B4C7-9940-9534-D5A78B0DB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5BF0BE0F-8278-429A-ABC4-48862EE15D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3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7A0E8C-5BD7-4700-910D-186567B7387F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BB631-3C3A-404F-9486-4A9AD6558D7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7C9D04E-46AF-E54D-9D39-9FEF7163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DAF1344F-A4C1-B246-84D0-1D67018FF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15CADD9-290D-480D-B381-B762CBC85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0C87E2D-FAD5-4CD6-9B9E-DF4D175EE0DC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90356-E557-4622-94C2-A683DA8E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0119" y="153230"/>
            <a:ext cx="9513918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57E269-44EA-2844-9B22-F017403D625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EB296D3-703D-C04F-9ED9-0F2A0F4651CC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4DF7DD12-0BD0-204E-A4BA-F2E71254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6102D5F-B5B3-44E7-B63C-D3C34DEFE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19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B36AA6-6A09-4EF9-94EF-52554048B0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C02CBCA-AFCA-4598-B68B-76039CBECC82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47249" y="168668"/>
            <a:ext cx="9884676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48416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793975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03787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13599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332717" y="2472427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577156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889349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177729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04200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911C78B-F852-454F-903B-A9ACC1E0058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562053-D36A-6A4C-81AC-15D58F02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F37422CB-060A-BE49-AEEC-D38C146ED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7211782-D95D-4EAA-8801-2284CAACAE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5F1119D-21B3-4E72-8273-39944FAB4016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857" y="164595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B85CF5-636A-E440-B11A-092206235E22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737E72E-CFE8-C948-A232-7E5E0DBB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516DD73-EFAF-4D47-841B-1104248EF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569829E-0179-48F9-9819-FA8179268C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7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D6C3F4-C7B6-4613-8B33-6EBE2B01DE7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1" y="252702"/>
            <a:ext cx="9131780" cy="57513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5F3F2-7038-D944-BB35-28CDB39B19DA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045A7A8-30EA-074D-AD8F-CCCE7D8D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10F5092-1527-9B43-8ADE-35FC8A382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B514CDE-B44E-48D2-AF6E-F7F26F3F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132F563-1018-4BBA-84AD-7D43004AA5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325" r="3165" b="2551"/>
          <a:stretch/>
        </p:blipFill>
        <p:spPr>
          <a:xfrm>
            <a:off x="426" y="0"/>
            <a:ext cx="12191574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ABA84F-8E24-41C1-A179-B6E997659D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at a computer&#10;&#10;Description automatically generated">
            <a:extLst>
              <a:ext uri="{FF2B5EF4-FFF2-40B4-BE49-F238E27FC236}">
                <a16:creationId xmlns:a16="http://schemas.microsoft.com/office/drawing/2014/main" id="{70A31480-C32A-4BB8-B0DF-C99B27B668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r="-22" b="20417"/>
          <a:stretch/>
        </p:blipFill>
        <p:spPr>
          <a:xfrm>
            <a:off x="0" y="1"/>
            <a:ext cx="12217428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28B33F6-A58B-4CDC-8488-A0B7054DA8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1B9DEDDA-7B58-4520-A950-B49ECEF3E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t="23292" r="9940" b="1267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FB7DA9D-A6E0-4F2D-B849-48659B12B7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child, indoor, wall&#10;&#10;Description automatically generated">
            <a:extLst>
              <a:ext uri="{FF2B5EF4-FFF2-40B4-BE49-F238E27FC236}">
                <a16:creationId xmlns:a16="http://schemas.microsoft.com/office/drawing/2014/main" id="{454B729E-4078-4961-AA28-F71FC702E4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7435" r="-42" b="1754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4323D5-DC36-4533-A457-DCC5ED0C96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3D73650-076F-4A3A-8B1D-4BC037C27D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" r="1406" b="14039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5"/>
            <a:ext cx="2870789" cy="2351382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B20456-6692-4960-8821-D490DE175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ook, indoor, laptop, shelf&#10;&#10;Description automatically generated">
            <a:extLst>
              <a:ext uri="{FF2B5EF4-FFF2-40B4-BE49-F238E27FC236}">
                <a16:creationId xmlns:a16="http://schemas.microsoft.com/office/drawing/2014/main" id="{E38AE18D-74B8-4D84-8A53-A0113DBF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6395" r="104" b="3783"/>
          <a:stretch/>
        </p:blipFill>
        <p:spPr>
          <a:xfrm>
            <a:off x="0" y="1"/>
            <a:ext cx="12192000" cy="68984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4"/>
            <a:ext cx="2870789" cy="23923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C7C0638-979B-4B0B-B96F-6B859AF7A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4DB6E-C9F9-D944-B663-9CB9DAF8722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8E7FD1F-DB59-1F43-A0E9-971CABD56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0F9ED-1E1E-254C-8D51-ADB94CF4D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FED095-2A60-7649-AE12-495DA5A57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25C652-3A12-4692-BB44-8656ED261C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6F96-CFF5-43CD-9E03-D06E3B2A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28EB-BCA9-43F7-A9C9-9BC5A31B8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911F-0FB9-4538-A2CE-203712435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FB3CC-93E0-4E44-B4B3-91381340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3" y="104134"/>
            <a:ext cx="11164188" cy="75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1112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1" r:id="rId2"/>
    <p:sldLayoutId id="2147483742" r:id="rId3"/>
    <p:sldLayoutId id="2147483748" r:id="rId4"/>
    <p:sldLayoutId id="2147483746" r:id="rId5"/>
    <p:sldLayoutId id="2147483747" r:id="rId6"/>
    <p:sldLayoutId id="2147483744" r:id="rId7"/>
    <p:sldLayoutId id="2147483745" r:id="rId8"/>
    <p:sldLayoutId id="2147483725" r:id="rId9"/>
    <p:sldLayoutId id="2147483756" r:id="rId10"/>
    <p:sldLayoutId id="2147483749" r:id="rId11"/>
    <p:sldLayoutId id="2147483750" r:id="rId12"/>
    <p:sldLayoutId id="2147483751" r:id="rId13"/>
    <p:sldLayoutId id="2147483753" r:id="rId14"/>
    <p:sldLayoutId id="2147483752" r:id="rId15"/>
    <p:sldLayoutId id="2147483720" r:id="rId16"/>
    <p:sldLayoutId id="2147483754" r:id="rId17"/>
    <p:sldLayoutId id="2147483757" r:id="rId18"/>
    <p:sldLayoutId id="2147483758" r:id="rId19"/>
    <p:sldLayoutId id="2147483760" r:id="rId20"/>
    <p:sldLayoutId id="2147483761" r:id="rId21"/>
    <p:sldLayoutId id="2147483762" r:id="rId22"/>
    <p:sldLayoutId id="2147483763" r:id="rId23"/>
    <p:sldLayoutId id="2147483764" r:id="rId24"/>
    <p:sldLayoutId id="2147483765" r:id="rId25"/>
    <p:sldLayoutId id="2147483766" r:id="rId26"/>
    <p:sldLayoutId id="2147483767" r:id="rId27"/>
    <p:sldLayoutId id="2147483768" r:id="rId28"/>
    <p:sldLayoutId id="2147483755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D7CA18-B5E7-4D73-A8AF-3444E0331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0819" y="3875964"/>
            <a:ext cx="7505067" cy="2389625"/>
          </a:xfrm>
        </p:spPr>
        <p:txBody>
          <a:bodyPr/>
          <a:lstStyle/>
          <a:p>
            <a:r>
              <a:rPr lang="en-US"/>
              <a:t>TSDS Release Schedule</a:t>
            </a:r>
          </a:p>
        </p:txBody>
      </p:sp>
    </p:spTree>
    <p:extLst>
      <p:ext uri="{BB962C8B-B14F-4D97-AF65-F5344CB8AC3E}">
        <p14:creationId xmlns:p14="http://schemas.microsoft.com/office/powerpoint/2010/main" val="36791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E0E511-8808-46F4-8573-BB38D1179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cs typeface="Calibri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25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725864"/>
            <a:ext cx="10623762" cy="5458120"/>
          </a:xfrm>
        </p:spPr>
        <p:txBody>
          <a:bodyPr lIns="91440" tIns="45720" rIns="91440" bIns="45720" anchor="t"/>
          <a:lstStyle/>
          <a:p>
            <a:endParaRPr lang="en-US" sz="3200" b="1">
              <a:ea typeface="+mn-lt"/>
              <a:cs typeface="+mn-lt"/>
            </a:endParaRPr>
          </a:p>
          <a:p>
            <a:r>
              <a:rPr lang="en-US" sz="3200" b="1">
                <a:ea typeface="+mn-lt"/>
                <a:cs typeface="+mn-lt"/>
              </a:rPr>
              <a:t>TSDS Release Schedule</a:t>
            </a:r>
          </a:p>
          <a:p>
            <a:pPr lvl="1">
              <a:spcBef>
                <a:spcPts val="0"/>
              </a:spcBef>
            </a:pPr>
            <a:r>
              <a:rPr lang="en-US" sz="2200">
                <a:ea typeface="+mn-lt"/>
                <a:cs typeface="+mn-lt"/>
              </a:rPr>
              <a:t>2021-2022</a:t>
            </a:r>
          </a:p>
          <a:p>
            <a:pPr lvl="2"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Application Updates</a:t>
            </a:r>
          </a:p>
          <a:p>
            <a:pPr lvl="2"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Collection Due Dates</a:t>
            </a:r>
          </a:p>
          <a:p>
            <a:pPr lvl="1">
              <a:spcBef>
                <a:spcPts val="0"/>
              </a:spcBef>
            </a:pPr>
            <a:endParaRPr lang="en-US" sz="2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252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725864"/>
            <a:ext cx="10623762" cy="5458120"/>
          </a:xfrm>
        </p:spPr>
        <p:txBody>
          <a:bodyPr lIns="91440" tIns="45720" rIns="91440" bIns="45720" anchor="t"/>
          <a:lstStyle/>
          <a:p>
            <a:endParaRPr lang="en-US" sz="3200">
              <a:ea typeface="+mn-lt"/>
              <a:cs typeface="+mn-lt"/>
            </a:endParaRPr>
          </a:p>
          <a:p>
            <a:r>
              <a:rPr lang="en-US" sz="3200">
                <a:ea typeface="+mn-lt"/>
                <a:cs typeface="+mn-lt"/>
              </a:rPr>
              <a:t>TSDS Release Schedule</a:t>
            </a:r>
          </a:p>
          <a:p>
            <a:pPr lvl="1">
              <a:spcBef>
                <a:spcPts val="0"/>
              </a:spcBef>
            </a:pPr>
            <a:r>
              <a:rPr lang="en-US" sz="2200" b="1">
                <a:ea typeface="+mn-lt"/>
                <a:cs typeface="+mn-lt"/>
              </a:rPr>
              <a:t>2021-2022</a:t>
            </a:r>
          </a:p>
          <a:p>
            <a:pPr lvl="2"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Application Updates</a:t>
            </a:r>
          </a:p>
          <a:p>
            <a:pPr lvl="2">
              <a:spcBef>
                <a:spcPts val="0"/>
              </a:spcBef>
            </a:pPr>
            <a:r>
              <a:rPr lang="en-US" sz="1800">
                <a:ea typeface="+mn-lt"/>
                <a:cs typeface="+mn-lt"/>
              </a:rPr>
              <a:t>Collection Due Dates</a:t>
            </a:r>
          </a:p>
          <a:p>
            <a:pPr lvl="1">
              <a:spcBef>
                <a:spcPts val="0"/>
              </a:spcBef>
            </a:pPr>
            <a:endParaRPr lang="en-US" sz="2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630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2021-2022: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spcBef>
                <a:spcPts val="600"/>
              </a:spcBef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ODS</a:t>
            </a:r>
          </a:p>
          <a:p>
            <a:pPr marL="290195" lvl="1" indent="0">
              <a:spcBef>
                <a:spcPts val="600"/>
              </a:spcBef>
              <a:buNone/>
              <a:tabLst>
                <a:tab pos="4000500" algn="l"/>
              </a:tabLst>
            </a:pPr>
            <a:r>
              <a:rPr lang="en-US" b="1">
                <a:solidFill>
                  <a:srgbClr val="0D6CB9"/>
                </a:solidFill>
                <a:latin typeface="+mn-lt"/>
              </a:rPr>
              <a:t>July 30, 2021</a:t>
            </a:r>
            <a:r>
              <a:rPr lang="en-US">
                <a:solidFill>
                  <a:srgbClr val="0D6CB9"/>
                </a:solidFill>
                <a:latin typeface="+mn-lt"/>
              </a:rPr>
              <a:t>	</a:t>
            </a:r>
          </a:p>
          <a:p>
            <a:pPr marL="1090930" lvl="2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000500" algn="l"/>
              </a:tabLst>
            </a:pPr>
            <a:r>
              <a:rPr lang="en-US" sz="2400">
                <a:solidFill>
                  <a:srgbClr val="0D6CB9"/>
                </a:solidFill>
                <a:latin typeface="+mn-lt"/>
              </a:rPr>
              <a:t>2021-2022 TEDS Final</a:t>
            </a:r>
          </a:p>
          <a:p>
            <a:pPr marL="290195" lvl="1" indent="0">
              <a:spcBef>
                <a:spcPts val="600"/>
              </a:spcBef>
              <a:buNone/>
              <a:tabLst>
                <a:tab pos="3657600" algn="l"/>
                <a:tab pos="4000500" algn="l"/>
              </a:tabLst>
            </a:pPr>
            <a:endParaRPr lang="en-US" b="1">
              <a:solidFill>
                <a:srgbClr val="0D6CB9"/>
              </a:solidFill>
              <a:latin typeface="+mn-lt"/>
            </a:endParaRPr>
          </a:p>
          <a:p>
            <a:pPr marL="290195" lvl="1" indent="0">
              <a:spcBef>
                <a:spcPts val="600"/>
              </a:spcBef>
              <a:buNone/>
              <a:tabLst>
                <a:tab pos="3657600" algn="l"/>
                <a:tab pos="4000500" algn="l"/>
              </a:tabLst>
            </a:pPr>
            <a:r>
              <a:rPr lang="en-US" b="1">
                <a:solidFill>
                  <a:srgbClr val="0D6CB9"/>
                </a:solidFill>
                <a:latin typeface="+mn-lt"/>
              </a:rPr>
              <a:t>October 8, 2021 </a:t>
            </a:r>
          </a:p>
          <a:p>
            <a:pPr marL="975995" lvl="2">
              <a:spcBef>
                <a:spcPts val="600"/>
              </a:spcBef>
              <a:buClr>
                <a:srgbClr val="D93C10"/>
              </a:buClr>
              <a:buFont typeface="Wingdings" panose="05000000000000000000" pitchFamily="2" charset="2"/>
              <a:buChar char="§"/>
              <a:tabLst>
                <a:tab pos="3657600" algn="l"/>
                <a:tab pos="4000500" algn="l"/>
              </a:tabLst>
            </a:pPr>
            <a:r>
              <a:rPr lang="en-US" sz="2400">
                <a:solidFill>
                  <a:srgbClr val="0D6CB9"/>
                </a:solidFill>
              </a:rPr>
              <a:t>2021-2022 TEDS Addendum</a:t>
            </a:r>
          </a:p>
          <a:p>
            <a:pPr marL="290195" lvl="1" indent="0">
              <a:spcBef>
                <a:spcPts val="600"/>
              </a:spcBef>
              <a:buNone/>
              <a:tabLst>
                <a:tab pos="3657600" algn="l"/>
                <a:tab pos="4000500" algn="l"/>
              </a:tabLst>
            </a:pPr>
            <a:endParaRPr lang="en-US" b="1">
              <a:solidFill>
                <a:srgbClr val="0D6CB9"/>
              </a:solidFill>
            </a:endParaRPr>
          </a:p>
          <a:p>
            <a:pPr marL="290195" lvl="1" indent="0">
              <a:spcBef>
                <a:spcPts val="600"/>
              </a:spcBef>
              <a:buNone/>
              <a:tabLst>
                <a:tab pos="3657600" algn="l"/>
                <a:tab pos="4000500" algn="l"/>
              </a:tabLst>
            </a:pPr>
            <a:r>
              <a:rPr lang="en-US" b="1">
                <a:solidFill>
                  <a:srgbClr val="0D6CB9"/>
                </a:solidFill>
              </a:rPr>
              <a:t>TBD</a:t>
            </a:r>
            <a:r>
              <a:rPr lang="en-US" b="1">
                <a:solidFill>
                  <a:srgbClr val="0D6CB9"/>
                </a:solidFill>
                <a:latin typeface="+mn-lt"/>
              </a:rPr>
              <a:t>	</a:t>
            </a:r>
            <a:r>
              <a:rPr lang="en-US">
                <a:solidFill>
                  <a:srgbClr val="0D6CB9"/>
                </a:solidFill>
                <a:latin typeface="+mn-lt"/>
              </a:rPr>
              <a:t>	</a:t>
            </a:r>
          </a:p>
          <a:p>
            <a:pPr marL="1090930" lvl="2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000500" algn="l"/>
              </a:tabLst>
            </a:pPr>
            <a:r>
              <a:rPr lang="en-US" sz="2400">
                <a:solidFill>
                  <a:srgbClr val="0D6CB9"/>
                </a:solidFill>
              </a:rPr>
              <a:t>2021-2022 TEDS Post-Addendum</a:t>
            </a:r>
          </a:p>
          <a:p>
            <a:pPr marL="405130" lvl="1" indent="0">
              <a:spcBef>
                <a:spcPts val="600"/>
              </a:spcBef>
              <a:buNone/>
              <a:tabLst>
                <a:tab pos="4000500" algn="l"/>
              </a:tabLst>
            </a:pPr>
            <a:endParaRPr lang="en-US" sz="2800">
              <a:solidFill>
                <a:srgbClr val="0D6CB9"/>
              </a:solidFill>
            </a:endParaRPr>
          </a:p>
          <a:p>
            <a:pPr marL="405130" lvl="1" indent="0">
              <a:spcBef>
                <a:spcPts val="600"/>
              </a:spcBef>
              <a:buNone/>
              <a:tabLst>
                <a:tab pos="4000500" algn="l"/>
              </a:tabLst>
            </a:pPr>
            <a:endParaRPr lang="en-US">
              <a:solidFill>
                <a:srgbClr val="0D6C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2021-2022: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5540" y="1253331"/>
            <a:ext cx="8988726" cy="5437394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PEIMS Application</a:t>
            </a:r>
          </a:p>
          <a:p>
            <a:pPr marL="290195" lvl="1" indent="0">
              <a:spcBef>
                <a:spcPts val="1200"/>
              </a:spcBef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September 10, 2021	</a:t>
            </a:r>
            <a:r>
              <a:rPr lang="en-US">
                <a:solidFill>
                  <a:srgbClr val="0D6CB9"/>
                </a:solidFill>
                <a:latin typeface="+mn-lt"/>
              </a:rPr>
              <a:t>	</a:t>
            </a:r>
          </a:p>
          <a:p>
            <a:pPr marL="1108075" lvl="2" indent="-36004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latin typeface="+mn-lt"/>
              </a:rPr>
              <a:t>2021-2022 TEDS Final PEIMS Fall updates</a:t>
            </a:r>
          </a:p>
          <a:p>
            <a:pPr marL="288925" lvl="1" indent="0">
              <a:spcBef>
                <a:spcPts val="1200"/>
              </a:spcBef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October 8, 2021 </a:t>
            </a:r>
            <a:endParaRPr lang="en-US">
              <a:solidFill>
                <a:srgbClr val="0D6CB9"/>
              </a:solidFill>
            </a:endParaRPr>
          </a:p>
          <a:p>
            <a:pPr marL="1090295" lvl="2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latin typeface="+mn-lt"/>
              </a:rPr>
              <a:t>2021-2022 TEDS Addendum PEIMS Fall updates</a:t>
            </a:r>
          </a:p>
          <a:p>
            <a:pPr marL="288925" lvl="1" indent="0">
              <a:spcBef>
                <a:spcPts val="1200"/>
              </a:spcBef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November 5, 2021</a:t>
            </a:r>
            <a:endParaRPr lang="en-US">
              <a:solidFill>
                <a:srgbClr val="0D6CB9"/>
              </a:solidFill>
            </a:endParaRPr>
          </a:p>
          <a:p>
            <a:pPr marL="1108075" lvl="2" indent="-36004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latin typeface="+mn-lt"/>
              </a:rPr>
              <a:t>2021-2022 TEDS Final/Addendum PEIMS Midyear updates</a:t>
            </a:r>
          </a:p>
          <a:p>
            <a:pPr marL="288925" lvl="1" indent="0">
              <a:spcBef>
                <a:spcPts val="1200"/>
              </a:spcBef>
              <a:buNone/>
            </a:pPr>
            <a:r>
              <a:rPr lang="en-US" b="1">
                <a:solidFill>
                  <a:srgbClr val="0D6CB9"/>
                </a:solidFill>
              </a:rPr>
              <a:t>February 25, 2022</a:t>
            </a:r>
            <a:endParaRPr lang="en-US">
              <a:solidFill>
                <a:srgbClr val="0D6CB9"/>
              </a:solidFill>
            </a:endParaRPr>
          </a:p>
          <a:p>
            <a:pPr marL="1108075" lvl="2" indent="-3619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latin typeface="+mn-lt"/>
              </a:rPr>
              <a:t>2021-2022 TEDS Final/Addendum PEIMS Summer &amp; Extended year updates</a:t>
            </a:r>
          </a:p>
          <a:p>
            <a:pPr marL="288925" lvl="1" indent="0">
              <a:spcBef>
                <a:spcPts val="600"/>
              </a:spcBef>
              <a:buNone/>
            </a:pPr>
            <a:r>
              <a:rPr lang="en-US" b="1">
                <a:solidFill>
                  <a:srgbClr val="0D6CB9"/>
                </a:solidFill>
              </a:rPr>
              <a:t>TBD</a:t>
            </a:r>
            <a:endParaRPr lang="en-US">
              <a:solidFill>
                <a:srgbClr val="0D6CB9"/>
              </a:solidFill>
            </a:endParaRPr>
          </a:p>
          <a:p>
            <a:pPr marL="1108075" lvl="2" indent="-3619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latin typeface="+mn-lt"/>
              </a:rPr>
              <a:t>2021-2022 TEDS </a:t>
            </a:r>
            <a:r>
              <a:rPr lang="en-US" sz="2400">
                <a:solidFill>
                  <a:srgbClr val="0D6CB9"/>
                </a:solidFill>
              </a:rPr>
              <a:t>Post-</a:t>
            </a:r>
            <a:r>
              <a:rPr lang="en-US" sz="2400">
                <a:solidFill>
                  <a:srgbClr val="0D6CB9"/>
                </a:solidFill>
                <a:latin typeface="+mn-lt"/>
              </a:rPr>
              <a:t>Addendum PEIMS updates</a:t>
            </a:r>
          </a:p>
          <a:p>
            <a:pPr marL="1108075" lvl="2" indent="-3619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>
              <a:solidFill>
                <a:srgbClr val="0D6CB9"/>
              </a:solidFill>
              <a:latin typeface="+mn-lt"/>
            </a:endParaRPr>
          </a:p>
          <a:p>
            <a:pPr marL="1108075" lvl="2" indent="-3619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>
              <a:solidFill>
                <a:srgbClr val="0D6CB9"/>
              </a:solidFill>
              <a:latin typeface="+mn-lt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1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2021-2022: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5540" y="1039576"/>
            <a:ext cx="8988726" cy="5437394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b="1">
                <a:solidFill>
                  <a:srgbClr val="0D6CB9"/>
                </a:solidFill>
              </a:rPr>
              <a:t>Charter School Waitlist</a:t>
            </a:r>
            <a:endParaRPr lang="en-US" b="1">
              <a:solidFill>
                <a:srgbClr val="0D6CB9"/>
              </a:solidFill>
              <a:latin typeface="+mn-lt"/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September 10, 2021</a:t>
            </a:r>
          </a:p>
          <a:p>
            <a:pPr marL="1090295" lvl="2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</a:rPr>
              <a:t>2021-2022 TEDS All Versions</a:t>
            </a:r>
            <a:endParaRPr lang="en-US" sz="2400">
              <a:solidFill>
                <a:srgbClr val="0D6CB9"/>
              </a:solidFill>
              <a:cs typeface="Calibri"/>
            </a:endParaRPr>
          </a:p>
          <a:p>
            <a:pPr marL="0" indent="0">
              <a:buNone/>
            </a:pPr>
            <a:endParaRPr lang="en-US" sz="300" b="1">
              <a:solidFill>
                <a:srgbClr val="0D6CB9"/>
              </a:solidFill>
            </a:endParaRPr>
          </a:p>
          <a:p>
            <a:pPr marL="0" indent="0">
              <a:buNone/>
            </a:pPr>
            <a:r>
              <a:rPr lang="en-US" b="1">
                <a:solidFill>
                  <a:srgbClr val="0D6CB9"/>
                </a:solidFill>
              </a:rPr>
              <a:t>Child Find</a:t>
            </a:r>
            <a:endParaRPr lang="en-US" b="1">
              <a:solidFill>
                <a:srgbClr val="0D6CB9"/>
              </a:solidFill>
              <a:latin typeface="+mn-lt"/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September 10, 2021</a:t>
            </a:r>
          </a:p>
          <a:p>
            <a:pPr marL="1090295" lvl="2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ea typeface="+mn-lt"/>
                <a:cs typeface="+mn-lt"/>
              </a:rPr>
              <a:t>2021-2022</a:t>
            </a:r>
            <a:r>
              <a:rPr lang="en-US" sz="2400">
                <a:solidFill>
                  <a:srgbClr val="0D6CB9"/>
                </a:solidFill>
              </a:rPr>
              <a:t> TEDS All Versions</a:t>
            </a:r>
            <a:endParaRPr lang="en-US" sz="2400">
              <a:solidFill>
                <a:srgbClr val="0D6CB9"/>
              </a:solidFill>
              <a:cs typeface="Calibri"/>
            </a:endParaRPr>
          </a:p>
          <a:p>
            <a:pPr marL="0" indent="0">
              <a:buNone/>
            </a:pPr>
            <a:endParaRPr lang="en-US" sz="300" b="1">
              <a:solidFill>
                <a:srgbClr val="0D6CB9"/>
              </a:solidFill>
              <a:latin typeface="+mn-lt"/>
            </a:endParaRPr>
          </a:p>
          <a:p>
            <a:pPr marL="0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Class Roster </a:t>
            </a:r>
            <a:endParaRPr lang="en-US">
              <a:solidFill>
                <a:srgbClr val="0D6CB9"/>
              </a:solidFill>
              <a:latin typeface="+mn-lt"/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September 10, 2021 (Fall Submission)</a:t>
            </a:r>
          </a:p>
          <a:p>
            <a:pPr marL="1090295" lvl="2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ea typeface="+mn-lt"/>
                <a:cs typeface="+mn-lt"/>
              </a:rPr>
              <a:t>2021-2022</a:t>
            </a:r>
            <a:r>
              <a:rPr lang="en-US" sz="2400">
                <a:solidFill>
                  <a:srgbClr val="0D6CB9"/>
                </a:solidFill>
              </a:rPr>
              <a:t> TEDS All Versions</a:t>
            </a:r>
            <a:endParaRPr lang="en-US" sz="2400">
              <a:solidFill>
                <a:srgbClr val="0D6CB9"/>
              </a:solidFill>
              <a:cs typeface="Calibri"/>
            </a:endParaRPr>
          </a:p>
          <a:p>
            <a:pPr marL="290195" lvl="1" indent="0">
              <a:buNone/>
            </a:pPr>
            <a:endParaRPr lang="en-US" b="1">
              <a:solidFill>
                <a:srgbClr val="0D6CB9"/>
              </a:solidFill>
              <a:latin typeface="+mn-lt"/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January 21, 2022 (Winter Submission)</a:t>
            </a:r>
          </a:p>
          <a:p>
            <a:pPr marL="1090295" lvl="2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D6CB9"/>
                </a:solidFill>
                <a:ea typeface="+mn-lt"/>
                <a:cs typeface="+mn-lt"/>
              </a:rPr>
              <a:t>2021-2022</a:t>
            </a:r>
            <a:r>
              <a:rPr lang="en-US" sz="2400">
                <a:solidFill>
                  <a:srgbClr val="0D6CB9"/>
                </a:solidFill>
              </a:rPr>
              <a:t> TEDS All Versions</a:t>
            </a:r>
            <a:endParaRPr lang="en-US" sz="2400">
              <a:solidFill>
                <a:srgbClr val="0D6CB9"/>
              </a:solidFill>
              <a:cs typeface="Calibri"/>
            </a:endParaRPr>
          </a:p>
          <a:p>
            <a:pPr marL="0" indent="0">
              <a:buNone/>
            </a:pPr>
            <a:endParaRPr lang="en-US" sz="300" b="1">
              <a:solidFill>
                <a:srgbClr val="0D6CB9"/>
              </a:solidFill>
              <a:latin typeface="+mn-lt"/>
            </a:endParaRPr>
          </a:p>
          <a:p>
            <a:pPr marL="0" indent="0">
              <a:buNone/>
            </a:pPr>
            <a:endParaRPr lang="en-US" sz="800" b="1">
              <a:latin typeface="+mn-lt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8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2021-2022: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5540" y="1039576"/>
            <a:ext cx="8988726" cy="5437394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Residential Facility Tracker</a:t>
            </a:r>
            <a:endParaRPr lang="en-US">
              <a:solidFill>
                <a:srgbClr val="0D6CB9"/>
              </a:solidFill>
              <a:latin typeface="+mn-lt"/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September 10, 2021</a:t>
            </a:r>
          </a:p>
          <a:p>
            <a:pPr marL="908050" lvl="2" indent="-342900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D6CB9"/>
                </a:solidFill>
                <a:ea typeface="+mn-lt"/>
                <a:cs typeface="+mn-lt"/>
              </a:rPr>
              <a:t>2021-2022</a:t>
            </a:r>
            <a:r>
              <a:rPr lang="en-US">
                <a:solidFill>
                  <a:srgbClr val="0D6CB9"/>
                </a:solidFill>
              </a:rPr>
              <a:t> </a:t>
            </a:r>
            <a:r>
              <a:rPr lang="en-US">
                <a:solidFill>
                  <a:srgbClr val="0D6CB9"/>
                </a:solidFill>
                <a:latin typeface="+mn-lt"/>
              </a:rPr>
              <a:t>TEDS All Versions</a:t>
            </a:r>
            <a:endParaRPr lang="en-US">
              <a:solidFill>
                <a:srgbClr val="0D6CB9"/>
              </a:solidFill>
              <a:latin typeface="+mn-lt"/>
              <a:cs typeface="Calibri"/>
            </a:endParaRPr>
          </a:p>
          <a:p>
            <a:pPr marL="0" indent="0">
              <a:buNone/>
            </a:pPr>
            <a:endParaRPr lang="en-US" sz="300" b="1">
              <a:solidFill>
                <a:srgbClr val="0D6CB9"/>
              </a:solidFill>
              <a:latin typeface="+mn-lt"/>
            </a:endParaRPr>
          </a:p>
          <a:p>
            <a:pPr marL="0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Special Education Language Acquisition </a:t>
            </a:r>
            <a:endParaRPr lang="en-US">
              <a:solidFill>
                <a:srgbClr val="0D6CB9"/>
              </a:solidFill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</a:rPr>
              <a:t>September 10, 2021</a:t>
            </a:r>
          </a:p>
          <a:p>
            <a:pPr marL="908050" lvl="2" indent="-342900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D6CB9"/>
                </a:solidFill>
                <a:ea typeface="+mn-lt"/>
                <a:cs typeface="+mn-lt"/>
              </a:rPr>
              <a:t>2021-2022</a:t>
            </a:r>
            <a:r>
              <a:rPr lang="en-US">
                <a:solidFill>
                  <a:srgbClr val="0D6CB9"/>
                </a:solidFill>
                <a:latin typeface="+mn-lt"/>
              </a:rPr>
              <a:t> TEDS All Versions</a:t>
            </a:r>
            <a:endParaRPr lang="en-US">
              <a:solidFill>
                <a:srgbClr val="0D6CB9"/>
              </a:solidFill>
              <a:latin typeface="+mn-lt"/>
              <a:cs typeface="Calibri"/>
            </a:endParaRPr>
          </a:p>
          <a:p>
            <a:pPr marL="0" indent="0">
              <a:buNone/>
            </a:pPr>
            <a:endParaRPr lang="en-US" sz="300" b="1">
              <a:solidFill>
                <a:srgbClr val="0D6CB9"/>
              </a:solidFill>
              <a:latin typeface="+mn-lt"/>
            </a:endParaRPr>
          </a:p>
          <a:p>
            <a:pPr marL="0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SPPI - 14</a:t>
            </a:r>
            <a:endParaRPr lang="en-US">
              <a:solidFill>
                <a:srgbClr val="0D6CB9"/>
              </a:solidFill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</a:rPr>
              <a:t>September 10, 2021</a:t>
            </a:r>
          </a:p>
          <a:p>
            <a:pPr marL="908050" lvl="2" indent="-342900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D6CB9"/>
                </a:solidFill>
                <a:ea typeface="+mn-lt"/>
                <a:cs typeface="+mn-lt"/>
              </a:rPr>
              <a:t>2021-2022</a:t>
            </a:r>
            <a:r>
              <a:rPr lang="en-US">
                <a:solidFill>
                  <a:srgbClr val="0D6CB9"/>
                </a:solidFill>
              </a:rPr>
              <a:t> </a:t>
            </a:r>
            <a:r>
              <a:rPr lang="en-US">
                <a:solidFill>
                  <a:srgbClr val="0D6CB9"/>
                </a:solidFill>
                <a:latin typeface="+mn-lt"/>
              </a:rPr>
              <a:t>TEDS All Versions</a:t>
            </a:r>
            <a:endParaRPr lang="en-US">
              <a:solidFill>
                <a:srgbClr val="0D6CB9"/>
              </a:solidFill>
              <a:latin typeface="+mn-lt"/>
              <a:cs typeface="Calibri"/>
            </a:endParaRPr>
          </a:p>
          <a:p>
            <a:pPr marL="0" indent="0">
              <a:buNone/>
            </a:pPr>
            <a:endParaRPr lang="en-US" sz="300">
              <a:solidFill>
                <a:srgbClr val="0D6CB9"/>
              </a:solidFill>
            </a:endParaRPr>
          </a:p>
          <a:p>
            <a:pPr marL="0" indent="0">
              <a:buNone/>
            </a:pPr>
            <a:r>
              <a:rPr lang="en-US" b="1">
                <a:solidFill>
                  <a:srgbClr val="0D6CB9"/>
                </a:solidFill>
                <a:latin typeface="+mn-lt"/>
              </a:rPr>
              <a:t>ECDS</a:t>
            </a:r>
            <a:endParaRPr lang="en-US">
              <a:solidFill>
                <a:srgbClr val="0D6CB9"/>
              </a:solidFill>
            </a:endParaRPr>
          </a:p>
          <a:p>
            <a:pPr marL="290195" lvl="1" indent="0">
              <a:buNone/>
            </a:pPr>
            <a:r>
              <a:rPr lang="en-US" b="1">
                <a:solidFill>
                  <a:srgbClr val="0D6CB9"/>
                </a:solidFill>
              </a:rPr>
              <a:t>November 5, 2021</a:t>
            </a:r>
          </a:p>
          <a:p>
            <a:pPr marL="908050" lvl="2" indent="-342900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D6CB9"/>
                </a:solidFill>
                <a:ea typeface="+mn-lt"/>
                <a:cs typeface="+mn-lt"/>
              </a:rPr>
              <a:t>2021-2022</a:t>
            </a:r>
            <a:r>
              <a:rPr lang="en-US">
                <a:solidFill>
                  <a:srgbClr val="0D6CB9"/>
                </a:solidFill>
              </a:rPr>
              <a:t> </a:t>
            </a:r>
            <a:r>
              <a:rPr lang="en-US">
                <a:solidFill>
                  <a:srgbClr val="0D6CB9"/>
                </a:solidFill>
                <a:latin typeface="+mn-lt"/>
              </a:rPr>
              <a:t>TEDS All Versions</a:t>
            </a:r>
            <a:endParaRPr lang="en-US">
              <a:solidFill>
                <a:srgbClr val="0D6CB9"/>
              </a:solidFill>
              <a:latin typeface="+mn-lt"/>
              <a:cs typeface="Calibri"/>
            </a:endParaRPr>
          </a:p>
          <a:p>
            <a:pPr marL="0" indent="0">
              <a:buNone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4381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2021-2022: COLLECTION DUE DATES</a:t>
            </a:r>
            <a:endParaRPr lang="en-US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5E993D10-14D7-4E43-B624-121D68D67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515566"/>
              </p:ext>
            </p:extLst>
          </p:nvPr>
        </p:nvGraphicFramePr>
        <p:xfrm>
          <a:off x="2347912" y="1495425"/>
          <a:ext cx="8031121" cy="4183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59174">
                  <a:extLst>
                    <a:ext uri="{9D8B030D-6E8A-4147-A177-3AD203B41FA5}">
                      <a16:colId xmlns:a16="http://schemas.microsoft.com/office/drawing/2014/main" val="2363644377"/>
                    </a:ext>
                  </a:extLst>
                </a:gridCol>
                <a:gridCol w="2671947">
                  <a:extLst>
                    <a:ext uri="{9D8B030D-6E8A-4147-A177-3AD203B41FA5}">
                      <a16:colId xmlns:a16="http://schemas.microsoft.com/office/drawing/2014/main" val="657900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Class Roster Fall submission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October 21,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510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Charter School Waitlist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October 29,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453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Fall 1st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December 2,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64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Fall resubmission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January 20, 2022</a:t>
                      </a:r>
                    </a:p>
                  </a:txBody>
                  <a:tcPr marL="95250" marR="95250" marT="57150" marB="57150"/>
                </a:tc>
                <a:extLst>
                  <a:ext uri="{0D108BD9-81ED-4DB2-BD59-A6C34878D82A}">
                    <a16:rowId xmlns:a16="http://schemas.microsoft.com/office/drawing/2014/main" val="81975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Midyear 1st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January 27, 2022</a:t>
                      </a:r>
                    </a:p>
                  </a:txBody>
                  <a:tcPr marL="95250" marR="95250" marT="57150" marB="57150"/>
                </a:tc>
                <a:extLst>
                  <a:ext uri="{0D108BD9-81ED-4DB2-BD59-A6C34878D82A}">
                    <a16:rowId xmlns:a16="http://schemas.microsoft.com/office/drawing/2014/main" val="232507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ECDS Kindergarten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January 27, 2022</a:t>
                      </a:r>
                    </a:p>
                  </a:txBody>
                  <a:tcPr marL="95250" marR="95250" marT="57150" marB="57150"/>
                </a:tc>
                <a:extLst>
                  <a:ext uri="{0D108BD9-81ED-4DB2-BD59-A6C34878D82A}">
                    <a16:rowId xmlns:a16="http://schemas.microsoft.com/office/drawing/2014/main" val="282980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Midyear resubmission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February 10,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962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SPPI-14 submission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February 17,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922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Class Roster Winter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March 31,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38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66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2021-2022: COLLECTION DUE DATES</a:t>
            </a:r>
            <a:endParaRPr lang="en-US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5E993D10-14D7-4E43-B624-121D68D67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927606"/>
              </p:ext>
            </p:extLst>
          </p:nvPr>
        </p:nvGraphicFramePr>
        <p:xfrm>
          <a:off x="2347912" y="1495425"/>
          <a:ext cx="8363631" cy="4640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1058">
                  <a:extLst>
                    <a:ext uri="{9D8B030D-6E8A-4147-A177-3AD203B41FA5}">
                      <a16:colId xmlns:a16="http://schemas.microsoft.com/office/drawing/2014/main" val="2363644377"/>
                    </a:ext>
                  </a:extLst>
                </a:gridCol>
                <a:gridCol w="2782573">
                  <a:extLst>
                    <a:ext uri="{9D8B030D-6E8A-4147-A177-3AD203B41FA5}">
                      <a16:colId xmlns:a16="http://schemas.microsoft.com/office/drawing/2014/main" val="657900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Summer 1st submission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June 16,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510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ECDS Prekindergarten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June 23,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453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ECDS Private Prekindergarten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June 23,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64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Special Education Language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June 23, 2022</a:t>
                      </a:r>
                    </a:p>
                  </a:txBody>
                  <a:tcPr marL="95250" marR="95250" marT="57150" marB="57150"/>
                </a:tc>
                <a:extLst>
                  <a:ext uri="{0D108BD9-81ED-4DB2-BD59-A6C34878D82A}">
                    <a16:rowId xmlns:a16="http://schemas.microsoft.com/office/drawing/2014/main" val="81975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Summer resubmission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July 21, 2022</a:t>
                      </a:r>
                    </a:p>
                  </a:txBody>
                  <a:tcPr marL="95250" marR="95250" marT="57150" marB="57150"/>
                </a:tc>
                <a:extLst>
                  <a:ext uri="{0D108BD9-81ED-4DB2-BD59-A6C34878D82A}">
                    <a16:rowId xmlns:a16="http://schemas.microsoft.com/office/drawing/2014/main" val="232507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RF Tracker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July 21,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80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Child Find submission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July 28,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379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Summer year-round LEAs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August 18,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962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Extended Year 1st submission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August 25, 2022</a:t>
                      </a:r>
                    </a:p>
                  </a:txBody>
                  <a:tcPr marL="95250" marR="95250" marT="57150" marB="57150"/>
                </a:tc>
                <a:extLst>
                  <a:ext uri="{0D108BD9-81ED-4DB2-BD59-A6C34878D82A}">
                    <a16:rowId xmlns:a16="http://schemas.microsoft.com/office/drawing/2014/main" val="835922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PEIMS Extended Year resubmission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kern="120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September 15,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38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5786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EA New">
      <a:dk1>
        <a:sysClr val="windowText" lastClr="000000"/>
      </a:dk1>
      <a:lt1>
        <a:sysClr val="window" lastClr="FFFFFF"/>
      </a:lt1>
      <a:dk2>
        <a:srgbClr val="005786"/>
      </a:dk2>
      <a:lt2>
        <a:srgbClr val="D8D8D8"/>
      </a:lt2>
      <a:accent1>
        <a:srgbClr val="0D6CB9"/>
      </a:accent1>
      <a:accent2>
        <a:srgbClr val="F16038"/>
      </a:accent2>
      <a:accent3>
        <a:srgbClr val="DA3E26"/>
      </a:accent3>
      <a:accent4>
        <a:srgbClr val="70417F"/>
      </a:accent4>
      <a:accent5>
        <a:srgbClr val="363534"/>
      </a:accent5>
      <a:accent6>
        <a:srgbClr val="00486E"/>
      </a:accent6>
      <a:hlink>
        <a:srgbClr val="1682C5"/>
      </a:hlink>
      <a:folHlink>
        <a:srgbClr val="F0603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Light_final" id="{712AB9BE-00F5-7D4D-8B53-79204D405D6C}" vid="{9E252461-6384-0041-871F-3A45EC6C61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E4C68E97640479F3D791B3E26A918" ma:contentTypeVersion="7" ma:contentTypeDescription="Create a new document." ma:contentTypeScope="" ma:versionID="7de3192d16c819340f45b281ca353a7c">
  <xsd:schema xmlns:xsd="http://www.w3.org/2001/XMLSchema" xmlns:xs="http://www.w3.org/2001/XMLSchema" xmlns:p="http://schemas.microsoft.com/office/2006/metadata/properties" xmlns:ns2="963efe96-9f3c-464d-8c8b-c76864a22ed0" xmlns:ns3="533e3360-6378-4210-ada2-16ccdb17d2cd" targetNamespace="http://schemas.microsoft.com/office/2006/metadata/properties" ma:root="true" ma:fieldsID="ebcaee18db97e509784438efe961dfaa" ns2:_="" ns3:_="">
    <xsd:import namespace="963efe96-9f3c-464d-8c8b-c76864a22ed0"/>
    <xsd:import namespace="533e3360-6378-4210-ada2-16ccdb17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efe96-9f3c-464d-8c8b-c76864a22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3360-6378-4210-ada2-16ccdb17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33e3360-6378-4210-ada2-16ccdb17d2c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5114B90-FC73-41DD-9463-DDD7853C979D}">
  <ds:schemaRefs>
    <ds:schemaRef ds:uri="533e3360-6378-4210-ada2-16ccdb17d2cd"/>
    <ds:schemaRef ds:uri="963efe96-9f3c-464d-8c8b-c76864a22e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38415F-CA52-4AC6-B74C-FE95CEB90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692CD-7339-4E15-8B85-65EB8EAE7D52}">
  <ds:schemaRefs>
    <ds:schemaRef ds:uri="533e3360-6378-4210-ada2-16ccdb17d2cd"/>
    <ds:schemaRef ds:uri="963efe96-9f3c-464d-8c8b-c76864a22ed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2_Office Theme</vt:lpstr>
      <vt:lpstr>TSDS Release Schedule</vt:lpstr>
      <vt:lpstr>AGENDA</vt:lpstr>
      <vt:lpstr>AGENDA</vt:lpstr>
      <vt:lpstr>2021-2022: APPLICATION UPDATES</vt:lpstr>
      <vt:lpstr>2021-2022: APPLICATION UPDATES</vt:lpstr>
      <vt:lpstr>2021-2022: APPLICATION UPDATES</vt:lpstr>
      <vt:lpstr>2021-2022: APPLICATION UPDATES</vt:lpstr>
      <vt:lpstr>2021-2022: COLLECTION DUE DATES</vt:lpstr>
      <vt:lpstr>2021-2022: COLLECTION DUE DATES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Grad Toolkit Kickoff Meeting</dc:title>
  <dc:creator>Ulrich, Melanie</dc:creator>
  <cp:revision>3</cp:revision>
  <dcterms:created xsi:type="dcterms:W3CDTF">2020-11-05T16:39:19Z</dcterms:created>
  <dcterms:modified xsi:type="dcterms:W3CDTF">2021-07-15T14:50:06Z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0x010100E7BE4C68E97640479F3D791B3E26A918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</Properties>
</file>