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5"/>
  </p:notesMasterIdLst>
  <p:sldIdLst>
    <p:sldId id="258" r:id="rId5"/>
    <p:sldId id="426" r:id="rId6"/>
    <p:sldId id="719" r:id="rId7"/>
    <p:sldId id="422" r:id="rId8"/>
    <p:sldId id="423" r:id="rId9"/>
    <p:sldId id="424" r:id="rId10"/>
    <p:sldId id="425" r:id="rId11"/>
    <p:sldId id="715" r:id="rId12"/>
    <p:sldId id="71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Scott" initials="JS" lastIdx="15" clrIdx="0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2" name="DeSantis, Candice" initials="DC" lastIdx="5" clrIdx="1">
    <p:extLst>
      <p:ext uri="{19B8F6BF-5375-455C-9EA6-DF929625EA0E}">
        <p15:presenceInfo xmlns:p15="http://schemas.microsoft.com/office/powerpoint/2012/main" userId="S::candice.desantis@tea.texas.gov::ebf7425b-4c1c-4725-9788-d1206430aedf" providerId="AD"/>
      </p:ext>
    </p:extLst>
  </p:cmAuthor>
  <p:cmAuthor id="3" name="Hanson, Terri" initials="HT" lastIdx="5" clrIdx="2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  <p:cmAuthor id="4" name="Briggs, Connor" initials="BC" lastIdx="1" clrIdx="3">
    <p:extLst>
      <p:ext uri="{19B8F6BF-5375-455C-9EA6-DF929625EA0E}">
        <p15:presenceInfo xmlns:p15="http://schemas.microsoft.com/office/powerpoint/2012/main" userId="S::connor.briggs@tea.texas.gov::885b7513-d3fa-4947-add1-efc2b24f04bd" providerId="AD"/>
      </p:ext>
    </p:extLst>
  </p:cmAuthor>
  <p:cmAuthor id="5" name="Simons, Leanne" initials="SL" lastIdx="2" clrIdx="4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D5B3A-801F-5DD8-3476-9F92D76D4FC2}" v="5" dt="2021-07-14T18:26:19.351"/>
    <p1510:client id="{38AC95DB-43AF-421E-1B74-952923CE9F4E}" v="2" dt="2021-07-15T14:50:01.311"/>
    <p1510:client id="{42C793EE-8349-C2EF-9662-C997A1736C3E}" v="1" dt="2021-07-14T17:11:20.345"/>
    <p1510:client id="{D9CAD118-B500-4BA3-B4F7-0EF57CD77255}" v="8" vWet="10" dt="2021-07-14T18:25:55.989"/>
    <p1510:client id="{FA540B81-0F97-D757-1DB4-45338FC48882}" v="1" dt="2021-07-14T17:10:06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Terri" userId="a02fd813-d4f3-43fd-83dd-7393041517de" providerId="ADAL" clId="{D9CAD118-B500-4BA3-B4F7-0EF57CD77255}"/>
    <pc:docChg chg="custSel modSld">
      <pc:chgData name="Hanson, Terri" userId="a02fd813-d4f3-43fd-83dd-7393041517de" providerId="ADAL" clId="{D9CAD118-B500-4BA3-B4F7-0EF57CD77255}" dt="2021-07-14T18:24:40.395" v="7"/>
      <pc:docMkLst>
        <pc:docMk/>
      </pc:docMkLst>
      <pc:sldChg chg="addCm modCm">
        <pc:chgData name="Hanson, Terri" userId="a02fd813-d4f3-43fd-83dd-7393041517de" providerId="ADAL" clId="{D9CAD118-B500-4BA3-B4F7-0EF57CD77255}" dt="2021-07-14T18:24:40.395" v="7"/>
        <pc:sldMkLst>
          <pc:docMk/>
          <pc:sldMk cId="2338831375" sldId="422"/>
        </pc:sldMkLst>
      </pc:sldChg>
      <pc:sldChg chg="addCm modCm">
        <pc:chgData name="Hanson, Terri" userId="a02fd813-d4f3-43fd-83dd-7393041517de" providerId="ADAL" clId="{D9CAD118-B500-4BA3-B4F7-0EF57CD77255}" dt="2021-07-14T17:01:16.462" v="4"/>
        <pc:sldMkLst>
          <pc:docMk/>
          <pc:sldMk cId="3348315535" sldId="423"/>
        </pc:sldMkLst>
      </pc:sldChg>
    </pc:docChg>
  </pc:docChgLst>
  <pc:docChgLst>
    <pc:chgData name="Simons, Leanne" userId="S::leanne.simons@tea.texas.gov::f0b41770-584b-4844-b5c5-b29dec998724" providerId="AD" clId="Web-{FA540B81-0F97-D757-1DB4-45338FC48882}"/>
    <pc:docChg chg="">
      <pc:chgData name="Simons, Leanne" userId="S::leanne.simons@tea.texas.gov::f0b41770-584b-4844-b5c5-b29dec998724" providerId="AD" clId="Web-{FA540B81-0F97-D757-1DB4-45338FC48882}" dt="2021-07-14T17:10:06.289" v="0"/>
      <pc:docMkLst>
        <pc:docMk/>
      </pc:docMkLst>
      <pc:sldChg chg="addCm">
        <pc:chgData name="Simons, Leanne" userId="S::leanne.simons@tea.texas.gov::f0b41770-584b-4844-b5c5-b29dec998724" providerId="AD" clId="Web-{FA540B81-0F97-D757-1DB4-45338FC48882}" dt="2021-07-14T17:10:06.289" v="0"/>
        <pc:sldMkLst>
          <pc:docMk/>
          <pc:sldMk cId="2338831375" sldId="422"/>
        </pc:sldMkLst>
      </pc:sldChg>
    </pc:docChg>
  </pc:docChgLst>
  <pc:docChgLst>
    <pc:chgData name="Ollervidez, Leticia" userId="S::leticia.ollervidez@tea.texas.gov::12ccd2a1-d554-4cac-b492-4e314c2b5f8f" providerId="AD" clId="Web-{38AC95DB-43AF-421E-1B74-952923CE9F4E}"/>
    <pc:docChg chg="">
      <pc:chgData name="Ollervidez, Leticia" userId="S::leticia.ollervidez@tea.texas.gov::12ccd2a1-d554-4cac-b492-4e314c2b5f8f" providerId="AD" clId="Web-{38AC95DB-43AF-421E-1B74-952923CE9F4E}" dt="2021-07-15T14:50:01.311" v="1"/>
      <pc:docMkLst>
        <pc:docMk/>
      </pc:docMkLst>
      <pc:sldChg chg="delCm">
        <pc:chgData name="Ollervidez, Leticia" userId="S::leticia.ollervidez@tea.texas.gov::12ccd2a1-d554-4cac-b492-4e314c2b5f8f" providerId="AD" clId="Web-{38AC95DB-43AF-421E-1B74-952923CE9F4E}" dt="2021-07-15T14:49:56.108" v="0"/>
        <pc:sldMkLst>
          <pc:docMk/>
          <pc:sldMk cId="2338831375" sldId="422"/>
        </pc:sldMkLst>
      </pc:sldChg>
      <pc:sldChg chg="delCm">
        <pc:chgData name="Ollervidez, Leticia" userId="S::leticia.ollervidez@tea.texas.gov::12ccd2a1-d554-4cac-b492-4e314c2b5f8f" providerId="AD" clId="Web-{38AC95DB-43AF-421E-1B74-952923CE9F4E}" dt="2021-07-15T14:50:01.311" v="1"/>
        <pc:sldMkLst>
          <pc:docMk/>
          <pc:sldMk cId="3348315535" sldId="423"/>
        </pc:sldMkLst>
      </pc:sldChg>
    </pc:docChg>
  </pc:docChgLst>
  <pc:docChgLst>
    <pc:chgData name="Briggs, Connor" userId="S::connor.briggs@tea.texas.gov::885b7513-d3fa-4947-add1-efc2b24f04bd" providerId="AD" clId="Web-{C41F35EF-5A47-4FE3-BA48-11DE40B7B04B}"/>
    <pc:docChg chg="">
      <pc:chgData name="Briggs, Connor" userId="S::connor.briggs@tea.texas.gov::885b7513-d3fa-4947-add1-efc2b24f04bd" providerId="AD" clId="Web-{C41F35EF-5A47-4FE3-BA48-11DE40B7B04B}" dt="2021-06-28T19:44:41.753" v="0"/>
      <pc:docMkLst>
        <pc:docMk/>
      </pc:docMkLst>
      <pc:sldChg chg="addCm">
        <pc:chgData name="Briggs, Connor" userId="S::connor.briggs@tea.texas.gov::885b7513-d3fa-4947-add1-efc2b24f04bd" providerId="AD" clId="Web-{C41F35EF-5A47-4FE3-BA48-11DE40B7B04B}" dt="2021-06-28T19:44:41.753" v="0"/>
        <pc:sldMkLst>
          <pc:docMk/>
          <pc:sldMk cId="1156989747" sldId="424"/>
        </pc:sldMkLst>
      </pc:sldChg>
    </pc:docChg>
  </pc:docChgLst>
  <pc:docChgLst>
    <pc:chgData name="DeSantis, Candice" userId="ebf7425b-4c1c-4725-9788-d1206430aedf" providerId="ADAL" clId="{5CE0A84C-8651-4668-AE5C-E9AF9555D3C1}"/>
    <pc:docChg chg="undo custSel delSld modSld">
      <pc:chgData name="DeSantis, Candice" userId="ebf7425b-4c1c-4725-9788-d1206430aedf" providerId="ADAL" clId="{5CE0A84C-8651-4668-AE5C-E9AF9555D3C1}" dt="2021-06-25T18:51:45.593" v="6" actId="6549"/>
      <pc:docMkLst>
        <pc:docMk/>
      </pc:docMkLst>
      <pc:sldChg chg="modSp mod">
        <pc:chgData name="DeSantis, Candice" userId="ebf7425b-4c1c-4725-9788-d1206430aedf" providerId="ADAL" clId="{5CE0A84C-8651-4668-AE5C-E9AF9555D3C1}" dt="2021-06-25T18:51:34.121" v="3" actId="6549"/>
        <pc:sldMkLst>
          <pc:docMk/>
          <pc:sldMk cId="3422524317" sldId="426"/>
        </pc:sldMkLst>
        <pc:spChg chg="mod">
          <ac:chgData name="DeSantis, Candice" userId="ebf7425b-4c1c-4725-9788-d1206430aedf" providerId="ADAL" clId="{5CE0A84C-8651-4668-AE5C-E9AF9555D3C1}" dt="2021-06-25T18:51:34.121" v="3" actId="6549"/>
          <ac:spMkLst>
            <pc:docMk/>
            <pc:sldMk cId="3422524317" sldId="426"/>
            <ac:spMk id="4" creationId="{9F800888-D9B6-49F1-8B90-B7E4BB43ED5B}"/>
          </ac:spMkLst>
        </pc:spChg>
      </pc:sldChg>
      <pc:sldChg chg="del">
        <pc:chgData name="DeSantis, Candice" userId="ebf7425b-4c1c-4725-9788-d1206430aedf" providerId="ADAL" clId="{5CE0A84C-8651-4668-AE5C-E9AF9555D3C1}" dt="2021-06-25T18:51:40.309" v="4" actId="47"/>
        <pc:sldMkLst>
          <pc:docMk/>
          <pc:sldMk cId="983167425" sldId="429"/>
        </pc:sldMkLst>
      </pc:sldChg>
      <pc:sldChg chg="modSp del mod">
        <pc:chgData name="DeSantis, Candice" userId="ebf7425b-4c1c-4725-9788-d1206430aedf" providerId="ADAL" clId="{5CE0A84C-8651-4668-AE5C-E9AF9555D3C1}" dt="2021-06-25T18:51:42.311" v="5" actId="47"/>
        <pc:sldMkLst>
          <pc:docMk/>
          <pc:sldMk cId="259371767" sldId="718"/>
        </pc:sldMkLst>
        <pc:spChg chg="mod">
          <ac:chgData name="DeSantis, Candice" userId="ebf7425b-4c1c-4725-9788-d1206430aedf" providerId="ADAL" clId="{5CE0A84C-8651-4668-AE5C-E9AF9555D3C1}" dt="2021-06-25T16:14:46.955" v="0" actId="6549"/>
          <ac:spMkLst>
            <pc:docMk/>
            <pc:sldMk cId="259371767" sldId="718"/>
            <ac:spMk id="4" creationId="{3F6CE2FE-F02B-461B-8C8F-E1DFA26F0ED4}"/>
          </ac:spMkLst>
        </pc:spChg>
      </pc:sldChg>
      <pc:sldChg chg="modSp mod">
        <pc:chgData name="DeSantis, Candice" userId="ebf7425b-4c1c-4725-9788-d1206430aedf" providerId="ADAL" clId="{5CE0A84C-8651-4668-AE5C-E9AF9555D3C1}" dt="2021-06-25T18:51:45.593" v="6" actId="6549"/>
        <pc:sldMkLst>
          <pc:docMk/>
          <pc:sldMk cId="4046301580" sldId="719"/>
        </pc:sldMkLst>
        <pc:spChg chg="mod">
          <ac:chgData name="DeSantis, Candice" userId="ebf7425b-4c1c-4725-9788-d1206430aedf" providerId="ADAL" clId="{5CE0A84C-8651-4668-AE5C-E9AF9555D3C1}" dt="2021-06-25T18:51:45.593" v="6" actId="6549"/>
          <ac:spMkLst>
            <pc:docMk/>
            <pc:sldMk cId="4046301580" sldId="719"/>
            <ac:spMk id="4" creationId="{9F800888-D9B6-49F1-8B90-B7E4BB43ED5B}"/>
          </ac:spMkLst>
        </pc:spChg>
      </pc:sldChg>
    </pc:docChg>
  </pc:docChgLst>
  <pc:docChgLst>
    <pc:chgData name="Johnson, Scott" userId="bec97677-f0c6-4bfb-b610-83dc74061801" providerId="ADAL" clId="{54A5DCE8-478F-4DB4-BB9F-4F038F7DE127}"/>
    <pc:docChg chg="custSel modSld">
      <pc:chgData name="Johnson, Scott" userId="bec97677-f0c6-4bfb-b610-83dc74061801" providerId="ADAL" clId="{54A5DCE8-478F-4DB4-BB9F-4F038F7DE127}" dt="2021-06-28T19:50:15.644" v="12" actId="1592"/>
      <pc:docMkLst>
        <pc:docMk/>
      </pc:docMkLst>
      <pc:sldChg chg="addCm delCm modCm">
        <pc:chgData name="Johnson, Scott" userId="bec97677-f0c6-4bfb-b610-83dc74061801" providerId="ADAL" clId="{54A5DCE8-478F-4DB4-BB9F-4F038F7DE127}" dt="2021-06-28T19:50:08.528" v="11" actId="1592"/>
        <pc:sldMkLst>
          <pc:docMk/>
          <pc:sldMk cId="367918000" sldId="258"/>
        </pc:sldMkLst>
      </pc:sldChg>
      <pc:sldChg chg="addCm delCm modCm">
        <pc:chgData name="Johnson, Scott" userId="bec97677-f0c6-4bfb-b610-83dc74061801" providerId="ADAL" clId="{54A5DCE8-478F-4DB4-BB9F-4F038F7DE127}" dt="2021-06-28T19:50:15.644" v="12" actId="1592"/>
        <pc:sldMkLst>
          <pc:docMk/>
          <pc:sldMk cId="1156989747" sldId="424"/>
        </pc:sldMkLst>
      </pc:sldChg>
      <pc:sldChg chg="modSp mod addCm delCm modCm">
        <pc:chgData name="Johnson, Scott" userId="bec97677-f0c6-4bfb-b610-83dc74061801" providerId="ADAL" clId="{54A5DCE8-478F-4DB4-BB9F-4F038F7DE127}" dt="2021-06-28T18:43:44.710" v="6" actId="1592"/>
        <pc:sldMkLst>
          <pc:docMk/>
          <pc:sldMk cId="3422524317" sldId="426"/>
        </pc:sldMkLst>
        <pc:spChg chg="mod">
          <ac:chgData name="Johnson, Scott" userId="bec97677-f0c6-4bfb-b610-83dc74061801" providerId="ADAL" clId="{54A5DCE8-478F-4DB4-BB9F-4F038F7DE127}" dt="2021-06-28T18:41:00.244" v="1" actId="255"/>
          <ac:spMkLst>
            <pc:docMk/>
            <pc:sldMk cId="3422524317" sldId="426"/>
            <ac:spMk id="4" creationId="{9F800888-D9B6-49F1-8B90-B7E4BB43ED5B}"/>
          </ac:spMkLst>
        </pc:spChg>
      </pc:sldChg>
      <pc:sldChg chg="modSp mod">
        <pc:chgData name="Johnson, Scott" userId="bec97677-f0c6-4bfb-b610-83dc74061801" providerId="ADAL" clId="{54A5DCE8-478F-4DB4-BB9F-4F038F7DE127}" dt="2021-06-28T18:43:22.571" v="5" actId="255"/>
        <pc:sldMkLst>
          <pc:docMk/>
          <pc:sldMk cId="4046301580" sldId="719"/>
        </pc:sldMkLst>
        <pc:spChg chg="mod">
          <ac:chgData name="Johnson, Scott" userId="bec97677-f0c6-4bfb-b610-83dc74061801" providerId="ADAL" clId="{54A5DCE8-478F-4DB4-BB9F-4F038F7DE127}" dt="2021-06-28T18:43:22.571" v="5" actId="255"/>
          <ac:spMkLst>
            <pc:docMk/>
            <pc:sldMk cId="4046301580" sldId="719"/>
            <ac:spMk id="4" creationId="{9F800888-D9B6-49F1-8B90-B7E4BB43ED5B}"/>
          </ac:spMkLst>
        </pc:spChg>
      </pc:sldChg>
    </pc:docChg>
  </pc:docChgLst>
  <pc:docChgLst>
    <pc:chgData name="Simons, Leanne" userId="S::leanne.simons@tea.texas.gov::f0b41770-584b-4844-b5c5-b29dec998724" providerId="AD" clId="Web-{42C793EE-8349-C2EF-9662-C997A1736C3E}"/>
    <pc:docChg chg="">
      <pc:chgData name="Simons, Leanne" userId="S::leanne.simons@tea.texas.gov::f0b41770-584b-4844-b5c5-b29dec998724" providerId="AD" clId="Web-{42C793EE-8349-C2EF-9662-C997A1736C3E}" dt="2021-07-14T17:11:20.345" v="0"/>
      <pc:docMkLst>
        <pc:docMk/>
      </pc:docMkLst>
      <pc:sldChg chg="addCm">
        <pc:chgData name="Simons, Leanne" userId="S::leanne.simons@tea.texas.gov::f0b41770-584b-4844-b5c5-b29dec998724" providerId="AD" clId="Web-{42C793EE-8349-C2EF-9662-C997A1736C3E}" dt="2021-07-14T17:11:20.345" v="0"/>
        <pc:sldMkLst>
          <pc:docMk/>
          <pc:sldMk cId="3348315535" sldId="423"/>
        </pc:sldMkLst>
      </pc:sldChg>
    </pc:docChg>
  </pc:docChgLst>
  <pc:docChgLst>
    <pc:chgData name="DeSantis, Candice" userId="S::candice.desantis@tea.texas.gov::ebf7425b-4c1c-4725-9788-d1206430aedf" providerId="AD" clId="Web-{062D5B3A-801F-5DD8-3476-9F92D76D4FC2}"/>
    <pc:docChg chg="modSld">
      <pc:chgData name="DeSantis, Candice" userId="S::candice.desantis@tea.texas.gov::ebf7425b-4c1c-4725-9788-d1206430aedf" providerId="AD" clId="Web-{062D5B3A-801F-5DD8-3476-9F92D76D4FC2}" dt="2021-07-14T18:26:19.351" v="4"/>
      <pc:docMkLst>
        <pc:docMk/>
      </pc:docMkLst>
      <pc:sldChg chg="modSp addCm">
        <pc:chgData name="DeSantis, Candice" userId="S::candice.desantis@tea.texas.gov::ebf7425b-4c1c-4725-9788-d1206430aedf" providerId="AD" clId="Web-{062D5B3A-801F-5DD8-3476-9F92D76D4FC2}" dt="2021-07-14T18:26:19.351" v="4"/>
        <pc:sldMkLst>
          <pc:docMk/>
          <pc:sldMk cId="2338831375" sldId="422"/>
        </pc:sldMkLst>
        <pc:spChg chg="mod">
          <ac:chgData name="DeSantis, Candice" userId="S::candice.desantis@tea.texas.gov::ebf7425b-4c1c-4725-9788-d1206430aedf" providerId="AD" clId="Web-{062D5B3A-801F-5DD8-3476-9F92D76D4FC2}" dt="2021-07-14T18:25:51.741" v="3" actId="20577"/>
          <ac:spMkLst>
            <pc:docMk/>
            <pc:sldMk cId="2338831375" sldId="422"/>
            <ac:spMk id="4" creationId="{3F6CE2FE-F02B-461B-8C8F-E1DFA26F0ED4}"/>
          </ac:spMkLst>
        </pc:spChg>
      </pc:sldChg>
    </pc:docChg>
  </pc:docChgLst>
  <pc:docChgLst>
    <pc:chgData name="DeSantis, Candice" userId="ebf7425b-4c1c-4725-9788-d1206430aedf" providerId="ADAL" clId="{959D0C8F-C54C-46F6-8D35-E6FF37FA5D9B}"/>
    <pc:docChg chg="undo custSel addSld delSld modSld">
      <pc:chgData name="DeSantis, Candice" userId="ebf7425b-4c1c-4725-9788-d1206430aedf" providerId="ADAL" clId="{959D0C8F-C54C-46F6-8D35-E6FF37FA5D9B}" dt="2021-07-14T18:08:02.304" v="103" actId="1589"/>
      <pc:docMkLst>
        <pc:docMk/>
      </pc:docMkLst>
      <pc:sldChg chg="modSp mod addCm">
        <pc:chgData name="DeSantis, Candice" userId="ebf7425b-4c1c-4725-9788-d1206430aedf" providerId="ADAL" clId="{959D0C8F-C54C-46F6-8D35-E6FF37FA5D9B}" dt="2021-07-14T18:06:07.599" v="73" actId="1589"/>
        <pc:sldMkLst>
          <pc:docMk/>
          <pc:sldMk cId="2338831375" sldId="422"/>
        </pc:sldMkLst>
        <pc:spChg chg="mod">
          <ac:chgData name="DeSantis, Candice" userId="ebf7425b-4c1c-4725-9788-d1206430aedf" providerId="ADAL" clId="{959D0C8F-C54C-46F6-8D35-E6FF37FA5D9B}" dt="2021-07-14T18:05:56.949" v="72" actId="255"/>
          <ac:spMkLst>
            <pc:docMk/>
            <pc:sldMk cId="2338831375" sldId="422"/>
            <ac:spMk id="4" creationId="{3F6CE2FE-F02B-461B-8C8F-E1DFA26F0ED4}"/>
          </ac:spMkLst>
        </pc:spChg>
      </pc:sldChg>
      <pc:sldChg chg="modSp mod addCm">
        <pc:chgData name="DeSantis, Candice" userId="ebf7425b-4c1c-4725-9788-d1206430aedf" providerId="ADAL" clId="{959D0C8F-C54C-46F6-8D35-E6FF37FA5D9B}" dt="2021-07-14T18:08:02.304" v="103" actId="1589"/>
        <pc:sldMkLst>
          <pc:docMk/>
          <pc:sldMk cId="3348315535" sldId="423"/>
        </pc:sldMkLst>
        <pc:spChg chg="mod">
          <ac:chgData name="DeSantis, Candice" userId="ebf7425b-4c1c-4725-9788-d1206430aedf" providerId="ADAL" clId="{959D0C8F-C54C-46F6-8D35-E6FF37FA5D9B}" dt="2021-07-14T18:07:51.320" v="102" actId="948"/>
          <ac:spMkLst>
            <pc:docMk/>
            <pc:sldMk cId="3348315535" sldId="423"/>
            <ac:spMk id="4" creationId="{3F6CE2FE-F02B-461B-8C8F-E1DFA26F0ED4}"/>
          </ac:spMkLst>
        </pc:spChg>
      </pc:sldChg>
      <pc:sldChg chg="new del">
        <pc:chgData name="DeSantis, Candice" userId="ebf7425b-4c1c-4725-9788-d1206430aedf" providerId="ADAL" clId="{959D0C8F-C54C-46F6-8D35-E6FF37FA5D9B}" dt="2021-07-14T18:06:39.984" v="79" actId="680"/>
        <pc:sldMkLst>
          <pc:docMk/>
          <pc:sldMk cId="580039518" sldId="7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D7CA18-B5E7-4D73-A8AF-3444E0331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819" y="3875964"/>
            <a:ext cx="7505067" cy="2389625"/>
          </a:xfrm>
        </p:spPr>
        <p:txBody>
          <a:bodyPr/>
          <a:lstStyle/>
          <a:p>
            <a:r>
              <a:rPr lang="en-US"/>
              <a:t>TSDS Release Schedule</a:t>
            </a:r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725864"/>
            <a:ext cx="10623762" cy="5458120"/>
          </a:xfrm>
        </p:spPr>
        <p:txBody>
          <a:bodyPr lIns="91440" tIns="45720" rIns="91440" bIns="45720" anchor="t"/>
          <a:lstStyle/>
          <a:p>
            <a:endParaRPr lang="en-US" sz="3200" b="1">
              <a:ea typeface="+mn-lt"/>
              <a:cs typeface="+mn-lt"/>
            </a:endParaRPr>
          </a:p>
          <a:p>
            <a:r>
              <a:rPr lang="en-US" sz="3200" b="1">
                <a:ea typeface="+mn-lt"/>
                <a:cs typeface="+mn-lt"/>
              </a:rPr>
              <a:t>TSDS Release Schedule</a:t>
            </a:r>
          </a:p>
          <a:p>
            <a:pPr lvl="1">
              <a:spcBef>
                <a:spcPts val="0"/>
              </a:spcBef>
            </a:pPr>
            <a:r>
              <a:rPr lang="en-US" sz="2200">
                <a:ea typeface="+mn-lt"/>
                <a:cs typeface="+mn-lt"/>
              </a:rPr>
              <a:t>2021-2022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Collection Due Dates</a:t>
            </a:r>
          </a:p>
          <a:p>
            <a:pPr lvl="1">
              <a:spcBef>
                <a:spcPts val="0"/>
              </a:spcBef>
            </a:pPr>
            <a:endParaRPr lang="en-US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252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725864"/>
            <a:ext cx="10623762" cy="5458120"/>
          </a:xfrm>
        </p:spPr>
        <p:txBody>
          <a:bodyPr lIns="91440" tIns="45720" rIns="91440" bIns="45720" anchor="t"/>
          <a:lstStyle/>
          <a:p>
            <a:endParaRPr lang="en-US" sz="3200">
              <a:ea typeface="+mn-lt"/>
              <a:cs typeface="+mn-lt"/>
            </a:endParaRPr>
          </a:p>
          <a:p>
            <a:r>
              <a:rPr lang="en-US" sz="3200">
                <a:ea typeface="+mn-lt"/>
                <a:cs typeface="+mn-lt"/>
              </a:rPr>
              <a:t>TSDS Release Schedule</a:t>
            </a:r>
          </a:p>
          <a:p>
            <a:pPr lvl="1">
              <a:spcBef>
                <a:spcPts val="0"/>
              </a:spcBef>
            </a:pPr>
            <a:r>
              <a:rPr lang="en-US" sz="2200" b="1">
                <a:ea typeface="+mn-lt"/>
                <a:cs typeface="+mn-lt"/>
              </a:rPr>
              <a:t>2021-2022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Application Updates</a:t>
            </a:r>
          </a:p>
          <a:p>
            <a:pPr lvl="2"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Collection Due Dates</a:t>
            </a:r>
          </a:p>
          <a:p>
            <a:pPr lvl="1">
              <a:spcBef>
                <a:spcPts val="0"/>
              </a:spcBef>
            </a:pPr>
            <a:endParaRPr lang="en-US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630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ODS</a:t>
            </a:r>
          </a:p>
          <a:p>
            <a:pPr marL="290195" lvl="1" indent="0">
              <a:spcBef>
                <a:spcPts val="600"/>
              </a:spcBef>
              <a:buNone/>
              <a:tabLst>
                <a:tab pos="4000500" algn="l"/>
              </a:tabLst>
            </a:pPr>
            <a:r>
              <a:rPr lang="en-US" b="1">
                <a:solidFill>
                  <a:srgbClr val="0D6CB9"/>
                </a:solidFill>
                <a:latin typeface="+mn-lt"/>
              </a:rPr>
              <a:t>July 30, 2021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090930" lvl="2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000500" algn="l"/>
              </a:tabLst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</a:t>
            </a:r>
          </a:p>
          <a:p>
            <a:pPr marL="290195" lvl="1" indent="0">
              <a:spcBef>
                <a:spcPts val="600"/>
              </a:spcBef>
              <a:buNone/>
              <a:tabLst>
                <a:tab pos="3657600" algn="l"/>
                <a:tab pos="4000500" algn="l"/>
              </a:tabLst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90195" lvl="1" indent="0">
              <a:spcBef>
                <a:spcPts val="600"/>
              </a:spcBef>
              <a:buNone/>
              <a:tabLst>
                <a:tab pos="3657600" algn="l"/>
                <a:tab pos="4000500" algn="l"/>
              </a:tabLst>
            </a:pPr>
            <a:r>
              <a:rPr lang="en-US" b="1">
                <a:solidFill>
                  <a:srgbClr val="0D6CB9"/>
                </a:solidFill>
                <a:latin typeface="+mn-lt"/>
              </a:rPr>
              <a:t>October 8, 2021 </a:t>
            </a:r>
          </a:p>
          <a:p>
            <a:pPr marL="975995" lvl="2">
              <a:spcBef>
                <a:spcPts val="600"/>
              </a:spcBef>
              <a:buClr>
                <a:srgbClr val="D93C10"/>
              </a:buClr>
              <a:buFont typeface="Wingdings" panose="05000000000000000000" pitchFamily="2" charset="2"/>
              <a:buChar char="§"/>
              <a:tabLst>
                <a:tab pos="3657600" algn="l"/>
                <a:tab pos="4000500" algn="l"/>
              </a:tabLst>
            </a:pPr>
            <a:r>
              <a:rPr lang="en-US" sz="2400">
                <a:solidFill>
                  <a:srgbClr val="0D6CB9"/>
                </a:solidFill>
              </a:rPr>
              <a:t>2021-2022 TEDS Addendum</a:t>
            </a:r>
          </a:p>
          <a:p>
            <a:pPr marL="290195" lvl="1" indent="0">
              <a:spcBef>
                <a:spcPts val="600"/>
              </a:spcBef>
              <a:buNone/>
              <a:tabLst>
                <a:tab pos="3657600" algn="l"/>
                <a:tab pos="4000500" algn="l"/>
              </a:tabLst>
            </a:pPr>
            <a:endParaRPr lang="en-US" b="1">
              <a:solidFill>
                <a:srgbClr val="0D6CB9"/>
              </a:solidFill>
            </a:endParaRPr>
          </a:p>
          <a:p>
            <a:pPr marL="290195" lvl="1" indent="0">
              <a:spcBef>
                <a:spcPts val="600"/>
              </a:spcBef>
              <a:buNone/>
              <a:tabLst>
                <a:tab pos="3657600" algn="l"/>
                <a:tab pos="4000500" algn="l"/>
              </a:tabLst>
            </a:pPr>
            <a:r>
              <a:rPr lang="en-US" b="1">
                <a:solidFill>
                  <a:srgbClr val="0D6CB9"/>
                </a:solidFill>
              </a:rPr>
              <a:t>TBD</a:t>
            </a:r>
            <a:r>
              <a:rPr lang="en-US" b="1">
                <a:solidFill>
                  <a:srgbClr val="0D6CB9"/>
                </a:solidFill>
                <a:latin typeface="+mn-lt"/>
              </a:rPr>
              <a:t>	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090930" lvl="2" indent="-342900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000500" algn="l"/>
              </a:tabLst>
            </a:pPr>
            <a:r>
              <a:rPr lang="en-US" sz="2400">
                <a:solidFill>
                  <a:srgbClr val="0D6CB9"/>
                </a:solidFill>
              </a:rPr>
              <a:t>2021-2022 TEDS Post-Addendum</a:t>
            </a:r>
          </a:p>
          <a:p>
            <a:pPr marL="405130" lvl="1" indent="0">
              <a:spcBef>
                <a:spcPts val="600"/>
              </a:spcBef>
              <a:buNone/>
              <a:tabLst>
                <a:tab pos="4000500" algn="l"/>
              </a:tabLst>
            </a:pPr>
            <a:endParaRPr lang="en-US" sz="2800">
              <a:solidFill>
                <a:srgbClr val="0D6CB9"/>
              </a:solidFill>
            </a:endParaRPr>
          </a:p>
          <a:p>
            <a:pPr marL="405130" lvl="1" indent="0">
              <a:spcBef>
                <a:spcPts val="600"/>
              </a:spcBef>
              <a:buNone/>
              <a:tabLst>
                <a:tab pos="4000500" algn="l"/>
              </a:tabLst>
            </a:pPr>
            <a:endParaRPr lang="en-US">
              <a:solidFill>
                <a:srgbClr val="0D6C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253331"/>
            <a:ext cx="8988726" cy="543739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PEIMS Application</a:t>
            </a:r>
          </a:p>
          <a:p>
            <a:pPr marL="290195" lvl="1" indent="0">
              <a:spcBef>
                <a:spcPts val="12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September 10, 2021	</a:t>
            </a:r>
            <a:r>
              <a:rPr lang="en-US">
                <a:solidFill>
                  <a:srgbClr val="0D6CB9"/>
                </a:solidFill>
                <a:latin typeface="+mn-lt"/>
              </a:rPr>
              <a:t>	</a:t>
            </a:r>
          </a:p>
          <a:p>
            <a:pPr marL="1108075" lvl="2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 PEIMS Fall updates</a:t>
            </a:r>
          </a:p>
          <a:p>
            <a:pPr marL="288925" lvl="1" indent="0">
              <a:spcBef>
                <a:spcPts val="12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October 8, 2021 </a:t>
            </a:r>
            <a:endParaRPr lang="en-US">
              <a:solidFill>
                <a:srgbClr val="0D6CB9"/>
              </a:solidFill>
            </a:endParaRP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Addendum PEIMS Fall updates</a:t>
            </a:r>
          </a:p>
          <a:p>
            <a:pPr marL="288925" lvl="1" indent="0">
              <a:spcBef>
                <a:spcPts val="1200"/>
              </a:spcBef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November 5, 2021</a:t>
            </a:r>
            <a:endParaRPr lang="en-US">
              <a:solidFill>
                <a:srgbClr val="0D6CB9"/>
              </a:solidFill>
            </a:endParaRPr>
          </a:p>
          <a:p>
            <a:pPr marL="1108075" lvl="2" indent="-36004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Final/Addendum PEIMS Midyear updates</a:t>
            </a:r>
          </a:p>
          <a:p>
            <a:pPr marL="288925" lvl="1" indent="0">
              <a:spcBef>
                <a:spcPts val="1200"/>
              </a:spcBef>
              <a:buNone/>
            </a:pPr>
            <a:r>
              <a:rPr lang="en-US" b="1">
                <a:solidFill>
                  <a:srgbClr val="0D6CB9"/>
                </a:solidFill>
              </a:rPr>
              <a:t>February 25, 2022</a:t>
            </a:r>
            <a:endParaRPr lang="en-US">
              <a:solidFill>
                <a:srgbClr val="0D6CB9"/>
              </a:solidFill>
            </a:endParaRPr>
          </a:p>
          <a:p>
            <a:pPr marL="1108075" lvl="2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Final/Addendum PEIMS Summer &amp; Extended year updates</a:t>
            </a:r>
          </a:p>
          <a:p>
            <a:pPr marL="288925" lvl="1" indent="0">
              <a:spcBef>
                <a:spcPts val="600"/>
              </a:spcBef>
              <a:buNone/>
            </a:pPr>
            <a:r>
              <a:rPr lang="en-US" b="1">
                <a:solidFill>
                  <a:srgbClr val="0D6CB9"/>
                </a:solidFill>
              </a:rPr>
              <a:t>TBD</a:t>
            </a:r>
            <a:endParaRPr lang="en-US">
              <a:solidFill>
                <a:srgbClr val="0D6CB9"/>
              </a:solidFill>
            </a:endParaRPr>
          </a:p>
          <a:p>
            <a:pPr marL="1108075" lvl="2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latin typeface="+mn-lt"/>
              </a:rPr>
              <a:t>2021-2022 TEDS </a:t>
            </a:r>
            <a:r>
              <a:rPr lang="en-US" sz="2400">
                <a:solidFill>
                  <a:srgbClr val="0D6CB9"/>
                </a:solidFill>
              </a:rPr>
              <a:t>Post-</a:t>
            </a:r>
            <a:r>
              <a:rPr lang="en-US" sz="2400">
                <a:solidFill>
                  <a:srgbClr val="0D6CB9"/>
                </a:solidFill>
                <a:latin typeface="+mn-lt"/>
              </a:rPr>
              <a:t>Addendum PEIMS updates</a:t>
            </a:r>
          </a:p>
          <a:p>
            <a:pPr marL="1108075" lvl="2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>
              <a:solidFill>
                <a:srgbClr val="0D6CB9"/>
              </a:solidFill>
              <a:latin typeface="+mn-lt"/>
            </a:endParaRPr>
          </a:p>
          <a:p>
            <a:pPr marL="1108075" lvl="2" indent="-3619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>
              <a:solidFill>
                <a:srgbClr val="0D6CB9"/>
              </a:solidFill>
              <a:latin typeface="+mn-lt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1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039576"/>
            <a:ext cx="8988726" cy="543739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</a:rPr>
              <a:t>Charter School Waitlist</a:t>
            </a:r>
            <a:endParaRPr lang="en-US" b="1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September 10, 2021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</a:rPr>
              <a:t>2021-2022 TEDS All Versions</a:t>
            </a:r>
            <a:endParaRPr lang="en-US" sz="2400">
              <a:solidFill>
                <a:srgbClr val="0D6CB9"/>
              </a:solidFill>
              <a:cs typeface="Calibri"/>
            </a:endParaRPr>
          </a:p>
          <a:p>
            <a:pPr marL="0" indent="0">
              <a:buNone/>
            </a:pPr>
            <a:endParaRPr lang="en-US" sz="300" b="1">
              <a:solidFill>
                <a:srgbClr val="0D6CB9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</a:rPr>
              <a:t>Child Find</a:t>
            </a:r>
            <a:endParaRPr lang="en-US" b="1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September 10, 2021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sz="2400">
                <a:solidFill>
                  <a:srgbClr val="0D6CB9"/>
                </a:solidFill>
              </a:rPr>
              <a:t> TEDS All Versions</a:t>
            </a:r>
            <a:endParaRPr lang="en-US" sz="2400">
              <a:solidFill>
                <a:srgbClr val="0D6CB9"/>
              </a:solidFill>
              <a:cs typeface="Calibri"/>
            </a:endParaRPr>
          </a:p>
          <a:p>
            <a:pPr marL="0" indent="0">
              <a:buNone/>
            </a:pPr>
            <a:endParaRPr lang="en-US" sz="300" b="1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Class Roster </a:t>
            </a:r>
            <a:endParaRPr lang="en-US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September 10, 2021 (Fall Submission)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sz="2400">
                <a:solidFill>
                  <a:srgbClr val="0D6CB9"/>
                </a:solidFill>
              </a:rPr>
              <a:t> TEDS All Versions</a:t>
            </a:r>
            <a:endParaRPr lang="en-US" sz="2400">
              <a:solidFill>
                <a:srgbClr val="0D6CB9"/>
              </a:solidFill>
              <a:cs typeface="Calibri"/>
            </a:endParaRPr>
          </a:p>
          <a:p>
            <a:pPr marL="290195" lvl="1" indent="0">
              <a:buNone/>
            </a:pPr>
            <a:endParaRPr lang="en-US" b="1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January 21, 2022 (Winter Submission)</a:t>
            </a:r>
          </a:p>
          <a:p>
            <a:pPr marL="1090295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 sz="2400">
                <a:solidFill>
                  <a:srgbClr val="0D6CB9"/>
                </a:solidFill>
              </a:rPr>
              <a:t> TEDS All Versions</a:t>
            </a:r>
            <a:endParaRPr lang="en-US" sz="2400">
              <a:solidFill>
                <a:srgbClr val="0D6CB9"/>
              </a:solidFill>
              <a:cs typeface="Calibri"/>
            </a:endParaRPr>
          </a:p>
          <a:p>
            <a:pPr marL="0" indent="0">
              <a:buNone/>
            </a:pPr>
            <a:endParaRPr lang="en-US" sz="300" b="1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endParaRPr lang="en-US" sz="800" b="1">
              <a:latin typeface="+mn-lt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8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40" y="1039576"/>
            <a:ext cx="8988726" cy="543739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Residential Facility Tracker</a:t>
            </a:r>
            <a:endParaRPr lang="en-US">
              <a:solidFill>
                <a:srgbClr val="0D6CB9"/>
              </a:solidFill>
              <a:latin typeface="+mn-lt"/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September 10,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>
                <a:solidFill>
                  <a:srgbClr val="0D6CB9"/>
                </a:solidFill>
              </a:rPr>
              <a:t> </a:t>
            </a:r>
            <a:r>
              <a:rPr lang="en-US">
                <a:solidFill>
                  <a:srgbClr val="0D6CB9"/>
                </a:solidFill>
                <a:latin typeface="+mn-lt"/>
              </a:rPr>
              <a:t>TEDS All Versions</a:t>
            </a:r>
            <a:endParaRPr lang="en-US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300" b="1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Special Education Language Acquisition </a:t>
            </a:r>
            <a:endParaRPr lang="en-US">
              <a:solidFill>
                <a:srgbClr val="0D6CB9"/>
              </a:solidFill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</a:rPr>
              <a:t>September 10,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>
                <a:solidFill>
                  <a:srgbClr val="0D6CB9"/>
                </a:solidFill>
                <a:latin typeface="+mn-lt"/>
              </a:rPr>
              <a:t> TEDS All Versions</a:t>
            </a:r>
            <a:endParaRPr lang="en-US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300" b="1">
              <a:solidFill>
                <a:srgbClr val="0D6CB9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SPPI - 14</a:t>
            </a:r>
            <a:endParaRPr lang="en-US">
              <a:solidFill>
                <a:srgbClr val="0D6CB9"/>
              </a:solidFill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</a:rPr>
              <a:t>September 10,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>
                <a:solidFill>
                  <a:srgbClr val="0D6CB9"/>
                </a:solidFill>
              </a:rPr>
              <a:t> </a:t>
            </a:r>
            <a:r>
              <a:rPr lang="en-US">
                <a:solidFill>
                  <a:srgbClr val="0D6CB9"/>
                </a:solidFill>
                <a:latin typeface="+mn-lt"/>
              </a:rPr>
              <a:t>TEDS All Versions</a:t>
            </a:r>
            <a:endParaRPr lang="en-US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300">
              <a:solidFill>
                <a:srgbClr val="0D6CB9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rgbClr val="0D6CB9"/>
                </a:solidFill>
                <a:latin typeface="+mn-lt"/>
              </a:rPr>
              <a:t>ECDS</a:t>
            </a:r>
            <a:endParaRPr lang="en-US">
              <a:solidFill>
                <a:srgbClr val="0D6CB9"/>
              </a:solidFill>
            </a:endParaRPr>
          </a:p>
          <a:p>
            <a:pPr marL="290195" lvl="1" indent="0">
              <a:buNone/>
            </a:pPr>
            <a:r>
              <a:rPr lang="en-US" b="1">
                <a:solidFill>
                  <a:srgbClr val="0D6CB9"/>
                </a:solidFill>
              </a:rPr>
              <a:t>November 5, 2021</a:t>
            </a:r>
          </a:p>
          <a:p>
            <a:pPr marL="908050" lvl="2" indent="-342900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D6CB9"/>
                </a:solidFill>
                <a:ea typeface="+mn-lt"/>
                <a:cs typeface="+mn-lt"/>
              </a:rPr>
              <a:t>2021-2022</a:t>
            </a:r>
            <a:r>
              <a:rPr lang="en-US">
                <a:solidFill>
                  <a:srgbClr val="0D6CB9"/>
                </a:solidFill>
              </a:rPr>
              <a:t> </a:t>
            </a:r>
            <a:r>
              <a:rPr lang="en-US">
                <a:solidFill>
                  <a:srgbClr val="0D6CB9"/>
                </a:solidFill>
                <a:latin typeface="+mn-lt"/>
              </a:rPr>
              <a:t>TEDS All Versions</a:t>
            </a:r>
            <a:endParaRPr lang="en-US">
              <a:solidFill>
                <a:srgbClr val="0D6CB9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438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COLLECTION DUE DATES</a:t>
            </a: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E993D10-14D7-4E43-B624-121D68D67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515566"/>
              </p:ext>
            </p:extLst>
          </p:nvPr>
        </p:nvGraphicFramePr>
        <p:xfrm>
          <a:off x="2347912" y="1495425"/>
          <a:ext cx="8031121" cy="418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9174">
                  <a:extLst>
                    <a:ext uri="{9D8B030D-6E8A-4147-A177-3AD203B41FA5}">
                      <a16:colId xmlns:a16="http://schemas.microsoft.com/office/drawing/2014/main" val="2363644377"/>
                    </a:ext>
                  </a:extLst>
                </a:gridCol>
                <a:gridCol w="2671947">
                  <a:extLst>
                    <a:ext uri="{9D8B030D-6E8A-4147-A177-3AD203B41FA5}">
                      <a16:colId xmlns:a16="http://schemas.microsoft.com/office/drawing/2014/main" val="657900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 Roster Fall submission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October 21,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1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Charter School Waitlist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October 29,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5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Fall 1st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December 2,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Fall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January 20,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81975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Midyear 1st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January 27,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2325071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ECDS Kindergarten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January 27,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282980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Midyear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February 10,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6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SPPI-14 submission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February 17,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2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 Roster Winter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March 31,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3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66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2021-2022: COLLECTION DUE DATES</a:t>
            </a: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E993D10-14D7-4E43-B624-121D68D67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927606"/>
              </p:ext>
            </p:extLst>
          </p:nvPr>
        </p:nvGraphicFramePr>
        <p:xfrm>
          <a:off x="2347912" y="1495425"/>
          <a:ext cx="8363631" cy="4640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1058">
                  <a:extLst>
                    <a:ext uri="{9D8B030D-6E8A-4147-A177-3AD203B41FA5}">
                      <a16:colId xmlns:a16="http://schemas.microsoft.com/office/drawing/2014/main" val="2363644377"/>
                    </a:ext>
                  </a:extLst>
                </a:gridCol>
                <a:gridCol w="2782573">
                  <a:extLst>
                    <a:ext uri="{9D8B030D-6E8A-4147-A177-3AD203B41FA5}">
                      <a16:colId xmlns:a16="http://schemas.microsoft.com/office/drawing/2014/main" val="657900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1st submission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16,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1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ECDS Prekindergarten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23,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5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ECDS Private Prekindergarten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23,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4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Special Education Language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June 23,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81975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resubmission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July 21,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2325071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RF Tracker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July 21,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0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Child Find submission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July 28,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7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year-round LEAs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August 18,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6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Extended Year 1st submission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August 25, 2022</a:t>
                      </a:r>
                    </a:p>
                  </a:txBody>
                  <a:tcPr marL="95250" marR="95250" marT="57150" marB="57150"/>
                </a:tc>
                <a:extLst>
                  <a:ext uri="{0D108BD9-81ED-4DB2-BD59-A6C34878D82A}">
                    <a16:rowId xmlns:a16="http://schemas.microsoft.com/office/drawing/2014/main" val="83592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PEIMS Extended Year resubmission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September 15,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3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578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7" ma:contentTypeDescription="Create a new document." ma:contentTypeScope="" ma:versionID="7de3192d16c819340f45b281ca353a7c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ebcaee18db97e509784438efe961dfaa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33e3360-6378-4210-ada2-16ccdb17d2c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5114B90-FC73-41DD-9463-DDD7853C979D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692CD-7339-4E15-8B85-65EB8EAE7D52}">
  <ds:schemaRefs>
    <ds:schemaRef ds:uri="533e3360-6378-4210-ada2-16ccdb17d2cd"/>
    <ds:schemaRef ds:uri="963efe96-9f3c-464d-8c8b-c76864a22ed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2_Office Theme</vt:lpstr>
      <vt:lpstr>TSDS Release Schedule</vt:lpstr>
      <vt:lpstr>AGENDA</vt:lpstr>
      <vt:lpstr>AGENDA</vt:lpstr>
      <vt:lpstr>2021-2022: APPLICATION UPDATES</vt:lpstr>
      <vt:lpstr>2021-2022: APPLICATION UPDATES</vt:lpstr>
      <vt:lpstr>2021-2022: APPLICATION UPDATES</vt:lpstr>
      <vt:lpstr>2021-2022: APPLICATION UPDATES</vt:lpstr>
      <vt:lpstr>2021-2022: COLLECTION DUE DATES</vt:lpstr>
      <vt:lpstr>2021-2022: COLLECTION DUE DATES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Grad Toolkit Kickoff Meeting</dc:title>
  <dc:creator>Ulrich, Melanie</dc:creator>
  <cp:revision>3</cp:revision>
  <dcterms:created xsi:type="dcterms:W3CDTF">2020-11-05T16:39:19Z</dcterms:created>
  <dcterms:modified xsi:type="dcterms:W3CDTF">2021-07-15T14:50:06Z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</Properties>
</file>