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4"/>
  </p:sldMasterIdLst>
  <p:notesMasterIdLst>
    <p:notesMasterId r:id="rId17"/>
  </p:notesMasterIdLst>
  <p:sldIdLst>
    <p:sldId id="258" r:id="rId5"/>
    <p:sldId id="352" r:id="rId6"/>
    <p:sldId id="273" r:id="rId7"/>
    <p:sldId id="353" r:id="rId8"/>
    <p:sldId id="355" r:id="rId9"/>
    <p:sldId id="357" r:id="rId10"/>
    <p:sldId id="278" r:id="rId11"/>
    <p:sldId id="354" r:id="rId12"/>
    <p:sldId id="351" r:id="rId13"/>
    <p:sldId id="359" r:id="rId14"/>
    <p:sldId id="288" r:id="rId15"/>
    <p:sldId id="27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son, Scott" initials="JS" lastIdx="17" clrIdx="0">
    <p:extLst>
      <p:ext uri="{19B8F6BF-5375-455C-9EA6-DF929625EA0E}">
        <p15:presenceInfo xmlns:p15="http://schemas.microsoft.com/office/powerpoint/2012/main" userId="S::Scott.Johnson@tea.texas.gov::bec97677-f0c6-4bfb-b610-83dc74061801" providerId="AD"/>
      </p:ext>
    </p:extLst>
  </p:cmAuthor>
  <p:cmAuthor id="2" name="Reese, John" initials="RJ" lastIdx="10" clrIdx="1">
    <p:extLst>
      <p:ext uri="{19B8F6BF-5375-455C-9EA6-DF929625EA0E}">
        <p15:presenceInfo xmlns:p15="http://schemas.microsoft.com/office/powerpoint/2012/main" userId="S::john.reese@tea.texas.gov::8427cab8-ecc8-4a74-a2ec-269c5160d082" providerId="AD"/>
      </p:ext>
    </p:extLst>
  </p:cmAuthor>
  <p:cmAuthor id="3" name="Hanson, Terri" initials="HT" lastIdx="7" clrIdx="2">
    <p:extLst>
      <p:ext uri="{19B8F6BF-5375-455C-9EA6-DF929625EA0E}">
        <p15:presenceInfo xmlns:p15="http://schemas.microsoft.com/office/powerpoint/2012/main" userId="S::Terri.Hanson@tea.texas.gov::a02fd813-d4f3-43fd-83dd-7393041517de" providerId="AD"/>
      </p:ext>
    </p:extLst>
  </p:cmAuthor>
  <p:cmAuthor id="4" name="Simons, Leanne" initials="SL" lastIdx="1" clrIdx="3">
    <p:extLst>
      <p:ext uri="{19B8F6BF-5375-455C-9EA6-DF929625EA0E}">
        <p15:presenceInfo xmlns:p15="http://schemas.microsoft.com/office/powerpoint/2012/main" userId="S::leanne.simons@tea.texas.gov::f0b41770-584b-4844-b5c5-b29dec998724" providerId="AD"/>
      </p:ext>
    </p:extLst>
  </p:cmAuthor>
  <p:cmAuthor id="5" name="Muffoletto, Jamie" initials="MJ" lastIdx="1" clrIdx="4">
    <p:extLst>
      <p:ext uri="{19B8F6BF-5375-455C-9EA6-DF929625EA0E}">
        <p15:presenceInfo xmlns:p15="http://schemas.microsoft.com/office/powerpoint/2012/main" userId="S::jamie.muffoletto@tea.texas.gov::daf1e3c6-8137-448a-b141-d23049d419b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6CB9"/>
    <a:srgbClr val="0A518B"/>
    <a:srgbClr val="F16038"/>
    <a:srgbClr val="D93C1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338691-A51A-453B-86DF-666525747A08}" v="1" dt="2021-07-15T13:18:20.203"/>
    <p1510:client id="{326EEBC6-19B3-4DB6-BB54-1E34836DBF3C}" v="8" dt="2021-07-14T19:31:17.093"/>
    <p1510:client id="{705F940C-B48F-30A7-CA48-7F2CE1032039}" v="2" dt="2021-07-20T15:28:46.103"/>
    <p1510:client id="{E0A521CF-AD67-9848-2EFC-1FC42FA143B9}" v="1" dt="2021-07-14T19:48:50.8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9" d="100"/>
          <a:sy n="99" d="100"/>
        </p:scale>
        <p:origin x="108"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0D5E38-04D7-4CC0-AF82-3E5D8CB519DD}" type="datetimeFigureOut">
              <a:rPr lang="en-US" smtClean="0"/>
              <a:t>7/20/2021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4D9ABE-7AB9-4D3A-BEA5-45E799BD6C0E}" type="slidenum">
              <a:rPr lang="en-US" smtClean="0"/>
              <a:t>‹#›</a:t>
            </a:fld>
            <a:endParaRPr lang="en-US"/>
          </a:p>
        </p:txBody>
      </p:sp>
    </p:spTree>
    <p:extLst>
      <p:ext uri="{BB962C8B-B14F-4D97-AF65-F5344CB8AC3E}">
        <p14:creationId xmlns:p14="http://schemas.microsoft.com/office/powerpoint/2010/main" val="2592176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4D9ABE-7AB9-4D3A-BEA5-45E799BD6C0E}" type="slidenum">
              <a:rPr lang="en-US" smtClean="0"/>
              <a:t>2</a:t>
            </a:fld>
            <a:endParaRPr lang="en-US"/>
          </a:p>
        </p:txBody>
      </p:sp>
    </p:spTree>
    <p:extLst>
      <p:ext uri="{BB962C8B-B14F-4D97-AF65-F5344CB8AC3E}">
        <p14:creationId xmlns:p14="http://schemas.microsoft.com/office/powerpoint/2010/main" val="265381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4D9ABE-7AB9-4D3A-BEA5-45E799BD6C0E}" type="slidenum">
              <a:rPr lang="en-US" smtClean="0"/>
              <a:t>3</a:t>
            </a:fld>
            <a:endParaRPr lang="en-US"/>
          </a:p>
        </p:txBody>
      </p:sp>
    </p:spTree>
    <p:extLst>
      <p:ext uri="{BB962C8B-B14F-4D97-AF65-F5344CB8AC3E}">
        <p14:creationId xmlns:p14="http://schemas.microsoft.com/office/powerpoint/2010/main" val="17414996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4D9ABE-7AB9-4D3A-BEA5-45E799BD6C0E}" type="slidenum">
              <a:rPr lang="en-US" smtClean="0"/>
              <a:t>4</a:t>
            </a:fld>
            <a:endParaRPr lang="en-US"/>
          </a:p>
        </p:txBody>
      </p:sp>
    </p:spTree>
    <p:extLst>
      <p:ext uri="{BB962C8B-B14F-4D97-AF65-F5344CB8AC3E}">
        <p14:creationId xmlns:p14="http://schemas.microsoft.com/office/powerpoint/2010/main" val="1794853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4D9ABE-7AB9-4D3A-BEA5-45E799BD6C0E}" type="slidenum">
              <a:rPr lang="en-US" smtClean="0"/>
              <a:t>5</a:t>
            </a:fld>
            <a:endParaRPr lang="en-US"/>
          </a:p>
        </p:txBody>
      </p:sp>
    </p:spTree>
    <p:extLst>
      <p:ext uri="{BB962C8B-B14F-4D97-AF65-F5344CB8AC3E}">
        <p14:creationId xmlns:p14="http://schemas.microsoft.com/office/powerpoint/2010/main" val="10732519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4D9ABE-7AB9-4D3A-BEA5-45E799BD6C0E}" type="slidenum">
              <a:rPr lang="en-US" smtClean="0"/>
              <a:t>8</a:t>
            </a:fld>
            <a:endParaRPr lang="en-US"/>
          </a:p>
        </p:txBody>
      </p:sp>
    </p:spTree>
    <p:extLst>
      <p:ext uri="{BB962C8B-B14F-4D97-AF65-F5344CB8AC3E}">
        <p14:creationId xmlns:p14="http://schemas.microsoft.com/office/powerpoint/2010/main" val="8059644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4D9ABE-7AB9-4D3A-BEA5-45E799BD6C0E}" type="slidenum">
              <a:rPr lang="en-US" smtClean="0"/>
              <a:t>10</a:t>
            </a:fld>
            <a:endParaRPr lang="en-US"/>
          </a:p>
        </p:txBody>
      </p:sp>
    </p:spTree>
    <p:extLst>
      <p:ext uri="{BB962C8B-B14F-4D97-AF65-F5344CB8AC3E}">
        <p14:creationId xmlns:p14="http://schemas.microsoft.com/office/powerpoint/2010/main" val="12261189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pic>
        <p:nvPicPr>
          <p:cNvPr id="10" name="Picture 9" descr="A group of people sitting in a room&#10;&#10;Description automatically generated">
            <a:extLst>
              <a:ext uri="{FF2B5EF4-FFF2-40B4-BE49-F238E27FC236}">
                <a16:creationId xmlns:a16="http://schemas.microsoft.com/office/drawing/2014/main" id="{6FD7D95E-6B62-47ED-8187-0B1562D069E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198" r="1178" b="24686"/>
          <a:stretch/>
        </p:blipFill>
        <p:spPr>
          <a:xfrm>
            <a:off x="0" y="1"/>
            <a:ext cx="12192000" cy="6858000"/>
          </a:xfrm>
          <a:prstGeom prst="rect">
            <a:avLst/>
          </a:prstGeom>
        </p:spPr>
      </p:pic>
      <p:sp>
        <p:nvSpPr>
          <p:cNvPr id="4" name="Rectangle 3">
            <a:extLst>
              <a:ext uri="{FF2B5EF4-FFF2-40B4-BE49-F238E27FC236}">
                <a16:creationId xmlns:a16="http://schemas.microsoft.com/office/drawing/2014/main" id="{0228147C-9AFB-495B-A485-811F7D37112A}"/>
              </a:ext>
            </a:extLst>
          </p:cNvPr>
          <p:cNvSpPr/>
          <p:nvPr userDrawn="1"/>
        </p:nvSpPr>
        <p:spPr>
          <a:xfrm>
            <a:off x="0" y="-1"/>
            <a:ext cx="12217429" cy="685800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033EEE-3823-4FA0-9C86-2F8D1358CA62}"/>
              </a:ext>
            </a:extLst>
          </p:cNvPr>
          <p:cNvSpPr/>
          <p:nvPr userDrawn="1"/>
        </p:nvSpPr>
        <p:spPr>
          <a:xfrm>
            <a:off x="361507" y="0"/>
            <a:ext cx="1573619"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478F5A8A-81B1-4D06-B15C-B9423E8CC1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51312" y="233478"/>
            <a:ext cx="994008" cy="397604"/>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hasCustomPrompt="1"/>
          </p:nvPr>
        </p:nvSpPr>
        <p:spPr>
          <a:xfrm>
            <a:off x="2030819" y="3875964"/>
            <a:ext cx="5507665" cy="2389625"/>
          </a:xfrm>
          <a:noFill/>
          <a:ln>
            <a:noFill/>
          </a:ln>
        </p:spPr>
        <p:txBody>
          <a:bodyPr anchor="b">
            <a:noAutofit/>
          </a:bodyPr>
          <a:lstStyle>
            <a:lvl1pPr algn="l">
              <a:defRPr sz="5400">
                <a:solidFill>
                  <a:schemeClr val="accent1"/>
                </a:solidFill>
                <a:latin typeface="+mn-lt"/>
              </a:defRPr>
            </a:lvl1pPr>
          </a:lstStyle>
          <a:p>
            <a:r>
              <a:rPr lang="en-US"/>
              <a:t>Click to edit Master title or section break</a:t>
            </a:r>
          </a:p>
        </p:txBody>
      </p:sp>
      <p:pic>
        <p:nvPicPr>
          <p:cNvPr id="3" name="Picture 2" descr="Logo, company name&#10;&#10;Description automatically generated">
            <a:extLst>
              <a:ext uri="{FF2B5EF4-FFF2-40B4-BE49-F238E27FC236}">
                <a16:creationId xmlns:a16="http://schemas.microsoft.com/office/drawing/2014/main" id="{3FD4AE78-D0EB-4A0B-B63F-8343844A88F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03509" y="6173310"/>
            <a:ext cx="865233" cy="524798"/>
          </a:xfrm>
          <a:prstGeom prst="rect">
            <a:avLst/>
          </a:prstGeom>
        </p:spPr>
      </p:pic>
    </p:spTree>
    <p:extLst>
      <p:ext uri="{BB962C8B-B14F-4D97-AF65-F5344CB8AC3E}">
        <p14:creationId xmlns:p14="http://schemas.microsoft.com/office/powerpoint/2010/main" val="34944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8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B7C4E4-2D06-490E-9697-F8F066CE1C1F}"/>
              </a:ext>
            </a:extLst>
          </p:cNvPr>
          <p:cNvSpPr/>
          <p:nvPr userDrawn="1"/>
        </p:nvSpPr>
        <p:spPr>
          <a:xfrm>
            <a:off x="0" y="6017606"/>
            <a:ext cx="12192000" cy="527467"/>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F140E875-7581-43F3-85AE-4FC91D736F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7350" y="6062943"/>
            <a:ext cx="997300" cy="398921"/>
          </a:xfrm>
          <a:prstGeom prst="rect">
            <a:avLst/>
          </a:prstGeom>
        </p:spPr>
      </p:pic>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712380" y="153230"/>
            <a:ext cx="11121657" cy="751350"/>
          </a:xfrm>
        </p:spPr>
        <p:txBody>
          <a:bodyPr>
            <a:normAutofit/>
          </a:bodyPr>
          <a:lstStyle>
            <a:lvl1pPr algn="l">
              <a:defRPr sz="3600">
                <a:solidFill>
                  <a:schemeClr val="accent1"/>
                </a:solidFill>
                <a:latin typeface="+mn-lt"/>
              </a:defRPr>
            </a:lvl1pPr>
          </a:lstStyle>
          <a:p>
            <a:r>
              <a:rPr lang="en-US"/>
              <a:t>Click to add header</a:t>
            </a:r>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712380" y="1495651"/>
            <a:ext cx="10623762"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a:extLst>
              <a:ext uri="{FF2B5EF4-FFF2-40B4-BE49-F238E27FC236}">
                <a16:creationId xmlns:a16="http://schemas.microsoft.com/office/drawing/2014/main" id="{D5EBFA53-3D67-304C-8BAB-F461F2DE5244}"/>
              </a:ext>
            </a:extLst>
          </p:cNvPr>
          <p:cNvSpPr/>
          <p:nvPr userDrawn="1"/>
        </p:nvSpPr>
        <p:spPr>
          <a:xfrm>
            <a:off x="0" y="6502622"/>
            <a:ext cx="12192000" cy="123465"/>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518B"/>
              </a:solidFill>
            </a:endParaRPr>
          </a:p>
        </p:txBody>
      </p:sp>
      <p:sp>
        <p:nvSpPr>
          <p:cNvPr id="11" name="Footer Placeholder 4">
            <a:extLst>
              <a:ext uri="{FF2B5EF4-FFF2-40B4-BE49-F238E27FC236}">
                <a16:creationId xmlns:a16="http://schemas.microsoft.com/office/drawing/2014/main" id="{E08215F0-AC27-C64F-9348-60129EF4301B}"/>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12" name="Date Placeholder 3">
            <a:extLst>
              <a:ext uri="{FF2B5EF4-FFF2-40B4-BE49-F238E27FC236}">
                <a16:creationId xmlns:a16="http://schemas.microsoft.com/office/drawing/2014/main" id="{0112C45B-F787-7C43-BB07-B21494642665}"/>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A6A0AD2-53AF-4D84-8AC9-3DBC493F2F75}" type="datetimeFigureOut">
              <a:rPr lang="en-US" smtClean="0"/>
              <a:pPr/>
              <a:t>7/20/2021</a:t>
            </a:fld>
            <a:endParaRPr lang="en-US"/>
          </a:p>
        </p:txBody>
      </p:sp>
      <p:sp>
        <p:nvSpPr>
          <p:cNvPr id="13" name="Slide Number Placeholder 5">
            <a:extLst>
              <a:ext uri="{FF2B5EF4-FFF2-40B4-BE49-F238E27FC236}">
                <a16:creationId xmlns:a16="http://schemas.microsoft.com/office/drawing/2014/main" id="{4FB4E1D8-148E-BB46-8227-70333E5A731A}"/>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69C126A4-BD19-47E2-8A0E-0DE1B9D8C925}" type="slidenum">
              <a:rPr lang="en-US" smtClean="0"/>
              <a:pPr/>
              <a:t>‹#›</a:t>
            </a:fld>
            <a:endParaRPr lang="en-US"/>
          </a:p>
        </p:txBody>
      </p:sp>
      <p:pic>
        <p:nvPicPr>
          <p:cNvPr id="4" name="Picture 3" descr="Logo&#10;&#10;Description automatically generated">
            <a:extLst>
              <a:ext uri="{FF2B5EF4-FFF2-40B4-BE49-F238E27FC236}">
                <a16:creationId xmlns:a16="http://schemas.microsoft.com/office/drawing/2014/main" id="{F67056E4-3E14-4ED3-85AB-955E33A8DA4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88168" y="151883"/>
            <a:ext cx="895947" cy="528803"/>
          </a:xfrm>
          <a:prstGeom prst="rect">
            <a:avLst/>
          </a:prstGeom>
        </p:spPr>
      </p:pic>
    </p:spTree>
    <p:extLst>
      <p:ext uri="{BB962C8B-B14F-4D97-AF65-F5344CB8AC3E}">
        <p14:creationId xmlns:p14="http://schemas.microsoft.com/office/powerpoint/2010/main" val="2501775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B7C4E4-2D06-490E-9697-F8F066CE1C1F}"/>
              </a:ext>
            </a:extLst>
          </p:cNvPr>
          <p:cNvSpPr/>
          <p:nvPr userDrawn="1"/>
        </p:nvSpPr>
        <p:spPr>
          <a:xfrm>
            <a:off x="0" y="6017606"/>
            <a:ext cx="12192000" cy="527467"/>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F140E875-7581-43F3-85AE-4FC91D736F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7350" y="6062943"/>
            <a:ext cx="997300" cy="398921"/>
          </a:xfrm>
          <a:prstGeom prst="rect">
            <a:avLst/>
          </a:prstGeom>
        </p:spPr>
      </p:pic>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712380" y="153230"/>
            <a:ext cx="11121657" cy="751350"/>
          </a:xfrm>
        </p:spPr>
        <p:txBody>
          <a:bodyPr>
            <a:normAutofit/>
          </a:bodyPr>
          <a:lstStyle>
            <a:lvl1pPr algn="l">
              <a:defRPr sz="3600">
                <a:solidFill>
                  <a:schemeClr val="accent1"/>
                </a:solidFill>
                <a:latin typeface="+mn-lt"/>
              </a:defRPr>
            </a:lvl1pPr>
          </a:lstStyle>
          <a:p>
            <a:r>
              <a:rPr lang="en-US"/>
              <a:t>Click to add header</a:t>
            </a:r>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712380" y="1285424"/>
            <a:ext cx="5383620"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ED7E7471-44C5-463E-B019-1DAB8864F308}"/>
              </a:ext>
            </a:extLst>
          </p:cNvPr>
          <p:cNvSpPr>
            <a:spLocks noGrp="1"/>
          </p:cNvSpPr>
          <p:nvPr>
            <p:ph idx="13"/>
          </p:nvPr>
        </p:nvSpPr>
        <p:spPr>
          <a:xfrm>
            <a:off x="6450417" y="1304642"/>
            <a:ext cx="5383620"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0">
            <a:extLst>
              <a:ext uri="{FF2B5EF4-FFF2-40B4-BE49-F238E27FC236}">
                <a16:creationId xmlns:a16="http://schemas.microsoft.com/office/drawing/2014/main" id="{B4ABE558-DBB8-C64A-B51B-A8140EAB3C38}"/>
              </a:ext>
            </a:extLst>
          </p:cNvPr>
          <p:cNvSpPr/>
          <p:nvPr userDrawn="1"/>
        </p:nvSpPr>
        <p:spPr>
          <a:xfrm>
            <a:off x="0" y="6502622"/>
            <a:ext cx="12192000" cy="123465"/>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518B"/>
              </a:solidFill>
            </a:endParaRPr>
          </a:p>
        </p:txBody>
      </p:sp>
      <p:sp>
        <p:nvSpPr>
          <p:cNvPr id="12" name="Footer Placeholder 4">
            <a:extLst>
              <a:ext uri="{FF2B5EF4-FFF2-40B4-BE49-F238E27FC236}">
                <a16:creationId xmlns:a16="http://schemas.microsoft.com/office/drawing/2014/main" id="{520D4E2B-309B-AC4B-967F-9B15C61CC148}"/>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13" name="Date Placeholder 3">
            <a:extLst>
              <a:ext uri="{FF2B5EF4-FFF2-40B4-BE49-F238E27FC236}">
                <a16:creationId xmlns:a16="http://schemas.microsoft.com/office/drawing/2014/main" id="{83D23F3C-8686-ED41-A69E-216B386B960B}"/>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A6A0AD2-53AF-4D84-8AC9-3DBC493F2F75}" type="datetimeFigureOut">
              <a:rPr lang="en-US" smtClean="0"/>
              <a:pPr/>
              <a:t>7/20/2021</a:t>
            </a:fld>
            <a:endParaRPr lang="en-US"/>
          </a:p>
        </p:txBody>
      </p:sp>
      <p:sp>
        <p:nvSpPr>
          <p:cNvPr id="14" name="Slide Number Placeholder 5">
            <a:extLst>
              <a:ext uri="{FF2B5EF4-FFF2-40B4-BE49-F238E27FC236}">
                <a16:creationId xmlns:a16="http://schemas.microsoft.com/office/drawing/2014/main" id="{BD27DAC6-0C5E-194D-B398-62D21A93A670}"/>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69C126A4-BD19-47E2-8A0E-0DE1B9D8C925}" type="slidenum">
              <a:rPr lang="en-US" smtClean="0"/>
              <a:pPr/>
              <a:t>‹#›</a:t>
            </a:fld>
            <a:endParaRPr lang="en-US"/>
          </a:p>
        </p:txBody>
      </p:sp>
      <p:pic>
        <p:nvPicPr>
          <p:cNvPr id="4" name="Picture 3" descr="Logo&#10;&#10;Description automatically generated">
            <a:extLst>
              <a:ext uri="{FF2B5EF4-FFF2-40B4-BE49-F238E27FC236}">
                <a16:creationId xmlns:a16="http://schemas.microsoft.com/office/drawing/2014/main" id="{95EFC259-BBAE-4DA5-B848-4DB59354A87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88168" y="151883"/>
            <a:ext cx="895947" cy="528803"/>
          </a:xfrm>
          <a:prstGeom prst="rect">
            <a:avLst/>
          </a:prstGeom>
        </p:spPr>
      </p:pic>
    </p:spTree>
    <p:extLst>
      <p:ext uri="{BB962C8B-B14F-4D97-AF65-F5344CB8AC3E}">
        <p14:creationId xmlns:p14="http://schemas.microsoft.com/office/powerpoint/2010/main" val="18884765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B7C4E4-2D06-490E-9697-F8F066CE1C1F}"/>
              </a:ext>
            </a:extLst>
          </p:cNvPr>
          <p:cNvSpPr/>
          <p:nvPr userDrawn="1"/>
        </p:nvSpPr>
        <p:spPr>
          <a:xfrm>
            <a:off x="0" y="6017606"/>
            <a:ext cx="12192000" cy="527467"/>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F140E875-7581-43F3-85AE-4FC91D736F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7350" y="6062943"/>
            <a:ext cx="997300" cy="398921"/>
          </a:xfrm>
          <a:prstGeom prst="rect">
            <a:avLst/>
          </a:prstGeom>
        </p:spPr>
      </p:pic>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712380" y="153230"/>
            <a:ext cx="11121657" cy="751350"/>
          </a:xfrm>
        </p:spPr>
        <p:txBody>
          <a:bodyPr>
            <a:normAutofit/>
          </a:bodyPr>
          <a:lstStyle>
            <a:lvl1pPr algn="l">
              <a:defRPr sz="3600">
                <a:solidFill>
                  <a:schemeClr val="accent1"/>
                </a:solidFill>
                <a:latin typeface="+mn-lt"/>
              </a:defRPr>
            </a:lvl1pPr>
          </a:lstStyle>
          <a:p>
            <a:r>
              <a:rPr lang="en-US"/>
              <a:t>Click to add header</a:t>
            </a:r>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712380" y="1285424"/>
            <a:ext cx="5383620"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0">
            <a:extLst>
              <a:ext uri="{FF2B5EF4-FFF2-40B4-BE49-F238E27FC236}">
                <a16:creationId xmlns:a16="http://schemas.microsoft.com/office/drawing/2014/main" id="{0F97521C-1BCE-4078-A60B-0FB9F0B5528E}"/>
              </a:ext>
            </a:extLst>
          </p:cNvPr>
          <p:cNvSpPr/>
          <p:nvPr userDrawn="1"/>
        </p:nvSpPr>
        <p:spPr>
          <a:xfrm>
            <a:off x="6428096" y="1285424"/>
            <a:ext cx="5405941" cy="4351338"/>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9">
            <a:extLst>
              <a:ext uri="{FF2B5EF4-FFF2-40B4-BE49-F238E27FC236}">
                <a16:creationId xmlns:a16="http://schemas.microsoft.com/office/drawing/2014/main" id="{4B1717F6-064F-44CB-A093-DF09DFF51A7D}"/>
              </a:ext>
            </a:extLst>
          </p:cNvPr>
          <p:cNvSpPr>
            <a:spLocks noGrp="1"/>
          </p:cNvSpPr>
          <p:nvPr>
            <p:ph type="body" sz="quarter" idx="13"/>
          </p:nvPr>
        </p:nvSpPr>
        <p:spPr>
          <a:xfrm>
            <a:off x="6428097" y="1285424"/>
            <a:ext cx="538362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a:extLst>
              <a:ext uri="{FF2B5EF4-FFF2-40B4-BE49-F238E27FC236}">
                <a16:creationId xmlns:a16="http://schemas.microsoft.com/office/drawing/2014/main" id="{204B5868-DFC4-1A43-8743-6E68BA4257B7}"/>
              </a:ext>
            </a:extLst>
          </p:cNvPr>
          <p:cNvSpPr/>
          <p:nvPr userDrawn="1"/>
        </p:nvSpPr>
        <p:spPr>
          <a:xfrm>
            <a:off x="0" y="6502622"/>
            <a:ext cx="12192000" cy="123465"/>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518B"/>
              </a:solidFill>
            </a:endParaRPr>
          </a:p>
        </p:txBody>
      </p:sp>
      <p:sp>
        <p:nvSpPr>
          <p:cNvPr id="14" name="Footer Placeholder 4">
            <a:extLst>
              <a:ext uri="{FF2B5EF4-FFF2-40B4-BE49-F238E27FC236}">
                <a16:creationId xmlns:a16="http://schemas.microsoft.com/office/drawing/2014/main" id="{32ECF530-48E5-5848-B2E1-9BC081B0DFB1}"/>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15" name="Date Placeholder 3">
            <a:extLst>
              <a:ext uri="{FF2B5EF4-FFF2-40B4-BE49-F238E27FC236}">
                <a16:creationId xmlns:a16="http://schemas.microsoft.com/office/drawing/2014/main" id="{0496040E-53E8-4343-B8A6-5CD8977655D2}"/>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A6A0AD2-53AF-4D84-8AC9-3DBC493F2F75}" type="datetimeFigureOut">
              <a:rPr lang="en-US" smtClean="0"/>
              <a:pPr/>
              <a:t>7/20/2021</a:t>
            </a:fld>
            <a:endParaRPr lang="en-US"/>
          </a:p>
        </p:txBody>
      </p:sp>
      <p:sp>
        <p:nvSpPr>
          <p:cNvPr id="16" name="Slide Number Placeholder 5">
            <a:extLst>
              <a:ext uri="{FF2B5EF4-FFF2-40B4-BE49-F238E27FC236}">
                <a16:creationId xmlns:a16="http://schemas.microsoft.com/office/drawing/2014/main" id="{401EF5C9-4012-EE46-BB4E-52AD584C52A5}"/>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69C126A4-BD19-47E2-8A0E-0DE1B9D8C925}" type="slidenum">
              <a:rPr lang="en-US" smtClean="0"/>
              <a:pPr/>
              <a:t>‹#›</a:t>
            </a:fld>
            <a:endParaRPr lang="en-US"/>
          </a:p>
        </p:txBody>
      </p:sp>
      <p:pic>
        <p:nvPicPr>
          <p:cNvPr id="4" name="Picture 3" descr="Logo&#10;&#10;Description automatically generated">
            <a:extLst>
              <a:ext uri="{FF2B5EF4-FFF2-40B4-BE49-F238E27FC236}">
                <a16:creationId xmlns:a16="http://schemas.microsoft.com/office/drawing/2014/main" id="{B82200EE-224B-415F-A726-90C5CBB2F8E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88168" y="151883"/>
            <a:ext cx="895947" cy="528803"/>
          </a:xfrm>
          <a:prstGeom prst="rect">
            <a:avLst/>
          </a:prstGeom>
        </p:spPr>
      </p:pic>
    </p:spTree>
    <p:extLst>
      <p:ext uri="{BB962C8B-B14F-4D97-AF65-F5344CB8AC3E}">
        <p14:creationId xmlns:p14="http://schemas.microsoft.com/office/powerpoint/2010/main" val="15879290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B7C4E4-2D06-490E-9697-F8F066CE1C1F}"/>
              </a:ext>
            </a:extLst>
          </p:cNvPr>
          <p:cNvSpPr/>
          <p:nvPr userDrawn="1"/>
        </p:nvSpPr>
        <p:spPr>
          <a:xfrm>
            <a:off x="0" y="6017606"/>
            <a:ext cx="12192000" cy="527467"/>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F140E875-7581-43F3-85AE-4FC91D736F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7350" y="6062943"/>
            <a:ext cx="997300" cy="398921"/>
          </a:xfrm>
          <a:prstGeom prst="rect">
            <a:avLst/>
          </a:prstGeom>
        </p:spPr>
      </p:pic>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712380" y="153230"/>
            <a:ext cx="11121657" cy="751350"/>
          </a:xfrm>
        </p:spPr>
        <p:txBody>
          <a:bodyPr>
            <a:normAutofit/>
          </a:bodyPr>
          <a:lstStyle>
            <a:lvl1pPr algn="l">
              <a:defRPr sz="3600">
                <a:solidFill>
                  <a:schemeClr val="accent1"/>
                </a:solidFill>
                <a:latin typeface="+mn-lt"/>
              </a:defRPr>
            </a:lvl1pPr>
          </a:lstStyle>
          <a:p>
            <a:r>
              <a:rPr lang="en-US"/>
              <a:t>Click to add header</a:t>
            </a:r>
          </a:p>
        </p:txBody>
      </p:sp>
      <p:sp>
        <p:nvSpPr>
          <p:cNvPr id="10" name="Rectangle 9">
            <a:extLst>
              <a:ext uri="{FF2B5EF4-FFF2-40B4-BE49-F238E27FC236}">
                <a16:creationId xmlns:a16="http://schemas.microsoft.com/office/drawing/2014/main" id="{1E0729C3-ACF1-4E41-B822-FC5A03165595}"/>
              </a:ext>
            </a:extLst>
          </p:cNvPr>
          <p:cNvSpPr/>
          <p:nvPr userDrawn="1"/>
        </p:nvSpPr>
        <p:spPr>
          <a:xfrm>
            <a:off x="333375" y="3223527"/>
            <a:ext cx="2200275" cy="447675"/>
          </a:xfrm>
          <a:prstGeom prst="rect">
            <a:avLst/>
          </a:prstGeom>
          <a:solidFill>
            <a:schemeClr val="accent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C630556-1203-444D-9406-8EE318B5B62D}"/>
              </a:ext>
            </a:extLst>
          </p:cNvPr>
          <p:cNvSpPr/>
          <p:nvPr userDrawn="1"/>
        </p:nvSpPr>
        <p:spPr>
          <a:xfrm>
            <a:off x="2643187" y="3223527"/>
            <a:ext cx="2200275" cy="447675"/>
          </a:xfrm>
          <a:prstGeom prst="rect">
            <a:avLst/>
          </a:prstGeom>
          <a:solidFill>
            <a:schemeClr val="accent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15910CA-54F1-4812-905F-477F1B94A069}"/>
              </a:ext>
            </a:extLst>
          </p:cNvPr>
          <p:cNvSpPr/>
          <p:nvPr userDrawn="1"/>
        </p:nvSpPr>
        <p:spPr>
          <a:xfrm>
            <a:off x="4952999" y="3223527"/>
            <a:ext cx="2200275" cy="447675"/>
          </a:xfrm>
          <a:prstGeom prst="rect">
            <a:avLst/>
          </a:prstGeom>
          <a:solidFill>
            <a:schemeClr val="accent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312D5BA-B9DC-4C3A-8F29-0221C1A88107}"/>
              </a:ext>
            </a:extLst>
          </p:cNvPr>
          <p:cNvSpPr/>
          <p:nvPr userDrawn="1"/>
        </p:nvSpPr>
        <p:spPr>
          <a:xfrm>
            <a:off x="7262811" y="3223527"/>
            <a:ext cx="2200275" cy="447675"/>
          </a:xfrm>
          <a:prstGeom prst="rect">
            <a:avLst/>
          </a:prstGeom>
          <a:solidFill>
            <a:schemeClr val="accent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DFE10E2-8D3B-4767-B6E0-27F1C0B4C047}"/>
              </a:ext>
            </a:extLst>
          </p:cNvPr>
          <p:cNvSpPr/>
          <p:nvPr userDrawn="1"/>
        </p:nvSpPr>
        <p:spPr>
          <a:xfrm>
            <a:off x="9572623" y="3223291"/>
            <a:ext cx="2200275" cy="447675"/>
          </a:xfrm>
          <a:prstGeom prst="rect">
            <a:avLst/>
          </a:prstGeom>
          <a:solidFill>
            <a:schemeClr val="accent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a:extLst>
              <a:ext uri="{FF2B5EF4-FFF2-40B4-BE49-F238E27FC236}">
                <a16:creationId xmlns:a16="http://schemas.microsoft.com/office/drawing/2014/main" id="{266C6169-6835-4943-80F4-23BCECDD3F07}"/>
              </a:ext>
            </a:extLst>
          </p:cNvPr>
          <p:cNvCxnSpPr>
            <a:cxnSpLocks/>
          </p:cNvCxnSpPr>
          <p:nvPr userDrawn="1"/>
        </p:nvCxnSpPr>
        <p:spPr>
          <a:xfrm flipH="1" flipV="1">
            <a:off x="1428749" y="2390136"/>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2E6F3C4-95C1-49A1-8C1A-8B07DC3E6F2A}"/>
              </a:ext>
            </a:extLst>
          </p:cNvPr>
          <p:cNvCxnSpPr>
            <a:cxnSpLocks/>
          </p:cNvCxnSpPr>
          <p:nvPr userDrawn="1"/>
        </p:nvCxnSpPr>
        <p:spPr>
          <a:xfrm flipH="1" flipV="1">
            <a:off x="3736180" y="3681599"/>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E8C7092-4FAF-491B-95F5-3A72870FA8DD}"/>
              </a:ext>
            </a:extLst>
          </p:cNvPr>
          <p:cNvCxnSpPr>
            <a:cxnSpLocks/>
          </p:cNvCxnSpPr>
          <p:nvPr userDrawn="1"/>
        </p:nvCxnSpPr>
        <p:spPr>
          <a:xfrm flipH="1" flipV="1">
            <a:off x="6048373" y="2390135"/>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3C78854-7097-4280-ABBA-C6320921F609}"/>
              </a:ext>
            </a:extLst>
          </p:cNvPr>
          <p:cNvCxnSpPr>
            <a:cxnSpLocks/>
          </p:cNvCxnSpPr>
          <p:nvPr userDrawn="1"/>
        </p:nvCxnSpPr>
        <p:spPr>
          <a:xfrm flipH="1" flipV="1">
            <a:off x="8336753" y="3681598"/>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0C4280E-0FDC-4BFA-9394-244BF06A903F}"/>
              </a:ext>
            </a:extLst>
          </p:cNvPr>
          <p:cNvCxnSpPr>
            <a:cxnSpLocks/>
          </p:cNvCxnSpPr>
          <p:nvPr userDrawn="1"/>
        </p:nvCxnSpPr>
        <p:spPr>
          <a:xfrm flipH="1" flipV="1">
            <a:off x="10563224" y="2390134"/>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0DA5B326-4BC0-484C-8A52-EB4943337D62}"/>
              </a:ext>
            </a:extLst>
          </p:cNvPr>
          <p:cNvSpPr/>
          <p:nvPr userDrawn="1"/>
        </p:nvSpPr>
        <p:spPr>
          <a:xfrm>
            <a:off x="0" y="6502622"/>
            <a:ext cx="12192000" cy="123465"/>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518B"/>
              </a:solidFill>
            </a:endParaRPr>
          </a:p>
        </p:txBody>
      </p:sp>
      <p:sp>
        <p:nvSpPr>
          <p:cNvPr id="21" name="Footer Placeholder 4">
            <a:extLst>
              <a:ext uri="{FF2B5EF4-FFF2-40B4-BE49-F238E27FC236}">
                <a16:creationId xmlns:a16="http://schemas.microsoft.com/office/drawing/2014/main" id="{4142F996-DE7C-3E47-BA8A-BBC00F96DD25}"/>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22" name="Date Placeholder 3">
            <a:extLst>
              <a:ext uri="{FF2B5EF4-FFF2-40B4-BE49-F238E27FC236}">
                <a16:creationId xmlns:a16="http://schemas.microsoft.com/office/drawing/2014/main" id="{974DC2DB-1F0B-0942-9E0D-4F8920E60929}"/>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A6A0AD2-53AF-4D84-8AC9-3DBC493F2F75}" type="datetimeFigureOut">
              <a:rPr lang="en-US" smtClean="0"/>
              <a:pPr/>
              <a:t>7/20/2021</a:t>
            </a:fld>
            <a:endParaRPr lang="en-US"/>
          </a:p>
        </p:txBody>
      </p:sp>
      <p:sp>
        <p:nvSpPr>
          <p:cNvPr id="23" name="Slide Number Placeholder 5">
            <a:extLst>
              <a:ext uri="{FF2B5EF4-FFF2-40B4-BE49-F238E27FC236}">
                <a16:creationId xmlns:a16="http://schemas.microsoft.com/office/drawing/2014/main" id="{2B05FB37-2E5D-9D48-A9B7-C9217B4502DA}"/>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69C126A4-BD19-47E2-8A0E-0DE1B9D8C925}" type="slidenum">
              <a:rPr lang="en-US" smtClean="0"/>
              <a:pPr/>
              <a:t>‹#›</a:t>
            </a:fld>
            <a:endParaRPr lang="en-US"/>
          </a:p>
        </p:txBody>
      </p:sp>
      <p:pic>
        <p:nvPicPr>
          <p:cNvPr id="3" name="Picture 2" descr="Logo&#10;&#10;Description automatically generated">
            <a:extLst>
              <a:ext uri="{FF2B5EF4-FFF2-40B4-BE49-F238E27FC236}">
                <a16:creationId xmlns:a16="http://schemas.microsoft.com/office/drawing/2014/main" id="{9917D098-5A09-4869-B309-8E88CBD6B8E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88168" y="151883"/>
            <a:ext cx="895947" cy="528803"/>
          </a:xfrm>
          <a:prstGeom prst="rect">
            <a:avLst/>
          </a:prstGeom>
        </p:spPr>
      </p:pic>
    </p:spTree>
    <p:extLst>
      <p:ext uri="{BB962C8B-B14F-4D97-AF65-F5344CB8AC3E}">
        <p14:creationId xmlns:p14="http://schemas.microsoft.com/office/powerpoint/2010/main" val="18579403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B7C4E4-2D06-490E-9697-F8F066CE1C1F}"/>
              </a:ext>
            </a:extLst>
          </p:cNvPr>
          <p:cNvSpPr/>
          <p:nvPr userDrawn="1"/>
        </p:nvSpPr>
        <p:spPr>
          <a:xfrm>
            <a:off x="0" y="6017606"/>
            <a:ext cx="12192000" cy="527467"/>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F140E875-7581-43F3-85AE-4FC91D736F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7350" y="6062943"/>
            <a:ext cx="997300" cy="398921"/>
          </a:xfrm>
          <a:prstGeom prst="rect">
            <a:avLst/>
          </a:prstGeom>
        </p:spPr>
      </p:pic>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712380" y="153230"/>
            <a:ext cx="11121657" cy="751350"/>
          </a:xfrm>
        </p:spPr>
        <p:txBody>
          <a:bodyPr>
            <a:normAutofit/>
          </a:bodyPr>
          <a:lstStyle>
            <a:lvl1pPr algn="l">
              <a:defRPr sz="3600">
                <a:solidFill>
                  <a:schemeClr val="accent1"/>
                </a:solidFill>
                <a:latin typeface="+mn-lt"/>
              </a:defRPr>
            </a:lvl1pPr>
          </a:lstStyle>
          <a:p>
            <a:r>
              <a:rPr lang="en-US"/>
              <a:t>Click to add header</a:t>
            </a:r>
          </a:p>
        </p:txBody>
      </p:sp>
      <p:sp>
        <p:nvSpPr>
          <p:cNvPr id="10" name="Rectangle 9">
            <a:extLst>
              <a:ext uri="{FF2B5EF4-FFF2-40B4-BE49-F238E27FC236}">
                <a16:creationId xmlns:a16="http://schemas.microsoft.com/office/drawing/2014/main" id="{52A689B4-7CB5-4150-A72A-0CECA6C94C1B}"/>
              </a:ext>
            </a:extLst>
          </p:cNvPr>
          <p:cNvSpPr/>
          <p:nvPr userDrawn="1"/>
        </p:nvSpPr>
        <p:spPr>
          <a:xfrm>
            <a:off x="712381" y="1239202"/>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C30B6CA-CF8E-4672-850C-BD70C9603821}"/>
              </a:ext>
            </a:extLst>
          </p:cNvPr>
          <p:cNvSpPr/>
          <p:nvPr userDrawn="1"/>
        </p:nvSpPr>
        <p:spPr>
          <a:xfrm>
            <a:off x="712380" y="3728614"/>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DFA0AC-AA6C-48D9-975D-40B547596326}"/>
              </a:ext>
            </a:extLst>
          </p:cNvPr>
          <p:cNvSpPr/>
          <p:nvPr userDrawn="1"/>
        </p:nvSpPr>
        <p:spPr>
          <a:xfrm>
            <a:off x="6909500" y="1226548"/>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CE3B6A9-6BD0-49EC-BAE1-4EA85B6203D7}"/>
              </a:ext>
            </a:extLst>
          </p:cNvPr>
          <p:cNvSpPr/>
          <p:nvPr userDrawn="1"/>
        </p:nvSpPr>
        <p:spPr>
          <a:xfrm>
            <a:off x="6941734" y="3728614"/>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12">
            <a:extLst>
              <a:ext uri="{FF2B5EF4-FFF2-40B4-BE49-F238E27FC236}">
                <a16:creationId xmlns:a16="http://schemas.microsoft.com/office/drawing/2014/main" id="{D7ACE795-39A5-44AF-BE69-ACAD8F831018}"/>
              </a:ext>
            </a:extLst>
          </p:cNvPr>
          <p:cNvSpPr>
            <a:spLocks noGrp="1"/>
          </p:cNvSpPr>
          <p:nvPr>
            <p:ph type="body" sz="quarter" idx="14"/>
          </p:nvPr>
        </p:nvSpPr>
        <p:spPr>
          <a:xfrm>
            <a:off x="759538" y="1286467"/>
            <a:ext cx="4462841" cy="1847185"/>
          </a:xfrm>
          <a:prstGeom prst="rect">
            <a:avLst/>
          </a:prstGeom>
        </p:spPr>
        <p:txBody>
          <a:bodyPr/>
          <a:lstStyle>
            <a:lvl1pPr>
              <a:buClr>
                <a:schemeClr val="accent2"/>
              </a:buClr>
              <a:defRPr sz="2400">
                <a:solidFill>
                  <a:schemeClr val="accent1"/>
                </a:solidFill>
              </a:defRPr>
            </a:lvl1pPr>
            <a:lvl2pPr>
              <a:buClr>
                <a:schemeClr val="accent2"/>
              </a:buClr>
              <a:defRPr sz="2000">
                <a:solidFill>
                  <a:schemeClr val="accent1"/>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5" name="Text Placeholder 12">
            <a:extLst>
              <a:ext uri="{FF2B5EF4-FFF2-40B4-BE49-F238E27FC236}">
                <a16:creationId xmlns:a16="http://schemas.microsoft.com/office/drawing/2014/main" id="{D70694BD-2766-4F24-B88E-F6B550AE666B}"/>
              </a:ext>
            </a:extLst>
          </p:cNvPr>
          <p:cNvSpPr>
            <a:spLocks noGrp="1"/>
          </p:cNvSpPr>
          <p:nvPr>
            <p:ph type="body" sz="quarter" idx="15"/>
          </p:nvPr>
        </p:nvSpPr>
        <p:spPr>
          <a:xfrm>
            <a:off x="759537" y="3788533"/>
            <a:ext cx="4462841" cy="1847185"/>
          </a:xfrm>
          <a:prstGeom prst="rect">
            <a:avLst/>
          </a:prstGeom>
        </p:spPr>
        <p:txBody>
          <a:bodyPr/>
          <a:lstStyle>
            <a:lvl1pPr>
              <a:buClr>
                <a:schemeClr val="accent2"/>
              </a:buClr>
              <a:defRPr sz="2400">
                <a:solidFill>
                  <a:schemeClr val="accent1"/>
                </a:solidFill>
              </a:defRPr>
            </a:lvl1pPr>
            <a:lvl2pPr>
              <a:buClr>
                <a:schemeClr val="accent2"/>
              </a:buClr>
              <a:defRPr sz="2000">
                <a:solidFill>
                  <a:schemeClr val="accent1"/>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6" name="Text Placeholder 12">
            <a:extLst>
              <a:ext uri="{FF2B5EF4-FFF2-40B4-BE49-F238E27FC236}">
                <a16:creationId xmlns:a16="http://schemas.microsoft.com/office/drawing/2014/main" id="{1246A60D-83B3-4754-B14D-1E822DFD43F5}"/>
              </a:ext>
            </a:extLst>
          </p:cNvPr>
          <p:cNvSpPr>
            <a:spLocks noGrp="1"/>
          </p:cNvSpPr>
          <p:nvPr>
            <p:ph type="body" sz="quarter" idx="16"/>
          </p:nvPr>
        </p:nvSpPr>
        <p:spPr>
          <a:xfrm>
            <a:off x="6956658" y="1270715"/>
            <a:ext cx="4462841" cy="1847185"/>
          </a:xfrm>
          <a:prstGeom prst="rect">
            <a:avLst/>
          </a:prstGeom>
        </p:spPr>
        <p:txBody>
          <a:bodyPr/>
          <a:lstStyle>
            <a:lvl1pPr>
              <a:buClr>
                <a:schemeClr val="accent2"/>
              </a:buClr>
              <a:defRPr sz="2400">
                <a:solidFill>
                  <a:schemeClr val="accent1"/>
                </a:solidFill>
              </a:defRPr>
            </a:lvl1pPr>
            <a:lvl2pPr>
              <a:buClr>
                <a:schemeClr val="accent2"/>
              </a:buClr>
              <a:defRPr sz="2000">
                <a:solidFill>
                  <a:schemeClr val="accent1"/>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7" name="Text Placeholder 12">
            <a:extLst>
              <a:ext uri="{FF2B5EF4-FFF2-40B4-BE49-F238E27FC236}">
                <a16:creationId xmlns:a16="http://schemas.microsoft.com/office/drawing/2014/main" id="{9C65ADA2-B7F5-41AA-B308-B1E34FA3F68B}"/>
              </a:ext>
            </a:extLst>
          </p:cNvPr>
          <p:cNvSpPr>
            <a:spLocks noGrp="1"/>
          </p:cNvSpPr>
          <p:nvPr>
            <p:ph type="body" sz="quarter" idx="17"/>
          </p:nvPr>
        </p:nvSpPr>
        <p:spPr>
          <a:xfrm>
            <a:off x="7036051" y="3791366"/>
            <a:ext cx="4462841" cy="1847185"/>
          </a:xfrm>
          <a:prstGeom prst="rect">
            <a:avLst/>
          </a:prstGeom>
        </p:spPr>
        <p:txBody>
          <a:bodyPr/>
          <a:lstStyle>
            <a:lvl1pPr>
              <a:buClr>
                <a:schemeClr val="accent2"/>
              </a:buClr>
              <a:defRPr sz="2400">
                <a:solidFill>
                  <a:schemeClr val="accent1"/>
                </a:solidFill>
              </a:defRPr>
            </a:lvl1pPr>
            <a:lvl2pPr>
              <a:buClr>
                <a:schemeClr val="accent2"/>
              </a:buClr>
              <a:defRPr sz="2000">
                <a:solidFill>
                  <a:schemeClr val="accent1"/>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8" name="Rectangle 17">
            <a:extLst>
              <a:ext uri="{FF2B5EF4-FFF2-40B4-BE49-F238E27FC236}">
                <a16:creationId xmlns:a16="http://schemas.microsoft.com/office/drawing/2014/main" id="{2960968C-3F33-C64B-A2A1-E1BACC190A76}"/>
              </a:ext>
            </a:extLst>
          </p:cNvPr>
          <p:cNvSpPr/>
          <p:nvPr userDrawn="1"/>
        </p:nvSpPr>
        <p:spPr>
          <a:xfrm>
            <a:off x="0" y="6502622"/>
            <a:ext cx="12192000" cy="123465"/>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518B"/>
              </a:solidFill>
            </a:endParaRPr>
          </a:p>
        </p:txBody>
      </p:sp>
      <p:sp>
        <p:nvSpPr>
          <p:cNvPr id="19" name="Footer Placeholder 4">
            <a:extLst>
              <a:ext uri="{FF2B5EF4-FFF2-40B4-BE49-F238E27FC236}">
                <a16:creationId xmlns:a16="http://schemas.microsoft.com/office/drawing/2014/main" id="{607386F5-F54A-234D-AC30-C50F06D59500}"/>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20" name="Date Placeholder 3">
            <a:extLst>
              <a:ext uri="{FF2B5EF4-FFF2-40B4-BE49-F238E27FC236}">
                <a16:creationId xmlns:a16="http://schemas.microsoft.com/office/drawing/2014/main" id="{A01B6C27-68DF-A946-B076-AD57BBA02C63}"/>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A6A0AD2-53AF-4D84-8AC9-3DBC493F2F75}" type="datetimeFigureOut">
              <a:rPr lang="en-US" smtClean="0"/>
              <a:pPr/>
              <a:t>7/20/2021</a:t>
            </a:fld>
            <a:endParaRPr lang="en-US"/>
          </a:p>
        </p:txBody>
      </p:sp>
      <p:sp>
        <p:nvSpPr>
          <p:cNvPr id="21" name="Slide Number Placeholder 5">
            <a:extLst>
              <a:ext uri="{FF2B5EF4-FFF2-40B4-BE49-F238E27FC236}">
                <a16:creationId xmlns:a16="http://schemas.microsoft.com/office/drawing/2014/main" id="{10949CC2-4815-9040-AE29-DA865A2CF2F3}"/>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69C126A4-BD19-47E2-8A0E-0DE1B9D8C925}" type="slidenum">
              <a:rPr lang="en-US" smtClean="0"/>
              <a:pPr/>
              <a:t>‹#›</a:t>
            </a:fld>
            <a:endParaRPr lang="en-US"/>
          </a:p>
        </p:txBody>
      </p:sp>
      <p:pic>
        <p:nvPicPr>
          <p:cNvPr id="3" name="Picture 2" descr="Logo&#10;&#10;Description automatically generated">
            <a:extLst>
              <a:ext uri="{FF2B5EF4-FFF2-40B4-BE49-F238E27FC236}">
                <a16:creationId xmlns:a16="http://schemas.microsoft.com/office/drawing/2014/main" id="{4775AFD9-BEE3-425F-9AB3-3335000DBB4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88168" y="151883"/>
            <a:ext cx="895947" cy="528803"/>
          </a:xfrm>
          <a:prstGeom prst="rect">
            <a:avLst/>
          </a:prstGeom>
        </p:spPr>
      </p:pic>
    </p:spTree>
    <p:extLst>
      <p:ext uri="{BB962C8B-B14F-4D97-AF65-F5344CB8AC3E}">
        <p14:creationId xmlns:p14="http://schemas.microsoft.com/office/powerpoint/2010/main" val="1015751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B7C4E4-2D06-490E-9697-F8F066CE1C1F}"/>
              </a:ext>
            </a:extLst>
          </p:cNvPr>
          <p:cNvSpPr/>
          <p:nvPr userDrawn="1"/>
        </p:nvSpPr>
        <p:spPr>
          <a:xfrm>
            <a:off x="0" y="6017606"/>
            <a:ext cx="12192000" cy="527467"/>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F140E875-7581-43F3-85AE-4FC91D736F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7350" y="6062943"/>
            <a:ext cx="997300" cy="398921"/>
          </a:xfrm>
          <a:prstGeom prst="rect">
            <a:avLst/>
          </a:prstGeom>
        </p:spPr>
      </p:pic>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712380" y="153230"/>
            <a:ext cx="11121657" cy="751350"/>
          </a:xfrm>
        </p:spPr>
        <p:txBody>
          <a:bodyPr>
            <a:normAutofit/>
          </a:bodyPr>
          <a:lstStyle>
            <a:lvl1pPr algn="l">
              <a:defRPr sz="3600">
                <a:solidFill>
                  <a:schemeClr val="accent1"/>
                </a:solidFill>
                <a:latin typeface="+mn-lt"/>
              </a:defRPr>
            </a:lvl1pPr>
          </a:lstStyle>
          <a:p>
            <a:r>
              <a:rPr lang="en-US"/>
              <a:t>Click to add header</a:t>
            </a:r>
          </a:p>
        </p:txBody>
      </p:sp>
      <p:sp>
        <p:nvSpPr>
          <p:cNvPr id="10" name="Rectangle 9">
            <a:extLst>
              <a:ext uri="{FF2B5EF4-FFF2-40B4-BE49-F238E27FC236}">
                <a16:creationId xmlns:a16="http://schemas.microsoft.com/office/drawing/2014/main" id="{BE51F148-FE22-5F4B-9656-B9FD0B31FA6D}"/>
              </a:ext>
            </a:extLst>
          </p:cNvPr>
          <p:cNvSpPr/>
          <p:nvPr userDrawn="1"/>
        </p:nvSpPr>
        <p:spPr>
          <a:xfrm>
            <a:off x="0" y="6502622"/>
            <a:ext cx="12192000" cy="123465"/>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518B"/>
              </a:solidFill>
            </a:endParaRPr>
          </a:p>
        </p:txBody>
      </p:sp>
      <p:sp>
        <p:nvSpPr>
          <p:cNvPr id="11" name="Footer Placeholder 4">
            <a:extLst>
              <a:ext uri="{FF2B5EF4-FFF2-40B4-BE49-F238E27FC236}">
                <a16:creationId xmlns:a16="http://schemas.microsoft.com/office/drawing/2014/main" id="{61D1E651-A636-ED44-8643-D87936B7D41C}"/>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12" name="Date Placeholder 3">
            <a:extLst>
              <a:ext uri="{FF2B5EF4-FFF2-40B4-BE49-F238E27FC236}">
                <a16:creationId xmlns:a16="http://schemas.microsoft.com/office/drawing/2014/main" id="{5E373F66-282B-C84A-9B7B-612F107B44FB}"/>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A6A0AD2-53AF-4D84-8AC9-3DBC493F2F75}" type="datetimeFigureOut">
              <a:rPr lang="en-US" smtClean="0"/>
              <a:pPr/>
              <a:t>7/20/2021</a:t>
            </a:fld>
            <a:endParaRPr lang="en-US"/>
          </a:p>
        </p:txBody>
      </p:sp>
      <p:sp>
        <p:nvSpPr>
          <p:cNvPr id="13" name="Slide Number Placeholder 5">
            <a:extLst>
              <a:ext uri="{FF2B5EF4-FFF2-40B4-BE49-F238E27FC236}">
                <a16:creationId xmlns:a16="http://schemas.microsoft.com/office/drawing/2014/main" id="{F3B3F59D-D4CA-7848-B38D-767519517860}"/>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69C126A4-BD19-47E2-8A0E-0DE1B9D8C925}" type="slidenum">
              <a:rPr lang="en-US" smtClean="0"/>
              <a:pPr/>
              <a:t>‹#›</a:t>
            </a:fld>
            <a:endParaRPr lang="en-US"/>
          </a:p>
        </p:txBody>
      </p:sp>
      <p:pic>
        <p:nvPicPr>
          <p:cNvPr id="3" name="Picture 2" descr="Logo&#10;&#10;Description automatically generated">
            <a:extLst>
              <a:ext uri="{FF2B5EF4-FFF2-40B4-BE49-F238E27FC236}">
                <a16:creationId xmlns:a16="http://schemas.microsoft.com/office/drawing/2014/main" id="{57E9B9A6-20E0-4E5C-B982-427BF76498E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88168" y="151883"/>
            <a:ext cx="895947" cy="528803"/>
          </a:xfrm>
          <a:prstGeom prst="rect">
            <a:avLst/>
          </a:prstGeom>
        </p:spPr>
      </p:pic>
    </p:spTree>
    <p:extLst>
      <p:ext uri="{BB962C8B-B14F-4D97-AF65-F5344CB8AC3E}">
        <p14:creationId xmlns:p14="http://schemas.microsoft.com/office/powerpoint/2010/main" val="28050172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19CEFC9-AAA7-49A4-8FDC-F89E6009086A}"/>
              </a:ext>
            </a:extLst>
          </p:cNvPr>
          <p:cNvSpPr/>
          <p:nvPr userDrawn="1"/>
        </p:nvSpPr>
        <p:spPr>
          <a:xfrm>
            <a:off x="0" y="6017606"/>
            <a:ext cx="12192000" cy="527467"/>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A close up of a sign&#10;&#10;Description automatically generated">
            <a:extLst>
              <a:ext uri="{FF2B5EF4-FFF2-40B4-BE49-F238E27FC236}">
                <a16:creationId xmlns:a16="http://schemas.microsoft.com/office/drawing/2014/main" id="{B7C878DE-4C84-4F9E-B3A9-9F718A6DAF4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7350" y="6062943"/>
            <a:ext cx="997300" cy="398921"/>
          </a:xfrm>
          <a:prstGeom prst="rect">
            <a:avLst/>
          </a:prstGeom>
        </p:spPr>
      </p:pic>
      <p:sp>
        <p:nvSpPr>
          <p:cNvPr id="5" name="Rectangle 4">
            <a:extLst>
              <a:ext uri="{FF2B5EF4-FFF2-40B4-BE49-F238E27FC236}">
                <a16:creationId xmlns:a16="http://schemas.microsoft.com/office/drawing/2014/main" id="{29B79DAE-CFAF-404D-BC10-36DC7525CF58}"/>
              </a:ext>
            </a:extLst>
          </p:cNvPr>
          <p:cNvSpPr/>
          <p:nvPr userDrawn="1"/>
        </p:nvSpPr>
        <p:spPr>
          <a:xfrm>
            <a:off x="0" y="6502622"/>
            <a:ext cx="12192000" cy="123465"/>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518B"/>
              </a:solidFill>
            </a:endParaRPr>
          </a:p>
        </p:txBody>
      </p:sp>
      <p:sp>
        <p:nvSpPr>
          <p:cNvPr id="6" name="Footer Placeholder 4">
            <a:extLst>
              <a:ext uri="{FF2B5EF4-FFF2-40B4-BE49-F238E27FC236}">
                <a16:creationId xmlns:a16="http://schemas.microsoft.com/office/drawing/2014/main" id="{F4EABCAA-819D-3348-9451-F8B72E04B52C}"/>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7" name="Date Placeholder 3">
            <a:extLst>
              <a:ext uri="{FF2B5EF4-FFF2-40B4-BE49-F238E27FC236}">
                <a16:creationId xmlns:a16="http://schemas.microsoft.com/office/drawing/2014/main" id="{696E019A-A2E1-144B-A66D-D804B12991D5}"/>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A6A0AD2-53AF-4D84-8AC9-3DBC493F2F75}" type="datetimeFigureOut">
              <a:rPr lang="en-US" smtClean="0"/>
              <a:pPr/>
              <a:t>7/20/2021</a:t>
            </a:fld>
            <a:endParaRPr lang="en-US"/>
          </a:p>
        </p:txBody>
      </p:sp>
      <p:sp>
        <p:nvSpPr>
          <p:cNvPr id="8" name="Slide Number Placeholder 5">
            <a:extLst>
              <a:ext uri="{FF2B5EF4-FFF2-40B4-BE49-F238E27FC236}">
                <a16:creationId xmlns:a16="http://schemas.microsoft.com/office/drawing/2014/main" id="{FCA4099B-DB89-0449-ADCC-A2078A708396}"/>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69C126A4-BD19-47E2-8A0E-0DE1B9D8C925}" type="slidenum">
              <a:rPr lang="en-US" smtClean="0"/>
              <a:pPr/>
              <a:t>‹#›</a:t>
            </a:fld>
            <a:endParaRPr lang="en-US"/>
          </a:p>
        </p:txBody>
      </p:sp>
      <p:pic>
        <p:nvPicPr>
          <p:cNvPr id="2" name="Picture 1" descr="Logo&#10;&#10;Description automatically generated">
            <a:extLst>
              <a:ext uri="{FF2B5EF4-FFF2-40B4-BE49-F238E27FC236}">
                <a16:creationId xmlns:a16="http://schemas.microsoft.com/office/drawing/2014/main" id="{26C6628B-B955-4A06-A2D2-F2637EC1E69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88168" y="151883"/>
            <a:ext cx="895947" cy="528803"/>
          </a:xfrm>
          <a:prstGeom prst="rect">
            <a:avLst/>
          </a:prstGeom>
        </p:spPr>
      </p:pic>
    </p:spTree>
    <p:extLst>
      <p:ext uri="{BB962C8B-B14F-4D97-AF65-F5344CB8AC3E}">
        <p14:creationId xmlns:p14="http://schemas.microsoft.com/office/powerpoint/2010/main" val="25391118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C9CA210-FEED-684B-A2A9-F54EDD7D2C65}"/>
              </a:ext>
            </a:extLst>
          </p:cNvPr>
          <p:cNvSpPr/>
          <p:nvPr userDrawn="1"/>
        </p:nvSpPr>
        <p:spPr>
          <a:xfrm>
            <a:off x="0" y="755373"/>
            <a:ext cx="12192000" cy="160571"/>
          </a:xfrm>
          <a:prstGeom prst="rect">
            <a:avLst/>
          </a:prstGeom>
          <a:solidFill>
            <a:schemeClr val="accent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04B7C4E4-2D06-490E-9697-F8F066CE1C1F}"/>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51BE9050-50FF-4330-8FD2-DAA2A68D4BF7}"/>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7/20/2021</a:t>
            </a:fld>
            <a:endParaRPr lang="en-US"/>
          </a:p>
        </p:txBody>
      </p:sp>
      <p:sp>
        <p:nvSpPr>
          <p:cNvPr id="5" name="Footer Placeholder 4">
            <a:extLst>
              <a:ext uri="{FF2B5EF4-FFF2-40B4-BE49-F238E27FC236}">
                <a16:creationId xmlns:a16="http://schemas.microsoft.com/office/drawing/2014/main" id="{FBC81A91-6111-4E0C-A869-7E9C2FDE4082}"/>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6" name="Slide Number Placeholder 5">
            <a:extLst>
              <a:ext uri="{FF2B5EF4-FFF2-40B4-BE49-F238E27FC236}">
                <a16:creationId xmlns:a16="http://schemas.microsoft.com/office/drawing/2014/main" id="{FE95038C-8DCC-497B-8852-2117A77C83F9}"/>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pic>
        <p:nvPicPr>
          <p:cNvPr id="10" name="Picture 9" descr="A close up of a sign&#10;&#10;Description automatically generated">
            <a:extLst>
              <a:ext uri="{FF2B5EF4-FFF2-40B4-BE49-F238E27FC236}">
                <a16:creationId xmlns:a16="http://schemas.microsoft.com/office/drawing/2014/main" id="{930A1659-99D2-374C-97EA-2635D11528A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sp>
        <p:nvSpPr>
          <p:cNvPr id="11" name="Title 1">
            <a:extLst>
              <a:ext uri="{FF2B5EF4-FFF2-40B4-BE49-F238E27FC236}">
                <a16:creationId xmlns:a16="http://schemas.microsoft.com/office/drawing/2014/main" id="{E90F83D7-4EC5-EE4E-83F7-C835C5446C86}"/>
              </a:ext>
            </a:extLst>
          </p:cNvPr>
          <p:cNvSpPr>
            <a:spLocks noGrp="1"/>
          </p:cNvSpPr>
          <p:nvPr>
            <p:ph type="title" hasCustomPrompt="1"/>
          </p:nvPr>
        </p:nvSpPr>
        <p:spPr>
          <a:xfrm>
            <a:off x="2212290" y="199694"/>
            <a:ext cx="9515883" cy="542429"/>
          </a:xfrm>
        </p:spPr>
        <p:txBody>
          <a:bodyPr>
            <a:normAutofit/>
          </a:bodyPr>
          <a:lstStyle>
            <a:lvl1pPr algn="l">
              <a:defRPr sz="3600">
                <a:solidFill>
                  <a:srgbClr val="0D6CB9"/>
                </a:solidFill>
                <a:latin typeface="+mn-lt"/>
              </a:defRPr>
            </a:lvl1pPr>
          </a:lstStyle>
          <a:p>
            <a:r>
              <a:rPr lang="en-US"/>
              <a:t>Click to add header</a:t>
            </a:r>
          </a:p>
        </p:txBody>
      </p:sp>
      <p:pic>
        <p:nvPicPr>
          <p:cNvPr id="3" name="Picture 2" descr="Logo, company name&#10;&#10;Description automatically generated">
            <a:extLst>
              <a:ext uri="{FF2B5EF4-FFF2-40B4-BE49-F238E27FC236}">
                <a16:creationId xmlns:a16="http://schemas.microsoft.com/office/drawing/2014/main" id="{C1ADDC4B-24B4-4987-8301-62AC6401666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37101676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7BD0F88F-B66B-F745-BA33-0143C27E5F2D}"/>
              </a:ext>
            </a:extLst>
          </p:cNvPr>
          <p:cNvSpPr/>
          <p:nvPr userDrawn="1"/>
        </p:nvSpPr>
        <p:spPr>
          <a:xfrm>
            <a:off x="0" y="755373"/>
            <a:ext cx="12192000" cy="160571"/>
          </a:xfrm>
          <a:prstGeom prst="rect">
            <a:avLst/>
          </a:prstGeom>
          <a:solidFill>
            <a:schemeClr val="accent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ooter Placeholder 4">
            <a:extLst>
              <a:ext uri="{FF2B5EF4-FFF2-40B4-BE49-F238E27FC236}">
                <a16:creationId xmlns:a16="http://schemas.microsoft.com/office/drawing/2014/main" id="{525C8F73-2D17-4CBB-8381-D1323C9DA8B9}"/>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15" name="Slide Number Placeholder 5">
            <a:extLst>
              <a:ext uri="{FF2B5EF4-FFF2-40B4-BE49-F238E27FC236}">
                <a16:creationId xmlns:a16="http://schemas.microsoft.com/office/drawing/2014/main" id="{B333C5E1-1EDD-41B7-9D2F-B0420BABB61A}"/>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2347415" y="1495651"/>
            <a:ext cx="8988726" cy="4351338"/>
          </a:xfrm>
          <a:prstGeom prst="rect">
            <a:avLst/>
          </a:prstGeom>
        </p:spPr>
        <p:txBody>
          <a:bodyPr/>
          <a:lstStyle>
            <a:lvl1pPr>
              <a:buClr>
                <a:schemeClr val="accent2"/>
              </a:buClr>
              <a:defRPr>
                <a:solidFill>
                  <a:schemeClr val="tx1">
                    <a:lumMod val="65000"/>
                    <a:lumOff val="35000"/>
                  </a:schemeClr>
                </a:solidFill>
              </a:defRPr>
            </a:lvl1pPr>
            <a:lvl2pPr marL="800100" indent="-342900">
              <a:buClr>
                <a:srgbClr val="0D6CB9"/>
              </a:buClr>
              <a:buFont typeface="Arial" panose="020B0604020202020204" pitchFamily="34" charset="0"/>
              <a:buChar char="•"/>
              <a:defRPr>
                <a:solidFill>
                  <a:schemeClr val="tx1">
                    <a:lumMod val="65000"/>
                    <a:lumOff val="35000"/>
                  </a:schemeClr>
                </a:solidFill>
              </a:defRPr>
            </a:lvl2pPr>
            <a:lvl3pPr marL="1143000" indent="-228600">
              <a:buClr>
                <a:schemeClr val="accent2"/>
              </a:buClr>
              <a:buSzPct val="75000"/>
              <a:buFont typeface="Courier New" panose="02070309020205020404" pitchFamily="49" charset="0"/>
              <a:buChar char="o"/>
              <a:defRPr>
                <a:solidFill>
                  <a:schemeClr val="tx1">
                    <a:lumMod val="65000"/>
                    <a:lumOff val="35000"/>
                  </a:schemeClr>
                </a:solidFill>
              </a:defRPr>
            </a:lvl3pPr>
            <a:lvl4pPr marL="1600200" indent="-228600">
              <a:buClr>
                <a:srgbClr val="0D6CB9"/>
              </a:buClr>
              <a:buFont typeface="Arial" panose="020B0604020202020204" pitchFamily="34" charset="0"/>
              <a:buChar char="•"/>
              <a:defRPr>
                <a:solidFill>
                  <a:schemeClr val="tx1">
                    <a:lumMod val="65000"/>
                    <a:lumOff val="35000"/>
                  </a:schemeClr>
                </a:solidFill>
              </a:defRPr>
            </a:lvl4pPr>
            <a:lvl5pPr>
              <a:buClr>
                <a:schemeClr val="accent2"/>
              </a:buClr>
              <a:defRPr>
                <a:solidFill>
                  <a:schemeClr val="tx1">
                    <a:lumMod val="65000"/>
                    <a:lumOff val="3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Rectangle 18">
            <a:extLst>
              <a:ext uri="{FF2B5EF4-FFF2-40B4-BE49-F238E27FC236}">
                <a16:creationId xmlns:a16="http://schemas.microsoft.com/office/drawing/2014/main" id="{CFFA6AE0-F5B6-6E49-8BB3-4004BFDD1F0B}"/>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Date Placeholder 3">
            <a:extLst>
              <a:ext uri="{FF2B5EF4-FFF2-40B4-BE49-F238E27FC236}">
                <a16:creationId xmlns:a16="http://schemas.microsoft.com/office/drawing/2014/main" id="{F9FB4947-4D5F-954E-B552-4F263C8E9873}"/>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7/20/2021</a:t>
            </a:fld>
            <a:endParaRPr lang="en-US"/>
          </a:p>
        </p:txBody>
      </p:sp>
      <p:pic>
        <p:nvPicPr>
          <p:cNvPr id="24" name="Picture 23" descr="A close up of a sign&#10;&#10;Description automatically generated">
            <a:extLst>
              <a:ext uri="{FF2B5EF4-FFF2-40B4-BE49-F238E27FC236}">
                <a16:creationId xmlns:a16="http://schemas.microsoft.com/office/drawing/2014/main" id="{D2FE67E8-1825-AB4D-A7FC-30A73E3B0E8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sp>
        <p:nvSpPr>
          <p:cNvPr id="25" name="Title 1">
            <a:extLst>
              <a:ext uri="{FF2B5EF4-FFF2-40B4-BE49-F238E27FC236}">
                <a16:creationId xmlns:a16="http://schemas.microsoft.com/office/drawing/2014/main" id="{498E68E3-D6C5-9245-99A9-607F1E2B05EC}"/>
              </a:ext>
            </a:extLst>
          </p:cNvPr>
          <p:cNvSpPr>
            <a:spLocks noGrp="1"/>
          </p:cNvSpPr>
          <p:nvPr>
            <p:ph type="title" hasCustomPrompt="1"/>
          </p:nvPr>
        </p:nvSpPr>
        <p:spPr>
          <a:xfrm>
            <a:off x="2212290" y="199694"/>
            <a:ext cx="9515883" cy="542429"/>
          </a:xfrm>
        </p:spPr>
        <p:txBody>
          <a:bodyPr>
            <a:normAutofit/>
          </a:bodyPr>
          <a:lstStyle>
            <a:lvl1pPr algn="l">
              <a:defRPr sz="3600">
                <a:solidFill>
                  <a:srgbClr val="0D6CB9"/>
                </a:solidFill>
                <a:latin typeface="+mn-lt"/>
              </a:defRPr>
            </a:lvl1pPr>
          </a:lstStyle>
          <a:p>
            <a:r>
              <a:rPr lang="en-US"/>
              <a:t>Click to add header</a:t>
            </a:r>
          </a:p>
        </p:txBody>
      </p:sp>
      <p:pic>
        <p:nvPicPr>
          <p:cNvPr id="2" name="Picture 1" descr="Logo, company name&#10;&#10;Description automatically generated">
            <a:extLst>
              <a:ext uri="{FF2B5EF4-FFF2-40B4-BE49-F238E27FC236}">
                <a16:creationId xmlns:a16="http://schemas.microsoft.com/office/drawing/2014/main" id="{9BBBBBA0-AAB0-4BC2-BDF1-8C90CA9DFF5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37747359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76E93DA6-A186-9940-9961-AE9EAE17F18C}"/>
              </a:ext>
            </a:extLst>
          </p:cNvPr>
          <p:cNvSpPr/>
          <p:nvPr userDrawn="1"/>
        </p:nvSpPr>
        <p:spPr>
          <a:xfrm>
            <a:off x="0" y="755373"/>
            <a:ext cx="12192000" cy="160571"/>
          </a:xfrm>
          <a:prstGeom prst="rect">
            <a:avLst/>
          </a:prstGeom>
          <a:solidFill>
            <a:schemeClr val="accent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ooter Placeholder 4">
            <a:extLst>
              <a:ext uri="{FF2B5EF4-FFF2-40B4-BE49-F238E27FC236}">
                <a16:creationId xmlns:a16="http://schemas.microsoft.com/office/drawing/2014/main" id="{969B0202-9DFD-4FCF-891E-B47E47F360B9}"/>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15" name="Slide Number Placeholder 5">
            <a:extLst>
              <a:ext uri="{FF2B5EF4-FFF2-40B4-BE49-F238E27FC236}">
                <a16:creationId xmlns:a16="http://schemas.microsoft.com/office/drawing/2014/main" id="{3887BB70-7752-40F0-9AD0-27AB3E938EEF}"/>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2320118" y="1495651"/>
            <a:ext cx="4462819"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2">
            <a:extLst>
              <a:ext uri="{FF2B5EF4-FFF2-40B4-BE49-F238E27FC236}">
                <a16:creationId xmlns:a16="http://schemas.microsoft.com/office/drawing/2014/main" id="{A07FE31F-6F7C-45E4-8003-85B28143C0EE}"/>
              </a:ext>
            </a:extLst>
          </p:cNvPr>
          <p:cNvSpPr>
            <a:spLocks noGrp="1"/>
          </p:cNvSpPr>
          <p:nvPr>
            <p:ph idx="13"/>
          </p:nvPr>
        </p:nvSpPr>
        <p:spPr>
          <a:xfrm>
            <a:off x="7077078" y="1478675"/>
            <a:ext cx="4462819"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Rectangle 16">
            <a:extLst>
              <a:ext uri="{FF2B5EF4-FFF2-40B4-BE49-F238E27FC236}">
                <a16:creationId xmlns:a16="http://schemas.microsoft.com/office/drawing/2014/main" id="{7A2EAA20-EA13-F943-95AF-7156B689A8C1}"/>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Date Placeholder 3">
            <a:extLst>
              <a:ext uri="{FF2B5EF4-FFF2-40B4-BE49-F238E27FC236}">
                <a16:creationId xmlns:a16="http://schemas.microsoft.com/office/drawing/2014/main" id="{49262BE9-D596-EE49-8507-B79D803EBB48}"/>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7/20/2021</a:t>
            </a:fld>
            <a:endParaRPr lang="en-US"/>
          </a:p>
        </p:txBody>
      </p:sp>
      <p:pic>
        <p:nvPicPr>
          <p:cNvPr id="22" name="Picture 21" descr="A close up of a sign&#10;&#10;Description automatically generated">
            <a:extLst>
              <a:ext uri="{FF2B5EF4-FFF2-40B4-BE49-F238E27FC236}">
                <a16:creationId xmlns:a16="http://schemas.microsoft.com/office/drawing/2014/main" id="{910B0988-AF98-C545-A6AB-AD57B467B0F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sp>
        <p:nvSpPr>
          <p:cNvPr id="23" name="Title 1">
            <a:extLst>
              <a:ext uri="{FF2B5EF4-FFF2-40B4-BE49-F238E27FC236}">
                <a16:creationId xmlns:a16="http://schemas.microsoft.com/office/drawing/2014/main" id="{BD5D7554-A478-8645-A569-84934EC2D6AE}"/>
              </a:ext>
            </a:extLst>
          </p:cNvPr>
          <p:cNvSpPr>
            <a:spLocks noGrp="1"/>
          </p:cNvSpPr>
          <p:nvPr>
            <p:ph type="title" hasCustomPrompt="1"/>
          </p:nvPr>
        </p:nvSpPr>
        <p:spPr>
          <a:xfrm>
            <a:off x="2212290" y="199694"/>
            <a:ext cx="9515883" cy="542429"/>
          </a:xfrm>
        </p:spPr>
        <p:txBody>
          <a:bodyPr>
            <a:normAutofit/>
          </a:bodyPr>
          <a:lstStyle>
            <a:lvl1pPr algn="l">
              <a:defRPr sz="3600">
                <a:solidFill>
                  <a:srgbClr val="0D6CB9"/>
                </a:solidFill>
                <a:latin typeface="+mn-lt"/>
              </a:defRPr>
            </a:lvl1pPr>
          </a:lstStyle>
          <a:p>
            <a:r>
              <a:rPr lang="en-US"/>
              <a:t>Click to add header</a:t>
            </a:r>
          </a:p>
        </p:txBody>
      </p:sp>
      <p:pic>
        <p:nvPicPr>
          <p:cNvPr id="2" name="Picture 1" descr="Logo, company name&#10;&#10;Description automatically generated">
            <a:extLst>
              <a:ext uri="{FF2B5EF4-FFF2-40B4-BE49-F238E27FC236}">
                <a16:creationId xmlns:a16="http://schemas.microsoft.com/office/drawing/2014/main" id="{13A586B6-7406-43F8-B07F-A8BD953D18A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4115139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descr="A group of people walking on a bridge&#10;&#10;Description automatically generated">
            <a:extLst>
              <a:ext uri="{FF2B5EF4-FFF2-40B4-BE49-F238E27FC236}">
                <a16:creationId xmlns:a16="http://schemas.microsoft.com/office/drawing/2014/main" id="{45223C62-28C3-4635-9AE9-ABBD588FC761}"/>
              </a:ext>
            </a:extLst>
          </p:cNvPr>
          <p:cNvPicPr>
            <a:picLocks noChangeAspect="1"/>
          </p:cNvPicPr>
          <p:nvPr userDrawn="1"/>
        </p:nvPicPr>
        <p:blipFill rotWithShape="1">
          <a:blip r:embed="rId2">
            <a:alphaModFix/>
            <a:extLst>
              <a:ext uri="{28A0092B-C50C-407E-A947-70E740481C1C}">
                <a14:useLocalDpi xmlns:a14="http://schemas.microsoft.com/office/drawing/2010/main" val="0"/>
              </a:ext>
            </a:extLst>
          </a:blip>
          <a:srcRect t="11888" b="4042"/>
          <a:stretch/>
        </p:blipFill>
        <p:spPr>
          <a:xfrm>
            <a:off x="0" y="0"/>
            <a:ext cx="12217429" cy="6858000"/>
          </a:xfrm>
          <a:prstGeom prst="rect">
            <a:avLst/>
          </a:prstGeom>
        </p:spPr>
      </p:pic>
      <p:sp>
        <p:nvSpPr>
          <p:cNvPr id="4" name="Rectangle 3">
            <a:extLst>
              <a:ext uri="{FF2B5EF4-FFF2-40B4-BE49-F238E27FC236}">
                <a16:creationId xmlns:a16="http://schemas.microsoft.com/office/drawing/2014/main" id="{0228147C-9AFB-495B-A485-811F7D37112A}"/>
              </a:ext>
            </a:extLst>
          </p:cNvPr>
          <p:cNvSpPr/>
          <p:nvPr userDrawn="1"/>
        </p:nvSpPr>
        <p:spPr>
          <a:xfrm>
            <a:off x="0" y="0"/>
            <a:ext cx="12217429" cy="685800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033EEE-3823-4FA0-9C86-2F8D1358CA62}"/>
              </a:ext>
            </a:extLst>
          </p:cNvPr>
          <p:cNvSpPr/>
          <p:nvPr userDrawn="1"/>
        </p:nvSpPr>
        <p:spPr>
          <a:xfrm>
            <a:off x="361507" y="0"/>
            <a:ext cx="1573619"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478F5A8A-81B1-4D06-B15C-B9423E8CC1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51312" y="233478"/>
            <a:ext cx="994008" cy="397604"/>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hasCustomPrompt="1"/>
          </p:nvPr>
        </p:nvSpPr>
        <p:spPr>
          <a:xfrm>
            <a:off x="2030819" y="3848669"/>
            <a:ext cx="5507665" cy="2416920"/>
          </a:xfrm>
          <a:noFill/>
          <a:ln>
            <a:noFill/>
          </a:ln>
        </p:spPr>
        <p:txBody>
          <a:bodyPr anchor="b">
            <a:noAutofit/>
          </a:bodyPr>
          <a:lstStyle>
            <a:lvl1pPr algn="l">
              <a:defRPr sz="5400">
                <a:solidFill>
                  <a:schemeClr val="accent1"/>
                </a:solidFill>
                <a:latin typeface="+mn-lt"/>
              </a:defRPr>
            </a:lvl1pPr>
          </a:lstStyle>
          <a:p>
            <a:r>
              <a:rPr lang="en-US"/>
              <a:t>Click to edit Master title or section break</a:t>
            </a:r>
          </a:p>
        </p:txBody>
      </p:sp>
      <p:pic>
        <p:nvPicPr>
          <p:cNvPr id="3" name="Picture 2" descr="Logo, company name&#10;&#10;Description automatically generated">
            <a:extLst>
              <a:ext uri="{FF2B5EF4-FFF2-40B4-BE49-F238E27FC236}">
                <a16:creationId xmlns:a16="http://schemas.microsoft.com/office/drawing/2014/main" id="{3B2691C8-17BF-4178-8EB9-778DEDDB1A73}"/>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03509" y="6173310"/>
            <a:ext cx="865233" cy="524798"/>
          </a:xfrm>
          <a:prstGeom prst="rect">
            <a:avLst/>
          </a:prstGeom>
        </p:spPr>
      </p:pic>
    </p:spTree>
    <p:extLst>
      <p:ext uri="{BB962C8B-B14F-4D97-AF65-F5344CB8AC3E}">
        <p14:creationId xmlns:p14="http://schemas.microsoft.com/office/powerpoint/2010/main" val="36131612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2_Title and Content">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577DCAAF-B02B-B24A-8AB0-956BA9E81D63}"/>
              </a:ext>
            </a:extLst>
          </p:cNvPr>
          <p:cNvSpPr/>
          <p:nvPr userDrawn="1"/>
        </p:nvSpPr>
        <p:spPr>
          <a:xfrm>
            <a:off x="0" y="755373"/>
            <a:ext cx="12192000" cy="160571"/>
          </a:xfrm>
          <a:prstGeom prst="rect">
            <a:avLst/>
          </a:prstGeom>
          <a:solidFill>
            <a:schemeClr val="accent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A6ECAAA4-813E-4564-BA0D-541DE6772C2B}"/>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19" name="Slide Number Placeholder 5">
            <a:extLst>
              <a:ext uri="{FF2B5EF4-FFF2-40B4-BE49-F238E27FC236}">
                <a16:creationId xmlns:a16="http://schemas.microsoft.com/office/drawing/2014/main" id="{627CC05B-DA50-4521-98AC-7116F4C50249}"/>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2251880" y="1285424"/>
            <a:ext cx="5308980"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0">
            <a:extLst>
              <a:ext uri="{FF2B5EF4-FFF2-40B4-BE49-F238E27FC236}">
                <a16:creationId xmlns:a16="http://schemas.microsoft.com/office/drawing/2014/main" id="{0F97521C-1BCE-4078-A60B-0FB9F0B5528E}"/>
              </a:ext>
            </a:extLst>
          </p:cNvPr>
          <p:cNvSpPr/>
          <p:nvPr userDrawn="1"/>
        </p:nvSpPr>
        <p:spPr>
          <a:xfrm>
            <a:off x="7719237" y="1285424"/>
            <a:ext cx="4114800" cy="4351338"/>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9">
            <a:extLst>
              <a:ext uri="{FF2B5EF4-FFF2-40B4-BE49-F238E27FC236}">
                <a16:creationId xmlns:a16="http://schemas.microsoft.com/office/drawing/2014/main" id="{4B1717F6-064F-44CB-A093-DF09DFF51A7D}"/>
              </a:ext>
            </a:extLst>
          </p:cNvPr>
          <p:cNvSpPr>
            <a:spLocks noGrp="1"/>
          </p:cNvSpPr>
          <p:nvPr>
            <p:ph type="body" sz="quarter" idx="13"/>
          </p:nvPr>
        </p:nvSpPr>
        <p:spPr>
          <a:xfrm>
            <a:off x="7719237" y="1285424"/>
            <a:ext cx="409248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a:extLst>
              <a:ext uri="{FF2B5EF4-FFF2-40B4-BE49-F238E27FC236}">
                <a16:creationId xmlns:a16="http://schemas.microsoft.com/office/drawing/2014/main" id="{4128DAB3-C658-FA4C-9183-4169F5C77E36}"/>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Date Placeholder 3">
            <a:extLst>
              <a:ext uri="{FF2B5EF4-FFF2-40B4-BE49-F238E27FC236}">
                <a16:creationId xmlns:a16="http://schemas.microsoft.com/office/drawing/2014/main" id="{53DBDFD6-DCC5-FE4D-9B49-5F5722AB86B0}"/>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7/20/2021</a:t>
            </a:fld>
            <a:endParaRPr lang="en-US"/>
          </a:p>
        </p:txBody>
      </p:sp>
      <p:pic>
        <p:nvPicPr>
          <p:cNvPr id="24" name="Picture 23" descr="A close up of a sign&#10;&#10;Description automatically generated">
            <a:extLst>
              <a:ext uri="{FF2B5EF4-FFF2-40B4-BE49-F238E27FC236}">
                <a16:creationId xmlns:a16="http://schemas.microsoft.com/office/drawing/2014/main" id="{8C24448D-6ADF-8442-A000-775910CD0DB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sp>
        <p:nvSpPr>
          <p:cNvPr id="25" name="Title 1">
            <a:extLst>
              <a:ext uri="{FF2B5EF4-FFF2-40B4-BE49-F238E27FC236}">
                <a16:creationId xmlns:a16="http://schemas.microsoft.com/office/drawing/2014/main" id="{1165CA6F-4364-244F-9ABF-4E81C4523BA3}"/>
              </a:ext>
            </a:extLst>
          </p:cNvPr>
          <p:cNvSpPr>
            <a:spLocks noGrp="1"/>
          </p:cNvSpPr>
          <p:nvPr>
            <p:ph type="title" hasCustomPrompt="1"/>
          </p:nvPr>
        </p:nvSpPr>
        <p:spPr>
          <a:xfrm>
            <a:off x="2212290" y="199694"/>
            <a:ext cx="9515883" cy="542429"/>
          </a:xfrm>
        </p:spPr>
        <p:txBody>
          <a:bodyPr>
            <a:normAutofit/>
          </a:bodyPr>
          <a:lstStyle>
            <a:lvl1pPr algn="l">
              <a:defRPr sz="3600">
                <a:solidFill>
                  <a:srgbClr val="0D6CB9"/>
                </a:solidFill>
                <a:latin typeface="+mn-lt"/>
              </a:defRPr>
            </a:lvl1pPr>
          </a:lstStyle>
          <a:p>
            <a:r>
              <a:rPr lang="en-US"/>
              <a:t>Click to add header</a:t>
            </a:r>
          </a:p>
        </p:txBody>
      </p:sp>
      <p:pic>
        <p:nvPicPr>
          <p:cNvPr id="2" name="Picture 1" descr="Logo, company name&#10;&#10;Description automatically generated">
            <a:extLst>
              <a:ext uri="{FF2B5EF4-FFF2-40B4-BE49-F238E27FC236}">
                <a16:creationId xmlns:a16="http://schemas.microsoft.com/office/drawing/2014/main" id="{4973D2B0-1CE9-493B-9925-CD6B89614F4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17551016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3_Title and Content">
    <p:spTree>
      <p:nvGrpSpPr>
        <p:cNvPr id="1" name=""/>
        <p:cNvGrpSpPr/>
        <p:nvPr/>
      </p:nvGrpSpPr>
      <p:grpSpPr>
        <a:xfrm>
          <a:off x="0" y="0"/>
          <a:ext cx="0" cy="0"/>
          <a:chOff x="0" y="0"/>
          <a:chExt cx="0" cy="0"/>
        </a:xfrm>
      </p:grpSpPr>
      <p:sp>
        <p:nvSpPr>
          <p:cNvPr id="24" name="Footer Placeholder 4">
            <a:extLst>
              <a:ext uri="{FF2B5EF4-FFF2-40B4-BE49-F238E27FC236}">
                <a16:creationId xmlns:a16="http://schemas.microsoft.com/office/drawing/2014/main" id="{67CC9ED6-411A-4AA2-93D9-7C6C1FA6EC0C}"/>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25" name="Slide Number Placeholder 5">
            <a:extLst>
              <a:ext uri="{FF2B5EF4-FFF2-40B4-BE49-F238E27FC236}">
                <a16:creationId xmlns:a16="http://schemas.microsoft.com/office/drawing/2014/main" id="{164CE446-9449-45AF-9B88-2402D6E072B4}"/>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11" name="Rectangle 10">
            <a:extLst>
              <a:ext uri="{FF2B5EF4-FFF2-40B4-BE49-F238E27FC236}">
                <a16:creationId xmlns:a16="http://schemas.microsoft.com/office/drawing/2014/main" id="{3C630556-1203-444D-9406-8EE318B5B62D}"/>
              </a:ext>
            </a:extLst>
          </p:cNvPr>
          <p:cNvSpPr/>
          <p:nvPr userDrawn="1"/>
        </p:nvSpPr>
        <p:spPr>
          <a:xfrm>
            <a:off x="2523919" y="3223527"/>
            <a:ext cx="2200275" cy="447675"/>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15910CA-54F1-4812-905F-477F1B94A069}"/>
              </a:ext>
            </a:extLst>
          </p:cNvPr>
          <p:cNvSpPr/>
          <p:nvPr userDrawn="1"/>
        </p:nvSpPr>
        <p:spPr>
          <a:xfrm>
            <a:off x="4833731" y="3223527"/>
            <a:ext cx="2200275" cy="447675"/>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312D5BA-B9DC-4C3A-8F29-0221C1A88107}"/>
              </a:ext>
            </a:extLst>
          </p:cNvPr>
          <p:cNvSpPr/>
          <p:nvPr userDrawn="1"/>
        </p:nvSpPr>
        <p:spPr>
          <a:xfrm>
            <a:off x="7143543" y="3223527"/>
            <a:ext cx="2200275" cy="447675"/>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DFE10E2-8D3B-4767-B6E0-27F1C0B4C047}"/>
              </a:ext>
            </a:extLst>
          </p:cNvPr>
          <p:cNvSpPr/>
          <p:nvPr userDrawn="1"/>
        </p:nvSpPr>
        <p:spPr>
          <a:xfrm>
            <a:off x="9453355" y="3223291"/>
            <a:ext cx="2200275" cy="447675"/>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D2E6F3C4-95C1-49A1-8C1A-8B07DC3E6F2A}"/>
              </a:ext>
            </a:extLst>
          </p:cNvPr>
          <p:cNvCxnSpPr>
            <a:cxnSpLocks/>
          </p:cNvCxnSpPr>
          <p:nvPr userDrawn="1"/>
        </p:nvCxnSpPr>
        <p:spPr>
          <a:xfrm flipH="1" flipV="1">
            <a:off x="3616912" y="3681599"/>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E8C7092-4FAF-491B-95F5-3A72870FA8DD}"/>
              </a:ext>
            </a:extLst>
          </p:cNvPr>
          <p:cNvCxnSpPr>
            <a:cxnSpLocks/>
          </p:cNvCxnSpPr>
          <p:nvPr userDrawn="1"/>
        </p:nvCxnSpPr>
        <p:spPr>
          <a:xfrm flipH="1" flipV="1">
            <a:off x="5929105" y="2390135"/>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3C78854-7097-4280-ABBA-C6320921F609}"/>
              </a:ext>
            </a:extLst>
          </p:cNvPr>
          <p:cNvCxnSpPr>
            <a:cxnSpLocks/>
          </p:cNvCxnSpPr>
          <p:nvPr userDrawn="1"/>
        </p:nvCxnSpPr>
        <p:spPr>
          <a:xfrm flipH="1" flipV="1">
            <a:off x="8217485" y="3681598"/>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0C4280E-0FDC-4BFA-9394-244BF06A903F}"/>
              </a:ext>
            </a:extLst>
          </p:cNvPr>
          <p:cNvCxnSpPr>
            <a:cxnSpLocks/>
          </p:cNvCxnSpPr>
          <p:nvPr userDrawn="1"/>
        </p:nvCxnSpPr>
        <p:spPr>
          <a:xfrm flipH="1" flipV="1">
            <a:off x="10443956" y="2390134"/>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9A2BD7F4-C9CD-5E45-8A88-B96A3E033E78}"/>
              </a:ext>
            </a:extLst>
          </p:cNvPr>
          <p:cNvSpPr/>
          <p:nvPr userDrawn="1"/>
        </p:nvSpPr>
        <p:spPr>
          <a:xfrm>
            <a:off x="0" y="755373"/>
            <a:ext cx="12192000" cy="160571"/>
          </a:xfrm>
          <a:prstGeom prst="rect">
            <a:avLst/>
          </a:prstGeom>
          <a:solidFill>
            <a:schemeClr val="accent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EB4592BA-DF80-CC4D-BC9D-88314565611D}"/>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Date Placeholder 3">
            <a:extLst>
              <a:ext uri="{FF2B5EF4-FFF2-40B4-BE49-F238E27FC236}">
                <a16:creationId xmlns:a16="http://schemas.microsoft.com/office/drawing/2014/main" id="{C9F3F664-C802-7249-A764-71E581FA3D84}"/>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7/20/2021</a:t>
            </a:fld>
            <a:endParaRPr lang="en-US"/>
          </a:p>
        </p:txBody>
      </p:sp>
      <p:pic>
        <p:nvPicPr>
          <p:cNvPr id="34" name="Picture 33" descr="A close up of a sign&#10;&#10;Description automatically generated">
            <a:extLst>
              <a:ext uri="{FF2B5EF4-FFF2-40B4-BE49-F238E27FC236}">
                <a16:creationId xmlns:a16="http://schemas.microsoft.com/office/drawing/2014/main" id="{D467C9B8-BC4D-7F47-8AA0-AA2F4BE0A22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sp>
        <p:nvSpPr>
          <p:cNvPr id="35" name="Title 1">
            <a:extLst>
              <a:ext uri="{FF2B5EF4-FFF2-40B4-BE49-F238E27FC236}">
                <a16:creationId xmlns:a16="http://schemas.microsoft.com/office/drawing/2014/main" id="{6D8DE5CC-1AD4-EE46-B391-85AE43951FAF}"/>
              </a:ext>
            </a:extLst>
          </p:cNvPr>
          <p:cNvSpPr>
            <a:spLocks noGrp="1"/>
          </p:cNvSpPr>
          <p:nvPr>
            <p:ph type="title" hasCustomPrompt="1"/>
          </p:nvPr>
        </p:nvSpPr>
        <p:spPr>
          <a:xfrm>
            <a:off x="2212290" y="199694"/>
            <a:ext cx="9515883" cy="542429"/>
          </a:xfrm>
        </p:spPr>
        <p:txBody>
          <a:bodyPr>
            <a:normAutofit/>
          </a:bodyPr>
          <a:lstStyle>
            <a:lvl1pPr algn="l">
              <a:defRPr sz="3600">
                <a:solidFill>
                  <a:srgbClr val="0D6CB9"/>
                </a:solidFill>
                <a:latin typeface="+mn-lt"/>
              </a:defRPr>
            </a:lvl1pPr>
          </a:lstStyle>
          <a:p>
            <a:r>
              <a:rPr lang="en-US"/>
              <a:t>Click to add header</a:t>
            </a:r>
          </a:p>
        </p:txBody>
      </p:sp>
      <p:pic>
        <p:nvPicPr>
          <p:cNvPr id="2" name="Picture 1" descr="Logo, company name&#10;&#10;Description automatically generated">
            <a:extLst>
              <a:ext uri="{FF2B5EF4-FFF2-40B4-BE49-F238E27FC236}">
                <a16:creationId xmlns:a16="http://schemas.microsoft.com/office/drawing/2014/main" id="{CAF8FDEC-6588-41D9-99DC-18FE86AD052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18906788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4_Title and Content">
    <p:spTree>
      <p:nvGrpSpPr>
        <p:cNvPr id="1" name=""/>
        <p:cNvGrpSpPr/>
        <p:nvPr/>
      </p:nvGrpSpPr>
      <p:grpSpPr>
        <a:xfrm>
          <a:off x="0" y="0"/>
          <a:ext cx="0" cy="0"/>
          <a:chOff x="0" y="0"/>
          <a:chExt cx="0" cy="0"/>
        </a:xfrm>
      </p:grpSpPr>
      <p:sp>
        <p:nvSpPr>
          <p:cNvPr id="22" name="Footer Placeholder 4">
            <a:extLst>
              <a:ext uri="{FF2B5EF4-FFF2-40B4-BE49-F238E27FC236}">
                <a16:creationId xmlns:a16="http://schemas.microsoft.com/office/drawing/2014/main" id="{52249239-F68B-4147-B1D1-C5BAEF52ACB1}"/>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23" name="Slide Number Placeholder 5">
            <a:extLst>
              <a:ext uri="{FF2B5EF4-FFF2-40B4-BE49-F238E27FC236}">
                <a16:creationId xmlns:a16="http://schemas.microsoft.com/office/drawing/2014/main" id="{B4F8CBC6-0EA4-454E-9AE7-330D0B07DBA8}"/>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10" name="Rectangle 9">
            <a:extLst>
              <a:ext uri="{FF2B5EF4-FFF2-40B4-BE49-F238E27FC236}">
                <a16:creationId xmlns:a16="http://schemas.microsoft.com/office/drawing/2014/main" id="{52A689B4-7CB5-4150-A72A-0CECA6C94C1B}"/>
              </a:ext>
            </a:extLst>
          </p:cNvPr>
          <p:cNvSpPr/>
          <p:nvPr userDrawn="1"/>
        </p:nvSpPr>
        <p:spPr>
          <a:xfrm>
            <a:off x="2381529" y="1242035"/>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C30B6CA-CF8E-4672-850C-BD70C9603821}"/>
              </a:ext>
            </a:extLst>
          </p:cNvPr>
          <p:cNvSpPr/>
          <p:nvPr userDrawn="1"/>
        </p:nvSpPr>
        <p:spPr>
          <a:xfrm>
            <a:off x="2381528" y="3731447"/>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DFA0AC-AA6C-48D9-975D-40B547596326}"/>
              </a:ext>
            </a:extLst>
          </p:cNvPr>
          <p:cNvSpPr/>
          <p:nvPr userDrawn="1"/>
        </p:nvSpPr>
        <p:spPr>
          <a:xfrm>
            <a:off x="7223399" y="1226548"/>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CE3B6A9-6BD0-49EC-BAE1-4EA85B6203D7}"/>
              </a:ext>
            </a:extLst>
          </p:cNvPr>
          <p:cNvSpPr/>
          <p:nvPr userDrawn="1"/>
        </p:nvSpPr>
        <p:spPr>
          <a:xfrm>
            <a:off x="7255633" y="3728614"/>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12">
            <a:extLst>
              <a:ext uri="{FF2B5EF4-FFF2-40B4-BE49-F238E27FC236}">
                <a16:creationId xmlns:a16="http://schemas.microsoft.com/office/drawing/2014/main" id="{D7ACE795-39A5-44AF-BE69-ACAD8F831018}"/>
              </a:ext>
            </a:extLst>
          </p:cNvPr>
          <p:cNvSpPr>
            <a:spLocks noGrp="1"/>
          </p:cNvSpPr>
          <p:nvPr>
            <p:ph type="body" sz="quarter" idx="14"/>
          </p:nvPr>
        </p:nvSpPr>
        <p:spPr>
          <a:xfrm>
            <a:off x="2428686" y="1289300"/>
            <a:ext cx="4462841" cy="1847185"/>
          </a:xfrm>
          <a:prstGeom prst="rect">
            <a:avLst/>
          </a:prstGeom>
        </p:spPr>
        <p:txBody>
          <a:bodyPr/>
          <a:lstStyle>
            <a:lvl1pPr>
              <a:buClr>
                <a:schemeClr val="accent2"/>
              </a:buClr>
              <a:defRPr sz="2400">
                <a:solidFill>
                  <a:schemeClr val="tx1">
                    <a:lumMod val="65000"/>
                    <a:lumOff val="35000"/>
                  </a:schemeClr>
                </a:solidFill>
              </a:defRPr>
            </a:lvl1pPr>
            <a:lvl2pPr marL="800100" indent="-342900">
              <a:buClr>
                <a:srgbClr val="0D6CB9"/>
              </a:buClr>
              <a:buFont typeface="Arial" panose="020B0604020202020204" pitchFamily="34" charset="0"/>
              <a:buChar char="•"/>
              <a:defRPr sz="2000">
                <a:solidFill>
                  <a:schemeClr val="tx1">
                    <a:lumMod val="65000"/>
                    <a:lumOff val="35000"/>
                  </a:schemeClr>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5" name="Text Placeholder 12">
            <a:extLst>
              <a:ext uri="{FF2B5EF4-FFF2-40B4-BE49-F238E27FC236}">
                <a16:creationId xmlns:a16="http://schemas.microsoft.com/office/drawing/2014/main" id="{D70694BD-2766-4F24-B88E-F6B550AE666B}"/>
              </a:ext>
            </a:extLst>
          </p:cNvPr>
          <p:cNvSpPr>
            <a:spLocks noGrp="1"/>
          </p:cNvSpPr>
          <p:nvPr>
            <p:ph type="body" sz="quarter" idx="15"/>
          </p:nvPr>
        </p:nvSpPr>
        <p:spPr>
          <a:xfrm>
            <a:off x="2428685" y="3791366"/>
            <a:ext cx="4462841" cy="1847185"/>
          </a:xfrm>
          <a:prstGeom prst="rect">
            <a:avLst/>
          </a:prstGeom>
        </p:spPr>
        <p:txBody>
          <a:bodyPr/>
          <a:lstStyle>
            <a:lvl1pPr>
              <a:buClr>
                <a:schemeClr val="accent2"/>
              </a:buClr>
              <a:defRPr sz="2400">
                <a:solidFill>
                  <a:schemeClr val="tx1">
                    <a:lumMod val="65000"/>
                    <a:lumOff val="35000"/>
                  </a:schemeClr>
                </a:solidFill>
              </a:defRPr>
            </a:lvl1pPr>
            <a:lvl2pPr marL="685800" indent="-228600">
              <a:buClr>
                <a:srgbClr val="0D6CB9"/>
              </a:buClr>
              <a:buFont typeface="Arial" panose="020B0604020202020204" pitchFamily="34" charset="0"/>
              <a:buChar char="•"/>
              <a:defRPr sz="2000">
                <a:solidFill>
                  <a:schemeClr val="tx1">
                    <a:lumMod val="65000"/>
                    <a:lumOff val="35000"/>
                  </a:schemeClr>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6" name="Text Placeholder 12">
            <a:extLst>
              <a:ext uri="{FF2B5EF4-FFF2-40B4-BE49-F238E27FC236}">
                <a16:creationId xmlns:a16="http://schemas.microsoft.com/office/drawing/2014/main" id="{1246A60D-83B3-4754-B14D-1E822DFD43F5}"/>
              </a:ext>
            </a:extLst>
          </p:cNvPr>
          <p:cNvSpPr>
            <a:spLocks noGrp="1"/>
          </p:cNvSpPr>
          <p:nvPr>
            <p:ph type="body" sz="quarter" idx="16"/>
          </p:nvPr>
        </p:nvSpPr>
        <p:spPr>
          <a:xfrm>
            <a:off x="7270557" y="1270715"/>
            <a:ext cx="4462841" cy="1847185"/>
          </a:xfrm>
          <a:prstGeom prst="rect">
            <a:avLst/>
          </a:prstGeom>
        </p:spPr>
        <p:txBody>
          <a:bodyPr/>
          <a:lstStyle>
            <a:lvl1pPr>
              <a:buClr>
                <a:schemeClr val="accent2"/>
              </a:buClr>
              <a:defRPr sz="2400">
                <a:solidFill>
                  <a:schemeClr val="tx1">
                    <a:lumMod val="65000"/>
                    <a:lumOff val="35000"/>
                  </a:schemeClr>
                </a:solidFill>
              </a:defRPr>
            </a:lvl1pPr>
            <a:lvl2pPr marL="685800" indent="-228600">
              <a:buClr>
                <a:srgbClr val="0D6CB9"/>
              </a:buClr>
              <a:buFont typeface="Arial" panose="020B0604020202020204" pitchFamily="34" charset="0"/>
              <a:buChar char="•"/>
              <a:defRPr sz="2000">
                <a:solidFill>
                  <a:schemeClr val="tx1">
                    <a:lumMod val="65000"/>
                    <a:lumOff val="35000"/>
                  </a:schemeClr>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7" name="Text Placeholder 12">
            <a:extLst>
              <a:ext uri="{FF2B5EF4-FFF2-40B4-BE49-F238E27FC236}">
                <a16:creationId xmlns:a16="http://schemas.microsoft.com/office/drawing/2014/main" id="{9C65ADA2-B7F5-41AA-B308-B1E34FA3F68B}"/>
              </a:ext>
            </a:extLst>
          </p:cNvPr>
          <p:cNvSpPr>
            <a:spLocks noGrp="1"/>
          </p:cNvSpPr>
          <p:nvPr>
            <p:ph type="body" sz="quarter" idx="17"/>
          </p:nvPr>
        </p:nvSpPr>
        <p:spPr>
          <a:xfrm>
            <a:off x="7349950" y="3791366"/>
            <a:ext cx="4462841" cy="1847185"/>
          </a:xfrm>
          <a:prstGeom prst="rect">
            <a:avLst/>
          </a:prstGeom>
        </p:spPr>
        <p:txBody>
          <a:bodyPr/>
          <a:lstStyle>
            <a:lvl1pPr>
              <a:buClr>
                <a:schemeClr val="accent2"/>
              </a:buClr>
              <a:defRPr sz="2400">
                <a:solidFill>
                  <a:schemeClr val="tx1">
                    <a:lumMod val="65000"/>
                    <a:lumOff val="35000"/>
                  </a:schemeClr>
                </a:solidFill>
              </a:defRPr>
            </a:lvl1pPr>
            <a:lvl2pPr marL="685800" indent="-228600">
              <a:buClr>
                <a:srgbClr val="0D6CB9"/>
              </a:buClr>
              <a:buFont typeface="Arial" panose="020B0604020202020204" pitchFamily="34" charset="0"/>
              <a:buChar char="•"/>
              <a:defRPr sz="2000">
                <a:solidFill>
                  <a:schemeClr val="tx1">
                    <a:lumMod val="65000"/>
                    <a:lumOff val="35000"/>
                  </a:schemeClr>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pic>
        <p:nvPicPr>
          <p:cNvPr id="25" name="Picture 24" descr="A close up of a sign&#10;&#10;Description automatically generated">
            <a:extLst>
              <a:ext uri="{FF2B5EF4-FFF2-40B4-BE49-F238E27FC236}">
                <a16:creationId xmlns:a16="http://schemas.microsoft.com/office/drawing/2014/main" id="{FDDB49D4-8143-9B46-A2E3-F54C2E2C226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sp>
        <p:nvSpPr>
          <p:cNvPr id="27" name="Date Placeholder 3">
            <a:extLst>
              <a:ext uri="{FF2B5EF4-FFF2-40B4-BE49-F238E27FC236}">
                <a16:creationId xmlns:a16="http://schemas.microsoft.com/office/drawing/2014/main" id="{E45AD176-A492-564A-9120-30D5931E75EB}"/>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7/20/2021</a:t>
            </a:fld>
            <a:endParaRPr lang="en-US"/>
          </a:p>
        </p:txBody>
      </p:sp>
      <p:sp>
        <p:nvSpPr>
          <p:cNvPr id="28" name="Rectangle 27">
            <a:extLst>
              <a:ext uri="{FF2B5EF4-FFF2-40B4-BE49-F238E27FC236}">
                <a16:creationId xmlns:a16="http://schemas.microsoft.com/office/drawing/2014/main" id="{FA2D2368-DB91-5641-B72D-CAD3B3692E26}"/>
              </a:ext>
            </a:extLst>
          </p:cNvPr>
          <p:cNvSpPr/>
          <p:nvPr userDrawn="1"/>
        </p:nvSpPr>
        <p:spPr>
          <a:xfrm>
            <a:off x="0" y="755373"/>
            <a:ext cx="12192000" cy="160571"/>
          </a:xfrm>
          <a:prstGeom prst="rect">
            <a:avLst/>
          </a:prstGeom>
          <a:solidFill>
            <a:schemeClr val="accent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2FE50E5-E585-294D-8EA1-6FF47F94FAEF}"/>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Date Placeholder 3">
            <a:extLst>
              <a:ext uri="{FF2B5EF4-FFF2-40B4-BE49-F238E27FC236}">
                <a16:creationId xmlns:a16="http://schemas.microsoft.com/office/drawing/2014/main" id="{24516B70-534E-B846-AFCE-7DEC40C1C0F1}"/>
              </a:ext>
            </a:extLst>
          </p:cNvPr>
          <p:cNvSpPr txBox="1">
            <a:spLocks/>
          </p:cNvSpPr>
          <p:nvPr userDrawn="1"/>
        </p:nvSpPr>
        <p:spPr>
          <a:xfrm>
            <a:off x="243484" y="6492875"/>
            <a:ext cx="1585316"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A6A0AD2-53AF-4D84-8AC9-3DBC493F2F75}" type="datetimeFigureOut">
              <a:rPr lang="en-US" smtClean="0"/>
              <a:pPr/>
              <a:t>7/20/2021</a:t>
            </a:fld>
            <a:endParaRPr lang="en-US"/>
          </a:p>
        </p:txBody>
      </p:sp>
      <p:pic>
        <p:nvPicPr>
          <p:cNvPr id="31" name="Picture 30" descr="A close up of a sign&#10;&#10;Description automatically generated">
            <a:extLst>
              <a:ext uri="{FF2B5EF4-FFF2-40B4-BE49-F238E27FC236}">
                <a16:creationId xmlns:a16="http://schemas.microsoft.com/office/drawing/2014/main" id="{1D042591-5AE2-0747-992B-D8913100411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sp>
        <p:nvSpPr>
          <p:cNvPr id="32" name="Title 1">
            <a:extLst>
              <a:ext uri="{FF2B5EF4-FFF2-40B4-BE49-F238E27FC236}">
                <a16:creationId xmlns:a16="http://schemas.microsoft.com/office/drawing/2014/main" id="{6BF1E2C7-B4C7-9940-9534-D5A78B0DBD66}"/>
              </a:ext>
            </a:extLst>
          </p:cNvPr>
          <p:cNvSpPr>
            <a:spLocks noGrp="1"/>
          </p:cNvSpPr>
          <p:nvPr>
            <p:ph type="title" hasCustomPrompt="1"/>
          </p:nvPr>
        </p:nvSpPr>
        <p:spPr>
          <a:xfrm>
            <a:off x="2212290" y="199694"/>
            <a:ext cx="9515883" cy="542429"/>
          </a:xfrm>
        </p:spPr>
        <p:txBody>
          <a:bodyPr>
            <a:normAutofit/>
          </a:bodyPr>
          <a:lstStyle>
            <a:lvl1pPr algn="l">
              <a:defRPr sz="3600">
                <a:solidFill>
                  <a:srgbClr val="0D6CB9"/>
                </a:solidFill>
                <a:latin typeface="+mn-lt"/>
              </a:defRPr>
            </a:lvl1pPr>
          </a:lstStyle>
          <a:p>
            <a:r>
              <a:rPr lang="en-US"/>
              <a:t>Click to add header</a:t>
            </a:r>
          </a:p>
        </p:txBody>
      </p:sp>
      <p:pic>
        <p:nvPicPr>
          <p:cNvPr id="2" name="Picture 1" descr="Logo, company name&#10;&#10;Description automatically generated">
            <a:extLst>
              <a:ext uri="{FF2B5EF4-FFF2-40B4-BE49-F238E27FC236}">
                <a16:creationId xmlns:a16="http://schemas.microsoft.com/office/drawing/2014/main" id="{5BF0BE0F-8278-429A-ABC4-48862EE15D9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35834570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1_Title and Conten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1BE9050-50FF-4330-8FD2-DAA2A68D4BF7}"/>
              </a:ext>
            </a:extLst>
          </p:cNvPr>
          <p:cNvSpPr>
            <a:spLocks noGrp="1"/>
          </p:cNvSpPr>
          <p:nvPr>
            <p:ph type="dt" sz="half" idx="10"/>
          </p:nvPr>
        </p:nvSpPr>
        <p:spPr>
          <a:xfrm>
            <a:off x="627797" y="6492875"/>
            <a:ext cx="2743200" cy="365125"/>
          </a:xfrm>
        </p:spPr>
        <p:txBody>
          <a:bodyPr/>
          <a:lstStyle/>
          <a:p>
            <a:fld id="{FA6A0AD2-53AF-4D84-8AC9-3DBC493F2F75}" type="datetimeFigureOut">
              <a:rPr lang="en-US" smtClean="0"/>
              <a:t>7/20/2021</a:t>
            </a:fld>
            <a:endParaRPr lang="en-US"/>
          </a:p>
        </p:txBody>
      </p:sp>
      <p:sp>
        <p:nvSpPr>
          <p:cNvPr id="5" name="Footer Placeholder 4">
            <a:extLst>
              <a:ext uri="{FF2B5EF4-FFF2-40B4-BE49-F238E27FC236}">
                <a16:creationId xmlns:a16="http://schemas.microsoft.com/office/drawing/2014/main" id="{FBC81A91-6111-4E0C-A869-7E9C2FDE4082}"/>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6" name="Slide Number Placeholder 5">
            <a:extLst>
              <a:ext uri="{FF2B5EF4-FFF2-40B4-BE49-F238E27FC236}">
                <a16:creationId xmlns:a16="http://schemas.microsoft.com/office/drawing/2014/main" id="{FE95038C-8DCC-497B-8852-2117A77C83F9}"/>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Tree>
    <p:extLst>
      <p:ext uri="{BB962C8B-B14F-4D97-AF65-F5344CB8AC3E}">
        <p14:creationId xmlns:p14="http://schemas.microsoft.com/office/powerpoint/2010/main" val="37634836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5_Title and Content">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17A0E8C-5BD7-4700-910D-186567B7387F}"/>
              </a:ext>
            </a:extLst>
          </p:cNvPr>
          <p:cNvSpPr/>
          <p:nvPr userDrawn="1"/>
        </p:nvSpPr>
        <p:spPr>
          <a:xfrm>
            <a:off x="0" y="164595"/>
            <a:ext cx="12192000" cy="751350"/>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ooter Placeholder 4">
            <a:extLst>
              <a:ext uri="{FF2B5EF4-FFF2-40B4-BE49-F238E27FC236}">
                <a16:creationId xmlns:a16="http://schemas.microsoft.com/office/drawing/2014/main" id="{525C8F73-2D17-4CBB-8381-D1323C9DA8B9}"/>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15" name="Slide Number Placeholder 5">
            <a:extLst>
              <a:ext uri="{FF2B5EF4-FFF2-40B4-BE49-F238E27FC236}">
                <a16:creationId xmlns:a16="http://schemas.microsoft.com/office/drawing/2014/main" id="{B333C5E1-1EDD-41B7-9D2F-B0420BABB61A}"/>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2201841" y="167275"/>
            <a:ext cx="9630770" cy="751350"/>
          </a:xfrm>
        </p:spPr>
        <p:txBody>
          <a:bodyPr>
            <a:normAutofit/>
          </a:bodyPr>
          <a:lstStyle>
            <a:lvl1pPr algn="l">
              <a:defRPr sz="3600">
                <a:solidFill>
                  <a:schemeClr val="accent1"/>
                </a:solidFill>
                <a:latin typeface="+mn-lt"/>
              </a:defRPr>
            </a:lvl1pPr>
          </a:lstStyle>
          <a:p>
            <a:r>
              <a:rPr lang="en-US"/>
              <a:t>Click to add header</a:t>
            </a:r>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2347415" y="1495651"/>
            <a:ext cx="8988726"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Rectangle 16">
            <a:extLst>
              <a:ext uri="{FF2B5EF4-FFF2-40B4-BE49-F238E27FC236}">
                <a16:creationId xmlns:a16="http://schemas.microsoft.com/office/drawing/2014/main" id="{919BB631-3C3A-404F-9486-4A9AD6558D7E}"/>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ate Placeholder 3">
            <a:extLst>
              <a:ext uri="{FF2B5EF4-FFF2-40B4-BE49-F238E27FC236}">
                <a16:creationId xmlns:a16="http://schemas.microsoft.com/office/drawing/2014/main" id="{77C9D04E-46AF-E54D-9D39-9FEF71633000}"/>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7/20/2021</a:t>
            </a:fld>
            <a:endParaRPr lang="en-US"/>
          </a:p>
        </p:txBody>
      </p:sp>
      <p:pic>
        <p:nvPicPr>
          <p:cNvPr id="19" name="Picture 18" descr="A close up of a sign&#10;&#10;Description automatically generated">
            <a:extLst>
              <a:ext uri="{FF2B5EF4-FFF2-40B4-BE49-F238E27FC236}">
                <a16:creationId xmlns:a16="http://schemas.microsoft.com/office/drawing/2014/main" id="{DAF1344F-A4C1-B246-84D0-1D67018FF5F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pic>
        <p:nvPicPr>
          <p:cNvPr id="4" name="Picture 3" descr="Logo, company name&#10;&#10;Description automatically generated">
            <a:extLst>
              <a:ext uri="{FF2B5EF4-FFF2-40B4-BE49-F238E27FC236}">
                <a16:creationId xmlns:a16="http://schemas.microsoft.com/office/drawing/2014/main" id="{715CADD9-290D-480D-B381-B762CBC85CC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35986490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6_Title and Content">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0C87E2D-FAD5-4CD6-9B9E-DF4D175EE0DC}"/>
              </a:ext>
            </a:extLst>
          </p:cNvPr>
          <p:cNvSpPr/>
          <p:nvPr userDrawn="1"/>
        </p:nvSpPr>
        <p:spPr>
          <a:xfrm>
            <a:off x="0" y="164595"/>
            <a:ext cx="12192000" cy="751350"/>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ate Placeholder 3">
            <a:extLst>
              <a:ext uri="{FF2B5EF4-FFF2-40B4-BE49-F238E27FC236}">
                <a16:creationId xmlns:a16="http://schemas.microsoft.com/office/drawing/2014/main" id="{E4F90356-E557-4622-94C2-A683DA8E878E}"/>
              </a:ext>
            </a:extLst>
          </p:cNvPr>
          <p:cNvSpPr>
            <a:spLocks noGrp="1"/>
          </p:cNvSpPr>
          <p:nvPr>
            <p:ph type="dt" sz="half" idx="10"/>
          </p:nvPr>
        </p:nvSpPr>
        <p:spPr>
          <a:xfrm>
            <a:off x="627797" y="6492875"/>
            <a:ext cx="2743200" cy="365125"/>
          </a:xfrm>
        </p:spPr>
        <p:txBody>
          <a:bodyPr/>
          <a:lstStyle/>
          <a:p>
            <a:fld id="{FA6A0AD2-53AF-4D84-8AC9-3DBC493F2F75}" type="datetimeFigureOut">
              <a:rPr lang="en-US" smtClean="0"/>
              <a:t>7/20/2021</a:t>
            </a:fld>
            <a:endParaRPr lang="en-US"/>
          </a:p>
        </p:txBody>
      </p:sp>
      <p:sp>
        <p:nvSpPr>
          <p:cNvPr id="14" name="Footer Placeholder 4">
            <a:extLst>
              <a:ext uri="{FF2B5EF4-FFF2-40B4-BE49-F238E27FC236}">
                <a16:creationId xmlns:a16="http://schemas.microsoft.com/office/drawing/2014/main" id="{969B0202-9DFD-4FCF-891E-B47E47F360B9}"/>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15" name="Slide Number Placeholder 5">
            <a:extLst>
              <a:ext uri="{FF2B5EF4-FFF2-40B4-BE49-F238E27FC236}">
                <a16:creationId xmlns:a16="http://schemas.microsoft.com/office/drawing/2014/main" id="{3887BB70-7752-40F0-9AD0-27AB3E938EEF}"/>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2320119" y="153230"/>
            <a:ext cx="9513918" cy="751350"/>
          </a:xfrm>
        </p:spPr>
        <p:txBody>
          <a:bodyPr>
            <a:normAutofit/>
          </a:bodyPr>
          <a:lstStyle>
            <a:lvl1pPr algn="l">
              <a:defRPr sz="3600">
                <a:solidFill>
                  <a:schemeClr val="accent1"/>
                </a:solidFill>
                <a:latin typeface="+mn-lt"/>
              </a:defRPr>
            </a:lvl1pPr>
          </a:lstStyle>
          <a:p>
            <a:r>
              <a:rPr lang="en-US"/>
              <a:t>Click to add header</a:t>
            </a:r>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2320118" y="1495651"/>
            <a:ext cx="4462819"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2">
            <a:extLst>
              <a:ext uri="{FF2B5EF4-FFF2-40B4-BE49-F238E27FC236}">
                <a16:creationId xmlns:a16="http://schemas.microsoft.com/office/drawing/2014/main" id="{A07FE31F-6F7C-45E4-8003-85B28143C0EE}"/>
              </a:ext>
            </a:extLst>
          </p:cNvPr>
          <p:cNvSpPr>
            <a:spLocks noGrp="1"/>
          </p:cNvSpPr>
          <p:nvPr>
            <p:ph idx="13"/>
          </p:nvPr>
        </p:nvSpPr>
        <p:spPr>
          <a:xfrm>
            <a:off x="7077078" y="1478675"/>
            <a:ext cx="4462819"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Rectangle 17">
            <a:extLst>
              <a:ext uri="{FF2B5EF4-FFF2-40B4-BE49-F238E27FC236}">
                <a16:creationId xmlns:a16="http://schemas.microsoft.com/office/drawing/2014/main" id="{9757E269-44EA-2844-9B22-F017403D625E}"/>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Date Placeholder 3">
            <a:extLst>
              <a:ext uri="{FF2B5EF4-FFF2-40B4-BE49-F238E27FC236}">
                <a16:creationId xmlns:a16="http://schemas.microsoft.com/office/drawing/2014/main" id="{AEB296D3-703D-C04F-9ED9-0F2A0F4651CC}"/>
              </a:ext>
            </a:extLst>
          </p:cNvPr>
          <p:cNvSpPr txBox="1">
            <a:spLocks/>
          </p:cNvSpPr>
          <p:nvPr userDrawn="1"/>
        </p:nvSpPr>
        <p:spPr>
          <a:xfrm>
            <a:off x="243484" y="6492875"/>
            <a:ext cx="1585316"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A6A0AD2-53AF-4D84-8AC9-3DBC493F2F75}" type="datetimeFigureOut">
              <a:rPr lang="en-US" smtClean="0"/>
              <a:pPr/>
              <a:t>7/20/2021</a:t>
            </a:fld>
            <a:endParaRPr lang="en-US"/>
          </a:p>
        </p:txBody>
      </p:sp>
      <p:pic>
        <p:nvPicPr>
          <p:cNvPr id="20" name="Picture 19" descr="A close up of a sign&#10;&#10;Description automatically generated">
            <a:extLst>
              <a:ext uri="{FF2B5EF4-FFF2-40B4-BE49-F238E27FC236}">
                <a16:creationId xmlns:a16="http://schemas.microsoft.com/office/drawing/2014/main" id="{4DF7DD12-0BD0-204E-A4BA-F2E71254F34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pic>
        <p:nvPicPr>
          <p:cNvPr id="4" name="Picture 3" descr="Logo, company name&#10;&#10;Description automatically generated">
            <a:extLst>
              <a:ext uri="{FF2B5EF4-FFF2-40B4-BE49-F238E27FC236}">
                <a16:creationId xmlns:a16="http://schemas.microsoft.com/office/drawing/2014/main" id="{46102D5F-B5B3-44E7-B63C-D3C34DEFE14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22349193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7_Title and Content">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98F225BF-6018-4E25-96E5-020EDE4E074B}"/>
              </a:ext>
            </a:extLst>
          </p:cNvPr>
          <p:cNvSpPr/>
          <p:nvPr userDrawn="1"/>
        </p:nvSpPr>
        <p:spPr>
          <a:xfrm>
            <a:off x="0" y="164595"/>
            <a:ext cx="12192000" cy="751350"/>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A6ECAAA4-813E-4564-BA0D-541DE6772C2B}"/>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19" name="Slide Number Placeholder 5">
            <a:extLst>
              <a:ext uri="{FF2B5EF4-FFF2-40B4-BE49-F238E27FC236}">
                <a16:creationId xmlns:a16="http://schemas.microsoft.com/office/drawing/2014/main" id="{627CC05B-DA50-4521-98AC-7116F4C50249}"/>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2158408" y="164595"/>
            <a:ext cx="9919861" cy="751350"/>
          </a:xfrm>
        </p:spPr>
        <p:txBody>
          <a:bodyPr>
            <a:normAutofit/>
          </a:bodyPr>
          <a:lstStyle>
            <a:lvl1pPr algn="l">
              <a:defRPr sz="3600">
                <a:solidFill>
                  <a:schemeClr val="accent1"/>
                </a:solidFill>
                <a:latin typeface="+mn-lt"/>
              </a:defRPr>
            </a:lvl1pPr>
          </a:lstStyle>
          <a:p>
            <a:r>
              <a:rPr lang="en-US"/>
              <a:t>Click to add header</a:t>
            </a:r>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2251880" y="1285424"/>
            <a:ext cx="5308980"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0">
            <a:extLst>
              <a:ext uri="{FF2B5EF4-FFF2-40B4-BE49-F238E27FC236}">
                <a16:creationId xmlns:a16="http://schemas.microsoft.com/office/drawing/2014/main" id="{0F97521C-1BCE-4078-A60B-0FB9F0B5528E}"/>
              </a:ext>
            </a:extLst>
          </p:cNvPr>
          <p:cNvSpPr/>
          <p:nvPr userDrawn="1"/>
        </p:nvSpPr>
        <p:spPr>
          <a:xfrm>
            <a:off x="7719237" y="1285424"/>
            <a:ext cx="4114800" cy="4351338"/>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9">
            <a:extLst>
              <a:ext uri="{FF2B5EF4-FFF2-40B4-BE49-F238E27FC236}">
                <a16:creationId xmlns:a16="http://schemas.microsoft.com/office/drawing/2014/main" id="{4B1717F6-064F-44CB-A093-DF09DFF51A7D}"/>
              </a:ext>
            </a:extLst>
          </p:cNvPr>
          <p:cNvSpPr>
            <a:spLocks noGrp="1"/>
          </p:cNvSpPr>
          <p:nvPr>
            <p:ph type="body" sz="quarter" idx="13"/>
          </p:nvPr>
        </p:nvSpPr>
        <p:spPr>
          <a:xfrm>
            <a:off x="7719237" y="1285424"/>
            <a:ext cx="409248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Rectangle 13">
            <a:extLst>
              <a:ext uri="{FF2B5EF4-FFF2-40B4-BE49-F238E27FC236}">
                <a16:creationId xmlns:a16="http://schemas.microsoft.com/office/drawing/2014/main" id="{FF8F072F-C70B-384C-BB1F-23F1D691A60B}"/>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Date Placeholder 3">
            <a:extLst>
              <a:ext uri="{FF2B5EF4-FFF2-40B4-BE49-F238E27FC236}">
                <a16:creationId xmlns:a16="http://schemas.microsoft.com/office/drawing/2014/main" id="{D7719160-ED60-8045-8675-2D2E52240999}"/>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7/20/2021</a:t>
            </a:fld>
            <a:endParaRPr lang="en-US"/>
          </a:p>
        </p:txBody>
      </p:sp>
      <p:pic>
        <p:nvPicPr>
          <p:cNvPr id="21" name="Picture 20" descr="A close up of a sign&#10;&#10;Description automatically generated">
            <a:extLst>
              <a:ext uri="{FF2B5EF4-FFF2-40B4-BE49-F238E27FC236}">
                <a16:creationId xmlns:a16="http://schemas.microsoft.com/office/drawing/2014/main" id="{ECDAB876-A886-C54C-ACB6-BF7126E392C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pic>
        <p:nvPicPr>
          <p:cNvPr id="4" name="Picture 3" descr="Logo, company name&#10;&#10;Description automatically generated">
            <a:extLst>
              <a:ext uri="{FF2B5EF4-FFF2-40B4-BE49-F238E27FC236}">
                <a16:creationId xmlns:a16="http://schemas.microsoft.com/office/drawing/2014/main" id="{0CB36AA6-6A09-4EF9-94EF-52554048B0E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36078154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8_Title and Content">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1C02CBCA-AFCA-4598-B68B-76039CBECC82}"/>
              </a:ext>
            </a:extLst>
          </p:cNvPr>
          <p:cNvSpPr/>
          <p:nvPr userDrawn="1"/>
        </p:nvSpPr>
        <p:spPr>
          <a:xfrm>
            <a:off x="0" y="164595"/>
            <a:ext cx="12192000" cy="751350"/>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ooter Placeholder 4">
            <a:extLst>
              <a:ext uri="{FF2B5EF4-FFF2-40B4-BE49-F238E27FC236}">
                <a16:creationId xmlns:a16="http://schemas.microsoft.com/office/drawing/2014/main" id="{67CC9ED6-411A-4AA2-93D9-7C6C1FA6EC0C}"/>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25" name="Slide Number Placeholder 5">
            <a:extLst>
              <a:ext uri="{FF2B5EF4-FFF2-40B4-BE49-F238E27FC236}">
                <a16:creationId xmlns:a16="http://schemas.microsoft.com/office/drawing/2014/main" id="{164CE446-9449-45AF-9B88-2402D6E072B4}"/>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2147249" y="168668"/>
            <a:ext cx="9884676" cy="751350"/>
          </a:xfrm>
        </p:spPr>
        <p:txBody>
          <a:bodyPr>
            <a:normAutofit/>
          </a:bodyPr>
          <a:lstStyle>
            <a:lvl1pPr algn="l">
              <a:defRPr sz="3600">
                <a:solidFill>
                  <a:schemeClr val="accent1"/>
                </a:solidFill>
                <a:latin typeface="+mn-lt"/>
              </a:defRPr>
            </a:lvl1pPr>
          </a:lstStyle>
          <a:p>
            <a:r>
              <a:rPr lang="en-US"/>
              <a:t>Click to add header</a:t>
            </a:r>
          </a:p>
        </p:txBody>
      </p:sp>
      <p:sp>
        <p:nvSpPr>
          <p:cNvPr id="11" name="Rectangle 10">
            <a:extLst>
              <a:ext uri="{FF2B5EF4-FFF2-40B4-BE49-F238E27FC236}">
                <a16:creationId xmlns:a16="http://schemas.microsoft.com/office/drawing/2014/main" id="{3C630556-1203-444D-9406-8EE318B5B62D}"/>
              </a:ext>
            </a:extLst>
          </p:cNvPr>
          <p:cNvSpPr/>
          <p:nvPr userDrawn="1"/>
        </p:nvSpPr>
        <p:spPr>
          <a:xfrm>
            <a:off x="2484163" y="3223527"/>
            <a:ext cx="2200275" cy="447675"/>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15910CA-54F1-4812-905F-477F1B94A069}"/>
              </a:ext>
            </a:extLst>
          </p:cNvPr>
          <p:cNvSpPr/>
          <p:nvPr userDrawn="1"/>
        </p:nvSpPr>
        <p:spPr>
          <a:xfrm>
            <a:off x="4793975" y="3223527"/>
            <a:ext cx="2200275" cy="447675"/>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312D5BA-B9DC-4C3A-8F29-0221C1A88107}"/>
              </a:ext>
            </a:extLst>
          </p:cNvPr>
          <p:cNvSpPr/>
          <p:nvPr userDrawn="1"/>
        </p:nvSpPr>
        <p:spPr>
          <a:xfrm>
            <a:off x="7103787" y="3223527"/>
            <a:ext cx="2200275" cy="447675"/>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DFE10E2-8D3B-4767-B6E0-27F1C0B4C047}"/>
              </a:ext>
            </a:extLst>
          </p:cNvPr>
          <p:cNvSpPr/>
          <p:nvPr userDrawn="1"/>
        </p:nvSpPr>
        <p:spPr>
          <a:xfrm>
            <a:off x="9413599" y="3223291"/>
            <a:ext cx="2200275" cy="447675"/>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a:extLst>
              <a:ext uri="{FF2B5EF4-FFF2-40B4-BE49-F238E27FC236}">
                <a16:creationId xmlns:a16="http://schemas.microsoft.com/office/drawing/2014/main" id="{266C6169-6835-4943-80F4-23BCECDD3F07}"/>
              </a:ext>
            </a:extLst>
          </p:cNvPr>
          <p:cNvCxnSpPr>
            <a:cxnSpLocks/>
          </p:cNvCxnSpPr>
          <p:nvPr userDrawn="1"/>
        </p:nvCxnSpPr>
        <p:spPr>
          <a:xfrm flipH="1" flipV="1">
            <a:off x="1332717" y="2472427"/>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2E6F3C4-95C1-49A1-8C1A-8B07DC3E6F2A}"/>
              </a:ext>
            </a:extLst>
          </p:cNvPr>
          <p:cNvCxnSpPr>
            <a:cxnSpLocks/>
          </p:cNvCxnSpPr>
          <p:nvPr userDrawn="1"/>
        </p:nvCxnSpPr>
        <p:spPr>
          <a:xfrm flipH="1" flipV="1">
            <a:off x="3577156" y="3681599"/>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E8C7092-4FAF-491B-95F5-3A72870FA8DD}"/>
              </a:ext>
            </a:extLst>
          </p:cNvPr>
          <p:cNvCxnSpPr>
            <a:cxnSpLocks/>
          </p:cNvCxnSpPr>
          <p:nvPr userDrawn="1"/>
        </p:nvCxnSpPr>
        <p:spPr>
          <a:xfrm flipH="1" flipV="1">
            <a:off x="5889349" y="2390135"/>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3C78854-7097-4280-ABBA-C6320921F609}"/>
              </a:ext>
            </a:extLst>
          </p:cNvPr>
          <p:cNvCxnSpPr>
            <a:cxnSpLocks/>
          </p:cNvCxnSpPr>
          <p:nvPr userDrawn="1"/>
        </p:nvCxnSpPr>
        <p:spPr>
          <a:xfrm flipH="1" flipV="1">
            <a:off x="8177729" y="3681598"/>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0C4280E-0FDC-4BFA-9394-244BF06A903F}"/>
              </a:ext>
            </a:extLst>
          </p:cNvPr>
          <p:cNvCxnSpPr>
            <a:cxnSpLocks/>
          </p:cNvCxnSpPr>
          <p:nvPr userDrawn="1"/>
        </p:nvCxnSpPr>
        <p:spPr>
          <a:xfrm flipH="1" flipV="1">
            <a:off x="10404200" y="2390134"/>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2911C78B-F852-454F-903B-A9ACC1E0058D}"/>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Date Placeholder 3">
            <a:extLst>
              <a:ext uri="{FF2B5EF4-FFF2-40B4-BE49-F238E27FC236}">
                <a16:creationId xmlns:a16="http://schemas.microsoft.com/office/drawing/2014/main" id="{69562053-D36A-6A4C-81AC-15D58F021C96}"/>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7/20/2021</a:t>
            </a:fld>
            <a:endParaRPr lang="en-US"/>
          </a:p>
        </p:txBody>
      </p:sp>
      <p:pic>
        <p:nvPicPr>
          <p:cNvPr id="28" name="Picture 27" descr="A close up of a sign&#10;&#10;Description automatically generated">
            <a:extLst>
              <a:ext uri="{FF2B5EF4-FFF2-40B4-BE49-F238E27FC236}">
                <a16:creationId xmlns:a16="http://schemas.microsoft.com/office/drawing/2014/main" id="{F37422CB-060A-BE49-AEEC-D38C146ED08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pic>
        <p:nvPicPr>
          <p:cNvPr id="3" name="Picture 2" descr="Logo, company name&#10;&#10;Description automatically generated">
            <a:extLst>
              <a:ext uri="{FF2B5EF4-FFF2-40B4-BE49-F238E27FC236}">
                <a16:creationId xmlns:a16="http://schemas.microsoft.com/office/drawing/2014/main" id="{67211782-D95D-4EAA-8801-2284CAACAE5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20565211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9_Title and Content">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D5F1119D-21B3-4E72-8273-39944FAB4016}"/>
              </a:ext>
            </a:extLst>
          </p:cNvPr>
          <p:cNvSpPr/>
          <p:nvPr userDrawn="1"/>
        </p:nvSpPr>
        <p:spPr>
          <a:xfrm>
            <a:off x="0" y="164595"/>
            <a:ext cx="12192000" cy="751350"/>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ooter Placeholder 4">
            <a:extLst>
              <a:ext uri="{FF2B5EF4-FFF2-40B4-BE49-F238E27FC236}">
                <a16:creationId xmlns:a16="http://schemas.microsoft.com/office/drawing/2014/main" id="{52249239-F68B-4147-B1D1-C5BAEF52ACB1}"/>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23" name="Slide Number Placeholder 5">
            <a:extLst>
              <a:ext uri="{FF2B5EF4-FFF2-40B4-BE49-F238E27FC236}">
                <a16:creationId xmlns:a16="http://schemas.microsoft.com/office/drawing/2014/main" id="{B4F8CBC6-0EA4-454E-9AE7-330D0B07DBA8}"/>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2168857" y="164595"/>
            <a:ext cx="11121657" cy="751350"/>
          </a:xfrm>
        </p:spPr>
        <p:txBody>
          <a:bodyPr>
            <a:normAutofit/>
          </a:bodyPr>
          <a:lstStyle>
            <a:lvl1pPr algn="l">
              <a:defRPr sz="3600">
                <a:solidFill>
                  <a:schemeClr val="accent1"/>
                </a:solidFill>
                <a:latin typeface="+mn-lt"/>
              </a:defRPr>
            </a:lvl1pPr>
          </a:lstStyle>
          <a:p>
            <a:r>
              <a:rPr lang="en-US"/>
              <a:t>Click to add header</a:t>
            </a:r>
          </a:p>
        </p:txBody>
      </p:sp>
      <p:sp>
        <p:nvSpPr>
          <p:cNvPr id="10" name="Rectangle 9">
            <a:extLst>
              <a:ext uri="{FF2B5EF4-FFF2-40B4-BE49-F238E27FC236}">
                <a16:creationId xmlns:a16="http://schemas.microsoft.com/office/drawing/2014/main" id="{52A689B4-7CB5-4150-A72A-0CECA6C94C1B}"/>
              </a:ext>
            </a:extLst>
          </p:cNvPr>
          <p:cNvSpPr/>
          <p:nvPr userDrawn="1"/>
        </p:nvSpPr>
        <p:spPr>
          <a:xfrm>
            <a:off x="2381529" y="1242035"/>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C30B6CA-CF8E-4672-850C-BD70C9603821}"/>
              </a:ext>
            </a:extLst>
          </p:cNvPr>
          <p:cNvSpPr/>
          <p:nvPr userDrawn="1"/>
        </p:nvSpPr>
        <p:spPr>
          <a:xfrm>
            <a:off x="2381528" y="3731447"/>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DFA0AC-AA6C-48D9-975D-40B547596326}"/>
              </a:ext>
            </a:extLst>
          </p:cNvPr>
          <p:cNvSpPr/>
          <p:nvPr userDrawn="1"/>
        </p:nvSpPr>
        <p:spPr>
          <a:xfrm>
            <a:off x="7223399" y="1226548"/>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CE3B6A9-6BD0-49EC-BAE1-4EA85B6203D7}"/>
              </a:ext>
            </a:extLst>
          </p:cNvPr>
          <p:cNvSpPr/>
          <p:nvPr userDrawn="1"/>
        </p:nvSpPr>
        <p:spPr>
          <a:xfrm>
            <a:off x="7255633" y="3728614"/>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12">
            <a:extLst>
              <a:ext uri="{FF2B5EF4-FFF2-40B4-BE49-F238E27FC236}">
                <a16:creationId xmlns:a16="http://schemas.microsoft.com/office/drawing/2014/main" id="{D7ACE795-39A5-44AF-BE69-ACAD8F831018}"/>
              </a:ext>
            </a:extLst>
          </p:cNvPr>
          <p:cNvSpPr>
            <a:spLocks noGrp="1"/>
          </p:cNvSpPr>
          <p:nvPr>
            <p:ph type="body" sz="quarter" idx="14"/>
          </p:nvPr>
        </p:nvSpPr>
        <p:spPr>
          <a:xfrm>
            <a:off x="2428686" y="1289300"/>
            <a:ext cx="4462841" cy="1847185"/>
          </a:xfrm>
          <a:prstGeom prst="rect">
            <a:avLst/>
          </a:prstGeom>
        </p:spPr>
        <p:txBody>
          <a:bodyPr/>
          <a:lstStyle>
            <a:lvl1pPr>
              <a:buClr>
                <a:schemeClr val="accent2"/>
              </a:buClr>
              <a:defRPr sz="2400">
                <a:solidFill>
                  <a:schemeClr val="accent1"/>
                </a:solidFill>
              </a:defRPr>
            </a:lvl1pPr>
            <a:lvl2pPr>
              <a:buClr>
                <a:schemeClr val="accent2"/>
              </a:buClr>
              <a:defRPr sz="2000">
                <a:solidFill>
                  <a:schemeClr val="accent1"/>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5" name="Text Placeholder 12">
            <a:extLst>
              <a:ext uri="{FF2B5EF4-FFF2-40B4-BE49-F238E27FC236}">
                <a16:creationId xmlns:a16="http://schemas.microsoft.com/office/drawing/2014/main" id="{D70694BD-2766-4F24-B88E-F6B550AE666B}"/>
              </a:ext>
            </a:extLst>
          </p:cNvPr>
          <p:cNvSpPr>
            <a:spLocks noGrp="1"/>
          </p:cNvSpPr>
          <p:nvPr>
            <p:ph type="body" sz="quarter" idx="15"/>
          </p:nvPr>
        </p:nvSpPr>
        <p:spPr>
          <a:xfrm>
            <a:off x="2428685" y="3791366"/>
            <a:ext cx="4462841" cy="1847185"/>
          </a:xfrm>
          <a:prstGeom prst="rect">
            <a:avLst/>
          </a:prstGeom>
        </p:spPr>
        <p:txBody>
          <a:bodyPr/>
          <a:lstStyle>
            <a:lvl1pPr>
              <a:buClr>
                <a:schemeClr val="accent2"/>
              </a:buClr>
              <a:defRPr sz="2400">
                <a:solidFill>
                  <a:schemeClr val="accent1"/>
                </a:solidFill>
              </a:defRPr>
            </a:lvl1pPr>
            <a:lvl2pPr>
              <a:buClr>
                <a:schemeClr val="accent2"/>
              </a:buClr>
              <a:defRPr sz="2000">
                <a:solidFill>
                  <a:schemeClr val="accent1"/>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6" name="Text Placeholder 12">
            <a:extLst>
              <a:ext uri="{FF2B5EF4-FFF2-40B4-BE49-F238E27FC236}">
                <a16:creationId xmlns:a16="http://schemas.microsoft.com/office/drawing/2014/main" id="{1246A60D-83B3-4754-B14D-1E822DFD43F5}"/>
              </a:ext>
            </a:extLst>
          </p:cNvPr>
          <p:cNvSpPr>
            <a:spLocks noGrp="1"/>
          </p:cNvSpPr>
          <p:nvPr>
            <p:ph type="body" sz="quarter" idx="16"/>
          </p:nvPr>
        </p:nvSpPr>
        <p:spPr>
          <a:xfrm>
            <a:off x="7270557" y="1270715"/>
            <a:ext cx="4462841" cy="1847185"/>
          </a:xfrm>
          <a:prstGeom prst="rect">
            <a:avLst/>
          </a:prstGeom>
        </p:spPr>
        <p:txBody>
          <a:bodyPr/>
          <a:lstStyle>
            <a:lvl1pPr>
              <a:buClr>
                <a:schemeClr val="accent2"/>
              </a:buClr>
              <a:defRPr sz="2400">
                <a:solidFill>
                  <a:schemeClr val="accent1"/>
                </a:solidFill>
              </a:defRPr>
            </a:lvl1pPr>
            <a:lvl2pPr>
              <a:buClr>
                <a:schemeClr val="accent2"/>
              </a:buClr>
              <a:defRPr sz="2000">
                <a:solidFill>
                  <a:schemeClr val="accent1"/>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7" name="Text Placeholder 12">
            <a:extLst>
              <a:ext uri="{FF2B5EF4-FFF2-40B4-BE49-F238E27FC236}">
                <a16:creationId xmlns:a16="http://schemas.microsoft.com/office/drawing/2014/main" id="{9C65ADA2-B7F5-41AA-B308-B1E34FA3F68B}"/>
              </a:ext>
            </a:extLst>
          </p:cNvPr>
          <p:cNvSpPr>
            <a:spLocks noGrp="1"/>
          </p:cNvSpPr>
          <p:nvPr>
            <p:ph type="body" sz="quarter" idx="17"/>
          </p:nvPr>
        </p:nvSpPr>
        <p:spPr>
          <a:xfrm>
            <a:off x="7349950" y="3791366"/>
            <a:ext cx="4462841" cy="1847185"/>
          </a:xfrm>
          <a:prstGeom prst="rect">
            <a:avLst/>
          </a:prstGeom>
        </p:spPr>
        <p:txBody>
          <a:bodyPr/>
          <a:lstStyle>
            <a:lvl1pPr>
              <a:buClr>
                <a:schemeClr val="accent2"/>
              </a:buClr>
              <a:defRPr sz="2400">
                <a:solidFill>
                  <a:schemeClr val="accent1"/>
                </a:solidFill>
              </a:defRPr>
            </a:lvl1pPr>
            <a:lvl2pPr>
              <a:buClr>
                <a:schemeClr val="accent2"/>
              </a:buClr>
              <a:defRPr sz="2000">
                <a:solidFill>
                  <a:schemeClr val="accent1"/>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8" name="Rectangle 17">
            <a:extLst>
              <a:ext uri="{FF2B5EF4-FFF2-40B4-BE49-F238E27FC236}">
                <a16:creationId xmlns:a16="http://schemas.microsoft.com/office/drawing/2014/main" id="{35B85CF5-636A-E440-B11A-092206235E22}"/>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Date Placeholder 3">
            <a:extLst>
              <a:ext uri="{FF2B5EF4-FFF2-40B4-BE49-F238E27FC236}">
                <a16:creationId xmlns:a16="http://schemas.microsoft.com/office/drawing/2014/main" id="{C737E72E-CFE8-C948-A232-7E5E0DBB5B78}"/>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7/20/2021</a:t>
            </a:fld>
            <a:endParaRPr lang="en-US"/>
          </a:p>
        </p:txBody>
      </p:sp>
      <p:pic>
        <p:nvPicPr>
          <p:cNvPr id="26" name="Picture 25" descr="A close up of a sign&#10;&#10;Description automatically generated">
            <a:extLst>
              <a:ext uri="{FF2B5EF4-FFF2-40B4-BE49-F238E27FC236}">
                <a16:creationId xmlns:a16="http://schemas.microsoft.com/office/drawing/2014/main" id="{9516DD73-EFAF-4D47-841B-1104248EF1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pic>
        <p:nvPicPr>
          <p:cNvPr id="3" name="Picture 2" descr="Logo, company name&#10;&#10;Description automatically generated">
            <a:extLst>
              <a:ext uri="{FF2B5EF4-FFF2-40B4-BE49-F238E27FC236}">
                <a16:creationId xmlns:a16="http://schemas.microsoft.com/office/drawing/2014/main" id="{4569829E-0179-48F9-9819-FA8179268C1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347933796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FD6C3F4-C7B6-4613-8B33-6EBE2B01DE7B}"/>
              </a:ext>
            </a:extLst>
          </p:cNvPr>
          <p:cNvSpPr/>
          <p:nvPr userDrawn="1"/>
        </p:nvSpPr>
        <p:spPr>
          <a:xfrm>
            <a:off x="0" y="164595"/>
            <a:ext cx="12192000" cy="751350"/>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2212291" y="252702"/>
            <a:ext cx="9131780" cy="575136"/>
          </a:xfrm>
        </p:spPr>
        <p:txBody>
          <a:bodyPr>
            <a:normAutofit/>
          </a:bodyPr>
          <a:lstStyle>
            <a:lvl1pPr algn="l">
              <a:defRPr sz="3600">
                <a:solidFill>
                  <a:schemeClr val="accent1"/>
                </a:solidFill>
                <a:latin typeface="+mn-lt"/>
              </a:defRPr>
            </a:lvl1pPr>
          </a:lstStyle>
          <a:p>
            <a:r>
              <a:rPr lang="en-US"/>
              <a:t>Click to add header</a:t>
            </a:r>
          </a:p>
        </p:txBody>
      </p:sp>
      <p:sp>
        <p:nvSpPr>
          <p:cNvPr id="5" name="Footer Placeholder 4">
            <a:extLst>
              <a:ext uri="{FF2B5EF4-FFF2-40B4-BE49-F238E27FC236}">
                <a16:creationId xmlns:a16="http://schemas.microsoft.com/office/drawing/2014/main" id="{FBC81A91-6111-4E0C-A869-7E9C2FDE4082}"/>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6" name="Slide Number Placeholder 5">
            <a:extLst>
              <a:ext uri="{FF2B5EF4-FFF2-40B4-BE49-F238E27FC236}">
                <a16:creationId xmlns:a16="http://schemas.microsoft.com/office/drawing/2014/main" id="{FE95038C-8DCC-497B-8852-2117A77C83F9}"/>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9" name="Rectangle 8">
            <a:extLst>
              <a:ext uri="{FF2B5EF4-FFF2-40B4-BE49-F238E27FC236}">
                <a16:creationId xmlns:a16="http://schemas.microsoft.com/office/drawing/2014/main" id="{17B5F3F2-7038-D944-BB35-28CDB39B19DA}"/>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a:extLst>
              <a:ext uri="{FF2B5EF4-FFF2-40B4-BE49-F238E27FC236}">
                <a16:creationId xmlns:a16="http://schemas.microsoft.com/office/drawing/2014/main" id="{4045A7A8-30EA-074D-AD8F-CCCE7D8D8883}"/>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7/20/2021</a:t>
            </a:fld>
            <a:endParaRPr lang="en-US"/>
          </a:p>
        </p:txBody>
      </p:sp>
      <p:pic>
        <p:nvPicPr>
          <p:cNvPr id="11" name="Picture 10" descr="A close up of a sign&#10;&#10;Description automatically generated">
            <a:extLst>
              <a:ext uri="{FF2B5EF4-FFF2-40B4-BE49-F238E27FC236}">
                <a16:creationId xmlns:a16="http://schemas.microsoft.com/office/drawing/2014/main" id="{210F5092-1527-9B43-8ADE-35FC8A3822B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pic>
        <p:nvPicPr>
          <p:cNvPr id="4" name="Picture 3" descr="Logo, company name&#10;&#10;Description automatically generated">
            <a:extLst>
              <a:ext uri="{FF2B5EF4-FFF2-40B4-BE49-F238E27FC236}">
                <a16:creationId xmlns:a16="http://schemas.microsoft.com/office/drawing/2014/main" id="{7B514CDE-B44E-48D2-AF6E-F7F26F3FAC3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2613072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9" name="Picture 8" descr="A group of people standing in front of a crowd posing for the camera&#10;&#10;Description automatically generated">
            <a:extLst>
              <a:ext uri="{FF2B5EF4-FFF2-40B4-BE49-F238E27FC236}">
                <a16:creationId xmlns:a16="http://schemas.microsoft.com/office/drawing/2014/main" id="{8132F563-1018-4BBA-84AD-7D43004AA59D}"/>
              </a:ext>
            </a:extLst>
          </p:cNvPr>
          <p:cNvPicPr>
            <a:picLocks noChangeAspect="1"/>
          </p:cNvPicPr>
          <p:nvPr userDrawn="1"/>
        </p:nvPicPr>
        <p:blipFill rotWithShape="1">
          <a:blip r:embed="rId2">
            <a:alphaModFix/>
            <a:extLst>
              <a:ext uri="{28A0092B-C50C-407E-A947-70E740481C1C}">
                <a14:useLocalDpi xmlns:a14="http://schemas.microsoft.com/office/drawing/2010/main" val="0"/>
              </a:ext>
            </a:extLst>
          </a:blip>
          <a:srcRect l="3" t="11325" r="3165" b="2551"/>
          <a:stretch/>
        </p:blipFill>
        <p:spPr>
          <a:xfrm>
            <a:off x="426" y="0"/>
            <a:ext cx="12191574" cy="6858000"/>
          </a:xfrm>
          <a:prstGeom prst="rect">
            <a:avLst/>
          </a:prstGeom>
        </p:spPr>
      </p:pic>
      <p:sp>
        <p:nvSpPr>
          <p:cNvPr id="4" name="Rectangle 3">
            <a:extLst>
              <a:ext uri="{FF2B5EF4-FFF2-40B4-BE49-F238E27FC236}">
                <a16:creationId xmlns:a16="http://schemas.microsoft.com/office/drawing/2014/main" id="{0228147C-9AFB-495B-A485-811F7D37112A}"/>
              </a:ext>
            </a:extLst>
          </p:cNvPr>
          <p:cNvSpPr/>
          <p:nvPr userDrawn="1"/>
        </p:nvSpPr>
        <p:spPr>
          <a:xfrm>
            <a:off x="0" y="0"/>
            <a:ext cx="12217429" cy="685800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033EEE-3823-4FA0-9C86-2F8D1358CA62}"/>
              </a:ext>
            </a:extLst>
          </p:cNvPr>
          <p:cNvSpPr/>
          <p:nvPr userDrawn="1"/>
        </p:nvSpPr>
        <p:spPr>
          <a:xfrm>
            <a:off x="361507" y="0"/>
            <a:ext cx="1573619"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478F5A8A-81B1-4D06-B15C-B9423E8CC1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51312" y="233478"/>
            <a:ext cx="994008" cy="397604"/>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hasCustomPrompt="1"/>
          </p:nvPr>
        </p:nvSpPr>
        <p:spPr>
          <a:xfrm>
            <a:off x="2030819" y="3807725"/>
            <a:ext cx="5507665" cy="2457864"/>
          </a:xfrm>
          <a:noFill/>
          <a:ln>
            <a:noFill/>
          </a:ln>
        </p:spPr>
        <p:txBody>
          <a:bodyPr anchor="b">
            <a:noAutofit/>
          </a:bodyPr>
          <a:lstStyle>
            <a:lvl1pPr algn="l">
              <a:defRPr sz="5400">
                <a:solidFill>
                  <a:schemeClr val="accent1"/>
                </a:solidFill>
                <a:latin typeface="+mn-lt"/>
              </a:defRPr>
            </a:lvl1pPr>
          </a:lstStyle>
          <a:p>
            <a:r>
              <a:rPr lang="en-US"/>
              <a:t>Click to edit Master title or section break</a:t>
            </a:r>
          </a:p>
        </p:txBody>
      </p:sp>
      <p:pic>
        <p:nvPicPr>
          <p:cNvPr id="3" name="Picture 2" descr="Logo, company name&#10;&#10;Description automatically generated">
            <a:extLst>
              <a:ext uri="{FF2B5EF4-FFF2-40B4-BE49-F238E27FC236}">
                <a16:creationId xmlns:a16="http://schemas.microsoft.com/office/drawing/2014/main" id="{2CABA84F-8E24-41C1-A179-B6E997659DEE}"/>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03509" y="6173310"/>
            <a:ext cx="865233" cy="524798"/>
          </a:xfrm>
          <a:prstGeom prst="rect">
            <a:avLst/>
          </a:prstGeom>
        </p:spPr>
      </p:pic>
    </p:spTree>
    <p:extLst>
      <p:ext uri="{BB962C8B-B14F-4D97-AF65-F5344CB8AC3E}">
        <p14:creationId xmlns:p14="http://schemas.microsoft.com/office/powerpoint/2010/main" val="854311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pic>
        <p:nvPicPr>
          <p:cNvPr id="10" name="Picture 9" descr="A group of people sitting at a computer&#10;&#10;Description automatically generated">
            <a:extLst>
              <a:ext uri="{FF2B5EF4-FFF2-40B4-BE49-F238E27FC236}">
                <a16:creationId xmlns:a16="http://schemas.microsoft.com/office/drawing/2014/main" id="{70A31480-C32A-4BB8-B0DF-C99B27B668F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4722" r="-22" b="20417"/>
          <a:stretch/>
        </p:blipFill>
        <p:spPr>
          <a:xfrm>
            <a:off x="0" y="1"/>
            <a:ext cx="12217428" cy="6858000"/>
          </a:xfrm>
          <a:prstGeom prst="rect">
            <a:avLst/>
          </a:prstGeom>
        </p:spPr>
      </p:pic>
      <p:sp>
        <p:nvSpPr>
          <p:cNvPr id="4" name="Rectangle 3">
            <a:extLst>
              <a:ext uri="{FF2B5EF4-FFF2-40B4-BE49-F238E27FC236}">
                <a16:creationId xmlns:a16="http://schemas.microsoft.com/office/drawing/2014/main" id="{0228147C-9AFB-495B-A485-811F7D37112A}"/>
              </a:ext>
            </a:extLst>
          </p:cNvPr>
          <p:cNvSpPr/>
          <p:nvPr userDrawn="1"/>
        </p:nvSpPr>
        <p:spPr>
          <a:xfrm>
            <a:off x="0" y="0"/>
            <a:ext cx="12217429" cy="685800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033EEE-3823-4FA0-9C86-2F8D1358CA62}"/>
              </a:ext>
            </a:extLst>
          </p:cNvPr>
          <p:cNvSpPr/>
          <p:nvPr userDrawn="1"/>
        </p:nvSpPr>
        <p:spPr>
          <a:xfrm>
            <a:off x="361507" y="0"/>
            <a:ext cx="1573619"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478F5A8A-81B1-4D06-B15C-B9423E8CC1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51312" y="233478"/>
            <a:ext cx="994008" cy="397604"/>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hasCustomPrompt="1"/>
          </p:nvPr>
        </p:nvSpPr>
        <p:spPr>
          <a:xfrm>
            <a:off x="2030819" y="3807725"/>
            <a:ext cx="5507665" cy="2457864"/>
          </a:xfrm>
          <a:noFill/>
          <a:ln>
            <a:noFill/>
          </a:ln>
        </p:spPr>
        <p:txBody>
          <a:bodyPr anchor="b">
            <a:noAutofit/>
          </a:bodyPr>
          <a:lstStyle>
            <a:lvl1pPr algn="l">
              <a:defRPr sz="5400">
                <a:solidFill>
                  <a:schemeClr val="accent1"/>
                </a:solidFill>
                <a:latin typeface="+mn-lt"/>
              </a:defRPr>
            </a:lvl1pPr>
          </a:lstStyle>
          <a:p>
            <a:r>
              <a:rPr lang="en-US"/>
              <a:t>Click to edit Master title or section break</a:t>
            </a:r>
          </a:p>
        </p:txBody>
      </p:sp>
      <p:pic>
        <p:nvPicPr>
          <p:cNvPr id="3" name="Picture 2" descr="Logo, company name&#10;&#10;Description automatically generated">
            <a:extLst>
              <a:ext uri="{FF2B5EF4-FFF2-40B4-BE49-F238E27FC236}">
                <a16:creationId xmlns:a16="http://schemas.microsoft.com/office/drawing/2014/main" id="{528B33F6-A58B-4CDC-8488-A0B7054DA82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03509" y="6173310"/>
            <a:ext cx="865233" cy="524798"/>
          </a:xfrm>
          <a:prstGeom prst="rect">
            <a:avLst/>
          </a:prstGeom>
        </p:spPr>
      </p:pic>
    </p:spTree>
    <p:extLst>
      <p:ext uri="{BB962C8B-B14F-4D97-AF65-F5344CB8AC3E}">
        <p14:creationId xmlns:p14="http://schemas.microsoft.com/office/powerpoint/2010/main" val="866271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pic>
        <p:nvPicPr>
          <p:cNvPr id="6" name="Picture 5" descr="A group of people in a room&#10;&#10;Description automatically generated">
            <a:extLst>
              <a:ext uri="{FF2B5EF4-FFF2-40B4-BE49-F238E27FC236}">
                <a16:creationId xmlns:a16="http://schemas.microsoft.com/office/drawing/2014/main" id="{1B9DEDDA-7B58-4520-A950-B49ECEF3EC1E}"/>
              </a:ext>
            </a:extLst>
          </p:cNvPr>
          <p:cNvPicPr>
            <a:picLocks noChangeAspect="1"/>
          </p:cNvPicPr>
          <p:nvPr userDrawn="1"/>
        </p:nvPicPr>
        <p:blipFill rotWithShape="1">
          <a:blip r:embed="rId2">
            <a:alphaModFix amt="70000"/>
            <a:extLst>
              <a:ext uri="{28A0092B-C50C-407E-A947-70E740481C1C}">
                <a14:useLocalDpi xmlns:a14="http://schemas.microsoft.com/office/drawing/2010/main" val="0"/>
              </a:ext>
            </a:extLst>
          </a:blip>
          <a:srcRect l="4683" t="23292" r="9940" b="12674"/>
          <a:stretch/>
        </p:blipFill>
        <p:spPr>
          <a:xfrm>
            <a:off x="1" y="1"/>
            <a:ext cx="12191999" cy="6857999"/>
          </a:xfrm>
          <a:prstGeom prst="rect">
            <a:avLst/>
          </a:prstGeom>
        </p:spPr>
      </p:pic>
      <p:sp>
        <p:nvSpPr>
          <p:cNvPr id="7" name="Rectangle 6">
            <a:extLst>
              <a:ext uri="{FF2B5EF4-FFF2-40B4-BE49-F238E27FC236}">
                <a16:creationId xmlns:a16="http://schemas.microsoft.com/office/drawing/2014/main" id="{30033EEE-3823-4FA0-9C86-2F8D1358CA62}"/>
              </a:ext>
            </a:extLst>
          </p:cNvPr>
          <p:cNvSpPr/>
          <p:nvPr userDrawn="1"/>
        </p:nvSpPr>
        <p:spPr>
          <a:xfrm>
            <a:off x="361507" y="0"/>
            <a:ext cx="3094074"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478F5A8A-81B1-4D06-B15C-B9423E8CC1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3974" y="337010"/>
            <a:ext cx="1649139" cy="659657"/>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hasCustomPrompt="1"/>
          </p:nvPr>
        </p:nvSpPr>
        <p:spPr>
          <a:xfrm>
            <a:off x="473148" y="2169994"/>
            <a:ext cx="2870789" cy="2343445"/>
          </a:xfrm>
          <a:noFill/>
          <a:ln>
            <a:noFill/>
          </a:ln>
        </p:spPr>
        <p:txBody>
          <a:bodyPr anchor="b">
            <a:noAutofit/>
          </a:bodyPr>
          <a:lstStyle>
            <a:lvl1pPr algn="l">
              <a:defRPr sz="4000">
                <a:solidFill>
                  <a:schemeClr val="bg1"/>
                </a:solidFill>
                <a:latin typeface="+mn-lt"/>
              </a:defRPr>
            </a:lvl1pPr>
          </a:lstStyle>
          <a:p>
            <a:r>
              <a:rPr lang="en-US"/>
              <a:t>Click to edit Master title or section break</a:t>
            </a:r>
          </a:p>
        </p:txBody>
      </p:sp>
      <p:pic>
        <p:nvPicPr>
          <p:cNvPr id="3" name="Picture 2" descr="Logo, company name&#10;&#10;Description automatically generated">
            <a:extLst>
              <a:ext uri="{FF2B5EF4-FFF2-40B4-BE49-F238E27FC236}">
                <a16:creationId xmlns:a16="http://schemas.microsoft.com/office/drawing/2014/main" id="{9FB7DA9D-A6E0-4F2D-B849-48659B12B7B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324294" y="6040073"/>
            <a:ext cx="1060704" cy="643359"/>
          </a:xfrm>
          <a:prstGeom prst="rect">
            <a:avLst/>
          </a:prstGeom>
        </p:spPr>
      </p:pic>
    </p:spTree>
    <p:extLst>
      <p:ext uri="{BB962C8B-B14F-4D97-AF65-F5344CB8AC3E}">
        <p14:creationId xmlns:p14="http://schemas.microsoft.com/office/powerpoint/2010/main" val="629726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pic>
        <p:nvPicPr>
          <p:cNvPr id="9" name="Picture 8" descr="A picture containing person, child, indoor, wall&#10;&#10;Description automatically generated">
            <a:extLst>
              <a:ext uri="{FF2B5EF4-FFF2-40B4-BE49-F238E27FC236}">
                <a16:creationId xmlns:a16="http://schemas.microsoft.com/office/drawing/2014/main" id="{454B729E-4078-4961-AA28-F71FC702E41B}"/>
              </a:ext>
            </a:extLst>
          </p:cNvPr>
          <p:cNvPicPr>
            <a:picLocks noChangeAspect="1"/>
          </p:cNvPicPr>
          <p:nvPr userDrawn="1"/>
        </p:nvPicPr>
        <p:blipFill rotWithShape="1">
          <a:blip r:embed="rId2">
            <a:alphaModFix amt="70000"/>
            <a:extLst>
              <a:ext uri="{28A0092B-C50C-407E-A947-70E740481C1C}">
                <a14:useLocalDpi xmlns:a14="http://schemas.microsoft.com/office/drawing/2010/main" val="0"/>
              </a:ext>
            </a:extLst>
          </a:blip>
          <a:srcRect l="42" t="7435" r="-42" b="17542"/>
          <a:stretch/>
        </p:blipFill>
        <p:spPr>
          <a:xfrm>
            <a:off x="0" y="1"/>
            <a:ext cx="12192000" cy="6858000"/>
          </a:xfrm>
          <a:prstGeom prst="rect">
            <a:avLst/>
          </a:prstGeom>
        </p:spPr>
      </p:pic>
      <p:sp>
        <p:nvSpPr>
          <p:cNvPr id="7" name="Rectangle 6">
            <a:extLst>
              <a:ext uri="{FF2B5EF4-FFF2-40B4-BE49-F238E27FC236}">
                <a16:creationId xmlns:a16="http://schemas.microsoft.com/office/drawing/2014/main" id="{30033EEE-3823-4FA0-9C86-2F8D1358CA62}"/>
              </a:ext>
            </a:extLst>
          </p:cNvPr>
          <p:cNvSpPr/>
          <p:nvPr userDrawn="1"/>
        </p:nvSpPr>
        <p:spPr>
          <a:xfrm>
            <a:off x="361507" y="0"/>
            <a:ext cx="3094074"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478F5A8A-81B1-4D06-B15C-B9423E8CC1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3974" y="337010"/>
            <a:ext cx="1649139" cy="659657"/>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hasCustomPrompt="1"/>
          </p:nvPr>
        </p:nvSpPr>
        <p:spPr>
          <a:xfrm>
            <a:off x="473148" y="2169994"/>
            <a:ext cx="2870789" cy="2343445"/>
          </a:xfrm>
          <a:noFill/>
          <a:ln>
            <a:noFill/>
          </a:ln>
        </p:spPr>
        <p:txBody>
          <a:bodyPr anchor="b">
            <a:noAutofit/>
          </a:bodyPr>
          <a:lstStyle>
            <a:lvl1pPr algn="l">
              <a:defRPr sz="4000">
                <a:solidFill>
                  <a:schemeClr val="bg1"/>
                </a:solidFill>
                <a:latin typeface="+mn-lt"/>
              </a:defRPr>
            </a:lvl1pPr>
          </a:lstStyle>
          <a:p>
            <a:r>
              <a:rPr lang="en-US"/>
              <a:t>Click to edit Master title or section break</a:t>
            </a:r>
          </a:p>
        </p:txBody>
      </p:sp>
      <p:pic>
        <p:nvPicPr>
          <p:cNvPr id="3" name="Picture 2" descr="Logo, company name&#10;&#10;Description automatically generated">
            <a:extLst>
              <a:ext uri="{FF2B5EF4-FFF2-40B4-BE49-F238E27FC236}">
                <a16:creationId xmlns:a16="http://schemas.microsoft.com/office/drawing/2014/main" id="{954323D5-DC36-4533-A457-DCC5ED0C961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324294" y="6040073"/>
            <a:ext cx="1060704" cy="643359"/>
          </a:xfrm>
          <a:prstGeom prst="rect">
            <a:avLst/>
          </a:prstGeom>
        </p:spPr>
      </p:pic>
    </p:spTree>
    <p:extLst>
      <p:ext uri="{BB962C8B-B14F-4D97-AF65-F5344CB8AC3E}">
        <p14:creationId xmlns:p14="http://schemas.microsoft.com/office/powerpoint/2010/main" val="1052002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pic>
        <p:nvPicPr>
          <p:cNvPr id="11" name="Picture 10" descr="A group of people sitting at a table&#10;&#10;Description automatically generated">
            <a:extLst>
              <a:ext uri="{FF2B5EF4-FFF2-40B4-BE49-F238E27FC236}">
                <a16:creationId xmlns:a16="http://schemas.microsoft.com/office/drawing/2014/main" id="{33D73650-076F-4A3A-8B1D-4BC037C27D80}"/>
              </a:ext>
            </a:extLst>
          </p:cNvPr>
          <p:cNvPicPr>
            <a:picLocks noChangeAspect="1"/>
          </p:cNvPicPr>
          <p:nvPr userDrawn="1"/>
        </p:nvPicPr>
        <p:blipFill rotWithShape="1">
          <a:blip r:embed="rId2">
            <a:alphaModFix amt="65000"/>
            <a:extLst>
              <a:ext uri="{28A0092B-C50C-407E-A947-70E740481C1C}">
                <a14:useLocalDpi xmlns:a14="http://schemas.microsoft.com/office/drawing/2010/main" val="0"/>
              </a:ext>
            </a:extLst>
          </a:blip>
          <a:srcRect t="2711" r="1406" b="14039"/>
          <a:stretch/>
        </p:blipFill>
        <p:spPr>
          <a:xfrm>
            <a:off x="1" y="0"/>
            <a:ext cx="12191999" cy="6858000"/>
          </a:xfrm>
          <a:prstGeom prst="rect">
            <a:avLst/>
          </a:prstGeom>
        </p:spPr>
      </p:pic>
      <p:sp>
        <p:nvSpPr>
          <p:cNvPr id="7" name="Rectangle 6">
            <a:extLst>
              <a:ext uri="{FF2B5EF4-FFF2-40B4-BE49-F238E27FC236}">
                <a16:creationId xmlns:a16="http://schemas.microsoft.com/office/drawing/2014/main" id="{30033EEE-3823-4FA0-9C86-2F8D1358CA62}"/>
              </a:ext>
            </a:extLst>
          </p:cNvPr>
          <p:cNvSpPr/>
          <p:nvPr userDrawn="1"/>
        </p:nvSpPr>
        <p:spPr>
          <a:xfrm>
            <a:off x="361507" y="0"/>
            <a:ext cx="3094074"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478F5A8A-81B1-4D06-B15C-B9423E8CC1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3974" y="337010"/>
            <a:ext cx="1649139" cy="659657"/>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hasCustomPrompt="1"/>
          </p:nvPr>
        </p:nvSpPr>
        <p:spPr>
          <a:xfrm>
            <a:off x="457202" y="2179675"/>
            <a:ext cx="2870789" cy="2351382"/>
          </a:xfrm>
          <a:noFill/>
          <a:ln>
            <a:noFill/>
          </a:ln>
        </p:spPr>
        <p:txBody>
          <a:bodyPr anchor="b">
            <a:noAutofit/>
          </a:bodyPr>
          <a:lstStyle>
            <a:lvl1pPr algn="l">
              <a:defRPr sz="4000">
                <a:solidFill>
                  <a:schemeClr val="bg1"/>
                </a:solidFill>
                <a:latin typeface="+mn-lt"/>
              </a:defRPr>
            </a:lvl1pPr>
          </a:lstStyle>
          <a:p>
            <a:r>
              <a:rPr lang="en-US"/>
              <a:t>Click to edit Master title or section break</a:t>
            </a:r>
          </a:p>
        </p:txBody>
      </p:sp>
      <p:pic>
        <p:nvPicPr>
          <p:cNvPr id="3" name="Picture 2" descr="Logo, company name&#10;&#10;Description automatically generated">
            <a:extLst>
              <a:ext uri="{FF2B5EF4-FFF2-40B4-BE49-F238E27FC236}">
                <a16:creationId xmlns:a16="http://schemas.microsoft.com/office/drawing/2014/main" id="{44B20456-6692-4960-8821-D490DE17564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324294" y="6040073"/>
            <a:ext cx="1060704" cy="643359"/>
          </a:xfrm>
          <a:prstGeom prst="rect">
            <a:avLst/>
          </a:prstGeom>
        </p:spPr>
      </p:pic>
    </p:spTree>
    <p:extLst>
      <p:ext uri="{BB962C8B-B14F-4D97-AF65-F5344CB8AC3E}">
        <p14:creationId xmlns:p14="http://schemas.microsoft.com/office/powerpoint/2010/main" val="316672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pic>
        <p:nvPicPr>
          <p:cNvPr id="10" name="Picture 9" descr="A picture containing book, indoor, laptop, shelf&#10;&#10;Description automatically generated">
            <a:extLst>
              <a:ext uri="{FF2B5EF4-FFF2-40B4-BE49-F238E27FC236}">
                <a16:creationId xmlns:a16="http://schemas.microsoft.com/office/drawing/2014/main" id="{E38AE18D-74B8-4D84-8A53-A0113DBFDB85}"/>
              </a:ext>
            </a:extLst>
          </p:cNvPr>
          <p:cNvPicPr>
            <a:picLocks noChangeAspect="1"/>
          </p:cNvPicPr>
          <p:nvPr userDrawn="1"/>
        </p:nvPicPr>
        <p:blipFill rotWithShape="1">
          <a:blip r:embed="rId2">
            <a:alphaModFix amt="65000"/>
            <a:extLst>
              <a:ext uri="{28A0092B-C50C-407E-A947-70E740481C1C}">
                <a14:useLocalDpi xmlns:a14="http://schemas.microsoft.com/office/drawing/2010/main" val="0"/>
              </a:ext>
            </a:extLst>
          </a:blip>
          <a:srcRect l="-104" t="6395" r="104" b="3783"/>
          <a:stretch/>
        </p:blipFill>
        <p:spPr>
          <a:xfrm>
            <a:off x="0" y="1"/>
            <a:ext cx="12192000" cy="6898432"/>
          </a:xfrm>
          <a:prstGeom prst="rect">
            <a:avLst/>
          </a:prstGeom>
        </p:spPr>
      </p:pic>
      <p:sp>
        <p:nvSpPr>
          <p:cNvPr id="7" name="Rectangle 6">
            <a:extLst>
              <a:ext uri="{FF2B5EF4-FFF2-40B4-BE49-F238E27FC236}">
                <a16:creationId xmlns:a16="http://schemas.microsoft.com/office/drawing/2014/main" id="{30033EEE-3823-4FA0-9C86-2F8D1358CA62}"/>
              </a:ext>
            </a:extLst>
          </p:cNvPr>
          <p:cNvSpPr/>
          <p:nvPr userDrawn="1"/>
        </p:nvSpPr>
        <p:spPr>
          <a:xfrm>
            <a:off x="361507" y="0"/>
            <a:ext cx="3094074"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478F5A8A-81B1-4D06-B15C-B9423E8CC1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3974" y="337010"/>
            <a:ext cx="1649139" cy="659657"/>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hasCustomPrompt="1"/>
          </p:nvPr>
        </p:nvSpPr>
        <p:spPr>
          <a:xfrm>
            <a:off x="457202" y="2179674"/>
            <a:ext cx="2870789" cy="2392325"/>
          </a:xfrm>
          <a:noFill/>
          <a:ln>
            <a:noFill/>
          </a:ln>
        </p:spPr>
        <p:txBody>
          <a:bodyPr anchor="b">
            <a:noAutofit/>
          </a:bodyPr>
          <a:lstStyle>
            <a:lvl1pPr algn="l">
              <a:defRPr sz="4000">
                <a:solidFill>
                  <a:schemeClr val="bg1"/>
                </a:solidFill>
                <a:latin typeface="+mn-lt"/>
              </a:defRPr>
            </a:lvl1pPr>
          </a:lstStyle>
          <a:p>
            <a:r>
              <a:rPr lang="en-US"/>
              <a:t>Click to edit Master title or section break</a:t>
            </a:r>
          </a:p>
        </p:txBody>
      </p:sp>
      <p:pic>
        <p:nvPicPr>
          <p:cNvPr id="3" name="Picture 2" descr="Logo, company name&#10;&#10;Description automatically generated">
            <a:extLst>
              <a:ext uri="{FF2B5EF4-FFF2-40B4-BE49-F238E27FC236}">
                <a16:creationId xmlns:a16="http://schemas.microsoft.com/office/drawing/2014/main" id="{3C7C0638-979B-4B0B-B96F-6B859AF7A69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324294" y="6040073"/>
            <a:ext cx="1060704" cy="643359"/>
          </a:xfrm>
          <a:prstGeom prst="rect">
            <a:avLst/>
          </a:prstGeom>
        </p:spPr>
      </p:pic>
    </p:spTree>
    <p:extLst>
      <p:ext uri="{BB962C8B-B14F-4D97-AF65-F5344CB8AC3E}">
        <p14:creationId xmlns:p14="http://schemas.microsoft.com/office/powerpoint/2010/main" val="1069470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B7C4E4-2D06-490E-9697-F8F066CE1C1F}"/>
              </a:ext>
            </a:extLst>
          </p:cNvPr>
          <p:cNvSpPr/>
          <p:nvPr userDrawn="1"/>
        </p:nvSpPr>
        <p:spPr>
          <a:xfrm>
            <a:off x="0" y="6017606"/>
            <a:ext cx="12192000" cy="527467"/>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F140E875-7581-43F3-85AE-4FC91D736F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7350" y="6062943"/>
            <a:ext cx="997300" cy="398921"/>
          </a:xfrm>
          <a:prstGeom prst="rect">
            <a:avLst/>
          </a:prstGeom>
        </p:spPr>
      </p:pic>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712380" y="153230"/>
            <a:ext cx="11121657" cy="751350"/>
          </a:xfrm>
        </p:spPr>
        <p:txBody>
          <a:bodyPr>
            <a:normAutofit/>
          </a:bodyPr>
          <a:lstStyle>
            <a:lvl1pPr algn="l">
              <a:defRPr sz="3600">
                <a:solidFill>
                  <a:schemeClr val="accent1"/>
                </a:solidFill>
                <a:latin typeface="+mn-lt"/>
              </a:defRPr>
            </a:lvl1pPr>
          </a:lstStyle>
          <a:p>
            <a:r>
              <a:rPr lang="en-US"/>
              <a:t>Click to add header</a:t>
            </a:r>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712380" y="1495651"/>
            <a:ext cx="10623762"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a:extLst>
              <a:ext uri="{FF2B5EF4-FFF2-40B4-BE49-F238E27FC236}">
                <a16:creationId xmlns:a16="http://schemas.microsoft.com/office/drawing/2014/main" id="{3EF4DB6E-C9F9-D944-B663-9CB9DAF8722D}"/>
              </a:ext>
            </a:extLst>
          </p:cNvPr>
          <p:cNvSpPr/>
          <p:nvPr userDrawn="1"/>
        </p:nvSpPr>
        <p:spPr>
          <a:xfrm>
            <a:off x="0" y="6502622"/>
            <a:ext cx="12192000" cy="123465"/>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518B"/>
              </a:solidFill>
            </a:endParaRPr>
          </a:p>
        </p:txBody>
      </p:sp>
      <p:sp>
        <p:nvSpPr>
          <p:cNvPr id="11" name="Footer Placeholder 4">
            <a:extLst>
              <a:ext uri="{FF2B5EF4-FFF2-40B4-BE49-F238E27FC236}">
                <a16:creationId xmlns:a16="http://schemas.microsoft.com/office/drawing/2014/main" id="{68E7FD1F-DB59-1F43-A0E9-971CABD56E09}"/>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12" name="Date Placeholder 3">
            <a:extLst>
              <a:ext uri="{FF2B5EF4-FFF2-40B4-BE49-F238E27FC236}">
                <a16:creationId xmlns:a16="http://schemas.microsoft.com/office/drawing/2014/main" id="{1650F9ED-1E1E-254C-8D51-ADB94CF4D0E1}"/>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A6A0AD2-53AF-4D84-8AC9-3DBC493F2F75}" type="datetimeFigureOut">
              <a:rPr lang="en-US" smtClean="0"/>
              <a:pPr/>
              <a:t>7/20/2021</a:t>
            </a:fld>
            <a:endParaRPr lang="en-US"/>
          </a:p>
        </p:txBody>
      </p:sp>
      <p:sp>
        <p:nvSpPr>
          <p:cNvPr id="13" name="Slide Number Placeholder 5">
            <a:extLst>
              <a:ext uri="{FF2B5EF4-FFF2-40B4-BE49-F238E27FC236}">
                <a16:creationId xmlns:a16="http://schemas.microsoft.com/office/drawing/2014/main" id="{C4FED095-2A60-7649-AE12-495DA5A57147}"/>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69C126A4-BD19-47E2-8A0E-0DE1B9D8C925}" type="slidenum">
              <a:rPr lang="en-US" smtClean="0"/>
              <a:pPr/>
              <a:t>‹#›</a:t>
            </a:fld>
            <a:endParaRPr lang="en-US"/>
          </a:p>
        </p:txBody>
      </p:sp>
      <p:pic>
        <p:nvPicPr>
          <p:cNvPr id="5" name="Picture 4" descr="Logo&#10;&#10;Description automatically generated">
            <a:extLst>
              <a:ext uri="{FF2B5EF4-FFF2-40B4-BE49-F238E27FC236}">
                <a16:creationId xmlns:a16="http://schemas.microsoft.com/office/drawing/2014/main" id="{AD25C652-3A12-4692-BB44-8656ED261C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88168" y="151883"/>
            <a:ext cx="895947" cy="528803"/>
          </a:xfrm>
          <a:prstGeom prst="rect">
            <a:avLst/>
          </a:prstGeom>
        </p:spPr>
      </p:pic>
    </p:spTree>
    <p:extLst>
      <p:ext uri="{BB962C8B-B14F-4D97-AF65-F5344CB8AC3E}">
        <p14:creationId xmlns:p14="http://schemas.microsoft.com/office/powerpoint/2010/main" val="3101520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A8236F96-CFF5-43CD-9E03-D06E3B2A0E22}"/>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4" name="Date Placeholder 3">
            <a:extLst>
              <a:ext uri="{FF2B5EF4-FFF2-40B4-BE49-F238E27FC236}">
                <a16:creationId xmlns:a16="http://schemas.microsoft.com/office/drawing/2014/main" id="{CD3C28EB-BCA9-43F7-A9C9-9BC5A31B8541}"/>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bg1"/>
                </a:solidFill>
              </a:defRPr>
            </a:lvl1pPr>
          </a:lstStyle>
          <a:p>
            <a:fld id="{FA6A0AD2-53AF-4D84-8AC9-3DBC493F2F75}" type="datetimeFigureOut">
              <a:rPr lang="en-US" smtClean="0"/>
              <a:pPr/>
              <a:t>7/20/2021</a:t>
            </a:fld>
            <a:endParaRPr lang="en-US"/>
          </a:p>
        </p:txBody>
      </p:sp>
      <p:sp>
        <p:nvSpPr>
          <p:cNvPr id="6" name="Slide Number Placeholder 5">
            <a:extLst>
              <a:ext uri="{FF2B5EF4-FFF2-40B4-BE49-F238E27FC236}">
                <a16:creationId xmlns:a16="http://schemas.microsoft.com/office/drawing/2014/main" id="{9467911F-0FB9-4538-A2CE-203712435FFC}"/>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bg1"/>
                </a:solidFill>
              </a:defRPr>
            </a:lvl1pPr>
          </a:lstStyle>
          <a:p>
            <a:fld id="{69C126A4-BD19-47E2-8A0E-0DE1B9D8C925}" type="slidenum">
              <a:rPr lang="en-US" smtClean="0"/>
              <a:pPr/>
              <a:t>‹#›</a:t>
            </a:fld>
            <a:endParaRPr lang="en-US"/>
          </a:p>
        </p:txBody>
      </p:sp>
      <p:sp>
        <p:nvSpPr>
          <p:cNvPr id="2" name="Title Placeholder 1">
            <a:extLst>
              <a:ext uri="{FF2B5EF4-FFF2-40B4-BE49-F238E27FC236}">
                <a16:creationId xmlns:a16="http://schemas.microsoft.com/office/drawing/2014/main" id="{520FB3CC-93E0-4E44-B4B3-9138134000E6}"/>
              </a:ext>
            </a:extLst>
          </p:cNvPr>
          <p:cNvSpPr>
            <a:spLocks noGrp="1"/>
          </p:cNvSpPr>
          <p:nvPr>
            <p:ph type="title"/>
          </p:nvPr>
        </p:nvSpPr>
        <p:spPr>
          <a:xfrm>
            <a:off x="637953" y="104134"/>
            <a:ext cx="11164188" cy="751350"/>
          </a:xfrm>
          <a:prstGeom prst="rect">
            <a:avLst/>
          </a:prstGeom>
        </p:spPr>
        <p:txBody>
          <a:bodyPr vert="horz" lIns="91440" tIns="45720" rIns="91440" bIns="45720" rtlCol="0" anchor="ctr">
            <a:normAutofit/>
          </a:bodyPr>
          <a:lstStyle/>
          <a:p>
            <a:r>
              <a:rPr lang="en-US"/>
              <a:t>Click to edit Header</a:t>
            </a:r>
          </a:p>
        </p:txBody>
      </p:sp>
    </p:spTree>
    <p:extLst>
      <p:ext uri="{BB962C8B-B14F-4D97-AF65-F5344CB8AC3E}">
        <p14:creationId xmlns:p14="http://schemas.microsoft.com/office/powerpoint/2010/main" val="4111256006"/>
      </p:ext>
    </p:extLst>
  </p:cSld>
  <p:clrMap bg1="lt1" tx1="dk1" bg2="lt2" tx2="dk2" accent1="accent1" accent2="accent2" accent3="accent3" accent4="accent4" accent5="accent5" accent6="accent6" hlink="hlink" folHlink="folHlink"/>
  <p:sldLayoutIdLst>
    <p:sldLayoutId id="2147483743" r:id="rId1"/>
    <p:sldLayoutId id="2147483721" r:id="rId2"/>
    <p:sldLayoutId id="2147483742" r:id="rId3"/>
    <p:sldLayoutId id="2147483748" r:id="rId4"/>
    <p:sldLayoutId id="2147483746" r:id="rId5"/>
    <p:sldLayoutId id="2147483747" r:id="rId6"/>
    <p:sldLayoutId id="2147483744" r:id="rId7"/>
    <p:sldLayoutId id="2147483745" r:id="rId8"/>
    <p:sldLayoutId id="2147483725" r:id="rId9"/>
    <p:sldLayoutId id="2147483756" r:id="rId10"/>
    <p:sldLayoutId id="2147483749" r:id="rId11"/>
    <p:sldLayoutId id="2147483750" r:id="rId12"/>
    <p:sldLayoutId id="2147483751" r:id="rId13"/>
    <p:sldLayoutId id="2147483753" r:id="rId14"/>
    <p:sldLayoutId id="2147483752" r:id="rId15"/>
    <p:sldLayoutId id="2147483720" r:id="rId16"/>
    <p:sldLayoutId id="2147483754" r:id="rId17"/>
    <p:sldLayoutId id="2147483757" r:id="rId18"/>
    <p:sldLayoutId id="2147483758" r:id="rId19"/>
    <p:sldLayoutId id="2147483760" r:id="rId20"/>
    <p:sldLayoutId id="2147483761" r:id="rId21"/>
    <p:sldLayoutId id="2147483762" r:id="rId22"/>
    <p:sldLayoutId id="2147483763" r:id="rId23"/>
    <p:sldLayoutId id="2147483764" r:id="rId24"/>
    <p:sldLayoutId id="2147483765" r:id="rId25"/>
    <p:sldLayoutId id="2147483766" r:id="rId26"/>
    <p:sldLayoutId id="2147483767" r:id="rId27"/>
    <p:sldLayoutId id="2147483768" r:id="rId28"/>
    <p:sldLayoutId id="2147483755" r:id="rId29"/>
  </p:sldLayoutIdLst>
  <p:txStyles>
    <p:titleStyle>
      <a:lvl1pPr algn="l" defTabSz="914400" rtl="0" eaLnBrk="1" latinLnBrk="0" hangingPunct="1">
        <a:lnSpc>
          <a:spcPct val="90000"/>
        </a:lnSpc>
        <a:spcBef>
          <a:spcPct val="0"/>
        </a:spcBef>
        <a:buNone/>
        <a:defRPr sz="3600" b="1" kern="1200">
          <a:solidFill>
            <a:schemeClr val="accent1"/>
          </a:solidFill>
          <a:latin typeface="+mn-lt"/>
          <a:ea typeface="+mj-ea"/>
          <a:cs typeface="+mj-cs"/>
        </a:defRPr>
      </a:lvl1pPr>
    </p:titleStyle>
    <p:bodyStyle>
      <a:lvl1pPr marL="228600" indent="-228600" algn="l" defTabSz="914400" rtl="0" eaLnBrk="1" latinLnBrk="0" hangingPunct="1">
        <a:lnSpc>
          <a:spcPct val="90000"/>
        </a:lnSpc>
        <a:spcBef>
          <a:spcPts val="1000"/>
        </a:spcBef>
        <a:buClr>
          <a:schemeClr val="bg2"/>
        </a:buClr>
        <a:buFont typeface="Wingdings" panose="05000000000000000000" pitchFamily="2" charset="2"/>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Clr>
          <a:schemeClr val="bg2"/>
        </a:buClr>
        <a:buFont typeface="Wingdings" panose="05000000000000000000" pitchFamily="2" charset="2"/>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Clr>
          <a:schemeClr val="bg2"/>
        </a:buClr>
        <a:buFont typeface="Wingdings" panose="05000000000000000000" pitchFamily="2" charset="2"/>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Clr>
          <a:schemeClr val="bg2"/>
        </a:buClr>
        <a:buFont typeface="Wingdings" panose="05000000000000000000" pitchFamily="2" charset="2"/>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Clr>
          <a:schemeClr val="bg2"/>
        </a:buClr>
        <a:buFont typeface="Wingdings" panose="05000000000000000000" pitchFamily="2" charset="2"/>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hyperlink" Target="http://www.texasstudentdatasystem.org/TSDS/TEDS/1718A/TEDS_Section_9_Unique_ID_Specifications/" TargetMode="External"/><Relationship Id="rId7" Type="http://schemas.openxmlformats.org/officeDocument/2006/relationships/hyperlink" Target="https://tealprod.tea.state.tx.us/tims/browse/TSDSKB-538" TargetMode="External"/><Relationship Id="rId2" Type="http://schemas.openxmlformats.org/officeDocument/2006/relationships/hyperlink" Target="http://castro.tea.state.tx.us/tsds/teds/2018A/ds9/teds-ds10v1_No_Enrollment_Functionality_Final.pdf" TargetMode="External"/><Relationship Id="rId1" Type="http://schemas.openxmlformats.org/officeDocument/2006/relationships/slideLayout" Target="../slideLayouts/slideLayout18.xml"/><Relationship Id="rId6" Type="http://schemas.openxmlformats.org/officeDocument/2006/relationships/hyperlink" Target="https://tealprod.tea.state.tx.us/tims/browse/TSDSKB-531" TargetMode="External"/><Relationship Id="rId5" Type="http://schemas.openxmlformats.org/officeDocument/2006/relationships/hyperlink" Target="https://tealprod.tea.state.tx.us/tims/browse/TSDSKB-311" TargetMode="External"/><Relationship Id="rId4" Type="http://schemas.openxmlformats.org/officeDocument/2006/relationships/hyperlink" Target="mailto:TSDSCustomerSupport@tea.texas.gov"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hyperlink" Target="https://tealprod.tea.state.tx.us/tims/browse/TSDSKB-311" TargetMode="Externa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2D7CA18-B5E7-4D73-A8AF-3444E0331ADF}"/>
              </a:ext>
            </a:extLst>
          </p:cNvPr>
          <p:cNvSpPr>
            <a:spLocks noGrp="1"/>
          </p:cNvSpPr>
          <p:nvPr>
            <p:ph type="ctrTitle"/>
          </p:nvPr>
        </p:nvSpPr>
        <p:spPr/>
        <p:txBody>
          <a:bodyPr/>
          <a:lstStyle/>
          <a:p>
            <a:r>
              <a:rPr lang="en-US"/>
              <a:t>UNIQUE ID</a:t>
            </a:r>
          </a:p>
        </p:txBody>
      </p:sp>
    </p:spTree>
    <p:extLst>
      <p:ext uri="{BB962C8B-B14F-4D97-AF65-F5344CB8AC3E}">
        <p14:creationId xmlns:p14="http://schemas.microsoft.com/office/powerpoint/2010/main" val="367918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7726A92-BC31-4481-93A2-EECFCB56AD22}"/>
              </a:ext>
            </a:extLst>
          </p:cNvPr>
          <p:cNvSpPr>
            <a:spLocks noGrp="1"/>
          </p:cNvSpPr>
          <p:nvPr>
            <p:ph type="title"/>
          </p:nvPr>
        </p:nvSpPr>
        <p:spPr/>
        <p:txBody>
          <a:bodyPr/>
          <a:lstStyle/>
          <a:p>
            <a:r>
              <a:rPr lang="en-US">
                <a:cs typeface="Calibri"/>
              </a:rPr>
              <a:t>AGENDA</a:t>
            </a:r>
            <a:endParaRPr lang="en-US"/>
          </a:p>
        </p:txBody>
      </p:sp>
      <p:sp>
        <p:nvSpPr>
          <p:cNvPr id="4" name="Content Placeholder 3">
            <a:extLst>
              <a:ext uri="{FF2B5EF4-FFF2-40B4-BE49-F238E27FC236}">
                <a16:creationId xmlns:a16="http://schemas.microsoft.com/office/drawing/2014/main" id="{9F800888-D9B6-49F1-8B90-B7E4BB43ED5B}"/>
              </a:ext>
            </a:extLst>
          </p:cNvPr>
          <p:cNvSpPr>
            <a:spLocks noGrp="1"/>
          </p:cNvSpPr>
          <p:nvPr>
            <p:ph idx="1"/>
          </p:nvPr>
        </p:nvSpPr>
        <p:spPr>
          <a:xfrm>
            <a:off x="712380" y="956996"/>
            <a:ext cx="10623762" cy="4903131"/>
          </a:xfrm>
        </p:spPr>
        <p:txBody>
          <a:bodyPr lIns="91440" tIns="45720" rIns="91440" bIns="45720" anchor="t"/>
          <a:lstStyle/>
          <a:p>
            <a:r>
              <a:rPr lang="en-US" sz="3200">
                <a:solidFill>
                  <a:srgbClr val="0D6CB9"/>
                </a:solidFill>
                <a:ea typeface="+mn-lt"/>
                <a:cs typeface="+mn-lt"/>
              </a:rPr>
              <a:t>Unique ID</a:t>
            </a:r>
            <a:r>
              <a:rPr lang="en-US" sz="3200" b="1">
                <a:solidFill>
                  <a:srgbClr val="0D6CB9"/>
                </a:solidFill>
                <a:ea typeface="+mn-lt"/>
                <a:cs typeface="+mn-lt"/>
              </a:rPr>
              <a:t> </a:t>
            </a:r>
            <a:endParaRPr lang="en-US" sz="2200" b="1">
              <a:ea typeface="+mn-lt"/>
              <a:cs typeface="+mn-lt"/>
            </a:endParaRPr>
          </a:p>
          <a:p>
            <a:pPr lvl="1"/>
            <a:r>
              <a:rPr lang="en-US" sz="2200">
                <a:ea typeface="+mn-lt"/>
                <a:cs typeface="+mn-lt"/>
              </a:rPr>
              <a:t>2020-2021</a:t>
            </a:r>
          </a:p>
          <a:p>
            <a:pPr lvl="2"/>
            <a:r>
              <a:rPr lang="en-US" sz="1800">
                <a:ea typeface="+mn-lt"/>
                <a:cs typeface="+mn-lt"/>
              </a:rPr>
              <a:t>Submission Counts </a:t>
            </a:r>
          </a:p>
          <a:p>
            <a:pPr lvl="1"/>
            <a:r>
              <a:rPr lang="en-US" sz="2200">
                <a:ea typeface="+mn-lt"/>
                <a:cs typeface="+mn-lt"/>
              </a:rPr>
              <a:t>2021-2022</a:t>
            </a:r>
          </a:p>
          <a:p>
            <a:pPr lvl="2"/>
            <a:r>
              <a:rPr lang="en-US" sz="1800">
                <a:ea typeface="+mn-lt"/>
                <a:cs typeface="+mn-lt"/>
              </a:rPr>
              <a:t>Reminders</a:t>
            </a:r>
          </a:p>
          <a:p>
            <a:pPr lvl="2"/>
            <a:r>
              <a:rPr lang="en-US" sz="1800">
                <a:ea typeface="+mn-lt"/>
                <a:cs typeface="+mn-lt"/>
              </a:rPr>
              <a:t>Application Updates</a:t>
            </a:r>
          </a:p>
          <a:p>
            <a:pPr lvl="1"/>
            <a:r>
              <a:rPr lang="en-US" sz="2200">
                <a:ea typeface="+mn-lt"/>
                <a:cs typeface="+mn-lt"/>
              </a:rPr>
              <a:t>Current Known Issues</a:t>
            </a:r>
          </a:p>
          <a:p>
            <a:pPr lvl="1"/>
            <a:r>
              <a:rPr lang="en-US" sz="2200" b="1">
                <a:cs typeface="Calibri"/>
              </a:rPr>
              <a:t>Technical Resources</a:t>
            </a:r>
          </a:p>
          <a:p>
            <a:endParaRPr lang="en-US">
              <a:cs typeface="Calibri"/>
            </a:endParaRPr>
          </a:p>
        </p:txBody>
      </p:sp>
    </p:spTree>
    <p:extLst>
      <p:ext uri="{BB962C8B-B14F-4D97-AF65-F5344CB8AC3E}">
        <p14:creationId xmlns:p14="http://schemas.microsoft.com/office/powerpoint/2010/main" val="1092827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6942845-BD5A-42C5-A5C4-13339DD507AB}"/>
              </a:ext>
            </a:extLst>
          </p:cNvPr>
          <p:cNvSpPr>
            <a:spLocks noGrp="1"/>
          </p:cNvSpPr>
          <p:nvPr>
            <p:ph type="title"/>
          </p:nvPr>
        </p:nvSpPr>
        <p:spPr>
          <a:xfrm>
            <a:off x="2201841" y="167275"/>
            <a:ext cx="9630770" cy="751350"/>
          </a:xfrm>
        </p:spPr>
        <p:txBody>
          <a:bodyPr/>
          <a:lstStyle/>
          <a:p>
            <a:r>
              <a:rPr lang="en-US">
                <a:cs typeface="Calibri"/>
              </a:rPr>
              <a:t>TECHNICAL RESOURCES</a:t>
            </a:r>
            <a:endParaRPr lang="en-US"/>
          </a:p>
        </p:txBody>
      </p:sp>
      <p:sp>
        <p:nvSpPr>
          <p:cNvPr id="4" name="Content Placeholder 3">
            <a:extLst>
              <a:ext uri="{FF2B5EF4-FFF2-40B4-BE49-F238E27FC236}">
                <a16:creationId xmlns:a16="http://schemas.microsoft.com/office/drawing/2014/main" id="{3F6CE2FE-F02B-461B-8C8F-E1DFA26F0ED4}"/>
              </a:ext>
            </a:extLst>
          </p:cNvPr>
          <p:cNvSpPr>
            <a:spLocks noGrp="1"/>
          </p:cNvSpPr>
          <p:nvPr>
            <p:ph idx="1"/>
          </p:nvPr>
        </p:nvSpPr>
        <p:spPr>
          <a:xfrm>
            <a:off x="2360553" y="996410"/>
            <a:ext cx="8988726" cy="5494338"/>
          </a:xfrm>
        </p:spPr>
        <p:txBody>
          <a:bodyPr lIns="91440" tIns="45720" rIns="91440" bIns="45720" anchor="t"/>
          <a:lstStyle/>
          <a:p>
            <a:r>
              <a:rPr lang="en-US" b="1">
                <a:ea typeface="+mn-lt"/>
                <a:cs typeface="+mn-lt"/>
              </a:rPr>
              <a:t>Technical Specifications: </a:t>
            </a:r>
            <a:endParaRPr lang="en-US">
              <a:cs typeface="Calibri" panose="020F0502020204030204"/>
            </a:endParaRPr>
          </a:p>
          <a:p>
            <a:pPr lvl="1"/>
            <a:r>
              <a:rPr lang="en-US" b="1">
                <a:ea typeface="+mn-lt"/>
                <a:cs typeface="+mn-lt"/>
                <a:hlinkClick r:id="rId2"/>
              </a:rPr>
              <a:t>TEDS Section 9</a:t>
            </a:r>
            <a:endParaRPr lang="en-US">
              <a:cs typeface="Calibri"/>
            </a:endParaRPr>
          </a:p>
          <a:p>
            <a:pPr lvl="1"/>
            <a:r>
              <a:rPr lang="en-US" b="1">
                <a:ea typeface="+mn-lt"/>
                <a:cs typeface="+mn-lt"/>
                <a:hlinkClick r:id="rId3"/>
              </a:rPr>
              <a:t>Web Services </a:t>
            </a:r>
            <a:endParaRPr lang="en-US">
              <a:cs typeface="Calibri"/>
            </a:endParaRPr>
          </a:p>
          <a:p>
            <a:pPr marL="457200" lvl="1" indent="0">
              <a:buNone/>
            </a:pPr>
            <a:endParaRPr lang="en-US" b="1">
              <a:ea typeface="+mn-lt"/>
              <a:cs typeface="+mn-lt"/>
            </a:endParaRPr>
          </a:p>
          <a:p>
            <a:r>
              <a:rPr lang="en-US" b="1">
                <a:ea typeface="+mn-lt"/>
                <a:cs typeface="+mn-lt"/>
              </a:rPr>
              <a:t>Technical Support:</a:t>
            </a:r>
            <a:endParaRPr lang="en-US"/>
          </a:p>
          <a:p>
            <a:pPr lvl="1"/>
            <a:r>
              <a:rPr lang="en-US" b="1">
                <a:ea typeface="+mn-lt"/>
                <a:cs typeface="+mn-lt"/>
                <a:hlinkClick r:id="rId4"/>
              </a:rPr>
              <a:t>TSDSCustomerSupport@tea.texas.gov</a:t>
            </a:r>
            <a:r>
              <a:rPr lang="en-US" b="1">
                <a:ea typeface="+mn-lt"/>
                <a:cs typeface="+mn-lt"/>
              </a:rPr>
              <a:t> </a:t>
            </a:r>
            <a:endParaRPr lang="en-US">
              <a:cs typeface="Calibri" panose="020F0502020204030204"/>
            </a:endParaRPr>
          </a:p>
          <a:p>
            <a:endParaRPr lang="en-US" b="1">
              <a:ea typeface="+mn-lt"/>
              <a:cs typeface="+mn-lt"/>
            </a:endParaRPr>
          </a:p>
          <a:p>
            <a:pPr>
              <a:buClr>
                <a:srgbClr val="F16038"/>
              </a:buClr>
              <a:buFont typeface="Wingdings" panose="020B0604020202020204" pitchFamily="34" charset="0"/>
              <a:buChar char="§"/>
            </a:pPr>
            <a:r>
              <a:rPr lang="en-US" b="1">
                <a:solidFill>
                  <a:srgbClr val="595959"/>
                </a:solidFill>
                <a:cs typeface="Calibri"/>
              </a:rPr>
              <a:t>Knowledge Base Articles:</a:t>
            </a:r>
            <a:endParaRPr lang="en-US">
              <a:solidFill>
                <a:srgbClr val="595959"/>
              </a:solidFill>
              <a:ea typeface="+mn-lt"/>
              <a:cs typeface="+mn-lt"/>
            </a:endParaRPr>
          </a:p>
          <a:p>
            <a:pPr lvl="1"/>
            <a:r>
              <a:rPr lang="en-US">
                <a:cs typeface="Calibri"/>
                <a:hlinkClick r:id="rId5"/>
              </a:rPr>
              <a:t>TSDSKB-311</a:t>
            </a:r>
            <a:r>
              <a:rPr lang="en-US">
                <a:cs typeface="Calibri"/>
              </a:rPr>
              <a:t> </a:t>
            </a:r>
            <a:r>
              <a:rPr lang="en-US" i="1">
                <a:cs typeface="Calibri"/>
              </a:rPr>
              <a:t>Unique ID: Change/Update Unique ID Record - EDIT PERSON not available</a:t>
            </a:r>
            <a:endParaRPr lang="en-US" i="1">
              <a:ea typeface="+mn-lt"/>
              <a:cs typeface="+mn-lt"/>
              <a:hlinkClick r:id="rId6">
                <a:extLst>
                  <a:ext uri="{A12FA001-AC4F-418D-AE19-62706E023703}">
                    <ahyp:hlinkClr xmlns:ahyp="http://schemas.microsoft.com/office/drawing/2018/hyperlinkcolor" val="tx"/>
                  </a:ext>
                </a:extLst>
              </a:hlinkClick>
            </a:endParaRPr>
          </a:p>
          <a:p>
            <a:pPr lvl="1"/>
            <a:r>
              <a:rPr lang="en-US">
                <a:cs typeface="Calibri"/>
                <a:hlinkClick r:id="rId6"/>
              </a:rPr>
              <a:t>TSDSKB-531</a:t>
            </a:r>
            <a:r>
              <a:rPr lang="en-US">
                <a:cs typeface="Calibri"/>
              </a:rPr>
              <a:t> </a:t>
            </a:r>
            <a:r>
              <a:rPr lang="en-US" i="1">
                <a:solidFill>
                  <a:srgbClr val="595959"/>
                </a:solidFill>
                <a:cs typeface="Calibri"/>
              </a:rPr>
              <a:t>Data Loading Guidance for Batch Format 3.0</a:t>
            </a:r>
            <a:endParaRPr lang="en-US">
              <a:solidFill>
                <a:srgbClr val="595959"/>
              </a:solidFill>
              <a:ea typeface="+mn-lt"/>
              <a:cs typeface="+mn-lt"/>
            </a:endParaRPr>
          </a:p>
          <a:p>
            <a:pPr lvl="1"/>
            <a:r>
              <a:rPr lang="en-US">
                <a:cs typeface="Calibri"/>
                <a:hlinkClick r:id="rId7"/>
              </a:rPr>
              <a:t>TSDSKB-538</a:t>
            </a:r>
            <a:r>
              <a:rPr lang="en-US" i="1">
                <a:solidFill>
                  <a:srgbClr val="595959"/>
                </a:solidFill>
                <a:cs typeface="Calibri"/>
              </a:rPr>
              <a:t> Enrollment Events - FAQ</a:t>
            </a:r>
          </a:p>
          <a:p>
            <a:endParaRPr lang="en-US">
              <a:cs typeface="Calibri"/>
            </a:endParaRPr>
          </a:p>
        </p:txBody>
      </p:sp>
    </p:spTree>
    <p:extLst>
      <p:ext uri="{BB962C8B-B14F-4D97-AF65-F5344CB8AC3E}">
        <p14:creationId xmlns:p14="http://schemas.microsoft.com/office/powerpoint/2010/main" val="23666945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AE0E511-8808-46F4-8573-BB38D117974C}"/>
              </a:ext>
            </a:extLst>
          </p:cNvPr>
          <p:cNvSpPr>
            <a:spLocks noGrp="1"/>
          </p:cNvSpPr>
          <p:nvPr>
            <p:ph type="ctrTitle"/>
          </p:nvPr>
        </p:nvSpPr>
        <p:spPr/>
        <p:txBody>
          <a:bodyPr vert="horz" lIns="91440" tIns="45720" rIns="91440" bIns="45720" rtlCol="0" anchor="ctr">
            <a:noAutofit/>
          </a:bodyPr>
          <a:lstStyle/>
          <a:p>
            <a:r>
              <a:rPr lang="en-US">
                <a:cs typeface="Calibri"/>
              </a:rPr>
              <a:t>Questions</a:t>
            </a:r>
          </a:p>
        </p:txBody>
      </p:sp>
    </p:spTree>
    <p:extLst>
      <p:ext uri="{BB962C8B-B14F-4D97-AF65-F5344CB8AC3E}">
        <p14:creationId xmlns:p14="http://schemas.microsoft.com/office/powerpoint/2010/main" val="2972553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7726A92-BC31-4481-93A2-EECFCB56AD22}"/>
              </a:ext>
            </a:extLst>
          </p:cNvPr>
          <p:cNvSpPr>
            <a:spLocks noGrp="1"/>
          </p:cNvSpPr>
          <p:nvPr>
            <p:ph type="title"/>
          </p:nvPr>
        </p:nvSpPr>
        <p:spPr/>
        <p:txBody>
          <a:bodyPr/>
          <a:lstStyle/>
          <a:p>
            <a:r>
              <a:rPr lang="en-US">
                <a:cs typeface="Calibri"/>
              </a:rPr>
              <a:t>AGENDA</a:t>
            </a:r>
            <a:endParaRPr lang="en-US"/>
          </a:p>
        </p:txBody>
      </p:sp>
      <p:sp>
        <p:nvSpPr>
          <p:cNvPr id="4" name="Content Placeholder 3">
            <a:extLst>
              <a:ext uri="{FF2B5EF4-FFF2-40B4-BE49-F238E27FC236}">
                <a16:creationId xmlns:a16="http://schemas.microsoft.com/office/drawing/2014/main" id="{9F800888-D9B6-49F1-8B90-B7E4BB43ED5B}"/>
              </a:ext>
            </a:extLst>
          </p:cNvPr>
          <p:cNvSpPr>
            <a:spLocks noGrp="1"/>
          </p:cNvSpPr>
          <p:nvPr>
            <p:ph idx="1"/>
          </p:nvPr>
        </p:nvSpPr>
        <p:spPr>
          <a:xfrm>
            <a:off x="712380" y="956996"/>
            <a:ext cx="10623762" cy="4903131"/>
          </a:xfrm>
        </p:spPr>
        <p:txBody>
          <a:bodyPr lIns="91440" tIns="45720" rIns="91440" bIns="45720" anchor="t"/>
          <a:lstStyle/>
          <a:p>
            <a:r>
              <a:rPr lang="en-US" sz="3200">
                <a:solidFill>
                  <a:srgbClr val="0D6CB9"/>
                </a:solidFill>
                <a:ea typeface="+mn-lt"/>
                <a:cs typeface="+mn-lt"/>
              </a:rPr>
              <a:t>Unique ID</a:t>
            </a:r>
            <a:r>
              <a:rPr lang="en-US" sz="3200" b="1">
                <a:solidFill>
                  <a:srgbClr val="0D6CB9"/>
                </a:solidFill>
                <a:ea typeface="+mn-lt"/>
                <a:cs typeface="+mn-lt"/>
              </a:rPr>
              <a:t> </a:t>
            </a:r>
            <a:endParaRPr lang="en-US" sz="2200" b="1">
              <a:ea typeface="+mn-lt"/>
              <a:cs typeface="+mn-lt"/>
            </a:endParaRPr>
          </a:p>
          <a:p>
            <a:pPr lvl="1"/>
            <a:r>
              <a:rPr lang="en-US" sz="2200" b="1">
                <a:ea typeface="+mn-lt"/>
                <a:cs typeface="+mn-lt"/>
              </a:rPr>
              <a:t>2020-2021</a:t>
            </a:r>
          </a:p>
          <a:p>
            <a:pPr lvl="2"/>
            <a:r>
              <a:rPr lang="en-US" sz="1800">
                <a:ea typeface="+mn-lt"/>
                <a:cs typeface="+mn-lt"/>
              </a:rPr>
              <a:t>Submission Counts </a:t>
            </a:r>
          </a:p>
          <a:p>
            <a:pPr lvl="1"/>
            <a:r>
              <a:rPr lang="en-US" sz="2200">
                <a:ea typeface="+mn-lt"/>
                <a:cs typeface="+mn-lt"/>
              </a:rPr>
              <a:t>2021-2022</a:t>
            </a:r>
          </a:p>
          <a:p>
            <a:pPr lvl="2"/>
            <a:r>
              <a:rPr lang="en-US" sz="1800">
                <a:ea typeface="+mn-lt"/>
                <a:cs typeface="+mn-lt"/>
              </a:rPr>
              <a:t>Reminders</a:t>
            </a:r>
          </a:p>
          <a:p>
            <a:pPr lvl="2"/>
            <a:r>
              <a:rPr lang="en-US" sz="1800">
                <a:ea typeface="+mn-lt"/>
                <a:cs typeface="+mn-lt"/>
              </a:rPr>
              <a:t>Application Updates</a:t>
            </a:r>
          </a:p>
          <a:p>
            <a:pPr lvl="1"/>
            <a:r>
              <a:rPr lang="en-US" sz="2200">
                <a:ea typeface="+mn-lt"/>
                <a:cs typeface="+mn-lt"/>
              </a:rPr>
              <a:t>Current Known Issues</a:t>
            </a:r>
          </a:p>
          <a:p>
            <a:pPr lvl="1"/>
            <a:r>
              <a:rPr lang="en-US" sz="2200">
                <a:cs typeface="Calibri"/>
              </a:rPr>
              <a:t>Technical Resources</a:t>
            </a:r>
          </a:p>
          <a:p>
            <a:endParaRPr lang="en-US">
              <a:cs typeface="Calibri"/>
            </a:endParaRPr>
          </a:p>
        </p:txBody>
      </p:sp>
    </p:spTree>
    <p:extLst>
      <p:ext uri="{BB962C8B-B14F-4D97-AF65-F5344CB8AC3E}">
        <p14:creationId xmlns:p14="http://schemas.microsoft.com/office/powerpoint/2010/main" val="2924771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6942845-BD5A-42C5-A5C4-13339DD507AB}"/>
              </a:ext>
            </a:extLst>
          </p:cNvPr>
          <p:cNvSpPr>
            <a:spLocks noGrp="1"/>
          </p:cNvSpPr>
          <p:nvPr>
            <p:ph type="title"/>
          </p:nvPr>
        </p:nvSpPr>
        <p:spPr>
          <a:xfrm>
            <a:off x="2201841" y="167275"/>
            <a:ext cx="9630770" cy="751350"/>
          </a:xfrm>
        </p:spPr>
        <p:txBody>
          <a:bodyPr>
            <a:normAutofit/>
          </a:bodyPr>
          <a:lstStyle/>
          <a:p>
            <a:r>
              <a:rPr lang="en-US">
                <a:cs typeface="Calibri"/>
              </a:rPr>
              <a:t>2020-2021: SUBMISSION COUNTS</a:t>
            </a:r>
            <a:endParaRPr lang="en-US"/>
          </a:p>
        </p:txBody>
      </p:sp>
      <p:sp>
        <p:nvSpPr>
          <p:cNvPr id="4" name="Content Placeholder 3">
            <a:extLst>
              <a:ext uri="{FF2B5EF4-FFF2-40B4-BE49-F238E27FC236}">
                <a16:creationId xmlns:a16="http://schemas.microsoft.com/office/drawing/2014/main" id="{3F6CE2FE-F02B-461B-8C8F-E1DFA26F0ED4}"/>
              </a:ext>
            </a:extLst>
          </p:cNvPr>
          <p:cNvSpPr>
            <a:spLocks noGrp="1"/>
          </p:cNvSpPr>
          <p:nvPr>
            <p:ph idx="1"/>
          </p:nvPr>
        </p:nvSpPr>
        <p:spPr>
          <a:xfrm>
            <a:off x="2201841" y="1089251"/>
            <a:ext cx="8988726" cy="4351338"/>
          </a:xfrm>
        </p:spPr>
        <p:txBody>
          <a:bodyPr lIns="91440" tIns="45720" rIns="91440" bIns="45720" anchor="t"/>
          <a:lstStyle/>
          <a:p>
            <a:pPr marL="0" indent="0">
              <a:buNone/>
            </a:pPr>
            <a:r>
              <a:rPr lang="en-US">
                <a:ea typeface="+mn-lt"/>
                <a:cs typeface="+mn-lt"/>
              </a:rPr>
              <a:t>As of July 15, 2021</a:t>
            </a:r>
          </a:p>
          <a:p>
            <a:pPr marL="0" indent="0">
              <a:buNone/>
            </a:pPr>
            <a:endParaRPr lang="en-US">
              <a:ea typeface="+mn-lt"/>
              <a:cs typeface="+mn-lt"/>
            </a:endParaRPr>
          </a:p>
          <a:p>
            <a:r>
              <a:rPr lang="en-US" b="1">
                <a:ea typeface="+mn-lt"/>
                <a:cs typeface="+mn-lt"/>
              </a:rPr>
              <a:t>Enrollment Events Processed:</a:t>
            </a:r>
          </a:p>
          <a:p>
            <a:pPr marL="457200" lvl="1" indent="0">
              <a:buNone/>
            </a:pPr>
            <a:endParaRPr lang="en-US" b="1">
              <a:ea typeface="+mn-lt"/>
              <a:cs typeface="+mn-lt"/>
            </a:endParaRPr>
          </a:p>
          <a:p>
            <a:pPr marL="457200" lvl="1" indent="0">
              <a:buNone/>
            </a:pPr>
            <a:endParaRPr lang="en-US" b="1">
              <a:ea typeface="+mn-lt"/>
              <a:cs typeface="+mn-lt"/>
            </a:endParaRPr>
          </a:p>
          <a:p>
            <a:pPr marL="457200" lvl="1" indent="0">
              <a:buNone/>
            </a:pPr>
            <a:endParaRPr lang="en-US" b="1">
              <a:ea typeface="+mn-lt"/>
              <a:cs typeface="+mn-lt"/>
            </a:endParaRPr>
          </a:p>
          <a:p>
            <a:r>
              <a:rPr lang="en-US" b="1">
                <a:ea typeface="+mn-lt"/>
                <a:cs typeface="+mn-lt"/>
              </a:rPr>
              <a:t>ID Assignments Processed:</a:t>
            </a:r>
          </a:p>
          <a:p>
            <a:pPr marL="0" indent="0">
              <a:buNone/>
            </a:pPr>
            <a:r>
              <a:rPr lang="en-US">
                <a:ea typeface="+mn-lt"/>
                <a:cs typeface="+mn-lt"/>
              </a:rPr>
              <a:t> </a:t>
            </a:r>
            <a:endParaRPr lang="en-US"/>
          </a:p>
          <a:p>
            <a:endParaRPr lang="en-US">
              <a:cs typeface="Calibri"/>
            </a:endParaRPr>
          </a:p>
        </p:txBody>
      </p:sp>
      <p:graphicFrame>
        <p:nvGraphicFramePr>
          <p:cNvPr id="2" name="Table 4">
            <a:extLst>
              <a:ext uri="{FF2B5EF4-FFF2-40B4-BE49-F238E27FC236}">
                <a16:creationId xmlns:a16="http://schemas.microsoft.com/office/drawing/2014/main" id="{1A62EBF7-7EEC-4FE3-8356-AB74DAE10F9F}"/>
              </a:ext>
            </a:extLst>
          </p:cNvPr>
          <p:cNvGraphicFramePr>
            <a:graphicFrameLocks noGrp="1"/>
          </p:cNvGraphicFramePr>
          <p:nvPr>
            <p:extLst>
              <p:ext uri="{D42A27DB-BD31-4B8C-83A1-F6EECF244321}">
                <p14:modId xmlns:p14="http://schemas.microsoft.com/office/powerpoint/2010/main" val="3252937310"/>
              </p:ext>
            </p:extLst>
          </p:nvPr>
        </p:nvGraphicFramePr>
        <p:xfrm>
          <a:off x="2921328" y="2599902"/>
          <a:ext cx="5189517" cy="914400"/>
        </p:xfrm>
        <a:graphic>
          <a:graphicData uri="http://schemas.openxmlformats.org/drawingml/2006/table">
            <a:tbl>
              <a:tblPr firstRow="1" bandRow="1">
                <a:tableStyleId>{2D5ABB26-0587-4C30-8999-92F81FD0307C}</a:tableStyleId>
              </a:tblPr>
              <a:tblGrid>
                <a:gridCol w="3253839">
                  <a:extLst>
                    <a:ext uri="{9D8B030D-6E8A-4147-A177-3AD203B41FA5}">
                      <a16:colId xmlns:a16="http://schemas.microsoft.com/office/drawing/2014/main" val="4087236752"/>
                    </a:ext>
                  </a:extLst>
                </a:gridCol>
                <a:gridCol w="1935678">
                  <a:extLst>
                    <a:ext uri="{9D8B030D-6E8A-4147-A177-3AD203B41FA5}">
                      <a16:colId xmlns:a16="http://schemas.microsoft.com/office/drawing/2014/main" val="450577205"/>
                    </a:ext>
                  </a:extLst>
                </a:gridCol>
              </a:tblGrid>
              <a:tr h="370840">
                <a:tc>
                  <a:txBody>
                    <a:bodyPr/>
                    <a:lstStyle/>
                    <a:p>
                      <a:pPr marL="342900" indent="-342900">
                        <a:buClr>
                          <a:schemeClr val="accent1"/>
                        </a:buClr>
                        <a:buFont typeface="Arial" panose="020B0604020202020204" pitchFamily="34" charset="0"/>
                        <a:buChar char="•"/>
                      </a:pPr>
                      <a:r>
                        <a:rPr lang="en-US" sz="2400" kern="1200">
                          <a:solidFill>
                            <a:schemeClr val="tx1">
                              <a:lumMod val="65000"/>
                              <a:lumOff val="35000"/>
                            </a:schemeClr>
                          </a:solidFill>
                          <a:latin typeface="+mn-lt"/>
                          <a:ea typeface="+mn-lt"/>
                          <a:cs typeface="+mn-lt"/>
                        </a:rPr>
                        <a:t>Batch Files Processed </a:t>
                      </a:r>
                    </a:p>
                  </a:txBody>
                  <a:tcPr/>
                </a:tc>
                <a:tc>
                  <a:txBody>
                    <a:bodyPr/>
                    <a:lstStyle/>
                    <a:p>
                      <a:r>
                        <a:rPr lang="en-US" sz="2400" kern="1200">
                          <a:solidFill>
                            <a:schemeClr val="tx1">
                              <a:lumMod val="65000"/>
                              <a:lumOff val="35000"/>
                            </a:schemeClr>
                          </a:solidFill>
                          <a:latin typeface="+mn-lt"/>
                          <a:ea typeface="+mn-lt"/>
                          <a:cs typeface="+mn-lt"/>
                        </a:rPr>
                        <a:t>33,517</a:t>
                      </a:r>
                    </a:p>
                  </a:txBody>
                  <a:tcPr/>
                </a:tc>
                <a:extLst>
                  <a:ext uri="{0D108BD9-81ED-4DB2-BD59-A6C34878D82A}">
                    <a16:rowId xmlns:a16="http://schemas.microsoft.com/office/drawing/2014/main" val="924028176"/>
                  </a:ext>
                </a:extLst>
              </a:tr>
              <a:tr h="370840">
                <a:tc>
                  <a:txBody>
                    <a:bodyPr/>
                    <a:lstStyle/>
                    <a:p>
                      <a:pPr marL="342900" indent="-342900">
                        <a:buClr>
                          <a:schemeClr val="accent1"/>
                        </a:buClr>
                        <a:buFont typeface="Arial" panose="020B0604020202020204" pitchFamily="34" charset="0"/>
                        <a:buChar char="•"/>
                      </a:pPr>
                      <a:r>
                        <a:rPr lang="en-US" sz="2400" kern="1200">
                          <a:solidFill>
                            <a:schemeClr val="tx1">
                              <a:lumMod val="65000"/>
                              <a:lumOff val="35000"/>
                            </a:schemeClr>
                          </a:solidFill>
                          <a:latin typeface="+mn-lt"/>
                          <a:ea typeface="+mn-lt"/>
                          <a:cs typeface="+mn-lt"/>
                        </a:rPr>
                        <a:t>On-Line Entry </a:t>
                      </a:r>
                    </a:p>
                  </a:txBody>
                  <a:tcPr/>
                </a:tc>
                <a:tc>
                  <a:txBody>
                    <a:bodyPr/>
                    <a:lstStyle/>
                    <a:p>
                      <a:r>
                        <a:rPr lang="en-US" sz="2400" kern="1200">
                          <a:solidFill>
                            <a:schemeClr val="tx1">
                              <a:lumMod val="65000"/>
                              <a:lumOff val="35000"/>
                            </a:schemeClr>
                          </a:solidFill>
                          <a:latin typeface="+mn-lt"/>
                          <a:ea typeface="+mn-lt"/>
                          <a:cs typeface="+mn-lt"/>
                        </a:rPr>
                        <a:t>115,877</a:t>
                      </a:r>
                    </a:p>
                  </a:txBody>
                  <a:tcPr/>
                </a:tc>
                <a:extLst>
                  <a:ext uri="{0D108BD9-81ED-4DB2-BD59-A6C34878D82A}">
                    <a16:rowId xmlns:a16="http://schemas.microsoft.com/office/drawing/2014/main" val="1913828138"/>
                  </a:ext>
                </a:extLst>
              </a:tr>
            </a:tbl>
          </a:graphicData>
        </a:graphic>
      </p:graphicFrame>
      <p:graphicFrame>
        <p:nvGraphicFramePr>
          <p:cNvPr id="5" name="Table 4">
            <a:extLst>
              <a:ext uri="{FF2B5EF4-FFF2-40B4-BE49-F238E27FC236}">
                <a16:creationId xmlns:a16="http://schemas.microsoft.com/office/drawing/2014/main" id="{B7F5E6FF-02C5-4B66-ADDA-F46924FC355D}"/>
              </a:ext>
            </a:extLst>
          </p:cNvPr>
          <p:cNvGraphicFramePr>
            <a:graphicFrameLocks noGrp="1"/>
          </p:cNvGraphicFramePr>
          <p:nvPr>
            <p:extLst>
              <p:ext uri="{D42A27DB-BD31-4B8C-83A1-F6EECF244321}">
                <p14:modId xmlns:p14="http://schemas.microsoft.com/office/powerpoint/2010/main" val="1563385741"/>
              </p:ext>
            </p:extLst>
          </p:nvPr>
        </p:nvGraphicFramePr>
        <p:xfrm>
          <a:off x="2921327" y="4339153"/>
          <a:ext cx="5189517" cy="1371600"/>
        </p:xfrm>
        <a:graphic>
          <a:graphicData uri="http://schemas.openxmlformats.org/drawingml/2006/table">
            <a:tbl>
              <a:tblPr firstRow="1" bandRow="1">
                <a:tableStyleId>{2D5ABB26-0587-4C30-8999-92F81FD0307C}</a:tableStyleId>
              </a:tblPr>
              <a:tblGrid>
                <a:gridCol w="3253839">
                  <a:extLst>
                    <a:ext uri="{9D8B030D-6E8A-4147-A177-3AD203B41FA5}">
                      <a16:colId xmlns:a16="http://schemas.microsoft.com/office/drawing/2014/main" val="4087236752"/>
                    </a:ext>
                  </a:extLst>
                </a:gridCol>
                <a:gridCol w="1935678">
                  <a:extLst>
                    <a:ext uri="{9D8B030D-6E8A-4147-A177-3AD203B41FA5}">
                      <a16:colId xmlns:a16="http://schemas.microsoft.com/office/drawing/2014/main" val="450577205"/>
                    </a:ext>
                  </a:extLst>
                </a:gridCol>
              </a:tblGrid>
              <a:tr h="370840">
                <a:tc>
                  <a:txBody>
                    <a:bodyPr/>
                    <a:lstStyle/>
                    <a:p>
                      <a:pPr marL="342900" indent="-342900">
                        <a:buClr>
                          <a:schemeClr val="accent1"/>
                        </a:buClr>
                        <a:buFont typeface="Arial" panose="020B0604020202020204" pitchFamily="34" charset="0"/>
                        <a:buChar char="•"/>
                      </a:pPr>
                      <a:r>
                        <a:rPr lang="en-US" sz="2400" kern="1200">
                          <a:solidFill>
                            <a:schemeClr val="tx1">
                              <a:lumMod val="65000"/>
                              <a:lumOff val="35000"/>
                            </a:schemeClr>
                          </a:solidFill>
                          <a:latin typeface="+mn-lt"/>
                          <a:ea typeface="+mn-lt"/>
                          <a:cs typeface="+mn-lt"/>
                        </a:rPr>
                        <a:t>Batch Files Processed </a:t>
                      </a:r>
                    </a:p>
                  </a:txBody>
                  <a:tcPr/>
                </a:tc>
                <a:tc>
                  <a:txBody>
                    <a:bodyPr/>
                    <a:lstStyle/>
                    <a:p>
                      <a:r>
                        <a:rPr lang="en-US" sz="2400" kern="1200">
                          <a:solidFill>
                            <a:schemeClr val="tx1">
                              <a:lumMod val="65000"/>
                              <a:lumOff val="35000"/>
                            </a:schemeClr>
                          </a:solidFill>
                          <a:latin typeface="+mn-lt"/>
                          <a:ea typeface="+mn-lt"/>
                          <a:cs typeface="+mn-lt"/>
                        </a:rPr>
                        <a:t>59,045</a:t>
                      </a:r>
                    </a:p>
                  </a:txBody>
                  <a:tcPr/>
                </a:tc>
                <a:extLst>
                  <a:ext uri="{0D108BD9-81ED-4DB2-BD59-A6C34878D82A}">
                    <a16:rowId xmlns:a16="http://schemas.microsoft.com/office/drawing/2014/main" val="924028176"/>
                  </a:ext>
                </a:extLst>
              </a:tr>
              <a:tr h="370840">
                <a:tc>
                  <a:txBody>
                    <a:bodyPr/>
                    <a:lstStyle/>
                    <a:p>
                      <a:pPr marL="342900" indent="-342900">
                        <a:buClr>
                          <a:schemeClr val="accent1"/>
                        </a:buClr>
                        <a:buFont typeface="Arial" panose="020B0604020202020204" pitchFamily="34" charset="0"/>
                        <a:buChar char="•"/>
                      </a:pPr>
                      <a:r>
                        <a:rPr lang="en-US" sz="2400" kern="1200">
                          <a:solidFill>
                            <a:schemeClr val="tx1">
                              <a:lumMod val="65000"/>
                              <a:lumOff val="35000"/>
                            </a:schemeClr>
                          </a:solidFill>
                          <a:latin typeface="+mn-lt"/>
                          <a:ea typeface="+mn-lt"/>
                          <a:cs typeface="+mn-lt"/>
                        </a:rPr>
                        <a:t>On-Line Entry </a:t>
                      </a:r>
                    </a:p>
                  </a:txBody>
                  <a:tcPr/>
                </a:tc>
                <a:tc>
                  <a:txBody>
                    <a:bodyPr/>
                    <a:lstStyle/>
                    <a:p>
                      <a:r>
                        <a:rPr lang="en-US" sz="2400" kern="1200">
                          <a:solidFill>
                            <a:schemeClr val="tx1">
                              <a:lumMod val="65000"/>
                              <a:lumOff val="35000"/>
                            </a:schemeClr>
                          </a:solidFill>
                          <a:latin typeface="+mn-lt"/>
                          <a:ea typeface="+mn-lt"/>
                          <a:cs typeface="+mn-lt"/>
                        </a:rPr>
                        <a:t>18,417</a:t>
                      </a:r>
                    </a:p>
                  </a:txBody>
                  <a:tcPr/>
                </a:tc>
                <a:extLst>
                  <a:ext uri="{0D108BD9-81ED-4DB2-BD59-A6C34878D82A}">
                    <a16:rowId xmlns:a16="http://schemas.microsoft.com/office/drawing/2014/main" val="1913828138"/>
                  </a:ext>
                </a:extLst>
              </a:tr>
              <a:tr h="370840">
                <a:tc>
                  <a:txBody>
                    <a:bodyPr/>
                    <a:lstStyle/>
                    <a:p>
                      <a:pPr marL="342900" indent="-342900">
                        <a:buClr>
                          <a:schemeClr val="accent1"/>
                        </a:buClr>
                        <a:buFont typeface="Arial" panose="020B0604020202020204" pitchFamily="34" charset="0"/>
                        <a:buChar char="•"/>
                      </a:pPr>
                      <a:r>
                        <a:rPr lang="en-US" sz="2400" kern="1200">
                          <a:solidFill>
                            <a:schemeClr val="tx1">
                              <a:lumMod val="65000"/>
                              <a:lumOff val="35000"/>
                            </a:schemeClr>
                          </a:solidFill>
                          <a:latin typeface="+mn-lt"/>
                          <a:ea typeface="+mn-lt"/>
                          <a:cs typeface="+mn-lt"/>
                        </a:rPr>
                        <a:t>Web Service Calls</a:t>
                      </a:r>
                    </a:p>
                  </a:txBody>
                  <a:tcPr/>
                </a:tc>
                <a:tc>
                  <a:txBody>
                    <a:bodyPr/>
                    <a:lstStyle/>
                    <a:p>
                      <a:r>
                        <a:rPr lang="en-US" sz="2400" kern="1200">
                          <a:solidFill>
                            <a:schemeClr val="tx1">
                              <a:lumMod val="65000"/>
                              <a:lumOff val="35000"/>
                            </a:schemeClr>
                          </a:solidFill>
                          <a:latin typeface="+mn-lt"/>
                          <a:ea typeface="+mn-lt"/>
                          <a:cs typeface="+mn-lt"/>
                        </a:rPr>
                        <a:t>148,745</a:t>
                      </a:r>
                    </a:p>
                  </a:txBody>
                  <a:tcPr/>
                </a:tc>
                <a:extLst>
                  <a:ext uri="{0D108BD9-81ED-4DB2-BD59-A6C34878D82A}">
                    <a16:rowId xmlns:a16="http://schemas.microsoft.com/office/drawing/2014/main" val="1260578081"/>
                  </a:ext>
                </a:extLst>
              </a:tr>
            </a:tbl>
          </a:graphicData>
        </a:graphic>
      </p:graphicFrame>
    </p:spTree>
    <p:extLst>
      <p:ext uri="{BB962C8B-B14F-4D97-AF65-F5344CB8AC3E}">
        <p14:creationId xmlns:p14="http://schemas.microsoft.com/office/powerpoint/2010/main" val="2975579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7726A92-BC31-4481-93A2-EECFCB56AD22}"/>
              </a:ext>
            </a:extLst>
          </p:cNvPr>
          <p:cNvSpPr>
            <a:spLocks noGrp="1"/>
          </p:cNvSpPr>
          <p:nvPr>
            <p:ph type="title"/>
          </p:nvPr>
        </p:nvSpPr>
        <p:spPr/>
        <p:txBody>
          <a:bodyPr/>
          <a:lstStyle/>
          <a:p>
            <a:r>
              <a:rPr lang="en-US">
                <a:cs typeface="Calibri"/>
              </a:rPr>
              <a:t>AGENDA</a:t>
            </a:r>
            <a:endParaRPr lang="en-US"/>
          </a:p>
        </p:txBody>
      </p:sp>
      <p:sp>
        <p:nvSpPr>
          <p:cNvPr id="4" name="Content Placeholder 3">
            <a:extLst>
              <a:ext uri="{FF2B5EF4-FFF2-40B4-BE49-F238E27FC236}">
                <a16:creationId xmlns:a16="http://schemas.microsoft.com/office/drawing/2014/main" id="{9F800888-D9B6-49F1-8B90-B7E4BB43ED5B}"/>
              </a:ext>
            </a:extLst>
          </p:cNvPr>
          <p:cNvSpPr>
            <a:spLocks noGrp="1"/>
          </p:cNvSpPr>
          <p:nvPr>
            <p:ph idx="1"/>
          </p:nvPr>
        </p:nvSpPr>
        <p:spPr>
          <a:xfrm>
            <a:off x="712380" y="956996"/>
            <a:ext cx="10623762" cy="4903131"/>
          </a:xfrm>
        </p:spPr>
        <p:txBody>
          <a:bodyPr lIns="91440" tIns="45720" rIns="91440" bIns="45720" anchor="t"/>
          <a:lstStyle/>
          <a:p>
            <a:r>
              <a:rPr lang="en-US" sz="3200">
                <a:solidFill>
                  <a:srgbClr val="0D6CB9"/>
                </a:solidFill>
                <a:ea typeface="+mn-lt"/>
                <a:cs typeface="+mn-lt"/>
              </a:rPr>
              <a:t>Unique ID</a:t>
            </a:r>
            <a:r>
              <a:rPr lang="en-US" sz="3200" b="1">
                <a:solidFill>
                  <a:srgbClr val="0D6CB9"/>
                </a:solidFill>
                <a:ea typeface="+mn-lt"/>
                <a:cs typeface="+mn-lt"/>
              </a:rPr>
              <a:t> </a:t>
            </a:r>
            <a:endParaRPr lang="en-US" sz="2200" b="1">
              <a:ea typeface="+mn-lt"/>
              <a:cs typeface="+mn-lt"/>
            </a:endParaRPr>
          </a:p>
          <a:p>
            <a:pPr lvl="1"/>
            <a:r>
              <a:rPr lang="en-US" sz="2200">
                <a:ea typeface="+mn-lt"/>
                <a:cs typeface="+mn-lt"/>
              </a:rPr>
              <a:t>2020-2021</a:t>
            </a:r>
          </a:p>
          <a:p>
            <a:pPr lvl="2"/>
            <a:r>
              <a:rPr lang="en-US" sz="1800">
                <a:ea typeface="+mn-lt"/>
                <a:cs typeface="+mn-lt"/>
              </a:rPr>
              <a:t>Submission Counts </a:t>
            </a:r>
          </a:p>
          <a:p>
            <a:pPr lvl="1"/>
            <a:r>
              <a:rPr lang="en-US" sz="2200" b="1">
                <a:ea typeface="+mn-lt"/>
                <a:cs typeface="+mn-lt"/>
              </a:rPr>
              <a:t>2021-2022</a:t>
            </a:r>
          </a:p>
          <a:p>
            <a:pPr lvl="2"/>
            <a:r>
              <a:rPr lang="en-US" sz="1800">
                <a:ea typeface="+mn-lt"/>
                <a:cs typeface="+mn-lt"/>
              </a:rPr>
              <a:t>Reminders</a:t>
            </a:r>
          </a:p>
          <a:p>
            <a:pPr lvl="2"/>
            <a:r>
              <a:rPr lang="en-US" sz="1800">
                <a:ea typeface="+mn-lt"/>
                <a:cs typeface="+mn-lt"/>
              </a:rPr>
              <a:t>Application Updates</a:t>
            </a:r>
          </a:p>
          <a:p>
            <a:pPr lvl="1"/>
            <a:r>
              <a:rPr lang="en-US" sz="2200">
                <a:ea typeface="+mn-lt"/>
                <a:cs typeface="+mn-lt"/>
              </a:rPr>
              <a:t>Current Known Issues</a:t>
            </a:r>
          </a:p>
          <a:p>
            <a:pPr lvl="1"/>
            <a:r>
              <a:rPr lang="en-US" sz="2200">
                <a:cs typeface="Calibri"/>
              </a:rPr>
              <a:t>Technical Resources</a:t>
            </a:r>
          </a:p>
          <a:p>
            <a:pPr marL="0" indent="0">
              <a:buNone/>
            </a:pPr>
            <a:endParaRPr lang="en-US">
              <a:cs typeface="Calibri"/>
            </a:endParaRPr>
          </a:p>
        </p:txBody>
      </p:sp>
    </p:spTree>
    <p:extLst>
      <p:ext uri="{BB962C8B-B14F-4D97-AF65-F5344CB8AC3E}">
        <p14:creationId xmlns:p14="http://schemas.microsoft.com/office/powerpoint/2010/main" val="686180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6942845-BD5A-42C5-A5C4-13339DD507AB}"/>
              </a:ext>
            </a:extLst>
          </p:cNvPr>
          <p:cNvSpPr>
            <a:spLocks noGrp="1"/>
          </p:cNvSpPr>
          <p:nvPr>
            <p:ph type="title"/>
          </p:nvPr>
        </p:nvSpPr>
        <p:spPr>
          <a:xfrm>
            <a:off x="2201841" y="167275"/>
            <a:ext cx="9630770" cy="751350"/>
          </a:xfrm>
        </p:spPr>
        <p:txBody>
          <a:bodyPr/>
          <a:lstStyle/>
          <a:p>
            <a:r>
              <a:rPr lang="en-US">
                <a:cs typeface="Calibri"/>
              </a:rPr>
              <a:t>2021-2022: REMINDERS</a:t>
            </a:r>
            <a:endParaRPr lang="en-US"/>
          </a:p>
        </p:txBody>
      </p:sp>
      <p:sp>
        <p:nvSpPr>
          <p:cNvPr id="4" name="Content Placeholder 3">
            <a:extLst>
              <a:ext uri="{FF2B5EF4-FFF2-40B4-BE49-F238E27FC236}">
                <a16:creationId xmlns:a16="http://schemas.microsoft.com/office/drawing/2014/main" id="{3F6CE2FE-F02B-461B-8C8F-E1DFA26F0ED4}"/>
              </a:ext>
            </a:extLst>
          </p:cNvPr>
          <p:cNvSpPr>
            <a:spLocks noGrp="1"/>
          </p:cNvSpPr>
          <p:nvPr>
            <p:ph idx="1"/>
          </p:nvPr>
        </p:nvSpPr>
        <p:spPr>
          <a:xfrm>
            <a:off x="2201841" y="1089250"/>
            <a:ext cx="8988726" cy="5427927"/>
          </a:xfrm>
        </p:spPr>
        <p:txBody>
          <a:bodyPr lIns="91440" tIns="45720" rIns="91440" bIns="45720" anchor="t"/>
          <a:lstStyle/>
          <a:p>
            <a:r>
              <a:rPr lang="en-US" b="1">
                <a:ea typeface="+mn-lt"/>
                <a:cs typeface="+mn-lt"/>
              </a:rPr>
              <a:t>REMINDER</a:t>
            </a:r>
            <a:r>
              <a:rPr lang="en-US">
                <a:ea typeface="+mn-lt"/>
                <a:cs typeface="+mn-lt"/>
              </a:rPr>
              <a:t>: Please send your cumulative enrollment event files for the start of the 2021-2022 school year.  The school year for enrollment events begins </a:t>
            </a:r>
            <a:r>
              <a:rPr lang="en-US" b="1">
                <a:ea typeface="+mn-lt"/>
                <a:cs typeface="+mn-lt"/>
              </a:rPr>
              <a:t>August 1, 2021</a:t>
            </a:r>
            <a:r>
              <a:rPr lang="en-US">
                <a:ea typeface="+mn-lt"/>
                <a:cs typeface="+mn-lt"/>
              </a:rPr>
              <a:t>.</a:t>
            </a:r>
            <a:endParaRPr lang="en-US">
              <a:cs typeface="Calibri" panose="020F0502020204030204"/>
            </a:endParaRPr>
          </a:p>
          <a:p>
            <a:endParaRPr lang="en-US">
              <a:ea typeface="+mn-lt"/>
              <a:cs typeface="+mn-lt"/>
            </a:endParaRPr>
          </a:p>
          <a:p>
            <a:r>
              <a:rPr lang="en-US" b="1">
                <a:ea typeface="+mn-lt"/>
                <a:cs typeface="+mn-lt"/>
              </a:rPr>
              <a:t>REMINDER</a:t>
            </a:r>
            <a:r>
              <a:rPr lang="en-US">
                <a:ea typeface="+mn-lt"/>
                <a:cs typeface="+mn-lt"/>
              </a:rPr>
              <a:t>: If you inadvertently submit enrollment events that were processed in a previous file, the event will be ignored with a Duplicate Event warning message.</a:t>
            </a:r>
            <a:endParaRPr lang="en-US"/>
          </a:p>
          <a:p>
            <a:endParaRPr lang="en-US">
              <a:ea typeface="+mn-lt"/>
              <a:cs typeface="+mn-lt"/>
            </a:endParaRPr>
          </a:p>
          <a:p>
            <a:r>
              <a:rPr lang="en-US" b="1">
                <a:ea typeface="+mn-lt"/>
                <a:cs typeface="+mn-lt"/>
              </a:rPr>
              <a:t>REMINDER</a:t>
            </a:r>
            <a:r>
              <a:rPr lang="en-US">
                <a:ea typeface="+mn-lt"/>
                <a:cs typeface="+mn-lt"/>
              </a:rPr>
              <a:t>: Utilize the TSDS UID Enrollment Submission Summary Report </a:t>
            </a:r>
            <a:r>
              <a:rPr lang="en-US" b="1">
                <a:ea typeface="+mn-lt"/>
                <a:cs typeface="+mn-lt"/>
              </a:rPr>
              <a:t>(UID0-000-006) </a:t>
            </a:r>
            <a:r>
              <a:rPr lang="en-US">
                <a:ea typeface="+mn-lt"/>
                <a:cs typeface="+mn-lt"/>
              </a:rPr>
              <a:t>located in the Global Reports Viewer to monitor the weekly submission of an LEA's enrollment data loads. </a:t>
            </a:r>
            <a:endParaRPr lang="en-US"/>
          </a:p>
          <a:p>
            <a:endParaRPr lang="en-US">
              <a:cs typeface="Calibri"/>
            </a:endParaRPr>
          </a:p>
        </p:txBody>
      </p:sp>
    </p:spTree>
    <p:extLst>
      <p:ext uri="{BB962C8B-B14F-4D97-AF65-F5344CB8AC3E}">
        <p14:creationId xmlns:p14="http://schemas.microsoft.com/office/powerpoint/2010/main" val="604494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6942845-BD5A-42C5-A5C4-13339DD507AB}"/>
              </a:ext>
            </a:extLst>
          </p:cNvPr>
          <p:cNvSpPr>
            <a:spLocks noGrp="1"/>
          </p:cNvSpPr>
          <p:nvPr>
            <p:ph type="title"/>
          </p:nvPr>
        </p:nvSpPr>
        <p:spPr>
          <a:xfrm>
            <a:off x="2201841" y="167275"/>
            <a:ext cx="9630770" cy="751350"/>
          </a:xfrm>
        </p:spPr>
        <p:txBody>
          <a:bodyPr/>
          <a:lstStyle/>
          <a:p>
            <a:r>
              <a:rPr lang="en-US">
                <a:cs typeface="Calibri"/>
              </a:rPr>
              <a:t>2021-2022: REMINDERS</a:t>
            </a:r>
            <a:endParaRPr lang="en-US"/>
          </a:p>
        </p:txBody>
      </p:sp>
      <p:sp>
        <p:nvSpPr>
          <p:cNvPr id="4" name="Content Placeholder 3">
            <a:extLst>
              <a:ext uri="{FF2B5EF4-FFF2-40B4-BE49-F238E27FC236}">
                <a16:creationId xmlns:a16="http://schemas.microsoft.com/office/drawing/2014/main" id="{3F6CE2FE-F02B-461B-8C8F-E1DFA26F0ED4}"/>
              </a:ext>
            </a:extLst>
          </p:cNvPr>
          <p:cNvSpPr>
            <a:spLocks noGrp="1"/>
          </p:cNvSpPr>
          <p:nvPr>
            <p:ph idx="1"/>
          </p:nvPr>
        </p:nvSpPr>
        <p:spPr/>
        <p:txBody>
          <a:bodyPr lIns="91440" tIns="45720" rIns="91440" bIns="45720" anchor="t"/>
          <a:lstStyle/>
          <a:p>
            <a:r>
              <a:rPr lang="en-US" sz="2800" dirty="0"/>
              <a:t>Any LEA that did not complete</a:t>
            </a:r>
            <a:r>
              <a:rPr lang="en-US" sz="2800" b="1" dirty="0"/>
              <a:t> at least one UID Enrollment tracking submission</a:t>
            </a:r>
            <a:r>
              <a:rPr lang="en-US" sz="2800" dirty="0"/>
              <a:t> between their first day of school in the  2021-2022 school year and the second Friday in September 2021 will be identified with </a:t>
            </a:r>
            <a:r>
              <a:rPr lang="en-US" sz="2800" b="1" dirty="0"/>
              <a:t>Leaver Records Data Validation Indicator #6.</a:t>
            </a:r>
            <a:r>
              <a:rPr lang="en-US" sz="2800" dirty="0"/>
              <a:t> </a:t>
            </a:r>
          </a:p>
          <a:p>
            <a:endParaRPr lang="en-US" dirty="0">
              <a:cs typeface="Calibri"/>
            </a:endParaRPr>
          </a:p>
          <a:p>
            <a:r>
              <a:rPr lang="en-US" sz="2800" dirty="0"/>
              <a:t>Any LEA that did not complete </a:t>
            </a:r>
            <a:r>
              <a:rPr lang="en-US" sz="2800" b="1" dirty="0"/>
              <a:t>at least one UID Enrollment Tracking submission</a:t>
            </a:r>
            <a:r>
              <a:rPr lang="en-US" sz="2800" dirty="0"/>
              <a:t> during the 2020-2021 School Year will be identified </a:t>
            </a:r>
            <a:r>
              <a:rPr lang="en-US" sz="2800" b="1" dirty="0"/>
              <a:t>with Leaver Records Data Validation Indicator #7</a:t>
            </a:r>
            <a:r>
              <a:rPr lang="en-US" sz="2800" dirty="0"/>
              <a:t>.</a:t>
            </a:r>
            <a:endParaRPr lang="en-US" dirty="0"/>
          </a:p>
          <a:p>
            <a:pPr marL="0" indent="0">
              <a:buNone/>
            </a:pPr>
            <a:r>
              <a:rPr lang="en-US" dirty="0">
                <a:cs typeface="Calibri"/>
              </a:rPr>
              <a:t> </a:t>
            </a:r>
          </a:p>
        </p:txBody>
      </p:sp>
    </p:spTree>
    <p:extLst>
      <p:ext uri="{BB962C8B-B14F-4D97-AF65-F5344CB8AC3E}">
        <p14:creationId xmlns:p14="http://schemas.microsoft.com/office/powerpoint/2010/main" val="1765843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6942845-BD5A-42C5-A5C4-13339DD507AB}"/>
              </a:ext>
            </a:extLst>
          </p:cNvPr>
          <p:cNvSpPr>
            <a:spLocks noGrp="1"/>
          </p:cNvSpPr>
          <p:nvPr>
            <p:ph type="title"/>
          </p:nvPr>
        </p:nvSpPr>
        <p:spPr>
          <a:xfrm>
            <a:off x="2201841" y="167275"/>
            <a:ext cx="9630770" cy="751350"/>
          </a:xfrm>
        </p:spPr>
        <p:txBody>
          <a:bodyPr/>
          <a:lstStyle/>
          <a:p>
            <a:r>
              <a:rPr lang="en-US">
                <a:cs typeface="Calibri"/>
              </a:rPr>
              <a:t>2021-2022: APPLICATION UPDATES </a:t>
            </a:r>
            <a:endParaRPr lang="en-US"/>
          </a:p>
        </p:txBody>
      </p:sp>
      <p:sp>
        <p:nvSpPr>
          <p:cNvPr id="4" name="Content Placeholder 3">
            <a:extLst>
              <a:ext uri="{FF2B5EF4-FFF2-40B4-BE49-F238E27FC236}">
                <a16:creationId xmlns:a16="http://schemas.microsoft.com/office/drawing/2014/main" id="{3F6CE2FE-F02B-461B-8C8F-E1DFA26F0ED4}"/>
              </a:ext>
            </a:extLst>
          </p:cNvPr>
          <p:cNvSpPr>
            <a:spLocks noGrp="1"/>
          </p:cNvSpPr>
          <p:nvPr>
            <p:ph idx="1"/>
          </p:nvPr>
        </p:nvSpPr>
        <p:spPr>
          <a:xfrm>
            <a:off x="2330790" y="1253331"/>
            <a:ext cx="8988726" cy="5114218"/>
          </a:xfrm>
        </p:spPr>
        <p:txBody>
          <a:bodyPr lIns="91440" tIns="45720" rIns="91440" bIns="45720" anchor="t"/>
          <a:lstStyle/>
          <a:p>
            <a:r>
              <a:rPr lang="en-US">
                <a:cs typeface="Calibri"/>
              </a:rPr>
              <a:t>The Unique ID application will be configured on </a:t>
            </a:r>
            <a:r>
              <a:rPr lang="en-US" b="1">
                <a:cs typeface="Calibri"/>
              </a:rPr>
              <a:t>August 1, 2021 </a:t>
            </a:r>
            <a:r>
              <a:rPr lang="en-US">
                <a:cs typeface="Calibri"/>
              </a:rPr>
              <a:t>to allow cumulative enrollment tracking files at the beginning of the school year.  </a:t>
            </a:r>
          </a:p>
          <a:p>
            <a:pPr lvl="1"/>
            <a:endParaRPr lang="en-US">
              <a:cs typeface="Calibri"/>
            </a:endParaRPr>
          </a:p>
          <a:p>
            <a:pPr lvl="1"/>
            <a:r>
              <a:rPr lang="en-US">
                <a:cs typeface="Calibri"/>
              </a:rPr>
              <a:t>The system will be configured to allow up to </a:t>
            </a:r>
            <a:r>
              <a:rPr lang="en-US" b="1">
                <a:cs typeface="Calibri"/>
              </a:rPr>
              <a:t>300,000</a:t>
            </a:r>
            <a:r>
              <a:rPr lang="en-US">
                <a:cs typeface="Calibri"/>
              </a:rPr>
              <a:t> records per enrollment batch file to accommodate the submission of larger cumulative enrollment files.</a:t>
            </a:r>
          </a:p>
          <a:p>
            <a:pPr lvl="1"/>
            <a:endParaRPr lang="en-US">
              <a:cs typeface="Calibri"/>
            </a:endParaRPr>
          </a:p>
          <a:p>
            <a:pPr lvl="1"/>
            <a:r>
              <a:rPr lang="en-US">
                <a:cs typeface="Calibri"/>
              </a:rPr>
              <a:t>This limit will be valid through </a:t>
            </a:r>
            <a:r>
              <a:rPr lang="en-US" b="1">
                <a:cs typeface="Calibri"/>
              </a:rPr>
              <a:t>September 24, 2021</a:t>
            </a:r>
            <a:r>
              <a:rPr lang="en-US">
                <a:cs typeface="Calibri" panose="020F0502020204030204"/>
              </a:rPr>
              <a:t>. </a:t>
            </a:r>
          </a:p>
          <a:p>
            <a:pPr lvl="1"/>
            <a:endParaRPr lang="en-US">
              <a:cs typeface="Calibri" panose="020F0502020204030204"/>
            </a:endParaRPr>
          </a:p>
          <a:p>
            <a:pPr lvl="1"/>
            <a:r>
              <a:rPr lang="en-US">
                <a:cs typeface="Calibri" panose="020F0502020204030204"/>
              </a:rPr>
              <a:t>After that date, TEA will reset the record limit back to </a:t>
            </a:r>
            <a:r>
              <a:rPr lang="en-US" b="1">
                <a:cs typeface="Calibri" panose="020F0502020204030204"/>
              </a:rPr>
              <a:t>40,000</a:t>
            </a:r>
            <a:r>
              <a:rPr lang="en-US">
                <a:cs typeface="Calibri" panose="020F0502020204030204"/>
              </a:rPr>
              <a:t> records per enrollment file. </a:t>
            </a:r>
          </a:p>
          <a:p>
            <a:endParaRPr lang="en-US">
              <a:cs typeface="Calibri" panose="020F0502020204030204"/>
            </a:endParaRPr>
          </a:p>
        </p:txBody>
      </p:sp>
    </p:spTree>
    <p:extLst>
      <p:ext uri="{BB962C8B-B14F-4D97-AF65-F5344CB8AC3E}">
        <p14:creationId xmlns:p14="http://schemas.microsoft.com/office/powerpoint/2010/main" val="4014164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7726A92-BC31-4481-93A2-EECFCB56AD22}"/>
              </a:ext>
            </a:extLst>
          </p:cNvPr>
          <p:cNvSpPr>
            <a:spLocks noGrp="1"/>
          </p:cNvSpPr>
          <p:nvPr>
            <p:ph type="title"/>
          </p:nvPr>
        </p:nvSpPr>
        <p:spPr/>
        <p:txBody>
          <a:bodyPr/>
          <a:lstStyle/>
          <a:p>
            <a:r>
              <a:rPr lang="en-US">
                <a:cs typeface="Calibri"/>
              </a:rPr>
              <a:t>AGENDA</a:t>
            </a:r>
            <a:endParaRPr lang="en-US"/>
          </a:p>
        </p:txBody>
      </p:sp>
      <p:sp>
        <p:nvSpPr>
          <p:cNvPr id="4" name="Content Placeholder 3">
            <a:extLst>
              <a:ext uri="{FF2B5EF4-FFF2-40B4-BE49-F238E27FC236}">
                <a16:creationId xmlns:a16="http://schemas.microsoft.com/office/drawing/2014/main" id="{9F800888-D9B6-49F1-8B90-B7E4BB43ED5B}"/>
              </a:ext>
            </a:extLst>
          </p:cNvPr>
          <p:cNvSpPr>
            <a:spLocks noGrp="1"/>
          </p:cNvSpPr>
          <p:nvPr>
            <p:ph idx="1"/>
          </p:nvPr>
        </p:nvSpPr>
        <p:spPr>
          <a:xfrm>
            <a:off x="712380" y="956996"/>
            <a:ext cx="10623762" cy="4903131"/>
          </a:xfrm>
        </p:spPr>
        <p:txBody>
          <a:bodyPr lIns="91440" tIns="45720" rIns="91440" bIns="45720" anchor="t"/>
          <a:lstStyle/>
          <a:p>
            <a:r>
              <a:rPr lang="en-US" sz="3200">
                <a:solidFill>
                  <a:srgbClr val="0D6CB9"/>
                </a:solidFill>
                <a:ea typeface="+mn-lt"/>
                <a:cs typeface="+mn-lt"/>
              </a:rPr>
              <a:t>Unique ID</a:t>
            </a:r>
            <a:r>
              <a:rPr lang="en-US" sz="3200" b="1">
                <a:solidFill>
                  <a:srgbClr val="0D6CB9"/>
                </a:solidFill>
                <a:ea typeface="+mn-lt"/>
                <a:cs typeface="+mn-lt"/>
              </a:rPr>
              <a:t> </a:t>
            </a:r>
            <a:endParaRPr lang="en-US" sz="2200" b="1">
              <a:ea typeface="+mn-lt"/>
              <a:cs typeface="+mn-lt"/>
            </a:endParaRPr>
          </a:p>
          <a:p>
            <a:pPr lvl="1"/>
            <a:r>
              <a:rPr lang="en-US" sz="2200">
                <a:ea typeface="+mn-lt"/>
                <a:cs typeface="+mn-lt"/>
              </a:rPr>
              <a:t>2020-2021</a:t>
            </a:r>
          </a:p>
          <a:p>
            <a:pPr lvl="2"/>
            <a:r>
              <a:rPr lang="en-US" sz="1800">
                <a:ea typeface="+mn-lt"/>
                <a:cs typeface="+mn-lt"/>
              </a:rPr>
              <a:t>Submission Counts </a:t>
            </a:r>
          </a:p>
          <a:p>
            <a:pPr lvl="1"/>
            <a:r>
              <a:rPr lang="en-US" sz="2200">
                <a:ea typeface="+mn-lt"/>
                <a:cs typeface="+mn-lt"/>
              </a:rPr>
              <a:t>2021-2022</a:t>
            </a:r>
          </a:p>
          <a:p>
            <a:pPr lvl="2"/>
            <a:r>
              <a:rPr lang="en-US" sz="1800">
                <a:ea typeface="+mn-lt"/>
                <a:cs typeface="+mn-lt"/>
              </a:rPr>
              <a:t>Reminders</a:t>
            </a:r>
          </a:p>
          <a:p>
            <a:pPr lvl="2"/>
            <a:r>
              <a:rPr lang="en-US" sz="1800">
                <a:ea typeface="+mn-lt"/>
                <a:cs typeface="+mn-lt"/>
              </a:rPr>
              <a:t>Application Updates</a:t>
            </a:r>
          </a:p>
          <a:p>
            <a:pPr lvl="1"/>
            <a:r>
              <a:rPr lang="en-US" sz="2200" b="1">
                <a:ea typeface="+mn-lt"/>
                <a:cs typeface="+mn-lt"/>
              </a:rPr>
              <a:t>Current Known Issues</a:t>
            </a:r>
          </a:p>
          <a:p>
            <a:pPr lvl="1"/>
            <a:r>
              <a:rPr lang="en-US" sz="2200">
                <a:cs typeface="Calibri"/>
              </a:rPr>
              <a:t>Technical Resources</a:t>
            </a:r>
          </a:p>
          <a:p>
            <a:endParaRPr lang="en-US">
              <a:cs typeface="Calibri"/>
            </a:endParaRPr>
          </a:p>
        </p:txBody>
      </p:sp>
    </p:spTree>
    <p:extLst>
      <p:ext uri="{BB962C8B-B14F-4D97-AF65-F5344CB8AC3E}">
        <p14:creationId xmlns:p14="http://schemas.microsoft.com/office/powerpoint/2010/main" val="3996813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6942845-BD5A-42C5-A5C4-13339DD507AB}"/>
              </a:ext>
            </a:extLst>
          </p:cNvPr>
          <p:cNvSpPr>
            <a:spLocks noGrp="1"/>
          </p:cNvSpPr>
          <p:nvPr>
            <p:ph type="title"/>
          </p:nvPr>
        </p:nvSpPr>
        <p:spPr>
          <a:xfrm>
            <a:off x="2201841" y="167275"/>
            <a:ext cx="9630770" cy="751350"/>
          </a:xfrm>
        </p:spPr>
        <p:txBody>
          <a:bodyPr/>
          <a:lstStyle/>
          <a:p>
            <a:r>
              <a:rPr lang="en-US">
                <a:cs typeface="Calibri"/>
              </a:rPr>
              <a:t>CURRENT KNOWN ISSUES</a:t>
            </a:r>
            <a:endParaRPr lang="en-US"/>
          </a:p>
        </p:txBody>
      </p:sp>
      <p:sp>
        <p:nvSpPr>
          <p:cNvPr id="4" name="Content Placeholder 3">
            <a:extLst>
              <a:ext uri="{FF2B5EF4-FFF2-40B4-BE49-F238E27FC236}">
                <a16:creationId xmlns:a16="http://schemas.microsoft.com/office/drawing/2014/main" id="{3F6CE2FE-F02B-461B-8C8F-E1DFA26F0ED4}"/>
              </a:ext>
            </a:extLst>
          </p:cNvPr>
          <p:cNvSpPr>
            <a:spLocks noGrp="1"/>
          </p:cNvSpPr>
          <p:nvPr>
            <p:ph idx="1"/>
          </p:nvPr>
        </p:nvSpPr>
        <p:spPr>
          <a:xfrm>
            <a:off x="2522863" y="1004171"/>
            <a:ext cx="8988726" cy="5686553"/>
          </a:xfrm>
        </p:spPr>
        <p:txBody>
          <a:bodyPr lIns="91440" tIns="45720" rIns="91440" bIns="45720" anchor="t"/>
          <a:lstStyle/>
          <a:p>
            <a:r>
              <a:rPr lang="en-US">
                <a:cs typeface="Calibri"/>
              </a:rPr>
              <a:t>In September 2021, the Texas Workforce Commission (TWC) may have inadvertently taken Master Record ownership of some student records in error.  This issue has since been resolved. </a:t>
            </a:r>
          </a:p>
          <a:p>
            <a:endParaRPr lang="en-US" sz="400">
              <a:cs typeface="Calibri"/>
            </a:endParaRPr>
          </a:p>
          <a:p>
            <a:r>
              <a:rPr lang="en-US">
                <a:cs typeface="Calibri"/>
              </a:rPr>
              <a:t>TEA has confirmed that the TWC can only make updates to student records in Unique ID for which they have current master ownership. If an LEA has taken the necessary steps to take back ownership of the record, then the TWC is prevented from making any further changes.</a:t>
            </a:r>
          </a:p>
          <a:p>
            <a:endParaRPr lang="en-US" sz="400">
              <a:cs typeface="Calibri"/>
            </a:endParaRPr>
          </a:p>
          <a:p>
            <a:r>
              <a:rPr lang="en-US">
                <a:cs typeface="Calibri"/>
              </a:rPr>
              <a:t>For additional guidance on claiming a student record in Unique ID, refer to:</a:t>
            </a:r>
          </a:p>
          <a:p>
            <a:pPr lvl="1"/>
            <a:r>
              <a:rPr lang="en-US">
                <a:cs typeface="Calibri"/>
                <a:hlinkClick r:id="rId2"/>
              </a:rPr>
              <a:t>TSDSKB-311</a:t>
            </a:r>
            <a:r>
              <a:rPr lang="en-US">
                <a:cs typeface="Calibri"/>
              </a:rPr>
              <a:t> </a:t>
            </a:r>
            <a:r>
              <a:rPr lang="en-US" i="1">
                <a:cs typeface="Calibri"/>
              </a:rPr>
              <a:t>Unique ID: Change/Update Unique ID Record - EDIT PERSON not available</a:t>
            </a:r>
          </a:p>
        </p:txBody>
      </p:sp>
    </p:spTree>
    <p:extLst>
      <p:ext uri="{BB962C8B-B14F-4D97-AF65-F5344CB8AC3E}">
        <p14:creationId xmlns:p14="http://schemas.microsoft.com/office/powerpoint/2010/main" val="1446200070"/>
      </p:ext>
    </p:extLst>
  </p:cSld>
  <p:clrMapOvr>
    <a:masterClrMapping/>
  </p:clrMapOvr>
</p:sld>
</file>

<file path=ppt/theme/theme1.xml><?xml version="1.0" encoding="utf-8"?>
<a:theme xmlns:a="http://schemas.openxmlformats.org/drawingml/2006/main" name="2_Office Theme">
  <a:themeElements>
    <a:clrScheme name="TEA New">
      <a:dk1>
        <a:sysClr val="windowText" lastClr="000000"/>
      </a:dk1>
      <a:lt1>
        <a:sysClr val="window" lastClr="FFFFFF"/>
      </a:lt1>
      <a:dk2>
        <a:srgbClr val="005786"/>
      </a:dk2>
      <a:lt2>
        <a:srgbClr val="D8D8D8"/>
      </a:lt2>
      <a:accent1>
        <a:srgbClr val="0D6CB9"/>
      </a:accent1>
      <a:accent2>
        <a:srgbClr val="F16038"/>
      </a:accent2>
      <a:accent3>
        <a:srgbClr val="DA3E26"/>
      </a:accent3>
      <a:accent4>
        <a:srgbClr val="70417F"/>
      </a:accent4>
      <a:accent5>
        <a:srgbClr val="363534"/>
      </a:accent5>
      <a:accent6>
        <a:srgbClr val="00486E"/>
      </a:accent6>
      <a:hlink>
        <a:srgbClr val="1682C5"/>
      </a:hlink>
      <a:folHlink>
        <a:srgbClr val="F0603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_Light_final" id="{712AB9BE-00F5-7D4D-8B53-79204D405D6C}" vid="{9E252461-6384-0041-871F-3A45EC6C61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7BE4C68E97640479F3D791B3E26A918" ma:contentTypeVersion="7" ma:contentTypeDescription="Create a new document." ma:contentTypeScope="" ma:versionID="7de3192d16c819340f45b281ca353a7c">
  <xsd:schema xmlns:xsd="http://www.w3.org/2001/XMLSchema" xmlns:xs="http://www.w3.org/2001/XMLSchema" xmlns:p="http://schemas.microsoft.com/office/2006/metadata/properties" xmlns:ns2="963efe96-9f3c-464d-8c8b-c76864a22ed0" xmlns:ns3="533e3360-6378-4210-ada2-16ccdb17d2cd" targetNamespace="http://schemas.microsoft.com/office/2006/metadata/properties" ma:root="true" ma:fieldsID="ebcaee18db97e509784438efe961dfaa" ns2:_="" ns3:_="">
    <xsd:import namespace="963efe96-9f3c-464d-8c8b-c76864a22ed0"/>
    <xsd:import namespace="533e3360-6378-4210-ada2-16ccdb17d2c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3efe96-9f3c-464d-8c8b-c76864a22e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33e3360-6378-4210-ada2-16ccdb17d2c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533e3360-6378-4210-ada2-16ccdb17d2cd">
      <UserInfo>
        <DisplayName/>
        <AccountId xsi:nil="true"/>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C7667A8-BC93-44B2-8AB3-052E5D6671D9}">
  <ds:schemaRefs>
    <ds:schemaRef ds:uri="533e3360-6378-4210-ada2-16ccdb17d2cd"/>
    <ds:schemaRef ds:uri="963efe96-9f3c-464d-8c8b-c76864a22ed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A19692CD-7339-4E15-8B85-65EB8EAE7D52}">
  <ds:schemaRefs>
    <ds:schemaRef ds:uri="http://schemas.microsoft.com/office/2006/documentManagement/types"/>
    <ds:schemaRef ds:uri="http://schemas.microsoft.com/office/2006/metadata/properties"/>
    <ds:schemaRef ds:uri="533e3360-6378-4210-ada2-16ccdb17d2cd"/>
    <ds:schemaRef ds:uri="http://purl.org/dc/terms/"/>
    <ds:schemaRef ds:uri="http://schemas.openxmlformats.org/package/2006/metadata/core-properties"/>
    <ds:schemaRef ds:uri="http://purl.org/dc/dcmitype/"/>
    <ds:schemaRef ds:uri="http://schemas.microsoft.com/office/infopath/2007/PartnerControls"/>
    <ds:schemaRef ds:uri="963efe96-9f3c-464d-8c8b-c76864a22ed0"/>
    <ds:schemaRef ds:uri="http://www.w3.org/XML/1998/namespace"/>
    <ds:schemaRef ds:uri="http://purl.org/dc/elements/1.1/"/>
  </ds:schemaRefs>
</ds:datastoreItem>
</file>

<file path=customXml/itemProps3.xml><?xml version="1.0" encoding="utf-8"?>
<ds:datastoreItem xmlns:ds="http://schemas.openxmlformats.org/officeDocument/2006/customXml" ds:itemID="{D438415F-CA52-4AC6-B74C-FE95CEB90D1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TEA_Presentation_Template_Light_option</Template>
  <TotalTime>0</TotalTime>
  <Words>527</Words>
  <Application>Microsoft Office PowerPoint</Application>
  <PresentationFormat>Widescreen</PresentationFormat>
  <Paragraphs>101</Paragraphs>
  <Slides>12</Slides>
  <Notes>6</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2_Office Theme</vt:lpstr>
      <vt:lpstr>UNIQUE ID</vt:lpstr>
      <vt:lpstr>AGENDA</vt:lpstr>
      <vt:lpstr>2020-2021: SUBMISSION COUNTS</vt:lpstr>
      <vt:lpstr>AGENDA</vt:lpstr>
      <vt:lpstr>2021-2022: REMINDERS</vt:lpstr>
      <vt:lpstr>2021-2022: REMINDERS</vt:lpstr>
      <vt:lpstr>2021-2022: APPLICATION UPDATES </vt:lpstr>
      <vt:lpstr>AGENDA</vt:lpstr>
      <vt:lpstr>CURRENT KNOWN ISSUES</vt:lpstr>
      <vt:lpstr>AGENDA</vt:lpstr>
      <vt:lpstr>TECHNICAL RESOURCES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 Grad Toolkit Kickoff Meeting</dc:title>
  <dc:creator>Ulrich, Melanie</dc:creator>
  <cp:lastModifiedBy>Reese, John</cp:lastModifiedBy>
  <cp:revision>5</cp:revision>
  <dcterms:created xsi:type="dcterms:W3CDTF">2020-11-05T16:39:19Z</dcterms:created>
  <dcterms:modified xsi:type="dcterms:W3CDTF">2021-07-20T15:44:12Z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0x010100E7BE4C68E97640479F3D791B3E26A918</vt:lpwstr>
  </property>
  <property fmtid="{D5CDD505-2E9C-101B-9397-08002B2CF9AE}" pid="3" name="xd_Signature">
    <vt:bool>false</vt:bool>
  </property>
  <property fmtid="{D5CDD505-2E9C-101B-9397-08002B2CF9AE}" pid="4" name="xd_ProgID">
    <vt:lpwstr/>
  </property>
  <property fmtid="{D5CDD505-2E9C-101B-9397-08002B2CF9AE}" pid="5" name="ComplianceAssetId">
    <vt:lpwstr/>
  </property>
  <property fmtid="{D5CDD505-2E9C-101B-9397-08002B2CF9AE}" pid="6" name="TemplateUrl">
    <vt:lpwstr/>
  </property>
  <property fmtid="{D5CDD505-2E9C-101B-9397-08002B2CF9AE}" pid="7" name="_ExtendedDescription">
    <vt:lpwstr/>
  </property>
</Properties>
</file>