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4.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5.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6.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7.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3.xml" ContentType="application/vnd.openxmlformats-officedocument.presentationml.tags+xml"/>
  <Override PartName="/ppt/notesSlides/notesSlide26.xml" ContentType="application/vnd.openxmlformats-officedocument.presentationml.notesSlide+xml"/>
  <Override PartName="/ppt/tags/tag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5.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 id="2147483770" r:id="rId5"/>
    <p:sldMasterId id="2147483821" r:id="rId6"/>
    <p:sldMasterId id="2147483885" r:id="rId7"/>
    <p:sldMasterId id="2147483915" r:id="rId8"/>
    <p:sldMasterId id="2147483948" r:id="rId9"/>
    <p:sldMasterId id="2147484004" r:id="rId10"/>
    <p:sldMasterId id="2147484023" r:id="rId11"/>
  </p:sldMasterIdLst>
  <p:notesMasterIdLst>
    <p:notesMasterId r:id="rId54"/>
  </p:notesMasterIdLst>
  <p:sldIdLst>
    <p:sldId id="2145706104" r:id="rId12"/>
    <p:sldId id="2145706096" r:id="rId13"/>
    <p:sldId id="1599" r:id="rId14"/>
    <p:sldId id="1600" r:id="rId15"/>
    <p:sldId id="2145706138" r:id="rId16"/>
    <p:sldId id="2145706099" r:id="rId17"/>
    <p:sldId id="2145706218" r:id="rId18"/>
    <p:sldId id="2145706219" r:id="rId19"/>
    <p:sldId id="2145706136" r:id="rId20"/>
    <p:sldId id="2145706128" r:id="rId21"/>
    <p:sldId id="10385" r:id="rId22"/>
    <p:sldId id="2145706146" r:id="rId23"/>
    <p:sldId id="2145706215" r:id="rId24"/>
    <p:sldId id="2145706135" r:id="rId25"/>
    <p:sldId id="2145706097" r:id="rId26"/>
    <p:sldId id="2145706147" r:id="rId27"/>
    <p:sldId id="2145706217" r:id="rId28"/>
    <p:sldId id="718" r:id="rId29"/>
    <p:sldId id="719" r:id="rId30"/>
    <p:sldId id="2145706140" r:id="rId31"/>
    <p:sldId id="2145706220" r:id="rId32"/>
    <p:sldId id="296" r:id="rId33"/>
    <p:sldId id="297" r:id="rId34"/>
    <p:sldId id="2145706210" r:id="rId35"/>
    <p:sldId id="2145706212" r:id="rId36"/>
    <p:sldId id="1329" r:id="rId37"/>
    <p:sldId id="2145706170" r:id="rId38"/>
    <p:sldId id="1326" r:id="rId39"/>
    <p:sldId id="2145706142" r:id="rId40"/>
    <p:sldId id="1330" r:id="rId41"/>
    <p:sldId id="2145706144" r:id="rId42"/>
    <p:sldId id="2145706171" r:id="rId43"/>
    <p:sldId id="2145706176" r:id="rId44"/>
    <p:sldId id="2145706216" r:id="rId45"/>
    <p:sldId id="2145706178" r:id="rId46"/>
    <p:sldId id="1328" r:id="rId47"/>
    <p:sldId id="1327" r:id="rId48"/>
    <p:sldId id="2145706179" r:id="rId49"/>
    <p:sldId id="2145706180" r:id="rId50"/>
    <p:sldId id="2145706125" r:id="rId51"/>
    <p:sldId id="2145706106" r:id="rId52"/>
    <p:sldId id="2145706107"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E42047-07F3-D738-4903-CB2C32A54CD3}" name="Freeman, Lacy" initials="FL" userId="S::lacy.freeman@tea.texas.gov::0e717412-cb6e-4281-a467-b8bf05e4c13b" providerId="AD"/>
  <p188:author id="{6C65EFA7-839C-0F49-32CB-B76E87E00990}" name="Freeman, Lacy" initials="FL" userId="S::Lacy.Freeman@tea.texas.gov::0e717412-cb6e-4281-a467-b8bf05e4c13b" providerId="AD"/>
  <p188:author id="{590916B0-3819-A511-CE5E-595F00316EC7}" name="Kilgore, Marcette" initials="KM" userId="S::Marcette.Kilgore@tea.texas.gov::7b51becb-2360-4dcd-97d4-91c5dc466b64" providerId="AD"/>
  <p188:author id="{F3B56EC8-58B6-C502-C42E-81C8F58F1D99}" name="Hudson, Les" initials="HL" userId="S::les.hudson@tea.texas.gov::1b51e3df-f37c-4646-8151-9652bb88c0d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D6CB9"/>
    <a:srgbClr val="005786"/>
    <a:srgbClr val="E7EBF3"/>
    <a:srgbClr val="CCD4E6"/>
    <a:srgbClr val="9CABB7"/>
    <a:srgbClr val="008080"/>
    <a:srgbClr val="0A518B"/>
    <a:srgbClr val="F16038"/>
    <a:srgbClr val="D93C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13" autoAdjust="0"/>
    <p:restoredTop sz="86388" autoAdjust="0"/>
  </p:normalViewPr>
  <p:slideViewPr>
    <p:cSldViewPr snapToGrid="0">
      <p:cViewPr varScale="1">
        <p:scale>
          <a:sx n="92" d="100"/>
          <a:sy n="92" d="100"/>
        </p:scale>
        <p:origin x="1074" y="9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lervidez, Leticia" userId="12ccd2a1-d554-4cac-b492-4e314c2b5f8f" providerId="ADAL" clId="{651F5B21-245A-4921-B101-B6C3441DF0EF}"/>
    <pc:docChg chg="custSel delSld modSld">
      <pc:chgData name="Ollervidez, Leticia" userId="12ccd2a1-d554-4cac-b492-4e314c2b5f8f" providerId="ADAL" clId="{651F5B21-245A-4921-B101-B6C3441DF0EF}" dt="2022-07-28T14:49:11.135" v="186" actId="962"/>
      <pc:docMkLst>
        <pc:docMk/>
      </pc:docMkLst>
      <pc:sldChg chg="modNotesTx">
        <pc:chgData name="Ollervidez, Leticia" userId="12ccd2a1-d554-4cac-b492-4e314c2b5f8f" providerId="ADAL" clId="{651F5B21-245A-4921-B101-B6C3441DF0EF}" dt="2022-07-28T13:25:24.490" v="23" actId="6549"/>
        <pc:sldMkLst>
          <pc:docMk/>
          <pc:sldMk cId="454824064" sldId="296"/>
        </pc:sldMkLst>
      </pc:sldChg>
      <pc:sldChg chg="modNotesTx">
        <pc:chgData name="Ollervidez, Leticia" userId="12ccd2a1-d554-4cac-b492-4e314c2b5f8f" providerId="ADAL" clId="{651F5B21-245A-4921-B101-B6C3441DF0EF}" dt="2022-07-28T13:25:27.515" v="24" actId="6549"/>
        <pc:sldMkLst>
          <pc:docMk/>
          <pc:sldMk cId="1888372852" sldId="297"/>
        </pc:sldMkLst>
      </pc:sldChg>
      <pc:sldChg chg="modNotesTx">
        <pc:chgData name="Ollervidez, Leticia" userId="12ccd2a1-d554-4cac-b492-4e314c2b5f8f" providerId="ADAL" clId="{651F5B21-245A-4921-B101-B6C3441DF0EF}" dt="2022-07-28T13:25:06.938" v="19" actId="6549"/>
        <pc:sldMkLst>
          <pc:docMk/>
          <pc:sldMk cId="323248066" sldId="718"/>
        </pc:sldMkLst>
      </pc:sldChg>
      <pc:sldChg chg="modNotesTx">
        <pc:chgData name="Ollervidez, Leticia" userId="12ccd2a1-d554-4cac-b492-4e314c2b5f8f" providerId="ADAL" clId="{651F5B21-245A-4921-B101-B6C3441DF0EF}" dt="2022-07-28T13:25:11.276" v="20" actId="6549"/>
        <pc:sldMkLst>
          <pc:docMk/>
          <pc:sldMk cId="844248729" sldId="719"/>
        </pc:sldMkLst>
      </pc:sldChg>
      <pc:sldChg chg="modNotesTx">
        <pc:chgData name="Ollervidez, Leticia" userId="12ccd2a1-d554-4cac-b492-4e314c2b5f8f" providerId="ADAL" clId="{651F5B21-245A-4921-B101-B6C3441DF0EF}" dt="2022-07-28T13:26:13.606" v="33" actId="6549"/>
        <pc:sldMkLst>
          <pc:docMk/>
          <pc:sldMk cId="876395635" sldId="1328"/>
        </pc:sldMkLst>
      </pc:sldChg>
      <pc:sldChg chg="modNotesTx">
        <pc:chgData name="Ollervidez, Leticia" userId="12ccd2a1-d554-4cac-b492-4e314c2b5f8f" providerId="ADAL" clId="{651F5B21-245A-4921-B101-B6C3441DF0EF}" dt="2022-07-28T13:25:35.630" v="26" actId="6549"/>
        <pc:sldMkLst>
          <pc:docMk/>
          <pc:sldMk cId="1321786100" sldId="1329"/>
        </pc:sldMkLst>
      </pc:sldChg>
      <pc:sldChg chg="modNotesTx">
        <pc:chgData name="Ollervidez, Leticia" userId="12ccd2a1-d554-4cac-b492-4e314c2b5f8f" providerId="ADAL" clId="{651F5B21-245A-4921-B101-B6C3441DF0EF}" dt="2022-07-28T13:25:54.280" v="29" actId="6549"/>
        <pc:sldMkLst>
          <pc:docMk/>
          <pc:sldMk cId="1146856608" sldId="1330"/>
        </pc:sldMkLst>
      </pc:sldChg>
      <pc:sldChg chg="modNotesTx">
        <pc:chgData name="Ollervidez, Leticia" userId="12ccd2a1-d554-4cac-b492-4e314c2b5f8f" providerId="ADAL" clId="{651F5B21-245A-4921-B101-B6C3441DF0EF}" dt="2022-07-28T13:24:12.528" v="4" actId="6549"/>
        <pc:sldMkLst>
          <pc:docMk/>
          <pc:sldMk cId="3020955423" sldId="1599"/>
        </pc:sldMkLst>
      </pc:sldChg>
      <pc:sldChg chg="delCm modNotesTx">
        <pc:chgData name="Ollervidez, Leticia" userId="12ccd2a1-d554-4cac-b492-4e314c2b5f8f" providerId="ADAL" clId="{651F5B21-245A-4921-B101-B6C3441DF0EF}" dt="2022-07-28T13:24:15.818" v="5" actId="6549"/>
        <pc:sldMkLst>
          <pc:docMk/>
          <pc:sldMk cId="2088901817" sldId="1600"/>
        </pc:sldMkLst>
      </pc:sldChg>
      <pc:sldChg chg="addSp delSp modSp mod modNotesTx">
        <pc:chgData name="Ollervidez, Leticia" userId="12ccd2a1-d554-4cac-b492-4e314c2b5f8f" providerId="ADAL" clId="{651F5B21-245A-4921-B101-B6C3441DF0EF}" dt="2022-07-28T14:47:36.715" v="84" actId="962"/>
        <pc:sldMkLst>
          <pc:docMk/>
          <pc:sldMk cId="3420531693" sldId="10385"/>
        </pc:sldMkLst>
        <pc:graphicFrameChg chg="del">
          <ac:chgData name="Ollervidez, Leticia" userId="12ccd2a1-d554-4cac-b492-4e314c2b5f8f" providerId="ADAL" clId="{651F5B21-245A-4921-B101-B6C3441DF0EF}" dt="2022-07-28T14:47:18.381" v="39" actId="478"/>
          <ac:graphicFrameMkLst>
            <pc:docMk/>
            <pc:sldMk cId="3420531693" sldId="10385"/>
            <ac:graphicFrameMk id="8" creationId="{82127789-938A-4357-BA5C-DF5ACC16274C}"/>
          </ac:graphicFrameMkLst>
        </pc:graphicFrameChg>
        <pc:picChg chg="add mod">
          <ac:chgData name="Ollervidez, Leticia" userId="12ccd2a1-d554-4cac-b492-4e314c2b5f8f" providerId="ADAL" clId="{651F5B21-245A-4921-B101-B6C3441DF0EF}" dt="2022-07-28T14:47:36.715" v="84" actId="962"/>
          <ac:picMkLst>
            <pc:docMk/>
            <pc:sldMk cId="3420531693" sldId="10385"/>
            <ac:picMk id="5" creationId="{83968CF3-825E-7127-87F6-DE9AE7C44453}"/>
          </ac:picMkLst>
        </pc:picChg>
      </pc:sldChg>
      <pc:sldChg chg="modNotesTx">
        <pc:chgData name="Ollervidez, Leticia" userId="12ccd2a1-d554-4cac-b492-4e314c2b5f8f" providerId="ADAL" clId="{651F5B21-245A-4921-B101-B6C3441DF0EF}" dt="2022-07-28T13:24:09.653" v="3" actId="6549"/>
        <pc:sldMkLst>
          <pc:docMk/>
          <pc:sldMk cId="170204919" sldId="2145706096"/>
        </pc:sldMkLst>
      </pc:sldChg>
      <pc:sldChg chg="modNotesTx">
        <pc:chgData name="Ollervidez, Leticia" userId="12ccd2a1-d554-4cac-b492-4e314c2b5f8f" providerId="ADAL" clId="{651F5B21-245A-4921-B101-B6C3441DF0EF}" dt="2022-07-28T13:24:47.472" v="16" actId="6549"/>
        <pc:sldMkLst>
          <pc:docMk/>
          <pc:sldMk cId="696227264" sldId="2145706097"/>
        </pc:sldMkLst>
      </pc:sldChg>
      <pc:sldChg chg="modNotesTx">
        <pc:chgData name="Ollervidez, Leticia" userId="12ccd2a1-d554-4cac-b492-4e314c2b5f8f" providerId="ADAL" clId="{651F5B21-245A-4921-B101-B6C3441DF0EF}" dt="2022-07-28T13:24:22.039" v="7" actId="6549"/>
        <pc:sldMkLst>
          <pc:docMk/>
          <pc:sldMk cId="3894987057" sldId="2145706099"/>
        </pc:sldMkLst>
      </pc:sldChg>
      <pc:sldChg chg="del">
        <pc:chgData name="Ollervidez, Leticia" userId="12ccd2a1-d554-4cac-b492-4e314c2b5f8f" providerId="ADAL" clId="{651F5B21-245A-4921-B101-B6C3441DF0EF}" dt="2022-07-28T13:22:36.536" v="0" actId="2696"/>
        <pc:sldMkLst>
          <pc:docMk/>
          <pc:sldMk cId="3434389061" sldId="2145706103"/>
        </pc:sldMkLst>
      </pc:sldChg>
      <pc:sldChg chg="modNotesTx">
        <pc:chgData name="Ollervidez, Leticia" userId="12ccd2a1-d554-4cac-b492-4e314c2b5f8f" providerId="ADAL" clId="{651F5B21-245A-4921-B101-B6C3441DF0EF}" dt="2022-07-28T13:24:06.687" v="2" actId="6549"/>
        <pc:sldMkLst>
          <pc:docMk/>
          <pc:sldMk cId="2972450244" sldId="2145706104"/>
        </pc:sldMkLst>
      </pc:sldChg>
      <pc:sldChg chg="modNotesTx">
        <pc:chgData name="Ollervidez, Leticia" userId="12ccd2a1-d554-4cac-b492-4e314c2b5f8f" providerId="ADAL" clId="{651F5B21-245A-4921-B101-B6C3441DF0EF}" dt="2022-07-28T13:26:39.095" v="38" actId="6549"/>
        <pc:sldMkLst>
          <pc:docMk/>
          <pc:sldMk cId="685067683" sldId="2145706106"/>
        </pc:sldMkLst>
      </pc:sldChg>
      <pc:sldChg chg="modNotesTx">
        <pc:chgData name="Ollervidez, Leticia" userId="12ccd2a1-d554-4cac-b492-4e314c2b5f8f" providerId="ADAL" clId="{651F5B21-245A-4921-B101-B6C3441DF0EF}" dt="2022-07-28T13:26:33.997" v="37" actId="6549"/>
        <pc:sldMkLst>
          <pc:docMk/>
          <pc:sldMk cId="3694457172" sldId="2145706107"/>
        </pc:sldMkLst>
      </pc:sldChg>
      <pc:sldChg chg="modNotesTx">
        <pc:chgData name="Ollervidez, Leticia" userId="12ccd2a1-d554-4cac-b492-4e314c2b5f8f" providerId="ADAL" clId="{651F5B21-245A-4921-B101-B6C3441DF0EF}" dt="2022-07-28T13:26:28.955" v="36" actId="6549"/>
        <pc:sldMkLst>
          <pc:docMk/>
          <pc:sldMk cId="2983428508" sldId="2145706125"/>
        </pc:sldMkLst>
      </pc:sldChg>
      <pc:sldChg chg="modNotesTx">
        <pc:chgData name="Ollervidez, Leticia" userId="12ccd2a1-d554-4cac-b492-4e314c2b5f8f" providerId="ADAL" clId="{651F5B21-245A-4921-B101-B6C3441DF0EF}" dt="2022-07-28T13:24:34.881" v="11" actId="6549"/>
        <pc:sldMkLst>
          <pc:docMk/>
          <pc:sldMk cId="2782113282" sldId="2145706128"/>
        </pc:sldMkLst>
      </pc:sldChg>
      <pc:sldChg chg="delCm modNotesTx">
        <pc:chgData name="Ollervidez, Leticia" userId="12ccd2a1-d554-4cac-b492-4e314c2b5f8f" providerId="ADAL" clId="{651F5B21-245A-4921-B101-B6C3441DF0EF}" dt="2022-07-28T13:24:45.157" v="15" actId="6549"/>
        <pc:sldMkLst>
          <pc:docMk/>
          <pc:sldMk cId="3254950288" sldId="2145706135"/>
        </pc:sldMkLst>
      </pc:sldChg>
      <pc:sldChg chg="modNotesTx">
        <pc:chgData name="Ollervidez, Leticia" userId="12ccd2a1-d554-4cac-b492-4e314c2b5f8f" providerId="ADAL" clId="{651F5B21-245A-4921-B101-B6C3441DF0EF}" dt="2022-07-28T13:24:32.197" v="10" actId="6549"/>
        <pc:sldMkLst>
          <pc:docMk/>
          <pc:sldMk cId="854637078" sldId="2145706136"/>
        </pc:sldMkLst>
      </pc:sldChg>
      <pc:sldChg chg="modNotesTx">
        <pc:chgData name="Ollervidez, Leticia" userId="12ccd2a1-d554-4cac-b492-4e314c2b5f8f" providerId="ADAL" clId="{651F5B21-245A-4921-B101-B6C3441DF0EF}" dt="2022-07-28T13:24:19.219" v="6" actId="6549"/>
        <pc:sldMkLst>
          <pc:docMk/>
          <pc:sldMk cId="3124325529" sldId="2145706138"/>
        </pc:sldMkLst>
      </pc:sldChg>
      <pc:sldChg chg="modNotesTx">
        <pc:chgData name="Ollervidez, Leticia" userId="12ccd2a1-d554-4cac-b492-4e314c2b5f8f" providerId="ADAL" clId="{651F5B21-245A-4921-B101-B6C3441DF0EF}" dt="2022-07-28T13:25:14.875" v="21" actId="6549"/>
        <pc:sldMkLst>
          <pc:docMk/>
          <pc:sldMk cId="2225997282" sldId="2145706140"/>
        </pc:sldMkLst>
      </pc:sldChg>
      <pc:sldChg chg="modNotesTx">
        <pc:chgData name="Ollervidez, Leticia" userId="12ccd2a1-d554-4cac-b492-4e314c2b5f8f" providerId="ADAL" clId="{651F5B21-245A-4921-B101-B6C3441DF0EF}" dt="2022-07-28T13:25:51.334" v="28" actId="6549"/>
        <pc:sldMkLst>
          <pc:docMk/>
          <pc:sldMk cId="3945295723" sldId="2145706142"/>
        </pc:sldMkLst>
      </pc:sldChg>
      <pc:sldChg chg="modNotesTx">
        <pc:chgData name="Ollervidez, Leticia" userId="12ccd2a1-d554-4cac-b492-4e314c2b5f8f" providerId="ADAL" clId="{651F5B21-245A-4921-B101-B6C3441DF0EF}" dt="2022-07-28T13:25:57.327" v="30" actId="6549"/>
        <pc:sldMkLst>
          <pc:docMk/>
          <pc:sldMk cId="3050331211" sldId="2145706144"/>
        </pc:sldMkLst>
      </pc:sldChg>
      <pc:sldChg chg="modNotesTx">
        <pc:chgData name="Ollervidez, Leticia" userId="12ccd2a1-d554-4cac-b492-4e314c2b5f8f" providerId="ADAL" clId="{651F5B21-245A-4921-B101-B6C3441DF0EF}" dt="2022-07-28T13:24:40.436" v="13" actId="6549"/>
        <pc:sldMkLst>
          <pc:docMk/>
          <pc:sldMk cId="1002006172" sldId="2145706146"/>
        </pc:sldMkLst>
      </pc:sldChg>
      <pc:sldChg chg="modNotesTx">
        <pc:chgData name="Ollervidez, Leticia" userId="12ccd2a1-d554-4cac-b492-4e314c2b5f8f" providerId="ADAL" clId="{651F5B21-245A-4921-B101-B6C3441DF0EF}" dt="2022-07-28T13:24:58.696" v="17" actId="6549"/>
        <pc:sldMkLst>
          <pc:docMk/>
          <pc:sldMk cId="1437985024" sldId="2145706147"/>
        </pc:sldMkLst>
      </pc:sldChg>
      <pc:sldChg chg="modNotesTx">
        <pc:chgData name="Ollervidez, Leticia" userId="12ccd2a1-d554-4cac-b492-4e314c2b5f8f" providerId="ADAL" clId="{651F5B21-245A-4921-B101-B6C3441DF0EF}" dt="2022-07-28T13:25:39.452" v="27" actId="6549"/>
        <pc:sldMkLst>
          <pc:docMk/>
          <pc:sldMk cId="3418465513" sldId="2145706170"/>
        </pc:sldMkLst>
      </pc:sldChg>
      <pc:sldChg chg="modNotesTx">
        <pc:chgData name="Ollervidez, Leticia" userId="12ccd2a1-d554-4cac-b492-4e314c2b5f8f" providerId="ADAL" clId="{651F5B21-245A-4921-B101-B6C3441DF0EF}" dt="2022-07-28T13:26:00.891" v="31" actId="6549"/>
        <pc:sldMkLst>
          <pc:docMk/>
          <pc:sldMk cId="1563836809" sldId="2145706171"/>
        </pc:sldMkLst>
      </pc:sldChg>
      <pc:sldChg chg="modNotesTx">
        <pc:chgData name="Ollervidez, Leticia" userId="12ccd2a1-d554-4cac-b492-4e314c2b5f8f" providerId="ADAL" clId="{651F5B21-245A-4921-B101-B6C3441DF0EF}" dt="2022-07-28T13:26:07.634" v="32" actId="6549"/>
        <pc:sldMkLst>
          <pc:docMk/>
          <pc:sldMk cId="124938723" sldId="2145706178"/>
        </pc:sldMkLst>
      </pc:sldChg>
      <pc:sldChg chg="addSp delSp modSp mod modNotesTx">
        <pc:chgData name="Ollervidez, Leticia" userId="12ccd2a1-d554-4cac-b492-4e314c2b5f8f" providerId="ADAL" clId="{651F5B21-245A-4921-B101-B6C3441DF0EF}" dt="2022-07-28T14:48:26.526" v="145" actId="962"/>
        <pc:sldMkLst>
          <pc:docMk/>
          <pc:sldMk cId="4244030977" sldId="2145706179"/>
        </pc:sldMkLst>
        <pc:graphicFrameChg chg="del">
          <ac:chgData name="Ollervidez, Leticia" userId="12ccd2a1-d554-4cac-b492-4e314c2b5f8f" providerId="ADAL" clId="{651F5B21-245A-4921-B101-B6C3441DF0EF}" dt="2022-07-28T14:48:07.016" v="85" actId="478"/>
          <ac:graphicFrameMkLst>
            <pc:docMk/>
            <pc:sldMk cId="4244030977" sldId="2145706179"/>
            <ac:graphicFrameMk id="6" creationId="{2A9B53E8-2C56-4E2D-88DF-AF6B8A4DE333}"/>
          </ac:graphicFrameMkLst>
        </pc:graphicFrameChg>
        <pc:picChg chg="add mod">
          <ac:chgData name="Ollervidez, Leticia" userId="12ccd2a1-d554-4cac-b492-4e314c2b5f8f" providerId="ADAL" clId="{651F5B21-245A-4921-B101-B6C3441DF0EF}" dt="2022-07-28T14:48:26.526" v="145" actId="962"/>
          <ac:picMkLst>
            <pc:docMk/>
            <pc:sldMk cId="4244030977" sldId="2145706179"/>
            <ac:picMk id="4" creationId="{7D0628F5-4F9E-AC80-EA45-982E687A2AEA}"/>
          </ac:picMkLst>
        </pc:picChg>
      </pc:sldChg>
      <pc:sldChg chg="addSp delSp modSp mod modNotesTx">
        <pc:chgData name="Ollervidez, Leticia" userId="12ccd2a1-d554-4cac-b492-4e314c2b5f8f" providerId="ADAL" clId="{651F5B21-245A-4921-B101-B6C3441DF0EF}" dt="2022-07-28T14:49:11.135" v="186" actId="962"/>
        <pc:sldMkLst>
          <pc:docMk/>
          <pc:sldMk cId="2354940203" sldId="2145706180"/>
        </pc:sldMkLst>
        <pc:graphicFrameChg chg="del">
          <ac:chgData name="Ollervidez, Leticia" userId="12ccd2a1-d554-4cac-b492-4e314c2b5f8f" providerId="ADAL" clId="{651F5B21-245A-4921-B101-B6C3441DF0EF}" dt="2022-07-28T14:48:49.659" v="146" actId="478"/>
          <ac:graphicFrameMkLst>
            <pc:docMk/>
            <pc:sldMk cId="2354940203" sldId="2145706180"/>
            <ac:graphicFrameMk id="6" creationId="{2A9B53E8-2C56-4E2D-88DF-AF6B8A4DE333}"/>
          </ac:graphicFrameMkLst>
        </pc:graphicFrameChg>
        <pc:picChg chg="add mod">
          <ac:chgData name="Ollervidez, Leticia" userId="12ccd2a1-d554-4cac-b492-4e314c2b5f8f" providerId="ADAL" clId="{651F5B21-245A-4921-B101-B6C3441DF0EF}" dt="2022-07-28T14:49:11.135" v="186" actId="962"/>
          <ac:picMkLst>
            <pc:docMk/>
            <pc:sldMk cId="2354940203" sldId="2145706180"/>
            <ac:picMk id="4" creationId="{1553C622-C018-7F8A-4338-1ACAB810E663}"/>
          </ac:picMkLst>
        </pc:picChg>
      </pc:sldChg>
      <pc:sldChg chg="modNotesTx">
        <pc:chgData name="Ollervidez, Leticia" userId="12ccd2a1-d554-4cac-b492-4e314c2b5f8f" providerId="ADAL" clId="{651F5B21-245A-4921-B101-B6C3441DF0EF}" dt="2022-07-28T13:25:32.887" v="25" actId="6549"/>
        <pc:sldMkLst>
          <pc:docMk/>
          <pc:sldMk cId="3358261608" sldId="2145706212"/>
        </pc:sldMkLst>
      </pc:sldChg>
      <pc:sldChg chg="modNotesTx">
        <pc:chgData name="Ollervidez, Leticia" userId="12ccd2a1-d554-4cac-b492-4e314c2b5f8f" providerId="ADAL" clId="{651F5B21-245A-4921-B101-B6C3441DF0EF}" dt="2022-07-28T13:24:43.138" v="14" actId="6549"/>
        <pc:sldMkLst>
          <pc:docMk/>
          <pc:sldMk cId="200351705" sldId="2145706215"/>
        </pc:sldMkLst>
      </pc:sldChg>
      <pc:sldChg chg="modNotesTx">
        <pc:chgData name="Ollervidez, Leticia" userId="12ccd2a1-d554-4cac-b492-4e314c2b5f8f" providerId="ADAL" clId="{651F5B21-245A-4921-B101-B6C3441DF0EF}" dt="2022-07-28T13:25:03.710" v="18" actId="6549"/>
        <pc:sldMkLst>
          <pc:docMk/>
          <pc:sldMk cId="4025779682" sldId="2145706217"/>
        </pc:sldMkLst>
      </pc:sldChg>
      <pc:sldChg chg="modNotesTx">
        <pc:chgData name="Ollervidez, Leticia" userId="12ccd2a1-d554-4cac-b492-4e314c2b5f8f" providerId="ADAL" clId="{651F5B21-245A-4921-B101-B6C3441DF0EF}" dt="2022-07-28T13:24:25.859" v="8" actId="6549"/>
        <pc:sldMkLst>
          <pc:docMk/>
          <pc:sldMk cId="1191129828" sldId="2145706218"/>
        </pc:sldMkLst>
      </pc:sldChg>
      <pc:sldChg chg="modNotesTx">
        <pc:chgData name="Ollervidez, Leticia" userId="12ccd2a1-d554-4cac-b492-4e314c2b5f8f" providerId="ADAL" clId="{651F5B21-245A-4921-B101-B6C3441DF0EF}" dt="2022-07-28T13:24:29.603" v="9" actId="6549"/>
        <pc:sldMkLst>
          <pc:docMk/>
          <pc:sldMk cId="3065670069" sldId="2145706219"/>
        </pc:sldMkLst>
      </pc:sldChg>
      <pc:sldChg chg="modNotesTx">
        <pc:chgData name="Ollervidez, Leticia" userId="12ccd2a1-d554-4cac-b492-4e314c2b5f8f" providerId="ADAL" clId="{651F5B21-245A-4921-B101-B6C3441DF0EF}" dt="2022-07-28T13:25:19.346" v="22" actId="6549"/>
        <pc:sldMkLst>
          <pc:docMk/>
          <pc:sldMk cId="1649790981" sldId="214570622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9CEE4D-10A9-49BE-A037-A2611AB8D070}" type="doc">
      <dgm:prSet loTypeId="urn:microsoft.com/office/officeart/2009/3/layout/RandomtoResultProcess" loCatId="process" qsTypeId="urn:microsoft.com/office/officeart/2005/8/quickstyle/simple1" qsCatId="simple" csTypeId="urn:microsoft.com/office/officeart/2005/8/colors/accent0_1" csCatId="mainScheme" phldr="1"/>
      <dgm:spPr/>
      <dgm:t>
        <a:bodyPr/>
        <a:lstStyle/>
        <a:p>
          <a:endParaRPr lang="en-US"/>
        </a:p>
      </dgm:t>
    </dgm:pt>
    <dgm:pt modelId="{692A797B-5D2E-43E9-BF0A-836D2342A63E}">
      <dgm:prSet phldrT="[Text]"/>
      <dgm:spPr/>
      <dgm:t>
        <a:bodyPr/>
        <a:lstStyle/>
        <a:p>
          <a:r>
            <a:rPr lang="en-US" dirty="0"/>
            <a:t>PEIMS data</a:t>
          </a:r>
        </a:p>
      </dgm:t>
    </dgm:pt>
    <dgm:pt modelId="{D0864736-21A1-4A62-9FD8-A6049BB99F20}" type="parTrans" cxnId="{A2BCB2B1-91D6-4ED1-97E8-77A5CC2FCD36}">
      <dgm:prSet/>
      <dgm:spPr/>
      <dgm:t>
        <a:bodyPr/>
        <a:lstStyle/>
        <a:p>
          <a:endParaRPr lang="en-US"/>
        </a:p>
      </dgm:t>
    </dgm:pt>
    <dgm:pt modelId="{9CF7410E-D91C-495F-A817-BE415A163912}" type="sibTrans" cxnId="{A2BCB2B1-91D6-4ED1-97E8-77A5CC2FCD36}">
      <dgm:prSet/>
      <dgm:spPr/>
      <dgm:t>
        <a:bodyPr/>
        <a:lstStyle/>
        <a:p>
          <a:endParaRPr lang="en-US"/>
        </a:p>
      </dgm:t>
    </dgm:pt>
    <dgm:pt modelId="{C3CBDC2F-5349-426D-9B95-F3171E830706}">
      <dgm:prSet phldrT="[Text]"/>
      <dgm:spPr/>
      <dgm:t>
        <a:bodyPr/>
        <a:lstStyle/>
        <a:p>
          <a:r>
            <a:rPr lang="en-US" dirty="0"/>
            <a:t>Programs of Study Course Sequences</a:t>
          </a:r>
        </a:p>
      </dgm:t>
    </dgm:pt>
    <dgm:pt modelId="{46BAB3E5-16D8-4A42-BC08-C9DF61EC1006}" type="parTrans" cxnId="{7F69EFCB-3916-42FE-B6E1-B3DA81A86B6B}">
      <dgm:prSet/>
      <dgm:spPr/>
      <dgm:t>
        <a:bodyPr/>
        <a:lstStyle/>
        <a:p>
          <a:endParaRPr lang="en-US"/>
        </a:p>
      </dgm:t>
    </dgm:pt>
    <dgm:pt modelId="{C3E257BB-D215-449B-AF19-BA0888F86641}" type="sibTrans" cxnId="{7F69EFCB-3916-42FE-B6E1-B3DA81A86B6B}">
      <dgm:prSet/>
      <dgm:spPr/>
      <dgm:t>
        <a:bodyPr/>
        <a:lstStyle/>
        <a:p>
          <a:endParaRPr lang="en-US"/>
        </a:p>
      </dgm:t>
    </dgm:pt>
    <dgm:pt modelId="{31958106-D012-42A1-BED2-3A51E3E88385}">
      <dgm:prSet phldrT="[Text]"/>
      <dgm:spPr/>
      <dgm:t>
        <a:bodyPr/>
        <a:lstStyle/>
        <a:p>
          <a:r>
            <a:rPr lang="en-US" dirty="0"/>
            <a:t>CTE Indicators</a:t>
          </a:r>
        </a:p>
      </dgm:t>
    </dgm:pt>
    <dgm:pt modelId="{80687DDD-E2C4-4469-892C-49C3B1329665}" type="parTrans" cxnId="{A25E8251-3FAC-4CC9-93C2-0234D89C188C}">
      <dgm:prSet/>
      <dgm:spPr/>
      <dgm:t>
        <a:bodyPr/>
        <a:lstStyle/>
        <a:p>
          <a:endParaRPr lang="en-US"/>
        </a:p>
      </dgm:t>
    </dgm:pt>
    <dgm:pt modelId="{52B240EE-F0A6-4631-8458-B5114AFCAFD1}" type="sibTrans" cxnId="{A25E8251-3FAC-4CC9-93C2-0234D89C188C}">
      <dgm:prSet/>
      <dgm:spPr/>
      <dgm:t>
        <a:bodyPr/>
        <a:lstStyle/>
        <a:p>
          <a:endParaRPr lang="en-US"/>
        </a:p>
      </dgm:t>
    </dgm:pt>
    <dgm:pt modelId="{AEBF63AE-9B74-471E-BBA7-C1A510EDD841}">
      <dgm:prSet phldrT="[Text]"/>
      <dgm:spPr/>
      <dgm:t>
        <a:bodyPr/>
        <a:lstStyle/>
        <a:p>
          <a:r>
            <a:rPr lang="en-US" dirty="0"/>
            <a:t>Auto-calculated</a:t>
          </a:r>
        </a:p>
      </dgm:t>
    </dgm:pt>
    <dgm:pt modelId="{9DA8D2BD-C014-4D03-9455-F750A55C298C}" type="parTrans" cxnId="{44F00113-AA29-4429-808B-429DA4BD9E75}">
      <dgm:prSet/>
      <dgm:spPr/>
      <dgm:t>
        <a:bodyPr/>
        <a:lstStyle/>
        <a:p>
          <a:endParaRPr lang="en-US"/>
        </a:p>
      </dgm:t>
    </dgm:pt>
    <dgm:pt modelId="{FC18C4E1-F751-4500-B646-99FBA9A8174C}" type="sibTrans" cxnId="{44F00113-AA29-4429-808B-429DA4BD9E75}">
      <dgm:prSet/>
      <dgm:spPr/>
      <dgm:t>
        <a:bodyPr/>
        <a:lstStyle/>
        <a:p>
          <a:endParaRPr lang="en-US"/>
        </a:p>
      </dgm:t>
    </dgm:pt>
    <dgm:pt modelId="{359D9A0E-2F33-4765-B9A8-308309E8E114}">
      <dgm:prSet phldrT="[Text]"/>
      <dgm:spPr/>
      <dgm:t>
        <a:bodyPr/>
        <a:lstStyle/>
        <a:p>
          <a:r>
            <a:rPr lang="en-US" dirty="0"/>
            <a:t>Look-up Tables</a:t>
          </a:r>
        </a:p>
      </dgm:t>
    </dgm:pt>
    <dgm:pt modelId="{9E4DF52A-F124-4163-92A5-F4BFD5E79A7F}" type="parTrans" cxnId="{E70DEB15-F6BA-4516-9087-06036B2513E1}">
      <dgm:prSet/>
      <dgm:spPr/>
      <dgm:t>
        <a:bodyPr/>
        <a:lstStyle/>
        <a:p>
          <a:endParaRPr lang="en-US"/>
        </a:p>
      </dgm:t>
    </dgm:pt>
    <dgm:pt modelId="{09E79C90-EA66-4874-9CE4-1ABA27365DA8}" type="sibTrans" cxnId="{E70DEB15-F6BA-4516-9087-06036B2513E1}">
      <dgm:prSet/>
      <dgm:spPr/>
      <dgm:t>
        <a:bodyPr/>
        <a:lstStyle/>
        <a:p>
          <a:endParaRPr lang="en-US"/>
        </a:p>
      </dgm:t>
    </dgm:pt>
    <dgm:pt modelId="{FCDA8A6D-79C7-4F22-B921-E43EA609195C}">
      <dgm:prSet phldrT="[Text]"/>
      <dgm:spPr/>
      <dgm:t>
        <a:bodyPr/>
        <a:lstStyle/>
        <a:p>
          <a:r>
            <a:rPr lang="en-US" dirty="0"/>
            <a:t>Summer Submission 3</a:t>
          </a:r>
        </a:p>
      </dgm:t>
    </dgm:pt>
    <dgm:pt modelId="{B56F867E-87E7-4BDA-B107-B7788F7BFEE0}" type="parTrans" cxnId="{54A4BADB-D608-49FD-8B17-D7DF396BA967}">
      <dgm:prSet/>
      <dgm:spPr/>
      <dgm:t>
        <a:bodyPr/>
        <a:lstStyle/>
        <a:p>
          <a:endParaRPr lang="en-US"/>
        </a:p>
      </dgm:t>
    </dgm:pt>
    <dgm:pt modelId="{F93C34FD-E9A2-4609-94A2-AA852C24D99F}" type="sibTrans" cxnId="{54A4BADB-D608-49FD-8B17-D7DF396BA967}">
      <dgm:prSet/>
      <dgm:spPr/>
      <dgm:t>
        <a:bodyPr/>
        <a:lstStyle/>
        <a:p>
          <a:endParaRPr lang="en-US"/>
        </a:p>
      </dgm:t>
    </dgm:pt>
    <dgm:pt modelId="{E4266391-6FB2-44B2-82B8-9ED8F2A49BAA}">
      <dgm:prSet phldrT="[Text]"/>
      <dgm:spPr/>
      <dgm:t>
        <a:bodyPr/>
        <a:lstStyle/>
        <a:p>
          <a:r>
            <a:rPr lang="en-US" dirty="0"/>
            <a:t>Autocode Logic</a:t>
          </a:r>
        </a:p>
      </dgm:t>
    </dgm:pt>
    <dgm:pt modelId="{3560CFD6-91C5-4762-85B6-8672981A8648}" type="parTrans" cxnId="{C5827634-F975-4C01-BD40-7472981EA5FD}">
      <dgm:prSet/>
      <dgm:spPr/>
      <dgm:t>
        <a:bodyPr/>
        <a:lstStyle/>
        <a:p>
          <a:endParaRPr lang="en-US"/>
        </a:p>
      </dgm:t>
    </dgm:pt>
    <dgm:pt modelId="{90B55208-3634-41DA-8612-E23C7C467720}" type="sibTrans" cxnId="{C5827634-F975-4C01-BD40-7472981EA5FD}">
      <dgm:prSet/>
      <dgm:spPr/>
      <dgm:t>
        <a:bodyPr/>
        <a:lstStyle/>
        <a:p>
          <a:endParaRPr lang="en-US"/>
        </a:p>
      </dgm:t>
    </dgm:pt>
    <dgm:pt modelId="{41DF4C17-7C59-4131-9079-517AFB9C380B}">
      <dgm:prSet phldrT="[Text]"/>
      <dgm:spPr/>
      <dgm:t>
        <a:bodyPr/>
        <a:lstStyle/>
        <a:p>
          <a:r>
            <a:rPr lang="en-US" dirty="0"/>
            <a:t>Computer System</a:t>
          </a:r>
        </a:p>
      </dgm:t>
    </dgm:pt>
    <dgm:pt modelId="{0453B35D-F869-4721-AF7F-928705290CFC}" type="parTrans" cxnId="{B3CFEFB3-8812-4A81-BF13-E8FC1AB48357}">
      <dgm:prSet/>
      <dgm:spPr/>
      <dgm:t>
        <a:bodyPr/>
        <a:lstStyle/>
        <a:p>
          <a:endParaRPr lang="en-US"/>
        </a:p>
      </dgm:t>
    </dgm:pt>
    <dgm:pt modelId="{390E4579-E0CA-4E2E-A8DA-E9DC114801E9}" type="sibTrans" cxnId="{B3CFEFB3-8812-4A81-BF13-E8FC1AB48357}">
      <dgm:prSet/>
      <dgm:spPr/>
      <dgm:t>
        <a:bodyPr/>
        <a:lstStyle/>
        <a:p>
          <a:endParaRPr lang="en-US"/>
        </a:p>
      </dgm:t>
    </dgm:pt>
    <dgm:pt modelId="{ECB2365E-E397-435A-AEA9-0AC5AB2312BA}" type="pres">
      <dgm:prSet presAssocID="{CC9CEE4D-10A9-49BE-A037-A2611AB8D070}" presName="Name0" presStyleCnt="0">
        <dgm:presLayoutVars>
          <dgm:dir/>
          <dgm:animOne val="branch"/>
          <dgm:animLvl val="lvl"/>
        </dgm:presLayoutVars>
      </dgm:prSet>
      <dgm:spPr/>
    </dgm:pt>
    <dgm:pt modelId="{8DE9FD67-96A2-45DD-9BC3-66B728D64559}" type="pres">
      <dgm:prSet presAssocID="{692A797B-5D2E-43E9-BF0A-836D2342A63E}" presName="chaos" presStyleCnt="0"/>
      <dgm:spPr/>
    </dgm:pt>
    <dgm:pt modelId="{85B8448B-6DE4-4CA9-BC10-8DCAA79F0541}" type="pres">
      <dgm:prSet presAssocID="{692A797B-5D2E-43E9-BF0A-836D2342A63E}" presName="parTx1" presStyleLbl="revTx" presStyleIdx="0" presStyleCnt="7"/>
      <dgm:spPr/>
    </dgm:pt>
    <dgm:pt modelId="{1295AF42-F033-48BC-BAAF-FBEA378BC85C}" type="pres">
      <dgm:prSet presAssocID="{692A797B-5D2E-43E9-BF0A-836D2342A63E}" presName="desTx1" presStyleLbl="revTx" presStyleIdx="1" presStyleCnt="7">
        <dgm:presLayoutVars>
          <dgm:bulletEnabled val="1"/>
        </dgm:presLayoutVars>
      </dgm:prSet>
      <dgm:spPr/>
    </dgm:pt>
    <dgm:pt modelId="{56EB6280-CCBB-4E74-AA78-AB1109C28E00}" type="pres">
      <dgm:prSet presAssocID="{692A797B-5D2E-43E9-BF0A-836D2342A63E}" presName="c1" presStyleLbl="node1" presStyleIdx="0" presStyleCnt="19"/>
      <dgm:spPr/>
    </dgm:pt>
    <dgm:pt modelId="{2C95497B-6995-495D-9FBB-119DEEADD848}" type="pres">
      <dgm:prSet presAssocID="{692A797B-5D2E-43E9-BF0A-836D2342A63E}" presName="c2" presStyleLbl="node1" presStyleIdx="1" presStyleCnt="19"/>
      <dgm:spPr/>
    </dgm:pt>
    <dgm:pt modelId="{4DE95661-9C94-49D3-9AA1-78EAA8EE89DC}" type="pres">
      <dgm:prSet presAssocID="{692A797B-5D2E-43E9-BF0A-836D2342A63E}" presName="c3" presStyleLbl="node1" presStyleIdx="2" presStyleCnt="19"/>
      <dgm:spPr/>
    </dgm:pt>
    <dgm:pt modelId="{738A3F7C-2E83-43A1-A396-BA95279CB4BA}" type="pres">
      <dgm:prSet presAssocID="{692A797B-5D2E-43E9-BF0A-836D2342A63E}" presName="c4" presStyleLbl="node1" presStyleIdx="3" presStyleCnt="19"/>
      <dgm:spPr/>
    </dgm:pt>
    <dgm:pt modelId="{82AABCB8-B468-445B-B991-3ACBE186F478}" type="pres">
      <dgm:prSet presAssocID="{692A797B-5D2E-43E9-BF0A-836D2342A63E}" presName="c5" presStyleLbl="node1" presStyleIdx="4" presStyleCnt="19"/>
      <dgm:spPr/>
    </dgm:pt>
    <dgm:pt modelId="{937064DE-1847-44CF-945D-BF1C4B88B8B5}" type="pres">
      <dgm:prSet presAssocID="{692A797B-5D2E-43E9-BF0A-836D2342A63E}" presName="c6" presStyleLbl="node1" presStyleIdx="5" presStyleCnt="19"/>
      <dgm:spPr/>
    </dgm:pt>
    <dgm:pt modelId="{BA7C3436-4960-444F-A34A-1A65C4568434}" type="pres">
      <dgm:prSet presAssocID="{692A797B-5D2E-43E9-BF0A-836D2342A63E}" presName="c7" presStyleLbl="node1" presStyleIdx="6" presStyleCnt="19"/>
      <dgm:spPr/>
    </dgm:pt>
    <dgm:pt modelId="{A51B1E97-3B00-40C8-9C36-20229ECF71CB}" type="pres">
      <dgm:prSet presAssocID="{692A797B-5D2E-43E9-BF0A-836D2342A63E}" presName="c8" presStyleLbl="node1" presStyleIdx="7" presStyleCnt="19"/>
      <dgm:spPr/>
    </dgm:pt>
    <dgm:pt modelId="{84B25941-7444-40CA-A2B8-26743A056F03}" type="pres">
      <dgm:prSet presAssocID="{692A797B-5D2E-43E9-BF0A-836D2342A63E}" presName="c9" presStyleLbl="node1" presStyleIdx="8" presStyleCnt="19"/>
      <dgm:spPr/>
    </dgm:pt>
    <dgm:pt modelId="{936C6E52-98DC-4AE2-93D7-D1AAD2DF2D3F}" type="pres">
      <dgm:prSet presAssocID="{692A797B-5D2E-43E9-BF0A-836D2342A63E}" presName="c10" presStyleLbl="node1" presStyleIdx="9" presStyleCnt="19"/>
      <dgm:spPr/>
    </dgm:pt>
    <dgm:pt modelId="{3DFCDCDF-A62D-45CD-9EDF-1AAECAE448C5}" type="pres">
      <dgm:prSet presAssocID="{692A797B-5D2E-43E9-BF0A-836D2342A63E}" presName="c11" presStyleLbl="node1" presStyleIdx="10" presStyleCnt="19"/>
      <dgm:spPr/>
    </dgm:pt>
    <dgm:pt modelId="{B381ABB8-65E1-4FCB-A54E-1FF1804189A2}" type="pres">
      <dgm:prSet presAssocID="{692A797B-5D2E-43E9-BF0A-836D2342A63E}" presName="c12" presStyleLbl="node1" presStyleIdx="11" presStyleCnt="19"/>
      <dgm:spPr/>
    </dgm:pt>
    <dgm:pt modelId="{53933249-A6FC-4BC5-8A67-B0364F859E2F}" type="pres">
      <dgm:prSet presAssocID="{692A797B-5D2E-43E9-BF0A-836D2342A63E}" presName="c13" presStyleLbl="node1" presStyleIdx="12" presStyleCnt="19"/>
      <dgm:spPr/>
    </dgm:pt>
    <dgm:pt modelId="{E31D197C-9330-4342-BA89-0982C8BD7DE8}" type="pres">
      <dgm:prSet presAssocID="{692A797B-5D2E-43E9-BF0A-836D2342A63E}" presName="c14" presStyleLbl="node1" presStyleIdx="13" presStyleCnt="19"/>
      <dgm:spPr/>
    </dgm:pt>
    <dgm:pt modelId="{E9C2DE19-5501-4F39-8837-996EE8BFAD9D}" type="pres">
      <dgm:prSet presAssocID="{692A797B-5D2E-43E9-BF0A-836D2342A63E}" presName="c15" presStyleLbl="node1" presStyleIdx="14" presStyleCnt="19"/>
      <dgm:spPr/>
    </dgm:pt>
    <dgm:pt modelId="{5EB12001-B6CB-4A67-B3F3-BA5A16865DDF}" type="pres">
      <dgm:prSet presAssocID="{692A797B-5D2E-43E9-BF0A-836D2342A63E}" presName="c16" presStyleLbl="node1" presStyleIdx="15" presStyleCnt="19"/>
      <dgm:spPr/>
    </dgm:pt>
    <dgm:pt modelId="{5FFFD3F8-3954-4AFD-8E81-F561DE75216D}" type="pres">
      <dgm:prSet presAssocID="{692A797B-5D2E-43E9-BF0A-836D2342A63E}" presName="c17" presStyleLbl="node1" presStyleIdx="16" presStyleCnt="19"/>
      <dgm:spPr/>
    </dgm:pt>
    <dgm:pt modelId="{43698726-D762-4B4B-9BE6-7EC599949984}" type="pres">
      <dgm:prSet presAssocID="{692A797B-5D2E-43E9-BF0A-836D2342A63E}" presName="c18" presStyleLbl="node1" presStyleIdx="17" presStyleCnt="19"/>
      <dgm:spPr/>
    </dgm:pt>
    <dgm:pt modelId="{D3E59EAB-452D-4ADB-82FB-0477B3004F17}" type="pres">
      <dgm:prSet presAssocID="{9CF7410E-D91C-495F-A817-BE415A163912}" presName="chevronComposite1" presStyleCnt="0"/>
      <dgm:spPr/>
    </dgm:pt>
    <dgm:pt modelId="{4F5689A0-7196-497B-AEF4-D8E994B57372}" type="pres">
      <dgm:prSet presAssocID="{9CF7410E-D91C-495F-A817-BE415A163912}" presName="chevron1" presStyleLbl="sibTrans2D1" presStyleIdx="0" presStyleCnt="3"/>
      <dgm:spPr/>
    </dgm:pt>
    <dgm:pt modelId="{15F7301C-5038-4658-BD22-F79359BD4657}" type="pres">
      <dgm:prSet presAssocID="{9CF7410E-D91C-495F-A817-BE415A163912}" presName="spChevron1" presStyleCnt="0"/>
      <dgm:spPr/>
    </dgm:pt>
    <dgm:pt modelId="{4445B281-7B12-42F0-B4DB-9A8F406C2DE5}" type="pres">
      <dgm:prSet presAssocID="{359D9A0E-2F33-4765-B9A8-308309E8E114}" presName="middle" presStyleCnt="0"/>
      <dgm:spPr/>
    </dgm:pt>
    <dgm:pt modelId="{FD9F9BCE-A341-4A17-9B72-CA2543A05D3A}" type="pres">
      <dgm:prSet presAssocID="{359D9A0E-2F33-4765-B9A8-308309E8E114}" presName="parTxMid" presStyleLbl="revTx" presStyleIdx="2" presStyleCnt="7"/>
      <dgm:spPr/>
    </dgm:pt>
    <dgm:pt modelId="{7E908AFE-FC94-4606-979E-CCB1BB6D6A25}" type="pres">
      <dgm:prSet presAssocID="{359D9A0E-2F33-4765-B9A8-308309E8E114}" presName="desTxMid" presStyleLbl="revTx" presStyleIdx="3" presStyleCnt="7">
        <dgm:presLayoutVars>
          <dgm:bulletEnabled val="1"/>
        </dgm:presLayoutVars>
      </dgm:prSet>
      <dgm:spPr/>
    </dgm:pt>
    <dgm:pt modelId="{D5C406CD-DA97-4730-91C8-F19A62E1B554}" type="pres">
      <dgm:prSet presAssocID="{359D9A0E-2F33-4765-B9A8-308309E8E114}" presName="spMid" presStyleCnt="0"/>
      <dgm:spPr/>
    </dgm:pt>
    <dgm:pt modelId="{49B470AC-5F1A-4918-A099-63EB9646FF62}" type="pres">
      <dgm:prSet presAssocID="{09E79C90-EA66-4874-9CE4-1ABA27365DA8}" presName="chevronComposite1" presStyleCnt="0"/>
      <dgm:spPr/>
    </dgm:pt>
    <dgm:pt modelId="{CC05B752-F958-4373-957E-570C65631C68}" type="pres">
      <dgm:prSet presAssocID="{09E79C90-EA66-4874-9CE4-1ABA27365DA8}" presName="chevron1" presStyleLbl="sibTrans2D1" presStyleIdx="1" presStyleCnt="3"/>
      <dgm:spPr/>
    </dgm:pt>
    <dgm:pt modelId="{22CC73A9-12A0-49D6-BE94-3617F0B3E0EB}" type="pres">
      <dgm:prSet presAssocID="{09E79C90-EA66-4874-9CE4-1ABA27365DA8}" presName="spChevron1" presStyleCnt="0"/>
      <dgm:spPr/>
    </dgm:pt>
    <dgm:pt modelId="{E26F21C1-CCA5-4199-9F7A-5AC1C43B204D}" type="pres">
      <dgm:prSet presAssocID="{41DF4C17-7C59-4131-9079-517AFB9C380B}" presName="middle" presStyleCnt="0"/>
      <dgm:spPr/>
    </dgm:pt>
    <dgm:pt modelId="{3C56618F-D854-4F7D-9E96-E2E6DAFF226B}" type="pres">
      <dgm:prSet presAssocID="{41DF4C17-7C59-4131-9079-517AFB9C380B}" presName="parTxMid" presStyleLbl="revTx" presStyleIdx="4" presStyleCnt="7"/>
      <dgm:spPr/>
    </dgm:pt>
    <dgm:pt modelId="{7398ECCA-BAEF-4A23-BDDF-F575C2937D94}" type="pres">
      <dgm:prSet presAssocID="{41DF4C17-7C59-4131-9079-517AFB9C380B}" presName="desTxMid" presStyleLbl="revTx" presStyleIdx="5" presStyleCnt="7">
        <dgm:presLayoutVars>
          <dgm:bulletEnabled val="1"/>
        </dgm:presLayoutVars>
      </dgm:prSet>
      <dgm:spPr/>
    </dgm:pt>
    <dgm:pt modelId="{61D6152C-DACE-483A-8DF9-68305A3FA255}" type="pres">
      <dgm:prSet presAssocID="{41DF4C17-7C59-4131-9079-517AFB9C380B}" presName="spMid" presStyleCnt="0"/>
      <dgm:spPr/>
    </dgm:pt>
    <dgm:pt modelId="{BBC91F1A-86DE-4422-A0F3-F591108B2FED}" type="pres">
      <dgm:prSet presAssocID="{390E4579-E0CA-4E2E-A8DA-E9DC114801E9}" presName="chevronComposite1" presStyleCnt="0"/>
      <dgm:spPr/>
    </dgm:pt>
    <dgm:pt modelId="{F21BDF47-0FC2-4411-918F-D7B94F7861A1}" type="pres">
      <dgm:prSet presAssocID="{390E4579-E0CA-4E2E-A8DA-E9DC114801E9}" presName="chevron1" presStyleLbl="sibTrans2D1" presStyleIdx="2" presStyleCnt="3"/>
      <dgm:spPr/>
    </dgm:pt>
    <dgm:pt modelId="{22A31822-DC10-4948-B725-D1E94A3244EB}" type="pres">
      <dgm:prSet presAssocID="{390E4579-E0CA-4E2E-A8DA-E9DC114801E9}" presName="spChevron1" presStyleCnt="0"/>
      <dgm:spPr/>
    </dgm:pt>
    <dgm:pt modelId="{F9B1B26A-1FE2-4195-9D3F-8B270B8A98D5}" type="pres">
      <dgm:prSet presAssocID="{31958106-D012-42A1-BED2-3A51E3E88385}" presName="last" presStyleCnt="0"/>
      <dgm:spPr/>
    </dgm:pt>
    <dgm:pt modelId="{B54B4FE7-BE65-406F-A2DA-248F75A5A2E7}" type="pres">
      <dgm:prSet presAssocID="{31958106-D012-42A1-BED2-3A51E3E88385}" presName="circleTx" presStyleLbl="node1" presStyleIdx="18" presStyleCnt="19"/>
      <dgm:spPr/>
    </dgm:pt>
    <dgm:pt modelId="{5A2D00E0-7607-4EED-B1F4-228913DAC5F4}" type="pres">
      <dgm:prSet presAssocID="{31958106-D012-42A1-BED2-3A51E3E88385}" presName="desTxN" presStyleLbl="revTx" presStyleIdx="6" presStyleCnt="7">
        <dgm:presLayoutVars>
          <dgm:bulletEnabled val="1"/>
        </dgm:presLayoutVars>
      </dgm:prSet>
      <dgm:spPr/>
    </dgm:pt>
    <dgm:pt modelId="{0D2A00CC-E146-4D92-8E78-2E76F4741B94}" type="pres">
      <dgm:prSet presAssocID="{31958106-D012-42A1-BED2-3A51E3E88385}" presName="spN" presStyleCnt="0"/>
      <dgm:spPr/>
    </dgm:pt>
  </dgm:ptLst>
  <dgm:cxnLst>
    <dgm:cxn modelId="{44F00113-AA29-4429-808B-429DA4BD9E75}" srcId="{31958106-D012-42A1-BED2-3A51E3E88385}" destId="{AEBF63AE-9B74-471E-BBA7-C1A510EDD841}" srcOrd="0" destOrd="0" parTransId="{9DA8D2BD-C014-4D03-9455-F750A55C298C}" sibTransId="{FC18C4E1-F751-4500-B646-99FBA9A8174C}"/>
    <dgm:cxn modelId="{E70DEB15-F6BA-4516-9087-06036B2513E1}" srcId="{CC9CEE4D-10A9-49BE-A037-A2611AB8D070}" destId="{359D9A0E-2F33-4765-B9A8-308309E8E114}" srcOrd="1" destOrd="0" parTransId="{9E4DF52A-F124-4163-92A5-F4BFD5E79A7F}" sibTransId="{09E79C90-EA66-4874-9CE4-1ABA27365DA8}"/>
    <dgm:cxn modelId="{C5827634-F975-4C01-BD40-7472981EA5FD}" srcId="{41DF4C17-7C59-4131-9079-517AFB9C380B}" destId="{E4266391-6FB2-44B2-82B8-9ED8F2A49BAA}" srcOrd="0" destOrd="0" parTransId="{3560CFD6-91C5-4762-85B6-8672981A8648}" sibTransId="{90B55208-3634-41DA-8612-E23C7C467720}"/>
    <dgm:cxn modelId="{5DB32761-02AC-47B8-B29F-C6E4872FAD37}" type="presOf" srcId="{E4266391-6FB2-44B2-82B8-9ED8F2A49BAA}" destId="{7398ECCA-BAEF-4A23-BDDF-F575C2937D94}" srcOrd="0" destOrd="0" presId="urn:microsoft.com/office/officeart/2009/3/layout/RandomtoResultProcess"/>
    <dgm:cxn modelId="{FCDE3565-B8E3-4935-AB64-884256635A76}" type="presOf" srcId="{FCDA8A6D-79C7-4F22-B921-E43EA609195C}" destId="{1295AF42-F033-48BC-BAAF-FBEA378BC85C}" srcOrd="0" destOrd="0" presId="urn:microsoft.com/office/officeart/2009/3/layout/RandomtoResultProcess"/>
    <dgm:cxn modelId="{D48C7470-A73F-42C8-B2B3-17ABC2EE00A3}" type="presOf" srcId="{31958106-D012-42A1-BED2-3A51E3E88385}" destId="{B54B4FE7-BE65-406F-A2DA-248F75A5A2E7}" srcOrd="0" destOrd="0" presId="urn:microsoft.com/office/officeart/2009/3/layout/RandomtoResultProcess"/>
    <dgm:cxn modelId="{A25E8251-3FAC-4CC9-93C2-0234D89C188C}" srcId="{CC9CEE4D-10A9-49BE-A037-A2611AB8D070}" destId="{31958106-D012-42A1-BED2-3A51E3E88385}" srcOrd="3" destOrd="0" parTransId="{80687DDD-E2C4-4469-892C-49C3B1329665}" sibTransId="{52B240EE-F0A6-4631-8458-B5114AFCAFD1}"/>
    <dgm:cxn modelId="{5C791293-FD82-4D4D-A247-91A1F5E6A0D4}" type="presOf" srcId="{CC9CEE4D-10A9-49BE-A037-A2611AB8D070}" destId="{ECB2365E-E397-435A-AEA9-0AC5AB2312BA}" srcOrd="0" destOrd="0" presId="urn:microsoft.com/office/officeart/2009/3/layout/RandomtoResultProcess"/>
    <dgm:cxn modelId="{1F3A2795-2DBD-4063-BC00-D21222D4D6CB}" type="presOf" srcId="{C3CBDC2F-5349-426D-9B95-F3171E830706}" destId="{7E908AFE-FC94-4606-979E-CCB1BB6D6A25}" srcOrd="0" destOrd="0" presId="urn:microsoft.com/office/officeart/2009/3/layout/RandomtoResultProcess"/>
    <dgm:cxn modelId="{A2BCB2B1-91D6-4ED1-97E8-77A5CC2FCD36}" srcId="{CC9CEE4D-10A9-49BE-A037-A2611AB8D070}" destId="{692A797B-5D2E-43E9-BF0A-836D2342A63E}" srcOrd="0" destOrd="0" parTransId="{D0864736-21A1-4A62-9FD8-A6049BB99F20}" sibTransId="{9CF7410E-D91C-495F-A817-BE415A163912}"/>
    <dgm:cxn modelId="{B3CFEFB3-8812-4A81-BF13-E8FC1AB48357}" srcId="{CC9CEE4D-10A9-49BE-A037-A2611AB8D070}" destId="{41DF4C17-7C59-4131-9079-517AFB9C380B}" srcOrd="2" destOrd="0" parTransId="{0453B35D-F869-4721-AF7F-928705290CFC}" sibTransId="{390E4579-E0CA-4E2E-A8DA-E9DC114801E9}"/>
    <dgm:cxn modelId="{7F69EFCB-3916-42FE-B6E1-B3DA81A86B6B}" srcId="{359D9A0E-2F33-4765-B9A8-308309E8E114}" destId="{C3CBDC2F-5349-426D-9B95-F3171E830706}" srcOrd="0" destOrd="0" parTransId="{46BAB3E5-16D8-4A42-BC08-C9DF61EC1006}" sibTransId="{C3E257BB-D215-449B-AF19-BA0888F86641}"/>
    <dgm:cxn modelId="{B4F5F9D5-6993-4321-9CC9-48D3C6B4ECB5}" type="presOf" srcId="{41DF4C17-7C59-4131-9079-517AFB9C380B}" destId="{3C56618F-D854-4F7D-9E96-E2E6DAFF226B}" srcOrd="0" destOrd="0" presId="urn:microsoft.com/office/officeart/2009/3/layout/RandomtoResultProcess"/>
    <dgm:cxn modelId="{54A4BADB-D608-49FD-8B17-D7DF396BA967}" srcId="{692A797B-5D2E-43E9-BF0A-836D2342A63E}" destId="{FCDA8A6D-79C7-4F22-B921-E43EA609195C}" srcOrd="0" destOrd="0" parTransId="{B56F867E-87E7-4BDA-B107-B7788F7BFEE0}" sibTransId="{F93C34FD-E9A2-4609-94A2-AA852C24D99F}"/>
    <dgm:cxn modelId="{BC59AAE9-DB71-4220-B29A-FC28369EBC1D}" type="presOf" srcId="{AEBF63AE-9B74-471E-BBA7-C1A510EDD841}" destId="{5A2D00E0-7607-4EED-B1F4-228913DAC5F4}" srcOrd="0" destOrd="0" presId="urn:microsoft.com/office/officeart/2009/3/layout/RandomtoResultProcess"/>
    <dgm:cxn modelId="{D41EF1F4-D108-4495-8805-935417D5502E}" type="presOf" srcId="{359D9A0E-2F33-4765-B9A8-308309E8E114}" destId="{FD9F9BCE-A341-4A17-9B72-CA2543A05D3A}" srcOrd="0" destOrd="0" presId="urn:microsoft.com/office/officeart/2009/3/layout/RandomtoResultProcess"/>
    <dgm:cxn modelId="{9F9737FB-19E7-471F-8A02-6002A646081B}" type="presOf" srcId="{692A797B-5D2E-43E9-BF0A-836D2342A63E}" destId="{85B8448B-6DE4-4CA9-BC10-8DCAA79F0541}" srcOrd="0" destOrd="0" presId="urn:microsoft.com/office/officeart/2009/3/layout/RandomtoResultProcess"/>
    <dgm:cxn modelId="{327B726B-0D1F-4699-A16E-A8E12F77160B}" type="presParOf" srcId="{ECB2365E-E397-435A-AEA9-0AC5AB2312BA}" destId="{8DE9FD67-96A2-45DD-9BC3-66B728D64559}" srcOrd="0" destOrd="0" presId="urn:microsoft.com/office/officeart/2009/3/layout/RandomtoResultProcess"/>
    <dgm:cxn modelId="{8CB7F7FC-3ED7-4259-AF31-8583E3BAC239}" type="presParOf" srcId="{8DE9FD67-96A2-45DD-9BC3-66B728D64559}" destId="{85B8448B-6DE4-4CA9-BC10-8DCAA79F0541}" srcOrd="0" destOrd="0" presId="urn:microsoft.com/office/officeart/2009/3/layout/RandomtoResultProcess"/>
    <dgm:cxn modelId="{DD32A370-3E53-4073-BBA6-C487E3C6FD15}" type="presParOf" srcId="{8DE9FD67-96A2-45DD-9BC3-66B728D64559}" destId="{1295AF42-F033-48BC-BAAF-FBEA378BC85C}" srcOrd="1" destOrd="0" presId="urn:microsoft.com/office/officeart/2009/3/layout/RandomtoResultProcess"/>
    <dgm:cxn modelId="{8F09DE81-022E-4EA8-822E-6B0FFEF27FA7}" type="presParOf" srcId="{8DE9FD67-96A2-45DD-9BC3-66B728D64559}" destId="{56EB6280-CCBB-4E74-AA78-AB1109C28E00}" srcOrd="2" destOrd="0" presId="urn:microsoft.com/office/officeart/2009/3/layout/RandomtoResultProcess"/>
    <dgm:cxn modelId="{BCA6BC31-76C7-4C59-82F7-03BE4E9090AC}" type="presParOf" srcId="{8DE9FD67-96A2-45DD-9BC3-66B728D64559}" destId="{2C95497B-6995-495D-9FBB-119DEEADD848}" srcOrd="3" destOrd="0" presId="urn:microsoft.com/office/officeart/2009/3/layout/RandomtoResultProcess"/>
    <dgm:cxn modelId="{8F19BA15-2E2A-4E0A-ACFF-D6DDC50845C3}" type="presParOf" srcId="{8DE9FD67-96A2-45DD-9BC3-66B728D64559}" destId="{4DE95661-9C94-49D3-9AA1-78EAA8EE89DC}" srcOrd="4" destOrd="0" presId="urn:microsoft.com/office/officeart/2009/3/layout/RandomtoResultProcess"/>
    <dgm:cxn modelId="{BF0F31C9-398F-41BB-AE84-D466C6B60637}" type="presParOf" srcId="{8DE9FD67-96A2-45DD-9BC3-66B728D64559}" destId="{738A3F7C-2E83-43A1-A396-BA95279CB4BA}" srcOrd="5" destOrd="0" presId="urn:microsoft.com/office/officeart/2009/3/layout/RandomtoResultProcess"/>
    <dgm:cxn modelId="{A91594C7-BCFE-46CD-BBB5-112EBD267CEF}" type="presParOf" srcId="{8DE9FD67-96A2-45DD-9BC3-66B728D64559}" destId="{82AABCB8-B468-445B-B991-3ACBE186F478}" srcOrd="6" destOrd="0" presId="urn:microsoft.com/office/officeart/2009/3/layout/RandomtoResultProcess"/>
    <dgm:cxn modelId="{9E1CDF3B-1A54-4DB1-81A5-2A3C2E7072DB}" type="presParOf" srcId="{8DE9FD67-96A2-45DD-9BC3-66B728D64559}" destId="{937064DE-1847-44CF-945D-BF1C4B88B8B5}" srcOrd="7" destOrd="0" presId="urn:microsoft.com/office/officeart/2009/3/layout/RandomtoResultProcess"/>
    <dgm:cxn modelId="{413CB369-7047-408A-BD1E-EF70B5E606A3}" type="presParOf" srcId="{8DE9FD67-96A2-45DD-9BC3-66B728D64559}" destId="{BA7C3436-4960-444F-A34A-1A65C4568434}" srcOrd="8" destOrd="0" presId="urn:microsoft.com/office/officeart/2009/3/layout/RandomtoResultProcess"/>
    <dgm:cxn modelId="{D8075F0A-A7CF-479B-A386-BF7F125701B8}" type="presParOf" srcId="{8DE9FD67-96A2-45DD-9BC3-66B728D64559}" destId="{A51B1E97-3B00-40C8-9C36-20229ECF71CB}" srcOrd="9" destOrd="0" presId="urn:microsoft.com/office/officeart/2009/3/layout/RandomtoResultProcess"/>
    <dgm:cxn modelId="{DF72FA5C-8415-424E-9697-53DD2B075EEB}" type="presParOf" srcId="{8DE9FD67-96A2-45DD-9BC3-66B728D64559}" destId="{84B25941-7444-40CA-A2B8-26743A056F03}" srcOrd="10" destOrd="0" presId="urn:microsoft.com/office/officeart/2009/3/layout/RandomtoResultProcess"/>
    <dgm:cxn modelId="{94D06208-B262-4978-8877-E88A8CC7BD38}" type="presParOf" srcId="{8DE9FD67-96A2-45DD-9BC3-66B728D64559}" destId="{936C6E52-98DC-4AE2-93D7-D1AAD2DF2D3F}" srcOrd="11" destOrd="0" presId="urn:microsoft.com/office/officeart/2009/3/layout/RandomtoResultProcess"/>
    <dgm:cxn modelId="{1A410714-864F-4CA2-A536-5DD1282429CC}" type="presParOf" srcId="{8DE9FD67-96A2-45DD-9BC3-66B728D64559}" destId="{3DFCDCDF-A62D-45CD-9EDF-1AAECAE448C5}" srcOrd="12" destOrd="0" presId="urn:microsoft.com/office/officeart/2009/3/layout/RandomtoResultProcess"/>
    <dgm:cxn modelId="{38B94F66-1665-4DAD-A69A-E7EED8BB2A78}" type="presParOf" srcId="{8DE9FD67-96A2-45DD-9BC3-66B728D64559}" destId="{B381ABB8-65E1-4FCB-A54E-1FF1804189A2}" srcOrd="13" destOrd="0" presId="urn:microsoft.com/office/officeart/2009/3/layout/RandomtoResultProcess"/>
    <dgm:cxn modelId="{7C6C5E29-D22D-4939-9FC5-F01D9E13DD18}" type="presParOf" srcId="{8DE9FD67-96A2-45DD-9BC3-66B728D64559}" destId="{53933249-A6FC-4BC5-8A67-B0364F859E2F}" srcOrd="14" destOrd="0" presId="urn:microsoft.com/office/officeart/2009/3/layout/RandomtoResultProcess"/>
    <dgm:cxn modelId="{FDC0837D-55B8-472A-870F-B870CF0EA559}" type="presParOf" srcId="{8DE9FD67-96A2-45DD-9BC3-66B728D64559}" destId="{E31D197C-9330-4342-BA89-0982C8BD7DE8}" srcOrd="15" destOrd="0" presId="urn:microsoft.com/office/officeart/2009/3/layout/RandomtoResultProcess"/>
    <dgm:cxn modelId="{22E2514A-30DD-4278-B996-7FDD8BA95F22}" type="presParOf" srcId="{8DE9FD67-96A2-45DD-9BC3-66B728D64559}" destId="{E9C2DE19-5501-4F39-8837-996EE8BFAD9D}" srcOrd="16" destOrd="0" presId="urn:microsoft.com/office/officeart/2009/3/layout/RandomtoResultProcess"/>
    <dgm:cxn modelId="{CFCCB133-51C9-4B4B-B6EA-46905A8B0482}" type="presParOf" srcId="{8DE9FD67-96A2-45DD-9BC3-66B728D64559}" destId="{5EB12001-B6CB-4A67-B3F3-BA5A16865DDF}" srcOrd="17" destOrd="0" presId="urn:microsoft.com/office/officeart/2009/3/layout/RandomtoResultProcess"/>
    <dgm:cxn modelId="{1006569A-08A5-4E85-AA7E-E6ADB60F1FCC}" type="presParOf" srcId="{8DE9FD67-96A2-45DD-9BC3-66B728D64559}" destId="{5FFFD3F8-3954-4AFD-8E81-F561DE75216D}" srcOrd="18" destOrd="0" presId="urn:microsoft.com/office/officeart/2009/3/layout/RandomtoResultProcess"/>
    <dgm:cxn modelId="{3D740B0C-9CD3-40BF-8E2D-C5AF1AF8A496}" type="presParOf" srcId="{8DE9FD67-96A2-45DD-9BC3-66B728D64559}" destId="{43698726-D762-4B4B-9BE6-7EC599949984}" srcOrd="19" destOrd="0" presId="urn:microsoft.com/office/officeart/2009/3/layout/RandomtoResultProcess"/>
    <dgm:cxn modelId="{A79AEC3A-92F8-4E07-A262-594A83358CD1}" type="presParOf" srcId="{ECB2365E-E397-435A-AEA9-0AC5AB2312BA}" destId="{D3E59EAB-452D-4ADB-82FB-0477B3004F17}" srcOrd="1" destOrd="0" presId="urn:microsoft.com/office/officeart/2009/3/layout/RandomtoResultProcess"/>
    <dgm:cxn modelId="{D9DE7D8C-401E-46B9-AB3A-2ECD9BFF4B9E}" type="presParOf" srcId="{D3E59EAB-452D-4ADB-82FB-0477B3004F17}" destId="{4F5689A0-7196-497B-AEF4-D8E994B57372}" srcOrd="0" destOrd="0" presId="urn:microsoft.com/office/officeart/2009/3/layout/RandomtoResultProcess"/>
    <dgm:cxn modelId="{2E2DA64D-078B-4D96-8F93-F55E27A66214}" type="presParOf" srcId="{D3E59EAB-452D-4ADB-82FB-0477B3004F17}" destId="{15F7301C-5038-4658-BD22-F79359BD4657}" srcOrd="1" destOrd="0" presId="urn:microsoft.com/office/officeart/2009/3/layout/RandomtoResultProcess"/>
    <dgm:cxn modelId="{6B67E2E7-A54D-4052-AC9C-6A28E0DD719A}" type="presParOf" srcId="{ECB2365E-E397-435A-AEA9-0AC5AB2312BA}" destId="{4445B281-7B12-42F0-B4DB-9A8F406C2DE5}" srcOrd="2" destOrd="0" presId="urn:microsoft.com/office/officeart/2009/3/layout/RandomtoResultProcess"/>
    <dgm:cxn modelId="{AD15F96A-454B-4DC9-850B-4B8AC873401C}" type="presParOf" srcId="{4445B281-7B12-42F0-B4DB-9A8F406C2DE5}" destId="{FD9F9BCE-A341-4A17-9B72-CA2543A05D3A}" srcOrd="0" destOrd="0" presId="urn:microsoft.com/office/officeart/2009/3/layout/RandomtoResultProcess"/>
    <dgm:cxn modelId="{01E5679F-8990-4372-9813-075D347C40C5}" type="presParOf" srcId="{4445B281-7B12-42F0-B4DB-9A8F406C2DE5}" destId="{7E908AFE-FC94-4606-979E-CCB1BB6D6A25}" srcOrd="1" destOrd="0" presId="urn:microsoft.com/office/officeart/2009/3/layout/RandomtoResultProcess"/>
    <dgm:cxn modelId="{18A8AA30-7049-40BA-9EA4-7F1F78A73371}" type="presParOf" srcId="{4445B281-7B12-42F0-B4DB-9A8F406C2DE5}" destId="{D5C406CD-DA97-4730-91C8-F19A62E1B554}" srcOrd="2" destOrd="0" presId="urn:microsoft.com/office/officeart/2009/3/layout/RandomtoResultProcess"/>
    <dgm:cxn modelId="{D56CFA69-3F7F-4D0E-A683-4CCA9046ADBF}" type="presParOf" srcId="{ECB2365E-E397-435A-AEA9-0AC5AB2312BA}" destId="{49B470AC-5F1A-4918-A099-63EB9646FF62}" srcOrd="3" destOrd="0" presId="urn:microsoft.com/office/officeart/2009/3/layout/RandomtoResultProcess"/>
    <dgm:cxn modelId="{4E2B9D7F-73D5-4777-901F-DA00967CFB9F}" type="presParOf" srcId="{49B470AC-5F1A-4918-A099-63EB9646FF62}" destId="{CC05B752-F958-4373-957E-570C65631C68}" srcOrd="0" destOrd="0" presId="urn:microsoft.com/office/officeart/2009/3/layout/RandomtoResultProcess"/>
    <dgm:cxn modelId="{94E15A32-FFB2-4537-9968-8069E97912BB}" type="presParOf" srcId="{49B470AC-5F1A-4918-A099-63EB9646FF62}" destId="{22CC73A9-12A0-49D6-BE94-3617F0B3E0EB}" srcOrd="1" destOrd="0" presId="urn:microsoft.com/office/officeart/2009/3/layout/RandomtoResultProcess"/>
    <dgm:cxn modelId="{A629F46E-916E-412A-BF47-13E0E754E116}" type="presParOf" srcId="{ECB2365E-E397-435A-AEA9-0AC5AB2312BA}" destId="{E26F21C1-CCA5-4199-9F7A-5AC1C43B204D}" srcOrd="4" destOrd="0" presId="urn:microsoft.com/office/officeart/2009/3/layout/RandomtoResultProcess"/>
    <dgm:cxn modelId="{7A95B662-65DD-49EC-9A29-8D8FF723206A}" type="presParOf" srcId="{E26F21C1-CCA5-4199-9F7A-5AC1C43B204D}" destId="{3C56618F-D854-4F7D-9E96-E2E6DAFF226B}" srcOrd="0" destOrd="0" presId="urn:microsoft.com/office/officeart/2009/3/layout/RandomtoResultProcess"/>
    <dgm:cxn modelId="{0232DA0B-8DD1-4A41-AC5C-966BF39D4C73}" type="presParOf" srcId="{E26F21C1-CCA5-4199-9F7A-5AC1C43B204D}" destId="{7398ECCA-BAEF-4A23-BDDF-F575C2937D94}" srcOrd="1" destOrd="0" presId="urn:microsoft.com/office/officeart/2009/3/layout/RandomtoResultProcess"/>
    <dgm:cxn modelId="{90C400C1-8126-40E0-AE79-16C5AECED948}" type="presParOf" srcId="{E26F21C1-CCA5-4199-9F7A-5AC1C43B204D}" destId="{61D6152C-DACE-483A-8DF9-68305A3FA255}" srcOrd="2" destOrd="0" presId="urn:microsoft.com/office/officeart/2009/3/layout/RandomtoResultProcess"/>
    <dgm:cxn modelId="{EEA7F080-BD07-4494-BBC9-820FC4D631EF}" type="presParOf" srcId="{ECB2365E-E397-435A-AEA9-0AC5AB2312BA}" destId="{BBC91F1A-86DE-4422-A0F3-F591108B2FED}" srcOrd="5" destOrd="0" presId="urn:microsoft.com/office/officeart/2009/3/layout/RandomtoResultProcess"/>
    <dgm:cxn modelId="{8FB9FFFD-22E0-4CE4-8E86-8EF195C03A7B}" type="presParOf" srcId="{BBC91F1A-86DE-4422-A0F3-F591108B2FED}" destId="{F21BDF47-0FC2-4411-918F-D7B94F7861A1}" srcOrd="0" destOrd="0" presId="urn:microsoft.com/office/officeart/2009/3/layout/RandomtoResultProcess"/>
    <dgm:cxn modelId="{14FA2280-084A-4F3E-9718-26A2E1EF8643}" type="presParOf" srcId="{BBC91F1A-86DE-4422-A0F3-F591108B2FED}" destId="{22A31822-DC10-4948-B725-D1E94A3244EB}" srcOrd="1" destOrd="0" presId="urn:microsoft.com/office/officeart/2009/3/layout/RandomtoResultProcess"/>
    <dgm:cxn modelId="{24B18A25-DA60-4FFC-894D-A9ECFAB68202}" type="presParOf" srcId="{ECB2365E-E397-435A-AEA9-0AC5AB2312BA}" destId="{F9B1B26A-1FE2-4195-9D3F-8B270B8A98D5}" srcOrd="6" destOrd="0" presId="urn:microsoft.com/office/officeart/2009/3/layout/RandomtoResultProcess"/>
    <dgm:cxn modelId="{50B94AA4-09D2-42FC-A6A2-85BDF8CBA2A4}" type="presParOf" srcId="{F9B1B26A-1FE2-4195-9D3F-8B270B8A98D5}" destId="{B54B4FE7-BE65-406F-A2DA-248F75A5A2E7}" srcOrd="0" destOrd="0" presId="urn:microsoft.com/office/officeart/2009/3/layout/RandomtoResultProcess"/>
    <dgm:cxn modelId="{407041C7-49E1-414C-A900-8E29768B9781}" type="presParOf" srcId="{F9B1B26A-1FE2-4195-9D3F-8B270B8A98D5}" destId="{5A2D00E0-7607-4EED-B1F4-228913DAC5F4}" srcOrd="1" destOrd="0" presId="urn:microsoft.com/office/officeart/2009/3/layout/RandomtoResultProcess"/>
    <dgm:cxn modelId="{5BE56E5E-F6E5-491A-98B3-7DA5B0BAAAA7}" type="presParOf" srcId="{F9B1B26A-1FE2-4195-9D3F-8B270B8A98D5}" destId="{0D2A00CC-E146-4D92-8E78-2E76F4741B94}" srcOrd="2"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9F99DF-BF7C-4779-B0E8-2857BCF292B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BFB7DC3-AB06-4995-AEA9-ABF9E5FCA346}">
      <dgm:prSet/>
      <dgm:spPr/>
      <dgm:t>
        <a:bodyPr/>
        <a:lstStyle/>
        <a:p>
          <a:r>
            <a:rPr lang="en-US" dirty="0"/>
            <a:t>C022 SERVICE-ID</a:t>
          </a:r>
        </a:p>
      </dgm:t>
    </dgm:pt>
    <dgm:pt modelId="{016532FB-B14D-420B-A184-8942579AED3E}" type="parTrans" cxnId="{2089BE42-DD59-4E4C-9B22-A27CCDA8F404}">
      <dgm:prSet/>
      <dgm:spPr/>
      <dgm:t>
        <a:bodyPr/>
        <a:lstStyle/>
        <a:p>
          <a:endParaRPr lang="en-US"/>
        </a:p>
      </dgm:t>
    </dgm:pt>
    <dgm:pt modelId="{013FC7CC-7EB3-484A-A5BC-01642AA49EDE}" type="sibTrans" cxnId="{2089BE42-DD59-4E4C-9B22-A27CCDA8F404}">
      <dgm:prSet/>
      <dgm:spPr/>
      <dgm:t>
        <a:bodyPr/>
        <a:lstStyle/>
        <a:p>
          <a:endParaRPr lang="en-US"/>
        </a:p>
      </dgm:t>
    </dgm:pt>
    <dgm:pt modelId="{A832FFCA-30FB-44CC-9F87-DDEDCD5B53E7}">
      <dgm:prSet phldrT="[Text]"/>
      <dgm:spPr/>
      <dgm:t>
        <a:bodyPr/>
        <a:lstStyle/>
        <a:p>
          <a:pPr>
            <a:buChar char="•"/>
          </a:pPr>
          <a:r>
            <a:rPr lang="en-US" spc="-5" dirty="0">
              <a:latin typeface="Calibri"/>
              <a:cs typeface="Calibri"/>
            </a:rPr>
            <a:t>Provides eight-digit codes and names to identify courses.</a:t>
          </a:r>
          <a:endParaRPr lang="en-US" dirty="0"/>
        </a:p>
      </dgm:t>
    </dgm:pt>
    <dgm:pt modelId="{D3872035-4416-4700-94E3-E7C0A87140FA}" type="parTrans" cxnId="{6A26459D-F9B7-43E6-BC41-8234F482924F}">
      <dgm:prSet/>
      <dgm:spPr/>
      <dgm:t>
        <a:bodyPr/>
        <a:lstStyle/>
        <a:p>
          <a:endParaRPr lang="en-US"/>
        </a:p>
      </dgm:t>
    </dgm:pt>
    <dgm:pt modelId="{3B7B4A21-C749-4784-BA81-E3C0128B0CC9}" type="sibTrans" cxnId="{6A26459D-F9B7-43E6-BC41-8234F482924F}">
      <dgm:prSet/>
      <dgm:spPr/>
      <dgm:t>
        <a:bodyPr/>
        <a:lstStyle/>
        <a:p>
          <a:endParaRPr lang="en-US"/>
        </a:p>
      </dgm:t>
    </dgm:pt>
    <dgm:pt modelId="{EAF8500A-8E7D-47F0-B9E3-764C8F523600}">
      <dgm:prSet phldrT="[Text]"/>
      <dgm:spPr/>
      <dgm:t>
        <a:bodyPr/>
        <a:lstStyle/>
        <a:p>
          <a:r>
            <a:rPr lang="en-US" spc="-10" dirty="0">
              <a:latin typeface="Calibri"/>
              <a:cs typeface="Calibri"/>
            </a:rPr>
            <a:t>C220</a:t>
          </a:r>
          <a:r>
            <a:rPr lang="en-US" spc="-75" dirty="0">
              <a:latin typeface="Calibri"/>
              <a:cs typeface="Calibri"/>
            </a:rPr>
            <a:t> </a:t>
          </a:r>
          <a:r>
            <a:rPr lang="en-US" spc="-5" dirty="0">
              <a:latin typeface="Calibri"/>
              <a:cs typeface="Calibri"/>
            </a:rPr>
            <a:t>PROGRAM-OF-STUDY- </a:t>
          </a:r>
          <a:r>
            <a:rPr lang="en-US" spc="-505" dirty="0">
              <a:latin typeface="Calibri"/>
              <a:cs typeface="Calibri"/>
            </a:rPr>
            <a:t> </a:t>
          </a:r>
          <a:r>
            <a:rPr lang="en-US" spc="-10" dirty="0">
              <a:latin typeface="Calibri"/>
              <a:cs typeface="Calibri"/>
            </a:rPr>
            <a:t>CODE</a:t>
          </a:r>
          <a:endParaRPr lang="en-US" dirty="0"/>
        </a:p>
      </dgm:t>
    </dgm:pt>
    <dgm:pt modelId="{4D0B877D-B927-49D5-B662-97988828D4AF}" type="parTrans" cxnId="{481CE920-BFFA-4B3A-8A99-D6F088B74C2E}">
      <dgm:prSet/>
      <dgm:spPr/>
      <dgm:t>
        <a:bodyPr/>
        <a:lstStyle/>
        <a:p>
          <a:endParaRPr lang="en-US"/>
        </a:p>
      </dgm:t>
    </dgm:pt>
    <dgm:pt modelId="{E9ED7A38-0CCF-4481-A5DD-B3467385D30F}" type="sibTrans" cxnId="{481CE920-BFFA-4B3A-8A99-D6F088B74C2E}">
      <dgm:prSet/>
      <dgm:spPr/>
      <dgm:t>
        <a:bodyPr/>
        <a:lstStyle/>
        <a:p>
          <a:endParaRPr lang="en-US"/>
        </a:p>
      </dgm:t>
    </dgm:pt>
    <dgm:pt modelId="{C0891253-818F-40ED-82C0-869D8DDDA299}">
      <dgm:prSet phldrT="[Text]"/>
      <dgm:spPr/>
      <dgm:t>
        <a:bodyPr/>
        <a:lstStyle/>
        <a:p>
          <a:pPr>
            <a:buChar char="•"/>
          </a:pPr>
          <a:r>
            <a:rPr lang="en-US" spc="-10" dirty="0">
              <a:latin typeface="Calibri"/>
              <a:cs typeface="Calibri"/>
            </a:rPr>
            <a:t>Provides </a:t>
          </a:r>
          <a:r>
            <a:rPr lang="en-US" spc="-5" dirty="0">
              <a:latin typeface="Calibri"/>
              <a:cs typeface="Calibri"/>
            </a:rPr>
            <a:t>code set </a:t>
          </a:r>
          <a:r>
            <a:rPr lang="en-US" dirty="0">
              <a:latin typeface="Calibri"/>
              <a:cs typeface="Calibri"/>
            </a:rPr>
            <a:t>and names </a:t>
          </a:r>
          <a:r>
            <a:rPr lang="en-US" spc="-15" dirty="0">
              <a:latin typeface="Calibri"/>
              <a:cs typeface="Calibri"/>
            </a:rPr>
            <a:t>for statewide </a:t>
          </a:r>
          <a:r>
            <a:rPr lang="en-US" dirty="0">
              <a:latin typeface="Calibri"/>
              <a:cs typeface="Calibri"/>
            </a:rPr>
            <a:t>and </a:t>
          </a:r>
          <a:r>
            <a:rPr lang="en-US" spc="-5" dirty="0">
              <a:latin typeface="Calibri"/>
              <a:cs typeface="Calibri"/>
            </a:rPr>
            <a:t>regional </a:t>
          </a:r>
          <a:r>
            <a:rPr lang="en-US" spc="-440" dirty="0">
              <a:latin typeface="Calibri"/>
              <a:cs typeface="Calibri"/>
            </a:rPr>
            <a:t> </a:t>
          </a:r>
          <a:r>
            <a:rPr lang="en-US" spc="-10" dirty="0">
              <a:latin typeface="Calibri"/>
              <a:cs typeface="Calibri"/>
            </a:rPr>
            <a:t>programs</a:t>
          </a:r>
          <a:r>
            <a:rPr lang="en-US" spc="-20" dirty="0">
              <a:latin typeface="Calibri"/>
              <a:cs typeface="Calibri"/>
            </a:rPr>
            <a:t> </a:t>
          </a:r>
          <a:r>
            <a:rPr lang="en-US" spc="-5" dirty="0">
              <a:latin typeface="Calibri"/>
              <a:cs typeface="Calibri"/>
            </a:rPr>
            <a:t>of</a:t>
          </a:r>
          <a:r>
            <a:rPr lang="en-US" spc="-10" dirty="0">
              <a:latin typeface="Calibri"/>
              <a:cs typeface="Calibri"/>
            </a:rPr>
            <a:t> </a:t>
          </a:r>
          <a:r>
            <a:rPr lang="en-US" spc="-25" dirty="0">
              <a:latin typeface="Calibri"/>
              <a:cs typeface="Calibri"/>
            </a:rPr>
            <a:t>study.</a:t>
          </a:r>
          <a:endParaRPr lang="en-US" dirty="0"/>
        </a:p>
      </dgm:t>
    </dgm:pt>
    <dgm:pt modelId="{115298C6-6F42-4811-BCAC-4733043648A3}" type="parTrans" cxnId="{664EA2CF-6C74-4DEB-94AE-4B030A8EBB69}">
      <dgm:prSet/>
      <dgm:spPr/>
      <dgm:t>
        <a:bodyPr/>
        <a:lstStyle/>
        <a:p>
          <a:endParaRPr lang="en-US"/>
        </a:p>
      </dgm:t>
    </dgm:pt>
    <dgm:pt modelId="{D8455E73-C7A5-4A5F-9820-0F6297E92D24}" type="sibTrans" cxnId="{664EA2CF-6C74-4DEB-94AE-4B030A8EBB69}">
      <dgm:prSet/>
      <dgm:spPr/>
      <dgm:t>
        <a:bodyPr/>
        <a:lstStyle/>
        <a:p>
          <a:endParaRPr lang="en-US"/>
        </a:p>
      </dgm:t>
    </dgm:pt>
    <dgm:pt modelId="{6F4B47A9-86CC-4EB7-ADF9-551B1A771DF1}">
      <dgm:prSet phldrT="[Text]"/>
      <dgm:spPr/>
      <dgm:t>
        <a:bodyPr/>
        <a:lstStyle/>
        <a:p>
          <a:r>
            <a:rPr lang="en-US" spc="-10" dirty="0">
              <a:latin typeface="Calibri"/>
              <a:cs typeface="Calibri"/>
            </a:rPr>
            <a:t>C227 </a:t>
          </a:r>
          <a:r>
            <a:rPr lang="en-US" spc="-30" dirty="0">
              <a:latin typeface="Calibri"/>
              <a:cs typeface="Calibri"/>
            </a:rPr>
            <a:t>STATE-CAREER- </a:t>
          </a:r>
          <a:r>
            <a:rPr lang="en-US" spc="-505" dirty="0">
              <a:latin typeface="Calibri"/>
              <a:cs typeface="Calibri"/>
            </a:rPr>
            <a:t> </a:t>
          </a:r>
          <a:r>
            <a:rPr lang="en-US" spc="-10" dirty="0">
              <a:latin typeface="Calibri"/>
              <a:cs typeface="Calibri"/>
            </a:rPr>
            <a:t>CLUSTER-CODE</a:t>
          </a:r>
          <a:endParaRPr lang="en-US" dirty="0"/>
        </a:p>
      </dgm:t>
    </dgm:pt>
    <dgm:pt modelId="{91FAEEE1-DD3E-45DF-9C7C-01E0AC882990}" type="parTrans" cxnId="{125EEADF-67C1-487B-8DAA-B40293D4C941}">
      <dgm:prSet/>
      <dgm:spPr/>
      <dgm:t>
        <a:bodyPr/>
        <a:lstStyle/>
        <a:p>
          <a:endParaRPr lang="en-US"/>
        </a:p>
      </dgm:t>
    </dgm:pt>
    <dgm:pt modelId="{E9925FD1-C6DA-4A91-96A0-238B93561B71}" type="sibTrans" cxnId="{125EEADF-67C1-487B-8DAA-B40293D4C941}">
      <dgm:prSet/>
      <dgm:spPr/>
      <dgm:t>
        <a:bodyPr/>
        <a:lstStyle/>
        <a:p>
          <a:endParaRPr lang="en-US"/>
        </a:p>
      </dgm:t>
    </dgm:pt>
    <dgm:pt modelId="{893DCA9F-9C92-4590-A749-1EBF6A65A657}">
      <dgm:prSet phldrT="[Text]"/>
      <dgm:spPr/>
      <dgm:t>
        <a:bodyPr/>
        <a:lstStyle/>
        <a:p>
          <a:pPr>
            <a:buChar char="•"/>
          </a:pPr>
          <a:r>
            <a:rPr lang="en-US" spc="-10" dirty="0">
              <a:latin typeface="Calibri"/>
              <a:cs typeface="Calibri"/>
            </a:rPr>
            <a:t>Provides</a:t>
          </a:r>
          <a:r>
            <a:rPr lang="en-US" spc="5" dirty="0">
              <a:latin typeface="Calibri"/>
              <a:cs typeface="Calibri"/>
            </a:rPr>
            <a:t> </a:t>
          </a:r>
          <a:r>
            <a:rPr lang="en-US" spc="-5" dirty="0">
              <a:latin typeface="Calibri"/>
              <a:cs typeface="Calibri"/>
            </a:rPr>
            <a:t>code</a:t>
          </a:r>
          <a:r>
            <a:rPr lang="en-US" spc="-30" dirty="0">
              <a:latin typeface="Calibri"/>
              <a:cs typeface="Calibri"/>
            </a:rPr>
            <a:t> </a:t>
          </a:r>
          <a:r>
            <a:rPr lang="en-US" spc="-5" dirty="0">
              <a:latin typeface="Calibri"/>
              <a:cs typeface="Calibri"/>
            </a:rPr>
            <a:t>set</a:t>
          </a:r>
          <a:r>
            <a:rPr lang="en-US" spc="-15" dirty="0">
              <a:latin typeface="Calibri"/>
              <a:cs typeface="Calibri"/>
            </a:rPr>
            <a:t> </a:t>
          </a:r>
          <a:r>
            <a:rPr lang="en-US" dirty="0">
              <a:latin typeface="Calibri"/>
              <a:cs typeface="Calibri"/>
            </a:rPr>
            <a:t>and</a:t>
          </a:r>
          <a:r>
            <a:rPr lang="en-US" spc="-10" dirty="0">
              <a:latin typeface="Calibri"/>
              <a:cs typeface="Calibri"/>
            </a:rPr>
            <a:t> </a:t>
          </a:r>
          <a:r>
            <a:rPr lang="en-US" dirty="0">
              <a:latin typeface="Calibri"/>
              <a:cs typeface="Calibri"/>
            </a:rPr>
            <a:t>names</a:t>
          </a:r>
          <a:r>
            <a:rPr lang="en-US" spc="-20" dirty="0">
              <a:latin typeface="Calibri"/>
              <a:cs typeface="Calibri"/>
            </a:rPr>
            <a:t> </a:t>
          </a:r>
          <a:r>
            <a:rPr lang="en-US" spc="-5" dirty="0">
              <a:latin typeface="Calibri"/>
              <a:cs typeface="Calibri"/>
            </a:rPr>
            <a:t>of </a:t>
          </a:r>
          <a:r>
            <a:rPr lang="en-US" spc="-20" dirty="0">
              <a:latin typeface="Calibri"/>
              <a:cs typeface="Calibri"/>
            </a:rPr>
            <a:t>state</a:t>
          </a:r>
          <a:r>
            <a:rPr lang="en-US" spc="-5" dirty="0">
              <a:latin typeface="Calibri"/>
              <a:cs typeface="Calibri"/>
            </a:rPr>
            <a:t> </a:t>
          </a:r>
          <a:r>
            <a:rPr lang="en-US" spc="-10" dirty="0">
              <a:latin typeface="Calibri"/>
              <a:cs typeface="Calibri"/>
            </a:rPr>
            <a:t>programs</a:t>
          </a:r>
          <a:r>
            <a:rPr lang="en-US" spc="-20" dirty="0">
              <a:latin typeface="Calibri"/>
              <a:cs typeface="Calibri"/>
            </a:rPr>
            <a:t> </a:t>
          </a:r>
          <a:r>
            <a:rPr lang="en-US" spc="-5" dirty="0">
              <a:latin typeface="Calibri"/>
              <a:cs typeface="Calibri"/>
            </a:rPr>
            <a:t>of</a:t>
          </a:r>
          <a:r>
            <a:rPr lang="en-US" spc="-10" dirty="0">
              <a:latin typeface="Calibri"/>
              <a:cs typeface="Calibri"/>
            </a:rPr>
            <a:t> </a:t>
          </a:r>
          <a:r>
            <a:rPr lang="en-US" spc="-25" dirty="0">
              <a:latin typeface="Calibri"/>
              <a:cs typeface="Calibri"/>
            </a:rPr>
            <a:t>study.</a:t>
          </a:r>
          <a:endParaRPr lang="en-US" dirty="0"/>
        </a:p>
      </dgm:t>
    </dgm:pt>
    <dgm:pt modelId="{C39287C1-FDFB-43D4-ACF6-51CCB33876F0}" type="parTrans" cxnId="{829AC8ED-E605-4F28-BD00-B5F1B19751FC}">
      <dgm:prSet/>
      <dgm:spPr/>
      <dgm:t>
        <a:bodyPr/>
        <a:lstStyle/>
        <a:p>
          <a:endParaRPr lang="en-US"/>
        </a:p>
      </dgm:t>
    </dgm:pt>
    <dgm:pt modelId="{28DD325A-9881-4528-9839-E422A628EC47}" type="sibTrans" cxnId="{829AC8ED-E605-4F28-BD00-B5F1B19751FC}">
      <dgm:prSet/>
      <dgm:spPr/>
      <dgm:t>
        <a:bodyPr/>
        <a:lstStyle/>
        <a:p>
          <a:endParaRPr lang="en-US"/>
        </a:p>
      </dgm:t>
    </dgm:pt>
    <dgm:pt modelId="{9893A14F-9FE7-427E-BDD9-117A8D83FF3F}">
      <dgm:prSet/>
      <dgm:spPr/>
      <dgm:t>
        <a:bodyPr/>
        <a:lstStyle/>
        <a:p>
          <a:r>
            <a:rPr lang="en-US" spc="-10" dirty="0">
              <a:latin typeface="Calibri"/>
              <a:cs typeface="Calibri"/>
            </a:rPr>
            <a:t>C135</a:t>
          </a:r>
          <a:r>
            <a:rPr lang="en-US" spc="-15" dirty="0">
              <a:latin typeface="Calibri"/>
              <a:cs typeface="Calibri"/>
            </a:rPr>
            <a:t> </a:t>
          </a:r>
          <a:r>
            <a:rPr lang="en-US" spc="-10" dirty="0">
              <a:latin typeface="Calibri"/>
              <a:cs typeface="Calibri"/>
            </a:rPr>
            <a:t>COURSE-SEQUENCE-CODE</a:t>
          </a:r>
          <a:endParaRPr lang="en-US" dirty="0"/>
        </a:p>
      </dgm:t>
    </dgm:pt>
    <dgm:pt modelId="{C926C58C-BE47-4240-9AD6-887E128C540D}" type="parTrans" cxnId="{A62A6B63-70CC-485B-AFE7-9EFE6EF59F59}">
      <dgm:prSet/>
      <dgm:spPr/>
      <dgm:t>
        <a:bodyPr/>
        <a:lstStyle/>
        <a:p>
          <a:endParaRPr lang="en-US"/>
        </a:p>
      </dgm:t>
    </dgm:pt>
    <dgm:pt modelId="{48A2A2D0-F991-4CF5-A96A-6A37A88AF13A}" type="sibTrans" cxnId="{A62A6B63-70CC-485B-AFE7-9EFE6EF59F59}">
      <dgm:prSet/>
      <dgm:spPr/>
      <dgm:t>
        <a:bodyPr/>
        <a:lstStyle/>
        <a:p>
          <a:endParaRPr lang="en-US"/>
        </a:p>
      </dgm:t>
    </dgm:pt>
    <dgm:pt modelId="{CD75FA1D-74B6-40AC-A0F7-B115E7505F26}">
      <dgm:prSet/>
      <dgm:spPr/>
      <dgm:t>
        <a:bodyPr/>
        <a:lstStyle/>
        <a:p>
          <a:r>
            <a:rPr lang="en-US" spc="-10" dirty="0">
              <a:latin typeface="Calibri"/>
              <a:cs typeface="Calibri"/>
            </a:rPr>
            <a:t>C136 </a:t>
          </a:r>
          <a:r>
            <a:rPr lang="en-US" spc="-20" dirty="0">
              <a:latin typeface="Calibri"/>
              <a:cs typeface="Calibri"/>
            </a:rPr>
            <a:t>PASS/FAIL-CREDIT- </a:t>
          </a:r>
          <a:r>
            <a:rPr lang="en-US" spc="-509" dirty="0">
              <a:latin typeface="Calibri"/>
              <a:cs typeface="Calibri"/>
            </a:rPr>
            <a:t> </a:t>
          </a:r>
          <a:r>
            <a:rPr lang="en-US" spc="-25" dirty="0">
              <a:latin typeface="Calibri"/>
              <a:cs typeface="Calibri"/>
            </a:rPr>
            <a:t>INDICATOR-CODE</a:t>
          </a:r>
          <a:endParaRPr lang="en-US" dirty="0"/>
        </a:p>
      </dgm:t>
    </dgm:pt>
    <dgm:pt modelId="{AA4B43FB-56D4-4F21-8755-B84D2D7D3257}" type="parTrans" cxnId="{D4D48E74-BA4F-43AA-A3E6-03F5C2DE0C5E}">
      <dgm:prSet/>
      <dgm:spPr/>
      <dgm:t>
        <a:bodyPr/>
        <a:lstStyle/>
        <a:p>
          <a:endParaRPr lang="en-US"/>
        </a:p>
      </dgm:t>
    </dgm:pt>
    <dgm:pt modelId="{30C01C24-55DC-4A81-BEC8-C27C63906BF3}" type="sibTrans" cxnId="{D4D48E74-BA4F-43AA-A3E6-03F5C2DE0C5E}">
      <dgm:prSet/>
      <dgm:spPr/>
      <dgm:t>
        <a:bodyPr/>
        <a:lstStyle/>
        <a:p>
          <a:endParaRPr lang="en-US"/>
        </a:p>
      </dgm:t>
    </dgm:pt>
    <dgm:pt modelId="{8EB0FBB5-C700-4D42-8338-C4D26C7E8E51}">
      <dgm:prSet/>
      <dgm:spPr/>
      <dgm:t>
        <a:bodyPr/>
        <a:lstStyle/>
        <a:p>
          <a:pPr>
            <a:buChar char="•"/>
          </a:pPr>
          <a:r>
            <a:rPr lang="en-US" spc="-5" dirty="0">
              <a:latin typeface="Calibri"/>
              <a:cs typeface="Calibri"/>
            </a:rPr>
            <a:t>In </a:t>
          </a:r>
          <a:r>
            <a:rPr lang="en-US" spc="-10" dirty="0">
              <a:latin typeface="Calibri"/>
              <a:cs typeface="Calibri"/>
            </a:rPr>
            <a:t>order</a:t>
          </a:r>
          <a:r>
            <a:rPr lang="en-US" spc="-5" dirty="0">
              <a:latin typeface="Calibri"/>
              <a:cs typeface="Calibri"/>
            </a:rPr>
            <a:t> </a:t>
          </a:r>
          <a:r>
            <a:rPr lang="en-US" spc="-15" dirty="0">
              <a:latin typeface="Calibri"/>
              <a:cs typeface="Calibri"/>
            </a:rPr>
            <a:t>for </a:t>
          </a:r>
          <a:r>
            <a:rPr lang="en-US" dirty="0">
              <a:latin typeface="Calibri"/>
              <a:cs typeface="Calibri"/>
            </a:rPr>
            <a:t>the</a:t>
          </a:r>
          <a:r>
            <a:rPr lang="en-US" spc="-5" dirty="0">
              <a:latin typeface="Calibri"/>
              <a:cs typeface="Calibri"/>
            </a:rPr>
            <a:t> </a:t>
          </a:r>
          <a:r>
            <a:rPr lang="en-US" spc="-10" dirty="0">
              <a:latin typeface="Calibri"/>
              <a:cs typeface="Calibri"/>
            </a:rPr>
            <a:t>course </a:t>
          </a:r>
          <a:r>
            <a:rPr lang="en-US" spc="-15" dirty="0">
              <a:latin typeface="Calibri"/>
              <a:cs typeface="Calibri"/>
            </a:rPr>
            <a:t>to</a:t>
          </a:r>
          <a:r>
            <a:rPr lang="en-US" spc="5" dirty="0">
              <a:latin typeface="Calibri"/>
              <a:cs typeface="Calibri"/>
            </a:rPr>
            <a:t> </a:t>
          </a:r>
          <a:r>
            <a:rPr lang="en-US" spc="-10" dirty="0">
              <a:latin typeface="Calibri"/>
              <a:cs typeface="Calibri"/>
            </a:rPr>
            <a:t>count</a:t>
          </a:r>
          <a:r>
            <a:rPr lang="en-US" spc="-15" dirty="0">
              <a:latin typeface="Calibri"/>
              <a:cs typeface="Calibri"/>
            </a:rPr>
            <a:t> </a:t>
          </a:r>
          <a:r>
            <a:rPr lang="en-US" spc="-5" dirty="0">
              <a:latin typeface="Calibri"/>
              <a:cs typeface="Calibri"/>
            </a:rPr>
            <a:t>in calculations,</a:t>
          </a:r>
          <a:r>
            <a:rPr lang="en-US" spc="-15" dirty="0">
              <a:latin typeface="Calibri"/>
              <a:cs typeface="Calibri"/>
            </a:rPr>
            <a:t> </a:t>
          </a:r>
          <a:r>
            <a:rPr lang="en-US" spc="-5" dirty="0">
              <a:latin typeface="Calibri"/>
              <a:cs typeface="Calibri"/>
            </a:rPr>
            <a:t>it</a:t>
          </a:r>
          <a:r>
            <a:rPr lang="en-US" dirty="0">
              <a:latin typeface="Calibri"/>
              <a:cs typeface="Calibri"/>
            </a:rPr>
            <a:t> </a:t>
          </a:r>
          <a:r>
            <a:rPr lang="en-US" spc="-10" dirty="0">
              <a:latin typeface="Calibri"/>
              <a:cs typeface="Calibri"/>
            </a:rPr>
            <a:t>must</a:t>
          </a:r>
          <a:r>
            <a:rPr lang="en-US" spc="-5" dirty="0">
              <a:latin typeface="Calibri"/>
              <a:cs typeface="Calibri"/>
            </a:rPr>
            <a:t> </a:t>
          </a:r>
          <a:r>
            <a:rPr lang="en-US" dirty="0">
              <a:latin typeface="Calibri"/>
              <a:cs typeface="Calibri"/>
            </a:rPr>
            <a:t>be </a:t>
          </a:r>
          <a:r>
            <a:rPr lang="en-US" spc="-434" dirty="0">
              <a:latin typeface="Calibri"/>
              <a:cs typeface="Calibri"/>
            </a:rPr>
            <a:t> </a:t>
          </a:r>
          <a:r>
            <a:rPr lang="en-US" dirty="0">
              <a:latin typeface="Calibri"/>
              <a:cs typeface="Calibri"/>
            </a:rPr>
            <a:t>the</a:t>
          </a:r>
          <a:r>
            <a:rPr lang="en-US" spc="-20" dirty="0">
              <a:latin typeface="Calibri"/>
              <a:cs typeface="Calibri"/>
            </a:rPr>
            <a:t> </a:t>
          </a:r>
          <a:r>
            <a:rPr lang="en-US" spc="-10" dirty="0">
              <a:latin typeface="Calibri"/>
              <a:cs typeface="Calibri"/>
            </a:rPr>
            <a:t>last</a:t>
          </a:r>
          <a:r>
            <a:rPr lang="en-US" dirty="0">
              <a:latin typeface="Calibri"/>
              <a:cs typeface="Calibri"/>
            </a:rPr>
            <a:t> </a:t>
          </a:r>
          <a:r>
            <a:rPr lang="en-US" spc="-10" dirty="0">
              <a:latin typeface="Calibri"/>
              <a:cs typeface="Calibri"/>
            </a:rPr>
            <a:t>course</a:t>
          </a:r>
          <a:r>
            <a:rPr lang="en-US" spc="-25" dirty="0">
              <a:latin typeface="Calibri"/>
              <a:cs typeface="Calibri"/>
            </a:rPr>
            <a:t> </a:t>
          </a:r>
          <a:r>
            <a:rPr lang="en-US" spc="-5" dirty="0">
              <a:latin typeface="Calibri"/>
              <a:cs typeface="Calibri"/>
            </a:rPr>
            <a:t>in</a:t>
          </a:r>
          <a:r>
            <a:rPr lang="en-US" spc="5" dirty="0">
              <a:latin typeface="Calibri"/>
              <a:cs typeface="Calibri"/>
            </a:rPr>
            <a:t> </a:t>
          </a:r>
          <a:r>
            <a:rPr lang="en-US" dirty="0">
              <a:latin typeface="Calibri"/>
              <a:cs typeface="Calibri"/>
            </a:rPr>
            <a:t>a</a:t>
          </a:r>
          <a:r>
            <a:rPr lang="en-US" spc="-10" dirty="0">
              <a:latin typeface="Calibri"/>
              <a:cs typeface="Calibri"/>
            </a:rPr>
            <a:t> </a:t>
          </a:r>
          <a:r>
            <a:rPr lang="en-US" spc="-5" dirty="0">
              <a:latin typeface="Calibri"/>
              <a:cs typeface="Calibri"/>
            </a:rPr>
            <a:t>sequence.</a:t>
          </a:r>
          <a:endParaRPr lang="en-US" dirty="0"/>
        </a:p>
      </dgm:t>
    </dgm:pt>
    <dgm:pt modelId="{1DB1779A-AC26-4FE9-BAE4-D1091F8B16DD}" type="parTrans" cxnId="{1BFC613A-1ADB-4A0E-A7FB-CEB2CE642082}">
      <dgm:prSet/>
      <dgm:spPr/>
      <dgm:t>
        <a:bodyPr/>
        <a:lstStyle/>
        <a:p>
          <a:endParaRPr lang="en-US"/>
        </a:p>
      </dgm:t>
    </dgm:pt>
    <dgm:pt modelId="{1867A1F9-B275-432E-8D64-8A9DFEDB581D}" type="sibTrans" cxnId="{1BFC613A-1ADB-4A0E-A7FB-CEB2CE642082}">
      <dgm:prSet/>
      <dgm:spPr/>
      <dgm:t>
        <a:bodyPr/>
        <a:lstStyle/>
        <a:p>
          <a:endParaRPr lang="en-US"/>
        </a:p>
      </dgm:t>
    </dgm:pt>
    <dgm:pt modelId="{47323ECC-DB6E-417B-ACDB-3A352EA5B69B}">
      <dgm:prSet/>
      <dgm:spPr/>
      <dgm:t>
        <a:bodyPr/>
        <a:lstStyle/>
        <a:p>
          <a:pPr>
            <a:buChar char="•"/>
          </a:pPr>
          <a:r>
            <a:rPr lang="en-US" spc="-5" dirty="0">
              <a:latin typeface="Calibri"/>
              <a:cs typeface="Calibri"/>
            </a:rPr>
            <a:t>To count toward Concentrator/Completer status, </a:t>
          </a:r>
          <a:r>
            <a:rPr lang="en-US" spc="-440" dirty="0">
              <a:latin typeface="Calibri"/>
              <a:cs typeface="Calibri"/>
            </a:rPr>
            <a:t> </a:t>
          </a:r>
          <a:r>
            <a:rPr lang="en-US" spc="-10" dirty="0">
              <a:latin typeface="Calibri"/>
              <a:cs typeface="Calibri"/>
            </a:rPr>
            <a:t>students</a:t>
          </a:r>
          <a:r>
            <a:rPr lang="en-US" spc="-15" dirty="0">
              <a:latin typeface="Calibri"/>
              <a:cs typeface="Calibri"/>
            </a:rPr>
            <a:t> must </a:t>
          </a:r>
          <a:r>
            <a:rPr lang="en-US" spc="-10" dirty="0">
              <a:latin typeface="Calibri"/>
              <a:cs typeface="Calibri"/>
            </a:rPr>
            <a:t>complete,</a:t>
          </a:r>
          <a:r>
            <a:rPr lang="en-US" spc="-25" dirty="0">
              <a:latin typeface="Calibri"/>
              <a:cs typeface="Calibri"/>
            </a:rPr>
            <a:t> pass, </a:t>
          </a:r>
          <a:r>
            <a:rPr lang="en-US" dirty="0">
              <a:latin typeface="Calibri"/>
              <a:cs typeface="Calibri"/>
            </a:rPr>
            <a:t>and</a:t>
          </a:r>
          <a:r>
            <a:rPr lang="en-US" spc="-10" dirty="0">
              <a:latin typeface="Calibri"/>
              <a:cs typeface="Calibri"/>
            </a:rPr>
            <a:t> receive</a:t>
          </a:r>
          <a:r>
            <a:rPr lang="en-US" dirty="0">
              <a:latin typeface="Calibri"/>
              <a:cs typeface="Calibri"/>
            </a:rPr>
            <a:t> </a:t>
          </a:r>
          <a:r>
            <a:rPr lang="en-US" spc="-5" dirty="0">
              <a:latin typeface="Calibri"/>
              <a:cs typeface="Calibri"/>
            </a:rPr>
            <a:t>credit.</a:t>
          </a:r>
          <a:endParaRPr lang="en-US" dirty="0"/>
        </a:p>
      </dgm:t>
    </dgm:pt>
    <dgm:pt modelId="{D896CD0F-1C6E-41C0-97FA-39498F7FECE3}" type="parTrans" cxnId="{EB513CF7-C913-412F-91DE-77FDFC184D33}">
      <dgm:prSet/>
      <dgm:spPr/>
      <dgm:t>
        <a:bodyPr/>
        <a:lstStyle/>
        <a:p>
          <a:endParaRPr lang="en-US"/>
        </a:p>
      </dgm:t>
    </dgm:pt>
    <dgm:pt modelId="{E3A800B5-9BDE-48A7-8EE2-AB470D62811E}" type="sibTrans" cxnId="{EB513CF7-C913-412F-91DE-77FDFC184D33}">
      <dgm:prSet/>
      <dgm:spPr/>
      <dgm:t>
        <a:bodyPr/>
        <a:lstStyle/>
        <a:p>
          <a:endParaRPr lang="en-US"/>
        </a:p>
      </dgm:t>
    </dgm:pt>
    <dgm:pt modelId="{A14018C2-0AE3-47B0-A89D-F219078D1272}" type="pres">
      <dgm:prSet presAssocID="{699F99DF-BF7C-4779-B0E8-2857BCF292B3}" presName="Name0" presStyleCnt="0">
        <dgm:presLayoutVars>
          <dgm:dir/>
          <dgm:animLvl val="lvl"/>
          <dgm:resizeHandles val="exact"/>
        </dgm:presLayoutVars>
      </dgm:prSet>
      <dgm:spPr/>
    </dgm:pt>
    <dgm:pt modelId="{881B69CA-C95E-497D-99D0-3477883AC9A3}" type="pres">
      <dgm:prSet presAssocID="{FBFB7DC3-AB06-4995-AEA9-ABF9E5FCA346}" presName="linNode" presStyleCnt="0"/>
      <dgm:spPr/>
    </dgm:pt>
    <dgm:pt modelId="{1A3B3976-EFA8-4FD0-BE51-7554985A907E}" type="pres">
      <dgm:prSet presAssocID="{FBFB7DC3-AB06-4995-AEA9-ABF9E5FCA346}" presName="parentText" presStyleLbl="node1" presStyleIdx="0" presStyleCnt="5">
        <dgm:presLayoutVars>
          <dgm:chMax val="1"/>
          <dgm:bulletEnabled val="1"/>
        </dgm:presLayoutVars>
      </dgm:prSet>
      <dgm:spPr/>
    </dgm:pt>
    <dgm:pt modelId="{13C2FD3C-6A47-4088-9CDE-4EFE8E41F075}" type="pres">
      <dgm:prSet presAssocID="{FBFB7DC3-AB06-4995-AEA9-ABF9E5FCA346}" presName="descendantText" presStyleLbl="alignAccFollowNode1" presStyleIdx="0" presStyleCnt="5">
        <dgm:presLayoutVars>
          <dgm:bulletEnabled val="1"/>
        </dgm:presLayoutVars>
      </dgm:prSet>
      <dgm:spPr/>
    </dgm:pt>
    <dgm:pt modelId="{719DCD4F-1B20-4F8E-A483-A968ECF4ECC0}" type="pres">
      <dgm:prSet presAssocID="{013FC7CC-7EB3-484A-A5BC-01642AA49EDE}" presName="sp" presStyleCnt="0"/>
      <dgm:spPr/>
    </dgm:pt>
    <dgm:pt modelId="{2886B3B7-8E9B-4748-874A-9911301A615F}" type="pres">
      <dgm:prSet presAssocID="{9893A14F-9FE7-427E-BDD9-117A8D83FF3F}" presName="linNode" presStyleCnt="0"/>
      <dgm:spPr/>
    </dgm:pt>
    <dgm:pt modelId="{F3129CA3-77BD-40D0-AABF-EB99DF102F71}" type="pres">
      <dgm:prSet presAssocID="{9893A14F-9FE7-427E-BDD9-117A8D83FF3F}" presName="parentText" presStyleLbl="node1" presStyleIdx="1" presStyleCnt="5">
        <dgm:presLayoutVars>
          <dgm:chMax val="1"/>
          <dgm:bulletEnabled val="1"/>
        </dgm:presLayoutVars>
      </dgm:prSet>
      <dgm:spPr/>
    </dgm:pt>
    <dgm:pt modelId="{427807EE-0A52-47DA-A03A-2719789E9AD8}" type="pres">
      <dgm:prSet presAssocID="{9893A14F-9FE7-427E-BDD9-117A8D83FF3F}" presName="descendantText" presStyleLbl="alignAccFollowNode1" presStyleIdx="1" presStyleCnt="5">
        <dgm:presLayoutVars>
          <dgm:bulletEnabled val="1"/>
        </dgm:presLayoutVars>
      </dgm:prSet>
      <dgm:spPr/>
    </dgm:pt>
    <dgm:pt modelId="{7348A4B1-0A72-4E69-ACB3-4F19DBF8987F}" type="pres">
      <dgm:prSet presAssocID="{48A2A2D0-F991-4CF5-A96A-6A37A88AF13A}" presName="sp" presStyleCnt="0"/>
      <dgm:spPr/>
    </dgm:pt>
    <dgm:pt modelId="{1F672BE9-4394-4EC3-9590-08881D7C1920}" type="pres">
      <dgm:prSet presAssocID="{CD75FA1D-74B6-40AC-A0F7-B115E7505F26}" presName="linNode" presStyleCnt="0"/>
      <dgm:spPr/>
    </dgm:pt>
    <dgm:pt modelId="{EC65598E-7F88-4AF3-AF78-DC084323A30F}" type="pres">
      <dgm:prSet presAssocID="{CD75FA1D-74B6-40AC-A0F7-B115E7505F26}" presName="parentText" presStyleLbl="node1" presStyleIdx="2" presStyleCnt="5">
        <dgm:presLayoutVars>
          <dgm:chMax val="1"/>
          <dgm:bulletEnabled val="1"/>
        </dgm:presLayoutVars>
      </dgm:prSet>
      <dgm:spPr/>
    </dgm:pt>
    <dgm:pt modelId="{F9EB9DF5-D46A-4915-88F0-14E52436180F}" type="pres">
      <dgm:prSet presAssocID="{CD75FA1D-74B6-40AC-A0F7-B115E7505F26}" presName="descendantText" presStyleLbl="alignAccFollowNode1" presStyleIdx="2" presStyleCnt="5">
        <dgm:presLayoutVars>
          <dgm:bulletEnabled val="1"/>
        </dgm:presLayoutVars>
      </dgm:prSet>
      <dgm:spPr/>
    </dgm:pt>
    <dgm:pt modelId="{0C15445B-7077-4816-A087-183736DDB804}" type="pres">
      <dgm:prSet presAssocID="{30C01C24-55DC-4A81-BEC8-C27C63906BF3}" presName="sp" presStyleCnt="0"/>
      <dgm:spPr/>
    </dgm:pt>
    <dgm:pt modelId="{D7A809AE-655E-4873-B722-D0B7985B2615}" type="pres">
      <dgm:prSet presAssocID="{EAF8500A-8E7D-47F0-B9E3-764C8F523600}" presName="linNode" presStyleCnt="0"/>
      <dgm:spPr/>
    </dgm:pt>
    <dgm:pt modelId="{3E86BD71-CA83-4DBD-8950-94FF5759FE73}" type="pres">
      <dgm:prSet presAssocID="{EAF8500A-8E7D-47F0-B9E3-764C8F523600}" presName="parentText" presStyleLbl="node1" presStyleIdx="3" presStyleCnt="5">
        <dgm:presLayoutVars>
          <dgm:chMax val="1"/>
          <dgm:bulletEnabled val="1"/>
        </dgm:presLayoutVars>
      </dgm:prSet>
      <dgm:spPr/>
    </dgm:pt>
    <dgm:pt modelId="{D28DD473-ACB4-4452-8761-E6E2B8ABC993}" type="pres">
      <dgm:prSet presAssocID="{EAF8500A-8E7D-47F0-B9E3-764C8F523600}" presName="descendantText" presStyleLbl="alignAccFollowNode1" presStyleIdx="3" presStyleCnt="5">
        <dgm:presLayoutVars>
          <dgm:bulletEnabled val="1"/>
        </dgm:presLayoutVars>
      </dgm:prSet>
      <dgm:spPr/>
    </dgm:pt>
    <dgm:pt modelId="{1F0C2869-F83B-4464-8125-C21FD7F9C478}" type="pres">
      <dgm:prSet presAssocID="{E9ED7A38-0CCF-4481-A5DD-B3467385D30F}" presName="sp" presStyleCnt="0"/>
      <dgm:spPr/>
    </dgm:pt>
    <dgm:pt modelId="{ED8088A9-51F7-4A09-8B6A-F59477B6804A}" type="pres">
      <dgm:prSet presAssocID="{6F4B47A9-86CC-4EB7-ADF9-551B1A771DF1}" presName="linNode" presStyleCnt="0"/>
      <dgm:spPr/>
    </dgm:pt>
    <dgm:pt modelId="{62065522-4AB3-4A41-8969-F0971F6C20A9}" type="pres">
      <dgm:prSet presAssocID="{6F4B47A9-86CC-4EB7-ADF9-551B1A771DF1}" presName="parentText" presStyleLbl="node1" presStyleIdx="4" presStyleCnt="5">
        <dgm:presLayoutVars>
          <dgm:chMax val="1"/>
          <dgm:bulletEnabled val="1"/>
        </dgm:presLayoutVars>
      </dgm:prSet>
      <dgm:spPr/>
    </dgm:pt>
    <dgm:pt modelId="{0FAF5001-9A08-415A-90BA-BD4A3FCE7153}" type="pres">
      <dgm:prSet presAssocID="{6F4B47A9-86CC-4EB7-ADF9-551B1A771DF1}" presName="descendantText" presStyleLbl="alignAccFollowNode1" presStyleIdx="4" presStyleCnt="5">
        <dgm:presLayoutVars>
          <dgm:bulletEnabled val="1"/>
        </dgm:presLayoutVars>
      </dgm:prSet>
      <dgm:spPr/>
    </dgm:pt>
  </dgm:ptLst>
  <dgm:cxnLst>
    <dgm:cxn modelId="{F2E6A91B-640F-4A51-973F-F487D3AEDC64}" type="presOf" srcId="{8EB0FBB5-C700-4D42-8338-C4D26C7E8E51}" destId="{427807EE-0A52-47DA-A03A-2719789E9AD8}" srcOrd="0" destOrd="0" presId="urn:microsoft.com/office/officeart/2005/8/layout/vList5"/>
    <dgm:cxn modelId="{481CE920-BFFA-4B3A-8A99-D6F088B74C2E}" srcId="{699F99DF-BF7C-4779-B0E8-2857BCF292B3}" destId="{EAF8500A-8E7D-47F0-B9E3-764C8F523600}" srcOrd="3" destOrd="0" parTransId="{4D0B877D-B927-49D5-B662-97988828D4AF}" sibTransId="{E9ED7A38-0CCF-4481-A5DD-B3467385D30F}"/>
    <dgm:cxn modelId="{04985E21-361F-4664-AD28-ABD18DD3FF0B}" type="presOf" srcId="{893DCA9F-9C92-4590-A749-1EBF6A65A657}" destId="{0FAF5001-9A08-415A-90BA-BD4A3FCE7153}" srcOrd="0" destOrd="0" presId="urn:microsoft.com/office/officeart/2005/8/layout/vList5"/>
    <dgm:cxn modelId="{1BFC613A-1ADB-4A0E-A7FB-CEB2CE642082}" srcId="{9893A14F-9FE7-427E-BDD9-117A8D83FF3F}" destId="{8EB0FBB5-C700-4D42-8338-C4D26C7E8E51}" srcOrd="0" destOrd="0" parTransId="{1DB1779A-AC26-4FE9-BAE4-D1091F8B16DD}" sibTransId="{1867A1F9-B275-432E-8D64-8A9DFEDB581D}"/>
    <dgm:cxn modelId="{C70BEE3F-15A0-4FBA-8187-BC2D4AF7ABFD}" type="presOf" srcId="{EAF8500A-8E7D-47F0-B9E3-764C8F523600}" destId="{3E86BD71-CA83-4DBD-8950-94FF5759FE73}" srcOrd="0" destOrd="0" presId="urn:microsoft.com/office/officeart/2005/8/layout/vList5"/>
    <dgm:cxn modelId="{2089BE42-DD59-4E4C-9B22-A27CCDA8F404}" srcId="{699F99DF-BF7C-4779-B0E8-2857BCF292B3}" destId="{FBFB7DC3-AB06-4995-AEA9-ABF9E5FCA346}" srcOrd="0" destOrd="0" parTransId="{016532FB-B14D-420B-A184-8942579AED3E}" sibTransId="{013FC7CC-7EB3-484A-A5BC-01642AA49EDE}"/>
    <dgm:cxn modelId="{A62A6B63-70CC-485B-AFE7-9EFE6EF59F59}" srcId="{699F99DF-BF7C-4779-B0E8-2857BCF292B3}" destId="{9893A14F-9FE7-427E-BDD9-117A8D83FF3F}" srcOrd="1" destOrd="0" parTransId="{C926C58C-BE47-4240-9AD6-887E128C540D}" sibTransId="{48A2A2D0-F991-4CF5-A96A-6A37A88AF13A}"/>
    <dgm:cxn modelId="{D4D48E74-BA4F-43AA-A3E6-03F5C2DE0C5E}" srcId="{699F99DF-BF7C-4779-B0E8-2857BCF292B3}" destId="{CD75FA1D-74B6-40AC-A0F7-B115E7505F26}" srcOrd="2" destOrd="0" parTransId="{AA4B43FB-56D4-4F21-8755-B84D2D7D3257}" sibTransId="{30C01C24-55DC-4A81-BEC8-C27C63906BF3}"/>
    <dgm:cxn modelId="{9A7EF196-1F73-4FA6-8424-B6CA963FA3CF}" type="presOf" srcId="{699F99DF-BF7C-4779-B0E8-2857BCF292B3}" destId="{A14018C2-0AE3-47B0-A89D-F219078D1272}" srcOrd="0" destOrd="0" presId="urn:microsoft.com/office/officeart/2005/8/layout/vList5"/>
    <dgm:cxn modelId="{6A26459D-F9B7-43E6-BC41-8234F482924F}" srcId="{FBFB7DC3-AB06-4995-AEA9-ABF9E5FCA346}" destId="{A832FFCA-30FB-44CC-9F87-DDEDCD5B53E7}" srcOrd="0" destOrd="0" parTransId="{D3872035-4416-4700-94E3-E7C0A87140FA}" sibTransId="{3B7B4A21-C749-4784-BA81-E3C0128B0CC9}"/>
    <dgm:cxn modelId="{143CA09E-7182-4CB6-8CC9-C22FD8BCF98C}" type="presOf" srcId="{C0891253-818F-40ED-82C0-869D8DDDA299}" destId="{D28DD473-ACB4-4452-8761-E6E2B8ABC993}" srcOrd="0" destOrd="0" presId="urn:microsoft.com/office/officeart/2005/8/layout/vList5"/>
    <dgm:cxn modelId="{9B3703C1-3675-4F79-BDEE-10BA6DC3E1EB}" type="presOf" srcId="{CD75FA1D-74B6-40AC-A0F7-B115E7505F26}" destId="{EC65598E-7F88-4AF3-AF78-DC084323A30F}" srcOrd="0" destOrd="0" presId="urn:microsoft.com/office/officeart/2005/8/layout/vList5"/>
    <dgm:cxn modelId="{A3C7F6C2-873E-4358-9453-BAF802CC6B54}" type="presOf" srcId="{9893A14F-9FE7-427E-BDD9-117A8D83FF3F}" destId="{F3129CA3-77BD-40D0-AABF-EB99DF102F71}" srcOrd="0" destOrd="0" presId="urn:microsoft.com/office/officeart/2005/8/layout/vList5"/>
    <dgm:cxn modelId="{664EA2CF-6C74-4DEB-94AE-4B030A8EBB69}" srcId="{EAF8500A-8E7D-47F0-B9E3-764C8F523600}" destId="{C0891253-818F-40ED-82C0-869D8DDDA299}" srcOrd="0" destOrd="0" parTransId="{115298C6-6F42-4811-BCAC-4733043648A3}" sibTransId="{D8455E73-C7A5-4A5F-9820-0F6297E92D24}"/>
    <dgm:cxn modelId="{8033B1DA-7CB8-4259-9FB0-3AD6797F1E6A}" type="presOf" srcId="{FBFB7DC3-AB06-4995-AEA9-ABF9E5FCA346}" destId="{1A3B3976-EFA8-4FD0-BE51-7554985A907E}" srcOrd="0" destOrd="0" presId="urn:microsoft.com/office/officeart/2005/8/layout/vList5"/>
    <dgm:cxn modelId="{125EEADF-67C1-487B-8DAA-B40293D4C941}" srcId="{699F99DF-BF7C-4779-B0E8-2857BCF292B3}" destId="{6F4B47A9-86CC-4EB7-ADF9-551B1A771DF1}" srcOrd="4" destOrd="0" parTransId="{91FAEEE1-DD3E-45DF-9C7C-01E0AC882990}" sibTransId="{E9925FD1-C6DA-4A91-96A0-238B93561B71}"/>
    <dgm:cxn modelId="{B6042AE3-1424-4F92-9DAB-202575138C59}" type="presOf" srcId="{A832FFCA-30FB-44CC-9F87-DDEDCD5B53E7}" destId="{13C2FD3C-6A47-4088-9CDE-4EFE8E41F075}" srcOrd="0" destOrd="0" presId="urn:microsoft.com/office/officeart/2005/8/layout/vList5"/>
    <dgm:cxn modelId="{829AC8ED-E605-4F28-BD00-B5F1B19751FC}" srcId="{6F4B47A9-86CC-4EB7-ADF9-551B1A771DF1}" destId="{893DCA9F-9C92-4590-A749-1EBF6A65A657}" srcOrd="0" destOrd="0" parTransId="{C39287C1-FDFB-43D4-ACF6-51CCB33876F0}" sibTransId="{28DD325A-9881-4528-9839-E422A628EC47}"/>
    <dgm:cxn modelId="{DBB6A0F0-8F4A-43BE-B33A-8213EE3A870F}" type="presOf" srcId="{6F4B47A9-86CC-4EB7-ADF9-551B1A771DF1}" destId="{62065522-4AB3-4A41-8969-F0971F6C20A9}" srcOrd="0" destOrd="0" presId="urn:microsoft.com/office/officeart/2005/8/layout/vList5"/>
    <dgm:cxn modelId="{EB513CF7-C913-412F-91DE-77FDFC184D33}" srcId="{CD75FA1D-74B6-40AC-A0F7-B115E7505F26}" destId="{47323ECC-DB6E-417B-ACDB-3A352EA5B69B}" srcOrd="0" destOrd="0" parTransId="{D896CD0F-1C6E-41C0-97FA-39498F7FECE3}" sibTransId="{E3A800B5-9BDE-48A7-8EE2-AB470D62811E}"/>
    <dgm:cxn modelId="{052D10FC-9883-466C-ADC5-A1601A915A61}" type="presOf" srcId="{47323ECC-DB6E-417B-ACDB-3A352EA5B69B}" destId="{F9EB9DF5-D46A-4915-88F0-14E52436180F}" srcOrd="0" destOrd="0" presId="urn:microsoft.com/office/officeart/2005/8/layout/vList5"/>
    <dgm:cxn modelId="{43865AFF-7F25-4442-B160-98D41E679040}" type="presParOf" srcId="{A14018C2-0AE3-47B0-A89D-F219078D1272}" destId="{881B69CA-C95E-497D-99D0-3477883AC9A3}" srcOrd="0" destOrd="0" presId="urn:microsoft.com/office/officeart/2005/8/layout/vList5"/>
    <dgm:cxn modelId="{2321849D-94F1-479F-AA51-019A927AF8D3}" type="presParOf" srcId="{881B69CA-C95E-497D-99D0-3477883AC9A3}" destId="{1A3B3976-EFA8-4FD0-BE51-7554985A907E}" srcOrd="0" destOrd="0" presId="urn:microsoft.com/office/officeart/2005/8/layout/vList5"/>
    <dgm:cxn modelId="{BB0EE41C-77C8-4F1B-9BCB-1C9B50E5BED6}" type="presParOf" srcId="{881B69CA-C95E-497D-99D0-3477883AC9A3}" destId="{13C2FD3C-6A47-4088-9CDE-4EFE8E41F075}" srcOrd="1" destOrd="0" presId="urn:microsoft.com/office/officeart/2005/8/layout/vList5"/>
    <dgm:cxn modelId="{E2C6A95B-AECF-473E-B2B6-4651261652DA}" type="presParOf" srcId="{A14018C2-0AE3-47B0-A89D-F219078D1272}" destId="{719DCD4F-1B20-4F8E-A483-A968ECF4ECC0}" srcOrd="1" destOrd="0" presId="urn:microsoft.com/office/officeart/2005/8/layout/vList5"/>
    <dgm:cxn modelId="{D43EA72B-76D4-43B0-AD52-AF7E57848F50}" type="presParOf" srcId="{A14018C2-0AE3-47B0-A89D-F219078D1272}" destId="{2886B3B7-8E9B-4748-874A-9911301A615F}" srcOrd="2" destOrd="0" presId="urn:microsoft.com/office/officeart/2005/8/layout/vList5"/>
    <dgm:cxn modelId="{A2DC0B94-BF1D-4E4D-96B1-68E96A4EDFED}" type="presParOf" srcId="{2886B3B7-8E9B-4748-874A-9911301A615F}" destId="{F3129CA3-77BD-40D0-AABF-EB99DF102F71}" srcOrd="0" destOrd="0" presId="urn:microsoft.com/office/officeart/2005/8/layout/vList5"/>
    <dgm:cxn modelId="{BFD87808-8A4F-431F-ACBE-EDAB7EF738EF}" type="presParOf" srcId="{2886B3B7-8E9B-4748-874A-9911301A615F}" destId="{427807EE-0A52-47DA-A03A-2719789E9AD8}" srcOrd="1" destOrd="0" presId="urn:microsoft.com/office/officeart/2005/8/layout/vList5"/>
    <dgm:cxn modelId="{16B0852C-BE02-4817-8A50-0F16B662B5CB}" type="presParOf" srcId="{A14018C2-0AE3-47B0-A89D-F219078D1272}" destId="{7348A4B1-0A72-4E69-ACB3-4F19DBF8987F}" srcOrd="3" destOrd="0" presId="urn:microsoft.com/office/officeart/2005/8/layout/vList5"/>
    <dgm:cxn modelId="{76F864AE-77BE-4826-9168-FFFC70CB5299}" type="presParOf" srcId="{A14018C2-0AE3-47B0-A89D-F219078D1272}" destId="{1F672BE9-4394-4EC3-9590-08881D7C1920}" srcOrd="4" destOrd="0" presId="urn:microsoft.com/office/officeart/2005/8/layout/vList5"/>
    <dgm:cxn modelId="{E6FB3F9C-9127-4F9F-8F10-CFD138789C19}" type="presParOf" srcId="{1F672BE9-4394-4EC3-9590-08881D7C1920}" destId="{EC65598E-7F88-4AF3-AF78-DC084323A30F}" srcOrd="0" destOrd="0" presId="urn:microsoft.com/office/officeart/2005/8/layout/vList5"/>
    <dgm:cxn modelId="{7984BCAD-FDFB-47FB-B1D5-B96A5D9F7615}" type="presParOf" srcId="{1F672BE9-4394-4EC3-9590-08881D7C1920}" destId="{F9EB9DF5-D46A-4915-88F0-14E52436180F}" srcOrd="1" destOrd="0" presId="urn:microsoft.com/office/officeart/2005/8/layout/vList5"/>
    <dgm:cxn modelId="{A076AB8C-FE6C-41D3-882B-C86F8202EF2D}" type="presParOf" srcId="{A14018C2-0AE3-47B0-A89D-F219078D1272}" destId="{0C15445B-7077-4816-A087-183736DDB804}" srcOrd="5" destOrd="0" presId="urn:microsoft.com/office/officeart/2005/8/layout/vList5"/>
    <dgm:cxn modelId="{8BDE2D38-1CA4-4E8C-854B-BED3871BC639}" type="presParOf" srcId="{A14018C2-0AE3-47B0-A89D-F219078D1272}" destId="{D7A809AE-655E-4873-B722-D0B7985B2615}" srcOrd="6" destOrd="0" presId="urn:microsoft.com/office/officeart/2005/8/layout/vList5"/>
    <dgm:cxn modelId="{C9584051-B39A-4BB8-9F7A-9D38061F4FE6}" type="presParOf" srcId="{D7A809AE-655E-4873-B722-D0B7985B2615}" destId="{3E86BD71-CA83-4DBD-8950-94FF5759FE73}" srcOrd="0" destOrd="0" presId="urn:microsoft.com/office/officeart/2005/8/layout/vList5"/>
    <dgm:cxn modelId="{56A74108-ADA3-4CD7-B666-DD12181FE291}" type="presParOf" srcId="{D7A809AE-655E-4873-B722-D0B7985B2615}" destId="{D28DD473-ACB4-4452-8761-E6E2B8ABC993}" srcOrd="1" destOrd="0" presId="urn:microsoft.com/office/officeart/2005/8/layout/vList5"/>
    <dgm:cxn modelId="{4B6F1D05-C57B-4AF9-A6EE-76B2F197B16F}" type="presParOf" srcId="{A14018C2-0AE3-47B0-A89D-F219078D1272}" destId="{1F0C2869-F83B-4464-8125-C21FD7F9C478}" srcOrd="7" destOrd="0" presId="urn:microsoft.com/office/officeart/2005/8/layout/vList5"/>
    <dgm:cxn modelId="{E643609F-E393-446F-9D85-93B47A2DB5B8}" type="presParOf" srcId="{A14018C2-0AE3-47B0-A89D-F219078D1272}" destId="{ED8088A9-51F7-4A09-8B6A-F59477B6804A}" srcOrd="8" destOrd="0" presId="urn:microsoft.com/office/officeart/2005/8/layout/vList5"/>
    <dgm:cxn modelId="{314E12DB-7116-43AD-A224-C6AC29D1EDFB}" type="presParOf" srcId="{ED8088A9-51F7-4A09-8B6A-F59477B6804A}" destId="{62065522-4AB3-4A41-8969-F0971F6C20A9}" srcOrd="0" destOrd="0" presId="urn:microsoft.com/office/officeart/2005/8/layout/vList5"/>
    <dgm:cxn modelId="{A47F66EE-61BA-42FB-A1E3-4D46FEDC4A86}" type="presParOf" srcId="{ED8088A9-51F7-4A09-8B6A-F59477B6804A}" destId="{0FAF5001-9A08-415A-90BA-BD4A3FCE715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B8448B-6DE4-4CA9-BC10-8DCAA79F0541}">
      <dsp:nvSpPr>
        <dsp:cNvPr id="0" name=""/>
        <dsp:cNvSpPr/>
      </dsp:nvSpPr>
      <dsp:spPr>
        <a:xfrm>
          <a:off x="76902" y="1763581"/>
          <a:ext cx="1126206" cy="371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PEIMS data</a:t>
          </a:r>
        </a:p>
      </dsp:txBody>
      <dsp:txXfrm>
        <a:off x="76902" y="1763581"/>
        <a:ext cx="1126206" cy="371136"/>
      </dsp:txXfrm>
    </dsp:sp>
    <dsp:sp modelId="{1295AF42-F033-48BC-BAAF-FBEA378BC85C}">
      <dsp:nvSpPr>
        <dsp:cNvPr id="0" name=""/>
        <dsp:cNvSpPr/>
      </dsp:nvSpPr>
      <dsp:spPr>
        <a:xfrm>
          <a:off x="76902" y="2546179"/>
          <a:ext cx="1126206" cy="695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Summer Submission 3</a:t>
          </a:r>
        </a:p>
      </dsp:txBody>
      <dsp:txXfrm>
        <a:off x="76902" y="2546179"/>
        <a:ext cx="1126206" cy="695328"/>
      </dsp:txXfrm>
    </dsp:sp>
    <dsp:sp modelId="{56EB6280-CCBB-4E74-AA78-AB1109C28E00}">
      <dsp:nvSpPr>
        <dsp:cNvPr id="0" name=""/>
        <dsp:cNvSpPr/>
      </dsp:nvSpPr>
      <dsp:spPr>
        <a:xfrm>
          <a:off x="75622" y="1650704"/>
          <a:ext cx="89584" cy="89584"/>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95497B-6995-495D-9FBB-119DEEADD848}">
      <dsp:nvSpPr>
        <dsp:cNvPr id="0" name=""/>
        <dsp:cNvSpPr/>
      </dsp:nvSpPr>
      <dsp:spPr>
        <a:xfrm>
          <a:off x="138331" y="1525286"/>
          <a:ext cx="89584" cy="89584"/>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E95661-9C94-49D3-9AA1-78EAA8EE89DC}">
      <dsp:nvSpPr>
        <dsp:cNvPr id="0" name=""/>
        <dsp:cNvSpPr/>
      </dsp:nvSpPr>
      <dsp:spPr>
        <a:xfrm>
          <a:off x="288833" y="1550370"/>
          <a:ext cx="140775" cy="140775"/>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8A3F7C-2E83-43A1-A396-BA95279CB4BA}">
      <dsp:nvSpPr>
        <dsp:cNvPr id="0" name=""/>
        <dsp:cNvSpPr/>
      </dsp:nvSpPr>
      <dsp:spPr>
        <a:xfrm>
          <a:off x="414252" y="1412409"/>
          <a:ext cx="89584" cy="89584"/>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AABCB8-B468-445B-B991-3ACBE186F478}">
      <dsp:nvSpPr>
        <dsp:cNvPr id="0" name=""/>
        <dsp:cNvSpPr/>
      </dsp:nvSpPr>
      <dsp:spPr>
        <a:xfrm>
          <a:off x="577296" y="1362242"/>
          <a:ext cx="89584" cy="89584"/>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7064DE-1847-44CF-945D-BF1C4B88B8B5}">
      <dsp:nvSpPr>
        <dsp:cNvPr id="0" name=""/>
        <dsp:cNvSpPr/>
      </dsp:nvSpPr>
      <dsp:spPr>
        <a:xfrm>
          <a:off x="777965" y="1450035"/>
          <a:ext cx="89584" cy="89584"/>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7C3436-4960-444F-A34A-1A65C4568434}">
      <dsp:nvSpPr>
        <dsp:cNvPr id="0" name=""/>
        <dsp:cNvSpPr/>
      </dsp:nvSpPr>
      <dsp:spPr>
        <a:xfrm>
          <a:off x="903384" y="1512744"/>
          <a:ext cx="140775" cy="140775"/>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1B1E97-3B00-40C8-9C36-20229ECF71CB}">
      <dsp:nvSpPr>
        <dsp:cNvPr id="0" name=""/>
        <dsp:cNvSpPr/>
      </dsp:nvSpPr>
      <dsp:spPr>
        <a:xfrm>
          <a:off x="1078969" y="1650704"/>
          <a:ext cx="89584" cy="89584"/>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B25941-7444-40CA-A2B8-26743A056F03}">
      <dsp:nvSpPr>
        <dsp:cNvPr id="0" name=""/>
        <dsp:cNvSpPr/>
      </dsp:nvSpPr>
      <dsp:spPr>
        <a:xfrm>
          <a:off x="1154220" y="1788664"/>
          <a:ext cx="89584" cy="89584"/>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6C6E52-98DC-4AE2-93D7-D1AAD2DF2D3F}">
      <dsp:nvSpPr>
        <dsp:cNvPr id="0" name=""/>
        <dsp:cNvSpPr/>
      </dsp:nvSpPr>
      <dsp:spPr>
        <a:xfrm>
          <a:off x="502045" y="1525286"/>
          <a:ext cx="230360" cy="230360"/>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FCDCDF-A62D-45CD-9EDF-1AAECAE448C5}">
      <dsp:nvSpPr>
        <dsp:cNvPr id="0" name=""/>
        <dsp:cNvSpPr/>
      </dsp:nvSpPr>
      <dsp:spPr>
        <a:xfrm>
          <a:off x="12913" y="2001876"/>
          <a:ext cx="89584" cy="89584"/>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81ABB8-65E1-4FCB-A54E-1FF1804189A2}">
      <dsp:nvSpPr>
        <dsp:cNvPr id="0" name=""/>
        <dsp:cNvSpPr/>
      </dsp:nvSpPr>
      <dsp:spPr>
        <a:xfrm>
          <a:off x="88164" y="2114752"/>
          <a:ext cx="140775" cy="140775"/>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933249-A6FC-4BC5-8A67-B0364F859E2F}">
      <dsp:nvSpPr>
        <dsp:cNvPr id="0" name=""/>
        <dsp:cNvSpPr/>
      </dsp:nvSpPr>
      <dsp:spPr>
        <a:xfrm>
          <a:off x="276292" y="2215087"/>
          <a:ext cx="204764" cy="204764"/>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1D197C-9330-4342-BA89-0982C8BD7DE8}">
      <dsp:nvSpPr>
        <dsp:cNvPr id="0" name=""/>
        <dsp:cNvSpPr/>
      </dsp:nvSpPr>
      <dsp:spPr>
        <a:xfrm>
          <a:off x="539670" y="2378131"/>
          <a:ext cx="89584" cy="89584"/>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C2DE19-5501-4F39-8837-996EE8BFAD9D}">
      <dsp:nvSpPr>
        <dsp:cNvPr id="0" name=""/>
        <dsp:cNvSpPr/>
      </dsp:nvSpPr>
      <dsp:spPr>
        <a:xfrm>
          <a:off x="589838" y="2215087"/>
          <a:ext cx="140775" cy="140775"/>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B12001-B6CB-4A67-B3F3-BA5A16865DDF}">
      <dsp:nvSpPr>
        <dsp:cNvPr id="0" name=""/>
        <dsp:cNvSpPr/>
      </dsp:nvSpPr>
      <dsp:spPr>
        <a:xfrm>
          <a:off x="715256" y="2390673"/>
          <a:ext cx="89584" cy="89584"/>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FFD3F8-3954-4AFD-8E81-F561DE75216D}">
      <dsp:nvSpPr>
        <dsp:cNvPr id="0" name=""/>
        <dsp:cNvSpPr/>
      </dsp:nvSpPr>
      <dsp:spPr>
        <a:xfrm>
          <a:off x="828133" y="2190003"/>
          <a:ext cx="204764" cy="204764"/>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698726-D762-4B4B-9BE6-7EC599949984}">
      <dsp:nvSpPr>
        <dsp:cNvPr id="0" name=""/>
        <dsp:cNvSpPr/>
      </dsp:nvSpPr>
      <dsp:spPr>
        <a:xfrm>
          <a:off x="1104053" y="2139836"/>
          <a:ext cx="140775" cy="140775"/>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5689A0-7196-497B-AEF4-D8E994B57372}">
      <dsp:nvSpPr>
        <dsp:cNvPr id="0" name=""/>
        <dsp:cNvSpPr/>
      </dsp:nvSpPr>
      <dsp:spPr>
        <a:xfrm>
          <a:off x="1244829" y="1550161"/>
          <a:ext cx="413438" cy="789298"/>
        </a:xfrm>
        <a:prstGeom prst="chevron">
          <a:avLst>
            <a:gd name="adj" fmla="val 6231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D9F9BCE-A341-4A17-9B72-CA2543A05D3A}">
      <dsp:nvSpPr>
        <dsp:cNvPr id="0" name=""/>
        <dsp:cNvSpPr/>
      </dsp:nvSpPr>
      <dsp:spPr>
        <a:xfrm>
          <a:off x="1658267" y="1550544"/>
          <a:ext cx="1127559" cy="789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Look-up Tables</a:t>
          </a:r>
        </a:p>
      </dsp:txBody>
      <dsp:txXfrm>
        <a:off x="1658267" y="1550544"/>
        <a:ext cx="1127559" cy="789291"/>
      </dsp:txXfrm>
    </dsp:sp>
    <dsp:sp modelId="{7E908AFE-FC94-4606-979E-CCB1BB6D6A25}">
      <dsp:nvSpPr>
        <dsp:cNvPr id="0" name=""/>
        <dsp:cNvSpPr/>
      </dsp:nvSpPr>
      <dsp:spPr>
        <a:xfrm>
          <a:off x="1658267" y="2546179"/>
          <a:ext cx="1127559" cy="695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Programs of Study Course Sequences</a:t>
          </a:r>
        </a:p>
      </dsp:txBody>
      <dsp:txXfrm>
        <a:off x="1658267" y="2546179"/>
        <a:ext cx="1127559" cy="695328"/>
      </dsp:txXfrm>
    </dsp:sp>
    <dsp:sp modelId="{CC05B752-F958-4373-957E-570C65631C68}">
      <dsp:nvSpPr>
        <dsp:cNvPr id="0" name=""/>
        <dsp:cNvSpPr/>
      </dsp:nvSpPr>
      <dsp:spPr>
        <a:xfrm>
          <a:off x="2785826" y="1550161"/>
          <a:ext cx="413438" cy="789298"/>
        </a:xfrm>
        <a:prstGeom prst="chevron">
          <a:avLst>
            <a:gd name="adj" fmla="val 6231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56618F-D854-4F7D-9E96-E2E6DAFF226B}">
      <dsp:nvSpPr>
        <dsp:cNvPr id="0" name=""/>
        <dsp:cNvSpPr/>
      </dsp:nvSpPr>
      <dsp:spPr>
        <a:xfrm>
          <a:off x="3199265" y="1550544"/>
          <a:ext cx="1127559" cy="789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Computer System</a:t>
          </a:r>
        </a:p>
      </dsp:txBody>
      <dsp:txXfrm>
        <a:off x="3199265" y="1550544"/>
        <a:ext cx="1127559" cy="789291"/>
      </dsp:txXfrm>
    </dsp:sp>
    <dsp:sp modelId="{7398ECCA-BAEF-4A23-BDDF-F575C2937D94}">
      <dsp:nvSpPr>
        <dsp:cNvPr id="0" name=""/>
        <dsp:cNvSpPr/>
      </dsp:nvSpPr>
      <dsp:spPr>
        <a:xfrm>
          <a:off x="3199265" y="2546179"/>
          <a:ext cx="1127559" cy="695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Autocode Logic</a:t>
          </a:r>
        </a:p>
      </dsp:txBody>
      <dsp:txXfrm>
        <a:off x="3199265" y="2546179"/>
        <a:ext cx="1127559" cy="695328"/>
      </dsp:txXfrm>
    </dsp:sp>
    <dsp:sp modelId="{F21BDF47-0FC2-4411-918F-D7B94F7861A1}">
      <dsp:nvSpPr>
        <dsp:cNvPr id="0" name=""/>
        <dsp:cNvSpPr/>
      </dsp:nvSpPr>
      <dsp:spPr>
        <a:xfrm>
          <a:off x="4326824" y="1550161"/>
          <a:ext cx="413438" cy="789298"/>
        </a:xfrm>
        <a:prstGeom prst="chevron">
          <a:avLst>
            <a:gd name="adj" fmla="val 6231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4B4FE7-BE65-406F-A2DA-248F75A5A2E7}">
      <dsp:nvSpPr>
        <dsp:cNvPr id="0" name=""/>
        <dsp:cNvSpPr/>
      </dsp:nvSpPr>
      <dsp:spPr>
        <a:xfrm>
          <a:off x="4824829" y="1494166"/>
          <a:ext cx="958425" cy="958425"/>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dirty="0"/>
            <a:t>CTE Indicators</a:t>
          </a:r>
        </a:p>
      </dsp:txBody>
      <dsp:txXfrm>
        <a:off x="4965187" y="1634524"/>
        <a:ext cx="677709" cy="677709"/>
      </dsp:txXfrm>
    </dsp:sp>
    <dsp:sp modelId="{5A2D00E0-7607-4EED-B1F4-228913DAC5F4}">
      <dsp:nvSpPr>
        <dsp:cNvPr id="0" name=""/>
        <dsp:cNvSpPr/>
      </dsp:nvSpPr>
      <dsp:spPr>
        <a:xfrm>
          <a:off x="4740262" y="2546179"/>
          <a:ext cx="1127559" cy="695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Auto-calculated</a:t>
          </a:r>
        </a:p>
      </dsp:txBody>
      <dsp:txXfrm>
        <a:off x="4740262" y="2546179"/>
        <a:ext cx="1127559" cy="6953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2FD3C-6A47-4088-9CDE-4EFE8E41F075}">
      <dsp:nvSpPr>
        <dsp:cNvPr id="0" name=""/>
        <dsp:cNvSpPr/>
      </dsp:nvSpPr>
      <dsp:spPr>
        <a:xfrm rot="5400000">
          <a:off x="7482968" y="-3238019"/>
          <a:ext cx="721859" cy="738249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spc="-5" dirty="0">
              <a:latin typeface="Calibri"/>
              <a:cs typeface="Calibri"/>
            </a:rPr>
            <a:t>Provides eight-digit codes and names to identify courses.</a:t>
          </a:r>
          <a:endParaRPr lang="en-US" sz="2000" kern="1200" dirty="0"/>
        </a:p>
      </dsp:txBody>
      <dsp:txXfrm rot="-5400000">
        <a:off x="4152652" y="127535"/>
        <a:ext cx="7347254" cy="651383"/>
      </dsp:txXfrm>
    </dsp:sp>
    <dsp:sp modelId="{1A3B3976-EFA8-4FD0-BE51-7554985A907E}">
      <dsp:nvSpPr>
        <dsp:cNvPr id="0" name=""/>
        <dsp:cNvSpPr/>
      </dsp:nvSpPr>
      <dsp:spPr>
        <a:xfrm>
          <a:off x="0" y="2063"/>
          <a:ext cx="4152651" cy="9023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C022 SERVICE-ID</a:t>
          </a:r>
        </a:p>
      </dsp:txBody>
      <dsp:txXfrm>
        <a:off x="44048" y="46111"/>
        <a:ext cx="4064555" cy="814228"/>
      </dsp:txXfrm>
    </dsp:sp>
    <dsp:sp modelId="{427807EE-0A52-47DA-A03A-2719789E9AD8}">
      <dsp:nvSpPr>
        <dsp:cNvPr id="0" name=""/>
        <dsp:cNvSpPr/>
      </dsp:nvSpPr>
      <dsp:spPr>
        <a:xfrm rot="5400000">
          <a:off x="7482968" y="-2290579"/>
          <a:ext cx="721859" cy="738249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spc="-5" dirty="0">
              <a:latin typeface="Calibri"/>
              <a:cs typeface="Calibri"/>
            </a:rPr>
            <a:t>In </a:t>
          </a:r>
          <a:r>
            <a:rPr lang="en-US" sz="2000" kern="1200" spc="-10" dirty="0">
              <a:latin typeface="Calibri"/>
              <a:cs typeface="Calibri"/>
            </a:rPr>
            <a:t>order</a:t>
          </a:r>
          <a:r>
            <a:rPr lang="en-US" sz="2000" kern="1200" spc="-5" dirty="0">
              <a:latin typeface="Calibri"/>
              <a:cs typeface="Calibri"/>
            </a:rPr>
            <a:t> </a:t>
          </a:r>
          <a:r>
            <a:rPr lang="en-US" sz="2000" kern="1200" spc="-15" dirty="0">
              <a:latin typeface="Calibri"/>
              <a:cs typeface="Calibri"/>
            </a:rPr>
            <a:t>for </a:t>
          </a:r>
          <a:r>
            <a:rPr lang="en-US" sz="2000" kern="1200" dirty="0">
              <a:latin typeface="Calibri"/>
              <a:cs typeface="Calibri"/>
            </a:rPr>
            <a:t>the</a:t>
          </a:r>
          <a:r>
            <a:rPr lang="en-US" sz="2000" kern="1200" spc="-5" dirty="0">
              <a:latin typeface="Calibri"/>
              <a:cs typeface="Calibri"/>
            </a:rPr>
            <a:t> </a:t>
          </a:r>
          <a:r>
            <a:rPr lang="en-US" sz="2000" kern="1200" spc="-10" dirty="0">
              <a:latin typeface="Calibri"/>
              <a:cs typeface="Calibri"/>
            </a:rPr>
            <a:t>course </a:t>
          </a:r>
          <a:r>
            <a:rPr lang="en-US" sz="2000" kern="1200" spc="-15" dirty="0">
              <a:latin typeface="Calibri"/>
              <a:cs typeface="Calibri"/>
            </a:rPr>
            <a:t>to</a:t>
          </a:r>
          <a:r>
            <a:rPr lang="en-US" sz="2000" kern="1200" spc="5" dirty="0">
              <a:latin typeface="Calibri"/>
              <a:cs typeface="Calibri"/>
            </a:rPr>
            <a:t> </a:t>
          </a:r>
          <a:r>
            <a:rPr lang="en-US" sz="2000" kern="1200" spc="-10" dirty="0">
              <a:latin typeface="Calibri"/>
              <a:cs typeface="Calibri"/>
            </a:rPr>
            <a:t>count</a:t>
          </a:r>
          <a:r>
            <a:rPr lang="en-US" sz="2000" kern="1200" spc="-15" dirty="0">
              <a:latin typeface="Calibri"/>
              <a:cs typeface="Calibri"/>
            </a:rPr>
            <a:t> </a:t>
          </a:r>
          <a:r>
            <a:rPr lang="en-US" sz="2000" kern="1200" spc="-5" dirty="0">
              <a:latin typeface="Calibri"/>
              <a:cs typeface="Calibri"/>
            </a:rPr>
            <a:t>in calculations,</a:t>
          </a:r>
          <a:r>
            <a:rPr lang="en-US" sz="2000" kern="1200" spc="-15" dirty="0">
              <a:latin typeface="Calibri"/>
              <a:cs typeface="Calibri"/>
            </a:rPr>
            <a:t> </a:t>
          </a:r>
          <a:r>
            <a:rPr lang="en-US" sz="2000" kern="1200" spc="-5" dirty="0">
              <a:latin typeface="Calibri"/>
              <a:cs typeface="Calibri"/>
            </a:rPr>
            <a:t>it</a:t>
          </a:r>
          <a:r>
            <a:rPr lang="en-US" sz="2000" kern="1200" dirty="0">
              <a:latin typeface="Calibri"/>
              <a:cs typeface="Calibri"/>
            </a:rPr>
            <a:t> </a:t>
          </a:r>
          <a:r>
            <a:rPr lang="en-US" sz="2000" kern="1200" spc="-10" dirty="0">
              <a:latin typeface="Calibri"/>
              <a:cs typeface="Calibri"/>
            </a:rPr>
            <a:t>must</a:t>
          </a:r>
          <a:r>
            <a:rPr lang="en-US" sz="2000" kern="1200" spc="-5" dirty="0">
              <a:latin typeface="Calibri"/>
              <a:cs typeface="Calibri"/>
            </a:rPr>
            <a:t> </a:t>
          </a:r>
          <a:r>
            <a:rPr lang="en-US" sz="2000" kern="1200" dirty="0">
              <a:latin typeface="Calibri"/>
              <a:cs typeface="Calibri"/>
            </a:rPr>
            <a:t>be </a:t>
          </a:r>
          <a:r>
            <a:rPr lang="en-US" sz="2000" kern="1200" spc="-434" dirty="0">
              <a:latin typeface="Calibri"/>
              <a:cs typeface="Calibri"/>
            </a:rPr>
            <a:t> </a:t>
          </a:r>
          <a:r>
            <a:rPr lang="en-US" sz="2000" kern="1200" dirty="0">
              <a:latin typeface="Calibri"/>
              <a:cs typeface="Calibri"/>
            </a:rPr>
            <a:t>the</a:t>
          </a:r>
          <a:r>
            <a:rPr lang="en-US" sz="2000" kern="1200" spc="-20" dirty="0">
              <a:latin typeface="Calibri"/>
              <a:cs typeface="Calibri"/>
            </a:rPr>
            <a:t> </a:t>
          </a:r>
          <a:r>
            <a:rPr lang="en-US" sz="2000" kern="1200" spc="-10" dirty="0">
              <a:latin typeface="Calibri"/>
              <a:cs typeface="Calibri"/>
            </a:rPr>
            <a:t>last</a:t>
          </a:r>
          <a:r>
            <a:rPr lang="en-US" sz="2000" kern="1200" dirty="0">
              <a:latin typeface="Calibri"/>
              <a:cs typeface="Calibri"/>
            </a:rPr>
            <a:t> </a:t>
          </a:r>
          <a:r>
            <a:rPr lang="en-US" sz="2000" kern="1200" spc="-10" dirty="0">
              <a:latin typeface="Calibri"/>
              <a:cs typeface="Calibri"/>
            </a:rPr>
            <a:t>course</a:t>
          </a:r>
          <a:r>
            <a:rPr lang="en-US" sz="2000" kern="1200" spc="-25" dirty="0">
              <a:latin typeface="Calibri"/>
              <a:cs typeface="Calibri"/>
            </a:rPr>
            <a:t> </a:t>
          </a:r>
          <a:r>
            <a:rPr lang="en-US" sz="2000" kern="1200" spc="-5" dirty="0">
              <a:latin typeface="Calibri"/>
              <a:cs typeface="Calibri"/>
            </a:rPr>
            <a:t>in</a:t>
          </a:r>
          <a:r>
            <a:rPr lang="en-US" sz="2000" kern="1200" spc="5" dirty="0">
              <a:latin typeface="Calibri"/>
              <a:cs typeface="Calibri"/>
            </a:rPr>
            <a:t> </a:t>
          </a:r>
          <a:r>
            <a:rPr lang="en-US" sz="2000" kern="1200" dirty="0">
              <a:latin typeface="Calibri"/>
              <a:cs typeface="Calibri"/>
            </a:rPr>
            <a:t>a</a:t>
          </a:r>
          <a:r>
            <a:rPr lang="en-US" sz="2000" kern="1200" spc="-10" dirty="0">
              <a:latin typeface="Calibri"/>
              <a:cs typeface="Calibri"/>
            </a:rPr>
            <a:t> </a:t>
          </a:r>
          <a:r>
            <a:rPr lang="en-US" sz="2000" kern="1200" spc="-5" dirty="0">
              <a:latin typeface="Calibri"/>
              <a:cs typeface="Calibri"/>
            </a:rPr>
            <a:t>sequence.</a:t>
          </a:r>
          <a:endParaRPr lang="en-US" sz="2000" kern="1200" dirty="0"/>
        </a:p>
      </dsp:txBody>
      <dsp:txXfrm rot="-5400000">
        <a:off x="4152652" y="1074975"/>
        <a:ext cx="7347254" cy="651383"/>
      </dsp:txXfrm>
    </dsp:sp>
    <dsp:sp modelId="{F3129CA3-77BD-40D0-AABF-EB99DF102F71}">
      <dsp:nvSpPr>
        <dsp:cNvPr id="0" name=""/>
        <dsp:cNvSpPr/>
      </dsp:nvSpPr>
      <dsp:spPr>
        <a:xfrm>
          <a:off x="0" y="949504"/>
          <a:ext cx="4152651" cy="9023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spc="-10" dirty="0">
              <a:latin typeface="Calibri"/>
              <a:cs typeface="Calibri"/>
            </a:rPr>
            <a:t>C135</a:t>
          </a:r>
          <a:r>
            <a:rPr lang="en-US" sz="2500" kern="1200" spc="-15" dirty="0">
              <a:latin typeface="Calibri"/>
              <a:cs typeface="Calibri"/>
            </a:rPr>
            <a:t> </a:t>
          </a:r>
          <a:r>
            <a:rPr lang="en-US" sz="2500" kern="1200" spc="-10" dirty="0">
              <a:latin typeface="Calibri"/>
              <a:cs typeface="Calibri"/>
            </a:rPr>
            <a:t>COURSE-SEQUENCE-CODE</a:t>
          </a:r>
          <a:endParaRPr lang="en-US" sz="2500" kern="1200" dirty="0"/>
        </a:p>
      </dsp:txBody>
      <dsp:txXfrm>
        <a:off x="44048" y="993552"/>
        <a:ext cx="4064555" cy="814228"/>
      </dsp:txXfrm>
    </dsp:sp>
    <dsp:sp modelId="{F9EB9DF5-D46A-4915-88F0-14E52436180F}">
      <dsp:nvSpPr>
        <dsp:cNvPr id="0" name=""/>
        <dsp:cNvSpPr/>
      </dsp:nvSpPr>
      <dsp:spPr>
        <a:xfrm rot="5400000">
          <a:off x="7482968" y="-1343138"/>
          <a:ext cx="721859" cy="738249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spc="-5" dirty="0">
              <a:latin typeface="Calibri"/>
              <a:cs typeface="Calibri"/>
            </a:rPr>
            <a:t>To count toward Concentrator/Completer status, </a:t>
          </a:r>
          <a:r>
            <a:rPr lang="en-US" sz="2000" kern="1200" spc="-440" dirty="0">
              <a:latin typeface="Calibri"/>
              <a:cs typeface="Calibri"/>
            </a:rPr>
            <a:t> </a:t>
          </a:r>
          <a:r>
            <a:rPr lang="en-US" sz="2000" kern="1200" spc="-10" dirty="0">
              <a:latin typeface="Calibri"/>
              <a:cs typeface="Calibri"/>
            </a:rPr>
            <a:t>students</a:t>
          </a:r>
          <a:r>
            <a:rPr lang="en-US" sz="2000" kern="1200" spc="-15" dirty="0">
              <a:latin typeface="Calibri"/>
              <a:cs typeface="Calibri"/>
            </a:rPr>
            <a:t> must </a:t>
          </a:r>
          <a:r>
            <a:rPr lang="en-US" sz="2000" kern="1200" spc="-10" dirty="0">
              <a:latin typeface="Calibri"/>
              <a:cs typeface="Calibri"/>
            </a:rPr>
            <a:t>complete,</a:t>
          </a:r>
          <a:r>
            <a:rPr lang="en-US" sz="2000" kern="1200" spc="-25" dirty="0">
              <a:latin typeface="Calibri"/>
              <a:cs typeface="Calibri"/>
            </a:rPr>
            <a:t> pass, </a:t>
          </a:r>
          <a:r>
            <a:rPr lang="en-US" sz="2000" kern="1200" dirty="0">
              <a:latin typeface="Calibri"/>
              <a:cs typeface="Calibri"/>
            </a:rPr>
            <a:t>and</a:t>
          </a:r>
          <a:r>
            <a:rPr lang="en-US" sz="2000" kern="1200" spc="-10" dirty="0">
              <a:latin typeface="Calibri"/>
              <a:cs typeface="Calibri"/>
            </a:rPr>
            <a:t> receive</a:t>
          </a:r>
          <a:r>
            <a:rPr lang="en-US" sz="2000" kern="1200" dirty="0">
              <a:latin typeface="Calibri"/>
              <a:cs typeface="Calibri"/>
            </a:rPr>
            <a:t> </a:t>
          </a:r>
          <a:r>
            <a:rPr lang="en-US" sz="2000" kern="1200" spc="-5" dirty="0">
              <a:latin typeface="Calibri"/>
              <a:cs typeface="Calibri"/>
            </a:rPr>
            <a:t>credit.</a:t>
          </a:r>
          <a:endParaRPr lang="en-US" sz="2000" kern="1200" dirty="0"/>
        </a:p>
      </dsp:txBody>
      <dsp:txXfrm rot="-5400000">
        <a:off x="4152652" y="2022416"/>
        <a:ext cx="7347254" cy="651383"/>
      </dsp:txXfrm>
    </dsp:sp>
    <dsp:sp modelId="{EC65598E-7F88-4AF3-AF78-DC084323A30F}">
      <dsp:nvSpPr>
        <dsp:cNvPr id="0" name=""/>
        <dsp:cNvSpPr/>
      </dsp:nvSpPr>
      <dsp:spPr>
        <a:xfrm>
          <a:off x="0" y="1896945"/>
          <a:ext cx="4152651" cy="9023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spc="-10" dirty="0">
              <a:latin typeface="Calibri"/>
              <a:cs typeface="Calibri"/>
            </a:rPr>
            <a:t>C136 </a:t>
          </a:r>
          <a:r>
            <a:rPr lang="en-US" sz="2500" kern="1200" spc="-20" dirty="0">
              <a:latin typeface="Calibri"/>
              <a:cs typeface="Calibri"/>
            </a:rPr>
            <a:t>PASS/FAIL-CREDIT- </a:t>
          </a:r>
          <a:r>
            <a:rPr lang="en-US" sz="2500" kern="1200" spc="-509" dirty="0">
              <a:latin typeface="Calibri"/>
              <a:cs typeface="Calibri"/>
            </a:rPr>
            <a:t> </a:t>
          </a:r>
          <a:r>
            <a:rPr lang="en-US" sz="2500" kern="1200" spc="-25" dirty="0">
              <a:latin typeface="Calibri"/>
              <a:cs typeface="Calibri"/>
            </a:rPr>
            <a:t>INDICATOR-CODE</a:t>
          </a:r>
          <a:endParaRPr lang="en-US" sz="2500" kern="1200" dirty="0"/>
        </a:p>
      </dsp:txBody>
      <dsp:txXfrm>
        <a:off x="44048" y="1940993"/>
        <a:ext cx="4064555" cy="814228"/>
      </dsp:txXfrm>
    </dsp:sp>
    <dsp:sp modelId="{D28DD473-ACB4-4452-8761-E6E2B8ABC993}">
      <dsp:nvSpPr>
        <dsp:cNvPr id="0" name=""/>
        <dsp:cNvSpPr/>
      </dsp:nvSpPr>
      <dsp:spPr>
        <a:xfrm rot="5400000">
          <a:off x="7482968" y="-395697"/>
          <a:ext cx="721859" cy="738249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spc="-10" dirty="0">
              <a:latin typeface="Calibri"/>
              <a:cs typeface="Calibri"/>
            </a:rPr>
            <a:t>Provides </a:t>
          </a:r>
          <a:r>
            <a:rPr lang="en-US" sz="2000" kern="1200" spc="-5" dirty="0">
              <a:latin typeface="Calibri"/>
              <a:cs typeface="Calibri"/>
            </a:rPr>
            <a:t>code set </a:t>
          </a:r>
          <a:r>
            <a:rPr lang="en-US" sz="2000" kern="1200" dirty="0">
              <a:latin typeface="Calibri"/>
              <a:cs typeface="Calibri"/>
            </a:rPr>
            <a:t>and names </a:t>
          </a:r>
          <a:r>
            <a:rPr lang="en-US" sz="2000" kern="1200" spc="-15" dirty="0">
              <a:latin typeface="Calibri"/>
              <a:cs typeface="Calibri"/>
            </a:rPr>
            <a:t>for statewide </a:t>
          </a:r>
          <a:r>
            <a:rPr lang="en-US" sz="2000" kern="1200" dirty="0">
              <a:latin typeface="Calibri"/>
              <a:cs typeface="Calibri"/>
            </a:rPr>
            <a:t>and </a:t>
          </a:r>
          <a:r>
            <a:rPr lang="en-US" sz="2000" kern="1200" spc="-5" dirty="0">
              <a:latin typeface="Calibri"/>
              <a:cs typeface="Calibri"/>
            </a:rPr>
            <a:t>regional </a:t>
          </a:r>
          <a:r>
            <a:rPr lang="en-US" sz="2000" kern="1200" spc="-440" dirty="0">
              <a:latin typeface="Calibri"/>
              <a:cs typeface="Calibri"/>
            </a:rPr>
            <a:t> </a:t>
          </a:r>
          <a:r>
            <a:rPr lang="en-US" sz="2000" kern="1200" spc="-10" dirty="0">
              <a:latin typeface="Calibri"/>
              <a:cs typeface="Calibri"/>
            </a:rPr>
            <a:t>programs</a:t>
          </a:r>
          <a:r>
            <a:rPr lang="en-US" sz="2000" kern="1200" spc="-20" dirty="0">
              <a:latin typeface="Calibri"/>
              <a:cs typeface="Calibri"/>
            </a:rPr>
            <a:t> </a:t>
          </a:r>
          <a:r>
            <a:rPr lang="en-US" sz="2000" kern="1200" spc="-5" dirty="0">
              <a:latin typeface="Calibri"/>
              <a:cs typeface="Calibri"/>
            </a:rPr>
            <a:t>of</a:t>
          </a:r>
          <a:r>
            <a:rPr lang="en-US" sz="2000" kern="1200" spc="-10" dirty="0">
              <a:latin typeface="Calibri"/>
              <a:cs typeface="Calibri"/>
            </a:rPr>
            <a:t> </a:t>
          </a:r>
          <a:r>
            <a:rPr lang="en-US" sz="2000" kern="1200" spc="-25" dirty="0">
              <a:latin typeface="Calibri"/>
              <a:cs typeface="Calibri"/>
            </a:rPr>
            <a:t>study.</a:t>
          </a:r>
          <a:endParaRPr lang="en-US" sz="2000" kern="1200" dirty="0"/>
        </a:p>
      </dsp:txBody>
      <dsp:txXfrm rot="-5400000">
        <a:off x="4152652" y="2969857"/>
        <a:ext cx="7347254" cy="651383"/>
      </dsp:txXfrm>
    </dsp:sp>
    <dsp:sp modelId="{3E86BD71-CA83-4DBD-8950-94FF5759FE73}">
      <dsp:nvSpPr>
        <dsp:cNvPr id="0" name=""/>
        <dsp:cNvSpPr/>
      </dsp:nvSpPr>
      <dsp:spPr>
        <a:xfrm>
          <a:off x="0" y="2844386"/>
          <a:ext cx="4152651" cy="9023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spc="-10" dirty="0">
              <a:latin typeface="Calibri"/>
              <a:cs typeface="Calibri"/>
            </a:rPr>
            <a:t>C220</a:t>
          </a:r>
          <a:r>
            <a:rPr lang="en-US" sz="2500" kern="1200" spc="-75" dirty="0">
              <a:latin typeface="Calibri"/>
              <a:cs typeface="Calibri"/>
            </a:rPr>
            <a:t> </a:t>
          </a:r>
          <a:r>
            <a:rPr lang="en-US" sz="2500" kern="1200" spc="-5" dirty="0">
              <a:latin typeface="Calibri"/>
              <a:cs typeface="Calibri"/>
            </a:rPr>
            <a:t>PROGRAM-OF-STUDY- </a:t>
          </a:r>
          <a:r>
            <a:rPr lang="en-US" sz="2500" kern="1200" spc="-505" dirty="0">
              <a:latin typeface="Calibri"/>
              <a:cs typeface="Calibri"/>
            </a:rPr>
            <a:t> </a:t>
          </a:r>
          <a:r>
            <a:rPr lang="en-US" sz="2500" kern="1200" spc="-10" dirty="0">
              <a:latin typeface="Calibri"/>
              <a:cs typeface="Calibri"/>
            </a:rPr>
            <a:t>CODE</a:t>
          </a:r>
          <a:endParaRPr lang="en-US" sz="2500" kern="1200" dirty="0"/>
        </a:p>
      </dsp:txBody>
      <dsp:txXfrm>
        <a:off x="44048" y="2888434"/>
        <a:ext cx="4064555" cy="814228"/>
      </dsp:txXfrm>
    </dsp:sp>
    <dsp:sp modelId="{0FAF5001-9A08-415A-90BA-BD4A3FCE7153}">
      <dsp:nvSpPr>
        <dsp:cNvPr id="0" name=""/>
        <dsp:cNvSpPr/>
      </dsp:nvSpPr>
      <dsp:spPr>
        <a:xfrm rot="5400000">
          <a:off x="7482968" y="551743"/>
          <a:ext cx="721859" cy="738249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spc="-10" dirty="0">
              <a:latin typeface="Calibri"/>
              <a:cs typeface="Calibri"/>
            </a:rPr>
            <a:t>Provides</a:t>
          </a:r>
          <a:r>
            <a:rPr lang="en-US" sz="2000" kern="1200" spc="5" dirty="0">
              <a:latin typeface="Calibri"/>
              <a:cs typeface="Calibri"/>
            </a:rPr>
            <a:t> </a:t>
          </a:r>
          <a:r>
            <a:rPr lang="en-US" sz="2000" kern="1200" spc="-5" dirty="0">
              <a:latin typeface="Calibri"/>
              <a:cs typeface="Calibri"/>
            </a:rPr>
            <a:t>code</a:t>
          </a:r>
          <a:r>
            <a:rPr lang="en-US" sz="2000" kern="1200" spc="-30" dirty="0">
              <a:latin typeface="Calibri"/>
              <a:cs typeface="Calibri"/>
            </a:rPr>
            <a:t> </a:t>
          </a:r>
          <a:r>
            <a:rPr lang="en-US" sz="2000" kern="1200" spc="-5" dirty="0">
              <a:latin typeface="Calibri"/>
              <a:cs typeface="Calibri"/>
            </a:rPr>
            <a:t>set</a:t>
          </a:r>
          <a:r>
            <a:rPr lang="en-US" sz="2000" kern="1200" spc="-15" dirty="0">
              <a:latin typeface="Calibri"/>
              <a:cs typeface="Calibri"/>
            </a:rPr>
            <a:t> </a:t>
          </a:r>
          <a:r>
            <a:rPr lang="en-US" sz="2000" kern="1200" dirty="0">
              <a:latin typeface="Calibri"/>
              <a:cs typeface="Calibri"/>
            </a:rPr>
            <a:t>and</a:t>
          </a:r>
          <a:r>
            <a:rPr lang="en-US" sz="2000" kern="1200" spc="-10" dirty="0">
              <a:latin typeface="Calibri"/>
              <a:cs typeface="Calibri"/>
            </a:rPr>
            <a:t> </a:t>
          </a:r>
          <a:r>
            <a:rPr lang="en-US" sz="2000" kern="1200" dirty="0">
              <a:latin typeface="Calibri"/>
              <a:cs typeface="Calibri"/>
            </a:rPr>
            <a:t>names</a:t>
          </a:r>
          <a:r>
            <a:rPr lang="en-US" sz="2000" kern="1200" spc="-20" dirty="0">
              <a:latin typeface="Calibri"/>
              <a:cs typeface="Calibri"/>
            </a:rPr>
            <a:t> </a:t>
          </a:r>
          <a:r>
            <a:rPr lang="en-US" sz="2000" kern="1200" spc="-5" dirty="0">
              <a:latin typeface="Calibri"/>
              <a:cs typeface="Calibri"/>
            </a:rPr>
            <a:t>of </a:t>
          </a:r>
          <a:r>
            <a:rPr lang="en-US" sz="2000" kern="1200" spc="-20" dirty="0">
              <a:latin typeface="Calibri"/>
              <a:cs typeface="Calibri"/>
            </a:rPr>
            <a:t>state</a:t>
          </a:r>
          <a:r>
            <a:rPr lang="en-US" sz="2000" kern="1200" spc="-5" dirty="0">
              <a:latin typeface="Calibri"/>
              <a:cs typeface="Calibri"/>
            </a:rPr>
            <a:t> </a:t>
          </a:r>
          <a:r>
            <a:rPr lang="en-US" sz="2000" kern="1200" spc="-10" dirty="0">
              <a:latin typeface="Calibri"/>
              <a:cs typeface="Calibri"/>
            </a:rPr>
            <a:t>programs</a:t>
          </a:r>
          <a:r>
            <a:rPr lang="en-US" sz="2000" kern="1200" spc="-20" dirty="0">
              <a:latin typeface="Calibri"/>
              <a:cs typeface="Calibri"/>
            </a:rPr>
            <a:t> </a:t>
          </a:r>
          <a:r>
            <a:rPr lang="en-US" sz="2000" kern="1200" spc="-5" dirty="0">
              <a:latin typeface="Calibri"/>
              <a:cs typeface="Calibri"/>
            </a:rPr>
            <a:t>of</a:t>
          </a:r>
          <a:r>
            <a:rPr lang="en-US" sz="2000" kern="1200" spc="-10" dirty="0">
              <a:latin typeface="Calibri"/>
              <a:cs typeface="Calibri"/>
            </a:rPr>
            <a:t> </a:t>
          </a:r>
          <a:r>
            <a:rPr lang="en-US" sz="2000" kern="1200" spc="-25" dirty="0">
              <a:latin typeface="Calibri"/>
              <a:cs typeface="Calibri"/>
            </a:rPr>
            <a:t>study.</a:t>
          </a:r>
          <a:endParaRPr lang="en-US" sz="2000" kern="1200" dirty="0"/>
        </a:p>
      </dsp:txBody>
      <dsp:txXfrm rot="-5400000">
        <a:off x="4152652" y="3917297"/>
        <a:ext cx="7347254" cy="651383"/>
      </dsp:txXfrm>
    </dsp:sp>
    <dsp:sp modelId="{62065522-4AB3-4A41-8969-F0971F6C20A9}">
      <dsp:nvSpPr>
        <dsp:cNvPr id="0" name=""/>
        <dsp:cNvSpPr/>
      </dsp:nvSpPr>
      <dsp:spPr>
        <a:xfrm>
          <a:off x="0" y="3791827"/>
          <a:ext cx="4152651" cy="9023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spc="-10" dirty="0">
              <a:latin typeface="Calibri"/>
              <a:cs typeface="Calibri"/>
            </a:rPr>
            <a:t>C227 </a:t>
          </a:r>
          <a:r>
            <a:rPr lang="en-US" sz="2500" kern="1200" spc="-30" dirty="0">
              <a:latin typeface="Calibri"/>
              <a:cs typeface="Calibri"/>
            </a:rPr>
            <a:t>STATE-CAREER- </a:t>
          </a:r>
          <a:r>
            <a:rPr lang="en-US" sz="2500" kern="1200" spc="-505" dirty="0">
              <a:latin typeface="Calibri"/>
              <a:cs typeface="Calibri"/>
            </a:rPr>
            <a:t> </a:t>
          </a:r>
          <a:r>
            <a:rPr lang="en-US" sz="2500" kern="1200" spc="-10" dirty="0">
              <a:latin typeface="Calibri"/>
              <a:cs typeface="Calibri"/>
            </a:rPr>
            <a:t>CLUSTER-CODE</a:t>
          </a:r>
          <a:endParaRPr lang="en-US" sz="2500" kern="1200" dirty="0"/>
        </a:p>
      </dsp:txBody>
      <dsp:txXfrm>
        <a:off x="44048" y="3835875"/>
        <a:ext cx="4064555" cy="814228"/>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7/28/2022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dirty="0"/>
          </a:p>
        </p:txBody>
      </p:sp>
    </p:spTree>
    <p:extLst>
      <p:ext uri="{BB962C8B-B14F-4D97-AF65-F5344CB8AC3E}">
        <p14:creationId xmlns:p14="http://schemas.microsoft.com/office/powerpoint/2010/main" val="141595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101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A6A1D8-5AAD-45CE-BC71-589F76F3B9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550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120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1C19E84-432F-4B13-8A59-CF116900378E}" type="slidenum">
              <a:rPr lang="en-US" smtClean="0"/>
              <a:t>13</a:t>
            </a:fld>
            <a:endParaRPr lang="en-US"/>
          </a:p>
        </p:txBody>
      </p:sp>
    </p:spTree>
    <p:extLst>
      <p:ext uri="{BB962C8B-B14F-4D97-AF65-F5344CB8AC3E}">
        <p14:creationId xmlns:p14="http://schemas.microsoft.com/office/powerpoint/2010/main" val="1743287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cs typeface="Calibri"/>
            </a:endParaRPr>
          </a:p>
        </p:txBody>
      </p:sp>
      <p:sp>
        <p:nvSpPr>
          <p:cNvPr id="4" name="Slide Number Placeholder 3"/>
          <p:cNvSpPr>
            <a:spLocks noGrp="1"/>
          </p:cNvSpPr>
          <p:nvPr>
            <p:ph type="sldNum" sz="quarter" idx="5"/>
          </p:nvPr>
        </p:nvSpPr>
        <p:spPr/>
        <p:txBody>
          <a:bodyPr/>
          <a:lstStyle/>
          <a:p>
            <a:fld id="{41C19E84-432F-4B13-8A59-CF116900378E}" type="slidenum">
              <a:rPr lang="en-US" smtClean="0"/>
              <a:t>14</a:t>
            </a:fld>
            <a:endParaRPr lang="en-US"/>
          </a:p>
        </p:txBody>
      </p:sp>
    </p:spTree>
    <p:extLst>
      <p:ext uri="{BB962C8B-B14F-4D97-AF65-F5344CB8AC3E}">
        <p14:creationId xmlns:p14="http://schemas.microsoft.com/office/powerpoint/2010/main" val="2953323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15</a:t>
            </a:fld>
            <a:endParaRPr lang="en-US"/>
          </a:p>
        </p:txBody>
      </p:sp>
    </p:spTree>
    <p:extLst>
      <p:ext uri="{BB962C8B-B14F-4D97-AF65-F5344CB8AC3E}">
        <p14:creationId xmlns:p14="http://schemas.microsoft.com/office/powerpoint/2010/main" val="2016604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897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17</a:t>
            </a:fld>
            <a:endParaRPr lang="en-US"/>
          </a:p>
        </p:txBody>
      </p:sp>
    </p:spTree>
    <p:extLst>
      <p:ext uri="{BB962C8B-B14F-4D97-AF65-F5344CB8AC3E}">
        <p14:creationId xmlns:p14="http://schemas.microsoft.com/office/powerpoint/2010/main" val="475927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166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759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dirty="0"/>
          </a:p>
        </p:txBody>
      </p:sp>
    </p:spTree>
    <p:extLst>
      <p:ext uri="{BB962C8B-B14F-4D97-AF65-F5344CB8AC3E}">
        <p14:creationId xmlns:p14="http://schemas.microsoft.com/office/powerpoint/2010/main" val="3943899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172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21</a:t>
            </a:fld>
            <a:endParaRPr lang="en-US" dirty="0"/>
          </a:p>
        </p:txBody>
      </p:sp>
    </p:spTree>
    <p:extLst>
      <p:ext uri="{BB962C8B-B14F-4D97-AF65-F5344CB8AC3E}">
        <p14:creationId xmlns:p14="http://schemas.microsoft.com/office/powerpoint/2010/main" val="3149723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22</a:t>
            </a:fld>
            <a:endParaRPr lang="en-US" dirty="0"/>
          </a:p>
        </p:txBody>
      </p:sp>
    </p:spTree>
    <p:extLst>
      <p:ext uri="{BB962C8B-B14F-4D97-AF65-F5344CB8AC3E}">
        <p14:creationId xmlns:p14="http://schemas.microsoft.com/office/powerpoint/2010/main" val="549155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23</a:t>
            </a:fld>
            <a:endParaRPr lang="en-US" dirty="0"/>
          </a:p>
        </p:txBody>
      </p:sp>
    </p:spTree>
    <p:extLst>
      <p:ext uri="{BB962C8B-B14F-4D97-AF65-F5344CB8AC3E}">
        <p14:creationId xmlns:p14="http://schemas.microsoft.com/office/powerpoint/2010/main" val="2233370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FF637-166C-458C-B5F6-971D8FE31154}" type="slidenum">
              <a:rPr lang="en-US" smtClean="0"/>
              <a:t>25</a:t>
            </a:fld>
            <a:endParaRPr lang="en-US" dirty="0"/>
          </a:p>
        </p:txBody>
      </p:sp>
      <p:sp>
        <p:nvSpPr>
          <p:cNvPr id="5" name="Footer Placeholder 4">
            <a:extLst>
              <a:ext uri="{FF2B5EF4-FFF2-40B4-BE49-F238E27FC236}">
                <a16:creationId xmlns:a16="http://schemas.microsoft.com/office/drawing/2014/main" id="{F29558C0-ADE9-4C88-9FD6-520184F36BE6}"/>
              </a:ext>
            </a:extLst>
          </p:cNvPr>
          <p:cNvSpPr>
            <a:spLocks noGrp="1"/>
          </p:cNvSpPr>
          <p:nvPr>
            <p:ph type="ftr" sz="quarter" idx="11"/>
          </p:nvPr>
        </p:nvSpPr>
        <p:spPr/>
        <p:txBody>
          <a:bodyPr/>
          <a:lstStyle/>
          <a:p>
            <a:r>
              <a:rPr lang="en-US" dirty="0"/>
              <a:t>©2020 Texas Association of School Business Officials. All rights reserved. Do not duplicate or distribute without express permission.</a:t>
            </a:r>
          </a:p>
        </p:txBody>
      </p:sp>
    </p:spTree>
    <p:extLst>
      <p:ext uri="{BB962C8B-B14F-4D97-AF65-F5344CB8AC3E}">
        <p14:creationId xmlns:p14="http://schemas.microsoft.com/office/powerpoint/2010/main" val="2859473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defTabSz="924572">
              <a:defRPr/>
            </a:pPr>
            <a:fld id="{7872E534-9B96-469B-99C0-8551271B58B1}" type="slidenum">
              <a:rPr lang="en-US">
                <a:solidFill>
                  <a:prstClr val="black"/>
                </a:solidFill>
                <a:latin typeface="Calibri"/>
              </a:rPr>
              <a:pPr defTabSz="924572">
                <a:defRPr/>
              </a:pPr>
              <a:t>26</a:t>
            </a:fld>
            <a:endParaRPr lang="en-US" dirty="0">
              <a:solidFill>
                <a:prstClr val="black"/>
              </a:solidFill>
              <a:latin typeface="Calibri"/>
            </a:endParaRPr>
          </a:p>
        </p:txBody>
      </p:sp>
      <p:sp>
        <p:nvSpPr>
          <p:cNvPr id="6" name="Slide Image Placeholder 5">
            <a:extLst>
              <a:ext uri="{FF2B5EF4-FFF2-40B4-BE49-F238E27FC236}">
                <a16:creationId xmlns:a16="http://schemas.microsoft.com/office/drawing/2014/main" id="{DBDDA14C-B500-4DC9-934B-930DCFE010ED}"/>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86B32261-7050-47B8-907D-88FF35DDD63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48566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72E534-9B96-469B-99C0-8551271B58B1}" type="slidenum">
              <a:rPr lang="en-US"/>
              <a:pPr/>
              <a:t>27</a:t>
            </a:fld>
            <a:endParaRPr lang="en-US" dirty="0"/>
          </a:p>
        </p:txBody>
      </p:sp>
      <p:sp>
        <p:nvSpPr>
          <p:cNvPr id="7" name="Slide Image Placeholder 6">
            <a:extLst>
              <a:ext uri="{FF2B5EF4-FFF2-40B4-BE49-F238E27FC236}">
                <a16:creationId xmlns:a16="http://schemas.microsoft.com/office/drawing/2014/main" id="{C3833512-E0B3-46C6-B222-849C3CFE0D2F}"/>
              </a:ext>
            </a:extLst>
          </p:cNvPr>
          <p:cNvSpPr>
            <a:spLocks noGrp="1" noRot="1" noChangeAspect="1"/>
          </p:cNvSpPr>
          <p:nvPr>
            <p:ph type="sldImg"/>
          </p:nvPr>
        </p:nvSpPr>
        <p:spPr/>
      </p:sp>
    </p:spTree>
    <p:extLst>
      <p:ext uri="{BB962C8B-B14F-4D97-AF65-F5344CB8AC3E}">
        <p14:creationId xmlns:p14="http://schemas.microsoft.com/office/powerpoint/2010/main" val="28903879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72E534-9B96-469B-99C0-8551271B58B1}" type="slidenum">
              <a:rPr lang="en-US"/>
              <a:pPr/>
              <a:t>28</a:t>
            </a:fld>
            <a:endParaRPr lang="en-US" dirty="0"/>
          </a:p>
        </p:txBody>
      </p:sp>
      <p:sp>
        <p:nvSpPr>
          <p:cNvPr id="7" name="Slide Image Placeholder 6">
            <a:extLst>
              <a:ext uri="{FF2B5EF4-FFF2-40B4-BE49-F238E27FC236}">
                <a16:creationId xmlns:a16="http://schemas.microsoft.com/office/drawing/2014/main" id="{C3833512-E0B3-46C6-B222-849C3CFE0D2F}"/>
              </a:ext>
            </a:extLst>
          </p:cNvPr>
          <p:cNvSpPr>
            <a:spLocks noGrp="1" noRot="1" noChangeAspect="1"/>
          </p:cNvSpPr>
          <p:nvPr>
            <p:ph type="sldImg"/>
          </p:nvPr>
        </p:nvSpPr>
        <p:spPr/>
      </p:sp>
    </p:spTree>
    <p:extLst>
      <p:ext uri="{BB962C8B-B14F-4D97-AF65-F5344CB8AC3E}">
        <p14:creationId xmlns:p14="http://schemas.microsoft.com/office/powerpoint/2010/main" val="2125362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7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72E534-9B96-469B-99C0-8551271B58B1}" type="slidenum">
              <a:rPr lang="en-US" smtClean="0"/>
              <a:pPr/>
              <a:t>30</a:t>
            </a:fld>
            <a:endParaRPr lang="en-US" dirty="0"/>
          </a:p>
        </p:txBody>
      </p:sp>
      <p:sp>
        <p:nvSpPr>
          <p:cNvPr id="7" name="Slide Image Placeholder 6">
            <a:extLst>
              <a:ext uri="{FF2B5EF4-FFF2-40B4-BE49-F238E27FC236}">
                <a16:creationId xmlns:a16="http://schemas.microsoft.com/office/drawing/2014/main" id="{FE9355DC-6270-4017-950F-69F596D95100}"/>
              </a:ext>
            </a:extLst>
          </p:cNvPr>
          <p:cNvSpPr>
            <a:spLocks noGrp="1" noRot="1" noChangeAspect="1"/>
          </p:cNvSpPr>
          <p:nvPr>
            <p:ph type="sldImg"/>
          </p:nvPr>
        </p:nvSpPr>
        <p:spPr/>
      </p:sp>
    </p:spTree>
    <p:extLst>
      <p:ext uri="{BB962C8B-B14F-4D97-AF65-F5344CB8AC3E}">
        <p14:creationId xmlns:p14="http://schemas.microsoft.com/office/powerpoint/2010/main" val="289940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3</a:t>
            </a:fld>
            <a:endParaRPr lang="en-US" dirty="0"/>
          </a:p>
        </p:txBody>
      </p:sp>
    </p:spTree>
    <p:extLst>
      <p:ext uri="{BB962C8B-B14F-4D97-AF65-F5344CB8AC3E}">
        <p14:creationId xmlns:p14="http://schemas.microsoft.com/office/powerpoint/2010/main" val="60213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9601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72E534-9B96-469B-99C0-8551271B58B1}" type="slidenum">
              <a:rPr lang="en-US"/>
              <a:pPr/>
              <a:t>32</a:t>
            </a:fld>
            <a:endParaRPr lang="en-US" dirty="0"/>
          </a:p>
        </p:txBody>
      </p:sp>
      <p:sp>
        <p:nvSpPr>
          <p:cNvPr id="7" name="Slide Image Placeholder 6">
            <a:extLst>
              <a:ext uri="{FF2B5EF4-FFF2-40B4-BE49-F238E27FC236}">
                <a16:creationId xmlns:a16="http://schemas.microsoft.com/office/drawing/2014/main" id="{C3833512-E0B3-46C6-B222-849C3CFE0D2F}"/>
              </a:ext>
            </a:extLst>
          </p:cNvPr>
          <p:cNvSpPr>
            <a:spLocks noGrp="1" noRot="1" noChangeAspect="1"/>
          </p:cNvSpPr>
          <p:nvPr>
            <p:ph type="sldImg"/>
          </p:nvPr>
        </p:nvSpPr>
        <p:spPr/>
      </p:sp>
    </p:spTree>
    <p:extLst>
      <p:ext uri="{BB962C8B-B14F-4D97-AF65-F5344CB8AC3E}">
        <p14:creationId xmlns:p14="http://schemas.microsoft.com/office/powerpoint/2010/main" val="30474304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72E534-9B96-469B-99C0-8551271B58B1}" type="slidenum">
              <a:rPr lang="en-US" smtClean="0"/>
              <a:pPr/>
              <a:t>33</a:t>
            </a:fld>
            <a:endParaRPr lang="en-US" dirty="0"/>
          </a:p>
        </p:txBody>
      </p:sp>
      <p:sp>
        <p:nvSpPr>
          <p:cNvPr id="7" name="Slide Image Placeholder 6">
            <a:extLst>
              <a:ext uri="{FF2B5EF4-FFF2-40B4-BE49-F238E27FC236}">
                <a16:creationId xmlns:a16="http://schemas.microsoft.com/office/drawing/2014/main" id="{FE9355DC-6270-4017-950F-69F596D95100}"/>
              </a:ext>
            </a:extLst>
          </p:cNvPr>
          <p:cNvSpPr>
            <a:spLocks noGrp="1" noRot="1" noChangeAspect="1"/>
          </p:cNvSpPr>
          <p:nvPr>
            <p:ph type="sldImg"/>
          </p:nvPr>
        </p:nvSpPr>
        <p:spPr/>
      </p:sp>
    </p:spTree>
    <p:extLst>
      <p:ext uri="{BB962C8B-B14F-4D97-AF65-F5344CB8AC3E}">
        <p14:creationId xmlns:p14="http://schemas.microsoft.com/office/powerpoint/2010/main" val="20151311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7872E534-9B96-469B-99C0-8551271B58B1}" type="slidenum">
              <a:rPr lang="en-US"/>
              <a:pPr/>
              <a:t>35</a:t>
            </a:fld>
            <a:endParaRPr lang="en-US" dirty="0"/>
          </a:p>
        </p:txBody>
      </p:sp>
      <p:sp>
        <p:nvSpPr>
          <p:cNvPr id="7" name="Slide Image Placeholder 6">
            <a:extLst>
              <a:ext uri="{FF2B5EF4-FFF2-40B4-BE49-F238E27FC236}">
                <a16:creationId xmlns:a16="http://schemas.microsoft.com/office/drawing/2014/main" id="{73149D03-5269-4884-B41D-F08A0C8D724C}"/>
              </a:ext>
            </a:extLst>
          </p:cNvPr>
          <p:cNvSpPr>
            <a:spLocks noGrp="1" noRot="1" noChangeAspect="1"/>
          </p:cNvSpPr>
          <p:nvPr>
            <p:ph type="sldImg"/>
          </p:nvPr>
        </p:nvSpPr>
        <p:spPr/>
      </p:sp>
    </p:spTree>
    <p:extLst>
      <p:ext uri="{BB962C8B-B14F-4D97-AF65-F5344CB8AC3E}">
        <p14:creationId xmlns:p14="http://schemas.microsoft.com/office/powerpoint/2010/main" val="17628300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7872E534-9B96-469B-99C0-8551271B58B1}" type="slidenum">
              <a:rPr lang="en-US"/>
              <a:pPr/>
              <a:t>36</a:t>
            </a:fld>
            <a:endParaRPr lang="en-US" dirty="0"/>
          </a:p>
        </p:txBody>
      </p:sp>
      <p:sp>
        <p:nvSpPr>
          <p:cNvPr id="7" name="Slide Image Placeholder 6">
            <a:extLst>
              <a:ext uri="{FF2B5EF4-FFF2-40B4-BE49-F238E27FC236}">
                <a16:creationId xmlns:a16="http://schemas.microsoft.com/office/drawing/2014/main" id="{73149D03-5269-4884-B41D-F08A0C8D724C}"/>
              </a:ext>
            </a:extLst>
          </p:cNvPr>
          <p:cNvSpPr>
            <a:spLocks noGrp="1" noRot="1" noChangeAspect="1"/>
          </p:cNvSpPr>
          <p:nvPr>
            <p:ph type="sldImg"/>
          </p:nvPr>
        </p:nvSpPr>
        <p:spPr/>
      </p:sp>
    </p:spTree>
    <p:extLst>
      <p:ext uri="{BB962C8B-B14F-4D97-AF65-F5344CB8AC3E}">
        <p14:creationId xmlns:p14="http://schemas.microsoft.com/office/powerpoint/2010/main" val="25203720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7872E534-9B96-469B-99C0-8551271B58B1}" type="slidenum">
              <a:rPr lang="en-US"/>
              <a:pPr/>
              <a:t>37</a:t>
            </a:fld>
            <a:endParaRPr lang="en-US" dirty="0"/>
          </a:p>
        </p:txBody>
      </p:sp>
      <p:sp>
        <p:nvSpPr>
          <p:cNvPr id="7" name="Slide Image Placeholder 6">
            <a:extLst>
              <a:ext uri="{FF2B5EF4-FFF2-40B4-BE49-F238E27FC236}">
                <a16:creationId xmlns:a16="http://schemas.microsoft.com/office/drawing/2014/main" id="{73149D03-5269-4884-B41D-F08A0C8D724C}"/>
              </a:ext>
            </a:extLst>
          </p:cNvPr>
          <p:cNvSpPr>
            <a:spLocks noGrp="1" noRot="1" noChangeAspect="1"/>
          </p:cNvSpPr>
          <p:nvPr>
            <p:ph type="sldImg"/>
          </p:nvPr>
        </p:nvSpPr>
        <p:spPr/>
      </p:sp>
    </p:spTree>
    <p:extLst>
      <p:ext uri="{BB962C8B-B14F-4D97-AF65-F5344CB8AC3E}">
        <p14:creationId xmlns:p14="http://schemas.microsoft.com/office/powerpoint/2010/main" val="23779878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7872E534-9B96-469B-99C0-8551271B58B1}" type="slidenum">
              <a:rPr lang="en-US"/>
              <a:pPr/>
              <a:t>38</a:t>
            </a:fld>
            <a:endParaRPr lang="en-US" dirty="0"/>
          </a:p>
        </p:txBody>
      </p:sp>
      <p:sp>
        <p:nvSpPr>
          <p:cNvPr id="7" name="Slide Image Placeholder 6">
            <a:extLst>
              <a:ext uri="{FF2B5EF4-FFF2-40B4-BE49-F238E27FC236}">
                <a16:creationId xmlns:a16="http://schemas.microsoft.com/office/drawing/2014/main" id="{73149D03-5269-4884-B41D-F08A0C8D724C}"/>
              </a:ext>
            </a:extLst>
          </p:cNvPr>
          <p:cNvSpPr>
            <a:spLocks noGrp="1" noRot="1" noChangeAspect="1"/>
          </p:cNvSpPr>
          <p:nvPr>
            <p:ph type="sldImg"/>
          </p:nvPr>
        </p:nvSpPr>
        <p:spPr/>
      </p:sp>
    </p:spTree>
    <p:extLst>
      <p:ext uri="{BB962C8B-B14F-4D97-AF65-F5344CB8AC3E}">
        <p14:creationId xmlns:p14="http://schemas.microsoft.com/office/powerpoint/2010/main" val="3789695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7872E534-9B96-469B-99C0-8551271B58B1}" type="slidenum">
              <a:rPr lang="en-US"/>
              <a:pPr/>
              <a:t>39</a:t>
            </a:fld>
            <a:endParaRPr lang="en-US" dirty="0"/>
          </a:p>
        </p:txBody>
      </p:sp>
      <p:sp>
        <p:nvSpPr>
          <p:cNvPr id="7" name="Slide Image Placeholder 6">
            <a:extLst>
              <a:ext uri="{FF2B5EF4-FFF2-40B4-BE49-F238E27FC236}">
                <a16:creationId xmlns:a16="http://schemas.microsoft.com/office/drawing/2014/main" id="{73149D03-5269-4884-B41D-F08A0C8D724C}"/>
              </a:ext>
            </a:extLst>
          </p:cNvPr>
          <p:cNvSpPr>
            <a:spLocks noGrp="1" noRot="1" noChangeAspect="1"/>
          </p:cNvSpPr>
          <p:nvPr>
            <p:ph type="sldImg"/>
          </p:nvPr>
        </p:nvSpPr>
        <p:spPr/>
      </p:sp>
    </p:spTree>
    <p:extLst>
      <p:ext uri="{BB962C8B-B14F-4D97-AF65-F5344CB8AC3E}">
        <p14:creationId xmlns:p14="http://schemas.microsoft.com/office/powerpoint/2010/main" val="42776281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i="0" dirty="0">
              <a:solidFill>
                <a:srgbClr val="212529"/>
              </a:solidFill>
              <a:effectLst/>
              <a:latin typeface="Montserrat"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607955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41</a:t>
            </a:fld>
            <a:endParaRPr lang="en-US"/>
          </a:p>
        </p:txBody>
      </p:sp>
    </p:spTree>
    <p:extLst>
      <p:ext uri="{BB962C8B-B14F-4D97-AF65-F5344CB8AC3E}">
        <p14:creationId xmlns:p14="http://schemas.microsoft.com/office/powerpoint/2010/main" val="490214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4</a:t>
            </a:fld>
            <a:endParaRPr lang="en-US" dirty="0"/>
          </a:p>
        </p:txBody>
      </p:sp>
    </p:spTree>
    <p:extLst>
      <p:ext uri="{BB962C8B-B14F-4D97-AF65-F5344CB8AC3E}">
        <p14:creationId xmlns:p14="http://schemas.microsoft.com/office/powerpoint/2010/main" val="7755140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42</a:t>
            </a:fld>
            <a:endParaRPr lang="en-US"/>
          </a:p>
        </p:txBody>
      </p:sp>
    </p:spTree>
    <p:extLst>
      <p:ext uri="{BB962C8B-B14F-4D97-AF65-F5344CB8AC3E}">
        <p14:creationId xmlns:p14="http://schemas.microsoft.com/office/powerpoint/2010/main" val="2962455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5</a:t>
            </a:fld>
            <a:endParaRPr lang="en-US" dirty="0"/>
          </a:p>
        </p:txBody>
      </p:sp>
    </p:spTree>
    <p:extLst>
      <p:ext uri="{BB962C8B-B14F-4D97-AF65-F5344CB8AC3E}">
        <p14:creationId xmlns:p14="http://schemas.microsoft.com/office/powerpoint/2010/main" val="245995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6</a:t>
            </a:fld>
            <a:endParaRPr lang="en-US" dirty="0"/>
          </a:p>
        </p:txBody>
      </p:sp>
    </p:spTree>
    <p:extLst>
      <p:ext uri="{BB962C8B-B14F-4D97-AF65-F5344CB8AC3E}">
        <p14:creationId xmlns:p14="http://schemas.microsoft.com/office/powerpoint/2010/main" val="522982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7</a:t>
            </a:fld>
            <a:endParaRPr lang="en-US" dirty="0"/>
          </a:p>
        </p:txBody>
      </p:sp>
    </p:spTree>
    <p:extLst>
      <p:ext uri="{BB962C8B-B14F-4D97-AF65-F5344CB8AC3E}">
        <p14:creationId xmlns:p14="http://schemas.microsoft.com/office/powerpoint/2010/main" val="2996276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8</a:t>
            </a:fld>
            <a:endParaRPr lang="en-US" dirty="0"/>
          </a:p>
        </p:txBody>
      </p:sp>
    </p:spTree>
    <p:extLst>
      <p:ext uri="{BB962C8B-B14F-4D97-AF65-F5344CB8AC3E}">
        <p14:creationId xmlns:p14="http://schemas.microsoft.com/office/powerpoint/2010/main" val="1251759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9</a:t>
            </a:fld>
            <a:endParaRPr lang="en-US" dirty="0"/>
          </a:p>
        </p:txBody>
      </p:sp>
    </p:spTree>
    <p:extLst>
      <p:ext uri="{BB962C8B-B14F-4D97-AF65-F5344CB8AC3E}">
        <p14:creationId xmlns:p14="http://schemas.microsoft.com/office/powerpoint/2010/main" val="1320759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7.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Master" Target="../slideMasters/slideMaster8.xml"/><Relationship Id="rId5" Type="http://schemas.openxmlformats.org/officeDocument/2006/relationships/image" Target="../media/image21.svg"/><Relationship Id="rId4" Type="http://schemas.openxmlformats.org/officeDocument/2006/relationships/image" Target="../media/image15.png"/></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21.svg"/><Relationship Id="rId4" Type="http://schemas.openxmlformats.org/officeDocument/2006/relationships/image" Target="../media/image15.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7/28/2022</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017751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a:t>Edit Section Title</a:t>
            </a:r>
          </a:p>
        </p:txBody>
      </p:sp>
      <p:sp>
        <p:nvSpPr>
          <p:cNvPr id="5" name="Date Placeholder 4"/>
          <p:cNvSpPr>
            <a:spLocks noGrp="1"/>
          </p:cNvSpPr>
          <p:nvPr>
            <p:ph type="dt" sz="half" idx="10"/>
          </p:nvPr>
        </p:nvSpPr>
        <p:spPr/>
        <p:txBody>
          <a:bodyPr/>
          <a:lstStyle/>
          <a:p>
            <a:fld id="{6999CA86-F71F-4D16-B294-306C9D630748}" type="datetime1">
              <a:rPr lang="en-US" smtClean="0"/>
              <a:t>7/28/2022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3473042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4126772"/>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5582423"/>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261D47DF-865E-42EC-80EC-108F60589132}" type="datetimeFigureOut">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9801832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1D47DF-865E-42EC-80EC-108F60589132}" type="datetimeFigureOut">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9120735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261D47DF-865E-42EC-80EC-108F60589132}" type="datetimeFigureOut">
              <a:rPr lang="en-US" smtClean="0"/>
              <a:t>7/28/2022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Firth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Firth Level</a:t>
            </a:r>
          </a:p>
        </p:txBody>
      </p:sp>
    </p:spTree>
    <p:extLst>
      <p:ext uri="{BB962C8B-B14F-4D97-AF65-F5344CB8AC3E}">
        <p14:creationId xmlns:p14="http://schemas.microsoft.com/office/powerpoint/2010/main" val="38888367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261D47DF-865E-42EC-80EC-108F60589132}" type="datetimeFigureOut">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09861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261D47DF-865E-42EC-80EC-108F60589132}" type="datetimeFigureOut">
              <a:rPr lang="en-US" smtClean="0"/>
              <a:t>7/28/2022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18111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1D47DF-865E-42EC-80EC-108F60589132}" type="datetimeFigureOut">
              <a:rPr lang="en-US" smtClean="0"/>
              <a:pPr/>
              <a:t>7/28/2022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a:p>
        </p:txBody>
      </p:sp>
    </p:spTree>
    <p:extLst>
      <p:ext uri="{BB962C8B-B14F-4D97-AF65-F5344CB8AC3E}">
        <p14:creationId xmlns:p14="http://schemas.microsoft.com/office/powerpoint/2010/main" val="37723849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1D47DF-865E-42EC-80EC-108F60589132}" type="datetimeFigureOut">
              <a:rPr lang="en-US" smtClean="0"/>
              <a:t>7/28/2022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31033864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1D47DF-865E-42EC-80EC-108F60589132}" type="datetimeFigureOut">
              <a:rPr lang="en-US" smtClean="0"/>
              <a:t>7/28/2022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6429270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1D47DF-865E-42EC-80EC-108F60589132}" type="datetimeFigureOut">
              <a:rPr lang="en-US" smtClean="0"/>
              <a:t>7/28/2022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a:p>
        </p:txBody>
      </p:sp>
    </p:spTree>
    <p:extLst>
      <p:ext uri="{BB962C8B-B14F-4D97-AF65-F5344CB8AC3E}">
        <p14:creationId xmlns:p14="http://schemas.microsoft.com/office/powerpoint/2010/main" val="1358296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7/28/2022</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8884765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1D47DF-865E-42EC-80EC-108F60589132}" type="datetimeFigureOut">
              <a:rPr lang="en-US" smtClean="0"/>
              <a:t>7/28/2022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a:p>
        </p:txBody>
      </p:sp>
    </p:spTree>
    <p:extLst>
      <p:ext uri="{BB962C8B-B14F-4D97-AF65-F5344CB8AC3E}">
        <p14:creationId xmlns:p14="http://schemas.microsoft.com/office/powerpoint/2010/main" val="17381340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261D47DF-865E-42EC-80EC-108F60589132}" type="datetimeFigureOut">
              <a:rPr lang="en-US" smtClean="0"/>
              <a:t>7/28/2022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a:p>
        </p:txBody>
      </p:sp>
    </p:spTree>
    <p:extLst>
      <p:ext uri="{BB962C8B-B14F-4D97-AF65-F5344CB8AC3E}">
        <p14:creationId xmlns:p14="http://schemas.microsoft.com/office/powerpoint/2010/main" val="37988659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261D47DF-865E-42EC-80EC-108F60589132}" type="datetimeFigureOut">
              <a:rPr lang="en-US" smtClean="0"/>
              <a:t>7/28/2022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a:t>Contact Communications for custom timelines</a:t>
            </a:r>
          </a:p>
        </p:txBody>
      </p:sp>
    </p:spTree>
    <p:extLst>
      <p:ext uri="{BB962C8B-B14F-4D97-AF65-F5344CB8AC3E}">
        <p14:creationId xmlns:p14="http://schemas.microsoft.com/office/powerpoint/2010/main" val="8674971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261D47DF-865E-42EC-80EC-108F60589132}" type="datetimeFigureOut">
              <a:rPr lang="en-US" smtClean="0"/>
              <a:t>7/28/2022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01</a:t>
            </a:r>
          </a:p>
        </p:txBody>
      </p:sp>
      <p:pic>
        <p:nvPicPr>
          <p:cNvPr id="31" name="Graphic 30" title="callout"/>
          <p:cNvPicPr>
            <a:picLocks noChangeAspect="1"/>
          </p:cNvPicPr>
          <p:nvPr userDrawn="1"/>
        </p:nvPicPr>
        <p:blipFill>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a:t>Contact Communications for custom timelines</a:t>
            </a:r>
          </a:p>
        </p:txBody>
      </p:sp>
    </p:spTree>
    <p:extLst>
      <p:ext uri="{BB962C8B-B14F-4D97-AF65-F5344CB8AC3E}">
        <p14:creationId xmlns:p14="http://schemas.microsoft.com/office/powerpoint/2010/main" val="1964879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D47DF-865E-42EC-80EC-108F60589132}" type="datetimeFigureOut">
              <a:rPr lang="en-US" smtClean="0"/>
              <a:t>7/28/2022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1132534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6053293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5501970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6553347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9" name="Picture 8" descr="Two colleagues planning on board with sticky notes">
            <a:extLst>
              <a:ext uri="{FF2B5EF4-FFF2-40B4-BE49-F238E27FC236}">
                <a16:creationId xmlns:a16="http://schemas.microsoft.com/office/drawing/2014/main" id="{7941ABFF-6756-4489-9B1F-0435AD00AC5A}"/>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5571791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9" name="Picture 8" descr="Industrial worker welding">
            <a:extLst>
              <a:ext uri="{FF2B5EF4-FFF2-40B4-BE49-F238E27FC236}">
                <a16:creationId xmlns:a16="http://schemas.microsoft.com/office/drawing/2014/main" id="{0E227E49-1F85-4E5C-913B-C7CC4D255D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145644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7/28/2022</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5879290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6" name="Picture 5" descr="School girl holding up chemistry flask with blue liquid">
            <a:extLst>
              <a:ext uri="{FF2B5EF4-FFF2-40B4-BE49-F238E27FC236}">
                <a16:creationId xmlns:a16="http://schemas.microsoft.com/office/drawing/2014/main" id="{AF2094AF-F8DC-4672-BAFE-8F7F9ED5BA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2626949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descr="Teacher explaining hands-on equipment to class">
            <a:extLst>
              <a:ext uri="{FF2B5EF4-FFF2-40B4-BE49-F238E27FC236}">
                <a16:creationId xmlns:a16="http://schemas.microsoft.com/office/drawing/2014/main" id="{1FC3CEEC-5D2A-4635-9502-4DA9DA7F6B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4757638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3" name="Picture 2" descr="College students at graduation">
            <a:extLst>
              <a:ext uri="{FF2B5EF4-FFF2-40B4-BE49-F238E27FC236}">
                <a16:creationId xmlns:a16="http://schemas.microsoft.com/office/drawing/2014/main" id="{E9AB2A98-9FDA-4AB5-B740-C931ED6B6D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545"/>
            <a:ext cx="12178225" cy="6846455"/>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2912495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344ECD5F-4DF7-437B-8395-C239F521C956}" type="datetime1">
              <a:rPr lang="en-US" smtClean="0"/>
              <a:t>7/28/2022</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2859130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5832CC21-DE3E-4187-AE63-B854D1DBD9D2}" type="datetime1">
              <a:rPr lang="en-US" smtClean="0"/>
              <a:t>7/28/2022</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9675835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61DC1CAD-7CC7-4028-93D6-BA2450358BC2}" type="datetime1">
              <a:rPr lang="en-US" smtClean="0"/>
              <a:t>7/28/2022</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2590536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C9F46A3C-8CC4-4511-A435-1E85F5935591}" type="datetime1">
              <a:rPr lang="en-US" smtClean="0"/>
              <a:t>7/28/2022</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900989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2C5BFE8-DF7B-41EE-8A30-3BE55333C421}" type="datetime1">
              <a:rPr lang="en-US" smtClean="0"/>
              <a:t>7/28/2022</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41780541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EF905CA0-EF36-4D6C-AAAC-764CE9C52242}" type="datetime1">
              <a:rPr lang="en-US" smtClean="0"/>
              <a:t>7/28/2022</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4605590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87EC4CA-DABC-4432-A970-F182D40BF308}" type="datetime1">
              <a:rPr lang="en-US" smtClean="0"/>
              <a:t>7/28/2022</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439374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7/28/2022</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8579403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65C71CA5-1400-4600-BEA9-E71211A71EF1}" type="datetime1">
              <a:rPr lang="en-US" smtClean="0"/>
              <a:t>7/28/2022</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2119334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AE36AE3E-C256-43B2-8C8E-11C43784AC22}" type="datetime1">
              <a:rPr lang="en-US" smtClean="0"/>
              <a:t>7/28/2022</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5959677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B52760C-B530-48FD-9DB8-29ED46357950}" type="datetime1">
              <a:rPr lang="en-US" smtClean="0"/>
              <a:t>7/28/2022</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31065682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678967C9-F50F-47BA-ABC2-1E150D5F5D9E}" type="datetime1">
              <a:rPr lang="en-US" smtClean="0"/>
              <a:t>7/28/2022</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11262223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472764F2-22AF-4333-A8EE-86C4BE90205D}" type="datetime1">
              <a:rPr lang="en-US" smtClean="0"/>
              <a:t>7/28/2022</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0833744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4DF93D29-80D2-4144-B5FE-B34E58C9A418}" type="datetime1">
              <a:rPr lang="en-US" smtClean="0"/>
              <a:t>7/28/2022</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1393712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51450C51-A992-44D4-840F-1FD401724DD8}" type="datetime1">
              <a:rPr lang="en-US" smtClean="0"/>
              <a:t>7/28/2022</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7/28/2022</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2857782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63A8737E-175C-474E-A4BC-98D62A973413}" type="datetime1">
              <a:rPr lang="en-US" smtClean="0"/>
              <a:t>7/28/2022</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9822406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2E66B5AD-5EB3-423B-AD1B-7A53C7ED7711}" type="datetime1">
              <a:rPr lang="en-US" smtClean="0"/>
              <a:t>7/28/2022</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22924168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231B8E11-8C17-43F8-8B3C-EDE64420AFBA}" type="datetime1">
              <a:rPr lang="en-US" smtClean="0"/>
              <a:t>7/28/2022</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7/28/2022</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139483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7/28/2022</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0157514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4A5DF20A-39F0-499D-9A47-2596531EBCD9}" type="datetime1">
              <a:rPr lang="en-US" smtClean="0"/>
              <a:t>7/28/2022</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9804722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930AB07F-33F6-4825-AB1C-0947CF263065}" type="datetime1">
              <a:rPr lang="en-US" smtClean="0"/>
              <a:t>7/28/2022</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4355590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B5695690-B561-4CEE-A5CA-4CE1780F336E}" type="datetime1">
              <a:rPr lang="en-US" smtClean="0"/>
              <a:t>7/28/2022</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988816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25A1733-D94D-4610-AC24-43488A6F9083}" type="datetime1">
              <a:rPr lang="en-US" smtClean="0"/>
              <a:t>7/28/2022</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0351346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6D2EEB2-CF6F-42D5-A243-DF95329D9E93}" type="datetime1">
              <a:rPr lang="en-US" smtClean="0">
                <a:solidFill>
                  <a:schemeClr val="accent1">
                    <a:lumMod val="60000"/>
                    <a:lumOff val="40000"/>
                  </a:schemeClr>
                </a:solidFill>
              </a:rPr>
              <a:t>7/28/2022</a:t>
            </a:fld>
            <a:endParaRPr lang="en-US">
              <a:solidFill>
                <a:schemeClr val="accent1">
                  <a:lumMod val="60000"/>
                  <a:lumOff val="40000"/>
                </a:schemeClr>
              </a:solidFill>
            </a:endParaRPr>
          </a:p>
        </p:txBody>
      </p:sp>
      <p:sp>
        <p:nvSpPr>
          <p:cNvPr id="4" name="Footer Placeholder 3"/>
          <p:cNvSpPr>
            <a:spLocks noGrp="1"/>
          </p:cNvSpPr>
          <p:nvPr>
            <p:ph type="ftr" sz="quarter" idx="11"/>
          </p:nvPr>
        </p:nvSpPr>
        <p:spPr/>
        <p:txBody>
          <a:bodyPr/>
          <a:lstStyle/>
          <a:p>
            <a:endParaRPr lang="en-US">
              <a:solidFill>
                <a:schemeClr val="accent1">
                  <a:lumMod val="60000"/>
                  <a:lumOff val="40000"/>
                </a:schemeClr>
              </a:solidFill>
            </a:endParaRPr>
          </a:p>
        </p:txBody>
      </p:sp>
    </p:spTree>
    <p:extLst>
      <p:ext uri="{BB962C8B-B14F-4D97-AF65-F5344CB8AC3E}">
        <p14:creationId xmlns:p14="http://schemas.microsoft.com/office/powerpoint/2010/main" val="161869167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AA57E8A-E7FF-4BB9-94A3-C1C1244E584D}"/>
              </a:ext>
            </a:extLst>
          </p:cNvPr>
          <p:cNvSpPr/>
          <p:nvPr userDrawn="1"/>
        </p:nvSpPr>
        <p:spPr>
          <a:xfrm>
            <a:off x="426" y="0"/>
            <a:ext cx="12191574" cy="875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250ED1C-13DC-4B8E-A994-0B8F83C7D7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211" y="99500"/>
            <a:ext cx="1382662" cy="691331"/>
          </a:xfrm>
          <a:prstGeom prst="rect">
            <a:avLst/>
          </a:prstGeom>
        </p:spPr>
      </p:pic>
      <p:sp>
        <p:nvSpPr>
          <p:cNvPr id="8" name="Title 1">
            <a:extLst>
              <a:ext uri="{FF2B5EF4-FFF2-40B4-BE49-F238E27FC236}">
                <a16:creationId xmlns:a16="http://schemas.microsoft.com/office/drawing/2014/main" id="{B4AE6BA1-FDD9-41C8-BCE1-C380CE4BCDA8}"/>
              </a:ext>
            </a:extLst>
          </p:cNvPr>
          <p:cNvSpPr>
            <a:spLocks noGrp="1"/>
          </p:cNvSpPr>
          <p:nvPr>
            <p:ph type="title" hasCustomPrompt="1"/>
          </p:nvPr>
        </p:nvSpPr>
        <p:spPr>
          <a:xfrm>
            <a:off x="1556714" y="84700"/>
            <a:ext cx="10515600" cy="751350"/>
          </a:xfrm>
        </p:spPr>
        <p:txBody>
          <a:bodyPr>
            <a:normAutofit/>
          </a:bodyPr>
          <a:lstStyle>
            <a:lvl1pPr>
              <a:defRPr sz="3600">
                <a:solidFill>
                  <a:schemeClr val="tx2"/>
                </a:solidFill>
                <a:latin typeface="+mn-lt"/>
              </a:defRPr>
            </a:lvl1pPr>
          </a:lstStyle>
          <a:p>
            <a:r>
              <a:rPr lang="en-US"/>
              <a:t>Click to add header</a:t>
            </a:r>
          </a:p>
        </p:txBody>
      </p:sp>
      <p:sp>
        <p:nvSpPr>
          <p:cNvPr id="2" name="Date Placeholder 1">
            <a:extLst>
              <a:ext uri="{FF2B5EF4-FFF2-40B4-BE49-F238E27FC236}">
                <a16:creationId xmlns:a16="http://schemas.microsoft.com/office/drawing/2014/main" id="{3B032792-A36D-4354-A8ED-88A3AA4EF42D}"/>
              </a:ext>
            </a:extLst>
          </p:cNvPr>
          <p:cNvSpPr>
            <a:spLocks noGrp="1"/>
          </p:cNvSpPr>
          <p:nvPr>
            <p:ph type="dt" sz="half" idx="10"/>
          </p:nvPr>
        </p:nvSpPr>
        <p:spPr/>
        <p:txBody>
          <a:bodyPr/>
          <a:lstStyle/>
          <a:p>
            <a:fld id="{FA6A0AD2-53AF-4D84-8AC9-3DBC493F2F75}" type="datetimeFigureOut">
              <a:rPr lang="en-US" smtClean="0"/>
              <a:t>7/28/2022</a:t>
            </a:fld>
            <a:endParaRPr lang="en-US"/>
          </a:p>
        </p:txBody>
      </p:sp>
      <p:sp>
        <p:nvSpPr>
          <p:cNvPr id="3" name="Footer Placeholder 2">
            <a:extLst>
              <a:ext uri="{FF2B5EF4-FFF2-40B4-BE49-F238E27FC236}">
                <a16:creationId xmlns:a16="http://schemas.microsoft.com/office/drawing/2014/main" id="{0C023F20-ADD6-4D5A-9D36-A1DC143D3E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55EB77-DECA-4FDB-A420-2A45DFBF030F}"/>
              </a:ext>
            </a:extLst>
          </p:cNvPr>
          <p:cNvSpPr>
            <a:spLocks noGrp="1"/>
          </p:cNvSpPr>
          <p:nvPr>
            <p:ph type="sldNum" sz="quarter" idx="12"/>
          </p:nvPr>
        </p:nvSpPr>
        <p:spPr/>
        <p:txBody>
          <a:bodyPr/>
          <a:lstStyle/>
          <a:p>
            <a:fld id="{69C126A4-BD19-47E2-8A0E-0DE1B9D8C925}" type="slidenum">
              <a:rPr lang="en-US" smtClean="0"/>
              <a:t>‹#›</a:t>
            </a:fld>
            <a:endParaRPr lang="en-US"/>
          </a:p>
        </p:txBody>
      </p:sp>
      <p:sp>
        <p:nvSpPr>
          <p:cNvPr id="12" name="Content Placeholder 11">
            <a:extLst>
              <a:ext uri="{FF2B5EF4-FFF2-40B4-BE49-F238E27FC236}">
                <a16:creationId xmlns:a16="http://schemas.microsoft.com/office/drawing/2014/main" id="{211207D7-6EA4-4125-80C5-64C4C51DA1CB}"/>
              </a:ext>
            </a:extLst>
          </p:cNvPr>
          <p:cNvSpPr>
            <a:spLocks noGrp="1"/>
          </p:cNvSpPr>
          <p:nvPr>
            <p:ph sz="quarter" idx="13"/>
          </p:nvPr>
        </p:nvSpPr>
        <p:spPr>
          <a:xfrm>
            <a:off x="238125" y="1481137"/>
            <a:ext cx="3590925" cy="3895725"/>
          </a:xfrm>
          <a:prstGeom prst="rect">
            <a:avLst/>
          </a:prstGeom>
        </p:spPr>
        <p:txBody>
          <a:bodyPr/>
          <a:lstStyle>
            <a:lvl1pPr>
              <a:defRPr b="1"/>
            </a:lvl1pPr>
            <a:lvl3pPr marL="1143000" indent="-228600">
              <a:buFont typeface="Arial" panose="020B0604020202020204" pitchFamily="34" charset="0"/>
              <a:buChar char="•"/>
              <a:defRPr/>
            </a:lvl3pPr>
            <a:lvl4pPr marL="1657350" indent="-285750">
              <a:buSzPct val="65000"/>
              <a:buFont typeface="Courier New" panose="02070309020205020404"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5DB7B06A-69E7-4385-A698-B4A9293EFEB3}"/>
              </a:ext>
            </a:extLst>
          </p:cNvPr>
          <p:cNvSpPr>
            <a:spLocks noGrp="1"/>
          </p:cNvSpPr>
          <p:nvPr>
            <p:ph sz="quarter" idx="14"/>
          </p:nvPr>
        </p:nvSpPr>
        <p:spPr>
          <a:xfrm>
            <a:off x="4300537" y="1481137"/>
            <a:ext cx="3590925" cy="3895725"/>
          </a:xfrm>
          <a:prstGeom prst="rect">
            <a:avLst/>
          </a:prstGeom>
        </p:spPr>
        <p:txBody>
          <a:bodyPr/>
          <a:lstStyle>
            <a:lvl1pPr>
              <a:defRPr b="1"/>
            </a:lvl1pPr>
            <a:lvl3pPr marL="1143000" indent="-228600">
              <a:buFont typeface="Arial" panose="020B0604020202020204" pitchFamily="34" charset="0"/>
              <a:buChar char="•"/>
              <a:defRPr/>
            </a:lvl3pPr>
            <a:lvl4pPr marL="1600200" indent="-228600">
              <a:buSzPct val="65000"/>
              <a:buFont typeface="Courier New" panose="02070309020205020404"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a:extLst>
              <a:ext uri="{FF2B5EF4-FFF2-40B4-BE49-F238E27FC236}">
                <a16:creationId xmlns:a16="http://schemas.microsoft.com/office/drawing/2014/main" id="{98400619-AAE7-4E95-9B27-AE246A1AF97A}"/>
              </a:ext>
            </a:extLst>
          </p:cNvPr>
          <p:cNvSpPr>
            <a:spLocks noGrp="1"/>
          </p:cNvSpPr>
          <p:nvPr>
            <p:ph sz="quarter" idx="15"/>
          </p:nvPr>
        </p:nvSpPr>
        <p:spPr>
          <a:xfrm>
            <a:off x="8362949" y="1481136"/>
            <a:ext cx="3590925" cy="3895725"/>
          </a:xfrm>
          <a:prstGeom prst="rect">
            <a:avLst/>
          </a:prstGeom>
        </p:spPr>
        <p:txBody>
          <a:bodyPr/>
          <a:lstStyle>
            <a:lvl1pPr>
              <a:defRPr b="1"/>
            </a:lvl1pPr>
            <a:lvl3pPr marL="1143000" indent="-228600">
              <a:buFont typeface="Arial" panose="020B0604020202020204" pitchFamily="34" charset="0"/>
              <a:buChar char="•"/>
              <a:defRPr/>
            </a:lvl3pPr>
            <a:lvl4pPr marL="1600200" indent="-228600">
              <a:buSzPct val="65000"/>
              <a:buFont typeface="Courier New" panose="02070309020205020404"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54417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11875" y="1268412"/>
            <a:ext cx="12192000" cy="5589588"/>
          </a:xfrm>
        </p:spPr>
        <p:txBody>
          <a:bodyPr/>
          <a:lstStyle>
            <a:lvl1pPr>
              <a:defRPr>
                <a:latin typeface="Open Sans" panose="020B0606030504020204"/>
              </a:defRPr>
            </a:lvl1pPr>
          </a:lstStyle>
          <a:p>
            <a:endParaRPr lang="en-US"/>
          </a:p>
        </p:txBody>
      </p:sp>
      <p:sp>
        <p:nvSpPr>
          <p:cNvPr id="2" name="Title 1"/>
          <p:cNvSpPr>
            <a:spLocks noGrp="1"/>
          </p:cNvSpPr>
          <p:nvPr>
            <p:ph type="ctrTitle" hasCustomPrompt="1"/>
          </p:nvPr>
        </p:nvSpPr>
        <p:spPr>
          <a:xfrm>
            <a:off x="1524000" y="2858441"/>
            <a:ext cx="9144000" cy="1455651"/>
          </a:xfrm>
          <a:solidFill>
            <a:schemeClr val="bg1">
              <a:lumMod val="95000"/>
            </a:schemeClr>
          </a:solidFill>
        </p:spPr>
        <p:txBody>
          <a:bodyPr anchor="ctr">
            <a:normAutofit/>
          </a:bodyPr>
          <a:lstStyle>
            <a:lvl1pPr algn="ctr">
              <a:defRPr sz="4200" b="1">
                <a:solidFill>
                  <a:srgbClr val="3C6EBE"/>
                </a:solidFill>
                <a:latin typeface="Open Sans" panose="020B0606030504020204"/>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1800" b="1" spc="105" baseline="0">
                <a:solidFill>
                  <a:srgbClr val="44546A"/>
                </a:solidFill>
                <a:latin typeface="Open Sans" panose="020B0606030504020204"/>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EDIT MASTER SUBTITLE</a:t>
            </a:r>
          </a:p>
        </p:txBody>
      </p:sp>
      <p:sp>
        <p:nvSpPr>
          <p:cNvPr id="4" name="Date Placeholder 3"/>
          <p:cNvSpPr>
            <a:spLocks noGrp="1"/>
          </p:cNvSpPr>
          <p:nvPr>
            <p:ph type="dt" sz="half" idx="10"/>
          </p:nvPr>
        </p:nvSpPr>
        <p:spPr/>
        <p:txBody>
          <a:bodyPr/>
          <a:lstStyle>
            <a:lvl1pPr>
              <a:defRPr>
                <a:latin typeface="Open Sans" panose="020B0606030504020204"/>
              </a:defRPr>
            </a:lvl1pPr>
          </a:lstStyle>
          <a:p>
            <a:fld id="{D957AE6E-8C98-4164-87BD-E54F22AEFC9C}" type="datetime1">
              <a:rPr lang="en-US" smtClean="0"/>
              <a:pPr/>
              <a:t>7/28/2022</a:t>
            </a:fld>
            <a:endParaRPr lang="en-US"/>
          </a:p>
        </p:txBody>
      </p:sp>
      <p:sp>
        <p:nvSpPr>
          <p:cNvPr id="5" name="Footer Placeholder 4"/>
          <p:cNvSpPr>
            <a:spLocks noGrp="1"/>
          </p:cNvSpPr>
          <p:nvPr>
            <p:ph type="ftr" sz="quarter" idx="11"/>
          </p:nvPr>
        </p:nvSpPr>
        <p:spPr/>
        <p:txBody>
          <a:bodyPr/>
          <a:lstStyle>
            <a:lvl1pPr>
              <a:defRPr>
                <a:latin typeface="Open Sans" panose="020B0606030504020204"/>
              </a:defRPr>
            </a:lvl1pPr>
          </a:lstStyle>
          <a:p>
            <a:endParaRPr lang="en-US"/>
          </a:p>
        </p:txBody>
      </p:sp>
      <p:sp>
        <p:nvSpPr>
          <p:cNvPr id="6" name="Slide Number Placeholder 5"/>
          <p:cNvSpPr>
            <a:spLocks noGrp="1"/>
          </p:cNvSpPr>
          <p:nvPr>
            <p:ph type="sldNum" sz="quarter" idx="12"/>
          </p:nvPr>
        </p:nvSpPr>
        <p:spPr/>
        <p:txBody>
          <a:bodyPr/>
          <a:lstStyle>
            <a:lvl1pPr>
              <a:defRPr>
                <a:latin typeface="Open Sans" panose="020B0606030504020204"/>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6625493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4950" b="1">
                <a:solidFill>
                  <a:srgbClr val="3C6EBE"/>
                </a:solidFill>
                <a:latin typeface="Open Sans" panose="020B0606030504020204"/>
                <a:cs typeface="Calibri" panose="020F0502020204030204" pitchFamily="34" charset="0"/>
              </a:defRPr>
            </a:lvl1pPr>
          </a:lstStyle>
          <a:p>
            <a:r>
              <a:rPr lang="en-US"/>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1800" b="1" spc="150" baseline="0">
                <a:solidFill>
                  <a:srgbClr val="44546A"/>
                </a:solidFill>
                <a:latin typeface="Open Sans" panose="020B0606030504020204"/>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838200" y="6529137"/>
            <a:ext cx="2743200" cy="192338"/>
          </a:xfrm>
        </p:spPr>
        <p:txBody>
          <a:bodyPr/>
          <a:lstStyle>
            <a:lvl1pPr>
              <a:defRPr>
                <a:latin typeface="Open Sans" panose="020B0606030504020204"/>
              </a:defRPr>
            </a:lvl1pPr>
          </a:lstStyle>
          <a:p>
            <a:fld id="{86D8F86B-02CB-4045-BDB1-2B031E2F7395}" type="datetime1">
              <a:rPr lang="en-US" smtClean="0"/>
              <a:pPr/>
              <a:t>7/28/2022</a:t>
            </a:fld>
            <a:endParaRPr lang="en-US"/>
          </a:p>
        </p:txBody>
      </p:sp>
      <p:sp>
        <p:nvSpPr>
          <p:cNvPr id="5" name="Footer Placeholder 4"/>
          <p:cNvSpPr>
            <a:spLocks noGrp="1"/>
          </p:cNvSpPr>
          <p:nvPr>
            <p:ph type="ftr" sz="quarter" idx="11"/>
          </p:nvPr>
        </p:nvSpPr>
        <p:spPr/>
        <p:txBody>
          <a:bodyPr/>
          <a:lstStyle>
            <a:lvl1pPr>
              <a:defRPr>
                <a:latin typeface="Open Sans" panose="020B0606030504020204"/>
              </a:defRPr>
            </a:lvl1pPr>
          </a:lstStyle>
          <a:p>
            <a:endParaRPr lang="en-US"/>
          </a:p>
        </p:txBody>
      </p:sp>
      <p:sp>
        <p:nvSpPr>
          <p:cNvPr id="6" name="Slide Number Placeholder 5"/>
          <p:cNvSpPr>
            <a:spLocks noGrp="1"/>
          </p:cNvSpPr>
          <p:nvPr>
            <p:ph type="sldNum" sz="quarter" idx="12"/>
          </p:nvPr>
        </p:nvSpPr>
        <p:spPr/>
        <p:txBody>
          <a:bodyPr/>
          <a:lstStyle>
            <a:lvl1pPr>
              <a:defRPr>
                <a:latin typeface="Open Sans" panose="020B0606030504020204"/>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2602445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4" y="243951"/>
            <a:ext cx="10009367" cy="710206"/>
          </a:xfrm>
        </p:spPr>
        <p:txBody>
          <a:bodyPr/>
          <a:lstStyle>
            <a:lvl1pPr>
              <a:defRPr>
                <a:latin typeface="Open Sans" panose="020B0606030504020204"/>
              </a:defRPr>
            </a:lvl1pPr>
          </a:lstStyle>
          <a:p>
            <a:r>
              <a:rPr lang="en-US"/>
              <a:t>Click to edit Master title style</a:t>
            </a:r>
          </a:p>
        </p:txBody>
      </p:sp>
      <p:sp>
        <p:nvSpPr>
          <p:cNvPr id="5" name="Date Placeholder 4"/>
          <p:cNvSpPr>
            <a:spLocks noGrp="1"/>
          </p:cNvSpPr>
          <p:nvPr>
            <p:ph type="dt" sz="half" idx="10"/>
          </p:nvPr>
        </p:nvSpPr>
        <p:spPr/>
        <p:txBody>
          <a:bodyPr/>
          <a:lstStyle>
            <a:lvl1pPr>
              <a:defRPr>
                <a:latin typeface="Open Sans" panose="020B0606030504020204"/>
              </a:defRPr>
            </a:lvl1pPr>
          </a:lstStyle>
          <a:p>
            <a:fld id="{E81B60EA-8DA5-45F4-9750-DC84A0A8E9DC}" type="datetime1">
              <a:rPr lang="en-US" smtClean="0"/>
              <a:pPr/>
              <a:t>7/28/2022</a:t>
            </a:fld>
            <a:endParaRPr lang="en-US"/>
          </a:p>
        </p:txBody>
      </p:sp>
      <p:sp>
        <p:nvSpPr>
          <p:cNvPr id="6" name="Footer Placeholder 5"/>
          <p:cNvSpPr>
            <a:spLocks noGrp="1"/>
          </p:cNvSpPr>
          <p:nvPr>
            <p:ph type="ftr" sz="quarter" idx="11"/>
          </p:nvPr>
        </p:nvSpPr>
        <p:spPr/>
        <p:txBody>
          <a:bodyPr/>
          <a:lstStyle>
            <a:lvl1pPr>
              <a:defRPr>
                <a:latin typeface="Open Sans" panose="020B0606030504020204"/>
              </a:defRPr>
            </a:lvl1pPr>
          </a:lstStyle>
          <a:p>
            <a:endParaRPr lang="en-US"/>
          </a:p>
        </p:txBody>
      </p:sp>
      <p:sp>
        <p:nvSpPr>
          <p:cNvPr id="7" name="Slide Number Placeholder 6"/>
          <p:cNvSpPr>
            <a:spLocks noGrp="1"/>
          </p:cNvSpPr>
          <p:nvPr>
            <p:ph type="sldNum" sz="quarter" idx="12"/>
          </p:nvPr>
        </p:nvSpPr>
        <p:spPr/>
        <p:txBody>
          <a:bodyPr/>
          <a:lstStyle>
            <a:lvl1pPr>
              <a:defRPr>
                <a:latin typeface="Open Sans" panose="020B0606030504020204"/>
              </a:defRPr>
            </a:lvl1pPr>
          </a:lstStyle>
          <a:p>
            <a:fld id="{0088AB57-2DBE-44A3-AE96-942C49E954BF}" type="slidenum">
              <a:rPr lang="en-US" smtClean="0"/>
              <a:pPr/>
              <a:t>‹#›</a:t>
            </a:fld>
            <a:endParaRPr lang="en-US"/>
          </a:p>
        </p:txBody>
      </p:sp>
      <p:sp>
        <p:nvSpPr>
          <p:cNvPr id="8" name="Content Placeholder 2"/>
          <p:cNvSpPr>
            <a:spLocks noGrp="1"/>
          </p:cNvSpPr>
          <p:nvPr>
            <p:ph sz="half" idx="13"/>
          </p:nvPr>
        </p:nvSpPr>
        <p:spPr>
          <a:xfrm>
            <a:off x="1037904" y="1881361"/>
            <a:ext cx="4937761" cy="4023359"/>
          </a:xfrm>
        </p:spPr>
        <p:txBody>
          <a:bodyPr/>
          <a:lstStyle>
            <a:lvl1pPr marL="0" indent="0">
              <a:buFont typeface="Arial" panose="020B0604020202020204" pitchFamily="34" charset="0"/>
              <a:buNone/>
              <a:defRPr b="1" i="0">
                <a:solidFill>
                  <a:schemeClr val="tx1"/>
                </a:solidFill>
                <a:latin typeface="Open Sans" panose="020B0606030504020204"/>
                <a:cs typeface="Calibri" panose="020F0502020204030204" pitchFamily="34" charset="0"/>
              </a:defRPr>
            </a:lvl1pPr>
            <a:lvl2pPr>
              <a:defRPr i="0">
                <a:solidFill>
                  <a:schemeClr val="tx1"/>
                </a:solidFill>
                <a:latin typeface="Open Sans" panose="020B0606030504020204"/>
                <a:cs typeface="Calibri" panose="020F0502020204030204" pitchFamily="34" charset="0"/>
              </a:defRPr>
            </a:lvl2pPr>
            <a:lvl3pPr>
              <a:defRPr i="0">
                <a:solidFill>
                  <a:schemeClr val="tx1"/>
                </a:solidFill>
                <a:latin typeface="Open Sans" panose="020B0606030504020204"/>
                <a:cs typeface="Calibri" panose="020F0502020204030204" pitchFamily="34" charset="0"/>
              </a:defRPr>
            </a:lvl3pPr>
            <a:lvl4pPr marL="1200150" indent="-171450">
              <a:buFont typeface="Wingdings" pitchFamily="2" charset="2"/>
              <a:buChar char="§"/>
              <a:defRPr i="0" baseline="0">
                <a:solidFill>
                  <a:schemeClr val="tx1"/>
                </a:solidFill>
                <a:latin typeface="Open Sans" panose="020B0606030504020204"/>
                <a:cs typeface="Calibri" panose="020F0502020204030204" pitchFamily="34" charset="0"/>
              </a:defRPr>
            </a:lvl4pPr>
            <a:lvl5pPr>
              <a:defRPr i="0">
                <a:solidFill>
                  <a:schemeClr val="tx1"/>
                </a:solidFill>
                <a:latin typeface="Open Sans" panose="020B0606030504020204"/>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61"/>
            <a:ext cx="4937760" cy="4023359"/>
          </a:xfrm>
        </p:spPr>
        <p:txBody>
          <a:bodyPr/>
          <a:lstStyle>
            <a:lvl1pPr marL="342900" indent="-342900">
              <a:buFont typeface="Arial" panose="020B0604020202020204" pitchFamily="34" charset="0"/>
              <a:buChar char="•"/>
              <a:defRPr b="1" i="0">
                <a:solidFill>
                  <a:schemeClr val="tx1"/>
                </a:solidFill>
                <a:latin typeface="Open Sans" panose="020B0606030504020204"/>
                <a:cs typeface="Calibri" panose="020F0502020204030204" pitchFamily="34" charset="0"/>
              </a:defRPr>
            </a:lvl1pPr>
            <a:lvl2pPr>
              <a:defRPr i="0">
                <a:solidFill>
                  <a:schemeClr val="tx1"/>
                </a:solidFill>
                <a:latin typeface="Open Sans" panose="020B0606030504020204"/>
                <a:cs typeface="Calibri" panose="020F0502020204030204" pitchFamily="34" charset="0"/>
              </a:defRPr>
            </a:lvl2pPr>
            <a:lvl3pPr>
              <a:defRPr i="0">
                <a:solidFill>
                  <a:schemeClr val="tx1"/>
                </a:solidFill>
                <a:latin typeface="Open Sans" panose="020B0606030504020204"/>
                <a:cs typeface="Calibri" panose="020F0502020204030204" pitchFamily="34" charset="0"/>
              </a:defRPr>
            </a:lvl3pPr>
            <a:lvl4pPr>
              <a:defRPr i="0">
                <a:solidFill>
                  <a:schemeClr val="tx1"/>
                </a:solidFill>
                <a:latin typeface="Open Sans" panose="020B0606030504020204"/>
                <a:cs typeface="Calibri" panose="020F0502020204030204" pitchFamily="34" charset="0"/>
              </a:defRPr>
            </a:lvl4pPr>
            <a:lvl5pPr>
              <a:defRPr i="0">
                <a:solidFill>
                  <a:schemeClr val="tx1"/>
                </a:solidFill>
                <a:latin typeface="Open Sans" panose="020B0606030504020204"/>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140387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1755914" y="373916"/>
            <a:ext cx="9597887" cy="710206"/>
          </a:xfrm>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b="0">
                <a:latin typeface="Open Sans" panose="020B0606030504020204"/>
              </a:defRPr>
            </a:lvl1pPr>
          </a:lstStyle>
          <a:p>
            <a:fld id="{222B297E-D315-480E-80F0-FD977F37182A}" type="datetime1">
              <a:rPr lang="en-US" smtClean="0"/>
              <a:pPr/>
              <a:t>7/28/2022</a:t>
            </a:fld>
            <a:endParaRPr lang="en-US"/>
          </a:p>
        </p:txBody>
      </p:sp>
      <p:sp>
        <p:nvSpPr>
          <p:cNvPr id="5" name="Footer Placeholder 4"/>
          <p:cNvSpPr>
            <a:spLocks noGrp="1"/>
          </p:cNvSpPr>
          <p:nvPr>
            <p:ph type="ftr" sz="quarter" idx="11"/>
          </p:nvPr>
        </p:nvSpPr>
        <p:spPr/>
        <p:txBody>
          <a:bodyPr/>
          <a:lstStyle>
            <a:lvl1pPr>
              <a:defRPr>
                <a:latin typeface="Open Sans" panose="020B0606030504020204"/>
              </a:defRPr>
            </a:lvl1pPr>
          </a:lstStyle>
          <a:p>
            <a:endParaRPr lang="en-US"/>
          </a:p>
        </p:txBody>
      </p:sp>
      <p:sp>
        <p:nvSpPr>
          <p:cNvPr id="6" name="Slide Number Placeholder 5"/>
          <p:cNvSpPr>
            <a:spLocks noGrp="1"/>
          </p:cNvSpPr>
          <p:nvPr>
            <p:ph type="sldNum" sz="quarter" idx="12"/>
          </p:nvPr>
        </p:nvSpPr>
        <p:spPr/>
        <p:txBody>
          <a:bodyPr/>
          <a:lstStyle>
            <a:lvl1pPr>
              <a:defRPr>
                <a:latin typeface="Open Sans" panose="020B0606030504020204"/>
              </a:defRPr>
            </a:lvl1pPr>
          </a:lstStyle>
          <a:p>
            <a:fld id="{0088AB57-2DBE-44A3-AE96-942C49E954BF}" type="slidenum">
              <a:rPr lang="en-US" smtClean="0"/>
              <a:pPr/>
              <a:t>‹#›</a:t>
            </a:fld>
            <a:endParaRPr lang="en-US"/>
          </a:p>
        </p:txBody>
      </p:sp>
      <p:sp>
        <p:nvSpPr>
          <p:cNvPr id="7" name="Content Placeholder 2"/>
          <p:cNvSpPr>
            <a:spLocks noGrp="1"/>
          </p:cNvSpPr>
          <p:nvPr>
            <p:ph idx="13"/>
          </p:nvPr>
        </p:nvSpPr>
        <p:spPr>
          <a:xfrm>
            <a:off x="624446" y="1441646"/>
            <a:ext cx="10515599" cy="4302459"/>
          </a:xfrm>
        </p:spPr>
        <p:txBody>
          <a:bodyPr/>
          <a:lstStyle>
            <a:lvl1pPr marL="0" indent="0">
              <a:buNone/>
              <a:defRPr b="1">
                <a:latin typeface="Open Sans" panose="020B0606030504020204"/>
                <a:cs typeface="Calibri" panose="020F0502020204030204" pitchFamily="34" charset="0"/>
              </a:defRPr>
            </a:lvl1pPr>
            <a:lvl2pPr marL="514350" indent="-171450">
              <a:buClr>
                <a:srgbClr val="DA3E26"/>
              </a:buClr>
              <a:buFont typeface="Wingdings" panose="05000000000000000000" pitchFamily="2" charset="2"/>
              <a:buChar char="§"/>
              <a:defRPr>
                <a:latin typeface="Open Sans" panose="020B0606030504020204"/>
                <a:cs typeface="Calibri" panose="020F0502020204030204" pitchFamily="34" charset="0"/>
              </a:defRPr>
            </a:lvl2pPr>
            <a:lvl3pPr>
              <a:buClr>
                <a:srgbClr val="4472C4"/>
              </a:buClr>
              <a:defRPr>
                <a:latin typeface="Open Sans" panose="020B0606030504020204"/>
                <a:cs typeface="Calibri" panose="020F0502020204030204" pitchFamily="34" charset="0"/>
              </a:defRPr>
            </a:lvl3pPr>
            <a:lvl4pPr marL="1200150" indent="-171450">
              <a:buClr>
                <a:srgbClr val="C00000"/>
              </a:buClr>
              <a:buFont typeface="Wingdings" pitchFamily="2" charset="2"/>
              <a:buChar char="§"/>
              <a:defRPr>
                <a:latin typeface="Open Sans" panose="020B0606030504020204"/>
                <a:cs typeface="Calibri" panose="020F0502020204030204" pitchFamily="34" charset="0"/>
              </a:defRPr>
            </a:lvl4pPr>
            <a:lvl5pPr>
              <a:buClr>
                <a:srgbClr val="DA3E26"/>
              </a:buClr>
              <a:defRPr>
                <a:latin typeface="Open Sans" panose="020B0606030504020204"/>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2923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7/28/2022</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80501722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91"/>
            <a:ext cx="9574715"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lvl1pPr>
              <a:defRPr>
                <a:latin typeface="Open Sans" panose="020B0606030504020204"/>
              </a:defRPr>
            </a:lvl1pPr>
          </a:lstStyle>
          <a:p>
            <a:fld id="{A5462507-EBE2-4A8F-92C3-DA0DB49B8B6A}" type="datetime1">
              <a:rPr lang="en-US" smtClean="0"/>
              <a:pPr/>
              <a:t>7/28/2022</a:t>
            </a:fld>
            <a:endParaRPr lang="en-US"/>
          </a:p>
        </p:txBody>
      </p:sp>
      <p:sp>
        <p:nvSpPr>
          <p:cNvPr id="8" name="Footer Placeholder 7"/>
          <p:cNvSpPr>
            <a:spLocks noGrp="1"/>
          </p:cNvSpPr>
          <p:nvPr>
            <p:ph type="ftr" sz="quarter" idx="11"/>
          </p:nvPr>
        </p:nvSpPr>
        <p:spPr/>
        <p:txBody>
          <a:bodyPr/>
          <a:lstStyle>
            <a:lvl1pPr>
              <a:defRPr>
                <a:latin typeface="Open Sans" panose="020B0606030504020204"/>
              </a:defRPr>
            </a:lvl1pPr>
          </a:lstStyle>
          <a:p>
            <a:endParaRPr lang="en-US"/>
          </a:p>
        </p:txBody>
      </p:sp>
      <p:sp>
        <p:nvSpPr>
          <p:cNvPr id="9" name="Slide Number Placeholder 8"/>
          <p:cNvSpPr>
            <a:spLocks noGrp="1"/>
          </p:cNvSpPr>
          <p:nvPr>
            <p:ph type="sldNum" sz="quarter" idx="12"/>
          </p:nvPr>
        </p:nvSpPr>
        <p:spPr/>
        <p:txBody>
          <a:bodyPr/>
          <a:lstStyle>
            <a:lvl1pPr>
              <a:defRPr>
                <a:latin typeface="Open Sans" panose="020B0606030504020204"/>
              </a:defRPr>
            </a:lvl1pPr>
          </a:lstStyle>
          <a:p>
            <a:fld id="{0088AB57-2DBE-44A3-AE96-942C49E954BF}" type="slidenum">
              <a:rPr lang="en-US" smtClean="0"/>
              <a:pPr/>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panose="020B0606030504020204"/>
                <a:cs typeface="Calibri" panose="020F0502020204030204" pitchFamily="34" charset="0"/>
              </a:defRPr>
            </a:lvl1pPr>
            <a:lvl2pPr marL="514350" indent="-171450">
              <a:buClr>
                <a:srgbClr val="DA3E26"/>
              </a:buClr>
              <a:buFont typeface="Wingdings" panose="05000000000000000000" pitchFamily="2" charset="2"/>
              <a:buChar char="§"/>
              <a:defRPr>
                <a:latin typeface="Open Sans" panose="020B0606030504020204"/>
                <a:cs typeface="Calibri" panose="020F0502020204030204" pitchFamily="34" charset="0"/>
              </a:defRPr>
            </a:lvl2pPr>
            <a:lvl3pPr>
              <a:buClr>
                <a:srgbClr val="4472C4"/>
              </a:buClr>
              <a:defRPr>
                <a:latin typeface="Open Sans" panose="020B0606030504020204"/>
                <a:cs typeface="Calibri" panose="020F0502020204030204" pitchFamily="34" charset="0"/>
              </a:defRPr>
            </a:lvl3pPr>
            <a:lvl4pPr marL="1200150" indent="-171450">
              <a:buClr>
                <a:srgbClr val="C00000"/>
              </a:buClr>
              <a:buFont typeface="Wingdings" pitchFamily="2" charset="2"/>
              <a:buChar char="§"/>
              <a:defRPr>
                <a:latin typeface="Open Sans" panose="020B0606030504020204"/>
                <a:cs typeface="Calibri" panose="020F0502020204030204" pitchFamily="34" charset="0"/>
              </a:defRPr>
            </a:lvl4pPr>
            <a:lvl5pPr>
              <a:buClr>
                <a:srgbClr val="DA3E26"/>
              </a:buClr>
              <a:defRPr>
                <a:latin typeface="Open Sans" panose="020B0606030504020204"/>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panose="020B0606030504020204"/>
                <a:cs typeface="Calibri" panose="020F0502020204030204" pitchFamily="34" charset="0"/>
              </a:defRPr>
            </a:lvl1pPr>
            <a:lvl2pPr marL="514350" indent="-171450">
              <a:buClr>
                <a:srgbClr val="DA3E26"/>
              </a:buClr>
              <a:buFont typeface="Wingdings" panose="05000000000000000000" pitchFamily="2" charset="2"/>
              <a:buChar char="§"/>
              <a:defRPr>
                <a:latin typeface="Open Sans" panose="020B0606030504020204"/>
                <a:cs typeface="Calibri" panose="020F0502020204030204" pitchFamily="34" charset="0"/>
              </a:defRPr>
            </a:lvl2pPr>
            <a:lvl3pPr>
              <a:buClr>
                <a:srgbClr val="4472C4"/>
              </a:buClr>
              <a:defRPr>
                <a:latin typeface="Open Sans" panose="020B0606030504020204"/>
                <a:cs typeface="Calibri" panose="020F0502020204030204" pitchFamily="34" charset="0"/>
              </a:defRPr>
            </a:lvl3pPr>
            <a:lvl4pPr marL="1200150" indent="-171450">
              <a:buClr>
                <a:srgbClr val="C00000"/>
              </a:buClr>
              <a:buFont typeface="Wingdings" pitchFamily="2" charset="2"/>
              <a:buChar char="§"/>
              <a:defRPr>
                <a:latin typeface="Open Sans" panose="020B0606030504020204"/>
                <a:cs typeface="Calibri" panose="020F0502020204030204" pitchFamily="34" charset="0"/>
              </a:defRPr>
            </a:lvl4pPr>
            <a:lvl5pPr>
              <a:buClr>
                <a:srgbClr val="DA3E26"/>
              </a:buClr>
              <a:defRPr b="0">
                <a:latin typeface="Open Sans" panose="020B0606030504020204"/>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541397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a:xfrm>
            <a:off x="1755914" y="200033"/>
            <a:ext cx="9597887"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Open Sans" panose="020B0606030504020204"/>
              </a:defRPr>
            </a:lvl1pPr>
          </a:lstStyle>
          <a:p>
            <a:fld id="{9F1D598F-BD5A-4CCC-8902-3524A15422EA}" type="datetime1">
              <a:rPr lang="en-US" smtClean="0"/>
              <a:pPr/>
              <a:t>7/28/2022</a:t>
            </a:fld>
            <a:endParaRPr lang="en-US"/>
          </a:p>
        </p:txBody>
      </p:sp>
      <p:sp>
        <p:nvSpPr>
          <p:cNvPr id="4" name="Footer Placeholder 3"/>
          <p:cNvSpPr>
            <a:spLocks noGrp="1"/>
          </p:cNvSpPr>
          <p:nvPr>
            <p:ph type="ftr" sz="quarter" idx="11"/>
          </p:nvPr>
        </p:nvSpPr>
        <p:spPr/>
        <p:txBody>
          <a:bodyPr/>
          <a:lstStyle>
            <a:lvl1pPr>
              <a:defRPr>
                <a:latin typeface="Open Sans" panose="020B0606030504020204"/>
              </a:defRPr>
            </a:lvl1pPr>
          </a:lstStyle>
          <a:p>
            <a:endParaRPr lang="en-US"/>
          </a:p>
        </p:txBody>
      </p:sp>
      <p:sp>
        <p:nvSpPr>
          <p:cNvPr id="5" name="Slide Number Placeholder 4"/>
          <p:cNvSpPr>
            <a:spLocks noGrp="1"/>
          </p:cNvSpPr>
          <p:nvPr>
            <p:ph type="sldNum" sz="quarter" idx="12"/>
          </p:nvPr>
        </p:nvSpPr>
        <p:spPr/>
        <p:txBody>
          <a:bodyPr/>
          <a:lstStyle>
            <a:lvl1pPr>
              <a:defRPr>
                <a:latin typeface="Open Sans" panose="020B0606030504020204"/>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48215484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61D123-4E3C-4836-AB30-72F836E91E0A}" type="datetime1">
              <a:rPr lang="en-US" smtClean="0"/>
              <a:t>7/28/2022</a:t>
            </a:fld>
            <a:endParaRPr lang="en-US"/>
          </a:p>
        </p:txBody>
      </p:sp>
      <p:sp>
        <p:nvSpPr>
          <p:cNvPr id="4" name="Footer Placeholder 3"/>
          <p:cNvSpPr>
            <a:spLocks noGrp="1"/>
          </p:cNvSpPr>
          <p:nvPr>
            <p:ph type="ftr" sz="quarter" idx="11"/>
          </p:nvPr>
        </p:nvSpPr>
        <p:spPr/>
        <p:txBody>
          <a:bodyPr/>
          <a:lstStyle>
            <a:lvl1pPr>
              <a:defRPr>
                <a:latin typeface="Open Sans" panose="020B0606030504020204"/>
              </a:defRPr>
            </a:lvl1pPr>
          </a:lstStyle>
          <a:p>
            <a:endParaRPr lang="en-US"/>
          </a:p>
        </p:txBody>
      </p:sp>
      <p:sp>
        <p:nvSpPr>
          <p:cNvPr id="5" name="Slide Number Placeholder 4"/>
          <p:cNvSpPr>
            <a:spLocks noGrp="1"/>
          </p:cNvSpPr>
          <p:nvPr>
            <p:ph type="sldNum" sz="quarter" idx="12"/>
          </p:nvPr>
        </p:nvSpPr>
        <p:spPr/>
        <p:txBody>
          <a:bodyPr/>
          <a:lstStyle>
            <a:lvl1pPr>
              <a:defRPr>
                <a:latin typeface="Open Sans" panose="020B0606030504020204"/>
              </a:defRPr>
            </a:lvl1pPr>
          </a:lstStyle>
          <a:p>
            <a:fld id="{0088AB57-2DBE-44A3-AE96-942C49E954BF}" type="slidenum">
              <a:rPr lang="en-US" smtClean="0"/>
              <a:pPr/>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cs typeface="Calibri" panose="020F0502020204030204" pitchFamily="34" charset="0"/>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cs typeface="Calibri" panose="020F0502020204030204" pitchFamily="34" charset="0"/>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4315236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Open Sans" panose="020B0606030504020204"/>
              </a:defRPr>
            </a:lvl1pPr>
          </a:lstStyle>
          <a:p>
            <a:fld id="{7595F4F2-557B-47D6-9CDD-755A8855659B}" type="datetime1">
              <a:rPr lang="en-US" smtClean="0"/>
              <a:pPr/>
              <a:t>7/28/2022</a:t>
            </a:fld>
            <a:endParaRPr lang="en-US"/>
          </a:p>
        </p:txBody>
      </p:sp>
      <p:sp>
        <p:nvSpPr>
          <p:cNvPr id="4" name="Footer Placeholder 3"/>
          <p:cNvSpPr>
            <a:spLocks noGrp="1"/>
          </p:cNvSpPr>
          <p:nvPr>
            <p:ph type="ftr" sz="quarter" idx="11"/>
          </p:nvPr>
        </p:nvSpPr>
        <p:spPr/>
        <p:txBody>
          <a:bodyPr/>
          <a:lstStyle>
            <a:lvl1pPr>
              <a:defRPr>
                <a:latin typeface="Open Sans" panose="020B0606030504020204"/>
              </a:defRPr>
            </a:lvl1pPr>
          </a:lstStyle>
          <a:p>
            <a:endParaRPr lang="en-US"/>
          </a:p>
        </p:txBody>
      </p:sp>
      <p:sp>
        <p:nvSpPr>
          <p:cNvPr id="5" name="Slide Number Placeholder 4"/>
          <p:cNvSpPr>
            <a:spLocks noGrp="1"/>
          </p:cNvSpPr>
          <p:nvPr>
            <p:ph type="sldNum" sz="quarter" idx="12"/>
          </p:nvPr>
        </p:nvSpPr>
        <p:spPr/>
        <p:txBody>
          <a:bodyPr/>
          <a:lstStyle>
            <a:lvl1pPr>
              <a:defRPr>
                <a:latin typeface="Open Sans" panose="020B0606030504020204"/>
              </a:defRPr>
            </a:lvl1pPr>
          </a:lstStyle>
          <a:p>
            <a:fld id="{0088AB57-2DBE-44A3-AE96-942C49E954BF}" type="slidenum">
              <a:rPr lang="en-US" smtClean="0"/>
              <a:pPr/>
              <a:t>‹#›</a:t>
            </a:fld>
            <a:endParaRPr lang="en-US"/>
          </a:p>
        </p:txBody>
      </p:sp>
      <p:sp>
        <p:nvSpPr>
          <p:cNvPr id="6" name="Content Placeholder 3"/>
          <p:cNvSpPr>
            <a:spLocks noGrp="1"/>
          </p:cNvSpPr>
          <p:nvPr>
            <p:ph sz="half" idx="2"/>
          </p:nvPr>
        </p:nvSpPr>
        <p:spPr>
          <a:xfrm>
            <a:off x="423863" y="1687517"/>
            <a:ext cx="3429000" cy="2113877"/>
          </a:xfrm>
        </p:spPr>
        <p:txBody>
          <a:bodyPr/>
          <a:lstStyle>
            <a:lvl1pPr marL="0" indent="0">
              <a:buNone/>
              <a:defRPr b="0">
                <a:latin typeface="Open Sans" panose="020B0606030504020204"/>
                <a:cs typeface="Calibri" panose="020F0502020204030204" pitchFamily="34" charset="0"/>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9" y="1687516"/>
            <a:ext cx="3429000" cy="2113877"/>
          </a:xfrm>
        </p:spPr>
        <p:txBody>
          <a:bodyPr/>
          <a:lstStyle>
            <a:lvl1pPr marL="0" indent="0">
              <a:buNone/>
              <a:defRPr b="0">
                <a:latin typeface="Open Sans" panose="020B0606030504020204"/>
                <a:cs typeface="Calibri" panose="020F0502020204030204" pitchFamily="34" charset="0"/>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6"/>
            <a:ext cx="3429000" cy="2113877"/>
          </a:xfrm>
        </p:spPr>
        <p:txBody>
          <a:bodyPr/>
          <a:lstStyle>
            <a:lvl1pPr marL="0" indent="0">
              <a:buNone/>
              <a:defRPr b="0">
                <a:latin typeface="Open Sans" panose="020B0606030504020204"/>
                <a:cs typeface="Calibri" panose="020F0502020204030204" pitchFamily="34" charset="0"/>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3" y="4108328"/>
            <a:ext cx="3429000" cy="2113877"/>
          </a:xfrm>
        </p:spPr>
        <p:txBody>
          <a:bodyPr/>
          <a:lstStyle>
            <a:lvl1pPr marL="0" indent="0">
              <a:buNone/>
              <a:defRPr b="0">
                <a:latin typeface="Open Sans" panose="020B0606030504020204"/>
                <a:cs typeface="Calibri" panose="020F0502020204030204" pitchFamily="34" charset="0"/>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9" y="4108327"/>
            <a:ext cx="3429000" cy="2113877"/>
          </a:xfrm>
        </p:spPr>
        <p:txBody>
          <a:bodyPr/>
          <a:lstStyle>
            <a:lvl1pPr marL="0" indent="0">
              <a:buNone/>
              <a:defRPr b="0">
                <a:latin typeface="Open Sans" panose="020B0606030504020204"/>
                <a:cs typeface="Calibri" panose="020F0502020204030204" pitchFamily="34" charset="0"/>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7"/>
            <a:ext cx="3429000" cy="2113877"/>
          </a:xfrm>
        </p:spPr>
        <p:txBody>
          <a:bodyPr/>
          <a:lstStyle>
            <a:lvl1pPr marL="0" indent="0">
              <a:buNone/>
              <a:defRPr b="0">
                <a:latin typeface="Open Sans" panose="020B0606030504020204"/>
                <a:cs typeface="Calibri" panose="020F0502020204030204" pitchFamily="34" charset="0"/>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207406351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Open Sans" panose="020B0606030504020204"/>
              </a:defRPr>
            </a:lvl1pPr>
          </a:lstStyle>
          <a:p>
            <a:fld id="{8F2FE83C-1CEF-4DF5-B0BB-EA69CBDD49A7}" type="datetime1">
              <a:rPr lang="en-US" smtClean="0"/>
              <a:pPr/>
              <a:t>7/28/2022</a:t>
            </a:fld>
            <a:endParaRPr lang="en-US"/>
          </a:p>
        </p:txBody>
      </p:sp>
      <p:sp>
        <p:nvSpPr>
          <p:cNvPr id="4" name="Footer Placeholder 3"/>
          <p:cNvSpPr>
            <a:spLocks noGrp="1"/>
          </p:cNvSpPr>
          <p:nvPr>
            <p:ph type="ftr" sz="quarter" idx="11"/>
          </p:nvPr>
        </p:nvSpPr>
        <p:spPr/>
        <p:txBody>
          <a:bodyPr/>
          <a:lstStyle>
            <a:lvl1pPr>
              <a:defRPr>
                <a:latin typeface="Open Sans" panose="020B0606030504020204"/>
              </a:defRPr>
            </a:lvl1pPr>
          </a:lstStyle>
          <a:p>
            <a:endParaRPr lang="en-US"/>
          </a:p>
        </p:txBody>
      </p:sp>
      <p:sp>
        <p:nvSpPr>
          <p:cNvPr id="5" name="Slide Number Placeholder 4"/>
          <p:cNvSpPr>
            <a:spLocks noGrp="1"/>
          </p:cNvSpPr>
          <p:nvPr>
            <p:ph type="sldNum" sz="quarter" idx="12"/>
          </p:nvPr>
        </p:nvSpPr>
        <p:spPr>
          <a:xfrm>
            <a:off x="8610599" y="6517880"/>
            <a:ext cx="2743200" cy="192338"/>
          </a:xfrm>
        </p:spPr>
        <p:txBody>
          <a:bodyPr/>
          <a:lstStyle>
            <a:lvl1pPr>
              <a:defRPr>
                <a:latin typeface="Open Sans" panose="020B0606030504020204"/>
              </a:defRPr>
            </a:lvl1pPr>
          </a:lstStyle>
          <a:p>
            <a:fld id="{0088AB57-2DBE-44A3-AE96-942C49E954BF}" type="slidenum">
              <a:rPr lang="en-US" smtClean="0"/>
              <a:pPr/>
              <a:t>‹#›</a:t>
            </a:fld>
            <a:endParaRPr lang="en-US"/>
          </a:p>
        </p:txBody>
      </p:sp>
      <p:sp>
        <p:nvSpPr>
          <p:cNvPr id="11" name="Content Placeholder 10"/>
          <p:cNvSpPr>
            <a:spLocks noGrp="1"/>
          </p:cNvSpPr>
          <p:nvPr>
            <p:ph sz="quarter" idx="14"/>
          </p:nvPr>
        </p:nvSpPr>
        <p:spPr>
          <a:xfrm>
            <a:off x="385765" y="1563757"/>
            <a:ext cx="5534025" cy="4644538"/>
          </a:xfrm>
        </p:spPr>
        <p:txBody>
          <a:bodyPr/>
          <a:lstStyle>
            <a:lvl1pPr marL="0" indent="0">
              <a:buNone/>
              <a:defRPr>
                <a:latin typeface="Open Sans" panose="020B0606030504020204"/>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6566066" y="1563757"/>
            <a:ext cx="5101055" cy="4644538"/>
          </a:xfrm>
          <a:solidFill>
            <a:srgbClr val="0D6CB9"/>
          </a:solidFill>
        </p:spPr>
        <p:txBody>
          <a:bodyPr lIns="365760" tIns="365760" rIns="365760" bIns="365760"/>
          <a:lstStyle>
            <a:lvl1pPr marL="0" indent="0">
              <a:buNone/>
              <a:defRPr>
                <a:solidFill>
                  <a:schemeClr val="bg1"/>
                </a:solidFill>
                <a:latin typeface="Open Sans" panose="020B0606030504020204"/>
                <a:cs typeface="Calibri" panose="020F0502020204030204" pitchFamily="34" charset="0"/>
              </a:defRPr>
            </a:lvl1pPr>
          </a:lstStyle>
          <a:p>
            <a:pPr lvl="0"/>
            <a:endParaRPr lang="en-US"/>
          </a:p>
        </p:txBody>
      </p:sp>
    </p:spTree>
    <p:extLst>
      <p:ext uri="{BB962C8B-B14F-4D97-AF65-F5344CB8AC3E}">
        <p14:creationId xmlns:p14="http://schemas.microsoft.com/office/powerpoint/2010/main" val="3895836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Open Sans" panose="020B0606030504020204"/>
              </a:defRPr>
            </a:lvl1pPr>
          </a:lstStyle>
          <a:p>
            <a:fld id="{8F2FE83C-1CEF-4DF5-B0BB-EA69CBDD49A7}" type="datetime1">
              <a:rPr lang="en-US" smtClean="0"/>
              <a:pPr/>
              <a:t>7/28/2022</a:t>
            </a:fld>
            <a:endParaRPr lang="en-US"/>
          </a:p>
        </p:txBody>
      </p:sp>
      <p:sp>
        <p:nvSpPr>
          <p:cNvPr id="4" name="Footer Placeholder 3"/>
          <p:cNvSpPr>
            <a:spLocks noGrp="1"/>
          </p:cNvSpPr>
          <p:nvPr>
            <p:ph type="ftr" sz="quarter" idx="11"/>
          </p:nvPr>
        </p:nvSpPr>
        <p:spPr/>
        <p:txBody>
          <a:bodyPr/>
          <a:lstStyle>
            <a:lvl1pPr>
              <a:defRPr>
                <a:latin typeface="Open Sans" panose="020B0606030504020204"/>
              </a:defRPr>
            </a:lvl1pPr>
          </a:lstStyle>
          <a:p>
            <a:endParaRPr lang="en-US"/>
          </a:p>
        </p:txBody>
      </p:sp>
      <p:sp>
        <p:nvSpPr>
          <p:cNvPr id="5" name="Slide Number Placeholder 4"/>
          <p:cNvSpPr>
            <a:spLocks noGrp="1"/>
          </p:cNvSpPr>
          <p:nvPr>
            <p:ph type="sldNum" sz="quarter" idx="12"/>
          </p:nvPr>
        </p:nvSpPr>
        <p:spPr/>
        <p:txBody>
          <a:bodyPr/>
          <a:lstStyle>
            <a:lvl1pPr>
              <a:defRPr>
                <a:latin typeface="Open Sans" panose="020B0606030504020204"/>
              </a:defRPr>
            </a:lvl1pPr>
          </a:lstStyle>
          <a:p>
            <a:fld id="{0088AB57-2DBE-44A3-AE96-942C49E954BF}" type="slidenum">
              <a:rPr lang="en-US" smtClean="0"/>
              <a:pPr/>
              <a:t>‹#›</a:t>
            </a:fld>
            <a:endParaRPr lang="en-US"/>
          </a:p>
        </p:txBody>
      </p:sp>
      <p:sp>
        <p:nvSpPr>
          <p:cNvPr id="11" name="Content Placeholder 10"/>
          <p:cNvSpPr>
            <a:spLocks noGrp="1"/>
          </p:cNvSpPr>
          <p:nvPr>
            <p:ph sz="quarter" idx="14"/>
          </p:nvPr>
        </p:nvSpPr>
        <p:spPr>
          <a:xfrm>
            <a:off x="5848700" y="1563757"/>
            <a:ext cx="5534025" cy="4644538"/>
          </a:xfrm>
        </p:spPr>
        <p:txBody>
          <a:bodyPr/>
          <a:lstStyle>
            <a:lvl1pPr marL="0" indent="0">
              <a:buNone/>
              <a:defRPr>
                <a:latin typeface="Open Sans" panose="020B0606030504020204"/>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388290" y="1563757"/>
            <a:ext cx="5101055" cy="4644538"/>
          </a:xfrm>
          <a:solidFill>
            <a:srgbClr val="0D6CB9"/>
          </a:solidFill>
        </p:spPr>
        <p:txBody>
          <a:bodyPr lIns="365760" tIns="365760" rIns="365760" bIns="365760"/>
          <a:lstStyle>
            <a:lvl1pPr marL="0" indent="0">
              <a:buNone/>
              <a:defRPr>
                <a:solidFill>
                  <a:schemeClr val="bg1"/>
                </a:solidFill>
                <a:latin typeface="Open Sans" panose="020B0606030504020204"/>
                <a:cs typeface="Calibri" panose="020F0502020204030204" pitchFamily="34" charset="0"/>
              </a:defRPr>
            </a:lvl1pPr>
          </a:lstStyle>
          <a:p>
            <a:pPr lvl="0"/>
            <a:endParaRPr lang="en-US"/>
          </a:p>
        </p:txBody>
      </p:sp>
    </p:spTree>
    <p:extLst>
      <p:ext uri="{BB962C8B-B14F-4D97-AF65-F5344CB8AC3E}">
        <p14:creationId xmlns:p14="http://schemas.microsoft.com/office/powerpoint/2010/main" val="41239158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Open Sans" panose="020B0606030504020204"/>
              </a:defRPr>
            </a:lvl1pPr>
          </a:lstStyle>
          <a:p>
            <a:fld id="{642DF664-5670-40EF-B7C2-80D38C8F3D2F}" type="datetime1">
              <a:rPr lang="en-US" smtClean="0"/>
              <a:pPr/>
              <a:t>7/28/2022</a:t>
            </a:fld>
            <a:endParaRPr lang="en-US"/>
          </a:p>
        </p:txBody>
      </p:sp>
      <p:sp>
        <p:nvSpPr>
          <p:cNvPr id="4" name="Footer Placeholder 3"/>
          <p:cNvSpPr>
            <a:spLocks noGrp="1"/>
          </p:cNvSpPr>
          <p:nvPr>
            <p:ph type="ftr" sz="quarter" idx="11"/>
          </p:nvPr>
        </p:nvSpPr>
        <p:spPr/>
        <p:txBody>
          <a:bodyPr/>
          <a:lstStyle>
            <a:lvl1pPr>
              <a:defRPr>
                <a:latin typeface="Open Sans" panose="020B0606030504020204"/>
              </a:defRPr>
            </a:lvl1pPr>
          </a:lstStyle>
          <a:p>
            <a:endParaRPr lang="en-US"/>
          </a:p>
        </p:txBody>
      </p:sp>
      <p:sp>
        <p:nvSpPr>
          <p:cNvPr id="5" name="Slide Number Placeholder 4"/>
          <p:cNvSpPr>
            <a:spLocks noGrp="1"/>
          </p:cNvSpPr>
          <p:nvPr>
            <p:ph type="sldNum" sz="quarter" idx="12"/>
          </p:nvPr>
        </p:nvSpPr>
        <p:spPr/>
        <p:txBody>
          <a:bodyPr/>
          <a:lstStyle>
            <a:lvl1pPr>
              <a:defRPr>
                <a:latin typeface="Open Sans" panose="020B0606030504020204"/>
              </a:defRPr>
            </a:lvl1pPr>
          </a:lstStyle>
          <a:p>
            <a:fld id="{0088AB57-2DBE-44A3-AE96-942C49E954BF}" type="slidenum">
              <a:rPr lang="en-US" smtClean="0"/>
              <a:pPr/>
              <a:t>‹#›</a:t>
            </a:fld>
            <a:endParaRPr lang="en-US"/>
          </a:p>
        </p:txBody>
      </p:sp>
      <p:sp>
        <p:nvSpPr>
          <p:cNvPr id="8" name="Content Placeholder 7"/>
          <p:cNvSpPr>
            <a:spLocks noGrp="1"/>
          </p:cNvSpPr>
          <p:nvPr>
            <p:ph sz="quarter" idx="13"/>
          </p:nvPr>
        </p:nvSpPr>
        <p:spPr>
          <a:xfrm>
            <a:off x="6096001" y="1620838"/>
            <a:ext cx="5534025" cy="4603750"/>
          </a:xfrm>
        </p:spPr>
        <p:txBody>
          <a:bodyPr/>
          <a:lstStyle>
            <a:lvl1pPr marL="0" indent="0">
              <a:buNone/>
              <a:defRPr>
                <a:latin typeface="Open Sans" panose="020B0606030504020204"/>
                <a:cs typeface="Calibri" panose="020F0502020204030204" pitchFamily="34" charset="0"/>
              </a:defRPr>
            </a:lvl1pPr>
          </a:lstStyle>
          <a:p>
            <a:pPr lvl="0"/>
            <a:endParaRPr lang="en-US"/>
          </a:p>
        </p:txBody>
      </p:sp>
      <p:sp>
        <p:nvSpPr>
          <p:cNvPr id="11" name="Text Placeholder 10"/>
          <p:cNvSpPr>
            <a:spLocks noGrp="1"/>
          </p:cNvSpPr>
          <p:nvPr>
            <p:ph type="body" sz="quarter" idx="14"/>
          </p:nvPr>
        </p:nvSpPr>
        <p:spPr>
          <a:xfrm>
            <a:off x="518194" y="1620838"/>
            <a:ext cx="5101055" cy="4603750"/>
          </a:xfrm>
        </p:spPr>
        <p:txBody>
          <a:bodyPr anchor="t"/>
          <a:lstStyle>
            <a:lvl1pPr marL="0" indent="0">
              <a:buNone/>
              <a:defRPr>
                <a:solidFill>
                  <a:schemeClr val="tx1"/>
                </a:solidFill>
                <a:latin typeface="Open Sans" panose="020B0606030504020204"/>
                <a:cs typeface="Calibri" panose="020F0502020204030204" pitchFamily="34" charset="0"/>
              </a:defRPr>
            </a:lvl1pPr>
          </a:lstStyle>
          <a:p>
            <a:pPr lvl="0"/>
            <a:endParaRPr lang="en-US"/>
          </a:p>
        </p:txBody>
      </p:sp>
    </p:spTree>
    <p:extLst>
      <p:ext uri="{BB962C8B-B14F-4D97-AF65-F5344CB8AC3E}">
        <p14:creationId xmlns:p14="http://schemas.microsoft.com/office/powerpoint/2010/main" val="25757712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91"/>
            <a:ext cx="9574715"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lvl1pPr>
              <a:defRPr>
                <a:latin typeface="Open Sans" panose="020B0606030504020204"/>
              </a:defRPr>
            </a:lvl1pPr>
          </a:lstStyle>
          <a:p>
            <a:fld id="{7C77715E-A812-4800-BF93-C4EBEFF9B187}" type="datetime1">
              <a:rPr lang="en-US" smtClean="0"/>
              <a:pPr/>
              <a:t>7/28/2022</a:t>
            </a:fld>
            <a:endParaRPr lang="en-US"/>
          </a:p>
        </p:txBody>
      </p:sp>
      <p:sp>
        <p:nvSpPr>
          <p:cNvPr id="8" name="Footer Placeholder 7"/>
          <p:cNvSpPr>
            <a:spLocks noGrp="1"/>
          </p:cNvSpPr>
          <p:nvPr>
            <p:ph type="ftr" sz="quarter" idx="11"/>
          </p:nvPr>
        </p:nvSpPr>
        <p:spPr/>
        <p:txBody>
          <a:bodyPr/>
          <a:lstStyle>
            <a:lvl1pPr>
              <a:defRPr>
                <a:latin typeface="Open Sans" panose="020B0606030504020204"/>
              </a:defRPr>
            </a:lvl1pPr>
          </a:lstStyle>
          <a:p>
            <a:endParaRPr lang="en-US"/>
          </a:p>
        </p:txBody>
      </p:sp>
      <p:sp>
        <p:nvSpPr>
          <p:cNvPr id="9" name="Slide Number Placeholder 8"/>
          <p:cNvSpPr>
            <a:spLocks noGrp="1"/>
          </p:cNvSpPr>
          <p:nvPr>
            <p:ph type="sldNum" sz="quarter" idx="12"/>
          </p:nvPr>
        </p:nvSpPr>
        <p:spPr/>
        <p:txBody>
          <a:bodyPr/>
          <a:lstStyle>
            <a:lvl1pPr>
              <a:defRPr>
                <a:latin typeface="Open Sans" panose="020B0606030504020204"/>
              </a:defRPr>
            </a:lvl1pPr>
          </a:lstStyle>
          <a:p>
            <a:fld id="{0088AB57-2DBE-44A3-AE96-942C49E954BF}" type="slidenum">
              <a:rPr lang="en-US" smtClean="0"/>
              <a:pPr/>
              <a:t>‹#›</a:t>
            </a:fld>
            <a:endParaRPr lang="en-US"/>
          </a:p>
        </p:txBody>
      </p:sp>
      <p:sp>
        <p:nvSpPr>
          <p:cNvPr id="10" name="Picture Placeholder 6"/>
          <p:cNvSpPr>
            <a:spLocks noGrp="1"/>
          </p:cNvSpPr>
          <p:nvPr>
            <p:ph type="pic" sz="quarter" idx="13"/>
          </p:nvPr>
        </p:nvSpPr>
        <p:spPr>
          <a:xfrm>
            <a:off x="401641" y="1645920"/>
            <a:ext cx="11379991" cy="3648710"/>
          </a:xfrm>
        </p:spPr>
        <p:txBody>
          <a:bodyPr/>
          <a:lstStyle>
            <a:lvl1pPr marL="0" indent="0">
              <a:buFontTx/>
              <a:buNone/>
              <a:defRPr>
                <a:latin typeface="Open Sans" panose="020B0606030504020204"/>
                <a:cs typeface="Calibri" panose="020F0502020204030204" pitchFamily="34" charset="0"/>
              </a:defRPr>
            </a:lvl1pPr>
          </a:lstStyle>
          <a:p>
            <a:endParaRPr lang="en-US"/>
          </a:p>
        </p:txBody>
      </p:sp>
      <p:sp>
        <p:nvSpPr>
          <p:cNvPr id="11" name="Text Placeholder 11"/>
          <p:cNvSpPr>
            <a:spLocks noGrp="1"/>
          </p:cNvSpPr>
          <p:nvPr>
            <p:ph type="body" sz="quarter" idx="14"/>
          </p:nvPr>
        </p:nvSpPr>
        <p:spPr>
          <a:xfrm>
            <a:off x="401639" y="5657088"/>
            <a:ext cx="11379200" cy="543686"/>
          </a:xfrm>
          <a:gradFill>
            <a:gsLst>
              <a:gs pos="26000">
                <a:srgbClr val="203864"/>
              </a:gs>
              <a:gs pos="50000">
                <a:srgbClr val="2F5CAC"/>
              </a:gs>
              <a:gs pos="100000">
                <a:srgbClr val="4472C4"/>
              </a:gs>
            </a:gsLst>
            <a:lin ang="3000000" scaled="0"/>
          </a:gradFill>
        </p:spPr>
        <p:txBody>
          <a:bodyPr/>
          <a:lstStyle>
            <a:lvl1pPr marL="274320" indent="0" algn="ctr">
              <a:lnSpc>
                <a:spcPct val="120000"/>
              </a:lnSpc>
              <a:buNone/>
              <a:defRPr sz="1800">
                <a:solidFill>
                  <a:schemeClr val="bg1"/>
                </a:solidFill>
                <a:latin typeface="Open Sans" panose="020B0606030504020204"/>
                <a:cs typeface="Calibri" panose="020F0502020204030204" pitchFamily="34" charset="0"/>
              </a:defRPr>
            </a:lvl1pPr>
          </a:lstStyle>
          <a:p>
            <a:pPr lvl="0"/>
            <a:endParaRPr lang="en-US"/>
          </a:p>
        </p:txBody>
      </p:sp>
    </p:spTree>
    <p:extLst>
      <p:ext uri="{BB962C8B-B14F-4D97-AF65-F5344CB8AC3E}">
        <p14:creationId xmlns:p14="http://schemas.microsoft.com/office/powerpoint/2010/main" val="132567974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91"/>
            <a:ext cx="9574715"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lvl1pPr>
              <a:defRPr>
                <a:latin typeface="Open Sans" panose="020B0606030504020204"/>
              </a:defRPr>
            </a:lvl1pPr>
          </a:lstStyle>
          <a:p>
            <a:fld id="{CC22C0E2-A7F7-4425-B822-CC5FEDF6D9F2}" type="datetime1">
              <a:rPr lang="en-US" smtClean="0"/>
              <a:pPr/>
              <a:t>7/28/2022</a:t>
            </a:fld>
            <a:endParaRPr lang="en-US"/>
          </a:p>
        </p:txBody>
      </p:sp>
      <p:sp>
        <p:nvSpPr>
          <p:cNvPr id="8" name="Footer Placeholder 7"/>
          <p:cNvSpPr>
            <a:spLocks noGrp="1"/>
          </p:cNvSpPr>
          <p:nvPr>
            <p:ph type="ftr" sz="quarter" idx="11"/>
          </p:nvPr>
        </p:nvSpPr>
        <p:spPr/>
        <p:txBody>
          <a:bodyPr/>
          <a:lstStyle>
            <a:lvl1pPr>
              <a:defRPr>
                <a:latin typeface="Open Sans" panose="020B0606030504020204"/>
              </a:defRPr>
            </a:lvl1pPr>
          </a:lstStyle>
          <a:p>
            <a:endParaRPr lang="en-US"/>
          </a:p>
        </p:txBody>
      </p:sp>
      <p:sp>
        <p:nvSpPr>
          <p:cNvPr id="9" name="Slide Number Placeholder 8"/>
          <p:cNvSpPr>
            <a:spLocks noGrp="1"/>
          </p:cNvSpPr>
          <p:nvPr>
            <p:ph type="sldNum" sz="quarter" idx="12"/>
          </p:nvPr>
        </p:nvSpPr>
        <p:spPr/>
        <p:txBody>
          <a:bodyPr/>
          <a:lstStyle>
            <a:lvl1pPr>
              <a:defRPr>
                <a:latin typeface="Open Sans" panose="020B0606030504020204"/>
              </a:defRPr>
            </a:lvl1pPr>
          </a:lstStyle>
          <a:p>
            <a:fld id="{0088AB57-2DBE-44A3-AE96-942C49E954BF}" type="slidenum">
              <a:rPr lang="en-US" smtClean="0"/>
              <a:pPr/>
              <a:t>‹#›</a:t>
            </a:fld>
            <a:endParaRPr lang="en-US"/>
          </a:p>
        </p:txBody>
      </p:sp>
      <p:cxnSp>
        <p:nvCxnSpPr>
          <p:cNvPr id="10" name="Straight Connector 9"/>
          <p:cNvCxnSpPr/>
          <p:nvPr userDrawn="1"/>
        </p:nvCxnSpPr>
        <p:spPr>
          <a:xfrm>
            <a:off x="7725146" y="3631344"/>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3" y="3639582"/>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5" y="3256248"/>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8" y="3553469"/>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userDrawn="1"/>
        </p:nvSpPr>
        <p:spPr>
          <a:xfrm>
            <a:off x="5352765" y="3553469"/>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p:cNvSpPr/>
          <p:nvPr userDrawn="1"/>
        </p:nvSpPr>
        <p:spPr>
          <a:xfrm>
            <a:off x="6967305" y="3553469"/>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userDrawn="1"/>
        </p:nvSpPr>
        <p:spPr>
          <a:xfrm>
            <a:off x="8573100" y="3553469"/>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p:cNvSpPr/>
          <p:nvPr userDrawn="1"/>
        </p:nvSpPr>
        <p:spPr>
          <a:xfrm>
            <a:off x="2124158" y="3553469"/>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Oval 19"/>
          <p:cNvSpPr/>
          <p:nvPr userDrawn="1"/>
        </p:nvSpPr>
        <p:spPr>
          <a:xfrm>
            <a:off x="6049541" y="3623317"/>
            <a:ext cx="146827"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1" name="Straight Connector 20"/>
          <p:cNvCxnSpPr>
            <a:endCxn id="22" idx="4"/>
          </p:cNvCxnSpPr>
          <p:nvPr userDrawn="1"/>
        </p:nvCxnSpPr>
        <p:spPr>
          <a:xfrm>
            <a:off x="9332363" y="3259817"/>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49" y="3626886"/>
            <a:ext cx="146827"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3" name="Straight Connector 22"/>
          <p:cNvCxnSpPr>
            <a:endCxn id="24" idx="4"/>
          </p:cNvCxnSpPr>
          <p:nvPr userDrawn="1"/>
        </p:nvCxnSpPr>
        <p:spPr>
          <a:xfrm>
            <a:off x="2889535"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7"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Oval 24"/>
          <p:cNvSpPr/>
          <p:nvPr userDrawn="1"/>
        </p:nvSpPr>
        <p:spPr>
          <a:xfrm>
            <a:off x="4423941" y="3643637"/>
            <a:ext cx="146827"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 25"/>
          <p:cNvSpPr/>
          <p:nvPr userDrawn="1"/>
        </p:nvSpPr>
        <p:spPr>
          <a:xfrm>
            <a:off x="7664981" y="3613157"/>
            <a:ext cx="146827"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quarter" idx="18"/>
          </p:nvPr>
        </p:nvSpPr>
        <p:spPr>
          <a:xfrm>
            <a:off x="2116159" y="2535258"/>
            <a:ext cx="1514363" cy="681271"/>
          </a:xfrm>
        </p:spPr>
        <p:txBody>
          <a:bodyPr anchor="ctr">
            <a:normAutofit/>
          </a:bodyPr>
          <a:lstStyle>
            <a:lvl1pPr marL="0" indent="0" algn="ctr">
              <a:buNone/>
              <a:defRPr sz="1350">
                <a:solidFill>
                  <a:schemeClr val="tx1"/>
                </a:solidFill>
              </a:defRPr>
            </a:lvl1pPr>
          </a:lstStyle>
          <a:p>
            <a:pPr lvl="0"/>
            <a:endParaRPr lang="en-US"/>
          </a:p>
        </p:txBody>
      </p:sp>
      <p:sp>
        <p:nvSpPr>
          <p:cNvPr id="32" name="Text Placeholder 3"/>
          <p:cNvSpPr>
            <a:spLocks noGrp="1"/>
          </p:cNvSpPr>
          <p:nvPr>
            <p:ph type="body" sz="quarter" idx="19"/>
          </p:nvPr>
        </p:nvSpPr>
        <p:spPr>
          <a:xfrm>
            <a:off x="3754728" y="4166493"/>
            <a:ext cx="1514363" cy="681271"/>
          </a:xfrm>
        </p:spPr>
        <p:txBody>
          <a:bodyPr anchor="ctr">
            <a:normAutofit/>
          </a:bodyPr>
          <a:lstStyle>
            <a:lvl1pPr marL="0" indent="0" algn="ctr">
              <a:buNone/>
              <a:defRPr sz="1350">
                <a:solidFill>
                  <a:schemeClr val="tx1"/>
                </a:solidFill>
              </a:defRPr>
            </a:lvl1pPr>
          </a:lstStyle>
          <a:p>
            <a:pPr lvl="0"/>
            <a:endParaRPr lang="en-US"/>
          </a:p>
        </p:txBody>
      </p:sp>
      <p:sp>
        <p:nvSpPr>
          <p:cNvPr id="33" name="Text Placeholder 3"/>
          <p:cNvSpPr>
            <a:spLocks noGrp="1"/>
          </p:cNvSpPr>
          <p:nvPr>
            <p:ph type="body" sz="quarter" idx="20"/>
          </p:nvPr>
        </p:nvSpPr>
        <p:spPr>
          <a:xfrm>
            <a:off x="5338819" y="2535259"/>
            <a:ext cx="1514363" cy="681271"/>
          </a:xfrm>
        </p:spPr>
        <p:txBody>
          <a:bodyPr anchor="ctr">
            <a:normAutofit/>
          </a:bodyPr>
          <a:lstStyle>
            <a:lvl1pPr marL="0" indent="0" algn="ctr">
              <a:buNone/>
              <a:defRPr sz="1350">
                <a:solidFill>
                  <a:schemeClr val="tx1"/>
                </a:solidFill>
              </a:defRPr>
            </a:lvl1pPr>
          </a:lstStyle>
          <a:p>
            <a:pPr lvl="0"/>
            <a:endParaRPr lang="en-US"/>
          </a:p>
        </p:txBody>
      </p:sp>
      <p:sp>
        <p:nvSpPr>
          <p:cNvPr id="34" name="Text Placeholder 3"/>
          <p:cNvSpPr>
            <a:spLocks noGrp="1"/>
          </p:cNvSpPr>
          <p:nvPr>
            <p:ph type="body" sz="quarter" idx="21"/>
          </p:nvPr>
        </p:nvSpPr>
        <p:spPr>
          <a:xfrm>
            <a:off x="7054625" y="4166493"/>
            <a:ext cx="1514363" cy="681271"/>
          </a:xfrm>
        </p:spPr>
        <p:txBody>
          <a:bodyPr anchor="ctr">
            <a:normAutofit/>
          </a:bodyPr>
          <a:lstStyle>
            <a:lvl1pPr marL="0" indent="0" algn="ctr">
              <a:buNone/>
              <a:defRPr sz="1350">
                <a:solidFill>
                  <a:schemeClr val="tx1"/>
                </a:solidFill>
              </a:defRPr>
            </a:lvl1pPr>
          </a:lstStyle>
          <a:p>
            <a:pPr lvl="0"/>
            <a:endParaRPr lang="en-US"/>
          </a:p>
        </p:txBody>
      </p:sp>
      <p:sp>
        <p:nvSpPr>
          <p:cNvPr id="35" name="Text Placeholder 3"/>
          <p:cNvSpPr>
            <a:spLocks noGrp="1"/>
          </p:cNvSpPr>
          <p:nvPr>
            <p:ph type="body" sz="quarter" idx="22"/>
          </p:nvPr>
        </p:nvSpPr>
        <p:spPr>
          <a:xfrm>
            <a:off x="8581532" y="2535259"/>
            <a:ext cx="1514363" cy="681271"/>
          </a:xfrm>
        </p:spPr>
        <p:txBody>
          <a:bodyPr anchor="ctr">
            <a:normAutofit/>
          </a:bodyPr>
          <a:lstStyle>
            <a:lvl1pPr marL="0" indent="0" algn="ctr">
              <a:buNone/>
              <a:defRPr sz="1350">
                <a:solidFill>
                  <a:schemeClr val="tx1"/>
                </a:solidFill>
              </a:defRPr>
            </a:lvl1pPr>
          </a:lstStyle>
          <a:p>
            <a:pPr lvl="0"/>
            <a:endParaRPr lang="en-US"/>
          </a:p>
        </p:txBody>
      </p:sp>
      <p:sp>
        <p:nvSpPr>
          <p:cNvPr id="5" name="Text Placeholder 4"/>
          <p:cNvSpPr>
            <a:spLocks noGrp="1"/>
          </p:cNvSpPr>
          <p:nvPr>
            <p:ph type="body" sz="quarter" idx="23" hasCustomPrompt="1"/>
          </p:nvPr>
        </p:nvSpPr>
        <p:spPr>
          <a:xfrm>
            <a:off x="2124158" y="5303521"/>
            <a:ext cx="7979333" cy="595024"/>
          </a:xfrm>
        </p:spPr>
        <p:txBody>
          <a:bodyPr anchor="ctr"/>
          <a:lstStyle>
            <a:lvl1pPr marL="0" indent="0" algn="ctr">
              <a:buNone/>
              <a:defRPr sz="1800" baseline="0">
                <a:latin typeface="Open Sans" panose="020B0606030504020204"/>
                <a:cs typeface="Calibri" panose="020F0502020204030204" pitchFamily="34" charset="0"/>
              </a:defRPr>
            </a:lvl1pPr>
          </a:lstStyle>
          <a:p>
            <a:pPr lvl="0"/>
            <a:r>
              <a:rPr lang="en-US"/>
              <a:t>Contact Communications for custom timelines</a:t>
            </a:r>
          </a:p>
        </p:txBody>
      </p:sp>
    </p:spTree>
    <p:extLst>
      <p:ext uri="{BB962C8B-B14F-4D97-AF65-F5344CB8AC3E}">
        <p14:creationId xmlns:p14="http://schemas.microsoft.com/office/powerpoint/2010/main" val="36800543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91"/>
            <a:ext cx="9574715"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lvl1pPr>
              <a:defRPr>
                <a:latin typeface="Open Sans" panose="020B0606030504020204"/>
              </a:defRPr>
            </a:lvl1pPr>
          </a:lstStyle>
          <a:p>
            <a:fld id="{A22DC5F9-D77C-45C1-AB86-346E2E886B8F}" type="datetime1">
              <a:rPr lang="en-US" smtClean="0"/>
              <a:pPr/>
              <a:t>7/28/2022</a:t>
            </a:fld>
            <a:endParaRPr lang="en-US"/>
          </a:p>
        </p:txBody>
      </p:sp>
      <p:sp>
        <p:nvSpPr>
          <p:cNvPr id="8" name="Footer Placeholder 7"/>
          <p:cNvSpPr>
            <a:spLocks noGrp="1"/>
          </p:cNvSpPr>
          <p:nvPr>
            <p:ph type="ftr" sz="quarter" idx="11"/>
          </p:nvPr>
        </p:nvSpPr>
        <p:spPr/>
        <p:txBody>
          <a:bodyPr/>
          <a:lstStyle>
            <a:lvl1pPr>
              <a:defRPr>
                <a:latin typeface="Open Sans" panose="020B0606030504020204"/>
              </a:defRPr>
            </a:lvl1pPr>
          </a:lstStyle>
          <a:p>
            <a:endParaRPr lang="en-US"/>
          </a:p>
        </p:txBody>
      </p:sp>
      <p:sp>
        <p:nvSpPr>
          <p:cNvPr id="9" name="Slide Number Placeholder 8"/>
          <p:cNvSpPr>
            <a:spLocks noGrp="1"/>
          </p:cNvSpPr>
          <p:nvPr>
            <p:ph type="sldNum" sz="quarter" idx="12"/>
          </p:nvPr>
        </p:nvSpPr>
        <p:spPr/>
        <p:txBody>
          <a:bodyPr/>
          <a:lstStyle>
            <a:lvl1pPr>
              <a:defRPr>
                <a:latin typeface="Open Sans" panose="020B0606030504020204"/>
              </a:defRPr>
            </a:lvl1pPr>
          </a:lstStyle>
          <a:p>
            <a:fld id="{0088AB57-2DBE-44A3-AE96-942C49E954BF}" type="slidenum">
              <a:rPr lang="en-US" smtClean="0"/>
              <a:pPr/>
              <a:t>‹#›</a:t>
            </a:fld>
            <a:endParaRPr lang="en-US"/>
          </a:p>
        </p:txBody>
      </p:sp>
      <p:sp>
        <p:nvSpPr>
          <p:cNvPr id="27" name="Text Placeholder 8"/>
          <p:cNvSpPr>
            <a:spLocks noGrp="1"/>
          </p:cNvSpPr>
          <p:nvPr>
            <p:ph type="body" sz="quarter" idx="13" hasCustomPrompt="1"/>
          </p:nvPr>
        </p:nvSpPr>
        <p:spPr>
          <a:xfrm>
            <a:off x="660417" y="1515072"/>
            <a:ext cx="1530351" cy="629227"/>
          </a:xfrm>
          <a:prstGeom prst="rect">
            <a:avLst/>
          </a:prstGeom>
        </p:spPr>
        <p:txBody>
          <a:bodyPr/>
          <a:lstStyle>
            <a:lvl1pPr marL="0" indent="0" algn="ctr">
              <a:lnSpc>
                <a:spcPct val="100000"/>
              </a:lnSpc>
              <a:spcBef>
                <a:spcPts val="0"/>
              </a:spcBef>
              <a:buNone/>
              <a:defRPr sz="1200"/>
            </a:lvl1pPr>
          </a:lstStyle>
          <a:p>
            <a:pPr lvl="0"/>
            <a:r>
              <a:rPr lang="en-US"/>
              <a:t>Text</a:t>
            </a:r>
          </a:p>
          <a:p>
            <a:pPr lvl="0"/>
            <a:r>
              <a:rPr lang="en-US"/>
              <a:t>placeholder</a:t>
            </a:r>
          </a:p>
        </p:txBody>
      </p:sp>
      <p:sp>
        <p:nvSpPr>
          <p:cNvPr id="28" name="Text Placeholder 8"/>
          <p:cNvSpPr>
            <a:spLocks noGrp="1"/>
          </p:cNvSpPr>
          <p:nvPr>
            <p:ph type="body" sz="quarter" idx="14" hasCustomPrompt="1"/>
          </p:nvPr>
        </p:nvSpPr>
        <p:spPr>
          <a:xfrm>
            <a:off x="8446127" y="1515072"/>
            <a:ext cx="1530351" cy="629227"/>
          </a:xfrm>
          <a:prstGeom prst="rect">
            <a:avLst/>
          </a:prstGeom>
        </p:spPr>
        <p:txBody>
          <a:bodyPr/>
          <a:lstStyle>
            <a:lvl1pPr marL="0" indent="0" algn="ctr">
              <a:lnSpc>
                <a:spcPct val="100000"/>
              </a:lnSpc>
              <a:spcBef>
                <a:spcPts val="0"/>
              </a:spcBef>
              <a:buNone/>
              <a:defRPr sz="1200"/>
            </a:lvl1pPr>
          </a:lstStyle>
          <a:p>
            <a:pPr lvl="0"/>
            <a:r>
              <a:rPr lang="en-US"/>
              <a:t>Text</a:t>
            </a:r>
          </a:p>
          <a:p>
            <a:pPr lvl="0"/>
            <a:r>
              <a:rPr lang="en-US"/>
              <a:t>placeholder</a:t>
            </a:r>
          </a:p>
        </p:txBody>
      </p:sp>
      <p:sp>
        <p:nvSpPr>
          <p:cNvPr id="29" name="TextBox 28"/>
          <p:cNvSpPr txBox="1"/>
          <p:nvPr userDrawn="1"/>
        </p:nvSpPr>
        <p:spPr>
          <a:xfrm>
            <a:off x="791680" y="2937884"/>
            <a:ext cx="569011" cy="235737"/>
          </a:xfrm>
          <a:prstGeom prst="rect">
            <a:avLst/>
          </a:prstGeom>
          <a:noFill/>
        </p:spPr>
        <p:txBody>
          <a:bodyPr wrap="square" lIns="0" tIns="0" rIns="0" bIns="0" rtlCol="0">
            <a:noAutofit/>
          </a:bodyPr>
          <a:lstStyle/>
          <a:p>
            <a:pPr algn="ctr"/>
            <a:r>
              <a:rPr lang="en-ZA" sz="750" b="1">
                <a:solidFill>
                  <a:schemeClr val="tx1">
                    <a:lumMod val="75000"/>
                    <a:lumOff val="25000"/>
                  </a:schemeClr>
                </a:solidFill>
              </a:rPr>
              <a:t>20YY</a:t>
            </a:r>
          </a:p>
        </p:txBody>
      </p:sp>
      <p:sp>
        <p:nvSpPr>
          <p:cNvPr id="30" name="Oval 29" title="Milestone Number"/>
          <p:cNvSpPr/>
          <p:nvPr userDrawn="1"/>
        </p:nvSpPr>
        <p:spPr>
          <a:xfrm>
            <a:off x="1148145" y="4457100"/>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2" y="3915500"/>
            <a:ext cx="581025" cy="295275"/>
          </a:xfrm>
          <a:prstGeom prst="rect">
            <a:avLst/>
          </a:prstGeom>
        </p:spPr>
      </p:pic>
      <p:sp>
        <p:nvSpPr>
          <p:cNvPr id="36" name="Oval 35" title="Milestone Number"/>
          <p:cNvSpPr/>
          <p:nvPr userDrawn="1"/>
        </p:nvSpPr>
        <p:spPr>
          <a:xfrm>
            <a:off x="1223824" y="2133145"/>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7" y="2801037"/>
            <a:ext cx="581025" cy="295275"/>
          </a:xfrm>
          <a:prstGeom prst="rect">
            <a:avLst/>
          </a:prstGeom>
        </p:spPr>
      </p:pic>
      <p:sp>
        <p:nvSpPr>
          <p:cNvPr id="38" name="TextBox 37"/>
          <p:cNvSpPr txBox="1"/>
          <p:nvPr userDrawn="1"/>
        </p:nvSpPr>
        <p:spPr>
          <a:xfrm>
            <a:off x="3382576" y="2940072"/>
            <a:ext cx="569011" cy="235737"/>
          </a:xfrm>
          <a:prstGeom prst="rect">
            <a:avLst/>
          </a:prstGeom>
          <a:noFill/>
        </p:spPr>
        <p:txBody>
          <a:bodyPr wrap="square" lIns="0" tIns="0" rIns="0" bIns="0" rtlCol="0">
            <a:noAutofit/>
          </a:bodyPr>
          <a:lstStyle/>
          <a:p>
            <a:pPr algn="ctr"/>
            <a:r>
              <a:rPr lang="en-ZA" sz="750" b="1">
                <a:solidFill>
                  <a:schemeClr val="tx1">
                    <a:lumMod val="75000"/>
                    <a:lumOff val="25000"/>
                  </a:schemeClr>
                </a:solidFill>
              </a:rPr>
              <a:t>20YY</a:t>
            </a:r>
          </a:p>
        </p:txBody>
      </p:sp>
      <p:sp>
        <p:nvSpPr>
          <p:cNvPr id="39" name="Oval 38" title="Milestone Number"/>
          <p:cNvSpPr/>
          <p:nvPr userDrawn="1"/>
        </p:nvSpPr>
        <p:spPr>
          <a:xfrm>
            <a:off x="3763750" y="4434295"/>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5" y="3926542"/>
            <a:ext cx="581025" cy="295275"/>
          </a:xfrm>
          <a:prstGeom prst="rect">
            <a:avLst/>
          </a:prstGeom>
        </p:spPr>
      </p:pic>
      <p:sp>
        <p:nvSpPr>
          <p:cNvPr id="41" name="TextBox 40"/>
          <p:cNvSpPr txBox="1"/>
          <p:nvPr userDrawn="1"/>
        </p:nvSpPr>
        <p:spPr>
          <a:xfrm>
            <a:off x="5963109" y="2930906"/>
            <a:ext cx="569011" cy="235737"/>
          </a:xfrm>
          <a:prstGeom prst="rect">
            <a:avLst/>
          </a:prstGeom>
          <a:noFill/>
        </p:spPr>
        <p:txBody>
          <a:bodyPr wrap="square" lIns="0" tIns="0" rIns="0" bIns="0" rtlCol="0">
            <a:noAutofit/>
          </a:bodyPr>
          <a:lstStyle/>
          <a:p>
            <a:pPr algn="ctr"/>
            <a:r>
              <a:rPr lang="en-ZA" sz="750" b="1">
                <a:solidFill>
                  <a:schemeClr val="tx1">
                    <a:lumMod val="75000"/>
                    <a:lumOff val="25000"/>
                  </a:schemeClr>
                </a:solidFill>
              </a:rPr>
              <a:t>20YY</a:t>
            </a:r>
          </a:p>
        </p:txBody>
      </p:sp>
      <p:sp>
        <p:nvSpPr>
          <p:cNvPr id="42" name="Oval 41" title="Milestone Number"/>
          <p:cNvSpPr/>
          <p:nvPr userDrawn="1"/>
        </p:nvSpPr>
        <p:spPr>
          <a:xfrm>
            <a:off x="6352340" y="4434295"/>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5" y="3936873"/>
            <a:ext cx="581025" cy="295275"/>
          </a:xfrm>
          <a:prstGeom prst="rect">
            <a:avLst/>
          </a:prstGeom>
        </p:spPr>
      </p:pic>
      <p:sp>
        <p:nvSpPr>
          <p:cNvPr id="44" name="Oval 43" title="Milestone Number"/>
          <p:cNvSpPr/>
          <p:nvPr userDrawn="1"/>
        </p:nvSpPr>
        <p:spPr>
          <a:xfrm>
            <a:off x="6427902" y="2129572"/>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3" y="2801037"/>
            <a:ext cx="581025" cy="295275"/>
          </a:xfrm>
          <a:prstGeom prst="rect">
            <a:avLst/>
          </a:prstGeom>
        </p:spPr>
      </p:pic>
      <p:sp>
        <p:nvSpPr>
          <p:cNvPr id="46" name="TextBox 45"/>
          <p:cNvSpPr txBox="1"/>
          <p:nvPr userDrawn="1"/>
        </p:nvSpPr>
        <p:spPr>
          <a:xfrm>
            <a:off x="8552677" y="2930906"/>
            <a:ext cx="569011" cy="235737"/>
          </a:xfrm>
          <a:prstGeom prst="rect">
            <a:avLst/>
          </a:prstGeom>
          <a:noFill/>
        </p:spPr>
        <p:txBody>
          <a:bodyPr wrap="square" lIns="0" tIns="0" rIns="0" bIns="0" rtlCol="0">
            <a:noAutofit/>
          </a:bodyPr>
          <a:lstStyle/>
          <a:p>
            <a:pPr algn="ctr"/>
            <a:r>
              <a:rPr lang="en-ZA" sz="750" b="1">
                <a:solidFill>
                  <a:schemeClr val="tx1">
                    <a:lumMod val="75000"/>
                    <a:lumOff val="25000"/>
                  </a:schemeClr>
                </a:solidFill>
              </a:rPr>
              <a:t>20YY</a:t>
            </a:r>
          </a:p>
        </p:txBody>
      </p:sp>
      <p:sp>
        <p:nvSpPr>
          <p:cNvPr id="47" name="Oval 46" title="Milestone Number"/>
          <p:cNvSpPr/>
          <p:nvPr userDrawn="1"/>
        </p:nvSpPr>
        <p:spPr>
          <a:xfrm>
            <a:off x="8917852" y="4434294"/>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40" y="3936873"/>
            <a:ext cx="581025" cy="295275"/>
          </a:xfrm>
          <a:prstGeom prst="rect">
            <a:avLst/>
          </a:prstGeom>
        </p:spPr>
      </p:pic>
      <p:sp>
        <p:nvSpPr>
          <p:cNvPr id="49" name="Oval 48" title="Milestone Number"/>
          <p:cNvSpPr/>
          <p:nvPr userDrawn="1"/>
        </p:nvSpPr>
        <p:spPr>
          <a:xfrm>
            <a:off x="8954929" y="2126448"/>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5" y="2801037"/>
            <a:ext cx="581025" cy="295275"/>
          </a:xfrm>
          <a:prstGeom prst="rect">
            <a:avLst/>
          </a:prstGeom>
        </p:spPr>
      </p:pic>
      <p:grpSp>
        <p:nvGrpSpPr>
          <p:cNvPr id="51" name="Group 50" title="Today Flag Icon"/>
          <p:cNvGrpSpPr/>
          <p:nvPr userDrawn="1"/>
        </p:nvGrpSpPr>
        <p:grpSpPr>
          <a:xfrm>
            <a:off x="10298197" y="2129572"/>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45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60" y="2801037"/>
            <a:ext cx="581025" cy="295275"/>
          </a:xfrm>
          <a:prstGeom prst="rect">
            <a:avLst/>
          </a:prstGeom>
        </p:spPr>
      </p:pic>
      <p:grpSp>
        <p:nvGrpSpPr>
          <p:cNvPr id="55" name="Group 54" title="Year 4"/>
          <p:cNvGrpSpPr/>
          <p:nvPr userDrawn="1"/>
        </p:nvGrpSpPr>
        <p:grpSpPr>
          <a:xfrm>
            <a:off x="8481354"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20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Q1</a:t>
              </a:r>
              <a:endParaRPr lang="en-ZA" sz="75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Q2</a:t>
              </a:r>
              <a:endParaRPr lang="en-ZA" sz="75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Q3</a:t>
              </a:r>
              <a:endParaRPr lang="en-ZA" sz="75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Q4</a:t>
              </a:r>
              <a:endParaRPr lang="en-ZA" sz="750">
                <a:solidFill>
                  <a:schemeClr val="tx1">
                    <a:lumMod val="65000"/>
                    <a:lumOff val="35000"/>
                  </a:schemeClr>
                </a:solidFill>
              </a:endParaRPr>
            </a:p>
          </p:txBody>
        </p:sp>
      </p:grpSp>
      <p:grpSp>
        <p:nvGrpSpPr>
          <p:cNvPr id="69" name="Group 68" title="Year 3"/>
          <p:cNvGrpSpPr/>
          <p:nvPr userDrawn="1"/>
        </p:nvGrpSpPr>
        <p:grpSpPr>
          <a:xfrm>
            <a:off x="5886629"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2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Q1</a:t>
              </a:r>
              <a:endParaRPr lang="en-ZA" sz="75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Q2</a:t>
              </a:r>
              <a:endParaRPr lang="en-ZA" sz="75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Q3</a:t>
              </a:r>
              <a:endParaRPr lang="en-ZA" sz="75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Q4</a:t>
              </a:r>
              <a:endParaRPr lang="en-ZA" sz="750">
                <a:solidFill>
                  <a:schemeClr val="tx1">
                    <a:lumMod val="65000"/>
                    <a:lumOff val="35000"/>
                  </a:schemeClr>
                </a:solidFill>
              </a:endParaRPr>
            </a:p>
          </p:txBody>
        </p:sp>
      </p:grpSp>
      <p:grpSp>
        <p:nvGrpSpPr>
          <p:cNvPr id="83" name="Group 82" title="Year 2"/>
          <p:cNvGrpSpPr/>
          <p:nvPr userDrawn="1"/>
        </p:nvGrpSpPr>
        <p:grpSpPr>
          <a:xfrm>
            <a:off x="3309142" y="3119048"/>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2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Q1</a:t>
              </a:r>
              <a:endParaRPr lang="en-ZA" sz="75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Q2</a:t>
              </a:r>
              <a:endParaRPr lang="en-ZA" sz="75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Q3</a:t>
              </a:r>
              <a:endParaRPr lang="en-ZA" sz="75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Q4</a:t>
              </a:r>
              <a:endParaRPr lang="en-ZA" sz="750">
                <a:solidFill>
                  <a:schemeClr val="tx1">
                    <a:lumMod val="65000"/>
                    <a:lumOff val="35000"/>
                  </a:schemeClr>
                </a:solidFill>
              </a:endParaRPr>
            </a:p>
          </p:txBody>
        </p:sp>
      </p:grpSp>
      <p:grpSp>
        <p:nvGrpSpPr>
          <p:cNvPr id="97" name="Group 96" title="Year 1"/>
          <p:cNvGrpSpPr/>
          <p:nvPr userDrawn="1"/>
        </p:nvGrpSpPr>
        <p:grpSpPr>
          <a:xfrm>
            <a:off x="791681" y="3119048"/>
            <a:ext cx="2695435"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2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Q1</a:t>
              </a:r>
              <a:endParaRPr lang="en-ZA" sz="75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Q2</a:t>
              </a:r>
              <a:endParaRPr lang="en-ZA" sz="75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Q3</a:t>
              </a:r>
              <a:endParaRPr lang="en-ZA" sz="75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Q4</a:t>
              </a:r>
              <a:endParaRPr lang="en-ZA" sz="75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2"/>
            <a:ext cx="1530351" cy="629227"/>
          </a:xfrm>
          <a:prstGeom prst="rect">
            <a:avLst/>
          </a:prstGeom>
        </p:spPr>
        <p:txBody>
          <a:bodyPr/>
          <a:lstStyle>
            <a:lvl1pPr marL="0" indent="0" algn="ctr">
              <a:lnSpc>
                <a:spcPct val="100000"/>
              </a:lnSpc>
              <a:spcBef>
                <a:spcPts val="0"/>
              </a:spcBef>
              <a:buNone/>
              <a:defRPr sz="1200"/>
            </a:lvl1pPr>
          </a:lstStyle>
          <a:p>
            <a:pPr lvl="0"/>
            <a:r>
              <a:rPr lang="en-US"/>
              <a:t>Text</a:t>
            </a:r>
          </a:p>
          <a:p>
            <a:pPr lvl="0"/>
            <a:r>
              <a:rPr lang="en-US"/>
              <a:t>placeholder</a:t>
            </a:r>
          </a:p>
        </p:txBody>
      </p:sp>
      <p:sp>
        <p:nvSpPr>
          <p:cNvPr id="112" name="Text Placeholder 8"/>
          <p:cNvSpPr>
            <a:spLocks noGrp="1"/>
          </p:cNvSpPr>
          <p:nvPr>
            <p:ph type="body" sz="quarter" idx="16" hasCustomPrompt="1"/>
          </p:nvPr>
        </p:nvSpPr>
        <p:spPr>
          <a:xfrm>
            <a:off x="9760199" y="1515072"/>
            <a:ext cx="1530351" cy="629227"/>
          </a:xfrm>
          <a:prstGeom prst="rect">
            <a:avLst/>
          </a:prstGeom>
        </p:spPr>
        <p:txBody>
          <a:bodyPr/>
          <a:lstStyle>
            <a:lvl1pPr marL="0" indent="0" algn="ctr">
              <a:lnSpc>
                <a:spcPct val="100000"/>
              </a:lnSpc>
              <a:spcBef>
                <a:spcPts val="0"/>
              </a:spcBef>
              <a:buNone/>
              <a:defRPr sz="1200"/>
            </a:lvl1pPr>
          </a:lstStyle>
          <a:p>
            <a:pPr lvl="0"/>
            <a:r>
              <a:rPr lang="en-US"/>
              <a:t>Text</a:t>
            </a:r>
          </a:p>
          <a:p>
            <a:pPr lvl="0"/>
            <a:r>
              <a:rPr lang="en-US"/>
              <a:t>placeholder</a:t>
            </a:r>
          </a:p>
        </p:txBody>
      </p:sp>
      <p:sp>
        <p:nvSpPr>
          <p:cNvPr id="113" name="Text Placeholder 8"/>
          <p:cNvSpPr>
            <a:spLocks noGrp="1"/>
          </p:cNvSpPr>
          <p:nvPr>
            <p:ph type="body" sz="quarter" idx="17" hasCustomPrompt="1"/>
          </p:nvPr>
        </p:nvSpPr>
        <p:spPr>
          <a:xfrm>
            <a:off x="594429" y="4927575"/>
            <a:ext cx="1530351" cy="629227"/>
          </a:xfrm>
          <a:prstGeom prst="rect">
            <a:avLst/>
          </a:prstGeom>
        </p:spPr>
        <p:txBody>
          <a:bodyPr/>
          <a:lstStyle>
            <a:lvl1pPr marL="0" indent="0" algn="ctr">
              <a:lnSpc>
                <a:spcPct val="100000"/>
              </a:lnSpc>
              <a:spcBef>
                <a:spcPts val="0"/>
              </a:spcBef>
              <a:buNone/>
              <a:defRPr sz="1200"/>
            </a:lvl1pPr>
          </a:lstStyle>
          <a:p>
            <a:pPr lvl="0"/>
            <a:r>
              <a:rPr lang="en-US"/>
              <a:t>Text</a:t>
            </a:r>
          </a:p>
          <a:p>
            <a:pPr lvl="0"/>
            <a:r>
              <a:rPr lang="en-US"/>
              <a:t>placeholder</a:t>
            </a:r>
          </a:p>
        </p:txBody>
      </p:sp>
      <p:sp>
        <p:nvSpPr>
          <p:cNvPr id="114" name="Text Placeholder 8"/>
          <p:cNvSpPr>
            <a:spLocks noGrp="1"/>
          </p:cNvSpPr>
          <p:nvPr>
            <p:ph type="body" sz="quarter" idx="23" hasCustomPrompt="1"/>
          </p:nvPr>
        </p:nvSpPr>
        <p:spPr>
          <a:xfrm>
            <a:off x="3196226" y="4927575"/>
            <a:ext cx="1530351" cy="629227"/>
          </a:xfrm>
          <a:prstGeom prst="rect">
            <a:avLst/>
          </a:prstGeom>
        </p:spPr>
        <p:txBody>
          <a:bodyPr/>
          <a:lstStyle>
            <a:lvl1pPr marL="0" indent="0" algn="ctr">
              <a:lnSpc>
                <a:spcPct val="100000"/>
              </a:lnSpc>
              <a:spcBef>
                <a:spcPts val="0"/>
              </a:spcBef>
              <a:buNone/>
              <a:defRPr sz="1200"/>
            </a:lvl1pPr>
          </a:lstStyle>
          <a:p>
            <a:pPr lvl="0"/>
            <a:r>
              <a:rPr lang="en-US"/>
              <a:t>Text</a:t>
            </a:r>
          </a:p>
          <a:p>
            <a:pPr lvl="0"/>
            <a:r>
              <a:rPr lang="en-US"/>
              <a:t>placeholder</a:t>
            </a:r>
          </a:p>
        </p:txBody>
      </p:sp>
      <p:sp>
        <p:nvSpPr>
          <p:cNvPr id="115" name="Text Placeholder 8"/>
          <p:cNvSpPr>
            <a:spLocks noGrp="1"/>
          </p:cNvSpPr>
          <p:nvPr>
            <p:ph type="body" sz="quarter" idx="24" hasCustomPrompt="1"/>
          </p:nvPr>
        </p:nvSpPr>
        <p:spPr>
          <a:xfrm>
            <a:off x="5807451" y="4927575"/>
            <a:ext cx="1530351" cy="629227"/>
          </a:xfrm>
          <a:prstGeom prst="rect">
            <a:avLst/>
          </a:prstGeom>
        </p:spPr>
        <p:txBody>
          <a:bodyPr/>
          <a:lstStyle>
            <a:lvl1pPr marL="0" indent="0" algn="ctr">
              <a:lnSpc>
                <a:spcPct val="100000"/>
              </a:lnSpc>
              <a:spcBef>
                <a:spcPts val="0"/>
              </a:spcBef>
              <a:buNone/>
              <a:defRPr sz="1200"/>
            </a:lvl1pPr>
          </a:lstStyle>
          <a:p>
            <a:pPr lvl="0"/>
            <a:r>
              <a:rPr lang="en-US"/>
              <a:t>Text</a:t>
            </a:r>
          </a:p>
          <a:p>
            <a:pPr lvl="0"/>
            <a:r>
              <a:rPr lang="en-US"/>
              <a:t>placeholder</a:t>
            </a:r>
          </a:p>
        </p:txBody>
      </p:sp>
      <p:sp>
        <p:nvSpPr>
          <p:cNvPr id="116" name="Text Placeholder 8"/>
          <p:cNvSpPr>
            <a:spLocks noGrp="1"/>
          </p:cNvSpPr>
          <p:nvPr>
            <p:ph type="body" sz="quarter" idx="25" hasCustomPrompt="1"/>
          </p:nvPr>
        </p:nvSpPr>
        <p:spPr>
          <a:xfrm>
            <a:off x="8362114" y="4927575"/>
            <a:ext cx="1530351" cy="629227"/>
          </a:xfrm>
          <a:prstGeom prst="rect">
            <a:avLst/>
          </a:prstGeom>
        </p:spPr>
        <p:txBody>
          <a:bodyPr/>
          <a:lstStyle>
            <a:lvl1pPr marL="0" indent="0" algn="ctr">
              <a:lnSpc>
                <a:spcPct val="100000"/>
              </a:lnSpc>
              <a:spcBef>
                <a:spcPts val="0"/>
              </a:spcBef>
              <a:buNone/>
              <a:defRPr sz="1200"/>
            </a:lvl1pPr>
          </a:lstStyle>
          <a:p>
            <a:pPr lvl="0"/>
            <a:r>
              <a:rPr lang="en-US"/>
              <a:t>Text</a:t>
            </a:r>
          </a:p>
          <a:p>
            <a:pPr lvl="0"/>
            <a:r>
              <a:rPr lang="en-US"/>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1800" baseline="0">
                <a:latin typeface="Open Sans" panose="020B0606030504020204"/>
                <a:cs typeface="Calibri" panose="020F0502020204030204" pitchFamily="34" charset="0"/>
              </a:defRPr>
            </a:lvl1pPr>
          </a:lstStyle>
          <a:p>
            <a:pPr lvl="0"/>
            <a:r>
              <a:rPr lang="en-US"/>
              <a:t>Contact Communications for custom timelines</a:t>
            </a:r>
          </a:p>
        </p:txBody>
      </p:sp>
    </p:spTree>
    <p:extLst>
      <p:ext uri="{BB962C8B-B14F-4D97-AF65-F5344CB8AC3E}">
        <p14:creationId xmlns:p14="http://schemas.microsoft.com/office/powerpoint/2010/main" val="1739386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7/28/2022</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391118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Open Sans" panose="020B0606030504020204"/>
              </a:defRPr>
            </a:lvl1pPr>
          </a:lstStyle>
          <a:p>
            <a:fld id="{2DEAD580-F9DE-4776-B204-F93A0A138A8B}" type="datetime1">
              <a:rPr lang="en-US" smtClean="0"/>
              <a:pPr/>
              <a:t>7/28/2022</a:t>
            </a:fld>
            <a:endParaRPr lang="en-US"/>
          </a:p>
        </p:txBody>
      </p:sp>
      <p:sp>
        <p:nvSpPr>
          <p:cNvPr id="3" name="Footer Placeholder 2"/>
          <p:cNvSpPr>
            <a:spLocks noGrp="1"/>
          </p:cNvSpPr>
          <p:nvPr>
            <p:ph type="ftr" sz="quarter" idx="11"/>
          </p:nvPr>
        </p:nvSpPr>
        <p:spPr/>
        <p:txBody>
          <a:bodyPr/>
          <a:lstStyle>
            <a:lvl1pPr>
              <a:defRPr>
                <a:latin typeface="Open Sans" panose="020B0606030504020204"/>
              </a:defRPr>
            </a:lvl1pPr>
          </a:lstStyle>
          <a:p>
            <a:endParaRPr lang="en-US"/>
          </a:p>
        </p:txBody>
      </p:sp>
      <p:sp>
        <p:nvSpPr>
          <p:cNvPr id="4" name="Slide Number Placeholder 3"/>
          <p:cNvSpPr>
            <a:spLocks noGrp="1"/>
          </p:cNvSpPr>
          <p:nvPr>
            <p:ph type="sldNum" sz="quarter" idx="12"/>
          </p:nvPr>
        </p:nvSpPr>
        <p:spPr/>
        <p:txBody>
          <a:bodyPr/>
          <a:lstStyle>
            <a:lvl1pPr>
              <a:defRPr>
                <a:latin typeface="Open Sans" panose="020B0606030504020204"/>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05566466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799" y="320507"/>
            <a:ext cx="11582400" cy="758953"/>
          </a:xfrm>
          <a:solidFill>
            <a:schemeClr val="bg1"/>
          </a:solidFill>
        </p:spPr>
        <p:txBody>
          <a:bodyPr>
            <a:normAutofit/>
          </a:bodyPr>
          <a:lstStyle>
            <a:lvl1pPr>
              <a:defRPr sz="3200">
                <a:solidFill>
                  <a:srgbClr val="0D6CB9"/>
                </a:solidFill>
              </a:defRPr>
            </a:lvl1pPr>
          </a:lstStyle>
          <a:p>
            <a:r>
              <a:rPr lang="en-US"/>
              <a:t>Click to edit Headline</a:t>
            </a:r>
          </a:p>
        </p:txBody>
      </p:sp>
      <p:sp>
        <p:nvSpPr>
          <p:cNvPr id="10" name="Text Placeholder 2"/>
          <p:cNvSpPr>
            <a:spLocks noGrp="1"/>
          </p:cNvSpPr>
          <p:nvPr>
            <p:ph type="body" idx="1" hasCustomPrompt="1"/>
          </p:nvPr>
        </p:nvSpPr>
        <p:spPr>
          <a:xfrm>
            <a:off x="304799" y="1111937"/>
            <a:ext cx="11582400" cy="470929"/>
          </a:xfrm>
        </p:spPr>
        <p:txBody>
          <a:bodyPr anchor="ctr" anchorCtr="0">
            <a:normAutofit/>
          </a:bodyPr>
          <a:lstStyle>
            <a:lvl1pPr marL="0" indent="0">
              <a:lnSpc>
                <a:spcPct val="100000"/>
              </a:lnSpc>
              <a:spcBef>
                <a:spcPts val="0"/>
              </a:spcBef>
              <a:buNone/>
              <a:defRPr sz="1600" b="1">
                <a:solidFill>
                  <a:srgbClr val="58585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SECONDARY HEADLINE (USE UPPERCASE)</a:t>
            </a:r>
          </a:p>
        </p:txBody>
      </p:sp>
      <p:sp>
        <p:nvSpPr>
          <p:cNvPr id="11" name="Content Placeholder 3"/>
          <p:cNvSpPr>
            <a:spLocks noGrp="1"/>
          </p:cNvSpPr>
          <p:nvPr>
            <p:ph sz="half" idx="2" hasCustomPrompt="1"/>
          </p:nvPr>
        </p:nvSpPr>
        <p:spPr>
          <a:xfrm>
            <a:off x="304800" y="1582862"/>
            <a:ext cx="11582400" cy="4042685"/>
          </a:xfrm>
        </p:spPr>
        <p:txBody>
          <a:bodyPr tIns="91440">
            <a:normAutofit/>
          </a:bodyPr>
          <a:lstStyle>
            <a:lvl1pPr>
              <a:defRPr sz="2400"/>
            </a:lvl1pPr>
          </a:lstStyle>
          <a:p>
            <a:pPr lvl="0"/>
            <a:r>
              <a:rPr lang="en-US"/>
              <a:t>Click to add content</a:t>
            </a:r>
          </a:p>
        </p:txBody>
      </p:sp>
      <p:sp>
        <p:nvSpPr>
          <p:cNvPr id="18" name="Rectangle 17">
            <a:extLst>
              <a:ext uri="{FF2B5EF4-FFF2-40B4-BE49-F238E27FC236}">
                <a16:creationId xmlns:a16="http://schemas.microsoft.com/office/drawing/2014/main" id="{38E77607-828F-814D-BB11-9D13A98AD21C}"/>
              </a:ext>
            </a:extLst>
          </p:cNvPr>
          <p:cNvSpPr/>
          <p:nvPr userDrawn="1"/>
        </p:nvSpPr>
        <p:spPr>
          <a:xfrm>
            <a:off x="0" y="5973420"/>
            <a:ext cx="12192000" cy="884583"/>
          </a:xfrm>
          <a:prstGeom prst="rect">
            <a:avLst/>
          </a:prstGeom>
          <a:solidFill>
            <a:srgbClr val="36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a:extLst>
              <a:ext uri="{FF2B5EF4-FFF2-40B4-BE49-F238E27FC236}">
                <a16:creationId xmlns:a16="http://schemas.microsoft.com/office/drawing/2014/main" id="{79544E25-3319-F94B-A411-3683C4E6DD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1974" y="6120647"/>
            <a:ext cx="1046141" cy="545623"/>
          </a:xfrm>
          <a:prstGeom prst="rect">
            <a:avLst/>
          </a:prstGeom>
        </p:spPr>
      </p:pic>
      <p:pic>
        <p:nvPicPr>
          <p:cNvPr id="13" name="Picture 12">
            <a:extLst>
              <a:ext uri="{FF2B5EF4-FFF2-40B4-BE49-F238E27FC236}">
                <a16:creationId xmlns:a16="http://schemas.microsoft.com/office/drawing/2014/main" id="{7F441146-0115-5047-9486-73D37518571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94852" y="6120647"/>
            <a:ext cx="1050614" cy="545623"/>
          </a:xfrm>
          <a:prstGeom prst="rect">
            <a:avLst/>
          </a:prstGeom>
        </p:spPr>
      </p:pic>
      <p:sp>
        <p:nvSpPr>
          <p:cNvPr id="14" name="Footer Placeholder 4">
            <a:extLst>
              <a:ext uri="{FF2B5EF4-FFF2-40B4-BE49-F238E27FC236}">
                <a16:creationId xmlns:a16="http://schemas.microsoft.com/office/drawing/2014/main" id="{BBA32041-BF55-B940-BDF8-3F3EDED81948}"/>
              </a:ext>
            </a:extLst>
          </p:cNvPr>
          <p:cNvSpPr>
            <a:spLocks noGrp="1"/>
          </p:cNvSpPr>
          <p:nvPr>
            <p:ph type="ftr" sz="quarter" idx="10"/>
          </p:nvPr>
        </p:nvSpPr>
        <p:spPr>
          <a:xfrm>
            <a:off x="1502914" y="6307079"/>
            <a:ext cx="4593086" cy="276998"/>
          </a:xfrm>
        </p:spPr>
        <p:txBody>
          <a:bodyPr/>
          <a:lstStyle/>
          <a:p>
            <a:endParaRPr lang="en-US"/>
          </a:p>
        </p:txBody>
      </p:sp>
      <p:sp>
        <p:nvSpPr>
          <p:cNvPr id="15" name="Slide Number Placeholder 5">
            <a:extLst>
              <a:ext uri="{FF2B5EF4-FFF2-40B4-BE49-F238E27FC236}">
                <a16:creationId xmlns:a16="http://schemas.microsoft.com/office/drawing/2014/main" id="{19F90DFF-EFF3-B442-947C-C41CEFC34F53}"/>
              </a:ext>
            </a:extLst>
          </p:cNvPr>
          <p:cNvSpPr>
            <a:spLocks noGrp="1"/>
          </p:cNvSpPr>
          <p:nvPr>
            <p:ph type="sldNum" sz="quarter" idx="11"/>
          </p:nvPr>
        </p:nvSpPr>
        <p:spPr>
          <a:xfrm>
            <a:off x="6096000" y="6307077"/>
            <a:ext cx="4513006" cy="276999"/>
          </a:xfrm>
        </p:spPr>
        <p:txBody>
          <a:bodyPr/>
          <a:lstStyle/>
          <a:p>
            <a:r>
              <a:rPr lang="en-US"/>
              <a:t>Click to edit benchmark specifics</a:t>
            </a:r>
          </a:p>
        </p:txBody>
      </p:sp>
    </p:spTree>
    <p:extLst>
      <p:ext uri="{BB962C8B-B14F-4D97-AF65-F5344CB8AC3E}">
        <p14:creationId xmlns:p14="http://schemas.microsoft.com/office/powerpoint/2010/main" val="335017994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0055D8C-9437-2444-A0F6-C91AA06F03D8}"/>
              </a:ext>
            </a:extLst>
          </p:cNvPr>
          <p:cNvSpPr>
            <a:spLocks noGrp="1"/>
          </p:cNvSpPr>
          <p:nvPr>
            <p:ph type="title" hasCustomPrompt="1"/>
          </p:nvPr>
        </p:nvSpPr>
        <p:spPr>
          <a:xfrm>
            <a:off x="304799" y="320507"/>
            <a:ext cx="11582400" cy="758953"/>
          </a:xfrm>
        </p:spPr>
        <p:txBody>
          <a:bodyPr>
            <a:normAutofit/>
          </a:bodyPr>
          <a:lstStyle>
            <a:lvl1pPr>
              <a:defRPr sz="3200">
                <a:solidFill>
                  <a:srgbClr val="0D6CB9"/>
                </a:solidFill>
              </a:defRPr>
            </a:lvl1pPr>
          </a:lstStyle>
          <a:p>
            <a:r>
              <a:rPr lang="en-US"/>
              <a:t>Click to edit Headline</a:t>
            </a:r>
          </a:p>
        </p:txBody>
      </p:sp>
      <p:sp>
        <p:nvSpPr>
          <p:cNvPr id="11" name="Content Placeholder 3"/>
          <p:cNvSpPr>
            <a:spLocks noGrp="1"/>
          </p:cNvSpPr>
          <p:nvPr>
            <p:ph sz="half" idx="2" hasCustomPrompt="1"/>
          </p:nvPr>
        </p:nvSpPr>
        <p:spPr>
          <a:xfrm>
            <a:off x="304800" y="1582862"/>
            <a:ext cx="11582400" cy="4042685"/>
          </a:xfrm>
        </p:spPr>
        <p:txBody>
          <a:bodyPr tIns="91440">
            <a:normAutofit/>
          </a:bodyPr>
          <a:lstStyle>
            <a:lvl1pPr>
              <a:defRPr sz="2400"/>
            </a:lvl1pPr>
          </a:lstStyle>
          <a:p>
            <a:pPr lvl="0"/>
            <a:r>
              <a:rPr lang="en-US"/>
              <a:t>Click to add content</a:t>
            </a:r>
          </a:p>
        </p:txBody>
      </p:sp>
      <p:sp>
        <p:nvSpPr>
          <p:cNvPr id="18" name="Rectangle 17">
            <a:extLst>
              <a:ext uri="{FF2B5EF4-FFF2-40B4-BE49-F238E27FC236}">
                <a16:creationId xmlns:a16="http://schemas.microsoft.com/office/drawing/2014/main" id="{38E77607-828F-814D-BB11-9D13A98AD21C}"/>
              </a:ext>
            </a:extLst>
          </p:cNvPr>
          <p:cNvSpPr/>
          <p:nvPr userDrawn="1"/>
        </p:nvSpPr>
        <p:spPr>
          <a:xfrm>
            <a:off x="0" y="5973420"/>
            <a:ext cx="12192000" cy="884583"/>
          </a:xfrm>
          <a:prstGeom prst="rect">
            <a:avLst/>
          </a:prstGeom>
          <a:solidFill>
            <a:srgbClr val="36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B4EC3EA1-86A6-374F-BB34-828A60EB48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1974" y="6120647"/>
            <a:ext cx="1046141" cy="545623"/>
          </a:xfrm>
          <a:prstGeom prst="rect">
            <a:avLst/>
          </a:prstGeom>
        </p:spPr>
      </p:pic>
      <p:pic>
        <p:nvPicPr>
          <p:cNvPr id="12" name="Picture 11">
            <a:extLst>
              <a:ext uri="{FF2B5EF4-FFF2-40B4-BE49-F238E27FC236}">
                <a16:creationId xmlns:a16="http://schemas.microsoft.com/office/drawing/2014/main" id="{EB80B613-82F2-E840-A39B-3DEA51C19EF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94852" y="6120647"/>
            <a:ext cx="1050614" cy="545623"/>
          </a:xfrm>
          <a:prstGeom prst="rect">
            <a:avLst/>
          </a:prstGeom>
        </p:spPr>
      </p:pic>
      <p:sp>
        <p:nvSpPr>
          <p:cNvPr id="13" name="Footer Placeholder 4">
            <a:extLst>
              <a:ext uri="{FF2B5EF4-FFF2-40B4-BE49-F238E27FC236}">
                <a16:creationId xmlns:a16="http://schemas.microsoft.com/office/drawing/2014/main" id="{F6A8642D-B0A2-2448-8729-3D1945560784}"/>
              </a:ext>
            </a:extLst>
          </p:cNvPr>
          <p:cNvSpPr>
            <a:spLocks noGrp="1"/>
          </p:cNvSpPr>
          <p:nvPr>
            <p:ph type="ftr" sz="quarter" idx="10"/>
          </p:nvPr>
        </p:nvSpPr>
        <p:spPr>
          <a:xfrm>
            <a:off x="1502914" y="6307079"/>
            <a:ext cx="4593086" cy="276998"/>
          </a:xfrm>
        </p:spPr>
        <p:txBody>
          <a:bodyPr/>
          <a:lstStyle/>
          <a:p>
            <a:endParaRPr lang="en-US"/>
          </a:p>
        </p:txBody>
      </p:sp>
      <p:sp>
        <p:nvSpPr>
          <p:cNvPr id="14" name="Slide Number Placeholder 5">
            <a:extLst>
              <a:ext uri="{FF2B5EF4-FFF2-40B4-BE49-F238E27FC236}">
                <a16:creationId xmlns:a16="http://schemas.microsoft.com/office/drawing/2014/main" id="{5C6E680B-9AE9-EA41-93D4-B6B98E010EB7}"/>
              </a:ext>
            </a:extLst>
          </p:cNvPr>
          <p:cNvSpPr>
            <a:spLocks noGrp="1"/>
          </p:cNvSpPr>
          <p:nvPr>
            <p:ph type="sldNum" sz="quarter" idx="11"/>
          </p:nvPr>
        </p:nvSpPr>
        <p:spPr>
          <a:xfrm>
            <a:off x="6096000" y="6307077"/>
            <a:ext cx="4513006" cy="276999"/>
          </a:xfrm>
        </p:spPr>
        <p:txBody>
          <a:bodyPr/>
          <a:lstStyle/>
          <a:p>
            <a:r>
              <a:rPr lang="en-US"/>
              <a:t>Click to edit benchmark specifics</a:t>
            </a:r>
          </a:p>
        </p:txBody>
      </p:sp>
    </p:spTree>
    <p:extLst>
      <p:ext uri="{BB962C8B-B14F-4D97-AF65-F5344CB8AC3E}">
        <p14:creationId xmlns:p14="http://schemas.microsoft.com/office/powerpoint/2010/main" val="30851186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B5A0F85-6943-F740-ABD2-5455B95392BE}"/>
              </a:ext>
            </a:extLst>
          </p:cNvPr>
          <p:cNvSpPr/>
          <p:nvPr userDrawn="1"/>
        </p:nvSpPr>
        <p:spPr>
          <a:xfrm>
            <a:off x="0" y="5973420"/>
            <a:ext cx="12192000" cy="884583"/>
          </a:xfrm>
          <a:prstGeom prst="rect">
            <a:avLst/>
          </a:prstGeom>
          <a:solidFill>
            <a:srgbClr val="36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a:extLst>
              <a:ext uri="{FF2B5EF4-FFF2-40B4-BE49-F238E27FC236}">
                <a16:creationId xmlns:a16="http://schemas.microsoft.com/office/drawing/2014/main" id="{BAEE1000-4399-4249-AE61-60B550816EE7}"/>
              </a:ext>
            </a:extLst>
          </p:cNvPr>
          <p:cNvSpPr>
            <a:spLocks noGrp="1"/>
          </p:cNvSpPr>
          <p:nvPr>
            <p:ph type="title" hasCustomPrompt="1"/>
          </p:nvPr>
        </p:nvSpPr>
        <p:spPr>
          <a:xfrm>
            <a:off x="304799" y="320507"/>
            <a:ext cx="11582400" cy="758953"/>
          </a:xfrm>
        </p:spPr>
        <p:txBody>
          <a:bodyPr>
            <a:normAutofit/>
          </a:bodyPr>
          <a:lstStyle>
            <a:lvl1pPr>
              <a:defRPr sz="3200">
                <a:solidFill>
                  <a:srgbClr val="0D6CB9"/>
                </a:solidFill>
              </a:defRPr>
            </a:lvl1pPr>
          </a:lstStyle>
          <a:p>
            <a:r>
              <a:rPr lang="en-US"/>
              <a:t>Click to edit Headline</a:t>
            </a:r>
          </a:p>
        </p:txBody>
      </p:sp>
      <p:sp>
        <p:nvSpPr>
          <p:cNvPr id="14" name="Text Placeholder 2"/>
          <p:cNvSpPr>
            <a:spLocks noGrp="1"/>
          </p:cNvSpPr>
          <p:nvPr>
            <p:ph type="body" idx="13" hasCustomPrompt="1"/>
          </p:nvPr>
        </p:nvSpPr>
        <p:spPr>
          <a:xfrm>
            <a:off x="6218768" y="1111937"/>
            <a:ext cx="5668433" cy="470929"/>
          </a:xfrm>
        </p:spPr>
        <p:txBody>
          <a:bodyPr anchor="ctr" anchorCtr="0">
            <a:normAutofit/>
          </a:bodyPr>
          <a:lstStyle>
            <a:lvl1pPr marL="0" indent="0">
              <a:lnSpc>
                <a:spcPct val="100000"/>
              </a:lnSpc>
              <a:spcBef>
                <a:spcPts val="0"/>
              </a:spcBef>
              <a:buNone/>
              <a:defRPr sz="1600" b="1">
                <a:solidFill>
                  <a:srgbClr val="58585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SECONDARY HEADLINE (ALL CAPS)</a:t>
            </a:r>
          </a:p>
        </p:txBody>
      </p:sp>
      <p:sp>
        <p:nvSpPr>
          <p:cNvPr id="15" name="Content Placeholder 3"/>
          <p:cNvSpPr>
            <a:spLocks noGrp="1"/>
          </p:cNvSpPr>
          <p:nvPr>
            <p:ph sz="half" idx="14" hasCustomPrompt="1"/>
          </p:nvPr>
        </p:nvSpPr>
        <p:spPr>
          <a:xfrm>
            <a:off x="6218769" y="1582862"/>
            <a:ext cx="5668433" cy="4042685"/>
          </a:xfrm>
        </p:spPr>
        <p:txBody>
          <a:bodyPr tIns="91440">
            <a:normAutofit/>
          </a:bodyPr>
          <a:lstStyle>
            <a:lvl1pPr>
              <a:defRPr sz="2400"/>
            </a:lvl1pPr>
          </a:lstStyle>
          <a:p>
            <a:pPr lvl="0"/>
            <a:r>
              <a:rPr lang="en-US"/>
              <a:t>Click to add content</a:t>
            </a:r>
          </a:p>
        </p:txBody>
      </p:sp>
      <p:sp>
        <p:nvSpPr>
          <p:cNvPr id="3" name="Text Placeholder 2"/>
          <p:cNvSpPr>
            <a:spLocks noGrp="1"/>
          </p:cNvSpPr>
          <p:nvPr>
            <p:ph type="body" idx="1" hasCustomPrompt="1"/>
          </p:nvPr>
        </p:nvSpPr>
        <p:spPr>
          <a:xfrm>
            <a:off x="304801" y="1111937"/>
            <a:ext cx="5668433" cy="470929"/>
          </a:xfrm>
        </p:spPr>
        <p:txBody>
          <a:bodyPr anchor="ctr" anchorCtr="0">
            <a:noAutofit/>
          </a:bodyPr>
          <a:lstStyle>
            <a:lvl1pPr marL="0" indent="0">
              <a:lnSpc>
                <a:spcPct val="100000"/>
              </a:lnSpc>
              <a:spcBef>
                <a:spcPts val="0"/>
              </a:spcBef>
              <a:buNone/>
              <a:defRPr sz="1600" b="1">
                <a:solidFill>
                  <a:srgbClr val="58585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SECONDARY HEADLINE (ALL CAPS)</a:t>
            </a:r>
          </a:p>
        </p:txBody>
      </p:sp>
      <p:sp>
        <p:nvSpPr>
          <p:cNvPr id="4" name="Content Placeholder 3"/>
          <p:cNvSpPr>
            <a:spLocks noGrp="1"/>
          </p:cNvSpPr>
          <p:nvPr>
            <p:ph sz="half" idx="2" hasCustomPrompt="1"/>
          </p:nvPr>
        </p:nvSpPr>
        <p:spPr>
          <a:xfrm>
            <a:off x="304802" y="1582862"/>
            <a:ext cx="5668433" cy="4042685"/>
          </a:xfrm>
        </p:spPr>
        <p:txBody>
          <a:bodyPr tIns="91440">
            <a:normAutofit/>
          </a:bodyPr>
          <a:lstStyle>
            <a:lvl1pPr>
              <a:defRPr sz="2400"/>
            </a:lvl1pPr>
          </a:lstStyle>
          <a:p>
            <a:pPr lvl="0"/>
            <a:r>
              <a:rPr lang="en-US"/>
              <a:t>Click to add content</a:t>
            </a:r>
          </a:p>
        </p:txBody>
      </p:sp>
      <p:pic>
        <p:nvPicPr>
          <p:cNvPr id="13" name="Picture 12">
            <a:extLst>
              <a:ext uri="{FF2B5EF4-FFF2-40B4-BE49-F238E27FC236}">
                <a16:creationId xmlns:a16="http://schemas.microsoft.com/office/drawing/2014/main" id="{C0DEB1A4-09FE-7B4E-B6F9-952BD01987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1974" y="6120647"/>
            <a:ext cx="1046141" cy="545623"/>
          </a:xfrm>
          <a:prstGeom prst="rect">
            <a:avLst/>
          </a:prstGeom>
        </p:spPr>
      </p:pic>
      <p:pic>
        <p:nvPicPr>
          <p:cNvPr id="16" name="Picture 15">
            <a:extLst>
              <a:ext uri="{FF2B5EF4-FFF2-40B4-BE49-F238E27FC236}">
                <a16:creationId xmlns:a16="http://schemas.microsoft.com/office/drawing/2014/main" id="{72A69927-D1D7-5A41-80FD-D2956DE45F4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94852" y="6120647"/>
            <a:ext cx="1050614" cy="545623"/>
          </a:xfrm>
          <a:prstGeom prst="rect">
            <a:avLst/>
          </a:prstGeom>
        </p:spPr>
      </p:pic>
      <p:sp>
        <p:nvSpPr>
          <p:cNvPr id="17" name="Footer Placeholder 4">
            <a:extLst>
              <a:ext uri="{FF2B5EF4-FFF2-40B4-BE49-F238E27FC236}">
                <a16:creationId xmlns:a16="http://schemas.microsoft.com/office/drawing/2014/main" id="{306E1978-1863-524B-A1DB-0A1068F64023}"/>
              </a:ext>
            </a:extLst>
          </p:cNvPr>
          <p:cNvSpPr>
            <a:spLocks noGrp="1"/>
          </p:cNvSpPr>
          <p:nvPr>
            <p:ph type="ftr" sz="quarter" idx="10"/>
          </p:nvPr>
        </p:nvSpPr>
        <p:spPr>
          <a:xfrm>
            <a:off x="1502914" y="6307079"/>
            <a:ext cx="4593086" cy="276998"/>
          </a:xfrm>
        </p:spPr>
        <p:txBody>
          <a:bodyPr/>
          <a:lstStyle/>
          <a:p>
            <a:endParaRPr lang="en-US"/>
          </a:p>
        </p:txBody>
      </p:sp>
      <p:sp>
        <p:nvSpPr>
          <p:cNvPr id="19" name="Slide Number Placeholder 5">
            <a:extLst>
              <a:ext uri="{FF2B5EF4-FFF2-40B4-BE49-F238E27FC236}">
                <a16:creationId xmlns:a16="http://schemas.microsoft.com/office/drawing/2014/main" id="{FA2671C5-2980-644E-983B-8C971D824D74}"/>
              </a:ext>
            </a:extLst>
          </p:cNvPr>
          <p:cNvSpPr>
            <a:spLocks noGrp="1"/>
          </p:cNvSpPr>
          <p:nvPr>
            <p:ph type="sldNum" sz="quarter" idx="11"/>
          </p:nvPr>
        </p:nvSpPr>
        <p:spPr>
          <a:xfrm>
            <a:off x="6096000" y="6307077"/>
            <a:ext cx="4513006" cy="276999"/>
          </a:xfrm>
        </p:spPr>
        <p:txBody>
          <a:bodyPr/>
          <a:lstStyle/>
          <a:p>
            <a:r>
              <a:rPr lang="en-US"/>
              <a:t>Click to edit benchmark specifics</a:t>
            </a:r>
          </a:p>
        </p:txBody>
      </p:sp>
    </p:spTree>
    <p:extLst>
      <p:ext uri="{BB962C8B-B14F-4D97-AF65-F5344CB8AC3E}">
        <p14:creationId xmlns:p14="http://schemas.microsoft.com/office/powerpoint/2010/main" val="37671662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41"/>
            <a:ext cx="9144000" cy="1455651"/>
          </a:xfrm>
          <a:solidFill>
            <a:schemeClr val="bg1">
              <a:lumMod val="95000"/>
            </a:schemeClr>
          </a:solidFill>
        </p:spPr>
        <p:txBody>
          <a:bodyPr anchor="ctr">
            <a:normAutofit/>
          </a:bodyPr>
          <a:lstStyle>
            <a:lvl1pPr algn="ctr">
              <a:defRPr sz="42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1800" b="1" spc="105" baseline="0">
                <a:solidFill>
                  <a:srgbClr val="44546A"/>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EDIT MASTER SUBTITLE</a:t>
            </a:r>
          </a:p>
        </p:txBody>
      </p:sp>
      <p:sp>
        <p:nvSpPr>
          <p:cNvPr id="4" name="Date Placeholder 3"/>
          <p:cNvSpPr>
            <a:spLocks noGrp="1"/>
          </p:cNvSpPr>
          <p:nvPr>
            <p:ph type="dt" sz="half" idx="10"/>
          </p:nvPr>
        </p:nvSpPr>
        <p:spPr/>
        <p:txBody>
          <a:bodyPr/>
          <a:lstStyle/>
          <a:p>
            <a:r>
              <a:rPr lang="en-US"/>
              <a:t>                            29</a:t>
            </a:r>
          </a:p>
        </p:txBody>
      </p:sp>
      <p:sp>
        <p:nvSpPr>
          <p:cNvPr id="5" name="Footer Placeholder 4"/>
          <p:cNvSpPr>
            <a:spLocks noGrp="1"/>
          </p:cNvSpPr>
          <p:nvPr>
            <p:ph type="ftr" sz="quarter" idx="11"/>
          </p:nvPr>
        </p:nvSpPr>
        <p:spPr/>
        <p:txBody>
          <a:bodyPr/>
          <a:lstStyle/>
          <a:p>
            <a:r>
              <a:rPr lang="en-US"/>
              <a:t>Footer</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201202103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4950" b="1">
                <a:solidFill>
                  <a:srgbClr val="3C6EBE"/>
                </a:solidFill>
                <a:latin typeface="Calibri" panose="020F0502020204030204" pitchFamily="34" charset="0"/>
                <a:cs typeface="Calibri" panose="020F0502020204030204" pitchFamily="34" charset="0"/>
              </a:defRPr>
            </a:lvl1pPr>
          </a:lstStyle>
          <a:p>
            <a:r>
              <a:rPr lang="en-US"/>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1800" b="1" spc="150" baseline="0">
                <a:solidFill>
                  <a:srgbClr val="44546A"/>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r>
              <a:rPr lang="en-US"/>
              <a:t>                            29</a:t>
            </a:r>
          </a:p>
        </p:txBody>
      </p:sp>
      <p:sp>
        <p:nvSpPr>
          <p:cNvPr id="5" name="Footer Placeholder 4"/>
          <p:cNvSpPr>
            <a:spLocks noGrp="1"/>
          </p:cNvSpPr>
          <p:nvPr>
            <p:ph type="ftr" sz="quarter" idx="11"/>
          </p:nvPr>
        </p:nvSpPr>
        <p:spPr/>
        <p:txBody>
          <a:bodyPr/>
          <a:lstStyle/>
          <a:p>
            <a:r>
              <a:rPr lang="en-US"/>
              <a:t>Footer</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25808137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4"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r>
              <a:rPr lang="en-US"/>
              <a:t>                            29</a:t>
            </a:r>
          </a:p>
        </p:txBody>
      </p:sp>
      <p:sp>
        <p:nvSpPr>
          <p:cNvPr id="6" name="Footer Placeholder 5"/>
          <p:cNvSpPr>
            <a:spLocks noGrp="1"/>
          </p:cNvSpPr>
          <p:nvPr>
            <p:ph type="ftr" sz="quarter" idx="11"/>
          </p:nvPr>
        </p:nvSpPr>
        <p:spPr/>
        <p:txBody>
          <a:bodyPr/>
          <a:lstStyle/>
          <a:p>
            <a:r>
              <a:rPr lang="en-US"/>
              <a:t>Footer</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4" y="1881361"/>
            <a:ext cx="4937761" cy="4023359"/>
          </a:xfrm>
        </p:spPr>
        <p:txBody>
          <a:bodyPr/>
          <a:lstStyle>
            <a:lvl1pPr marL="342900" indent="-3429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1200150" indent="-171450">
              <a:buFont typeface="Wingdings" pitchFamily="2" charset="2"/>
              <a:buChar char="§"/>
              <a:defRPr baseline="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61"/>
            <a:ext cx="4937760" cy="4023359"/>
          </a:xfrm>
        </p:spPr>
        <p:txBody>
          <a:bodyPr/>
          <a:lstStyle>
            <a:lvl1pPr marL="342900" indent="-3429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382437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r>
              <a:rPr lang="en-US"/>
              <a:t>                            29</a:t>
            </a:r>
          </a:p>
        </p:txBody>
      </p:sp>
      <p:sp>
        <p:nvSpPr>
          <p:cNvPr id="5" name="Footer Placeholder 4"/>
          <p:cNvSpPr>
            <a:spLocks noGrp="1"/>
          </p:cNvSpPr>
          <p:nvPr>
            <p:ph type="ftr" sz="quarter" idx="11"/>
          </p:nvPr>
        </p:nvSpPr>
        <p:spPr/>
        <p:txBody>
          <a:bodyPr/>
          <a:lstStyle/>
          <a:p>
            <a:r>
              <a:rPr lang="en-US"/>
              <a:t>Footer</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201" y="1825627"/>
            <a:ext cx="10515599" cy="4302459"/>
          </a:xfrm>
        </p:spPr>
        <p:txBody>
          <a:bodyPr/>
          <a:lstStyle>
            <a:lvl1pPr marL="0" indent="0">
              <a:buNone/>
              <a:defRPr b="1">
                <a:latin typeface="Calibri" panose="020F0502020204030204" pitchFamily="34" charset="0"/>
                <a:cs typeface="Calibri" panose="020F0502020204030204" pitchFamily="34" charset="0"/>
              </a:defRPr>
            </a:lvl1pPr>
            <a:lvl2pPr marL="514350" indent="-17145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200150" indent="-17145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625074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91"/>
            <a:ext cx="9574715"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r>
              <a:rPr lang="en-US"/>
              <a:t>                            29</a:t>
            </a:r>
          </a:p>
        </p:txBody>
      </p:sp>
      <p:sp>
        <p:nvSpPr>
          <p:cNvPr id="8" name="Footer Placeholder 7"/>
          <p:cNvSpPr>
            <a:spLocks noGrp="1"/>
          </p:cNvSpPr>
          <p:nvPr>
            <p:ph type="ftr" sz="quarter" idx="11"/>
          </p:nvPr>
        </p:nvSpPr>
        <p:spPr/>
        <p:txBody>
          <a:bodyPr/>
          <a:lstStyle/>
          <a:p>
            <a:r>
              <a:rPr lang="en-US"/>
              <a:t>Footer</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514350" indent="-17145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200150" indent="-17145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514350" indent="-17145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200150" indent="-171450">
              <a:buClr>
                <a:srgbClr val="C00000"/>
              </a:buClr>
              <a:buFont typeface="Wingdings" pitchFamily="2" charset="2"/>
              <a:buChar char="§"/>
              <a:defRPr>
                <a:latin typeface="+mj-lt"/>
                <a:cs typeface="Calibri" panose="020F0502020204030204" pitchFamily="34" charset="0"/>
              </a:defRPr>
            </a:lvl4pPr>
            <a:lvl5pPr>
              <a:buClr>
                <a:srgbClr val="DA3E26"/>
              </a:buClr>
              <a:defRPr b="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416323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                            29</a:t>
            </a:r>
          </a:p>
        </p:txBody>
      </p:sp>
      <p:sp>
        <p:nvSpPr>
          <p:cNvPr id="4" name="Footer Placeholder 3"/>
          <p:cNvSpPr>
            <a:spLocks noGrp="1"/>
          </p:cNvSpPr>
          <p:nvPr>
            <p:ph type="ftr" sz="quarter" idx="11"/>
          </p:nvPr>
        </p:nvSpPr>
        <p:spPr/>
        <p:txBody>
          <a:bodyPr/>
          <a:lstStyle/>
          <a:p>
            <a:r>
              <a:rPr lang="en-US"/>
              <a:t>Footer</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Tree>
    <p:extLst>
      <p:ext uri="{BB962C8B-B14F-4D97-AF65-F5344CB8AC3E}">
        <p14:creationId xmlns:p14="http://schemas.microsoft.com/office/powerpoint/2010/main" val="754847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7/28/2022</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71016766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                            29</a:t>
            </a:r>
          </a:p>
        </p:txBody>
      </p:sp>
      <p:sp>
        <p:nvSpPr>
          <p:cNvPr id="4" name="Footer Placeholder 3"/>
          <p:cNvSpPr>
            <a:spLocks noGrp="1"/>
          </p:cNvSpPr>
          <p:nvPr>
            <p:ph type="ftr" sz="quarter" idx="11"/>
          </p:nvPr>
        </p:nvSpPr>
        <p:spPr/>
        <p:txBody>
          <a:bodyPr/>
          <a:lstStyle/>
          <a:p>
            <a:r>
              <a:rPr lang="en-US"/>
              <a:t>Footer</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426206680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                            29</a:t>
            </a:r>
          </a:p>
        </p:txBody>
      </p:sp>
      <p:sp>
        <p:nvSpPr>
          <p:cNvPr id="4" name="Footer Placeholder 3"/>
          <p:cNvSpPr>
            <a:spLocks noGrp="1"/>
          </p:cNvSpPr>
          <p:nvPr>
            <p:ph type="ftr" sz="quarter" idx="11"/>
          </p:nvPr>
        </p:nvSpPr>
        <p:spPr/>
        <p:txBody>
          <a:bodyPr/>
          <a:lstStyle/>
          <a:p>
            <a:r>
              <a:rPr lang="en-US"/>
              <a:t>Footer</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7"/>
            <a:ext cx="3429000" cy="2113877"/>
          </a:xfrm>
        </p:spPr>
        <p:txBody>
          <a:bodyPr/>
          <a:lstStyle>
            <a:lvl1pPr marL="0" indent="0">
              <a:buNone/>
              <a:defRPr b="0">
                <a:latin typeface="Calibri" panose="020F0502020204030204" pitchFamily="34" charset="0"/>
                <a:cs typeface="Calibri" panose="020F0502020204030204" pitchFamily="34" charset="0"/>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9" y="1687516"/>
            <a:ext cx="3429000" cy="2113877"/>
          </a:xfrm>
        </p:spPr>
        <p:txBody>
          <a:bodyPr/>
          <a:lstStyle>
            <a:lvl1pPr marL="0" indent="0">
              <a:buNone/>
              <a:defRPr b="0">
                <a:latin typeface="Calibri" panose="020F0502020204030204" pitchFamily="34" charset="0"/>
                <a:cs typeface="Calibri" panose="020F0502020204030204" pitchFamily="34" charset="0"/>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6"/>
            <a:ext cx="3429000" cy="2113877"/>
          </a:xfrm>
        </p:spPr>
        <p:txBody>
          <a:bodyPr/>
          <a:lstStyle>
            <a:lvl1pPr marL="0" indent="0">
              <a:buNone/>
              <a:defRPr b="0">
                <a:latin typeface="Calibri" panose="020F0502020204030204" pitchFamily="34" charset="0"/>
                <a:cs typeface="Calibri" panose="020F0502020204030204" pitchFamily="34" charset="0"/>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3" y="4108328"/>
            <a:ext cx="3429000" cy="2113877"/>
          </a:xfrm>
        </p:spPr>
        <p:txBody>
          <a:bodyPr/>
          <a:lstStyle>
            <a:lvl1pPr marL="0" indent="0">
              <a:buNone/>
              <a:defRPr b="0">
                <a:latin typeface="Calibri" panose="020F0502020204030204" pitchFamily="34" charset="0"/>
                <a:cs typeface="Calibri" panose="020F0502020204030204" pitchFamily="34" charset="0"/>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9" y="4108327"/>
            <a:ext cx="3429000" cy="2113877"/>
          </a:xfrm>
        </p:spPr>
        <p:txBody>
          <a:bodyPr/>
          <a:lstStyle>
            <a:lvl1pPr marL="0" indent="0">
              <a:buNone/>
              <a:defRPr b="0">
                <a:latin typeface="Calibri" panose="020F0502020204030204" pitchFamily="34" charset="0"/>
                <a:cs typeface="Calibri" panose="020F0502020204030204" pitchFamily="34" charset="0"/>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7"/>
            <a:ext cx="3429000" cy="2113877"/>
          </a:xfrm>
        </p:spPr>
        <p:txBody>
          <a:bodyPr/>
          <a:lstStyle>
            <a:lvl1pPr marL="0" indent="0">
              <a:buNone/>
              <a:defRPr b="0">
                <a:latin typeface="Calibri" panose="020F0502020204030204" pitchFamily="34" charset="0"/>
                <a:cs typeface="Calibri" panose="020F0502020204030204" pitchFamily="34" charset="0"/>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283570274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                            29</a:t>
            </a:r>
          </a:p>
        </p:txBody>
      </p:sp>
      <p:sp>
        <p:nvSpPr>
          <p:cNvPr id="4" name="Footer Placeholder 3"/>
          <p:cNvSpPr>
            <a:spLocks noGrp="1"/>
          </p:cNvSpPr>
          <p:nvPr>
            <p:ph type="ftr" sz="quarter" idx="11"/>
          </p:nvPr>
        </p:nvSpPr>
        <p:spPr/>
        <p:txBody>
          <a:bodyPr/>
          <a:lstStyle/>
          <a:p>
            <a:r>
              <a:rPr lang="en-US"/>
              <a:t>Footer</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5"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6566066"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258929602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3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                            29</a:t>
            </a:r>
          </a:p>
        </p:txBody>
      </p:sp>
      <p:sp>
        <p:nvSpPr>
          <p:cNvPr id="4" name="Footer Placeholder 3"/>
          <p:cNvSpPr>
            <a:spLocks noGrp="1"/>
          </p:cNvSpPr>
          <p:nvPr>
            <p:ph type="ftr" sz="quarter" idx="11"/>
          </p:nvPr>
        </p:nvSpPr>
        <p:spPr/>
        <p:txBody>
          <a:bodyPr/>
          <a:lstStyle/>
          <a:p>
            <a:r>
              <a:rPr lang="en-US"/>
              <a:t>Footer</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5848700"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388290"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428770293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                            29</a:t>
            </a:r>
          </a:p>
        </p:txBody>
      </p:sp>
      <p:sp>
        <p:nvSpPr>
          <p:cNvPr id="4" name="Footer Placeholder 3"/>
          <p:cNvSpPr>
            <a:spLocks noGrp="1"/>
          </p:cNvSpPr>
          <p:nvPr>
            <p:ph type="ftr" sz="quarter" idx="11"/>
          </p:nvPr>
        </p:nvSpPr>
        <p:spPr/>
        <p:txBody>
          <a:bodyPr/>
          <a:lstStyle/>
          <a:p>
            <a:r>
              <a:rPr lang="en-US"/>
              <a:t>Footer</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1" y="1620838"/>
            <a:ext cx="5534025" cy="4603750"/>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1" name="Text Placeholder 10"/>
          <p:cNvSpPr>
            <a:spLocks noGrp="1"/>
          </p:cNvSpPr>
          <p:nvPr>
            <p:ph type="body" sz="quarter" idx="14"/>
          </p:nvPr>
        </p:nvSpPr>
        <p:spPr>
          <a:xfrm>
            <a:off x="518194" y="1620838"/>
            <a:ext cx="5101055" cy="4603750"/>
          </a:xfrm>
        </p:spPr>
        <p:txBody>
          <a:bodyPr anchor="t"/>
          <a:lstStyle>
            <a:lvl1pPr marL="0" indent="0">
              <a:buNone/>
              <a:defRPr>
                <a:solidFill>
                  <a:schemeClr val="tx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423838156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91"/>
            <a:ext cx="9574715"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r>
              <a:rPr lang="en-US"/>
              <a:t>                            29</a:t>
            </a:r>
          </a:p>
        </p:txBody>
      </p:sp>
      <p:sp>
        <p:nvSpPr>
          <p:cNvPr id="8" name="Footer Placeholder 7"/>
          <p:cNvSpPr>
            <a:spLocks noGrp="1"/>
          </p:cNvSpPr>
          <p:nvPr>
            <p:ph type="ftr" sz="quarter" idx="11"/>
          </p:nvPr>
        </p:nvSpPr>
        <p:spPr/>
        <p:txBody>
          <a:bodyPr/>
          <a:lstStyle/>
          <a:p>
            <a:r>
              <a:rPr lang="en-US"/>
              <a:t>Footer</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41" y="1645920"/>
            <a:ext cx="11379991" cy="3648710"/>
          </a:xfrm>
        </p:spPr>
        <p:txBody>
          <a:bodyPr/>
          <a:lstStyle>
            <a:lvl1pPr marL="0" indent="0">
              <a:buFontTx/>
              <a:buNone/>
              <a:defRPr>
                <a:latin typeface="Calibri" panose="020F0502020204030204" pitchFamily="34" charset="0"/>
                <a:cs typeface="Calibri" panose="020F0502020204030204" pitchFamily="34" charset="0"/>
              </a:defRPr>
            </a:lvl1pPr>
          </a:lstStyle>
          <a:p>
            <a:endParaRPr lang="en-US"/>
          </a:p>
        </p:txBody>
      </p:sp>
      <p:sp>
        <p:nvSpPr>
          <p:cNvPr id="11" name="Text Placeholder 11"/>
          <p:cNvSpPr>
            <a:spLocks noGrp="1"/>
          </p:cNvSpPr>
          <p:nvPr>
            <p:ph type="body" sz="quarter" idx="14"/>
          </p:nvPr>
        </p:nvSpPr>
        <p:spPr>
          <a:xfrm>
            <a:off x="401639" y="5657088"/>
            <a:ext cx="11379200" cy="543686"/>
          </a:xfrm>
          <a:gradFill>
            <a:gsLst>
              <a:gs pos="26000">
                <a:srgbClr val="203864"/>
              </a:gs>
              <a:gs pos="50000">
                <a:srgbClr val="2F5CAC"/>
              </a:gs>
              <a:gs pos="100000">
                <a:srgbClr val="4472C4"/>
              </a:gs>
            </a:gsLst>
            <a:lin ang="3000000" scaled="0"/>
          </a:gradFill>
        </p:spPr>
        <p:txBody>
          <a:bodyPr/>
          <a:lstStyle>
            <a:lvl1pPr marL="274320" indent="0" algn="ctr">
              <a:lnSpc>
                <a:spcPct val="120000"/>
              </a:lnSpc>
              <a:buNone/>
              <a:defRPr sz="1800">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188319615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91"/>
            <a:ext cx="9574715"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r>
              <a:rPr lang="en-US"/>
              <a:t>                            29</a:t>
            </a:r>
          </a:p>
        </p:txBody>
      </p:sp>
      <p:sp>
        <p:nvSpPr>
          <p:cNvPr id="8" name="Footer Placeholder 7"/>
          <p:cNvSpPr>
            <a:spLocks noGrp="1"/>
          </p:cNvSpPr>
          <p:nvPr>
            <p:ph type="ftr" sz="quarter" idx="11"/>
          </p:nvPr>
        </p:nvSpPr>
        <p:spPr/>
        <p:txBody>
          <a:bodyPr/>
          <a:lstStyle/>
          <a:p>
            <a:r>
              <a:rPr lang="en-US"/>
              <a:t>Footer</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6" y="3631344"/>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3" y="3639582"/>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5" y="3256248"/>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8" y="3553469"/>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userDrawn="1"/>
        </p:nvSpPr>
        <p:spPr>
          <a:xfrm>
            <a:off x="5352765" y="3553469"/>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p:cNvSpPr/>
          <p:nvPr userDrawn="1"/>
        </p:nvSpPr>
        <p:spPr>
          <a:xfrm>
            <a:off x="6967305" y="3553469"/>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userDrawn="1"/>
        </p:nvSpPr>
        <p:spPr>
          <a:xfrm>
            <a:off x="8573100" y="3553469"/>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p:cNvSpPr/>
          <p:nvPr userDrawn="1"/>
        </p:nvSpPr>
        <p:spPr>
          <a:xfrm>
            <a:off x="2124158" y="3553469"/>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Oval 19"/>
          <p:cNvSpPr/>
          <p:nvPr userDrawn="1"/>
        </p:nvSpPr>
        <p:spPr>
          <a:xfrm>
            <a:off x="6049541" y="3623317"/>
            <a:ext cx="146827"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1" name="Straight Connector 20"/>
          <p:cNvCxnSpPr>
            <a:endCxn id="22" idx="4"/>
          </p:cNvCxnSpPr>
          <p:nvPr userDrawn="1"/>
        </p:nvCxnSpPr>
        <p:spPr>
          <a:xfrm>
            <a:off x="9332363" y="3259817"/>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49" y="3626886"/>
            <a:ext cx="146827"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3" name="Straight Connector 22"/>
          <p:cNvCxnSpPr>
            <a:endCxn id="24" idx="4"/>
          </p:cNvCxnSpPr>
          <p:nvPr userDrawn="1"/>
        </p:nvCxnSpPr>
        <p:spPr>
          <a:xfrm>
            <a:off x="2889535"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7"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Oval 24"/>
          <p:cNvSpPr/>
          <p:nvPr userDrawn="1"/>
        </p:nvSpPr>
        <p:spPr>
          <a:xfrm>
            <a:off x="4423941" y="3643637"/>
            <a:ext cx="146827"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 25"/>
          <p:cNvSpPr/>
          <p:nvPr userDrawn="1"/>
        </p:nvSpPr>
        <p:spPr>
          <a:xfrm>
            <a:off x="7664981" y="3613157"/>
            <a:ext cx="146827"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quarter" idx="18"/>
          </p:nvPr>
        </p:nvSpPr>
        <p:spPr>
          <a:xfrm>
            <a:off x="2116159" y="2535258"/>
            <a:ext cx="1514363" cy="681271"/>
          </a:xfrm>
        </p:spPr>
        <p:txBody>
          <a:bodyPr anchor="ctr">
            <a:normAutofit/>
          </a:bodyPr>
          <a:lstStyle>
            <a:lvl1pPr marL="0" indent="0" algn="ctr">
              <a:buNone/>
              <a:defRPr sz="1350">
                <a:solidFill>
                  <a:schemeClr val="tx1"/>
                </a:solidFill>
              </a:defRPr>
            </a:lvl1pPr>
          </a:lstStyle>
          <a:p>
            <a:pPr lvl="0"/>
            <a:endParaRPr lang="en-US"/>
          </a:p>
        </p:txBody>
      </p:sp>
      <p:sp>
        <p:nvSpPr>
          <p:cNvPr id="32" name="Text Placeholder 3"/>
          <p:cNvSpPr>
            <a:spLocks noGrp="1"/>
          </p:cNvSpPr>
          <p:nvPr>
            <p:ph type="body" sz="quarter" idx="19"/>
          </p:nvPr>
        </p:nvSpPr>
        <p:spPr>
          <a:xfrm>
            <a:off x="3754728" y="4166493"/>
            <a:ext cx="1514363" cy="681271"/>
          </a:xfrm>
        </p:spPr>
        <p:txBody>
          <a:bodyPr anchor="ctr">
            <a:normAutofit/>
          </a:bodyPr>
          <a:lstStyle>
            <a:lvl1pPr marL="0" indent="0" algn="ctr">
              <a:buNone/>
              <a:defRPr sz="1350">
                <a:solidFill>
                  <a:schemeClr val="tx1"/>
                </a:solidFill>
              </a:defRPr>
            </a:lvl1pPr>
          </a:lstStyle>
          <a:p>
            <a:pPr lvl="0"/>
            <a:endParaRPr lang="en-US"/>
          </a:p>
        </p:txBody>
      </p:sp>
      <p:sp>
        <p:nvSpPr>
          <p:cNvPr id="33" name="Text Placeholder 3"/>
          <p:cNvSpPr>
            <a:spLocks noGrp="1"/>
          </p:cNvSpPr>
          <p:nvPr>
            <p:ph type="body" sz="quarter" idx="20"/>
          </p:nvPr>
        </p:nvSpPr>
        <p:spPr>
          <a:xfrm>
            <a:off x="5338819" y="2535259"/>
            <a:ext cx="1514363" cy="681271"/>
          </a:xfrm>
        </p:spPr>
        <p:txBody>
          <a:bodyPr anchor="ctr">
            <a:normAutofit/>
          </a:bodyPr>
          <a:lstStyle>
            <a:lvl1pPr marL="0" indent="0" algn="ctr">
              <a:buNone/>
              <a:defRPr sz="1350">
                <a:solidFill>
                  <a:schemeClr val="tx1"/>
                </a:solidFill>
              </a:defRPr>
            </a:lvl1pPr>
          </a:lstStyle>
          <a:p>
            <a:pPr lvl="0"/>
            <a:endParaRPr lang="en-US"/>
          </a:p>
        </p:txBody>
      </p:sp>
      <p:sp>
        <p:nvSpPr>
          <p:cNvPr id="34" name="Text Placeholder 3"/>
          <p:cNvSpPr>
            <a:spLocks noGrp="1"/>
          </p:cNvSpPr>
          <p:nvPr>
            <p:ph type="body" sz="quarter" idx="21"/>
          </p:nvPr>
        </p:nvSpPr>
        <p:spPr>
          <a:xfrm>
            <a:off x="7054625" y="4166493"/>
            <a:ext cx="1514363" cy="681271"/>
          </a:xfrm>
        </p:spPr>
        <p:txBody>
          <a:bodyPr anchor="ctr">
            <a:normAutofit/>
          </a:bodyPr>
          <a:lstStyle>
            <a:lvl1pPr marL="0" indent="0" algn="ctr">
              <a:buNone/>
              <a:defRPr sz="1350">
                <a:solidFill>
                  <a:schemeClr val="tx1"/>
                </a:solidFill>
              </a:defRPr>
            </a:lvl1pPr>
          </a:lstStyle>
          <a:p>
            <a:pPr lvl="0"/>
            <a:endParaRPr lang="en-US"/>
          </a:p>
        </p:txBody>
      </p:sp>
      <p:sp>
        <p:nvSpPr>
          <p:cNvPr id="35" name="Text Placeholder 3"/>
          <p:cNvSpPr>
            <a:spLocks noGrp="1"/>
          </p:cNvSpPr>
          <p:nvPr>
            <p:ph type="body" sz="quarter" idx="22"/>
          </p:nvPr>
        </p:nvSpPr>
        <p:spPr>
          <a:xfrm>
            <a:off x="8581532" y="2535259"/>
            <a:ext cx="1514363" cy="681271"/>
          </a:xfrm>
        </p:spPr>
        <p:txBody>
          <a:bodyPr anchor="ctr">
            <a:normAutofit/>
          </a:bodyPr>
          <a:lstStyle>
            <a:lvl1pPr marL="0" indent="0" algn="ctr">
              <a:buNone/>
              <a:defRPr sz="1350">
                <a:solidFill>
                  <a:schemeClr val="tx1"/>
                </a:solidFill>
              </a:defRPr>
            </a:lvl1pPr>
          </a:lstStyle>
          <a:p>
            <a:pPr lvl="0"/>
            <a:endParaRPr lang="en-US"/>
          </a:p>
        </p:txBody>
      </p:sp>
      <p:sp>
        <p:nvSpPr>
          <p:cNvPr id="5" name="Text Placeholder 4"/>
          <p:cNvSpPr>
            <a:spLocks noGrp="1"/>
          </p:cNvSpPr>
          <p:nvPr>
            <p:ph type="body" sz="quarter" idx="23" hasCustomPrompt="1"/>
          </p:nvPr>
        </p:nvSpPr>
        <p:spPr>
          <a:xfrm>
            <a:off x="2124158" y="5303521"/>
            <a:ext cx="7979333" cy="595024"/>
          </a:xfrm>
        </p:spPr>
        <p:txBody>
          <a:bodyPr anchor="ctr"/>
          <a:lstStyle>
            <a:lvl1pPr marL="0" indent="0" algn="ctr">
              <a:buNone/>
              <a:defRPr sz="1800" baseline="0">
                <a:latin typeface="Calibri" panose="020F0502020204030204" pitchFamily="34" charset="0"/>
                <a:cs typeface="Calibri" panose="020F0502020204030204" pitchFamily="34" charset="0"/>
              </a:defRPr>
            </a:lvl1pPr>
          </a:lstStyle>
          <a:p>
            <a:pPr lvl="0"/>
            <a:r>
              <a:rPr lang="en-US"/>
              <a:t>Contact Communications for custom timelines</a:t>
            </a:r>
          </a:p>
        </p:txBody>
      </p:sp>
    </p:spTree>
    <p:extLst>
      <p:ext uri="{BB962C8B-B14F-4D97-AF65-F5344CB8AC3E}">
        <p14:creationId xmlns:p14="http://schemas.microsoft.com/office/powerpoint/2010/main" val="109757545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91"/>
            <a:ext cx="9574715"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r>
              <a:rPr lang="en-US"/>
              <a:t>                            29</a:t>
            </a:r>
          </a:p>
        </p:txBody>
      </p:sp>
      <p:sp>
        <p:nvSpPr>
          <p:cNvPr id="8" name="Footer Placeholder 7"/>
          <p:cNvSpPr>
            <a:spLocks noGrp="1"/>
          </p:cNvSpPr>
          <p:nvPr>
            <p:ph type="ftr" sz="quarter" idx="11"/>
          </p:nvPr>
        </p:nvSpPr>
        <p:spPr/>
        <p:txBody>
          <a:bodyPr/>
          <a:lstStyle/>
          <a:p>
            <a:r>
              <a:rPr lang="en-US"/>
              <a:t>Footer</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7" y="1515072"/>
            <a:ext cx="1530351" cy="629227"/>
          </a:xfrm>
          <a:prstGeom prst="rect">
            <a:avLst/>
          </a:prstGeom>
        </p:spPr>
        <p:txBody>
          <a:bodyPr/>
          <a:lstStyle>
            <a:lvl1pPr marL="0" indent="0" algn="ctr">
              <a:lnSpc>
                <a:spcPct val="100000"/>
              </a:lnSpc>
              <a:spcBef>
                <a:spcPts val="0"/>
              </a:spcBef>
              <a:buNone/>
              <a:defRPr sz="1200"/>
            </a:lvl1pPr>
          </a:lstStyle>
          <a:p>
            <a:pPr lvl="0"/>
            <a:r>
              <a:rPr lang="en-US"/>
              <a:t>Text</a:t>
            </a:r>
          </a:p>
          <a:p>
            <a:pPr lvl="0"/>
            <a:r>
              <a:rPr lang="en-US"/>
              <a:t>placeholder</a:t>
            </a:r>
          </a:p>
        </p:txBody>
      </p:sp>
      <p:sp>
        <p:nvSpPr>
          <p:cNvPr id="28" name="Text Placeholder 8"/>
          <p:cNvSpPr>
            <a:spLocks noGrp="1"/>
          </p:cNvSpPr>
          <p:nvPr>
            <p:ph type="body" sz="quarter" idx="14" hasCustomPrompt="1"/>
          </p:nvPr>
        </p:nvSpPr>
        <p:spPr>
          <a:xfrm>
            <a:off x="8446127" y="1515072"/>
            <a:ext cx="1530351" cy="629227"/>
          </a:xfrm>
          <a:prstGeom prst="rect">
            <a:avLst/>
          </a:prstGeom>
        </p:spPr>
        <p:txBody>
          <a:bodyPr/>
          <a:lstStyle>
            <a:lvl1pPr marL="0" indent="0" algn="ctr">
              <a:lnSpc>
                <a:spcPct val="100000"/>
              </a:lnSpc>
              <a:spcBef>
                <a:spcPts val="0"/>
              </a:spcBef>
              <a:buNone/>
              <a:defRPr sz="1200"/>
            </a:lvl1pPr>
          </a:lstStyle>
          <a:p>
            <a:pPr lvl="0"/>
            <a:r>
              <a:rPr lang="en-US"/>
              <a:t>Text</a:t>
            </a:r>
          </a:p>
          <a:p>
            <a:pPr lvl="0"/>
            <a:r>
              <a:rPr lang="en-US"/>
              <a:t>placeholder</a:t>
            </a:r>
          </a:p>
        </p:txBody>
      </p:sp>
      <p:sp>
        <p:nvSpPr>
          <p:cNvPr id="29" name="TextBox 28"/>
          <p:cNvSpPr txBox="1"/>
          <p:nvPr userDrawn="1"/>
        </p:nvSpPr>
        <p:spPr>
          <a:xfrm>
            <a:off x="791680" y="2937884"/>
            <a:ext cx="569011" cy="235737"/>
          </a:xfrm>
          <a:prstGeom prst="rect">
            <a:avLst/>
          </a:prstGeom>
          <a:noFill/>
        </p:spPr>
        <p:txBody>
          <a:bodyPr wrap="square" lIns="0" tIns="0" rIns="0" bIns="0" rtlCol="0">
            <a:noAutofit/>
          </a:bodyPr>
          <a:lstStyle/>
          <a:p>
            <a:pPr algn="ctr"/>
            <a:r>
              <a:rPr lang="en-ZA" sz="750" b="1">
                <a:solidFill>
                  <a:schemeClr val="tx1">
                    <a:lumMod val="75000"/>
                    <a:lumOff val="25000"/>
                  </a:schemeClr>
                </a:solidFill>
              </a:rPr>
              <a:t>20YY</a:t>
            </a:r>
          </a:p>
        </p:txBody>
      </p:sp>
      <p:sp>
        <p:nvSpPr>
          <p:cNvPr id="30" name="Oval 29" title="Milestone Number"/>
          <p:cNvSpPr/>
          <p:nvPr userDrawn="1"/>
        </p:nvSpPr>
        <p:spPr>
          <a:xfrm>
            <a:off x="1148145" y="4457100"/>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2" y="3915500"/>
            <a:ext cx="581025" cy="295275"/>
          </a:xfrm>
          <a:prstGeom prst="rect">
            <a:avLst/>
          </a:prstGeom>
        </p:spPr>
      </p:pic>
      <p:sp>
        <p:nvSpPr>
          <p:cNvPr id="36" name="Oval 35" title="Milestone Number"/>
          <p:cNvSpPr/>
          <p:nvPr userDrawn="1"/>
        </p:nvSpPr>
        <p:spPr>
          <a:xfrm>
            <a:off x="1223824" y="2133145"/>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7" y="2801037"/>
            <a:ext cx="581025" cy="295275"/>
          </a:xfrm>
          <a:prstGeom prst="rect">
            <a:avLst/>
          </a:prstGeom>
        </p:spPr>
      </p:pic>
      <p:sp>
        <p:nvSpPr>
          <p:cNvPr id="38" name="TextBox 37"/>
          <p:cNvSpPr txBox="1"/>
          <p:nvPr userDrawn="1"/>
        </p:nvSpPr>
        <p:spPr>
          <a:xfrm>
            <a:off x="3382576" y="2940072"/>
            <a:ext cx="569011" cy="235737"/>
          </a:xfrm>
          <a:prstGeom prst="rect">
            <a:avLst/>
          </a:prstGeom>
          <a:noFill/>
        </p:spPr>
        <p:txBody>
          <a:bodyPr wrap="square" lIns="0" tIns="0" rIns="0" bIns="0" rtlCol="0">
            <a:noAutofit/>
          </a:bodyPr>
          <a:lstStyle/>
          <a:p>
            <a:pPr algn="ctr"/>
            <a:r>
              <a:rPr lang="en-ZA" sz="750" b="1">
                <a:solidFill>
                  <a:schemeClr val="tx1">
                    <a:lumMod val="75000"/>
                    <a:lumOff val="25000"/>
                  </a:schemeClr>
                </a:solidFill>
              </a:rPr>
              <a:t>20YY</a:t>
            </a:r>
          </a:p>
        </p:txBody>
      </p:sp>
      <p:sp>
        <p:nvSpPr>
          <p:cNvPr id="39" name="Oval 38" title="Milestone Number"/>
          <p:cNvSpPr/>
          <p:nvPr userDrawn="1"/>
        </p:nvSpPr>
        <p:spPr>
          <a:xfrm>
            <a:off x="3763750" y="4434295"/>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5" y="3926542"/>
            <a:ext cx="581025" cy="295275"/>
          </a:xfrm>
          <a:prstGeom prst="rect">
            <a:avLst/>
          </a:prstGeom>
        </p:spPr>
      </p:pic>
      <p:sp>
        <p:nvSpPr>
          <p:cNvPr id="41" name="TextBox 40"/>
          <p:cNvSpPr txBox="1"/>
          <p:nvPr userDrawn="1"/>
        </p:nvSpPr>
        <p:spPr>
          <a:xfrm>
            <a:off x="5963109" y="2930906"/>
            <a:ext cx="569011" cy="235737"/>
          </a:xfrm>
          <a:prstGeom prst="rect">
            <a:avLst/>
          </a:prstGeom>
          <a:noFill/>
        </p:spPr>
        <p:txBody>
          <a:bodyPr wrap="square" lIns="0" tIns="0" rIns="0" bIns="0" rtlCol="0">
            <a:noAutofit/>
          </a:bodyPr>
          <a:lstStyle/>
          <a:p>
            <a:pPr algn="ctr"/>
            <a:r>
              <a:rPr lang="en-ZA" sz="750" b="1">
                <a:solidFill>
                  <a:schemeClr val="tx1">
                    <a:lumMod val="75000"/>
                    <a:lumOff val="25000"/>
                  </a:schemeClr>
                </a:solidFill>
              </a:rPr>
              <a:t>20YY</a:t>
            </a:r>
          </a:p>
        </p:txBody>
      </p:sp>
      <p:sp>
        <p:nvSpPr>
          <p:cNvPr id="42" name="Oval 41" title="Milestone Number"/>
          <p:cNvSpPr/>
          <p:nvPr userDrawn="1"/>
        </p:nvSpPr>
        <p:spPr>
          <a:xfrm>
            <a:off x="6352340" y="4434295"/>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5" y="3936873"/>
            <a:ext cx="581025" cy="295275"/>
          </a:xfrm>
          <a:prstGeom prst="rect">
            <a:avLst/>
          </a:prstGeom>
        </p:spPr>
      </p:pic>
      <p:sp>
        <p:nvSpPr>
          <p:cNvPr id="44" name="Oval 43" title="Milestone Number"/>
          <p:cNvSpPr/>
          <p:nvPr userDrawn="1"/>
        </p:nvSpPr>
        <p:spPr>
          <a:xfrm>
            <a:off x="6427902" y="2129572"/>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3" y="2801037"/>
            <a:ext cx="581025" cy="295275"/>
          </a:xfrm>
          <a:prstGeom prst="rect">
            <a:avLst/>
          </a:prstGeom>
        </p:spPr>
      </p:pic>
      <p:sp>
        <p:nvSpPr>
          <p:cNvPr id="46" name="TextBox 45"/>
          <p:cNvSpPr txBox="1"/>
          <p:nvPr userDrawn="1"/>
        </p:nvSpPr>
        <p:spPr>
          <a:xfrm>
            <a:off x="8552677" y="2930906"/>
            <a:ext cx="569011" cy="235737"/>
          </a:xfrm>
          <a:prstGeom prst="rect">
            <a:avLst/>
          </a:prstGeom>
          <a:noFill/>
        </p:spPr>
        <p:txBody>
          <a:bodyPr wrap="square" lIns="0" tIns="0" rIns="0" bIns="0" rtlCol="0">
            <a:noAutofit/>
          </a:bodyPr>
          <a:lstStyle/>
          <a:p>
            <a:pPr algn="ctr"/>
            <a:r>
              <a:rPr lang="en-ZA" sz="750" b="1">
                <a:solidFill>
                  <a:schemeClr val="tx1">
                    <a:lumMod val="75000"/>
                    <a:lumOff val="25000"/>
                  </a:schemeClr>
                </a:solidFill>
              </a:rPr>
              <a:t>20YY</a:t>
            </a:r>
          </a:p>
        </p:txBody>
      </p:sp>
      <p:sp>
        <p:nvSpPr>
          <p:cNvPr id="47" name="Oval 46" title="Milestone Number"/>
          <p:cNvSpPr/>
          <p:nvPr userDrawn="1"/>
        </p:nvSpPr>
        <p:spPr>
          <a:xfrm>
            <a:off x="8917852" y="4434294"/>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40" y="3936873"/>
            <a:ext cx="581025" cy="295275"/>
          </a:xfrm>
          <a:prstGeom prst="rect">
            <a:avLst/>
          </a:prstGeom>
        </p:spPr>
      </p:pic>
      <p:sp>
        <p:nvSpPr>
          <p:cNvPr id="49" name="Oval 48" title="Milestone Number"/>
          <p:cNvSpPr/>
          <p:nvPr userDrawn="1"/>
        </p:nvSpPr>
        <p:spPr>
          <a:xfrm>
            <a:off x="8954929" y="2126448"/>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5" y="2801037"/>
            <a:ext cx="581025" cy="295275"/>
          </a:xfrm>
          <a:prstGeom prst="rect">
            <a:avLst/>
          </a:prstGeom>
        </p:spPr>
      </p:pic>
      <p:grpSp>
        <p:nvGrpSpPr>
          <p:cNvPr id="51" name="Group 50" title="Today Flag Icon"/>
          <p:cNvGrpSpPr/>
          <p:nvPr userDrawn="1"/>
        </p:nvGrpSpPr>
        <p:grpSpPr>
          <a:xfrm>
            <a:off x="10298197" y="2129572"/>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45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60" y="2801037"/>
            <a:ext cx="581025" cy="295275"/>
          </a:xfrm>
          <a:prstGeom prst="rect">
            <a:avLst/>
          </a:prstGeom>
        </p:spPr>
      </p:pic>
      <p:grpSp>
        <p:nvGrpSpPr>
          <p:cNvPr id="55" name="Group 54" title="Year 4"/>
          <p:cNvGrpSpPr/>
          <p:nvPr userDrawn="1"/>
        </p:nvGrpSpPr>
        <p:grpSpPr>
          <a:xfrm>
            <a:off x="8481354"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20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Q1</a:t>
              </a:r>
              <a:endParaRPr lang="en-ZA" sz="75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Q2</a:t>
              </a:r>
              <a:endParaRPr lang="en-ZA" sz="75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Q3</a:t>
              </a:r>
              <a:endParaRPr lang="en-ZA" sz="75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Q4</a:t>
              </a:r>
              <a:endParaRPr lang="en-ZA" sz="750">
                <a:solidFill>
                  <a:schemeClr val="tx1">
                    <a:lumMod val="65000"/>
                    <a:lumOff val="35000"/>
                  </a:schemeClr>
                </a:solidFill>
              </a:endParaRPr>
            </a:p>
          </p:txBody>
        </p:sp>
      </p:grpSp>
      <p:grpSp>
        <p:nvGrpSpPr>
          <p:cNvPr id="69" name="Group 68" title="Year 3"/>
          <p:cNvGrpSpPr/>
          <p:nvPr userDrawn="1"/>
        </p:nvGrpSpPr>
        <p:grpSpPr>
          <a:xfrm>
            <a:off x="5886629"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2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Q1</a:t>
              </a:r>
              <a:endParaRPr lang="en-ZA" sz="75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Q2</a:t>
              </a:r>
              <a:endParaRPr lang="en-ZA" sz="75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Q3</a:t>
              </a:r>
              <a:endParaRPr lang="en-ZA" sz="75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Q4</a:t>
              </a:r>
              <a:endParaRPr lang="en-ZA" sz="750">
                <a:solidFill>
                  <a:schemeClr val="tx1">
                    <a:lumMod val="65000"/>
                    <a:lumOff val="35000"/>
                  </a:schemeClr>
                </a:solidFill>
              </a:endParaRPr>
            </a:p>
          </p:txBody>
        </p:sp>
      </p:grpSp>
      <p:grpSp>
        <p:nvGrpSpPr>
          <p:cNvPr id="83" name="Group 82" title="Year 2"/>
          <p:cNvGrpSpPr/>
          <p:nvPr userDrawn="1"/>
        </p:nvGrpSpPr>
        <p:grpSpPr>
          <a:xfrm>
            <a:off x="3309142" y="3119048"/>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2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Q1</a:t>
              </a:r>
              <a:endParaRPr lang="en-ZA" sz="75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Q2</a:t>
              </a:r>
              <a:endParaRPr lang="en-ZA" sz="75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Q3</a:t>
              </a:r>
              <a:endParaRPr lang="en-ZA" sz="75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Q4</a:t>
              </a:r>
              <a:endParaRPr lang="en-ZA" sz="750">
                <a:solidFill>
                  <a:schemeClr val="tx1">
                    <a:lumMod val="65000"/>
                    <a:lumOff val="35000"/>
                  </a:schemeClr>
                </a:solidFill>
              </a:endParaRPr>
            </a:p>
          </p:txBody>
        </p:sp>
      </p:grpSp>
      <p:grpSp>
        <p:nvGrpSpPr>
          <p:cNvPr id="97" name="Group 96" title="Year 1"/>
          <p:cNvGrpSpPr/>
          <p:nvPr userDrawn="1"/>
        </p:nvGrpSpPr>
        <p:grpSpPr>
          <a:xfrm>
            <a:off x="791681" y="3119048"/>
            <a:ext cx="2695435"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2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Q1</a:t>
              </a:r>
              <a:endParaRPr lang="en-ZA" sz="75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Q2</a:t>
              </a:r>
              <a:endParaRPr lang="en-ZA" sz="75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Q3</a:t>
              </a:r>
              <a:endParaRPr lang="en-ZA" sz="75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Q4</a:t>
              </a:r>
              <a:endParaRPr lang="en-ZA" sz="75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2"/>
            <a:ext cx="1530351" cy="629227"/>
          </a:xfrm>
          <a:prstGeom prst="rect">
            <a:avLst/>
          </a:prstGeom>
        </p:spPr>
        <p:txBody>
          <a:bodyPr/>
          <a:lstStyle>
            <a:lvl1pPr marL="0" indent="0" algn="ctr">
              <a:lnSpc>
                <a:spcPct val="100000"/>
              </a:lnSpc>
              <a:spcBef>
                <a:spcPts val="0"/>
              </a:spcBef>
              <a:buNone/>
              <a:defRPr sz="1200"/>
            </a:lvl1pPr>
          </a:lstStyle>
          <a:p>
            <a:pPr lvl="0"/>
            <a:r>
              <a:rPr lang="en-US"/>
              <a:t>Text</a:t>
            </a:r>
          </a:p>
          <a:p>
            <a:pPr lvl="0"/>
            <a:r>
              <a:rPr lang="en-US"/>
              <a:t>placeholder</a:t>
            </a:r>
          </a:p>
        </p:txBody>
      </p:sp>
      <p:sp>
        <p:nvSpPr>
          <p:cNvPr id="112" name="Text Placeholder 8"/>
          <p:cNvSpPr>
            <a:spLocks noGrp="1"/>
          </p:cNvSpPr>
          <p:nvPr>
            <p:ph type="body" sz="quarter" idx="16" hasCustomPrompt="1"/>
          </p:nvPr>
        </p:nvSpPr>
        <p:spPr>
          <a:xfrm>
            <a:off x="9760199" y="1515072"/>
            <a:ext cx="1530351" cy="629227"/>
          </a:xfrm>
          <a:prstGeom prst="rect">
            <a:avLst/>
          </a:prstGeom>
        </p:spPr>
        <p:txBody>
          <a:bodyPr/>
          <a:lstStyle>
            <a:lvl1pPr marL="0" indent="0" algn="ctr">
              <a:lnSpc>
                <a:spcPct val="100000"/>
              </a:lnSpc>
              <a:spcBef>
                <a:spcPts val="0"/>
              </a:spcBef>
              <a:buNone/>
              <a:defRPr sz="1200"/>
            </a:lvl1pPr>
          </a:lstStyle>
          <a:p>
            <a:pPr lvl="0"/>
            <a:r>
              <a:rPr lang="en-US"/>
              <a:t>Text</a:t>
            </a:r>
          </a:p>
          <a:p>
            <a:pPr lvl="0"/>
            <a:r>
              <a:rPr lang="en-US"/>
              <a:t>placeholder</a:t>
            </a:r>
          </a:p>
        </p:txBody>
      </p:sp>
      <p:sp>
        <p:nvSpPr>
          <p:cNvPr id="113" name="Text Placeholder 8"/>
          <p:cNvSpPr>
            <a:spLocks noGrp="1"/>
          </p:cNvSpPr>
          <p:nvPr>
            <p:ph type="body" sz="quarter" idx="17" hasCustomPrompt="1"/>
          </p:nvPr>
        </p:nvSpPr>
        <p:spPr>
          <a:xfrm>
            <a:off x="594429" y="4927575"/>
            <a:ext cx="1530351" cy="629227"/>
          </a:xfrm>
          <a:prstGeom prst="rect">
            <a:avLst/>
          </a:prstGeom>
        </p:spPr>
        <p:txBody>
          <a:bodyPr/>
          <a:lstStyle>
            <a:lvl1pPr marL="0" indent="0" algn="ctr">
              <a:lnSpc>
                <a:spcPct val="100000"/>
              </a:lnSpc>
              <a:spcBef>
                <a:spcPts val="0"/>
              </a:spcBef>
              <a:buNone/>
              <a:defRPr sz="1200"/>
            </a:lvl1pPr>
          </a:lstStyle>
          <a:p>
            <a:pPr lvl="0"/>
            <a:r>
              <a:rPr lang="en-US"/>
              <a:t>Text</a:t>
            </a:r>
          </a:p>
          <a:p>
            <a:pPr lvl="0"/>
            <a:r>
              <a:rPr lang="en-US"/>
              <a:t>placeholder</a:t>
            </a:r>
          </a:p>
        </p:txBody>
      </p:sp>
      <p:sp>
        <p:nvSpPr>
          <p:cNvPr id="114" name="Text Placeholder 8"/>
          <p:cNvSpPr>
            <a:spLocks noGrp="1"/>
          </p:cNvSpPr>
          <p:nvPr>
            <p:ph type="body" sz="quarter" idx="23" hasCustomPrompt="1"/>
          </p:nvPr>
        </p:nvSpPr>
        <p:spPr>
          <a:xfrm>
            <a:off x="3196226" y="4927575"/>
            <a:ext cx="1530351" cy="629227"/>
          </a:xfrm>
          <a:prstGeom prst="rect">
            <a:avLst/>
          </a:prstGeom>
        </p:spPr>
        <p:txBody>
          <a:bodyPr/>
          <a:lstStyle>
            <a:lvl1pPr marL="0" indent="0" algn="ctr">
              <a:lnSpc>
                <a:spcPct val="100000"/>
              </a:lnSpc>
              <a:spcBef>
                <a:spcPts val="0"/>
              </a:spcBef>
              <a:buNone/>
              <a:defRPr sz="1200"/>
            </a:lvl1pPr>
          </a:lstStyle>
          <a:p>
            <a:pPr lvl="0"/>
            <a:r>
              <a:rPr lang="en-US"/>
              <a:t>Text</a:t>
            </a:r>
          </a:p>
          <a:p>
            <a:pPr lvl="0"/>
            <a:r>
              <a:rPr lang="en-US"/>
              <a:t>placeholder</a:t>
            </a:r>
          </a:p>
        </p:txBody>
      </p:sp>
      <p:sp>
        <p:nvSpPr>
          <p:cNvPr id="115" name="Text Placeholder 8"/>
          <p:cNvSpPr>
            <a:spLocks noGrp="1"/>
          </p:cNvSpPr>
          <p:nvPr>
            <p:ph type="body" sz="quarter" idx="24" hasCustomPrompt="1"/>
          </p:nvPr>
        </p:nvSpPr>
        <p:spPr>
          <a:xfrm>
            <a:off x="5807451" y="4927575"/>
            <a:ext cx="1530351" cy="629227"/>
          </a:xfrm>
          <a:prstGeom prst="rect">
            <a:avLst/>
          </a:prstGeom>
        </p:spPr>
        <p:txBody>
          <a:bodyPr/>
          <a:lstStyle>
            <a:lvl1pPr marL="0" indent="0" algn="ctr">
              <a:lnSpc>
                <a:spcPct val="100000"/>
              </a:lnSpc>
              <a:spcBef>
                <a:spcPts val="0"/>
              </a:spcBef>
              <a:buNone/>
              <a:defRPr sz="1200"/>
            </a:lvl1pPr>
          </a:lstStyle>
          <a:p>
            <a:pPr lvl="0"/>
            <a:r>
              <a:rPr lang="en-US"/>
              <a:t>Text</a:t>
            </a:r>
          </a:p>
          <a:p>
            <a:pPr lvl="0"/>
            <a:r>
              <a:rPr lang="en-US"/>
              <a:t>placeholder</a:t>
            </a:r>
          </a:p>
        </p:txBody>
      </p:sp>
      <p:sp>
        <p:nvSpPr>
          <p:cNvPr id="116" name="Text Placeholder 8"/>
          <p:cNvSpPr>
            <a:spLocks noGrp="1"/>
          </p:cNvSpPr>
          <p:nvPr>
            <p:ph type="body" sz="quarter" idx="25" hasCustomPrompt="1"/>
          </p:nvPr>
        </p:nvSpPr>
        <p:spPr>
          <a:xfrm>
            <a:off x="8362114" y="4927575"/>
            <a:ext cx="1530351" cy="629227"/>
          </a:xfrm>
          <a:prstGeom prst="rect">
            <a:avLst/>
          </a:prstGeom>
        </p:spPr>
        <p:txBody>
          <a:bodyPr/>
          <a:lstStyle>
            <a:lvl1pPr marL="0" indent="0" algn="ctr">
              <a:lnSpc>
                <a:spcPct val="100000"/>
              </a:lnSpc>
              <a:spcBef>
                <a:spcPts val="0"/>
              </a:spcBef>
              <a:buNone/>
              <a:defRPr sz="1200"/>
            </a:lvl1pPr>
          </a:lstStyle>
          <a:p>
            <a:pPr lvl="0"/>
            <a:r>
              <a:rPr lang="en-US"/>
              <a:t>Text</a:t>
            </a:r>
          </a:p>
          <a:p>
            <a:pPr lvl="0"/>
            <a:r>
              <a:rPr lang="en-US"/>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1800" baseline="0">
                <a:latin typeface="Calibri" panose="020F0502020204030204" pitchFamily="34" charset="0"/>
                <a:cs typeface="Calibri" panose="020F0502020204030204" pitchFamily="34" charset="0"/>
              </a:defRPr>
            </a:lvl1pPr>
          </a:lstStyle>
          <a:p>
            <a:pPr lvl="0"/>
            <a:r>
              <a:rPr lang="en-US"/>
              <a:t>Contact Communications for custom timelines</a:t>
            </a:r>
          </a:p>
        </p:txBody>
      </p:sp>
    </p:spTree>
    <p:extLst>
      <p:ext uri="{BB962C8B-B14F-4D97-AF65-F5344CB8AC3E}">
        <p14:creationId xmlns:p14="http://schemas.microsoft.com/office/powerpoint/2010/main" val="279661644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BFD6D91E-87DE-4288-A5DA-3023548BD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9949" y="254173"/>
            <a:ext cx="1467657" cy="765468"/>
          </a:xfrm>
          <a:prstGeom prst="rect">
            <a:avLst/>
          </a:prstGeom>
        </p:spPr>
      </p:pic>
    </p:spTree>
    <p:extLst>
      <p:ext uri="{BB962C8B-B14F-4D97-AF65-F5344CB8AC3E}">
        <p14:creationId xmlns:p14="http://schemas.microsoft.com/office/powerpoint/2010/main" val="415615841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8603" y="1975259"/>
            <a:ext cx="9534796" cy="3566160"/>
          </a:xfrm>
          <a:prstGeom prst="rect">
            <a:avLst/>
          </a:prstGeom>
        </p:spPr>
        <p:txBody>
          <a:bodyPr anchor="ctr">
            <a:normAutofit/>
          </a:bodyPr>
          <a:lstStyle>
            <a:lvl1pPr algn="ctr">
              <a:defRPr sz="3656">
                <a:solidFill>
                  <a:schemeClr val="bg1"/>
                </a:solidFill>
                <a:latin typeface="Calibri" panose="020F0502020204030204" pitchFamily="34" charset="0"/>
                <a:cs typeface="Calibri" panose="020F0502020204030204" pitchFamily="34" charset="0"/>
              </a:defRPr>
            </a:lvl1pPr>
          </a:lstStyle>
          <a:p>
            <a:r>
              <a:rPr lang="en-US"/>
              <a:t>Click to edit Section title</a:t>
            </a:r>
          </a:p>
        </p:txBody>
      </p:sp>
      <p:sp>
        <p:nvSpPr>
          <p:cNvPr id="4" name="Date Placeholder 3"/>
          <p:cNvSpPr>
            <a:spLocks noGrp="1"/>
          </p:cNvSpPr>
          <p:nvPr>
            <p:ph type="dt" sz="half" idx="10"/>
          </p:nvPr>
        </p:nvSpPr>
        <p:spPr>
          <a:xfrm>
            <a:off x="838200" y="6497053"/>
            <a:ext cx="2743200" cy="224422"/>
          </a:xfrm>
        </p:spPr>
        <p:txBody>
          <a:bodyPr/>
          <a:lstStyle>
            <a:lvl1pPr>
              <a:defRPr>
                <a:solidFill>
                  <a:schemeClr val="bg1"/>
                </a:solidFill>
              </a:defRPr>
            </a:lvl1pPr>
          </a:lstStyle>
          <a:p>
            <a:fld id="{C808425D-3DB4-42BB-8C73-FD25D4185F3E}" type="datetime1">
              <a:rPr lang="en-US" smtClean="0"/>
              <a:t>7/28/2022</a:t>
            </a:fld>
            <a:endParaRPr lang="en-US"/>
          </a:p>
        </p:txBody>
      </p:sp>
      <p:sp>
        <p:nvSpPr>
          <p:cNvPr id="5" name="Footer Placeholder 4"/>
          <p:cNvSpPr>
            <a:spLocks noGrp="1"/>
          </p:cNvSpPr>
          <p:nvPr>
            <p:ph type="ftr" sz="quarter" idx="11"/>
          </p:nvPr>
        </p:nvSpPr>
        <p:spPr>
          <a:xfrm>
            <a:off x="4038600" y="6497053"/>
            <a:ext cx="4114800" cy="224422"/>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610600" y="6497053"/>
            <a:ext cx="2743200" cy="224422"/>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943768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7/28/2022</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77473591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EAD580-F9DE-4776-B204-F93A0A138A8B}" type="datetime1">
              <a:rPr lang="en-US" smtClean="0"/>
              <a:t>7/28/2022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743651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7/28/2022</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7/28/2022</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7/28/2022</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7/28/2022</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7/28/2022</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7/28/2022</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7/28/2022</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7/28/2022</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7/28/2022</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7/28/2022</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7/28/2022</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7/28/2022</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7/28/2022</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a:t>Edit Section Title</a:t>
            </a:r>
          </a:p>
        </p:txBody>
      </p:sp>
      <p:sp>
        <p:nvSpPr>
          <p:cNvPr id="5" name="Date Placeholder 4"/>
          <p:cNvSpPr>
            <a:spLocks noGrp="1"/>
          </p:cNvSpPr>
          <p:nvPr>
            <p:ph type="dt" sz="half" idx="10"/>
          </p:nvPr>
        </p:nvSpPr>
        <p:spPr/>
        <p:txBody>
          <a:bodyPr/>
          <a:lstStyle/>
          <a:p>
            <a:fld id="{6999CA86-F71F-4D16-B294-306C9D630748}" type="datetime1">
              <a:rPr lang="en-US" smtClean="0"/>
              <a:t>7/28/2022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9392535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Title and Content">
  <p:cSld name="20_Title and Content">
    <p:spTree>
      <p:nvGrpSpPr>
        <p:cNvPr id="1" name="Shape 105"/>
        <p:cNvGrpSpPr/>
        <p:nvPr/>
      </p:nvGrpSpPr>
      <p:grpSpPr>
        <a:xfrm>
          <a:off x="0" y="0"/>
          <a:ext cx="0" cy="0"/>
          <a:chOff x="0" y="0"/>
          <a:chExt cx="0" cy="0"/>
        </a:xfrm>
      </p:grpSpPr>
      <p:sp>
        <p:nvSpPr>
          <p:cNvPr id="106" name="Google Shape;106;p16"/>
          <p:cNvSpPr/>
          <p:nvPr/>
        </p:nvSpPr>
        <p:spPr>
          <a:xfrm>
            <a:off x="0" y="6017605"/>
            <a:ext cx="12192000" cy="527600"/>
          </a:xfrm>
          <a:prstGeom prst="rect">
            <a:avLst/>
          </a:prstGeom>
          <a:solidFill>
            <a:schemeClr val="accen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pic>
        <p:nvPicPr>
          <p:cNvPr id="107" name="Google Shape;107;p16" descr="A close up of a sign&#10;&#10;Description automatically generated"/>
          <p:cNvPicPr preferRelativeResize="0"/>
          <p:nvPr/>
        </p:nvPicPr>
        <p:blipFill rotWithShape="1">
          <a:blip r:embed="rId2">
            <a:alphaModFix/>
          </a:blip>
          <a:srcRect/>
          <a:stretch/>
        </p:blipFill>
        <p:spPr>
          <a:xfrm>
            <a:off x="5597351" y="6062944"/>
            <a:ext cx="997300" cy="398921"/>
          </a:xfrm>
          <a:prstGeom prst="rect">
            <a:avLst/>
          </a:prstGeom>
          <a:noFill/>
          <a:ln>
            <a:noFill/>
          </a:ln>
        </p:spPr>
      </p:pic>
      <p:sp>
        <p:nvSpPr>
          <p:cNvPr id="108" name="Google Shape;108;p16"/>
          <p:cNvSpPr txBox="1">
            <a:spLocks noGrp="1"/>
          </p:cNvSpPr>
          <p:nvPr>
            <p:ph type="title"/>
          </p:nvPr>
        </p:nvSpPr>
        <p:spPr>
          <a:xfrm>
            <a:off x="712380" y="153231"/>
            <a:ext cx="11121600" cy="751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2700"/>
              <a:buFont typeface="Calibri"/>
              <a:buNone/>
              <a:defRPr sz="3600">
                <a:solidFill>
                  <a:schemeClr val="accent1"/>
                </a:solidFill>
                <a:latin typeface="Calibri"/>
                <a:ea typeface="Calibri"/>
                <a:cs typeface="Calibri"/>
                <a:sym typeface="Calibri"/>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9" name="Google Shape;109;p16"/>
          <p:cNvSpPr txBox="1">
            <a:spLocks noGrp="1"/>
          </p:cNvSpPr>
          <p:nvPr>
            <p:ph type="body" idx="1"/>
          </p:nvPr>
        </p:nvSpPr>
        <p:spPr>
          <a:xfrm>
            <a:off x="712380" y="1285424"/>
            <a:ext cx="5383600" cy="4351200"/>
          </a:xfrm>
          <a:prstGeom prst="rect">
            <a:avLst/>
          </a:prstGeom>
          <a:noFill/>
          <a:ln>
            <a:noFill/>
          </a:ln>
        </p:spPr>
        <p:txBody>
          <a:bodyPr spcFirstLastPara="1" wrap="square" lIns="68575" tIns="34275" rIns="68575" bIns="34275" anchor="t" anchorCtr="0">
            <a:noAutofit/>
          </a:bodyPr>
          <a:lstStyle>
            <a:lvl1pPr marL="609585" marR="0" lvl="0" indent="-482588" algn="l" rtl="0">
              <a:lnSpc>
                <a:spcPct val="90000"/>
              </a:lnSpc>
              <a:spcBef>
                <a:spcPts val="1067"/>
              </a:spcBef>
              <a:spcAft>
                <a:spcPts val="0"/>
              </a:spcAft>
              <a:buClr>
                <a:schemeClr val="accent2"/>
              </a:buClr>
              <a:buSzPts val="2100"/>
              <a:buFont typeface="Noto Sans Symbols"/>
              <a:buChar char="▪"/>
              <a:defRPr sz="2800" b="0" i="0" u="none" strike="noStrike" cap="none">
                <a:solidFill>
                  <a:schemeClr val="accent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accent2"/>
              </a:buClr>
              <a:buSzPts val="1800"/>
              <a:buFont typeface="Noto Sans Symbols"/>
              <a:buChar char="▪"/>
              <a:defRPr sz="2400" b="0" i="0" u="none" strike="noStrike" cap="none">
                <a:solidFill>
                  <a:schemeClr val="accent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accent2"/>
              </a:buClr>
              <a:buSzPts val="1500"/>
              <a:buFont typeface="Noto Sans Symbols"/>
              <a:buChar char="▪"/>
              <a:defRPr sz="2000" b="0" i="0" u="none" strike="noStrike" cap="none">
                <a:solidFill>
                  <a:schemeClr val="accent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accent2"/>
              </a:buClr>
              <a:buSzPts val="1400"/>
              <a:buFont typeface="Noto Sans Symbols"/>
              <a:buChar char="▪"/>
              <a:defRPr sz="1867" b="0" i="0" u="none" strike="noStrike" cap="none">
                <a:solidFill>
                  <a:schemeClr val="accent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accent2"/>
              </a:buClr>
              <a:buSzPts val="1400"/>
              <a:buFont typeface="Noto Sans Symbols"/>
              <a:buChar char="▪"/>
              <a:defRPr sz="1867" b="0" i="0" u="none" strike="noStrike" cap="none">
                <a:solidFill>
                  <a:schemeClr val="accent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10" name="Google Shape;110;p16"/>
          <p:cNvSpPr/>
          <p:nvPr/>
        </p:nvSpPr>
        <p:spPr>
          <a:xfrm>
            <a:off x="6428096" y="1285424"/>
            <a:ext cx="5406000" cy="4351200"/>
          </a:xfrm>
          <a:prstGeom prst="rect">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111" name="Google Shape;111;p16"/>
          <p:cNvSpPr txBox="1">
            <a:spLocks noGrp="1"/>
          </p:cNvSpPr>
          <p:nvPr>
            <p:ph type="body" idx="2"/>
          </p:nvPr>
        </p:nvSpPr>
        <p:spPr>
          <a:xfrm>
            <a:off x="6428097" y="1285424"/>
            <a:ext cx="5383600" cy="4351200"/>
          </a:xfrm>
          <a:prstGeom prst="rect">
            <a:avLst/>
          </a:prstGeom>
          <a:noFill/>
          <a:ln>
            <a:noFill/>
          </a:ln>
        </p:spPr>
        <p:txBody>
          <a:bodyPr spcFirstLastPara="1" wrap="square" lIns="68575" tIns="34275" rIns="68575" bIns="34275" anchor="t" anchorCtr="0">
            <a:noAutofit/>
          </a:bodyPr>
          <a:lstStyle>
            <a:lvl1pPr marL="609585" marR="0" lvl="0" indent="-482588" algn="l" rtl="0">
              <a:lnSpc>
                <a:spcPct val="90000"/>
              </a:lnSpc>
              <a:spcBef>
                <a:spcPts val="1067"/>
              </a:spcBef>
              <a:spcAft>
                <a:spcPts val="0"/>
              </a:spcAft>
              <a:buClr>
                <a:schemeClr val="lt2"/>
              </a:buClr>
              <a:buSzPts val="2100"/>
              <a:buFont typeface="Noto Sans Symbols"/>
              <a:buChar char="▪"/>
              <a:defRPr sz="2800" b="0" i="0" u="none" strike="noStrike" cap="none">
                <a:solidFill>
                  <a:schemeClr val="lt1"/>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lt2"/>
              </a:buClr>
              <a:buSzPts val="1800"/>
              <a:buFont typeface="Noto Sans Symbols"/>
              <a:buChar char="▪"/>
              <a:defRPr sz="2400" b="0" i="0" u="none" strike="noStrike" cap="none">
                <a:solidFill>
                  <a:schemeClr val="lt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lt2"/>
              </a:buClr>
              <a:buSzPts val="1500"/>
              <a:buFont typeface="Noto Sans Symbols"/>
              <a:buChar char="▪"/>
              <a:defRPr sz="2000" b="0" i="0" u="none" strike="noStrike" cap="none">
                <a:solidFill>
                  <a:schemeClr val="lt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lt2"/>
              </a:buClr>
              <a:buSzPts val="1400"/>
              <a:buFont typeface="Noto Sans Symbols"/>
              <a:buChar char="▪"/>
              <a:defRPr sz="1867" b="0" i="0" u="none" strike="noStrike" cap="none">
                <a:solidFill>
                  <a:schemeClr val="lt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lt2"/>
              </a:buClr>
              <a:buSzPts val="1400"/>
              <a:buFont typeface="Noto Sans Symbols"/>
              <a:buChar char="▪"/>
              <a:defRPr sz="1867" b="0" i="0" u="none" strike="noStrike" cap="none">
                <a:solidFill>
                  <a:schemeClr val="lt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12" name="Google Shape;112;p16"/>
          <p:cNvSpPr/>
          <p:nvPr/>
        </p:nvSpPr>
        <p:spPr>
          <a:xfrm>
            <a:off x="0" y="6502621"/>
            <a:ext cx="12192000" cy="123600"/>
          </a:xfrm>
          <a:prstGeom prst="rect">
            <a:avLst/>
          </a:prstGeom>
          <a:solidFill>
            <a:srgbClr val="F16038"/>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rgbClr val="0A518B"/>
              </a:solidFill>
              <a:latin typeface="Calibri"/>
              <a:ea typeface="Calibri"/>
              <a:cs typeface="Calibri"/>
              <a:sym typeface="Calibri"/>
            </a:endParaRPr>
          </a:p>
        </p:txBody>
      </p:sp>
      <p:sp>
        <p:nvSpPr>
          <p:cNvPr id="113" name="Google Shape;113;p16"/>
          <p:cNvSpPr txBox="1">
            <a:spLocks noGrp="1"/>
          </p:cNvSpPr>
          <p:nvPr>
            <p:ph type="ftr" idx="11"/>
          </p:nvPr>
        </p:nvSpPr>
        <p:spPr>
          <a:xfrm>
            <a:off x="4038600" y="6544337"/>
            <a:ext cx="41148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200">
                <a:solidFill>
                  <a:srgbClr val="7F7F7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4" name="Google Shape;114;p16"/>
          <p:cNvSpPr txBox="1">
            <a:spLocks noGrp="1"/>
          </p:cNvSpPr>
          <p:nvPr>
            <p:ph type="dt" idx="10"/>
          </p:nvPr>
        </p:nvSpPr>
        <p:spPr>
          <a:xfrm>
            <a:off x="238125" y="6537963"/>
            <a:ext cx="2743200" cy="3652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200">
                <a:solidFill>
                  <a:srgbClr val="7F7F7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2/8/2022</a:t>
            </a:r>
            <a:endParaRPr/>
          </a:p>
        </p:txBody>
      </p:sp>
      <p:sp>
        <p:nvSpPr>
          <p:cNvPr id="115" name="Google Shape;115;p16"/>
          <p:cNvSpPr txBox="1">
            <a:spLocks noGrp="1"/>
          </p:cNvSpPr>
          <p:nvPr>
            <p:ph type="sldNum" idx="12"/>
          </p:nvPr>
        </p:nvSpPr>
        <p:spPr>
          <a:xfrm>
            <a:off x="9210675" y="6529127"/>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200">
                <a:solidFill>
                  <a:srgbClr val="7F7F7F"/>
                </a:solidFill>
                <a:latin typeface="Calibri"/>
                <a:ea typeface="Calibri"/>
                <a:cs typeface="Calibri"/>
                <a:sym typeface="Calibri"/>
              </a:defRPr>
            </a:lvl1pPr>
            <a:lvl2pPr marL="0" lvl="1" indent="0" algn="r">
              <a:spcBef>
                <a:spcPts val="0"/>
              </a:spcBef>
              <a:buNone/>
              <a:defRPr sz="1200">
                <a:solidFill>
                  <a:srgbClr val="7F7F7F"/>
                </a:solidFill>
                <a:latin typeface="Calibri"/>
                <a:ea typeface="Calibri"/>
                <a:cs typeface="Calibri"/>
                <a:sym typeface="Calibri"/>
              </a:defRPr>
            </a:lvl2pPr>
            <a:lvl3pPr marL="0" lvl="2" indent="0" algn="r">
              <a:spcBef>
                <a:spcPts val="0"/>
              </a:spcBef>
              <a:buNone/>
              <a:defRPr sz="1200">
                <a:solidFill>
                  <a:srgbClr val="7F7F7F"/>
                </a:solidFill>
                <a:latin typeface="Calibri"/>
                <a:ea typeface="Calibri"/>
                <a:cs typeface="Calibri"/>
                <a:sym typeface="Calibri"/>
              </a:defRPr>
            </a:lvl3pPr>
            <a:lvl4pPr marL="0" lvl="3" indent="0" algn="r">
              <a:spcBef>
                <a:spcPts val="0"/>
              </a:spcBef>
              <a:buNone/>
              <a:defRPr sz="1200">
                <a:solidFill>
                  <a:srgbClr val="7F7F7F"/>
                </a:solidFill>
                <a:latin typeface="Calibri"/>
                <a:ea typeface="Calibri"/>
                <a:cs typeface="Calibri"/>
                <a:sym typeface="Calibri"/>
              </a:defRPr>
            </a:lvl4pPr>
            <a:lvl5pPr marL="0" lvl="4" indent="0" algn="r">
              <a:spcBef>
                <a:spcPts val="0"/>
              </a:spcBef>
              <a:buNone/>
              <a:defRPr sz="1200">
                <a:solidFill>
                  <a:srgbClr val="7F7F7F"/>
                </a:solidFill>
                <a:latin typeface="Calibri"/>
                <a:ea typeface="Calibri"/>
                <a:cs typeface="Calibri"/>
                <a:sym typeface="Calibri"/>
              </a:defRPr>
            </a:lvl5pPr>
            <a:lvl6pPr marL="0" lvl="5" indent="0" algn="r">
              <a:spcBef>
                <a:spcPts val="0"/>
              </a:spcBef>
              <a:buNone/>
              <a:defRPr sz="1200">
                <a:solidFill>
                  <a:srgbClr val="7F7F7F"/>
                </a:solidFill>
                <a:latin typeface="Calibri"/>
                <a:ea typeface="Calibri"/>
                <a:cs typeface="Calibri"/>
                <a:sym typeface="Calibri"/>
              </a:defRPr>
            </a:lvl6pPr>
            <a:lvl7pPr marL="0" lvl="6" indent="0" algn="r">
              <a:spcBef>
                <a:spcPts val="0"/>
              </a:spcBef>
              <a:buNone/>
              <a:defRPr sz="1200">
                <a:solidFill>
                  <a:srgbClr val="7F7F7F"/>
                </a:solidFill>
                <a:latin typeface="Calibri"/>
                <a:ea typeface="Calibri"/>
                <a:cs typeface="Calibri"/>
                <a:sym typeface="Calibri"/>
              </a:defRPr>
            </a:lvl7pPr>
            <a:lvl8pPr marL="0" lvl="7" indent="0" algn="r">
              <a:spcBef>
                <a:spcPts val="0"/>
              </a:spcBef>
              <a:buNone/>
              <a:defRPr sz="1200">
                <a:solidFill>
                  <a:srgbClr val="7F7F7F"/>
                </a:solidFill>
                <a:latin typeface="Calibri"/>
                <a:ea typeface="Calibri"/>
                <a:cs typeface="Calibri"/>
                <a:sym typeface="Calibri"/>
              </a:defRPr>
            </a:lvl8pPr>
            <a:lvl9pPr marL="0" lvl="8" indent="0" algn="r">
              <a:spcBef>
                <a:spcPts val="0"/>
              </a:spcBef>
              <a:buNone/>
              <a:defRPr sz="1200">
                <a:solidFill>
                  <a:srgbClr val="7F7F7F"/>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072045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Open Sans" panose="020B0606030504020204"/>
              </a:defRPr>
            </a:lvl1pPr>
          </a:lstStyle>
          <a:p>
            <a:fld id="{2DEAD580-F9DE-4776-B204-F93A0A138A8B}" type="datetime1">
              <a:rPr lang="en-US" smtClean="0"/>
              <a:pPr/>
              <a:t>7/28/2022</a:t>
            </a:fld>
            <a:endParaRPr lang="en-US"/>
          </a:p>
        </p:txBody>
      </p:sp>
      <p:sp>
        <p:nvSpPr>
          <p:cNvPr id="3" name="Footer Placeholder 2"/>
          <p:cNvSpPr>
            <a:spLocks noGrp="1"/>
          </p:cNvSpPr>
          <p:nvPr>
            <p:ph type="ftr" sz="quarter" idx="11"/>
          </p:nvPr>
        </p:nvSpPr>
        <p:spPr/>
        <p:txBody>
          <a:bodyPr/>
          <a:lstStyle>
            <a:lvl1pPr>
              <a:defRPr>
                <a:latin typeface="Open Sans" panose="020B0606030504020204"/>
              </a:defRPr>
            </a:lvl1pPr>
          </a:lstStyle>
          <a:p>
            <a:endParaRPr lang="en-US"/>
          </a:p>
        </p:txBody>
      </p:sp>
      <p:sp>
        <p:nvSpPr>
          <p:cNvPr id="4" name="Slide Number Placeholder 3"/>
          <p:cNvSpPr>
            <a:spLocks noGrp="1"/>
          </p:cNvSpPr>
          <p:nvPr>
            <p:ph type="sldNum" sz="quarter" idx="12"/>
          </p:nvPr>
        </p:nvSpPr>
        <p:spPr/>
        <p:txBody>
          <a:bodyPr/>
          <a:lstStyle>
            <a:lvl1pPr>
              <a:defRPr>
                <a:latin typeface="Open Sans" panose="020B0606030504020204"/>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2217195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lvl1pPr>
              <a:defRPr>
                <a:latin typeface="Open Sans" panose="020B0606030504020204"/>
              </a:defRPr>
            </a:lvl1pPr>
          </a:lstStyle>
          <a:p>
            <a:fld id="{A5462507-EBE2-4A8F-92C3-DA0DB49B8B6A}" type="datetime1">
              <a:rPr lang="en-US" smtClean="0"/>
              <a:pPr/>
              <a:t>7/28/2022</a:t>
            </a:fld>
            <a:endParaRPr lang="en-US"/>
          </a:p>
        </p:txBody>
      </p:sp>
      <p:sp>
        <p:nvSpPr>
          <p:cNvPr id="8" name="Footer Placeholder 7"/>
          <p:cNvSpPr>
            <a:spLocks noGrp="1"/>
          </p:cNvSpPr>
          <p:nvPr>
            <p:ph type="ftr" sz="quarter" idx="11"/>
          </p:nvPr>
        </p:nvSpPr>
        <p:spPr/>
        <p:txBody>
          <a:bodyPr/>
          <a:lstStyle>
            <a:lvl1pPr>
              <a:defRPr>
                <a:latin typeface="Open Sans" panose="020B0606030504020204"/>
              </a:defRPr>
            </a:lvl1pPr>
          </a:lstStyle>
          <a:p>
            <a:endParaRPr lang="en-US"/>
          </a:p>
        </p:txBody>
      </p:sp>
      <p:sp>
        <p:nvSpPr>
          <p:cNvPr id="9" name="Slide Number Placeholder 8"/>
          <p:cNvSpPr>
            <a:spLocks noGrp="1"/>
          </p:cNvSpPr>
          <p:nvPr>
            <p:ph type="sldNum" sz="quarter" idx="12"/>
          </p:nvPr>
        </p:nvSpPr>
        <p:spPr/>
        <p:txBody>
          <a:bodyPr/>
          <a:lstStyle>
            <a:lvl1pPr>
              <a:defRPr>
                <a:latin typeface="Open Sans" panose="020B0606030504020204"/>
              </a:defRPr>
            </a:lvl1pPr>
          </a:lstStyle>
          <a:p>
            <a:fld id="{0088AB57-2DBE-44A3-AE96-942C49E954BF}" type="slidenum">
              <a:rPr lang="en-US" smtClean="0"/>
              <a:pPr/>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panose="020B0606030504020204"/>
                <a:cs typeface="Calibri" panose="020F0502020204030204" pitchFamily="34" charset="0"/>
              </a:defRPr>
            </a:lvl1pPr>
            <a:lvl2pPr marL="685800" indent="-228600">
              <a:buClr>
                <a:srgbClr val="DA3E26"/>
              </a:buClr>
              <a:buFont typeface="Wingdings" panose="05000000000000000000" pitchFamily="2" charset="2"/>
              <a:buChar char="§"/>
              <a:defRPr>
                <a:latin typeface="Open Sans" panose="020B0606030504020204"/>
                <a:cs typeface="Calibri" panose="020F0502020204030204" pitchFamily="34" charset="0"/>
              </a:defRPr>
            </a:lvl2pPr>
            <a:lvl3pPr>
              <a:buClr>
                <a:srgbClr val="4472C4"/>
              </a:buClr>
              <a:defRPr>
                <a:latin typeface="Open Sans" panose="020B0606030504020204"/>
                <a:cs typeface="Calibri" panose="020F0502020204030204" pitchFamily="34" charset="0"/>
              </a:defRPr>
            </a:lvl3pPr>
            <a:lvl4pPr marL="1600200" indent="-228600">
              <a:buClr>
                <a:srgbClr val="C00000"/>
              </a:buClr>
              <a:buFont typeface="Wingdings" pitchFamily="2" charset="2"/>
              <a:buChar char="§"/>
              <a:defRPr>
                <a:latin typeface="Open Sans" panose="020B0606030504020204"/>
                <a:cs typeface="Calibri" panose="020F0502020204030204" pitchFamily="34" charset="0"/>
              </a:defRPr>
            </a:lvl4pPr>
            <a:lvl5pPr>
              <a:buClr>
                <a:srgbClr val="DA3E26"/>
              </a:buClr>
              <a:defRPr>
                <a:latin typeface="Open Sans" panose="020B0606030504020204"/>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panose="020B0606030504020204"/>
                <a:cs typeface="Calibri" panose="020F0502020204030204" pitchFamily="34" charset="0"/>
              </a:defRPr>
            </a:lvl1pPr>
            <a:lvl2pPr marL="685800" indent="-228600">
              <a:buClr>
                <a:srgbClr val="DA3E26"/>
              </a:buClr>
              <a:buFont typeface="Wingdings" panose="05000000000000000000" pitchFamily="2" charset="2"/>
              <a:buChar char="§"/>
              <a:defRPr>
                <a:latin typeface="Open Sans" panose="020B0606030504020204"/>
                <a:cs typeface="Calibri" panose="020F0502020204030204" pitchFamily="34" charset="0"/>
              </a:defRPr>
            </a:lvl2pPr>
            <a:lvl3pPr>
              <a:buClr>
                <a:srgbClr val="4472C4"/>
              </a:buClr>
              <a:defRPr>
                <a:latin typeface="Open Sans" panose="020B0606030504020204"/>
                <a:cs typeface="Calibri" panose="020F0502020204030204" pitchFamily="34" charset="0"/>
              </a:defRPr>
            </a:lvl3pPr>
            <a:lvl4pPr marL="1600200" indent="-228600">
              <a:buClr>
                <a:srgbClr val="C00000"/>
              </a:buClr>
              <a:buFont typeface="Wingdings" pitchFamily="2" charset="2"/>
              <a:buChar char="§"/>
              <a:defRPr>
                <a:latin typeface="Open Sans" panose="020B0606030504020204"/>
                <a:cs typeface="Calibri" panose="020F0502020204030204" pitchFamily="34" charset="0"/>
              </a:defRPr>
            </a:lvl4pPr>
            <a:lvl5pPr>
              <a:buClr>
                <a:srgbClr val="DA3E26"/>
              </a:buClr>
              <a:defRPr b="0">
                <a:latin typeface="Open Sans" panose="020B0606030504020204"/>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87903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11875" y="1268412"/>
            <a:ext cx="12192000" cy="5589588"/>
          </a:xfrm>
        </p:spPr>
        <p:txBody>
          <a:bodyPr/>
          <a:lstStyle>
            <a:lvl1pPr>
              <a:defRPr>
                <a:latin typeface="Open Sans" panose="020B0606030504020204"/>
              </a:defRPr>
            </a:lvl1pPr>
          </a:lstStyle>
          <a:p>
            <a:endParaRPr lang="en-US"/>
          </a:p>
        </p:txBody>
      </p:sp>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Open Sans" panose="020B0606030504020204"/>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Open Sans" panose="020B060603050402020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lvl1pPr>
              <a:defRPr>
                <a:latin typeface="Open Sans" panose="020B0606030504020204"/>
              </a:defRPr>
            </a:lvl1pPr>
          </a:lstStyle>
          <a:p>
            <a:fld id="{D957AE6E-8C98-4164-87BD-E54F22AEFC9C}" type="datetime1">
              <a:rPr lang="en-US" smtClean="0"/>
              <a:pPr/>
              <a:t>7/28/2022</a:t>
            </a:fld>
            <a:endParaRPr lang="en-US"/>
          </a:p>
        </p:txBody>
      </p:sp>
      <p:sp>
        <p:nvSpPr>
          <p:cNvPr id="5" name="Footer Placeholder 4"/>
          <p:cNvSpPr>
            <a:spLocks noGrp="1"/>
          </p:cNvSpPr>
          <p:nvPr>
            <p:ph type="ftr" sz="quarter" idx="11"/>
          </p:nvPr>
        </p:nvSpPr>
        <p:spPr/>
        <p:txBody>
          <a:bodyPr/>
          <a:lstStyle>
            <a:lvl1pPr>
              <a:defRPr>
                <a:latin typeface="Open Sans" panose="020B0606030504020204"/>
              </a:defRPr>
            </a:lvl1pPr>
          </a:lstStyle>
          <a:p>
            <a:endParaRPr lang="en-US"/>
          </a:p>
        </p:txBody>
      </p:sp>
      <p:sp>
        <p:nvSpPr>
          <p:cNvPr id="6" name="Slide Number Placeholder 5"/>
          <p:cNvSpPr>
            <a:spLocks noGrp="1"/>
          </p:cNvSpPr>
          <p:nvPr>
            <p:ph type="sldNum" sz="quarter" idx="12"/>
          </p:nvPr>
        </p:nvSpPr>
        <p:spPr/>
        <p:txBody>
          <a:bodyPr/>
          <a:lstStyle>
            <a:lvl1pPr>
              <a:defRPr>
                <a:latin typeface="Open Sans" panose="020B0606030504020204"/>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2327343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panose="020B0606030504020204"/>
                <a:cs typeface="Calibri" panose="020F0502020204030204" pitchFamily="34" charset="0"/>
              </a:defRPr>
            </a:lvl1pPr>
          </a:lstStyle>
          <a:p>
            <a:r>
              <a:rPr lang="en-US"/>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panose="020B0606030504020204"/>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529137"/>
            <a:ext cx="2743200" cy="192338"/>
          </a:xfrm>
        </p:spPr>
        <p:txBody>
          <a:bodyPr/>
          <a:lstStyle>
            <a:lvl1pPr>
              <a:defRPr>
                <a:latin typeface="Open Sans" panose="020B0606030504020204"/>
              </a:defRPr>
            </a:lvl1pPr>
          </a:lstStyle>
          <a:p>
            <a:fld id="{86D8F86B-02CB-4045-BDB1-2B031E2F7395}" type="datetime1">
              <a:rPr lang="en-US" smtClean="0"/>
              <a:pPr/>
              <a:t>7/28/2022</a:t>
            </a:fld>
            <a:endParaRPr lang="en-US"/>
          </a:p>
        </p:txBody>
      </p:sp>
      <p:sp>
        <p:nvSpPr>
          <p:cNvPr id="5" name="Footer Placeholder 4"/>
          <p:cNvSpPr>
            <a:spLocks noGrp="1"/>
          </p:cNvSpPr>
          <p:nvPr>
            <p:ph type="ftr" sz="quarter" idx="11"/>
          </p:nvPr>
        </p:nvSpPr>
        <p:spPr/>
        <p:txBody>
          <a:bodyPr/>
          <a:lstStyle>
            <a:lvl1pPr>
              <a:defRPr>
                <a:latin typeface="Open Sans" panose="020B0606030504020204"/>
              </a:defRPr>
            </a:lvl1pPr>
          </a:lstStyle>
          <a:p>
            <a:endParaRPr lang="en-US"/>
          </a:p>
        </p:txBody>
      </p:sp>
      <p:sp>
        <p:nvSpPr>
          <p:cNvPr id="6" name="Slide Number Placeholder 5"/>
          <p:cNvSpPr>
            <a:spLocks noGrp="1"/>
          </p:cNvSpPr>
          <p:nvPr>
            <p:ph type="sldNum" sz="quarter" idx="12"/>
          </p:nvPr>
        </p:nvSpPr>
        <p:spPr/>
        <p:txBody>
          <a:bodyPr/>
          <a:lstStyle>
            <a:lvl1pPr>
              <a:defRPr>
                <a:latin typeface="Open Sans" panose="020B0606030504020204"/>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6766968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lvl1pPr>
              <a:defRPr>
                <a:latin typeface="Open Sans" panose="020B0606030504020204"/>
              </a:defRPr>
            </a:lvl1pPr>
          </a:lstStyle>
          <a:p>
            <a:r>
              <a:rPr lang="en-US"/>
              <a:t>Click to edit Master title style</a:t>
            </a:r>
          </a:p>
        </p:txBody>
      </p:sp>
      <p:sp>
        <p:nvSpPr>
          <p:cNvPr id="5" name="Date Placeholder 4"/>
          <p:cNvSpPr>
            <a:spLocks noGrp="1"/>
          </p:cNvSpPr>
          <p:nvPr>
            <p:ph type="dt" sz="half" idx="10"/>
          </p:nvPr>
        </p:nvSpPr>
        <p:spPr/>
        <p:txBody>
          <a:bodyPr/>
          <a:lstStyle>
            <a:lvl1pPr>
              <a:defRPr>
                <a:latin typeface="Open Sans" panose="020B0606030504020204"/>
              </a:defRPr>
            </a:lvl1pPr>
          </a:lstStyle>
          <a:p>
            <a:fld id="{E81B60EA-8DA5-45F4-9750-DC84A0A8E9DC}" type="datetime1">
              <a:rPr lang="en-US" smtClean="0"/>
              <a:pPr/>
              <a:t>7/28/2022</a:t>
            </a:fld>
            <a:endParaRPr lang="en-US"/>
          </a:p>
        </p:txBody>
      </p:sp>
      <p:sp>
        <p:nvSpPr>
          <p:cNvPr id="6" name="Footer Placeholder 5"/>
          <p:cNvSpPr>
            <a:spLocks noGrp="1"/>
          </p:cNvSpPr>
          <p:nvPr>
            <p:ph type="ftr" sz="quarter" idx="11"/>
          </p:nvPr>
        </p:nvSpPr>
        <p:spPr/>
        <p:txBody>
          <a:bodyPr/>
          <a:lstStyle>
            <a:lvl1pPr>
              <a:defRPr>
                <a:latin typeface="Open Sans" panose="020B0606030504020204"/>
              </a:defRPr>
            </a:lvl1pPr>
          </a:lstStyle>
          <a:p>
            <a:endParaRPr lang="en-US"/>
          </a:p>
        </p:txBody>
      </p:sp>
      <p:sp>
        <p:nvSpPr>
          <p:cNvPr id="7" name="Slide Number Placeholder 6"/>
          <p:cNvSpPr>
            <a:spLocks noGrp="1"/>
          </p:cNvSpPr>
          <p:nvPr>
            <p:ph type="sldNum" sz="quarter" idx="12"/>
          </p:nvPr>
        </p:nvSpPr>
        <p:spPr/>
        <p:txBody>
          <a:bodyPr/>
          <a:lstStyle>
            <a:lvl1pPr>
              <a:defRPr>
                <a:latin typeface="Open Sans" panose="020B0606030504020204"/>
              </a:defRPr>
            </a:lvl1pPr>
          </a:lstStyle>
          <a:p>
            <a:fld id="{0088AB57-2DBE-44A3-AE96-942C49E954BF}" type="slidenum">
              <a:rPr lang="en-US" smtClean="0"/>
              <a:pPr/>
              <a:t>‹#›</a:t>
            </a:fld>
            <a:endParaRPr lang="en-US"/>
          </a:p>
        </p:txBody>
      </p:sp>
      <p:sp>
        <p:nvSpPr>
          <p:cNvPr id="8" name="Content Placeholder 2"/>
          <p:cNvSpPr>
            <a:spLocks noGrp="1"/>
          </p:cNvSpPr>
          <p:nvPr>
            <p:ph sz="half" idx="13"/>
          </p:nvPr>
        </p:nvSpPr>
        <p:spPr>
          <a:xfrm>
            <a:off x="1037902" y="1881359"/>
            <a:ext cx="4937761" cy="4023359"/>
          </a:xfrm>
        </p:spPr>
        <p:txBody>
          <a:bodyPr/>
          <a:lstStyle>
            <a:lvl1pPr marL="0" indent="0">
              <a:buFont typeface="Arial" panose="020B0604020202020204" pitchFamily="34" charset="0"/>
              <a:buNone/>
              <a:defRPr b="1" i="0">
                <a:solidFill>
                  <a:schemeClr val="tx1"/>
                </a:solidFill>
                <a:latin typeface="Open Sans" panose="020B0606030504020204"/>
                <a:cs typeface="Calibri" panose="020F0502020204030204" pitchFamily="34" charset="0"/>
              </a:defRPr>
            </a:lvl1pPr>
            <a:lvl2pPr>
              <a:defRPr i="0">
                <a:solidFill>
                  <a:schemeClr val="tx1"/>
                </a:solidFill>
                <a:latin typeface="Open Sans" panose="020B0606030504020204"/>
                <a:cs typeface="Calibri" panose="020F0502020204030204" pitchFamily="34" charset="0"/>
              </a:defRPr>
            </a:lvl2pPr>
            <a:lvl3pPr>
              <a:defRPr i="0">
                <a:solidFill>
                  <a:schemeClr val="tx1"/>
                </a:solidFill>
                <a:latin typeface="Open Sans" panose="020B0606030504020204"/>
                <a:cs typeface="Calibri" panose="020F0502020204030204" pitchFamily="34" charset="0"/>
              </a:defRPr>
            </a:lvl3pPr>
            <a:lvl4pPr marL="1600200" indent="-228600">
              <a:buFont typeface="Wingdings" pitchFamily="2" charset="2"/>
              <a:buChar char="§"/>
              <a:defRPr i="0" baseline="0">
                <a:solidFill>
                  <a:schemeClr val="tx1"/>
                </a:solidFill>
                <a:latin typeface="Open Sans" panose="020B0606030504020204"/>
                <a:cs typeface="Calibri" panose="020F0502020204030204" pitchFamily="34" charset="0"/>
              </a:defRPr>
            </a:lvl4pPr>
            <a:lvl5pPr>
              <a:defRPr i="0">
                <a:solidFill>
                  <a:schemeClr val="tx1"/>
                </a:solidFill>
                <a:latin typeface="Open Sans" panose="020B0606030504020204"/>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0">
                <a:solidFill>
                  <a:schemeClr val="tx1"/>
                </a:solidFill>
                <a:latin typeface="Open Sans" panose="020B0606030504020204"/>
                <a:cs typeface="Calibri" panose="020F0502020204030204" pitchFamily="34" charset="0"/>
              </a:defRPr>
            </a:lvl1pPr>
            <a:lvl2pPr>
              <a:defRPr i="0">
                <a:solidFill>
                  <a:schemeClr val="tx1"/>
                </a:solidFill>
                <a:latin typeface="Open Sans" panose="020B0606030504020204"/>
                <a:cs typeface="Calibri" panose="020F0502020204030204" pitchFamily="34" charset="0"/>
              </a:defRPr>
            </a:lvl2pPr>
            <a:lvl3pPr>
              <a:defRPr i="0">
                <a:solidFill>
                  <a:schemeClr val="tx1"/>
                </a:solidFill>
                <a:latin typeface="Open Sans" panose="020B0606030504020204"/>
                <a:cs typeface="Calibri" panose="020F0502020204030204" pitchFamily="34" charset="0"/>
              </a:defRPr>
            </a:lvl3pPr>
            <a:lvl4pPr>
              <a:defRPr i="0">
                <a:solidFill>
                  <a:schemeClr val="tx1"/>
                </a:solidFill>
                <a:latin typeface="Open Sans" panose="020B0606030504020204"/>
                <a:cs typeface="Calibri" panose="020F0502020204030204" pitchFamily="34" charset="0"/>
              </a:defRPr>
            </a:lvl4pPr>
            <a:lvl5pPr>
              <a:defRPr i="0">
                <a:solidFill>
                  <a:schemeClr val="tx1"/>
                </a:solidFill>
                <a:latin typeface="Open Sans" panose="020B0606030504020204"/>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62270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1755913" y="373916"/>
            <a:ext cx="9597887" cy="710206"/>
          </a:xfrm>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b="0">
                <a:latin typeface="Open Sans" panose="020B0606030504020204"/>
              </a:defRPr>
            </a:lvl1pPr>
          </a:lstStyle>
          <a:p>
            <a:fld id="{222B297E-D315-480E-80F0-FD977F37182A}" type="datetime1">
              <a:rPr lang="en-US" smtClean="0"/>
              <a:pPr/>
              <a:t>7/28/2022</a:t>
            </a:fld>
            <a:endParaRPr lang="en-US"/>
          </a:p>
        </p:txBody>
      </p:sp>
      <p:sp>
        <p:nvSpPr>
          <p:cNvPr id="5" name="Footer Placeholder 4"/>
          <p:cNvSpPr>
            <a:spLocks noGrp="1"/>
          </p:cNvSpPr>
          <p:nvPr>
            <p:ph type="ftr" sz="quarter" idx="11"/>
          </p:nvPr>
        </p:nvSpPr>
        <p:spPr/>
        <p:txBody>
          <a:bodyPr/>
          <a:lstStyle>
            <a:lvl1pPr>
              <a:defRPr>
                <a:latin typeface="Open Sans" panose="020B0606030504020204"/>
              </a:defRPr>
            </a:lvl1pPr>
          </a:lstStyle>
          <a:p>
            <a:endParaRPr lang="en-US"/>
          </a:p>
        </p:txBody>
      </p:sp>
      <p:sp>
        <p:nvSpPr>
          <p:cNvPr id="6" name="Slide Number Placeholder 5"/>
          <p:cNvSpPr>
            <a:spLocks noGrp="1"/>
          </p:cNvSpPr>
          <p:nvPr>
            <p:ph type="sldNum" sz="quarter" idx="12"/>
          </p:nvPr>
        </p:nvSpPr>
        <p:spPr/>
        <p:txBody>
          <a:bodyPr/>
          <a:lstStyle>
            <a:lvl1pPr>
              <a:defRPr>
                <a:latin typeface="Open Sans" panose="020B0606030504020204"/>
              </a:defRPr>
            </a:lvl1pPr>
          </a:lstStyle>
          <a:p>
            <a:fld id="{0088AB57-2DBE-44A3-AE96-942C49E954BF}" type="slidenum">
              <a:rPr lang="en-US" smtClean="0"/>
              <a:pPr/>
              <a:t>‹#›</a:t>
            </a:fld>
            <a:endParaRPr lang="en-US"/>
          </a:p>
        </p:txBody>
      </p:sp>
      <p:sp>
        <p:nvSpPr>
          <p:cNvPr id="7" name="Content Placeholder 2"/>
          <p:cNvSpPr>
            <a:spLocks noGrp="1"/>
          </p:cNvSpPr>
          <p:nvPr>
            <p:ph idx="13"/>
          </p:nvPr>
        </p:nvSpPr>
        <p:spPr>
          <a:xfrm>
            <a:off x="624444" y="1441644"/>
            <a:ext cx="10515599" cy="4302459"/>
          </a:xfrm>
        </p:spPr>
        <p:txBody>
          <a:bodyPr/>
          <a:lstStyle>
            <a:lvl1pPr marL="0" indent="0">
              <a:buNone/>
              <a:defRPr b="1">
                <a:latin typeface="Open Sans" panose="020B0606030504020204"/>
                <a:cs typeface="Calibri" panose="020F0502020204030204" pitchFamily="34" charset="0"/>
              </a:defRPr>
            </a:lvl1pPr>
            <a:lvl2pPr marL="685800" indent="-228600">
              <a:buClr>
                <a:srgbClr val="DA3E26"/>
              </a:buClr>
              <a:buFont typeface="Wingdings" panose="05000000000000000000" pitchFamily="2" charset="2"/>
              <a:buChar char="§"/>
              <a:defRPr>
                <a:latin typeface="Open Sans" panose="020B0606030504020204"/>
                <a:cs typeface="Calibri" panose="020F0502020204030204" pitchFamily="34" charset="0"/>
              </a:defRPr>
            </a:lvl2pPr>
            <a:lvl3pPr>
              <a:buClr>
                <a:srgbClr val="4472C4"/>
              </a:buClr>
              <a:defRPr>
                <a:latin typeface="Open Sans" panose="020B0606030504020204"/>
                <a:cs typeface="Calibri" panose="020F0502020204030204" pitchFamily="34" charset="0"/>
              </a:defRPr>
            </a:lvl3pPr>
            <a:lvl4pPr marL="1600200" indent="-228600">
              <a:buClr>
                <a:srgbClr val="C00000"/>
              </a:buClr>
              <a:buFont typeface="Wingdings" pitchFamily="2" charset="2"/>
              <a:buChar char="§"/>
              <a:defRPr>
                <a:latin typeface="Open Sans" panose="020B0606030504020204"/>
                <a:cs typeface="Calibri" panose="020F0502020204030204" pitchFamily="34" charset="0"/>
              </a:defRPr>
            </a:lvl4pPr>
            <a:lvl5pPr>
              <a:buClr>
                <a:srgbClr val="DA3E26"/>
              </a:buClr>
              <a:defRPr>
                <a:latin typeface="Open Sans" panose="020B0606030504020204"/>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43991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lvl1pPr>
              <a:defRPr>
                <a:latin typeface="Open Sans" panose="020B0606030504020204"/>
              </a:defRPr>
            </a:lvl1pPr>
          </a:lstStyle>
          <a:p>
            <a:fld id="{A5462507-EBE2-4A8F-92C3-DA0DB49B8B6A}" type="datetime1">
              <a:rPr lang="en-US" smtClean="0"/>
              <a:pPr/>
              <a:t>7/28/2022</a:t>
            </a:fld>
            <a:endParaRPr lang="en-US"/>
          </a:p>
        </p:txBody>
      </p:sp>
      <p:sp>
        <p:nvSpPr>
          <p:cNvPr id="8" name="Footer Placeholder 7"/>
          <p:cNvSpPr>
            <a:spLocks noGrp="1"/>
          </p:cNvSpPr>
          <p:nvPr>
            <p:ph type="ftr" sz="quarter" idx="11"/>
          </p:nvPr>
        </p:nvSpPr>
        <p:spPr/>
        <p:txBody>
          <a:bodyPr/>
          <a:lstStyle>
            <a:lvl1pPr>
              <a:defRPr>
                <a:latin typeface="Open Sans" panose="020B0606030504020204"/>
              </a:defRPr>
            </a:lvl1pPr>
          </a:lstStyle>
          <a:p>
            <a:endParaRPr lang="en-US"/>
          </a:p>
        </p:txBody>
      </p:sp>
      <p:sp>
        <p:nvSpPr>
          <p:cNvPr id="9" name="Slide Number Placeholder 8"/>
          <p:cNvSpPr>
            <a:spLocks noGrp="1"/>
          </p:cNvSpPr>
          <p:nvPr>
            <p:ph type="sldNum" sz="quarter" idx="12"/>
          </p:nvPr>
        </p:nvSpPr>
        <p:spPr/>
        <p:txBody>
          <a:bodyPr/>
          <a:lstStyle>
            <a:lvl1pPr>
              <a:defRPr>
                <a:latin typeface="Open Sans" panose="020B0606030504020204"/>
              </a:defRPr>
            </a:lvl1pPr>
          </a:lstStyle>
          <a:p>
            <a:fld id="{0088AB57-2DBE-44A3-AE96-942C49E954BF}" type="slidenum">
              <a:rPr lang="en-US" smtClean="0"/>
              <a:pPr/>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panose="020B0606030504020204"/>
                <a:cs typeface="Calibri" panose="020F0502020204030204" pitchFamily="34" charset="0"/>
              </a:defRPr>
            </a:lvl1pPr>
            <a:lvl2pPr marL="685800" indent="-228600">
              <a:buClr>
                <a:srgbClr val="DA3E26"/>
              </a:buClr>
              <a:buFont typeface="Wingdings" panose="05000000000000000000" pitchFamily="2" charset="2"/>
              <a:buChar char="§"/>
              <a:defRPr>
                <a:latin typeface="Open Sans" panose="020B0606030504020204"/>
                <a:cs typeface="Calibri" panose="020F0502020204030204" pitchFamily="34" charset="0"/>
              </a:defRPr>
            </a:lvl2pPr>
            <a:lvl3pPr>
              <a:buClr>
                <a:srgbClr val="4472C4"/>
              </a:buClr>
              <a:defRPr>
                <a:latin typeface="Open Sans" panose="020B0606030504020204"/>
                <a:cs typeface="Calibri" panose="020F0502020204030204" pitchFamily="34" charset="0"/>
              </a:defRPr>
            </a:lvl3pPr>
            <a:lvl4pPr marL="1600200" indent="-228600">
              <a:buClr>
                <a:srgbClr val="C00000"/>
              </a:buClr>
              <a:buFont typeface="Wingdings" pitchFamily="2" charset="2"/>
              <a:buChar char="§"/>
              <a:defRPr>
                <a:latin typeface="Open Sans" panose="020B0606030504020204"/>
                <a:cs typeface="Calibri" panose="020F0502020204030204" pitchFamily="34" charset="0"/>
              </a:defRPr>
            </a:lvl4pPr>
            <a:lvl5pPr>
              <a:buClr>
                <a:srgbClr val="DA3E26"/>
              </a:buClr>
              <a:defRPr>
                <a:latin typeface="Open Sans" panose="020B0606030504020204"/>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panose="020B0606030504020204"/>
                <a:cs typeface="Calibri" panose="020F0502020204030204" pitchFamily="34" charset="0"/>
              </a:defRPr>
            </a:lvl1pPr>
            <a:lvl2pPr marL="685800" indent="-228600">
              <a:buClr>
                <a:srgbClr val="DA3E26"/>
              </a:buClr>
              <a:buFont typeface="Wingdings" panose="05000000000000000000" pitchFamily="2" charset="2"/>
              <a:buChar char="§"/>
              <a:defRPr>
                <a:latin typeface="Open Sans" panose="020B0606030504020204"/>
                <a:cs typeface="Calibri" panose="020F0502020204030204" pitchFamily="34" charset="0"/>
              </a:defRPr>
            </a:lvl2pPr>
            <a:lvl3pPr>
              <a:buClr>
                <a:srgbClr val="4472C4"/>
              </a:buClr>
              <a:defRPr>
                <a:latin typeface="Open Sans" panose="020B0606030504020204"/>
                <a:cs typeface="Calibri" panose="020F0502020204030204" pitchFamily="34" charset="0"/>
              </a:defRPr>
            </a:lvl3pPr>
            <a:lvl4pPr marL="1600200" indent="-228600">
              <a:buClr>
                <a:srgbClr val="C00000"/>
              </a:buClr>
              <a:buFont typeface="Wingdings" pitchFamily="2" charset="2"/>
              <a:buChar char="§"/>
              <a:defRPr>
                <a:latin typeface="Open Sans" panose="020B0606030504020204"/>
                <a:cs typeface="Calibri" panose="020F0502020204030204" pitchFamily="34" charset="0"/>
              </a:defRPr>
            </a:lvl4pPr>
            <a:lvl5pPr>
              <a:buClr>
                <a:srgbClr val="DA3E26"/>
              </a:buClr>
              <a:defRPr b="0">
                <a:latin typeface="Open Sans" panose="020B0606030504020204"/>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70048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a:xfrm>
            <a:off x="1755913" y="200033"/>
            <a:ext cx="9597887"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Open Sans" panose="020B0606030504020204"/>
              </a:defRPr>
            </a:lvl1pPr>
          </a:lstStyle>
          <a:p>
            <a:fld id="{9F1D598F-BD5A-4CCC-8902-3524A15422EA}" type="datetime1">
              <a:rPr lang="en-US" smtClean="0"/>
              <a:pPr/>
              <a:t>7/28/2022</a:t>
            </a:fld>
            <a:endParaRPr lang="en-US"/>
          </a:p>
        </p:txBody>
      </p:sp>
      <p:sp>
        <p:nvSpPr>
          <p:cNvPr id="4" name="Footer Placeholder 3"/>
          <p:cNvSpPr>
            <a:spLocks noGrp="1"/>
          </p:cNvSpPr>
          <p:nvPr>
            <p:ph type="ftr" sz="quarter" idx="11"/>
          </p:nvPr>
        </p:nvSpPr>
        <p:spPr/>
        <p:txBody>
          <a:bodyPr/>
          <a:lstStyle>
            <a:lvl1pPr>
              <a:defRPr>
                <a:latin typeface="Open Sans" panose="020B0606030504020204"/>
              </a:defRPr>
            </a:lvl1pPr>
          </a:lstStyle>
          <a:p>
            <a:endParaRPr lang="en-US"/>
          </a:p>
        </p:txBody>
      </p:sp>
      <p:sp>
        <p:nvSpPr>
          <p:cNvPr id="5" name="Slide Number Placeholder 4"/>
          <p:cNvSpPr>
            <a:spLocks noGrp="1"/>
          </p:cNvSpPr>
          <p:nvPr>
            <p:ph type="sldNum" sz="quarter" idx="12"/>
          </p:nvPr>
        </p:nvSpPr>
        <p:spPr/>
        <p:txBody>
          <a:bodyPr/>
          <a:lstStyle>
            <a:lvl1pPr>
              <a:defRPr>
                <a:latin typeface="Open Sans" panose="020B0606030504020204"/>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147394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866271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61D123-4E3C-4836-AB30-72F836E91E0A}" type="datetime1">
              <a:rPr lang="en-US" smtClean="0"/>
              <a:t>7/28/2022</a:t>
            </a:fld>
            <a:endParaRPr lang="en-US"/>
          </a:p>
        </p:txBody>
      </p:sp>
      <p:sp>
        <p:nvSpPr>
          <p:cNvPr id="4" name="Footer Placeholder 3"/>
          <p:cNvSpPr>
            <a:spLocks noGrp="1"/>
          </p:cNvSpPr>
          <p:nvPr>
            <p:ph type="ftr" sz="quarter" idx="11"/>
          </p:nvPr>
        </p:nvSpPr>
        <p:spPr/>
        <p:txBody>
          <a:bodyPr/>
          <a:lstStyle>
            <a:lvl1pPr>
              <a:defRPr>
                <a:latin typeface="Open Sans" panose="020B0606030504020204"/>
              </a:defRPr>
            </a:lvl1pPr>
          </a:lstStyle>
          <a:p>
            <a:endParaRPr lang="en-US"/>
          </a:p>
        </p:txBody>
      </p:sp>
      <p:sp>
        <p:nvSpPr>
          <p:cNvPr id="5" name="Slide Number Placeholder 4"/>
          <p:cNvSpPr>
            <a:spLocks noGrp="1"/>
          </p:cNvSpPr>
          <p:nvPr>
            <p:ph type="sldNum" sz="quarter" idx="12"/>
          </p:nvPr>
        </p:nvSpPr>
        <p:spPr/>
        <p:txBody>
          <a:bodyPr/>
          <a:lstStyle>
            <a:lvl1pPr>
              <a:defRPr>
                <a:latin typeface="Open Sans" panose="020B0606030504020204"/>
              </a:defRPr>
            </a:lvl1pPr>
          </a:lstStyle>
          <a:p>
            <a:fld id="{0088AB57-2DBE-44A3-AE96-942C49E954BF}" type="slidenum">
              <a:rPr lang="en-US" smtClean="0"/>
              <a:pPr/>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23222404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Open Sans" panose="020B0606030504020204"/>
              </a:defRPr>
            </a:lvl1pPr>
          </a:lstStyle>
          <a:p>
            <a:fld id="{7595F4F2-557B-47D6-9CDD-755A8855659B}" type="datetime1">
              <a:rPr lang="en-US" smtClean="0"/>
              <a:pPr/>
              <a:t>7/28/2022</a:t>
            </a:fld>
            <a:endParaRPr lang="en-US"/>
          </a:p>
        </p:txBody>
      </p:sp>
      <p:sp>
        <p:nvSpPr>
          <p:cNvPr id="4" name="Footer Placeholder 3"/>
          <p:cNvSpPr>
            <a:spLocks noGrp="1"/>
          </p:cNvSpPr>
          <p:nvPr>
            <p:ph type="ftr" sz="quarter" idx="11"/>
          </p:nvPr>
        </p:nvSpPr>
        <p:spPr/>
        <p:txBody>
          <a:bodyPr/>
          <a:lstStyle>
            <a:lvl1pPr>
              <a:defRPr>
                <a:latin typeface="Open Sans" panose="020B0606030504020204"/>
              </a:defRPr>
            </a:lvl1pPr>
          </a:lstStyle>
          <a:p>
            <a:endParaRPr lang="en-US"/>
          </a:p>
        </p:txBody>
      </p:sp>
      <p:sp>
        <p:nvSpPr>
          <p:cNvPr id="5" name="Slide Number Placeholder 4"/>
          <p:cNvSpPr>
            <a:spLocks noGrp="1"/>
          </p:cNvSpPr>
          <p:nvPr>
            <p:ph type="sldNum" sz="quarter" idx="12"/>
          </p:nvPr>
        </p:nvSpPr>
        <p:spPr/>
        <p:txBody>
          <a:bodyPr/>
          <a:lstStyle>
            <a:lvl1pPr>
              <a:defRPr>
                <a:latin typeface="Open Sans" panose="020B0606030504020204"/>
              </a:defRPr>
            </a:lvl1pPr>
          </a:lstStyle>
          <a:p>
            <a:fld id="{0088AB57-2DBE-44A3-AE96-942C49E954BF}" type="slidenum">
              <a:rPr lang="en-US" smtClean="0"/>
              <a:pPr/>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38398910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Open Sans" panose="020B0606030504020204"/>
              </a:defRPr>
            </a:lvl1pPr>
          </a:lstStyle>
          <a:p>
            <a:fld id="{8F2FE83C-1CEF-4DF5-B0BB-EA69CBDD49A7}" type="datetime1">
              <a:rPr lang="en-US" smtClean="0"/>
              <a:pPr/>
              <a:t>7/28/2022</a:t>
            </a:fld>
            <a:endParaRPr lang="en-US"/>
          </a:p>
        </p:txBody>
      </p:sp>
      <p:sp>
        <p:nvSpPr>
          <p:cNvPr id="4" name="Footer Placeholder 3"/>
          <p:cNvSpPr>
            <a:spLocks noGrp="1"/>
          </p:cNvSpPr>
          <p:nvPr>
            <p:ph type="ftr" sz="quarter" idx="11"/>
          </p:nvPr>
        </p:nvSpPr>
        <p:spPr/>
        <p:txBody>
          <a:bodyPr/>
          <a:lstStyle>
            <a:lvl1pPr>
              <a:defRPr>
                <a:latin typeface="Open Sans" panose="020B0606030504020204"/>
              </a:defRPr>
            </a:lvl1pPr>
          </a:lstStyle>
          <a:p>
            <a:endParaRPr lang="en-US"/>
          </a:p>
        </p:txBody>
      </p:sp>
      <p:sp>
        <p:nvSpPr>
          <p:cNvPr id="5" name="Slide Number Placeholder 4"/>
          <p:cNvSpPr>
            <a:spLocks noGrp="1"/>
          </p:cNvSpPr>
          <p:nvPr>
            <p:ph type="sldNum" sz="quarter" idx="12"/>
          </p:nvPr>
        </p:nvSpPr>
        <p:spPr>
          <a:xfrm>
            <a:off x="8610599" y="6517880"/>
            <a:ext cx="2743200" cy="192338"/>
          </a:xfrm>
        </p:spPr>
        <p:txBody>
          <a:bodyPr/>
          <a:lstStyle>
            <a:lvl1pPr>
              <a:defRPr>
                <a:latin typeface="Open Sans" panose="020B0606030504020204"/>
              </a:defRPr>
            </a:lvl1pPr>
          </a:lstStyle>
          <a:p>
            <a:fld id="{0088AB57-2DBE-44A3-AE96-942C49E954BF}" type="slidenum">
              <a:rPr lang="en-US" smtClean="0"/>
              <a:pPr/>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6566064" y="1563757"/>
            <a:ext cx="5101055" cy="4644538"/>
          </a:xfrm>
          <a:solidFill>
            <a:srgbClr val="0D6CB9"/>
          </a:solidFill>
        </p:spPr>
        <p:txBody>
          <a:bodyPr lIns="365760" tIns="365760" rIns="365760" bIns="365760"/>
          <a:lstStyle>
            <a:lvl1pPr marL="0" indent="0">
              <a:buNone/>
              <a:defRPr>
                <a:solidFill>
                  <a:schemeClr val="bg1"/>
                </a:solidFill>
                <a:latin typeface="Open Sans" panose="020B0606030504020204"/>
                <a:cs typeface="Calibri" panose="020F0502020204030204" pitchFamily="34" charset="0"/>
              </a:defRPr>
            </a:lvl1pPr>
          </a:lstStyle>
          <a:p>
            <a:pPr lvl="0"/>
            <a:endParaRPr lang="en-US"/>
          </a:p>
        </p:txBody>
      </p:sp>
    </p:spTree>
    <p:extLst>
      <p:ext uri="{BB962C8B-B14F-4D97-AF65-F5344CB8AC3E}">
        <p14:creationId xmlns:p14="http://schemas.microsoft.com/office/powerpoint/2010/main" val="23436653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Open Sans" panose="020B0606030504020204"/>
              </a:defRPr>
            </a:lvl1pPr>
          </a:lstStyle>
          <a:p>
            <a:fld id="{8F2FE83C-1CEF-4DF5-B0BB-EA69CBDD49A7}" type="datetime1">
              <a:rPr lang="en-US" smtClean="0"/>
              <a:pPr/>
              <a:t>7/28/2022</a:t>
            </a:fld>
            <a:endParaRPr lang="en-US"/>
          </a:p>
        </p:txBody>
      </p:sp>
      <p:sp>
        <p:nvSpPr>
          <p:cNvPr id="4" name="Footer Placeholder 3"/>
          <p:cNvSpPr>
            <a:spLocks noGrp="1"/>
          </p:cNvSpPr>
          <p:nvPr>
            <p:ph type="ftr" sz="quarter" idx="11"/>
          </p:nvPr>
        </p:nvSpPr>
        <p:spPr/>
        <p:txBody>
          <a:bodyPr/>
          <a:lstStyle>
            <a:lvl1pPr>
              <a:defRPr>
                <a:latin typeface="Open Sans" panose="020B0606030504020204"/>
              </a:defRPr>
            </a:lvl1pPr>
          </a:lstStyle>
          <a:p>
            <a:endParaRPr lang="en-US"/>
          </a:p>
        </p:txBody>
      </p:sp>
      <p:sp>
        <p:nvSpPr>
          <p:cNvPr id="5" name="Slide Number Placeholder 4"/>
          <p:cNvSpPr>
            <a:spLocks noGrp="1"/>
          </p:cNvSpPr>
          <p:nvPr>
            <p:ph type="sldNum" sz="quarter" idx="12"/>
          </p:nvPr>
        </p:nvSpPr>
        <p:spPr/>
        <p:txBody>
          <a:bodyPr/>
          <a:lstStyle>
            <a:lvl1pPr>
              <a:defRPr>
                <a:latin typeface="Open Sans" panose="020B0606030504020204"/>
              </a:defRPr>
            </a:lvl1pPr>
          </a:lstStyle>
          <a:p>
            <a:fld id="{0088AB57-2DBE-44A3-AE96-942C49E954BF}" type="slidenum">
              <a:rPr lang="en-US" smtClean="0"/>
              <a:pPr/>
              <a:t>‹#›</a:t>
            </a:fld>
            <a:endParaRPr lang="en-US"/>
          </a:p>
        </p:txBody>
      </p:sp>
      <p:sp>
        <p:nvSpPr>
          <p:cNvPr id="11" name="Content Placeholder 10"/>
          <p:cNvSpPr>
            <a:spLocks noGrp="1"/>
          </p:cNvSpPr>
          <p:nvPr>
            <p:ph sz="quarter" idx="14"/>
          </p:nvPr>
        </p:nvSpPr>
        <p:spPr>
          <a:xfrm>
            <a:off x="5848698" y="1563757"/>
            <a:ext cx="5534025" cy="4644538"/>
          </a:xfrm>
        </p:spPr>
        <p:txBody>
          <a:bodyPr/>
          <a:lstStyle>
            <a:lvl1pPr marL="0" indent="0">
              <a:buNone/>
              <a:defRPr>
                <a:latin typeface="Open Sans" panose="020B0606030504020204"/>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388288" y="1563757"/>
            <a:ext cx="5101055" cy="4644538"/>
          </a:xfrm>
          <a:solidFill>
            <a:srgbClr val="0D6CB9"/>
          </a:solidFill>
        </p:spPr>
        <p:txBody>
          <a:bodyPr lIns="365760" tIns="365760" rIns="365760" bIns="365760"/>
          <a:lstStyle>
            <a:lvl1pPr marL="0" indent="0">
              <a:buNone/>
              <a:defRPr>
                <a:solidFill>
                  <a:schemeClr val="bg1"/>
                </a:solidFill>
                <a:latin typeface="Open Sans" panose="020B0606030504020204"/>
                <a:cs typeface="Calibri" panose="020F0502020204030204" pitchFamily="34" charset="0"/>
              </a:defRPr>
            </a:lvl1pPr>
          </a:lstStyle>
          <a:p>
            <a:pPr lvl="0"/>
            <a:endParaRPr lang="en-US"/>
          </a:p>
        </p:txBody>
      </p:sp>
    </p:spTree>
    <p:extLst>
      <p:ext uri="{BB962C8B-B14F-4D97-AF65-F5344CB8AC3E}">
        <p14:creationId xmlns:p14="http://schemas.microsoft.com/office/powerpoint/2010/main" val="22847535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Open Sans" panose="020B0606030504020204"/>
              </a:defRPr>
            </a:lvl1pPr>
          </a:lstStyle>
          <a:p>
            <a:fld id="{642DF664-5670-40EF-B7C2-80D38C8F3D2F}" type="datetime1">
              <a:rPr lang="en-US" smtClean="0"/>
              <a:pPr/>
              <a:t>7/28/2022</a:t>
            </a:fld>
            <a:endParaRPr lang="en-US"/>
          </a:p>
        </p:txBody>
      </p:sp>
      <p:sp>
        <p:nvSpPr>
          <p:cNvPr id="4" name="Footer Placeholder 3"/>
          <p:cNvSpPr>
            <a:spLocks noGrp="1"/>
          </p:cNvSpPr>
          <p:nvPr>
            <p:ph type="ftr" sz="quarter" idx="11"/>
          </p:nvPr>
        </p:nvSpPr>
        <p:spPr/>
        <p:txBody>
          <a:bodyPr/>
          <a:lstStyle>
            <a:lvl1pPr>
              <a:defRPr>
                <a:latin typeface="Open Sans" panose="020B0606030504020204"/>
              </a:defRPr>
            </a:lvl1pPr>
          </a:lstStyle>
          <a:p>
            <a:endParaRPr lang="en-US"/>
          </a:p>
        </p:txBody>
      </p:sp>
      <p:sp>
        <p:nvSpPr>
          <p:cNvPr id="5" name="Slide Number Placeholder 4"/>
          <p:cNvSpPr>
            <a:spLocks noGrp="1"/>
          </p:cNvSpPr>
          <p:nvPr>
            <p:ph type="sldNum" sz="quarter" idx="12"/>
          </p:nvPr>
        </p:nvSpPr>
        <p:spPr/>
        <p:txBody>
          <a:bodyPr/>
          <a:lstStyle>
            <a:lvl1pPr>
              <a:defRPr>
                <a:latin typeface="Open Sans" panose="020B0606030504020204"/>
              </a:defRPr>
            </a:lvl1pPr>
          </a:lstStyle>
          <a:p>
            <a:fld id="{0088AB57-2DBE-44A3-AE96-942C49E954BF}" type="slidenum">
              <a:rPr lang="en-US" smtClean="0"/>
              <a:pPr/>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cs typeface="Calibri" panose="020F0502020204030204" pitchFamily="34" charset="0"/>
              </a:defRPr>
            </a:lvl1pPr>
          </a:lstStyle>
          <a:p>
            <a:pPr lvl="0"/>
            <a:endParaRPr lang="en-US"/>
          </a:p>
        </p:txBody>
      </p:sp>
      <p:sp>
        <p:nvSpPr>
          <p:cNvPr id="11" name="Text Placeholder 10"/>
          <p:cNvSpPr>
            <a:spLocks noGrp="1"/>
          </p:cNvSpPr>
          <p:nvPr>
            <p:ph type="body" sz="quarter" idx="14"/>
          </p:nvPr>
        </p:nvSpPr>
        <p:spPr>
          <a:xfrm>
            <a:off x="518193" y="1620838"/>
            <a:ext cx="5101055" cy="4603750"/>
          </a:xfrm>
        </p:spPr>
        <p:txBody>
          <a:bodyPr anchor="t"/>
          <a:lstStyle>
            <a:lvl1pPr marL="0" indent="0">
              <a:buNone/>
              <a:defRPr>
                <a:solidFill>
                  <a:schemeClr val="tx1"/>
                </a:solidFill>
                <a:latin typeface="Open Sans" panose="020B0606030504020204"/>
                <a:cs typeface="Calibri" panose="020F0502020204030204" pitchFamily="34" charset="0"/>
              </a:defRPr>
            </a:lvl1pPr>
          </a:lstStyle>
          <a:p>
            <a:pPr lvl="0"/>
            <a:endParaRPr lang="en-US"/>
          </a:p>
        </p:txBody>
      </p:sp>
    </p:spTree>
    <p:extLst>
      <p:ext uri="{BB962C8B-B14F-4D97-AF65-F5344CB8AC3E}">
        <p14:creationId xmlns:p14="http://schemas.microsoft.com/office/powerpoint/2010/main" val="8123002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lvl1pPr>
              <a:defRPr>
                <a:latin typeface="Open Sans" panose="020B0606030504020204"/>
              </a:defRPr>
            </a:lvl1pPr>
          </a:lstStyle>
          <a:p>
            <a:fld id="{7C77715E-A812-4800-BF93-C4EBEFF9B187}" type="datetime1">
              <a:rPr lang="en-US" smtClean="0"/>
              <a:pPr/>
              <a:t>7/28/2022</a:t>
            </a:fld>
            <a:endParaRPr lang="en-US"/>
          </a:p>
        </p:txBody>
      </p:sp>
      <p:sp>
        <p:nvSpPr>
          <p:cNvPr id="8" name="Footer Placeholder 7"/>
          <p:cNvSpPr>
            <a:spLocks noGrp="1"/>
          </p:cNvSpPr>
          <p:nvPr>
            <p:ph type="ftr" sz="quarter" idx="11"/>
          </p:nvPr>
        </p:nvSpPr>
        <p:spPr/>
        <p:txBody>
          <a:bodyPr/>
          <a:lstStyle>
            <a:lvl1pPr>
              <a:defRPr>
                <a:latin typeface="Open Sans" panose="020B0606030504020204"/>
              </a:defRPr>
            </a:lvl1pPr>
          </a:lstStyle>
          <a:p>
            <a:endParaRPr lang="en-US"/>
          </a:p>
        </p:txBody>
      </p:sp>
      <p:sp>
        <p:nvSpPr>
          <p:cNvPr id="9" name="Slide Number Placeholder 8"/>
          <p:cNvSpPr>
            <a:spLocks noGrp="1"/>
          </p:cNvSpPr>
          <p:nvPr>
            <p:ph type="sldNum" sz="quarter" idx="12"/>
          </p:nvPr>
        </p:nvSpPr>
        <p:spPr/>
        <p:txBody>
          <a:bodyPr/>
          <a:lstStyle>
            <a:lvl1pPr>
              <a:defRPr>
                <a:latin typeface="Open Sans" panose="020B0606030504020204"/>
              </a:defRPr>
            </a:lvl1pPr>
          </a:lstStyle>
          <a:p>
            <a:fld id="{0088AB57-2DBE-44A3-AE96-942C49E954BF}" type="slidenum">
              <a:rPr lang="en-US" smtClean="0"/>
              <a:pPr/>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panose="020B0606030504020204"/>
                <a:cs typeface="Calibri" panose="020F0502020204030204" pitchFamily="34" charset="0"/>
              </a:defRPr>
            </a:lvl1pPr>
          </a:lstStyle>
          <a:p>
            <a:endParaRPr lang="en-US"/>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panose="020B0606030504020204"/>
                <a:cs typeface="Calibri" panose="020F0502020204030204" pitchFamily="34" charset="0"/>
              </a:defRPr>
            </a:lvl1pPr>
          </a:lstStyle>
          <a:p>
            <a:pPr lvl="0"/>
            <a:endParaRPr lang="en-US"/>
          </a:p>
        </p:txBody>
      </p:sp>
    </p:spTree>
    <p:extLst>
      <p:ext uri="{BB962C8B-B14F-4D97-AF65-F5344CB8AC3E}">
        <p14:creationId xmlns:p14="http://schemas.microsoft.com/office/powerpoint/2010/main" val="771293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lvl1pPr>
              <a:defRPr>
                <a:latin typeface="Open Sans" panose="020B0606030504020204"/>
              </a:defRPr>
            </a:lvl1pPr>
          </a:lstStyle>
          <a:p>
            <a:fld id="{CC22C0E2-A7F7-4425-B822-CC5FEDF6D9F2}" type="datetime1">
              <a:rPr lang="en-US" smtClean="0"/>
              <a:pPr/>
              <a:t>7/28/2022</a:t>
            </a:fld>
            <a:endParaRPr lang="en-US"/>
          </a:p>
        </p:txBody>
      </p:sp>
      <p:sp>
        <p:nvSpPr>
          <p:cNvPr id="8" name="Footer Placeholder 7"/>
          <p:cNvSpPr>
            <a:spLocks noGrp="1"/>
          </p:cNvSpPr>
          <p:nvPr>
            <p:ph type="ftr" sz="quarter" idx="11"/>
          </p:nvPr>
        </p:nvSpPr>
        <p:spPr/>
        <p:txBody>
          <a:bodyPr/>
          <a:lstStyle>
            <a:lvl1pPr>
              <a:defRPr>
                <a:latin typeface="Open Sans" panose="020B0606030504020204"/>
              </a:defRPr>
            </a:lvl1pPr>
          </a:lstStyle>
          <a:p>
            <a:endParaRPr lang="en-US"/>
          </a:p>
        </p:txBody>
      </p:sp>
      <p:sp>
        <p:nvSpPr>
          <p:cNvPr id="9" name="Slide Number Placeholder 8"/>
          <p:cNvSpPr>
            <a:spLocks noGrp="1"/>
          </p:cNvSpPr>
          <p:nvPr>
            <p:ph type="sldNum" sz="quarter" idx="12"/>
          </p:nvPr>
        </p:nvSpPr>
        <p:spPr/>
        <p:txBody>
          <a:bodyPr/>
          <a:lstStyle>
            <a:lvl1pPr>
              <a:defRPr>
                <a:latin typeface="Open Sans" panose="020B0606030504020204"/>
              </a:defRPr>
            </a:lvl1pPr>
          </a:lstStyle>
          <a:p>
            <a:fld id="{0088AB57-2DBE-44A3-AE96-942C49E954BF}" type="slidenum">
              <a:rPr lang="en-US" smtClean="0"/>
              <a:pPr/>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panose="020B0606030504020204"/>
                <a:cs typeface="Calibri" panose="020F0502020204030204" pitchFamily="34" charset="0"/>
              </a:defRPr>
            </a:lvl1pPr>
          </a:lstStyle>
          <a:p>
            <a:pPr lvl="0"/>
            <a:r>
              <a:rPr lang="en-US"/>
              <a:t>Contact Communications for custom timelines</a:t>
            </a:r>
          </a:p>
        </p:txBody>
      </p:sp>
    </p:spTree>
    <p:extLst>
      <p:ext uri="{BB962C8B-B14F-4D97-AF65-F5344CB8AC3E}">
        <p14:creationId xmlns:p14="http://schemas.microsoft.com/office/powerpoint/2010/main" val="26777112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lvl1pPr>
              <a:defRPr>
                <a:latin typeface="Open Sans" panose="020B0606030504020204"/>
              </a:defRPr>
            </a:lvl1pPr>
          </a:lstStyle>
          <a:p>
            <a:fld id="{A22DC5F9-D77C-45C1-AB86-346E2E886B8F}" type="datetime1">
              <a:rPr lang="en-US" smtClean="0"/>
              <a:pPr/>
              <a:t>7/28/2022</a:t>
            </a:fld>
            <a:endParaRPr lang="en-US"/>
          </a:p>
        </p:txBody>
      </p:sp>
      <p:sp>
        <p:nvSpPr>
          <p:cNvPr id="8" name="Footer Placeholder 7"/>
          <p:cNvSpPr>
            <a:spLocks noGrp="1"/>
          </p:cNvSpPr>
          <p:nvPr>
            <p:ph type="ftr" sz="quarter" idx="11"/>
          </p:nvPr>
        </p:nvSpPr>
        <p:spPr/>
        <p:txBody>
          <a:bodyPr/>
          <a:lstStyle>
            <a:lvl1pPr>
              <a:defRPr>
                <a:latin typeface="Open Sans" panose="020B0606030504020204"/>
              </a:defRPr>
            </a:lvl1pPr>
          </a:lstStyle>
          <a:p>
            <a:endParaRPr lang="en-US"/>
          </a:p>
        </p:txBody>
      </p:sp>
      <p:sp>
        <p:nvSpPr>
          <p:cNvPr id="9" name="Slide Number Placeholder 8"/>
          <p:cNvSpPr>
            <a:spLocks noGrp="1"/>
          </p:cNvSpPr>
          <p:nvPr>
            <p:ph type="sldNum" sz="quarter" idx="12"/>
          </p:nvPr>
        </p:nvSpPr>
        <p:spPr/>
        <p:txBody>
          <a:bodyPr/>
          <a:lstStyle>
            <a:lvl1pPr>
              <a:defRPr>
                <a:latin typeface="Open Sans" panose="020B0606030504020204"/>
              </a:defRPr>
            </a:lvl1pPr>
          </a:lstStyle>
          <a:p>
            <a:fld id="{0088AB57-2DBE-44A3-AE96-942C49E954BF}" type="slidenum">
              <a:rPr lang="en-US" smtClean="0"/>
              <a:pPr/>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panose="020B0606030504020204"/>
                <a:cs typeface="Calibri" panose="020F0502020204030204" pitchFamily="34" charset="0"/>
              </a:defRPr>
            </a:lvl1pPr>
          </a:lstStyle>
          <a:p>
            <a:pPr lvl="0"/>
            <a:r>
              <a:rPr lang="en-US"/>
              <a:t>Contact Communications for custom timelines</a:t>
            </a:r>
          </a:p>
        </p:txBody>
      </p:sp>
    </p:spTree>
    <p:extLst>
      <p:ext uri="{BB962C8B-B14F-4D97-AF65-F5344CB8AC3E}">
        <p14:creationId xmlns:p14="http://schemas.microsoft.com/office/powerpoint/2010/main" val="29224103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Open Sans" panose="020B0606030504020204"/>
              </a:defRPr>
            </a:lvl1pPr>
          </a:lstStyle>
          <a:p>
            <a:fld id="{2DEAD580-F9DE-4776-B204-F93A0A138A8B}" type="datetime1">
              <a:rPr lang="en-US" smtClean="0"/>
              <a:pPr/>
              <a:t>7/28/2022</a:t>
            </a:fld>
            <a:endParaRPr lang="en-US"/>
          </a:p>
        </p:txBody>
      </p:sp>
      <p:sp>
        <p:nvSpPr>
          <p:cNvPr id="3" name="Footer Placeholder 2"/>
          <p:cNvSpPr>
            <a:spLocks noGrp="1"/>
          </p:cNvSpPr>
          <p:nvPr>
            <p:ph type="ftr" sz="quarter" idx="11"/>
          </p:nvPr>
        </p:nvSpPr>
        <p:spPr/>
        <p:txBody>
          <a:bodyPr/>
          <a:lstStyle>
            <a:lvl1pPr>
              <a:defRPr>
                <a:latin typeface="Open Sans" panose="020B0606030504020204"/>
              </a:defRPr>
            </a:lvl1pPr>
          </a:lstStyle>
          <a:p>
            <a:endParaRPr lang="en-US"/>
          </a:p>
        </p:txBody>
      </p:sp>
      <p:sp>
        <p:nvSpPr>
          <p:cNvPr id="4" name="Slide Number Placeholder 3"/>
          <p:cNvSpPr>
            <a:spLocks noGrp="1"/>
          </p:cNvSpPr>
          <p:nvPr>
            <p:ph type="sldNum" sz="quarter" idx="12"/>
          </p:nvPr>
        </p:nvSpPr>
        <p:spPr/>
        <p:txBody>
          <a:bodyPr/>
          <a:lstStyle>
            <a:lvl1pPr>
              <a:defRPr>
                <a:latin typeface="Open Sans" panose="020B0606030504020204"/>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9018278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TEA Opener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1261872"/>
            <a:ext cx="12192000" cy="5596128"/>
          </a:xfrm>
          <a:prstGeom prst="rect">
            <a:avLst/>
          </a:prstGeom>
        </p:spPr>
        <p:txBody>
          <a:bodyPr/>
          <a:lstStyle>
            <a:lvl1pPr>
              <a:defRPr>
                <a:latin typeface="Open Sans" panose="020B0606030504020204"/>
              </a:defRPr>
            </a:lvl1pPr>
          </a:lstStyle>
          <a:p>
            <a:r>
              <a:rPr lang="en-US"/>
              <a:t>Click icon to add picture</a:t>
            </a:r>
          </a:p>
        </p:txBody>
      </p:sp>
      <p:sp>
        <p:nvSpPr>
          <p:cNvPr id="2" name="Title 1"/>
          <p:cNvSpPr>
            <a:spLocks noGrp="1"/>
          </p:cNvSpPr>
          <p:nvPr>
            <p:ph type="ctrTitle" hasCustomPrompt="1"/>
          </p:nvPr>
        </p:nvSpPr>
        <p:spPr>
          <a:xfrm>
            <a:off x="1524000" y="2857434"/>
            <a:ext cx="9144000" cy="1455651"/>
          </a:xfrm>
          <a:prstGeom prst="rect">
            <a:avLst/>
          </a:prstGeom>
          <a:solidFill>
            <a:schemeClr val="bg1">
              <a:lumMod val="95000"/>
            </a:schemeClr>
          </a:solidFill>
        </p:spPr>
        <p:txBody>
          <a:bodyPr anchor="ctr">
            <a:normAutofit/>
          </a:bodyPr>
          <a:lstStyle>
            <a:lvl1pPr algn="ctr">
              <a:lnSpc>
                <a:spcPct val="90000"/>
              </a:lnSpc>
              <a:defRPr sz="5600" b="1">
                <a:solidFill>
                  <a:srgbClr val="3C6EBE"/>
                </a:solidFill>
                <a:latin typeface="Open Sans" panose="020B0606030504020204"/>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latin typeface="Open Sans" panose="020B060603050402020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a:xfrm>
            <a:off x="838200" y="6562725"/>
            <a:ext cx="2743200" cy="158750"/>
          </a:xfrm>
        </p:spPr>
        <p:txBody>
          <a:bodyPr/>
          <a:lstStyle>
            <a:lvl1pPr>
              <a:defRPr>
                <a:solidFill>
                  <a:schemeClr val="bg1"/>
                </a:solidFill>
              </a:defRPr>
            </a:lvl1pPr>
          </a:lstStyle>
          <a:p>
            <a:fld id="{AD117F7C-5B22-45E1-89D6-BA0877C65FFA}" type="datetime1">
              <a:rPr lang="en-US" smtClean="0"/>
              <a:t>7/28/2022</a:t>
            </a:fld>
            <a:endParaRPr lang="en-US"/>
          </a:p>
        </p:txBody>
      </p:sp>
      <p:sp>
        <p:nvSpPr>
          <p:cNvPr id="5" name="Footer Placeholder 4"/>
          <p:cNvSpPr>
            <a:spLocks noGrp="1"/>
          </p:cNvSpPr>
          <p:nvPr>
            <p:ph type="ftr" sz="quarter" idx="11"/>
          </p:nvPr>
        </p:nvSpPr>
        <p:spPr>
          <a:xfrm>
            <a:off x="4038600" y="6562725"/>
            <a:ext cx="4114800" cy="158750"/>
          </a:xfrm>
        </p:spPr>
        <p:txBody>
          <a:bodyPr/>
          <a:lstStyle>
            <a:lvl1pPr>
              <a:defRPr>
                <a:solidFill>
                  <a:schemeClr val="bg1"/>
                </a:solidFill>
                <a:latin typeface="Open Sans" panose="020B0606030504020204"/>
              </a:defRPr>
            </a:lvl1pPr>
          </a:lstStyle>
          <a:p>
            <a:endParaRPr lang="en-US"/>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chemeClr val="bg1"/>
                </a:solidFill>
                <a:latin typeface="Open Sans" panose="020B0606030504020204"/>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314212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6297266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a:t>Edit Section Title</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79554A-DE88-4C76-B8E1-43B27A211099}" type="datetime1">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7/28/2022</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8AB57-2DBE-44A3-AE96-942C49E954B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4973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B6DBD"/>
                </a:solidFill>
                <a:latin typeface="Lucida Sans"/>
                <a:cs typeface="Lucida Sans"/>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7/28/2022</a:t>
            </a:fld>
            <a:endParaRPr lang="en-US"/>
          </a:p>
        </p:txBody>
      </p:sp>
      <p:sp>
        <p:nvSpPr>
          <p:cNvPr id="6" name="Holder 6"/>
          <p:cNvSpPr>
            <a:spLocks noGrp="1"/>
          </p:cNvSpPr>
          <p:nvPr>
            <p:ph type="sldNum" sz="quarter" idx="7"/>
          </p:nvPr>
        </p:nvSpPr>
        <p:spPr/>
        <p:txBody>
          <a:bodyPr lIns="0" tIns="0" rIns="0" bIns="0"/>
          <a:lstStyle>
            <a:lvl1pPr>
              <a:defRPr sz="700" b="0" i="0">
                <a:solidFill>
                  <a:schemeClr val="bg1"/>
                </a:solidFill>
                <a:latin typeface="Calibri"/>
                <a:cs typeface="Calibri"/>
              </a:defRPr>
            </a:lvl1pPr>
          </a:lstStyle>
          <a:p>
            <a:pPr marL="38100">
              <a:lnSpc>
                <a:spcPts val="760"/>
              </a:lnSpc>
            </a:pPr>
            <a:fld id="{81D60167-4931-47E6-BA6A-407CBD079E47}" type="slidenum">
              <a:rPr spc="-5" dirty="0"/>
              <a:t>‹#›</a:t>
            </a:fld>
            <a:endParaRPr spc="-5"/>
          </a:p>
        </p:txBody>
      </p:sp>
    </p:spTree>
    <p:extLst>
      <p:ext uri="{BB962C8B-B14F-4D97-AF65-F5344CB8AC3E}">
        <p14:creationId xmlns:p14="http://schemas.microsoft.com/office/powerpoint/2010/main" val="5496717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B6DBD"/>
                </a:solidFill>
                <a:latin typeface="Lucida Sans"/>
                <a:cs typeface="Lucida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7/28/2022</a:t>
            </a:fld>
            <a:endParaRPr lang="en-US"/>
          </a:p>
        </p:txBody>
      </p:sp>
      <p:sp>
        <p:nvSpPr>
          <p:cNvPr id="5" name="Holder 5"/>
          <p:cNvSpPr>
            <a:spLocks noGrp="1"/>
          </p:cNvSpPr>
          <p:nvPr>
            <p:ph type="sldNum" sz="quarter" idx="7"/>
          </p:nvPr>
        </p:nvSpPr>
        <p:spPr/>
        <p:txBody>
          <a:bodyPr lIns="0" tIns="0" rIns="0" bIns="0"/>
          <a:lstStyle>
            <a:lvl1pPr>
              <a:defRPr sz="700" b="0" i="0">
                <a:solidFill>
                  <a:schemeClr val="bg1"/>
                </a:solidFill>
                <a:latin typeface="Calibri"/>
                <a:cs typeface="Calibri"/>
              </a:defRPr>
            </a:lvl1pPr>
          </a:lstStyle>
          <a:p>
            <a:pPr marL="38100">
              <a:lnSpc>
                <a:spcPts val="760"/>
              </a:lnSpc>
            </a:pPr>
            <a:fld id="{81D60167-4931-47E6-BA6A-407CBD079E47}" type="slidenum">
              <a:rPr spc="-5" dirty="0"/>
              <a:t>‹#›</a:t>
            </a:fld>
            <a:endParaRPr spc="-5" dirty="0"/>
          </a:p>
        </p:txBody>
      </p:sp>
    </p:spTree>
    <p:extLst>
      <p:ext uri="{BB962C8B-B14F-4D97-AF65-F5344CB8AC3E}">
        <p14:creationId xmlns:p14="http://schemas.microsoft.com/office/powerpoint/2010/main" val="4616558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8FA46C6-8B6E-4C08-9EF5-70CDC0DFE4E8}"/>
              </a:ext>
            </a:extLst>
          </p:cNvPr>
          <p:cNvSpPr>
            <a:spLocks noGrp="1"/>
          </p:cNvSpPr>
          <p:nvPr>
            <p:ph type="dt" sz="half" idx="2"/>
          </p:nvPr>
        </p:nvSpPr>
        <p:spPr>
          <a:xfrm>
            <a:off x="609600" y="6356351"/>
            <a:ext cx="2844800"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fld id="{60B58110-C333-412D-95CD-DEFB70A29E72}" type="datetime1">
              <a:rPr lang="en-US" smtClean="0"/>
              <a:t>7/28/2022</a:t>
            </a:fld>
            <a:endParaRPr lang="en-US" dirty="0"/>
          </a:p>
        </p:txBody>
      </p:sp>
      <p:sp>
        <p:nvSpPr>
          <p:cNvPr id="3" name="Footer Placeholder 4">
            <a:extLst>
              <a:ext uri="{FF2B5EF4-FFF2-40B4-BE49-F238E27FC236}">
                <a16:creationId xmlns:a16="http://schemas.microsoft.com/office/drawing/2014/main" id="{19C6E3C7-D8DB-40D7-A58F-8C6FC664961D}"/>
              </a:ext>
            </a:extLst>
          </p:cNvPr>
          <p:cNvSpPr>
            <a:spLocks noGrp="1"/>
          </p:cNvSpPr>
          <p:nvPr>
            <p:ph type="ftr" sz="quarter" idx="3"/>
          </p:nvPr>
        </p:nvSpPr>
        <p:spPr>
          <a:xfrm>
            <a:off x="3708400" y="6356351"/>
            <a:ext cx="4775200" cy="375267"/>
          </a:xfrm>
          <a:prstGeom prst="rect">
            <a:avLst/>
          </a:prstGeom>
        </p:spPr>
        <p:txBody>
          <a:bodyPr anchor="ctr"/>
          <a:lstStyle>
            <a:lvl1pPr algn="ctr">
              <a:defRPr sz="1050" i="1">
                <a:solidFill>
                  <a:schemeClr val="tx1"/>
                </a:solidFill>
                <a:latin typeface="Arial" panose="020B0604020202020204" pitchFamily="34" charset="0"/>
                <a:cs typeface="Arial" panose="020B0604020202020204" pitchFamily="34" charset="0"/>
              </a:defRPr>
            </a:lvl1pPr>
          </a:lstStyle>
          <a:p>
            <a:r>
              <a:rPr lang="en-US"/>
              <a:t>©2020 Texas Association of School Business Officials. All rights reserved. Do not duplicate or distribute without express permission.</a:t>
            </a:r>
            <a:endParaRPr lang="en-US" dirty="0"/>
          </a:p>
        </p:txBody>
      </p:sp>
      <p:sp>
        <p:nvSpPr>
          <p:cNvPr id="4" name="Slide Number Placeholder 5">
            <a:extLst>
              <a:ext uri="{FF2B5EF4-FFF2-40B4-BE49-F238E27FC236}">
                <a16:creationId xmlns:a16="http://schemas.microsoft.com/office/drawing/2014/main" id="{FB3BF1A6-EA88-46F1-B953-850FBC6CC66C}"/>
              </a:ext>
            </a:extLst>
          </p:cNvPr>
          <p:cNvSpPr>
            <a:spLocks noGrp="1"/>
          </p:cNvSpPr>
          <p:nvPr>
            <p:ph type="sldNum" sz="quarter" idx="4"/>
          </p:nvPr>
        </p:nvSpPr>
        <p:spPr>
          <a:xfrm>
            <a:off x="8737600" y="6356351"/>
            <a:ext cx="1930400"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pPr algn="r"/>
            <a:fld id="{9DED420E-609E-4241-837F-1324028372BC}" type="slidenum">
              <a:rPr lang="en-US" smtClean="0"/>
              <a:pPr algn="r"/>
              <a:t>‹#›</a:t>
            </a:fld>
            <a:endParaRPr lang="en-US" dirty="0"/>
          </a:p>
        </p:txBody>
      </p:sp>
      <p:sp>
        <p:nvSpPr>
          <p:cNvPr id="6" name="Title 1">
            <a:extLst>
              <a:ext uri="{FF2B5EF4-FFF2-40B4-BE49-F238E27FC236}">
                <a16:creationId xmlns:a16="http://schemas.microsoft.com/office/drawing/2014/main" id="{CB56965B-9A15-47A0-A56B-3FBECCF57D6E}"/>
              </a:ext>
            </a:extLst>
          </p:cNvPr>
          <p:cNvSpPr>
            <a:spLocks noGrp="1"/>
          </p:cNvSpPr>
          <p:nvPr>
            <p:ph type="title"/>
          </p:nvPr>
        </p:nvSpPr>
        <p:spPr>
          <a:xfrm>
            <a:off x="609600" y="274638"/>
            <a:ext cx="10591800" cy="1143000"/>
          </a:xfrm>
        </p:spPr>
        <p:txBody>
          <a:bodyPr/>
          <a:lstStyle/>
          <a:p>
            <a:r>
              <a:rPr lang="en-US"/>
              <a:t>Click to edit Master title style</a:t>
            </a:r>
          </a:p>
        </p:txBody>
      </p:sp>
      <p:sp>
        <p:nvSpPr>
          <p:cNvPr id="7" name="Content Placeholder 3">
            <a:extLst>
              <a:ext uri="{FF2B5EF4-FFF2-40B4-BE49-F238E27FC236}">
                <a16:creationId xmlns:a16="http://schemas.microsoft.com/office/drawing/2014/main" id="{AE2B1A4B-366F-4319-90F2-E6B4FAAB786E}"/>
              </a:ext>
            </a:extLst>
          </p:cNvPr>
          <p:cNvSpPr>
            <a:spLocks noGrp="1"/>
          </p:cNvSpPr>
          <p:nvPr>
            <p:ph sz="half" idx="10" hasCustomPrompt="1"/>
          </p:nvPr>
        </p:nvSpPr>
        <p:spPr>
          <a:xfrm>
            <a:off x="5029200" y="1600995"/>
            <a:ext cx="5791200" cy="4571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grpSp>
        <p:nvGrpSpPr>
          <p:cNvPr id="8" name="Group 7">
            <a:extLst>
              <a:ext uri="{FF2B5EF4-FFF2-40B4-BE49-F238E27FC236}">
                <a16:creationId xmlns:a16="http://schemas.microsoft.com/office/drawing/2014/main" id="{3DEE4308-03C7-4C5A-B819-30D4A903ED97}"/>
              </a:ext>
            </a:extLst>
          </p:cNvPr>
          <p:cNvGrpSpPr/>
          <p:nvPr userDrawn="1"/>
        </p:nvGrpSpPr>
        <p:grpSpPr>
          <a:xfrm>
            <a:off x="685800" y="1295400"/>
            <a:ext cx="4038600" cy="4708981"/>
            <a:chOff x="685800" y="1295400"/>
            <a:chExt cx="4038600" cy="4708981"/>
          </a:xfrm>
        </p:grpSpPr>
        <p:sp>
          <p:nvSpPr>
            <p:cNvPr id="9" name="Rectangle 8">
              <a:extLst>
                <a:ext uri="{FF2B5EF4-FFF2-40B4-BE49-F238E27FC236}">
                  <a16:creationId xmlns:a16="http://schemas.microsoft.com/office/drawing/2014/main" id="{50E7EFCC-67AA-41B2-9BB0-53F20A48D83D}"/>
                </a:ext>
              </a:extLst>
            </p:cNvPr>
            <p:cNvSpPr/>
            <p:nvPr userDrawn="1"/>
          </p:nvSpPr>
          <p:spPr>
            <a:xfrm>
              <a:off x="685800" y="1295400"/>
              <a:ext cx="4038600" cy="4708981"/>
            </a:xfrm>
            <a:prstGeom prst="rect">
              <a:avLst/>
            </a:prstGeom>
          </p:spPr>
          <p:txBody>
            <a:bodyPr wrap="square" anchor="ctr">
              <a:spAutoFit/>
            </a:bodyPr>
            <a:lstStyle/>
            <a:p>
              <a:r>
                <a:rPr lang="en-US" sz="30000" b="0" i="0" dirty="0">
                  <a:solidFill>
                    <a:srgbClr val="333333"/>
                  </a:solidFill>
                  <a:effectLst/>
                  <a:latin typeface="Arial Narrow" panose="020B0606020202030204" pitchFamily="34" charset="0"/>
                  <a:sym typeface="Webdings" panose="05030102010509060703" pitchFamily="18" charset="2"/>
                </a:rPr>
                <a:t></a:t>
              </a:r>
              <a:endParaRPr lang="en-US" sz="30000" dirty="0">
                <a:latin typeface="Arial Narrow" panose="020B0606020202030204" pitchFamily="34" charset="0"/>
              </a:endParaRPr>
            </a:p>
          </p:txBody>
        </p:sp>
        <p:sp>
          <p:nvSpPr>
            <p:cNvPr id="10" name="Rectangle 9">
              <a:extLst>
                <a:ext uri="{FF2B5EF4-FFF2-40B4-BE49-F238E27FC236}">
                  <a16:creationId xmlns:a16="http://schemas.microsoft.com/office/drawing/2014/main" id="{29F5A0CB-AA36-4612-A506-D952321DB745}"/>
                </a:ext>
              </a:extLst>
            </p:cNvPr>
            <p:cNvSpPr/>
            <p:nvPr userDrawn="1"/>
          </p:nvSpPr>
          <p:spPr>
            <a:xfrm>
              <a:off x="685800" y="1828800"/>
              <a:ext cx="4038600" cy="3939540"/>
            </a:xfrm>
            <a:prstGeom prst="rect">
              <a:avLst/>
            </a:prstGeom>
          </p:spPr>
          <p:txBody>
            <a:bodyPr wrap="square" anchor="ctr">
              <a:spAutoFit/>
            </a:bodyPr>
            <a:lstStyle/>
            <a:p>
              <a:pPr algn="ctr"/>
              <a:r>
                <a:rPr lang="en-US" sz="25000" b="1" i="0" dirty="0">
                  <a:solidFill>
                    <a:srgbClr val="D1D3D4"/>
                  </a:solidFill>
                  <a:effectLst/>
                  <a:latin typeface="Verdana" panose="020B0604030504040204" pitchFamily="34" charset="0"/>
                  <a:ea typeface="Verdana" panose="020B0604030504040204" pitchFamily="34" charset="0"/>
                  <a:cs typeface="Verdana" panose="020B0604030504040204" pitchFamily="34" charset="0"/>
                  <a:sym typeface="Webdings" panose="05030102010509060703" pitchFamily="18" charset="2"/>
                </a:rPr>
                <a:t>?</a:t>
              </a:r>
              <a:endParaRPr lang="en-US" sz="25000" b="1" dirty="0">
                <a:solidFill>
                  <a:srgbClr val="D1D3D4"/>
                </a:solidFill>
                <a:latin typeface="Verdana" panose="020B0604030504040204" pitchFamily="34" charset="0"/>
                <a:ea typeface="Verdana" panose="020B0604030504040204" pitchFamily="34" charset="0"/>
                <a:cs typeface="Verdana" panose="020B0604030504040204" pitchFamily="34" charset="0"/>
              </a:endParaRPr>
            </a:p>
          </p:txBody>
        </p:sp>
      </p:grpSp>
    </p:spTree>
    <p:custDataLst>
      <p:tags r:id="rId1"/>
    </p:custDataLst>
    <p:extLst>
      <p:ext uri="{BB962C8B-B14F-4D97-AF65-F5344CB8AC3E}">
        <p14:creationId xmlns:p14="http://schemas.microsoft.com/office/powerpoint/2010/main" val="545555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4126774"/>
            <a:ext cx="9144000" cy="1455651"/>
          </a:xfrm>
          <a:solidFill>
            <a:schemeClr val="bg1">
              <a:lumMod val="95000"/>
            </a:schemeClr>
          </a:solidFill>
        </p:spPr>
        <p:txBody>
          <a:bodyPr anchor="ctr">
            <a:normAutofit/>
          </a:bodyPr>
          <a:lstStyle>
            <a:lvl1pPr algn="ctr">
              <a:defRPr sz="42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5582423"/>
            <a:ext cx="9144000" cy="851564"/>
          </a:xfrm>
          <a:solidFill>
            <a:schemeClr val="bg1">
              <a:lumMod val="95000"/>
            </a:schemeClr>
          </a:solidFill>
        </p:spPr>
        <p:txBody>
          <a:bodyPr anchor="t"/>
          <a:lstStyle>
            <a:lvl1pPr marL="0" indent="0" algn="ctr">
              <a:buNone/>
              <a:defRPr sz="1800" b="1" spc="105" baseline="0">
                <a:solidFill>
                  <a:srgbClr val="44546A"/>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EDIT MASTER SUBTITLE</a:t>
            </a:r>
          </a:p>
        </p:txBody>
      </p:sp>
      <p:sp>
        <p:nvSpPr>
          <p:cNvPr id="4" name="Date Placeholder 3"/>
          <p:cNvSpPr>
            <a:spLocks noGrp="1"/>
          </p:cNvSpPr>
          <p:nvPr>
            <p:ph type="dt" sz="half" idx="10"/>
          </p:nvPr>
        </p:nvSpPr>
        <p:spPr/>
        <p:txBody>
          <a:bodyPr/>
          <a:lstStyle/>
          <a:p>
            <a:fld id="{261D47DF-865E-42EC-80EC-108F60589132}" type="datetimeFigureOut">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4507990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4950" b="1">
                <a:solidFill>
                  <a:srgbClr val="3C6EBE"/>
                </a:solidFill>
                <a:latin typeface="Open Sans Semibold" panose="020B0606030504020204"/>
              </a:defRPr>
            </a:lvl1pPr>
          </a:lstStyle>
          <a:p>
            <a:r>
              <a:rPr lang="en-US"/>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1800" b="1" spc="150" baseline="0">
                <a:solidFill>
                  <a:srgbClr val="44546A"/>
                </a:solidFill>
                <a:latin typeface="Open Sans (Heading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61D47DF-865E-42EC-80EC-108F60589132}" type="datetimeFigureOut">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7017881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261D47DF-865E-42EC-80EC-108F60589132}" type="datetimeFigureOut">
              <a:rPr lang="en-US" smtClean="0"/>
              <a:t>7/28/2022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4" y="1881361"/>
            <a:ext cx="4937761" cy="4023359"/>
          </a:xfrm>
        </p:spPr>
        <p:txBody>
          <a:bodyPr/>
          <a:lstStyle>
            <a:lvl1pPr marL="342900" indent="-3429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Firth Level</a:t>
            </a:r>
          </a:p>
        </p:txBody>
      </p:sp>
      <p:sp>
        <p:nvSpPr>
          <p:cNvPr id="9" name="Content Placeholder 3"/>
          <p:cNvSpPr>
            <a:spLocks noGrp="1"/>
          </p:cNvSpPr>
          <p:nvPr>
            <p:ph sz="half" idx="14"/>
          </p:nvPr>
        </p:nvSpPr>
        <p:spPr>
          <a:xfrm>
            <a:off x="6216337" y="1881361"/>
            <a:ext cx="4937760" cy="4023359"/>
          </a:xfrm>
        </p:spPr>
        <p:txBody>
          <a:bodyPr/>
          <a:lstStyle>
            <a:lvl1pPr marL="342900" indent="-3429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Firth Level</a:t>
            </a:r>
          </a:p>
        </p:txBody>
      </p:sp>
    </p:spTree>
    <p:extLst>
      <p:ext uri="{BB962C8B-B14F-4D97-AF65-F5344CB8AC3E}">
        <p14:creationId xmlns:p14="http://schemas.microsoft.com/office/powerpoint/2010/main" val="18955001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261D47DF-865E-42EC-80EC-108F60589132}" type="datetimeFigureOut">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201" y="1825627"/>
            <a:ext cx="10515599" cy="4302459"/>
          </a:xfrm>
        </p:spPr>
        <p:txBody>
          <a:bodyPr/>
          <a:lstStyle>
            <a:lvl1pPr>
              <a:defRPr b="1">
                <a:latin typeface="Open Sans Semibold"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56153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91"/>
            <a:ext cx="9574715"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261D47DF-865E-42EC-80EC-108F60589132}" type="datetimeFigureOut">
              <a:rPr lang="en-US" smtClean="0"/>
              <a:t>7/28/2022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34300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1D47DF-865E-42EC-80EC-108F60589132}" type="datetimeFigureOut">
              <a:rPr lang="en-US" smtClean="0"/>
              <a:pPr/>
              <a:t>7/28/2022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5" cy="4181578"/>
          </a:xfrm>
        </p:spPr>
        <p:txBody>
          <a:bodyPr/>
          <a:lstStyle>
            <a:lvl1pPr marL="0" indent="0">
              <a:buNone/>
              <a:defRPr>
                <a:latin typeface="Open Sans" panose="020B0606030504020204"/>
              </a:defRPr>
            </a:lvl1pPr>
          </a:lstStyle>
          <a:p>
            <a:pPr lvl="0"/>
            <a:endParaRPr lang="en-US"/>
          </a:p>
        </p:txBody>
      </p:sp>
    </p:spTree>
    <p:extLst>
      <p:ext uri="{BB962C8B-B14F-4D97-AF65-F5344CB8AC3E}">
        <p14:creationId xmlns:p14="http://schemas.microsoft.com/office/powerpoint/2010/main" val="3397842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0520028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1D47DF-865E-42EC-80EC-108F60589132}" type="datetimeFigureOut">
              <a:rPr lang="en-US" smtClean="0"/>
              <a:t>7/28/2022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30463895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1D47DF-865E-42EC-80EC-108F60589132}" type="datetimeFigureOut">
              <a:rPr lang="en-US" smtClean="0"/>
              <a:t>7/28/2022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7"/>
            <a:ext cx="342900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9" y="1687516"/>
            <a:ext cx="342900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6"/>
            <a:ext cx="342900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3" y="4108328"/>
            <a:ext cx="342900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9" y="4108327"/>
            <a:ext cx="342900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7"/>
            <a:ext cx="342900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32512848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1D47DF-865E-42EC-80EC-108F60589132}" type="datetimeFigureOut">
              <a:rPr lang="en-US" smtClean="0"/>
              <a:t>7/28/2022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5" y="1563757"/>
            <a:ext cx="5534025" cy="4644538"/>
          </a:xfrm>
        </p:spPr>
        <p:txBody>
          <a:bodyPr/>
          <a:lstStyle>
            <a:lvl1pPr marL="0" indent="0">
              <a:buNone/>
              <a:defRPr>
                <a:latin typeface="Open Sans" panose="020B0606030504020204"/>
              </a:defRPr>
            </a:lvl1pPr>
          </a:lstStyle>
          <a:p>
            <a:pPr lvl="0"/>
            <a:endParaRPr lang="en-US"/>
          </a:p>
        </p:txBody>
      </p:sp>
      <p:sp>
        <p:nvSpPr>
          <p:cNvPr id="12" name="Text Placeholder 10"/>
          <p:cNvSpPr>
            <a:spLocks noGrp="1"/>
          </p:cNvSpPr>
          <p:nvPr>
            <p:ph type="body" sz="quarter" idx="15"/>
          </p:nvPr>
        </p:nvSpPr>
        <p:spPr>
          <a:xfrm>
            <a:off x="6566066" y="1876926"/>
            <a:ext cx="5101055" cy="4074694"/>
          </a:xfrm>
        </p:spPr>
        <p:txBody>
          <a:bodyPr/>
          <a:lstStyle>
            <a:lvl1pPr marL="0" indent="0">
              <a:buNone/>
              <a:defRPr>
                <a:solidFill>
                  <a:schemeClr val="bg1"/>
                </a:solidFill>
                <a:latin typeface="Open Sans" panose="020B0606030504020204"/>
              </a:defRPr>
            </a:lvl1pPr>
          </a:lstStyle>
          <a:p>
            <a:pPr lvl="0"/>
            <a:endParaRPr lang="en-US"/>
          </a:p>
        </p:txBody>
      </p:sp>
    </p:spTree>
    <p:extLst>
      <p:ext uri="{BB962C8B-B14F-4D97-AF65-F5344CB8AC3E}">
        <p14:creationId xmlns:p14="http://schemas.microsoft.com/office/powerpoint/2010/main" val="3285669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1D47DF-865E-42EC-80EC-108F60589132}" type="datetimeFigureOut">
              <a:rPr lang="en-US" smtClean="0"/>
              <a:t>7/28/2022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1" y="1620838"/>
            <a:ext cx="5534025" cy="4603750"/>
          </a:xfrm>
        </p:spPr>
        <p:txBody>
          <a:bodyPr/>
          <a:lstStyle>
            <a:lvl1pPr marL="0" indent="0">
              <a:buNone/>
              <a:defRPr>
                <a:latin typeface="Open Sans" panose="020B0606030504020204"/>
              </a:defRPr>
            </a:lvl1pPr>
          </a:lstStyle>
          <a:p>
            <a:pPr lvl="0"/>
            <a:endParaRPr lang="en-US"/>
          </a:p>
        </p:txBody>
      </p:sp>
      <p:sp>
        <p:nvSpPr>
          <p:cNvPr id="11" name="Text Placeholder 10"/>
          <p:cNvSpPr>
            <a:spLocks noGrp="1"/>
          </p:cNvSpPr>
          <p:nvPr>
            <p:ph type="body" sz="quarter" idx="14"/>
          </p:nvPr>
        </p:nvSpPr>
        <p:spPr>
          <a:xfrm>
            <a:off x="518194" y="1876926"/>
            <a:ext cx="5101055" cy="4074694"/>
          </a:xfrm>
        </p:spPr>
        <p:txBody>
          <a:bodyPr anchor="ctr"/>
          <a:lstStyle>
            <a:lvl1pPr marL="0" indent="0">
              <a:buNone/>
              <a:defRPr>
                <a:solidFill>
                  <a:schemeClr val="bg1"/>
                </a:solidFill>
                <a:latin typeface="Open Sans" panose="020B0606030504020204"/>
              </a:defRPr>
            </a:lvl1pPr>
          </a:lstStyle>
          <a:p>
            <a:pPr lvl="0"/>
            <a:endParaRPr lang="en-US"/>
          </a:p>
        </p:txBody>
      </p:sp>
    </p:spTree>
    <p:extLst>
      <p:ext uri="{BB962C8B-B14F-4D97-AF65-F5344CB8AC3E}">
        <p14:creationId xmlns:p14="http://schemas.microsoft.com/office/powerpoint/2010/main" val="24114514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91"/>
            <a:ext cx="9574715"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261D47DF-865E-42EC-80EC-108F60589132}" type="datetimeFigureOut">
              <a:rPr lang="en-US" smtClean="0"/>
              <a:t>7/28/2022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41" y="1645920"/>
            <a:ext cx="11379991" cy="3648710"/>
          </a:xfrm>
        </p:spPr>
        <p:txBody>
          <a:bodyPr/>
          <a:lstStyle>
            <a:lvl1pPr marL="0" indent="0">
              <a:buFontTx/>
              <a:buNone/>
              <a:defRPr>
                <a:latin typeface="Open Sans (Headings)"/>
              </a:defRPr>
            </a:lvl1pPr>
          </a:lstStyle>
          <a:p>
            <a:endParaRPr lang="en-US"/>
          </a:p>
        </p:txBody>
      </p:sp>
      <p:sp>
        <p:nvSpPr>
          <p:cNvPr id="11" name="Text Placeholder 11"/>
          <p:cNvSpPr>
            <a:spLocks noGrp="1"/>
          </p:cNvSpPr>
          <p:nvPr>
            <p:ph type="body" sz="quarter" idx="14"/>
          </p:nvPr>
        </p:nvSpPr>
        <p:spPr>
          <a:xfrm>
            <a:off x="401639" y="5657088"/>
            <a:ext cx="11379200" cy="543686"/>
          </a:xfrm>
          <a:gradFill>
            <a:gsLst>
              <a:gs pos="26000">
                <a:srgbClr val="203864"/>
              </a:gs>
              <a:gs pos="50000">
                <a:srgbClr val="2F5CAC"/>
              </a:gs>
              <a:gs pos="100000">
                <a:srgbClr val="4472C4"/>
              </a:gs>
            </a:gsLst>
            <a:lin ang="3000000" scaled="0"/>
          </a:gradFill>
        </p:spPr>
        <p:txBody>
          <a:bodyPr/>
          <a:lstStyle>
            <a:lvl1pPr marL="274320" indent="0" algn="ctr">
              <a:lnSpc>
                <a:spcPct val="120000"/>
              </a:lnSpc>
              <a:buNone/>
              <a:defRPr sz="1800">
                <a:solidFill>
                  <a:schemeClr val="bg1"/>
                </a:solidFill>
                <a:latin typeface="Open Sans (Headings)"/>
              </a:defRPr>
            </a:lvl1pPr>
          </a:lstStyle>
          <a:p>
            <a:pPr lvl="0"/>
            <a:endParaRPr lang="en-US"/>
          </a:p>
        </p:txBody>
      </p:sp>
    </p:spTree>
    <p:extLst>
      <p:ext uri="{BB962C8B-B14F-4D97-AF65-F5344CB8AC3E}">
        <p14:creationId xmlns:p14="http://schemas.microsoft.com/office/powerpoint/2010/main" val="36136495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91"/>
            <a:ext cx="9574715"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261D47DF-865E-42EC-80EC-108F60589132}" type="datetimeFigureOut">
              <a:rPr lang="en-US" smtClean="0"/>
              <a:t>7/28/2022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6" y="3631344"/>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3" y="3639582"/>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5" y="3256248"/>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8" y="3553469"/>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userDrawn="1"/>
        </p:nvSpPr>
        <p:spPr>
          <a:xfrm>
            <a:off x="5352765" y="3553469"/>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p:cNvSpPr/>
          <p:nvPr userDrawn="1"/>
        </p:nvSpPr>
        <p:spPr>
          <a:xfrm>
            <a:off x="6967305" y="3553469"/>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userDrawn="1"/>
        </p:nvSpPr>
        <p:spPr>
          <a:xfrm>
            <a:off x="8573100" y="3553469"/>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p:cNvSpPr/>
          <p:nvPr userDrawn="1"/>
        </p:nvSpPr>
        <p:spPr>
          <a:xfrm>
            <a:off x="2124158" y="3553469"/>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Oval 19"/>
          <p:cNvSpPr/>
          <p:nvPr userDrawn="1"/>
        </p:nvSpPr>
        <p:spPr>
          <a:xfrm>
            <a:off x="6049541" y="3623317"/>
            <a:ext cx="146827"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1" name="Straight Connector 20"/>
          <p:cNvCxnSpPr>
            <a:endCxn id="22" idx="4"/>
          </p:cNvCxnSpPr>
          <p:nvPr userDrawn="1"/>
        </p:nvCxnSpPr>
        <p:spPr>
          <a:xfrm>
            <a:off x="9332363" y="3259817"/>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49" y="3626886"/>
            <a:ext cx="146827"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3" name="Straight Connector 22"/>
          <p:cNvCxnSpPr>
            <a:endCxn id="24" idx="4"/>
          </p:cNvCxnSpPr>
          <p:nvPr userDrawn="1"/>
        </p:nvCxnSpPr>
        <p:spPr>
          <a:xfrm>
            <a:off x="2889535"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7"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Oval 24"/>
          <p:cNvSpPr/>
          <p:nvPr userDrawn="1"/>
        </p:nvSpPr>
        <p:spPr>
          <a:xfrm>
            <a:off x="4423941" y="3643637"/>
            <a:ext cx="146827"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 25"/>
          <p:cNvSpPr/>
          <p:nvPr userDrawn="1"/>
        </p:nvSpPr>
        <p:spPr>
          <a:xfrm>
            <a:off x="7664981" y="3613157"/>
            <a:ext cx="146827"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quarter" idx="18"/>
          </p:nvPr>
        </p:nvSpPr>
        <p:spPr>
          <a:xfrm>
            <a:off x="2116159" y="2535258"/>
            <a:ext cx="1514363" cy="681271"/>
          </a:xfrm>
        </p:spPr>
        <p:txBody>
          <a:bodyPr anchor="ctr">
            <a:normAutofit/>
          </a:bodyPr>
          <a:lstStyle>
            <a:lvl1pPr marL="0" indent="0" algn="ctr">
              <a:buNone/>
              <a:defRPr sz="1350">
                <a:solidFill>
                  <a:schemeClr val="tx1"/>
                </a:solidFill>
              </a:defRPr>
            </a:lvl1pPr>
          </a:lstStyle>
          <a:p>
            <a:pPr lvl="0"/>
            <a:endParaRPr lang="en-US"/>
          </a:p>
        </p:txBody>
      </p:sp>
      <p:sp>
        <p:nvSpPr>
          <p:cNvPr id="32" name="Text Placeholder 3"/>
          <p:cNvSpPr>
            <a:spLocks noGrp="1"/>
          </p:cNvSpPr>
          <p:nvPr>
            <p:ph type="body" sz="quarter" idx="19"/>
          </p:nvPr>
        </p:nvSpPr>
        <p:spPr>
          <a:xfrm>
            <a:off x="3754728" y="4166493"/>
            <a:ext cx="1514363" cy="681271"/>
          </a:xfrm>
        </p:spPr>
        <p:txBody>
          <a:bodyPr anchor="ctr">
            <a:normAutofit/>
          </a:bodyPr>
          <a:lstStyle>
            <a:lvl1pPr marL="0" indent="0" algn="ctr">
              <a:buNone/>
              <a:defRPr sz="1350">
                <a:solidFill>
                  <a:schemeClr val="tx1"/>
                </a:solidFill>
              </a:defRPr>
            </a:lvl1pPr>
          </a:lstStyle>
          <a:p>
            <a:pPr lvl="0"/>
            <a:endParaRPr lang="en-US"/>
          </a:p>
        </p:txBody>
      </p:sp>
      <p:sp>
        <p:nvSpPr>
          <p:cNvPr id="33" name="Text Placeholder 3"/>
          <p:cNvSpPr>
            <a:spLocks noGrp="1"/>
          </p:cNvSpPr>
          <p:nvPr>
            <p:ph type="body" sz="quarter" idx="20"/>
          </p:nvPr>
        </p:nvSpPr>
        <p:spPr>
          <a:xfrm>
            <a:off x="5338819" y="2535259"/>
            <a:ext cx="1514363" cy="681271"/>
          </a:xfrm>
        </p:spPr>
        <p:txBody>
          <a:bodyPr anchor="ctr">
            <a:normAutofit/>
          </a:bodyPr>
          <a:lstStyle>
            <a:lvl1pPr marL="0" indent="0" algn="ctr">
              <a:buNone/>
              <a:defRPr sz="1350">
                <a:solidFill>
                  <a:schemeClr val="tx1"/>
                </a:solidFill>
              </a:defRPr>
            </a:lvl1pPr>
          </a:lstStyle>
          <a:p>
            <a:pPr lvl="0"/>
            <a:endParaRPr lang="en-US"/>
          </a:p>
        </p:txBody>
      </p:sp>
      <p:sp>
        <p:nvSpPr>
          <p:cNvPr id="34" name="Text Placeholder 3"/>
          <p:cNvSpPr>
            <a:spLocks noGrp="1"/>
          </p:cNvSpPr>
          <p:nvPr>
            <p:ph type="body" sz="quarter" idx="21"/>
          </p:nvPr>
        </p:nvSpPr>
        <p:spPr>
          <a:xfrm>
            <a:off x="7054625" y="4166493"/>
            <a:ext cx="1514363" cy="681271"/>
          </a:xfrm>
        </p:spPr>
        <p:txBody>
          <a:bodyPr anchor="ctr">
            <a:normAutofit/>
          </a:bodyPr>
          <a:lstStyle>
            <a:lvl1pPr marL="0" indent="0" algn="ctr">
              <a:buNone/>
              <a:defRPr sz="1350">
                <a:solidFill>
                  <a:schemeClr val="tx1"/>
                </a:solidFill>
              </a:defRPr>
            </a:lvl1pPr>
          </a:lstStyle>
          <a:p>
            <a:pPr lvl="0"/>
            <a:endParaRPr lang="en-US"/>
          </a:p>
        </p:txBody>
      </p:sp>
      <p:sp>
        <p:nvSpPr>
          <p:cNvPr id="35" name="Text Placeholder 3"/>
          <p:cNvSpPr>
            <a:spLocks noGrp="1"/>
          </p:cNvSpPr>
          <p:nvPr>
            <p:ph type="body" sz="quarter" idx="22"/>
          </p:nvPr>
        </p:nvSpPr>
        <p:spPr>
          <a:xfrm>
            <a:off x="8581532" y="2535259"/>
            <a:ext cx="1514363" cy="681271"/>
          </a:xfrm>
        </p:spPr>
        <p:txBody>
          <a:bodyPr anchor="ctr">
            <a:normAutofit/>
          </a:bodyPr>
          <a:lstStyle>
            <a:lvl1pPr marL="0" indent="0" algn="ctr">
              <a:buNone/>
              <a:defRPr sz="1350">
                <a:solidFill>
                  <a:schemeClr val="tx1"/>
                </a:solidFill>
              </a:defRPr>
            </a:lvl1pPr>
          </a:lstStyle>
          <a:p>
            <a:pPr lvl="0"/>
            <a:endParaRPr lang="en-US"/>
          </a:p>
        </p:txBody>
      </p:sp>
      <p:sp>
        <p:nvSpPr>
          <p:cNvPr id="5" name="Text Placeholder 4"/>
          <p:cNvSpPr>
            <a:spLocks noGrp="1"/>
          </p:cNvSpPr>
          <p:nvPr>
            <p:ph type="body" sz="quarter" idx="23" hasCustomPrompt="1"/>
          </p:nvPr>
        </p:nvSpPr>
        <p:spPr>
          <a:xfrm>
            <a:off x="2124158" y="5303521"/>
            <a:ext cx="7979333" cy="595024"/>
          </a:xfrm>
        </p:spPr>
        <p:txBody>
          <a:bodyPr anchor="ctr"/>
          <a:lstStyle>
            <a:lvl1pPr marL="0" indent="0" algn="ctr">
              <a:buNone/>
              <a:defRPr sz="1800" baseline="0">
                <a:latin typeface="Open Sans (Body)"/>
              </a:defRPr>
            </a:lvl1pPr>
          </a:lstStyle>
          <a:p>
            <a:pPr lvl="0"/>
            <a:r>
              <a:rPr lang="en-US"/>
              <a:t>Contact Communications for custom timelines</a:t>
            </a:r>
          </a:p>
        </p:txBody>
      </p:sp>
    </p:spTree>
    <p:extLst>
      <p:ext uri="{BB962C8B-B14F-4D97-AF65-F5344CB8AC3E}">
        <p14:creationId xmlns:p14="http://schemas.microsoft.com/office/powerpoint/2010/main" val="37203365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91"/>
            <a:ext cx="9574715"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261D47DF-865E-42EC-80EC-108F60589132}" type="datetimeFigureOut">
              <a:rPr lang="en-US" smtClean="0"/>
              <a:t>7/28/2022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7" y="1515072"/>
            <a:ext cx="1530351" cy="629227"/>
          </a:xfrm>
          <a:prstGeom prst="rect">
            <a:avLst/>
          </a:prstGeom>
        </p:spPr>
        <p:txBody>
          <a:bodyPr/>
          <a:lstStyle>
            <a:lvl1pPr marL="0" indent="0" algn="ctr">
              <a:lnSpc>
                <a:spcPct val="100000"/>
              </a:lnSpc>
              <a:spcBef>
                <a:spcPts val="0"/>
              </a:spcBef>
              <a:buNone/>
              <a:defRPr sz="1200"/>
            </a:lvl1pPr>
          </a:lstStyle>
          <a:p>
            <a:pPr lvl="0"/>
            <a:r>
              <a:rPr lang="en-US"/>
              <a:t>Text</a:t>
            </a:r>
          </a:p>
          <a:p>
            <a:pPr lvl="0"/>
            <a:r>
              <a:rPr lang="en-US"/>
              <a:t>placeholder</a:t>
            </a:r>
          </a:p>
        </p:txBody>
      </p:sp>
      <p:sp>
        <p:nvSpPr>
          <p:cNvPr id="28" name="Text Placeholder 8"/>
          <p:cNvSpPr>
            <a:spLocks noGrp="1"/>
          </p:cNvSpPr>
          <p:nvPr>
            <p:ph type="body" sz="quarter" idx="14" hasCustomPrompt="1"/>
          </p:nvPr>
        </p:nvSpPr>
        <p:spPr>
          <a:xfrm>
            <a:off x="8446127" y="1515072"/>
            <a:ext cx="1530351" cy="629227"/>
          </a:xfrm>
          <a:prstGeom prst="rect">
            <a:avLst/>
          </a:prstGeom>
        </p:spPr>
        <p:txBody>
          <a:bodyPr/>
          <a:lstStyle>
            <a:lvl1pPr marL="0" indent="0" algn="ctr">
              <a:lnSpc>
                <a:spcPct val="100000"/>
              </a:lnSpc>
              <a:spcBef>
                <a:spcPts val="0"/>
              </a:spcBef>
              <a:buNone/>
              <a:defRPr sz="1200"/>
            </a:lvl1pPr>
          </a:lstStyle>
          <a:p>
            <a:pPr lvl="0"/>
            <a:r>
              <a:rPr lang="en-US"/>
              <a:t>Text</a:t>
            </a:r>
          </a:p>
          <a:p>
            <a:pPr lvl="0"/>
            <a:r>
              <a:rPr lang="en-US"/>
              <a:t>placeholder</a:t>
            </a:r>
          </a:p>
        </p:txBody>
      </p:sp>
      <p:sp>
        <p:nvSpPr>
          <p:cNvPr id="29" name="TextBox 28"/>
          <p:cNvSpPr txBox="1"/>
          <p:nvPr userDrawn="1"/>
        </p:nvSpPr>
        <p:spPr>
          <a:xfrm>
            <a:off x="791680" y="2937884"/>
            <a:ext cx="569011" cy="235737"/>
          </a:xfrm>
          <a:prstGeom prst="rect">
            <a:avLst/>
          </a:prstGeom>
          <a:noFill/>
        </p:spPr>
        <p:txBody>
          <a:bodyPr wrap="square" lIns="0" tIns="0" rIns="0" bIns="0" rtlCol="0">
            <a:noAutofit/>
          </a:bodyPr>
          <a:lstStyle/>
          <a:p>
            <a:pPr algn="ctr"/>
            <a:r>
              <a:rPr lang="en-ZA" sz="750" b="1">
                <a:solidFill>
                  <a:schemeClr val="tx1">
                    <a:lumMod val="75000"/>
                    <a:lumOff val="25000"/>
                  </a:schemeClr>
                </a:solidFill>
              </a:rPr>
              <a:t>20YY</a:t>
            </a:r>
          </a:p>
        </p:txBody>
      </p:sp>
      <p:sp>
        <p:nvSpPr>
          <p:cNvPr id="30" name="Oval 29" title="Milestone Number"/>
          <p:cNvSpPr/>
          <p:nvPr userDrawn="1"/>
        </p:nvSpPr>
        <p:spPr>
          <a:xfrm>
            <a:off x="1148145" y="4457100"/>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a:solidFill>
                  <a:schemeClr val="bg1"/>
                </a:solidFill>
              </a:rPr>
              <a:t>01</a:t>
            </a:r>
          </a:p>
        </p:txBody>
      </p:sp>
      <p:pic>
        <p:nvPicPr>
          <p:cNvPr id="31" name="Graphic 30" title="callout"/>
          <p:cNvPicPr>
            <a:picLocks noChangeAspect="1"/>
          </p:cNvPicPr>
          <p:nvPr userDrawn="1"/>
        </p:nvPicPr>
        <p:blipFill>
          <a:blip/>
          <a:stretch>
            <a:fillRect/>
          </a:stretch>
        </p:blipFill>
        <p:spPr>
          <a:xfrm rot="16200000">
            <a:off x="933312" y="3915500"/>
            <a:ext cx="581025" cy="295275"/>
          </a:xfrm>
          <a:prstGeom prst="rect">
            <a:avLst/>
          </a:prstGeom>
        </p:spPr>
      </p:pic>
      <p:sp>
        <p:nvSpPr>
          <p:cNvPr id="36" name="Oval 35" title="Milestone Number"/>
          <p:cNvSpPr/>
          <p:nvPr userDrawn="1"/>
        </p:nvSpPr>
        <p:spPr>
          <a:xfrm>
            <a:off x="1223824" y="2133145"/>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7" y="2801037"/>
            <a:ext cx="581025" cy="295275"/>
          </a:xfrm>
          <a:prstGeom prst="rect">
            <a:avLst/>
          </a:prstGeom>
        </p:spPr>
      </p:pic>
      <p:sp>
        <p:nvSpPr>
          <p:cNvPr id="38" name="TextBox 37"/>
          <p:cNvSpPr txBox="1"/>
          <p:nvPr userDrawn="1"/>
        </p:nvSpPr>
        <p:spPr>
          <a:xfrm>
            <a:off x="3382576" y="2940072"/>
            <a:ext cx="569011" cy="235737"/>
          </a:xfrm>
          <a:prstGeom prst="rect">
            <a:avLst/>
          </a:prstGeom>
          <a:noFill/>
        </p:spPr>
        <p:txBody>
          <a:bodyPr wrap="square" lIns="0" tIns="0" rIns="0" bIns="0" rtlCol="0">
            <a:noAutofit/>
          </a:bodyPr>
          <a:lstStyle/>
          <a:p>
            <a:pPr algn="ctr"/>
            <a:r>
              <a:rPr lang="en-ZA" sz="750" b="1">
                <a:solidFill>
                  <a:schemeClr val="tx1">
                    <a:lumMod val="75000"/>
                    <a:lumOff val="25000"/>
                  </a:schemeClr>
                </a:solidFill>
              </a:rPr>
              <a:t>20YY</a:t>
            </a:r>
          </a:p>
        </p:txBody>
      </p:sp>
      <p:sp>
        <p:nvSpPr>
          <p:cNvPr id="39" name="Oval 38" title="Milestone Number"/>
          <p:cNvSpPr/>
          <p:nvPr userDrawn="1"/>
        </p:nvSpPr>
        <p:spPr>
          <a:xfrm>
            <a:off x="3763750" y="4434295"/>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5" y="3926542"/>
            <a:ext cx="581025" cy="295275"/>
          </a:xfrm>
          <a:prstGeom prst="rect">
            <a:avLst/>
          </a:prstGeom>
        </p:spPr>
      </p:pic>
      <p:sp>
        <p:nvSpPr>
          <p:cNvPr id="41" name="TextBox 40"/>
          <p:cNvSpPr txBox="1"/>
          <p:nvPr userDrawn="1"/>
        </p:nvSpPr>
        <p:spPr>
          <a:xfrm>
            <a:off x="5963109" y="2930906"/>
            <a:ext cx="569011" cy="235737"/>
          </a:xfrm>
          <a:prstGeom prst="rect">
            <a:avLst/>
          </a:prstGeom>
          <a:noFill/>
        </p:spPr>
        <p:txBody>
          <a:bodyPr wrap="square" lIns="0" tIns="0" rIns="0" bIns="0" rtlCol="0">
            <a:noAutofit/>
          </a:bodyPr>
          <a:lstStyle/>
          <a:p>
            <a:pPr algn="ctr"/>
            <a:r>
              <a:rPr lang="en-ZA" sz="750" b="1">
                <a:solidFill>
                  <a:schemeClr val="tx1">
                    <a:lumMod val="75000"/>
                    <a:lumOff val="25000"/>
                  </a:schemeClr>
                </a:solidFill>
              </a:rPr>
              <a:t>20YY</a:t>
            </a:r>
          </a:p>
        </p:txBody>
      </p:sp>
      <p:sp>
        <p:nvSpPr>
          <p:cNvPr id="42" name="Oval 41" title="Milestone Number"/>
          <p:cNvSpPr/>
          <p:nvPr userDrawn="1"/>
        </p:nvSpPr>
        <p:spPr>
          <a:xfrm>
            <a:off x="6352340" y="4434295"/>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5" y="3936873"/>
            <a:ext cx="581025" cy="295275"/>
          </a:xfrm>
          <a:prstGeom prst="rect">
            <a:avLst/>
          </a:prstGeom>
        </p:spPr>
      </p:pic>
      <p:sp>
        <p:nvSpPr>
          <p:cNvPr id="44" name="Oval 43" title="Milestone Number"/>
          <p:cNvSpPr/>
          <p:nvPr userDrawn="1"/>
        </p:nvSpPr>
        <p:spPr>
          <a:xfrm>
            <a:off x="6427902" y="2129572"/>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3" y="2801037"/>
            <a:ext cx="581025" cy="295275"/>
          </a:xfrm>
          <a:prstGeom prst="rect">
            <a:avLst/>
          </a:prstGeom>
        </p:spPr>
      </p:pic>
      <p:sp>
        <p:nvSpPr>
          <p:cNvPr id="46" name="TextBox 45"/>
          <p:cNvSpPr txBox="1"/>
          <p:nvPr userDrawn="1"/>
        </p:nvSpPr>
        <p:spPr>
          <a:xfrm>
            <a:off x="8552677" y="2930906"/>
            <a:ext cx="569011" cy="235737"/>
          </a:xfrm>
          <a:prstGeom prst="rect">
            <a:avLst/>
          </a:prstGeom>
          <a:noFill/>
        </p:spPr>
        <p:txBody>
          <a:bodyPr wrap="square" lIns="0" tIns="0" rIns="0" bIns="0" rtlCol="0">
            <a:noAutofit/>
          </a:bodyPr>
          <a:lstStyle/>
          <a:p>
            <a:pPr algn="ctr"/>
            <a:r>
              <a:rPr lang="en-ZA" sz="750" b="1">
                <a:solidFill>
                  <a:schemeClr val="tx1">
                    <a:lumMod val="75000"/>
                    <a:lumOff val="25000"/>
                  </a:schemeClr>
                </a:solidFill>
              </a:rPr>
              <a:t>20YY</a:t>
            </a:r>
          </a:p>
        </p:txBody>
      </p:sp>
      <p:sp>
        <p:nvSpPr>
          <p:cNvPr id="47" name="Oval 46" title="Milestone Number"/>
          <p:cNvSpPr/>
          <p:nvPr userDrawn="1"/>
        </p:nvSpPr>
        <p:spPr>
          <a:xfrm>
            <a:off x="8917852" y="4434294"/>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40" y="3936873"/>
            <a:ext cx="581025" cy="295275"/>
          </a:xfrm>
          <a:prstGeom prst="rect">
            <a:avLst/>
          </a:prstGeom>
        </p:spPr>
      </p:pic>
      <p:sp>
        <p:nvSpPr>
          <p:cNvPr id="49" name="Oval 48" title="Milestone Number"/>
          <p:cNvSpPr/>
          <p:nvPr userDrawn="1"/>
        </p:nvSpPr>
        <p:spPr>
          <a:xfrm>
            <a:off x="8954929" y="2126448"/>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75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5" y="2801037"/>
            <a:ext cx="581025" cy="295275"/>
          </a:xfrm>
          <a:prstGeom prst="rect">
            <a:avLst/>
          </a:prstGeom>
        </p:spPr>
      </p:pic>
      <p:grpSp>
        <p:nvGrpSpPr>
          <p:cNvPr id="51" name="Group 50" title="Today Flag Icon"/>
          <p:cNvGrpSpPr/>
          <p:nvPr userDrawn="1"/>
        </p:nvGrpSpPr>
        <p:grpSpPr>
          <a:xfrm>
            <a:off x="10298197" y="2129572"/>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45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60" y="2801037"/>
            <a:ext cx="581025" cy="295275"/>
          </a:xfrm>
          <a:prstGeom prst="rect">
            <a:avLst/>
          </a:prstGeom>
        </p:spPr>
      </p:pic>
      <p:grpSp>
        <p:nvGrpSpPr>
          <p:cNvPr id="55" name="Group 54" title="Year 4"/>
          <p:cNvGrpSpPr/>
          <p:nvPr userDrawn="1"/>
        </p:nvGrpSpPr>
        <p:grpSpPr>
          <a:xfrm>
            <a:off x="8481354"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20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Q1</a:t>
              </a:r>
              <a:endParaRPr lang="en-ZA" sz="75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Q2</a:t>
              </a:r>
              <a:endParaRPr lang="en-ZA" sz="75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Q3</a:t>
              </a:r>
              <a:endParaRPr lang="en-ZA" sz="75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Q4</a:t>
              </a:r>
              <a:endParaRPr lang="en-ZA" sz="750">
                <a:solidFill>
                  <a:schemeClr val="tx1">
                    <a:lumMod val="65000"/>
                    <a:lumOff val="35000"/>
                  </a:schemeClr>
                </a:solidFill>
              </a:endParaRPr>
            </a:p>
          </p:txBody>
        </p:sp>
      </p:grpSp>
      <p:grpSp>
        <p:nvGrpSpPr>
          <p:cNvPr id="69" name="Group 68" title="Year 3"/>
          <p:cNvGrpSpPr/>
          <p:nvPr userDrawn="1"/>
        </p:nvGrpSpPr>
        <p:grpSpPr>
          <a:xfrm>
            <a:off x="5886629"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2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Q1</a:t>
              </a:r>
              <a:endParaRPr lang="en-ZA" sz="75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Q2</a:t>
              </a:r>
              <a:endParaRPr lang="en-ZA" sz="75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Q3</a:t>
              </a:r>
              <a:endParaRPr lang="en-ZA" sz="75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Q4</a:t>
              </a:r>
              <a:endParaRPr lang="en-ZA" sz="750">
                <a:solidFill>
                  <a:schemeClr val="tx1">
                    <a:lumMod val="65000"/>
                    <a:lumOff val="35000"/>
                  </a:schemeClr>
                </a:solidFill>
              </a:endParaRPr>
            </a:p>
          </p:txBody>
        </p:sp>
      </p:grpSp>
      <p:grpSp>
        <p:nvGrpSpPr>
          <p:cNvPr id="83" name="Group 82" title="Year 2"/>
          <p:cNvGrpSpPr/>
          <p:nvPr userDrawn="1"/>
        </p:nvGrpSpPr>
        <p:grpSpPr>
          <a:xfrm>
            <a:off x="3309142" y="3119048"/>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2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Q1</a:t>
              </a:r>
              <a:endParaRPr lang="en-ZA" sz="75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Q2</a:t>
              </a:r>
              <a:endParaRPr lang="en-ZA" sz="75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Q3</a:t>
              </a:r>
              <a:endParaRPr lang="en-ZA" sz="75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Q4</a:t>
              </a:r>
              <a:endParaRPr lang="en-ZA" sz="750">
                <a:solidFill>
                  <a:schemeClr val="tx1">
                    <a:lumMod val="65000"/>
                    <a:lumOff val="35000"/>
                  </a:schemeClr>
                </a:solidFill>
              </a:endParaRPr>
            </a:p>
          </p:txBody>
        </p:sp>
      </p:grpSp>
      <p:grpSp>
        <p:nvGrpSpPr>
          <p:cNvPr id="97" name="Group 96" title="Year 1"/>
          <p:cNvGrpSpPr/>
          <p:nvPr userDrawn="1"/>
        </p:nvGrpSpPr>
        <p:grpSpPr>
          <a:xfrm>
            <a:off x="791681" y="3119048"/>
            <a:ext cx="2695435"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2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Q1</a:t>
              </a:r>
              <a:endParaRPr lang="en-ZA" sz="75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Q2</a:t>
              </a:r>
              <a:endParaRPr lang="en-ZA" sz="75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Q3</a:t>
              </a:r>
              <a:endParaRPr lang="en-ZA" sz="75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750" b="1">
                  <a:solidFill>
                    <a:schemeClr val="tx1">
                      <a:lumMod val="65000"/>
                      <a:lumOff val="35000"/>
                    </a:schemeClr>
                  </a:solidFill>
                </a:rPr>
                <a:t>Q4</a:t>
              </a:r>
              <a:endParaRPr lang="en-ZA" sz="75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2"/>
            <a:ext cx="1530351" cy="629227"/>
          </a:xfrm>
          <a:prstGeom prst="rect">
            <a:avLst/>
          </a:prstGeom>
        </p:spPr>
        <p:txBody>
          <a:bodyPr/>
          <a:lstStyle>
            <a:lvl1pPr marL="0" indent="0" algn="ctr">
              <a:lnSpc>
                <a:spcPct val="100000"/>
              </a:lnSpc>
              <a:spcBef>
                <a:spcPts val="0"/>
              </a:spcBef>
              <a:buNone/>
              <a:defRPr sz="1200"/>
            </a:lvl1pPr>
          </a:lstStyle>
          <a:p>
            <a:pPr lvl="0"/>
            <a:r>
              <a:rPr lang="en-US"/>
              <a:t>Text</a:t>
            </a:r>
          </a:p>
          <a:p>
            <a:pPr lvl="0"/>
            <a:r>
              <a:rPr lang="en-US"/>
              <a:t>placeholder</a:t>
            </a:r>
          </a:p>
        </p:txBody>
      </p:sp>
      <p:sp>
        <p:nvSpPr>
          <p:cNvPr id="112" name="Text Placeholder 8"/>
          <p:cNvSpPr>
            <a:spLocks noGrp="1"/>
          </p:cNvSpPr>
          <p:nvPr>
            <p:ph type="body" sz="quarter" idx="16" hasCustomPrompt="1"/>
          </p:nvPr>
        </p:nvSpPr>
        <p:spPr>
          <a:xfrm>
            <a:off x="9760199" y="1515072"/>
            <a:ext cx="1530351" cy="629227"/>
          </a:xfrm>
          <a:prstGeom prst="rect">
            <a:avLst/>
          </a:prstGeom>
        </p:spPr>
        <p:txBody>
          <a:bodyPr/>
          <a:lstStyle>
            <a:lvl1pPr marL="0" indent="0" algn="ctr">
              <a:lnSpc>
                <a:spcPct val="100000"/>
              </a:lnSpc>
              <a:spcBef>
                <a:spcPts val="0"/>
              </a:spcBef>
              <a:buNone/>
              <a:defRPr sz="1200"/>
            </a:lvl1pPr>
          </a:lstStyle>
          <a:p>
            <a:pPr lvl="0"/>
            <a:r>
              <a:rPr lang="en-US"/>
              <a:t>Text</a:t>
            </a:r>
          </a:p>
          <a:p>
            <a:pPr lvl="0"/>
            <a:r>
              <a:rPr lang="en-US"/>
              <a:t>placeholder</a:t>
            </a:r>
          </a:p>
        </p:txBody>
      </p:sp>
      <p:sp>
        <p:nvSpPr>
          <p:cNvPr id="113" name="Text Placeholder 8"/>
          <p:cNvSpPr>
            <a:spLocks noGrp="1"/>
          </p:cNvSpPr>
          <p:nvPr>
            <p:ph type="body" sz="quarter" idx="17" hasCustomPrompt="1"/>
          </p:nvPr>
        </p:nvSpPr>
        <p:spPr>
          <a:xfrm>
            <a:off x="594429" y="4927575"/>
            <a:ext cx="1530351" cy="629227"/>
          </a:xfrm>
          <a:prstGeom prst="rect">
            <a:avLst/>
          </a:prstGeom>
        </p:spPr>
        <p:txBody>
          <a:bodyPr/>
          <a:lstStyle>
            <a:lvl1pPr marL="0" indent="0" algn="ctr">
              <a:lnSpc>
                <a:spcPct val="100000"/>
              </a:lnSpc>
              <a:spcBef>
                <a:spcPts val="0"/>
              </a:spcBef>
              <a:buNone/>
              <a:defRPr sz="1200"/>
            </a:lvl1pPr>
          </a:lstStyle>
          <a:p>
            <a:pPr lvl="0"/>
            <a:r>
              <a:rPr lang="en-US"/>
              <a:t>Text</a:t>
            </a:r>
          </a:p>
          <a:p>
            <a:pPr lvl="0"/>
            <a:r>
              <a:rPr lang="en-US"/>
              <a:t>placeholder</a:t>
            </a:r>
          </a:p>
        </p:txBody>
      </p:sp>
      <p:sp>
        <p:nvSpPr>
          <p:cNvPr id="114" name="Text Placeholder 8"/>
          <p:cNvSpPr>
            <a:spLocks noGrp="1"/>
          </p:cNvSpPr>
          <p:nvPr>
            <p:ph type="body" sz="quarter" idx="23" hasCustomPrompt="1"/>
          </p:nvPr>
        </p:nvSpPr>
        <p:spPr>
          <a:xfrm>
            <a:off x="3196226" y="4927575"/>
            <a:ext cx="1530351" cy="629227"/>
          </a:xfrm>
          <a:prstGeom prst="rect">
            <a:avLst/>
          </a:prstGeom>
        </p:spPr>
        <p:txBody>
          <a:bodyPr/>
          <a:lstStyle>
            <a:lvl1pPr marL="0" indent="0" algn="ctr">
              <a:lnSpc>
                <a:spcPct val="100000"/>
              </a:lnSpc>
              <a:spcBef>
                <a:spcPts val="0"/>
              </a:spcBef>
              <a:buNone/>
              <a:defRPr sz="1200"/>
            </a:lvl1pPr>
          </a:lstStyle>
          <a:p>
            <a:pPr lvl="0"/>
            <a:r>
              <a:rPr lang="en-US"/>
              <a:t>Text</a:t>
            </a:r>
          </a:p>
          <a:p>
            <a:pPr lvl="0"/>
            <a:r>
              <a:rPr lang="en-US"/>
              <a:t>placeholder</a:t>
            </a:r>
          </a:p>
        </p:txBody>
      </p:sp>
      <p:sp>
        <p:nvSpPr>
          <p:cNvPr id="115" name="Text Placeholder 8"/>
          <p:cNvSpPr>
            <a:spLocks noGrp="1"/>
          </p:cNvSpPr>
          <p:nvPr>
            <p:ph type="body" sz="quarter" idx="24" hasCustomPrompt="1"/>
          </p:nvPr>
        </p:nvSpPr>
        <p:spPr>
          <a:xfrm>
            <a:off x="5807451" y="4927575"/>
            <a:ext cx="1530351" cy="629227"/>
          </a:xfrm>
          <a:prstGeom prst="rect">
            <a:avLst/>
          </a:prstGeom>
        </p:spPr>
        <p:txBody>
          <a:bodyPr/>
          <a:lstStyle>
            <a:lvl1pPr marL="0" indent="0" algn="ctr">
              <a:lnSpc>
                <a:spcPct val="100000"/>
              </a:lnSpc>
              <a:spcBef>
                <a:spcPts val="0"/>
              </a:spcBef>
              <a:buNone/>
              <a:defRPr sz="1200"/>
            </a:lvl1pPr>
          </a:lstStyle>
          <a:p>
            <a:pPr lvl="0"/>
            <a:r>
              <a:rPr lang="en-US"/>
              <a:t>Text</a:t>
            </a:r>
          </a:p>
          <a:p>
            <a:pPr lvl="0"/>
            <a:r>
              <a:rPr lang="en-US"/>
              <a:t>placeholder</a:t>
            </a:r>
          </a:p>
        </p:txBody>
      </p:sp>
      <p:sp>
        <p:nvSpPr>
          <p:cNvPr id="116" name="Text Placeholder 8"/>
          <p:cNvSpPr>
            <a:spLocks noGrp="1"/>
          </p:cNvSpPr>
          <p:nvPr>
            <p:ph type="body" sz="quarter" idx="25" hasCustomPrompt="1"/>
          </p:nvPr>
        </p:nvSpPr>
        <p:spPr>
          <a:xfrm>
            <a:off x="8362114" y="4927575"/>
            <a:ext cx="1530351" cy="629227"/>
          </a:xfrm>
          <a:prstGeom prst="rect">
            <a:avLst/>
          </a:prstGeom>
        </p:spPr>
        <p:txBody>
          <a:bodyPr/>
          <a:lstStyle>
            <a:lvl1pPr marL="0" indent="0" algn="ctr">
              <a:lnSpc>
                <a:spcPct val="100000"/>
              </a:lnSpc>
              <a:spcBef>
                <a:spcPts val="0"/>
              </a:spcBef>
              <a:buNone/>
              <a:defRPr sz="1200"/>
            </a:lvl1pPr>
          </a:lstStyle>
          <a:p>
            <a:pPr lvl="0"/>
            <a:r>
              <a:rPr lang="en-US"/>
              <a:t>Text</a:t>
            </a:r>
          </a:p>
          <a:p>
            <a:pPr lvl="0"/>
            <a:r>
              <a:rPr lang="en-US"/>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1800" baseline="0">
                <a:latin typeface="Open Sans (Body)"/>
              </a:defRPr>
            </a:lvl1pPr>
          </a:lstStyle>
          <a:p>
            <a:pPr lvl="0"/>
            <a:r>
              <a:rPr lang="en-US"/>
              <a:t>Contact Communications for custom timelines</a:t>
            </a:r>
          </a:p>
        </p:txBody>
      </p:sp>
    </p:spTree>
    <p:extLst>
      <p:ext uri="{BB962C8B-B14F-4D97-AF65-F5344CB8AC3E}">
        <p14:creationId xmlns:p14="http://schemas.microsoft.com/office/powerpoint/2010/main" val="13870633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D47DF-865E-42EC-80EC-108F60589132}" type="datetimeFigureOut">
              <a:rPr lang="en-US" smtClean="0"/>
              <a:t>7/28/2022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8757124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3"/>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a:t>Edit Section Title</a:t>
            </a:r>
          </a:p>
        </p:txBody>
      </p:sp>
      <p:sp>
        <p:nvSpPr>
          <p:cNvPr id="5" name="Date Placeholder 4"/>
          <p:cNvSpPr>
            <a:spLocks noGrp="1"/>
          </p:cNvSpPr>
          <p:nvPr>
            <p:ph type="dt" sz="half" idx="10"/>
          </p:nvPr>
        </p:nvSpPr>
        <p:spPr/>
        <p:txBody>
          <a:bodyPr/>
          <a:lstStyle/>
          <a:p>
            <a:fld id="{6999CA86-F71F-4D16-B294-306C9D630748}" type="datetime1">
              <a:rPr lang="en-US" smtClean="0"/>
              <a:t>7/28/2022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40397020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1D598F-BD5A-4CCC-8902-3524A15422EA}" type="datetime1">
              <a:rPr lang="en-US" smtClean="0"/>
              <a:t>7/28/2022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Tree>
    <p:extLst>
      <p:ext uri="{BB962C8B-B14F-4D97-AF65-F5344CB8AC3E}">
        <p14:creationId xmlns:p14="http://schemas.microsoft.com/office/powerpoint/2010/main" val="1135579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166721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939046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2494465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8668470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1073068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829952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9545625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4577107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3687576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7/28/2022</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5519327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7/28/2022</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893819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0694704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7/28/2022</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5315923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7/28/2022</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083974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7/28/2022</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7855668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7/28/2022</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9914549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7/28/2022</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2750842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7/28/2022</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9559855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7/28/2022</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6738443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7/28/2022</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8408985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7/28/2022</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5636561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7/28/2022</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860001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7/28/2022</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1015209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7/28/2022</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4223461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7/28/2022</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7/28/2022</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1357361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7/28/2022</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9417280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7/28/2022</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7780426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7/28/2022</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7/28/2022</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7531255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7/28/2022</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8560029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7/28/2022</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8614861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7/28/2022</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9515046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7/28/2022</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1397592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344ECD5F-4DF7-437B-8395-C239F521C956}" type="datetime1">
              <a:rPr lang="en-US" smtClean="0"/>
              <a:t>7/28/2022</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209138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theme" Target="../theme/theme2.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image" Target="../media/image11.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theme" Target="../theme/theme3.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slideLayout" Target="../slideLayouts/slideLayout98.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image" Target="../media/image11.png"/><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theme" Target="../theme/theme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slideLayout" Target="../slideLayouts/slideLayout140.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29" Type="http://schemas.openxmlformats.org/officeDocument/2006/relationships/slideLayout" Target="../slideLayouts/slideLayout143.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32" Type="http://schemas.openxmlformats.org/officeDocument/2006/relationships/theme" Target="../theme/theme6.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28" Type="http://schemas.openxmlformats.org/officeDocument/2006/relationships/slideLayout" Target="../slideLayouts/slideLayout142.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31" Type="http://schemas.openxmlformats.org/officeDocument/2006/relationships/slideLayout" Target="../slideLayouts/slideLayout145.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slideLayout" Target="../slideLayouts/slideLayout141.xml"/><Relationship Id="rId30" Type="http://schemas.openxmlformats.org/officeDocument/2006/relationships/slideLayout" Target="../slideLayouts/slideLayout14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image" Target="../media/image11.png"/><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10" Type="http://schemas.openxmlformats.org/officeDocument/2006/relationships/slideLayout" Target="../slideLayouts/slideLayout155.xml"/><Relationship Id="rId19" Type="http://schemas.openxmlformats.org/officeDocument/2006/relationships/theme" Target="../theme/theme7.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18" Type="http://schemas.openxmlformats.org/officeDocument/2006/relationships/theme" Target="../theme/theme8.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slideLayout" Target="../slideLayouts/slideLayout180.xml"/><Relationship Id="rId2" Type="http://schemas.openxmlformats.org/officeDocument/2006/relationships/slideLayout" Target="../slideLayouts/slideLayout165.xml"/><Relationship Id="rId16" Type="http://schemas.openxmlformats.org/officeDocument/2006/relationships/slideLayout" Target="../slideLayouts/slideLayout179.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10" Type="http://schemas.openxmlformats.org/officeDocument/2006/relationships/slideLayout" Target="../slideLayouts/slideLayout173.xml"/><Relationship Id="rId19" Type="http://schemas.openxmlformats.org/officeDocument/2006/relationships/image" Target="../media/image11.png"/><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7/28/2022</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69" r:id="rId30"/>
    <p:sldLayoutId id="2147483979" r:id="rId31"/>
    <p:sldLayoutId id="2147484067" r:id="rId32"/>
    <p:sldLayoutId id="2147484068" r:id="rId33"/>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66E9693A-2850-41E7-8AC6-CBA3C4B46337}" type="datetime1">
              <a:rPr lang="en-US" smtClean="0"/>
              <a:t>7/28/2022</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79117735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5" r:id="rId14"/>
    <p:sldLayoutId id="2147483884" r:id="rId15"/>
    <p:sldLayoutId id="2147483786" r:id="rId16"/>
    <p:sldLayoutId id="2147483787" r:id="rId17"/>
    <p:sldLayoutId id="2147484064" r:id="rId18"/>
    <p:sldLayoutId id="2147484065" r:id="rId19"/>
    <p:sldLayoutId id="2147484066" r:id="rId20"/>
  </p:sldLayoutIdLst>
  <p:hf hdr="0" ftr="0" dt="0"/>
  <p:txStyles>
    <p:titleStyle>
      <a:lvl1pPr algn="l" defTabSz="914400" rtl="0" eaLnBrk="1" latinLnBrk="0" hangingPunct="1">
        <a:lnSpc>
          <a:spcPct val="90000"/>
        </a:lnSpc>
        <a:spcBef>
          <a:spcPct val="0"/>
        </a:spcBef>
        <a:buNone/>
        <a:defRPr sz="4000" b="1" kern="1200">
          <a:solidFill>
            <a:srgbClr val="3C6EBE"/>
          </a:solidFill>
          <a:latin typeface="Open Sans" panose="020B0606030504020204"/>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Open Sans" panose="020B0606030504020204"/>
          <a:ea typeface="+mn-ea"/>
          <a:cs typeface="+mn-cs"/>
        </a:defRPr>
      </a:lvl1pPr>
      <a:lvl2pPr marL="685800" indent="-228600" algn="l" defTabSz="914400" rtl="0" eaLnBrk="1" latinLnBrk="0" hangingPunct="1">
        <a:lnSpc>
          <a:spcPct val="90000"/>
        </a:lnSpc>
        <a:spcBef>
          <a:spcPts val="500"/>
        </a:spcBef>
        <a:buClr>
          <a:srgbClr val="C00000"/>
        </a:buClr>
        <a:buFont typeface="Wingdings" pitchFamily="2" charset="2"/>
        <a:buChar char="§"/>
        <a:defRPr sz="26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4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Clr>
          <a:srgbClr val="C00000"/>
        </a:buClr>
        <a:buFont typeface="Wingdings" pitchFamily="2" charset="2"/>
        <a:buChar char="§"/>
        <a:defRPr sz="20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4" y="243951"/>
            <a:ext cx="9597887"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900">
                <a:solidFill>
                  <a:schemeClr val="bg1"/>
                </a:solidFill>
              </a:defRPr>
            </a:lvl1pPr>
          </a:lstStyle>
          <a:p>
            <a:fld id="{261D47DF-865E-42EC-80EC-108F60589132}" type="datetimeFigureOut">
              <a:rPr lang="en-US" smtClean="0"/>
              <a:pPr/>
              <a:t>7/28/2022</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9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590136684"/>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Lst>
  <p:txStyles>
    <p:titleStyle>
      <a:lvl1pPr algn="l" defTabSz="685800" rtl="0" eaLnBrk="1" latinLnBrk="0" hangingPunct="1">
        <a:lnSpc>
          <a:spcPct val="90000"/>
        </a:lnSpc>
        <a:spcBef>
          <a:spcPct val="0"/>
        </a:spcBef>
        <a:buNone/>
        <a:defRPr sz="2700" b="1" kern="1200">
          <a:solidFill>
            <a:srgbClr val="3C6EBE"/>
          </a:solidFill>
          <a:latin typeface="Open Sans Semibold"/>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7/28/2022</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2285085906"/>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 id="2147483900" r:id="rId15"/>
    <p:sldLayoutId id="2147483901" r:id="rId16"/>
    <p:sldLayoutId id="2147483902" r:id="rId17"/>
    <p:sldLayoutId id="2147483903" r:id="rId18"/>
    <p:sldLayoutId id="2147483904" r:id="rId19"/>
    <p:sldLayoutId id="2147483905" r:id="rId20"/>
    <p:sldLayoutId id="2147483906" r:id="rId21"/>
    <p:sldLayoutId id="2147483907" r:id="rId22"/>
    <p:sldLayoutId id="2147483908" r:id="rId23"/>
    <p:sldLayoutId id="2147483909" r:id="rId24"/>
    <p:sldLayoutId id="2147483910" r:id="rId25"/>
    <p:sldLayoutId id="2147483911" r:id="rId26"/>
    <p:sldLayoutId id="2147483912" r:id="rId27"/>
    <p:sldLayoutId id="2147483913" r:id="rId28"/>
    <p:sldLayoutId id="2147483914" r:id="rId29"/>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261D47DF-865E-42EC-80EC-108F60589132}" type="datetimeFigureOut">
              <a:rPr lang="en-US" smtClean="0"/>
              <a:pPr/>
              <a:t>7/28/2022</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791466970"/>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Lst>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DF54B7A8-6BFB-43CC-AADE-7999D6D58956}" type="datetime1">
              <a:rPr lang="en-US" smtClean="0"/>
              <a:t>7/28/2022</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322866345"/>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1" r:id="rId13"/>
    <p:sldLayoutId id="2147483962" r:id="rId14"/>
    <p:sldLayoutId id="2147483963" r:id="rId15"/>
    <p:sldLayoutId id="2147483964" r:id="rId16"/>
    <p:sldLayoutId id="2147483965" r:id="rId17"/>
    <p:sldLayoutId id="2147483966" r:id="rId18"/>
    <p:sldLayoutId id="2147483967" r:id="rId19"/>
    <p:sldLayoutId id="2147483968" r:id="rId20"/>
    <p:sldLayoutId id="2147483969" r:id="rId21"/>
    <p:sldLayoutId id="2147483970" r:id="rId22"/>
    <p:sldLayoutId id="2147483971" r:id="rId23"/>
    <p:sldLayoutId id="2147483972" r:id="rId24"/>
    <p:sldLayoutId id="2147483973" r:id="rId25"/>
    <p:sldLayoutId id="2147483974" r:id="rId26"/>
    <p:sldLayoutId id="2147483975" r:id="rId27"/>
    <p:sldLayoutId id="2147483976" r:id="rId28"/>
    <p:sldLayoutId id="2147483977" r:id="rId29"/>
    <p:sldLayoutId id="2147483978" r:id="rId30"/>
    <p:sldLayoutId id="2147483980" r:id="rId31"/>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4" y="243951"/>
            <a:ext cx="9597887"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900">
                <a:solidFill>
                  <a:schemeClr val="bg1"/>
                </a:solidFill>
              </a:defRPr>
            </a:lvl1pPr>
          </a:lstStyle>
          <a:p>
            <a:fld id="{66E9693A-2850-41E7-8AC6-CBA3C4B46337}" type="datetime1">
              <a:rPr lang="en-US" smtClean="0"/>
              <a:t>7/28/2022</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9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938908361"/>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 id="2147484020" r:id="rId16"/>
    <p:sldLayoutId id="2147484021" r:id="rId17"/>
    <p:sldLayoutId id="2147484022" r:id="rId18"/>
  </p:sldLayoutIdLst>
  <p:hf hdr="0" ftr="0" dt="0"/>
  <p:txStyles>
    <p:titleStyle>
      <a:lvl1pPr algn="l" defTabSz="685800" rtl="0" eaLnBrk="1" latinLnBrk="0" hangingPunct="1">
        <a:lnSpc>
          <a:spcPct val="90000"/>
        </a:lnSpc>
        <a:spcBef>
          <a:spcPct val="0"/>
        </a:spcBef>
        <a:buNone/>
        <a:defRPr sz="3000" b="1" kern="1200">
          <a:solidFill>
            <a:srgbClr val="3C6EBE"/>
          </a:solidFill>
          <a:latin typeface="Open Sans" panose="020B0606030504020204"/>
          <a:ea typeface="+mj-ea"/>
          <a:cs typeface="Calibri" panose="020F0502020204030204" pitchFamily="34" charset="0"/>
        </a:defRPr>
      </a:lvl1pPr>
    </p:titleStyle>
    <p:bodyStyle>
      <a:lvl1pPr marL="0" indent="0" algn="l" defTabSz="685800" rtl="0" eaLnBrk="1" latinLnBrk="0" hangingPunct="1">
        <a:lnSpc>
          <a:spcPct val="90000"/>
        </a:lnSpc>
        <a:spcBef>
          <a:spcPts val="750"/>
        </a:spcBef>
        <a:buFontTx/>
        <a:buNone/>
        <a:defRPr sz="2100" kern="1200">
          <a:solidFill>
            <a:schemeClr val="tx1"/>
          </a:solidFill>
          <a:latin typeface="Open Sans" panose="020B0606030504020204"/>
          <a:ea typeface="+mn-ea"/>
          <a:cs typeface="+mn-cs"/>
        </a:defRPr>
      </a:lvl1pPr>
      <a:lvl2pPr marL="514350" indent="-171450" algn="l" defTabSz="685800" rtl="0" eaLnBrk="1" latinLnBrk="0" hangingPunct="1">
        <a:lnSpc>
          <a:spcPct val="90000"/>
        </a:lnSpc>
        <a:spcBef>
          <a:spcPts val="375"/>
        </a:spcBef>
        <a:buClr>
          <a:srgbClr val="C00000"/>
        </a:buClr>
        <a:buFont typeface="Wingdings" pitchFamily="2" charset="2"/>
        <a:buChar char="§"/>
        <a:defRPr sz="1950" kern="1200">
          <a:solidFill>
            <a:schemeClr val="tx1"/>
          </a:solidFill>
          <a:latin typeface="Open Sans" panose="020B0606030504020204"/>
          <a:ea typeface="+mn-ea"/>
          <a:cs typeface="+mn-cs"/>
        </a:defRPr>
      </a:lvl2pPr>
      <a:lvl3pPr marL="857250" indent="-171450" algn="l" defTabSz="685800" rtl="0" eaLnBrk="1" latinLnBrk="0" hangingPunct="1">
        <a:lnSpc>
          <a:spcPct val="90000"/>
        </a:lnSpc>
        <a:spcBef>
          <a:spcPts val="375"/>
        </a:spcBef>
        <a:buClr>
          <a:schemeClr val="accent5"/>
        </a:buClr>
        <a:buFont typeface="Wingdings" pitchFamily="2" charset="2"/>
        <a:buChar char="§"/>
        <a:defRPr sz="1800" kern="1200">
          <a:solidFill>
            <a:schemeClr val="tx1"/>
          </a:solidFill>
          <a:latin typeface="Open Sans" panose="020B0606030504020204"/>
          <a:ea typeface="+mn-ea"/>
          <a:cs typeface="+mn-cs"/>
        </a:defRPr>
      </a:lvl3pPr>
      <a:lvl4pPr marL="1200150" indent="-171450" algn="l" defTabSz="685800" rtl="0" eaLnBrk="1" latinLnBrk="0" hangingPunct="1">
        <a:lnSpc>
          <a:spcPct val="90000"/>
        </a:lnSpc>
        <a:spcBef>
          <a:spcPts val="375"/>
        </a:spcBef>
        <a:buClr>
          <a:srgbClr val="C00000"/>
        </a:buClr>
        <a:buFont typeface="Wingdings" pitchFamily="2" charset="2"/>
        <a:buChar char="§"/>
        <a:defRPr sz="1500" kern="1200">
          <a:solidFill>
            <a:schemeClr val="tx1"/>
          </a:solidFill>
          <a:latin typeface="Open Sans" panose="020B0606030504020204"/>
          <a:ea typeface="+mn-ea"/>
          <a:cs typeface="+mn-cs"/>
        </a:defRPr>
      </a:lvl4pPr>
      <a:lvl5pPr marL="1543050" indent="-171450" algn="l" defTabSz="685800" rtl="0" eaLnBrk="1" latinLnBrk="0" hangingPunct="1">
        <a:lnSpc>
          <a:spcPct val="90000"/>
        </a:lnSpc>
        <a:spcBef>
          <a:spcPts val="375"/>
        </a:spcBef>
        <a:buClr>
          <a:srgbClr val="C00000"/>
        </a:buClr>
        <a:buFont typeface="Wingdings" pitchFamily="2" charset="2"/>
        <a:buChar char="§"/>
        <a:defRPr sz="1350" kern="1200">
          <a:solidFill>
            <a:schemeClr val="tx1"/>
          </a:solidFill>
          <a:latin typeface="Open Sans" panose="020B0606030504020204"/>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4" y="243951"/>
            <a:ext cx="9597887"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900">
                <a:solidFill>
                  <a:schemeClr val="bg1"/>
                </a:solidFill>
              </a:defRPr>
            </a:lvl1pPr>
          </a:lstStyle>
          <a:p>
            <a:r>
              <a:rPr lang="en-US"/>
              <a:t>                            29</a:t>
            </a:r>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900">
                <a:solidFill>
                  <a:schemeClr val="bg1"/>
                </a:solidFill>
              </a:defRPr>
            </a:lvl1pPr>
          </a:lstStyle>
          <a:p>
            <a:r>
              <a:rPr lang="en-US"/>
              <a:t>CCRSM Leadership Summit       June 2019</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9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522422504"/>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35" r:id="rId12"/>
    <p:sldLayoutId id="2147484036" r:id="rId13"/>
    <p:sldLayoutId id="2147484037" r:id="rId14"/>
    <p:sldLayoutId id="2147484038" r:id="rId15"/>
    <p:sldLayoutId id="2147484040" r:id="rId16"/>
    <p:sldLayoutId id="2147484041" r:id="rId17"/>
  </p:sldLayoutIdLst>
  <p:hf sldNum="0" hdr="0" ftr="0"/>
  <p:txStyles>
    <p:titleStyle>
      <a:lvl1pPr algn="l" defTabSz="685800" rtl="0" eaLnBrk="1" latinLnBrk="0" hangingPunct="1">
        <a:lnSpc>
          <a:spcPct val="90000"/>
        </a:lnSpc>
        <a:spcBef>
          <a:spcPct val="0"/>
        </a:spcBef>
        <a:buNone/>
        <a:defRPr sz="2700" b="1" kern="1200">
          <a:solidFill>
            <a:srgbClr val="3C6EBE"/>
          </a:solidFill>
          <a:latin typeface="Calibri" panose="020F0502020204030204" pitchFamily="34" charset="0"/>
          <a:ea typeface="+mj-ea"/>
          <a:cs typeface="Calibri" panose="020F0502020204030204" pitchFamily="34" charset="0"/>
        </a:defRPr>
      </a:lvl1pPr>
    </p:titleStyle>
    <p:bodyStyle>
      <a:lvl1pPr marL="0" indent="0" algn="l" defTabSz="685800" rtl="0" eaLnBrk="1" latinLnBrk="0" hangingPunct="1">
        <a:lnSpc>
          <a:spcPct val="90000"/>
        </a:lnSpc>
        <a:spcBef>
          <a:spcPts val="750"/>
        </a:spcBef>
        <a:buFontTx/>
        <a:buNone/>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C00000"/>
        </a:buClr>
        <a:buFont typeface="Wingdings" pitchFamily="2"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5"/>
        </a:buClr>
        <a:buFont typeface="Wingdings" pitchFamily="2"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C00000"/>
        </a:buClr>
        <a:buFont typeface="Wingdings" pitchFamily="2" charset="2"/>
        <a:buChar char="§"/>
        <a:defRPr sz="1350" kern="1200">
          <a:solidFill>
            <a:schemeClr val="tx1"/>
          </a:solidFill>
          <a:latin typeface="+mj-lt"/>
          <a:ea typeface="+mn-ea"/>
          <a:cs typeface="+mn-cs"/>
        </a:defRPr>
      </a:lvl4pPr>
      <a:lvl5pPr marL="1543050" indent="-171450" algn="l" defTabSz="685800" rtl="0" eaLnBrk="1" latinLnBrk="0" hangingPunct="1">
        <a:lnSpc>
          <a:spcPct val="90000"/>
        </a:lnSpc>
        <a:spcBef>
          <a:spcPts val="375"/>
        </a:spcBef>
        <a:buClr>
          <a:srgbClr val="C00000"/>
        </a:buClr>
        <a:buFont typeface="Wingdings" pitchFamily="2" charset="2"/>
        <a:buChar char="§"/>
        <a:defRPr sz="135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4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5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2.xm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3.xml"/><Relationship Id="rId1" Type="http://schemas.openxmlformats.org/officeDocument/2006/relationships/tags" Target="../tags/tag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9.xml"/><Relationship Id="rId1" Type="http://schemas.openxmlformats.org/officeDocument/2006/relationships/tags" Target="../tags/tag3.xml"/><Relationship Id="rId4" Type="http://schemas.openxmlformats.org/officeDocument/2006/relationships/hyperlink" Target="https://tea.texas.gov/about-tea/news-and-multimedia/correspondence/taa-letters/tiered-career-and-technical-education-cte-weighted-funding"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9.xml"/><Relationship Id="rId1" Type="http://schemas.openxmlformats.org/officeDocument/2006/relationships/tags" Target="../tags/tag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9.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48.xml"/><Relationship Id="rId5" Type="http://schemas.openxmlformats.org/officeDocument/2006/relationships/image" Target="../media/image34.png"/><Relationship Id="rId4" Type="http://schemas.openxmlformats.org/officeDocument/2006/relationships/image" Target="../media/image33.png"/></Relationships>
</file>

<file path=ppt/slides/_rels/slide30.xml.rels><?xml version="1.0" encoding="UTF-8" standalone="yes"?>
<Relationships xmlns="http://schemas.openxmlformats.org/package/2006/relationships"><Relationship Id="rId3" Type="http://schemas.openxmlformats.org/officeDocument/2006/relationships/hyperlink" Target="https://tea.texas.gov/sites/default/files/all-cte-courses-weighted-tiers-2021-2022.xlsx" TargetMode="External"/><Relationship Id="rId2" Type="http://schemas.openxmlformats.org/officeDocument/2006/relationships/notesSlide" Target="../notesSlides/notesSlide29.xml"/><Relationship Id="rId1" Type="http://schemas.openxmlformats.org/officeDocument/2006/relationships/slideLayout" Target="../slideLayouts/slideLayout39.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9.xml"/><Relationship Id="rId1" Type="http://schemas.openxmlformats.org/officeDocument/2006/relationships/tags" Target="../tags/tag5.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39.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145.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jpeg"/><Relationship Id="rId4" Type="http://schemas.openxmlformats.org/officeDocument/2006/relationships/image" Target="../media/image50.png"/><Relationship Id="rId9"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hyperlink" Target="https://tea.texas.gov/academics/college-career-and-military-prep/career-and-technical-education/career-and-technical-education-career-preparation-and-practicum-courses" TargetMode="External"/><Relationship Id="rId2" Type="http://schemas.openxmlformats.org/officeDocument/2006/relationships/notesSlide" Target="../notesSlides/notesSlide40.xml"/><Relationship Id="rId1" Type="http://schemas.openxmlformats.org/officeDocument/2006/relationships/slideLayout" Target="../slideLayouts/slideLayout14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6E8709-851F-481E-8EE4-3AC204B3640A}"/>
              </a:ext>
            </a:extLst>
          </p:cNvPr>
          <p:cNvSpPr>
            <a:spLocks noGrp="1"/>
          </p:cNvSpPr>
          <p:nvPr>
            <p:ph type="title"/>
          </p:nvPr>
        </p:nvSpPr>
        <p:spPr/>
        <p:txBody>
          <a:bodyPr/>
          <a:lstStyle/>
          <a:p>
            <a:r>
              <a:rPr lang="en-US" dirty="0"/>
              <a:t>Agenda</a:t>
            </a:r>
          </a:p>
        </p:txBody>
      </p:sp>
      <p:sp>
        <p:nvSpPr>
          <p:cNvPr id="2" name="TextBox 1">
            <a:extLst>
              <a:ext uri="{FF2B5EF4-FFF2-40B4-BE49-F238E27FC236}">
                <a16:creationId xmlns:a16="http://schemas.microsoft.com/office/drawing/2014/main" id="{EDF4CFE4-A83B-45EE-8002-A62421550A66}"/>
              </a:ext>
            </a:extLst>
          </p:cNvPr>
          <p:cNvSpPr txBox="1"/>
          <p:nvPr/>
        </p:nvSpPr>
        <p:spPr>
          <a:xfrm>
            <a:off x="880733" y="1260061"/>
            <a:ext cx="11636188" cy="501675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3200" dirty="0"/>
              <a:t>Welcome </a:t>
            </a:r>
          </a:p>
          <a:p>
            <a:pPr marL="285750" indent="-285750">
              <a:buFont typeface="Arial" panose="020B0604020202020204" pitchFamily="34" charset="0"/>
              <a:buChar char="•"/>
            </a:pPr>
            <a:r>
              <a:rPr lang="en-US" sz="3200" dirty="0"/>
              <a:t>Statewide Programs of Study</a:t>
            </a:r>
            <a:endParaRPr lang="en-US" sz="3200" dirty="0">
              <a:cs typeface="Calibri"/>
            </a:endParaRPr>
          </a:p>
          <a:p>
            <a:pPr marL="285750" indent="-285750">
              <a:buFont typeface="Arial" panose="020B0604020202020204" pitchFamily="34" charset="0"/>
              <a:buChar char="•"/>
            </a:pPr>
            <a:r>
              <a:rPr lang="en-US" sz="3200" dirty="0"/>
              <a:t>Innovative Courses</a:t>
            </a:r>
          </a:p>
          <a:p>
            <a:pPr marL="285750" indent="-285750">
              <a:buFont typeface="Arial" panose="020B0604020202020204" pitchFamily="34" charset="0"/>
              <a:buChar char="•"/>
            </a:pPr>
            <a:r>
              <a:rPr lang="en-US" sz="3200" dirty="0">
                <a:cs typeface="Calibri"/>
              </a:rPr>
              <a:t>Industry-Based Certifications</a:t>
            </a:r>
          </a:p>
          <a:p>
            <a:pPr marL="285750" indent="-285750">
              <a:buFont typeface="Arial" panose="020B0604020202020204" pitchFamily="34" charset="0"/>
              <a:buChar char="•"/>
            </a:pPr>
            <a:r>
              <a:rPr lang="en-US" sz="3200" dirty="0">
                <a:cs typeface="Calibri"/>
              </a:rPr>
              <a:t>CCMR Accountability</a:t>
            </a:r>
          </a:p>
          <a:p>
            <a:pPr marL="285750" indent="-285750">
              <a:buFont typeface="Arial" panose="020B0604020202020204" pitchFamily="34" charset="0"/>
              <a:buChar char="•"/>
            </a:pPr>
            <a:r>
              <a:rPr lang="en-US" sz="3200" dirty="0"/>
              <a:t>CTE Indicator Autocoding</a:t>
            </a:r>
          </a:p>
          <a:p>
            <a:pPr marL="285750" indent="-285750">
              <a:buFont typeface="Arial" panose="020B0604020202020204" pitchFamily="34" charset="0"/>
              <a:buChar char="•"/>
            </a:pPr>
            <a:r>
              <a:rPr lang="en-US" sz="3200" dirty="0">
                <a:cs typeface="Calibri"/>
              </a:rPr>
              <a:t>New CTE Calculations</a:t>
            </a:r>
          </a:p>
          <a:p>
            <a:pPr marL="285750" indent="-285750">
              <a:buFont typeface="Arial" panose="020B0604020202020204" pitchFamily="34" charset="0"/>
              <a:buChar char="•"/>
            </a:pPr>
            <a:r>
              <a:rPr lang="en-US" sz="3200" dirty="0"/>
              <a:t>Tiered CTE Funding</a:t>
            </a:r>
            <a:endParaRPr lang="en-US" sz="3200" dirty="0">
              <a:cs typeface="Calibri"/>
            </a:endParaRPr>
          </a:p>
          <a:p>
            <a:pPr marL="285750" indent="-285750">
              <a:buFont typeface="Arial" panose="020B0604020202020204" pitchFamily="34" charset="0"/>
              <a:buChar char="•"/>
            </a:pPr>
            <a:r>
              <a:rPr lang="en-US" sz="3200" dirty="0">
                <a:cs typeface="Calibri"/>
              </a:rPr>
              <a:t>CTE Funding Requirements </a:t>
            </a:r>
          </a:p>
          <a:p>
            <a:endParaRPr lang="en-US" sz="3200" dirty="0"/>
          </a:p>
        </p:txBody>
      </p:sp>
    </p:spTree>
    <p:extLst>
      <p:ext uri="{BB962C8B-B14F-4D97-AF65-F5344CB8AC3E}">
        <p14:creationId xmlns:p14="http://schemas.microsoft.com/office/powerpoint/2010/main" val="2972450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93A5A-295A-468C-895A-A5F8A271A417}"/>
              </a:ext>
            </a:extLst>
          </p:cNvPr>
          <p:cNvSpPr>
            <a:spLocks noGrp="1"/>
          </p:cNvSpPr>
          <p:nvPr>
            <p:ph type="title"/>
          </p:nvPr>
        </p:nvSpPr>
        <p:spPr>
          <a:xfrm>
            <a:off x="1764632" y="224589"/>
            <a:ext cx="9574714" cy="737937"/>
          </a:xfrm>
        </p:spPr>
        <p:txBody>
          <a:bodyPr anchor="ctr">
            <a:normAutofit/>
          </a:bodyPr>
          <a:lstStyle/>
          <a:p>
            <a:r>
              <a:rPr lang="en-US" sz="3100" dirty="0"/>
              <a:t>IBC Reporting: Earned, Passed, and Attempted</a:t>
            </a:r>
          </a:p>
        </p:txBody>
      </p:sp>
      <p:sp>
        <p:nvSpPr>
          <p:cNvPr id="3" name="Slide Number Placeholder 2">
            <a:extLst>
              <a:ext uri="{FF2B5EF4-FFF2-40B4-BE49-F238E27FC236}">
                <a16:creationId xmlns:a16="http://schemas.microsoft.com/office/drawing/2014/main" id="{A145BA21-95BF-4124-88C3-35F6B2D71157}"/>
              </a:ext>
            </a:extLst>
          </p:cNvPr>
          <p:cNvSpPr>
            <a:spLocks noGrp="1"/>
          </p:cNvSpPr>
          <p:nvPr>
            <p:ph type="sldNum" sz="quarter" idx="12"/>
          </p:nvPr>
        </p:nvSpPr>
        <p:spPr>
          <a:xfrm>
            <a:off x="8610600" y="6529137"/>
            <a:ext cx="2743200" cy="192338"/>
          </a:xfrm>
        </p:spPr>
        <p:txBody>
          <a:bodyPr anchor="ctr">
            <a:normAutofit/>
          </a:bodyPr>
          <a:lstStyle/>
          <a:p>
            <a:pPr marL="0" marR="0" lvl="0" indent="0" defTabSz="914400" rtl="0" eaLnBrk="1" fontAlgn="auto" latinLnBrk="0" hangingPunct="1">
              <a:lnSpc>
                <a:spcPct val="90000"/>
              </a:lnSpc>
              <a:spcBef>
                <a:spcPts val="0"/>
              </a:spcBef>
              <a:spcAft>
                <a:spcPts val="600"/>
              </a:spcAft>
              <a:buClrTx/>
              <a:buSzTx/>
              <a:buFontTx/>
              <a:buNone/>
              <a:tabLst/>
              <a:defRPr/>
            </a:pPr>
            <a:fld id="{0088AB57-2DBE-44A3-AE96-942C49E954BF}" type="slidenum">
              <a:rPr kumimoji="0" lang="en-US" sz="700" b="0" i="0" u="none" strike="noStrike" kern="1200" cap="none" spc="0" normalizeH="0" baseline="0" noProof="0" smtClean="0">
                <a:ln>
                  <a:noFill/>
                </a:ln>
                <a:effectLst/>
                <a:uLnTx/>
                <a:uFillTx/>
              </a:rPr>
              <a:pPr marL="0" marR="0" lvl="0" indent="0" defTabSz="914400" rtl="0" eaLnBrk="1" fontAlgn="auto" latinLnBrk="0" hangingPunct="1">
                <a:lnSpc>
                  <a:spcPct val="90000"/>
                </a:lnSpc>
                <a:spcBef>
                  <a:spcPts val="0"/>
                </a:spcBef>
                <a:spcAft>
                  <a:spcPts val="600"/>
                </a:spcAft>
                <a:buClrTx/>
                <a:buSzTx/>
                <a:buFontTx/>
                <a:buNone/>
                <a:tabLst/>
                <a:defRPr/>
              </a:pPr>
              <a:t>10</a:t>
            </a:fld>
            <a:endParaRPr kumimoji="0" lang="en-US" sz="700" b="0" i="0" u="none" strike="noStrike" kern="1200" cap="none" spc="0" normalizeH="0" baseline="0" noProof="0" dirty="0">
              <a:ln>
                <a:noFill/>
              </a:ln>
              <a:effectLst/>
              <a:uLnTx/>
              <a:uFillTx/>
            </a:endParaRPr>
          </a:p>
        </p:txBody>
      </p:sp>
      <p:sp>
        <p:nvSpPr>
          <p:cNvPr id="7" name="Content Placeholder 6">
            <a:extLst>
              <a:ext uri="{FF2B5EF4-FFF2-40B4-BE49-F238E27FC236}">
                <a16:creationId xmlns:a16="http://schemas.microsoft.com/office/drawing/2014/main" id="{8B68A9A3-565E-F30D-F6C3-BCB152BEFA23}"/>
              </a:ext>
            </a:extLst>
          </p:cNvPr>
          <p:cNvSpPr>
            <a:spLocks noGrp="1"/>
          </p:cNvSpPr>
          <p:nvPr>
            <p:ph sz="half" idx="2"/>
          </p:nvPr>
        </p:nvSpPr>
        <p:spPr>
          <a:xfrm>
            <a:off x="699247" y="1425389"/>
            <a:ext cx="10824881" cy="4760258"/>
          </a:xfrm>
        </p:spPr>
        <p:txBody>
          <a:bodyPr>
            <a:normAutofit fontScale="92500" lnSpcReduction="10000"/>
          </a:bodyPr>
          <a:lstStyle/>
          <a:p>
            <a:r>
              <a:rPr lang="en-US" sz="2800" b="0" dirty="0">
                <a:cs typeface="Calibri"/>
              </a:rPr>
              <a:t>Earned: </a:t>
            </a:r>
            <a:r>
              <a:rPr lang="en-US" sz="2800" b="0" dirty="0">
                <a:ea typeface="+mn-lt"/>
                <a:cs typeface="+mn-lt"/>
              </a:rPr>
              <a:t>Requires the state to account for high school students who earn an IBC as one indicator within the public school accountability system. HB22 (2017)</a:t>
            </a:r>
            <a:endParaRPr lang="en-US" sz="2800" b="0" dirty="0">
              <a:ea typeface="Calibri"/>
              <a:cs typeface="Calibri"/>
            </a:endParaRPr>
          </a:p>
          <a:p>
            <a:endParaRPr lang="en-US" sz="2800" b="0" dirty="0">
              <a:ea typeface="Calibri"/>
              <a:cs typeface="Calibri"/>
            </a:endParaRPr>
          </a:p>
          <a:p>
            <a:r>
              <a:rPr lang="en-US" sz="2800" b="0" dirty="0">
                <a:cs typeface="Calibri"/>
              </a:rPr>
              <a:t>Passed: </a:t>
            </a:r>
            <a:r>
              <a:rPr lang="en-US" sz="2800" b="0" dirty="0">
                <a:ea typeface="+mn-lt"/>
                <a:cs typeface="+mn-lt"/>
              </a:rPr>
              <a:t>Reimbursement is provided once per high school student for any of the IBCs on the approved list if the student passed the exam. HB3 (2019)</a:t>
            </a:r>
          </a:p>
          <a:p>
            <a:endParaRPr lang="en-US" sz="2800" b="0" dirty="0">
              <a:ea typeface="Calibri"/>
              <a:cs typeface="Calibri"/>
            </a:endParaRPr>
          </a:p>
          <a:p>
            <a:r>
              <a:rPr lang="en-US" sz="2800" b="0" dirty="0">
                <a:cs typeface="Calibri"/>
              </a:rPr>
              <a:t>Attempted: Perkins V – Texas must report progress toward indicators and any disparities, examine root causes.</a:t>
            </a:r>
          </a:p>
          <a:p>
            <a:endParaRPr lang="en-US" sz="1400" b="0" dirty="0">
              <a:ea typeface="Calibri"/>
              <a:cs typeface="Calibri"/>
            </a:endParaRPr>
          </a:p>
          <a:p>
            <a:r>
              <a:rPr lang="en-US" sz="1400" b="0" dirty="0">
                <a:ea typeface="Calibri"/>
                <a:cs typeface="Calibri"/>
              </a:rPr>
              <a:t>*Beginning September 1, 2022.</a:t>
            </a:r>
          </a:p>
          <a:p>
            <a:pPr marL="457200" indent="-457200">
              <a:buFont typeface="Arial"/>
              <a:buChar char="•"/>
            </a:pPr>
            <a:endParaRPr lang="en-US" dirty="0"/>
          </a:p>
        </p:txBody>
      </p:sp>
    </p:spTree>
    <p:extLst>
      <p:ext uri="{BB962C8B-B14F-4D97-AF65-F5344CB8AC3E}">
        <p14:creationId xmlns:p14="http://schemas.microsoft.com/office/powerpoint/2010/main" val="2782113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905D4-3AE7-4124-83A4-BE0A313BDCF4}"/>
              </a:ext>
            </a:extLst>
          </p:cNvPr>
          <p:cNvSpPr>
            <a:spLocks noGrp="1"/>
          </p:cNvSpPr>
          <p:nvPr>
            <p:ph type="title"/>
          </p:nvPr>
        </p:nvSpPr>
        <p:spPr>
          <a:xfrm>
            <a:off x="769722" y="242467"/>
            <a:ext cx="11121657" cy="751350"/>
          </a:xfrm>
        </p:spPr>
        <p:txBody>
          <a:bodyPr anchor="ctr">
            <a:normAutofit/>
          </a:bodyPr>
          <a:lstStyle/>
          <a:p>
            <a:r>
              <a:rPr lang="en-US" dirty="0"/>
              <a:t>IBC Reporting Timeline</a:t>
            </a:r>
          </a:p>
        </p:txBody>
      </p:sp>
      <p:sp>
        <p:nvSpPr>
          <p:cNvPr id="3" name="Slide Number Placeholder 2" hidden="1">
            <a:extLst>
              <a:ext uri="{FF2B5EF4-FFF2-40B4-BE49-F238E27FC236}">
                <a16:creationId xmlns:a16="http://schemas.microsoft.com/office/drawing/2014/main" id="{EC9AD64E-B998-4E4D-AAEF-61A2FE08E5DB}"/>
              </a:ext>
            </a:extLst>
          </p:cNvPr>
          <p:cNvSpPr>
            <a:spLocks noGrp="1"/>
          </p:cNvSpPr>
          <p:nvPr>
            <p:ph type="sldNum" sz="quarter" idx="12"/>
          </p:nvPr>
        </p:nvSpPr>
        <p:spPr>
          <a:xfrm>
            <a:off x="8610600" y="6529137"/>
            <a:ext cx="2743200" cy="192338"/>
          </a:xfrm>
          <a:prstGeom prst="rect">
            <a:avLst/>
          </a:prstGeom>
        </p:spPr>
        <p:txBody>
          <a:bodyPr vert="horz" lIns="91440" tIns="45720" rIns="91440" bIns="45720" rtlCol="0" anchor="ctr">
            <a:normAutofit fontScale="62500" lnSpcReduction="20000"/>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600"/>
              </a:spcAft>
              <a:buClrTx/>
              <a:buSzTx/>
              <a:buFontTx/>
              <a:buNone/>
              <a:tabLst/>
              <a:defRPr/>
            </a:pPr>
            <a:fld id="{A909FB2D-3133-4F58-976E-7CEE2F1B1460}" type="slidenum">
              <a:rPr lang="en-US" sz="1300" smtClean="0"/>
              <a:pPr marL="0" marR="0" lvl="0" indent="0" algn="r" defTabSz="914400" rtl="0" eaLnBrk="1" fontAlgn="auto" latinLnBrk="0" hangingPunct="1">
                <a:lnSpc>
                  <a:spcPct val="90000"/>
                </a:lnSpc>
                <a:spcBef>
                  <a:spcPts val="0"/>
                </a:spcBef>
                <a:spcAft>
                  <a:spcPts val="600"/>
                </a:spcAft>
                <a:buClrTx/>
                <a:buSzTx/>
                <a:buFontTx/>
                <a:buNone/>
                <a:tabLst/>
                <a:defRPr/>
              </a:pPr>
              <a:t>11</a:t>
            </a:fld>
            <a:endPar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0" name="Table 9">
            <a:extLst>
              <a:ext uri="{FF2B5EF4-FFF2-40B4-BE49-F238E27FC236}">
                <a16:creationId xmlns:a16="http://schemas.microsoft.com/office/drawing/2014/main" id="{56A96489-98A3-47C5-9A97-5D088A71E3C0}"/>
              </a:ext>
            </a:extLst>
          </p:cNvPr>
          <p:cNvGraphicFramePr>
            <a:graphicFrameLocks noGrp="1"/>
          </p:cNvGraphicFramePr>
          <p:nvPr>
            <p:extLst>
              <p:ext uri="{D42A27DB-BD31-4B8C-83A1-F6EECF244321}">
                <p14:modId xmlns:p14="http://schemas.microsoft.com/office/powerpoint/2010/main" val="4082603200"/>
              </p:ext>
            </p:extLst>
          </p:nvPr>
        </p:nvGraphicFramePr>
        <p:xfrm>
          <a:off x="6330551" y="72112"/>
          <a:ext cx="4714168" cy="1092061"/>
        </p:xfrm>
        <a:graphic>
          <a:graphicData uri="http://schemas.openxmlformats.org/drawingml/2006/table">
            <a:tbl>
              <a:tblPr firstRow="1" firstCol="1" bandRow="1">
                <a:tableStyleId>{5C22544A-7EE6-4342-B048-85BDC9FD1C3A}</a:tableStyleId>
              </a:tblPr>
              <a:tblGrid>
                <a:gridCol w="2530934">
                  <a:extLst>
                    <a:ext uri="{9D8B030D-6E8A-4147-A177-3AD203B41FA5}">
                      <a16:colId xmlns:a16="http://schemas.microsoft.com/office/drawing/2014/main" val="3277275062"/>
                    </a:ext>
                  </a:extLst>
                </a:gridCol>
                <a:gridCol w="1091617">
                  <a:extLst>
                    <a:ext uri="{9D8B030D-6E8A-4147-A177-3AD203B41FA5}">
                      <a16:colId xmlns:a16="http://schemas.microsoft.com/office/drawing/2014/main" val="2128970186"/>
                    </a:ext>
                  </a:extLst>
                </a:gridCol>
                <a:gridCol w="1091617">
                  <a:extLst>
                    <a:ext uri="{9D8B030D-6E8A-4147-A177-3AD203B41FA5}">
                      <a16:colId xmlns:a16="http://schemas.microsoft.com/office/drawing/2014/main" val="545045183"/>
                    </a:ext>
                  </a:extLst>
                </a:gridCol>
              </a:tblGrid>
              <a:tr h="180340">
                <a:tc>
                  <a:txBody>
                    <a:bodyPr/>
                    <a:lstStyle/>
                    <a:p>
                      <a:pPr marL="49530" marR="0">
                        <a:lnSpc>
                          <a:spcPct val="105000"/>
                        </a:lnSpc>
                        <a:spcBef>
                          <a:spcPts val="30"/>
                        </a:spcBef>
                        <a:spcAft>
                          <a:spcPts val="0"/>
                        </a:spcAft>
                      </a:pPr>
                      <a:r>
                        <a:rPr lang="en-US" sz="800" dirty="0">
                          <a:effectLst/>
                        </a:rPr>
                        <a:t>Data Element </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tc>
                  <a:txBody>
                    <a:bodyPr/>
                    <a:lstStyle/>
                    <a:p>
                      <a:pPr marL="294640" marR="93345" indent="-185420">
                        <a:lnSpc>
                          <a:spcPct val="107000"/>
                        </a:lnSpc>
                        <a:spcBef>
                          <a:spcPts val="20"/>
                        </a:spcBef>
                        <a:spcAft>
                          <a:spcPts val="0"/>
                        </a:spcAft>
                      </a:pPr>
                      <a:r>
                        <a:rPr lang="en-US" sz="800" dirty="0">
                          <a:effectLst/>
                        </a:rPr>
                        <a:t>Used by PEIMS Sub 1</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tc>
                  <a:txBody>
                    <a:bodyPr/>
                    <a:lstStyle/>
                    <a:p>
                      <a:pPr marL="294640" marR="93345" indent="-185420">
                        <a:lnSpc>
                          <a:spcPct val="107000"/>
                        </a:lnSpc>
                        <a:spcBef>
                          <a:spcPts val="20"/>
                        </a:spcBef>
                        <a:spcAft>
                          <a:spcPts val="0"/>
                        </a:spcAft>
                      </a:pPr>
                      <a:r>
                        <a:rPr lang="en-US" sz="800" dirty="0">
                          <a:effectLst/>
                        </a:rPr>
                        <a:t>Used by PEIMS Sub 3</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699030945"/>
                  </a:ext>
                </a:extLst>
              </a:tr>
              <a:tr h="104140">
                <a:tc>
                  <a:txBody>
                    <a:bodyPr/>
                    <a:lstStyle/>
                    <a:p>
                      <a:pPr marL="49530" marR="0">
                        <a:lnSpc>
                          <a:spcPct val="105000"/>
                        </a:lnSpc>
                        <a:spcBef>
                          <a:spcPts val="30"/>
                        </a:spcBef>
                        <a:spcAft>
                          <a:spcPts val="0"/>
                        </a:spcAft>
                      </a:pPr>
                      <a:r>
                        <a:rPr lang="en-US" sz="800" dirty="0">
                          <a:effectLst/>
                        </a:rPr>
                        <a:t>EFFECTIVE-DATE (TX-</a:t>
                      </a:r>
                      <a:r>
                        <a:rPr lang="en-US" sz="800" dirty="0" err="1">
                          <a:effectLst/>
                        </a:rPr>
                        <a:t>DateCertEarned</a:t>
                      </a:r>
                      <a:r>
                        <a:rPr lang="en-US" sz="8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tc>
                  <a:txBody>
                    <a:bodyPr/>
                    <a:lstStyle/>
                    <a:p>
                      <a:pPr marL="78740" marR="66040" algn="ctr">
                        <a:lnSpc>
                          <a:spcPct val="105000"/>
                        </a:lnSpc>
                        <a:spcBef>
                          <a:spcPts val="30"/>
                        </a:spcBef>
                        <a:spcAft>
                          <a:spcPts val="0"/>
                        </a:spcAft>
                      </a:pPr>
                      <a:r>
                        <a:rPr lang="en-US" sz="800">
                          <a:effectLst/>
                        </a:rPr>
                        <a:t>Yes</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tc>
                  <a:txBody>
                    <a:bodyPr/>
                    <a:lstStyle/>
                    <a:p>
                      <a:pPr marL="78740" marR="66040" algn="ctr">
                        <a:lnSpc>
                          <a:spcPct val="105000"/>
                        </a:lnSpc>
                        <a:spcBef>
                          <a:spcPts val="30"/>
                        </a:spcBef>
                        <a:spcAft>
                          <a:spcPts val="0"/>
                        </a:spcAft>
                      </a:pPr>
                      <a:r>
                        <a:rPr lang="en-US" sz="800">
                          <a:effectLst/>
                        </a:rPr>
                        <a:t>Yes</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630801867"/>
                  </a:ext>
                </a:extLst>
              </a:tr>
              <a:tr h="291262">
                <a:tc>
                  <a:txBody>
                    <a:bodyPr/>
                    <a:lstStyle/>
                    <a:p>
                      <a:pPr marL="49530" marR="280670">
                        <a:lnSpc>
                          <a:spcPct val="107000"/>
                        </a:lnSpc>
                        <a:spcBef>
                          <a:spcPts val="20"/>
                        </a:spcBef>
                        <a:spcAft>
                          <a:spcPts val="0"/>
                        </a:spcAft>
                      </a:pPr>
                      <a:r>
                        <a:rPr lang="en-US" sz="800" dirty="0">
                          <a:effectLst/>
                        </a:rPr>
                        <a:t>POST-SECONDARY-CERTIFICATION- LICENSURE-CODE</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tc>
                  <a:txBody>
                    <a:bodyPr/>
                    <a:lstStyle/>
                    <a:p>
                      <a:pPr marL="78740" marR="66040" algn="ctr">
                        <a:lnSpc>
                          <a:spcPct val="105000"/>
                        </a:lnSpc>
                        <a:spcBef>
                          <a:spcPts val="30"/>
                        </a:spcBef>
                        <a:spcAft>
                          <a:spcPts val="0"/>
                        </a:spcAft>
                      </a:pPr>
                      <a:r>
                        <a:rPr lang="en-US" sz="800" dirty="0">
                          <a:effectLst/>
                        </a:rPr>
                        <a:t>Yes</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tc>
                  <a:txBody>
                    <a:bodyPr/>
                    <a:lstStyle/>
                    <a:p>
                      <a:pPr marL="78740" marR="66040" algn="ctr">
                        <a:lnSpc>
                          <a:spcPct val="105000"/>
                        </a:lnSpc>
                        <a:spcBef>
                          <a:spcPts val="30"/>
                        </a:spcBef>
                        <a:spcAft>
                          <a:spcPts val="0"/>
                        </a:spcAft>
                      </a:pPr>
                      <a:r>
                        <a:rPr lang="en-US" sz="800" dirty="0">
                          <a:effectLst/>
                        </a:rPr>
                        <a:t>Yes</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141820826"/>
                  </a:ext>
                </a:extLst>
              </a:tr>
              <a:tr h="180340">
                <a:tc>
                  <a:txBody>
                    <a:bodyPr/>
                    <a:lstStyle/>
                    <a:p>
                      <a:pPr marL="49530" marR="280670">
                        <a:lnSpc>
                          <a:spcPct val="107000"/>
                        </a:lnSpc>
                        <a:spcBef>
                          <a:spcPts val="20"/>
                        </a:spcBef>
                        <a:spcAft>
                          <a:spcPts val="0"/>
                        </a:spcAft>
                      </a:pPr>
                      <a:r>
                        <a:rPr lang="en-US" sz="800">
                          <a:effectLst/>
                        </a:rPr>
                        <a:t>POST-SECONDARY-CERTIFICATION-LICENSURE-RESULT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tc>
                  <a:txBody>
                    <a:bodyPr/>
                    <a:lstStyle/>
                    <a:p>
                      <a:pPr marL="78740" marR="66040" algn="ctr">
                        <a:lnSpc>
                          <a:spcPct val="105000"/>
                        </a:lnSpc>
                        <a:spcBef>
                          <a:spcPts val="30"/>
                        </a:spcBef>
                        <a:spcAft>
                          <a:spcPts val="0"/>
                        </a:spcAft>
                      </a:pPr>
                      <a:r>
                        <a:rPr lang="en-US" sz="800" dirty="0">
                          <a:effectLst/>
                        </a:rPr>
                        <a:t>Yes</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tc>
                  <a:txBody>
                    <a:bodyPr/>
                    <a:lstStyle/>
                    <a:p>
                      <a:pPr marL="78740" marR="66040" algn="ctr">
                        <a:lnSpc>
                          <a:spcPct val="105000"/>
                        </a:lnSpc>
                        <a:spcBef>
                          <a:spcPts val="30"/>
                        </a:spcBef>
                        <a:spcAft>
                          <a:spcPts val="0"/>
                        </a:spcAft>
                      </a:pPr>
                      <a:r>
                        <a:rPr lang="en-US" sz="800">
                          <a:effectLst/>
                        </a:rPr>
                        <a:t>Yes</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650703768"/>
                  </a:ext>
                </a:extLst>
              </a:tr>
              <a:tr h="104140">
                <a:tc>
                  <a:txBody>
                    <a:bodyPr/>
                    <a:lstStyle/>
                    <a:p>
                      <a:pPr marL="49530" marR="0">
                        <a:lnSpc>
                          <a:spcPct val="105000"/>
                        </a:lnSpc>
                        <a:spcBef>
                          <a:spcPts val="30"/>
                        </a:spcBef>
                        <a:spcAft>
                          <a:spcPts val="0"/>
                        </a:spcAft>
                      </a:pPr>
                      <a:r>
                        <a:rPr lang="en-US" sz="800">
                          <a:effectLst/>
                        </a:rPr>
                        <a:t>IBC-EXAM-FEE-AMOUNT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tc>
                  <a:txBody>
                    <a:bodyPr/>
                    <a:lstStyle/>
                    <a:p>
                      <a:pPr marL="78740" marR="66040" algn="ctr">
                        <a:lnSpc>
                          <a:spcPct val="105000"/>
                        </a:lnSpc>
                        <a:spcBef>
                          <a:spcPts val="30"/>
                        </a:spcBef>
                        <a:spcAft>
                          <a:spcPts val="0"/>
                        </a:spcAft>
                      </a:pPr>
                      <a:r>
                        <a:rPr lang="en-US" sz="800">
                          <a:effectLst/>
                        </a:rPr>
                        <a:t>Yes</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tc>
                  <a:txBody>
                    <a:bodyPr/>
                    <a:lstStyle/>
                    <a:p>
                      <a:pPr marL="78740" marR="66040" algn="ctr">
                        <a:lnSpc>
                          <a:spcPct val="105000"/>
                        </a:lnSpc>
                        <a:spcBef>
                          <a:spcPts val="30"/>
                        </a:spcBef>
                        <a:spcAft>
                          <a:spcPts val="0"/>
                        </a:spcAft>
                      </a:pPr>
                      <a:r>
                        <a:rPr lang="en-US" sz="800">
                          <a:effectLst/>
                        </a:rPr>
                        <a:t>Yes</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260499778"/>
                  </a:ext>
                </a:extLst>
              </a:tr>
              <a:tr h="104140">
                <a:tc>
                  <a:txBody>
                    <a:bodyPr/>
                    <a:lstStyle/>
                    <a:p>
                      <a:pPr marL="49530" marR="0">
                        <a:lnSpc>
                          <a:spcPct val="105000"/>
                        </a:lnSpc>
                        <a:spcBef>
                          <a:spcPts val="30"/>
                        </a:spcBef>
                        <a:spcAft>
                          <a:spcPts val="0"/>
                        </a:spcAft>
                      </a:pPr>
                      <a:r>
                        <a:rPr lang="en-US" sz="800">
                          <a:effectLst/>
                        </a:rPr>
                        <a:t>IBC-VENDOR-CODE</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tc>
                  <a:txBody>
                    <a:bodyPr/>
                    <a:lstStyle/>
                    <a:p>
                      <a:pPr marL="78740" marR="66040" algn="ctr">
                        <a:lnSpc>
                          <a:spcPct val="105000"/>
                        </a:lnSpc>
                        <a:spcBef>
                          <a:spcPts val="30"/>
                        </a:spcBef>
                        <a:spcAft>
                          <a:spcPts val="0"/>
                        </a:spcAft>
                      </a:pPr>
                      <a:r>
                        <a:rPr lang="en-US" sz="800">
                          <a:effectLst/>
                        </a:rPr>
                        <a:t>Yes</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tc>
                  <a:txBody>
                    <a:bodyPr/>
                    <a:lstStyle/>
                    <a:p>
                      <a:pPr marL="78740" marR="66040" algn="ctr">
                        <a:lnSpc>
                          <a:spcPct val="105000"/>
                        </a:lnSpc>
                        <a:spcBef>
                          <a:spcPts val="30"/>
                        </a:spcBef>
                        <a:spcAft>
                          <a:spcPts val="0"/>
                        </a:spcAft>
                      </a:pPr>
                      <a:r>
                        <a:rPr lang="en-US" sz="800" dirty="0">
                          <a:effectLst/>
                        </a:rPr>
                        <a:t>Yes</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090125194"/>
                  </a:ext>
                </a:extLst>
              </a:tr>
            </a:tbl>
          </a:graphicData>
        </a:graphic>
      </p:graphicFrame>
      <p:sp>
        <p:nvSpPr>
          <p:cNvPr id="15" name="Star: 5 Points 14">
            <a:extLst>
              <a:ext uri="{FF2B5EF4-FFF2-40B4-BE49-F238E27FC236}">
                <a16:creationId xmlns:a16="http://schemas.microsoft.com/office/drawing/2014/main" id="{80B0854A-E48A-43F2-8360-2E2E1AE1C064}"/>
              </a:ext>
              <a:ext uri="{C183D7F6-B498-43B3-948B-1728B52AA6E4}">
                <adec:decorative xmlns:adec="http://schemas.microsoft.com/office/drawing/2017/decorative" val="1"/>
              </a:ext>
            </a:extLst>
          </p:cNvPr>
          <p:cNvSpPr/>
          <p:nvPr/>
        </p:nvSpPr>
        <p:spPr>
          <a:xfrm>
            <a:off x="5949614" y="680899"/>
            <a:ext cx="292771" cy="2378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BC Reporting Timeline">
            <a:extLst>
              <a:ext uri="{FF2B5EF4-FFF2-40B4-BE49-F238E27FC236}">
                <a16:creationId xmlns:a16="http://schemas.microsoft.com/office/drawing/2014/main" id="{83968CF3-825E-7127-87F6-DE9AE7C44453}"/>
              </a:ext>
            </a:extLst>
          </p:cNvPr>
          <p:cNvPicPr>
            <a:picLocks noChangeAspect="1"/>
          </p:cNvPicPr>
          <p:nvPr/>
        </p:nvPicPr>
        <p:blipFill>
          <a:blip r:embed="rId3"/>
          <a:stretch>
            <a:fillRect/>
          </a:stretch>
        </p:blipFill>
        <p:spPr>
          <a:xfrm>
            <a:off x="800100" y="1466850"/>
            <a:ext cx="10591800" cy="3924300"/>
          </a:xfrm>
          <a:prstGeom prst="rect">
            <a:avLst/>
          </a:prstGeom>
        </p:spPr>
      </p:pic>
    </p:spTree>
    <p:extLst>
      <p:ext uri="{BB962C8B-B14F-4D97-AF65-F5344CB8AC3E}">
        <p14:creationId xmlns:p14="http://schemas.microsoft.com/office/powerpoint/2010/main" val="3420531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93A5A-295A-468C-895A-A5F8A271A417}"/>
              </a:ext>
            </a:extLst>
          </p:cNvPr>
          <p:cNvSpPr>
            <a:spLocks noGrp="1"/>
          </p:cNvSpPr>
          <p:nvPr>
            <p:ph type="title" idx="4294967295"/>
          </p:nvPr>
        </p:nvSpPr>
        <p:spPr>
          <a:xfrm>
            <a:off x="1779588" y="217177"/>
            <a:ext cx="9574212" cy="738187"/>
          </a:xfrm>
        </p:spPr>
        <p:txBody>
          <a:bodyPr anchor="ctr">
            <a:normAutofit/>
          </a:bodyPr>
          <a:lstStyle/>
          <a:p>
            <a:r>
              <a:rPr lang="en-US" sz="3100" dirty="0"/>
              <a:t>Release of 2022-2024 TEA Approved IBC List</a:t>
            </a:r>
          </a:p>
        </p:txBody>
      </p:sp>
      <p:sp>
        <p:nvSpPr>
          <p:cNvPr id="6" name="TextBox 5">
            <a:extLst>
              <a:ext uri="{FF2B5EF4-FFF2-40B4-BE49-F238E27FC236}">
                <a16:creationId xmlns:a16="http://schemas.microsoft.com/office/drawing/2014/main" id="{3DBBE3EA-5F3C-CE7D-DD2C-D287DFEEFB73}"/>
              </a:ext>
            </a:extLst>
          </p:cNvPr>
          <p:cNvSpPr txBox="1"/>
          <p:nvPr/>
        </p:nvSpPr>
        <p:spPr>
          <a:xfrm>
            <a:off x="297180" y="1305342"/>
            <a:ext cx="10744200" cy="3785652"/>
          </a:xfrm>
          <a:prstGeom prst="rect">
            <a:avLst/>
          </a:prstGeom>
          <a:noFill/>
        </p:spPr>
        <p:txBody>
          <a:bodyPr wrap="square">
            <a:spAutoFit/>
          </a:bodyPr>
          <a:lstStyle/>
          <a:p>
            <a:r>
              <a:rPr lang="en-US" sz="2000" dirty="0"/>
              <a:t>The IBC list will be announced via listserv and placed on the TEA's CTE IBC webpage in the fall, </a:t>
            </a:r>
          </a:p>
          <a:p>
            <a:r>
              <a:rPr lang="en-US" sz="2000" dirty="0"/>
              <a:t>alongside a suite of guidance and supports.</a:t>
            </a:r>
          </a:p>
          <a:p>
            <a:pPr marL="285750" indent="-285750">
              <a:buFont typeface="Arial" panose="020B0604020202020204" pitchFamily="34" charset="0"/>
              <a:buChar char="•"/>
            </a:pPr>
            <a:r>
              <a:rPr lang="en-US" sz="2000" dirty="0"/>
              <a:t> The release of the new list will be accompanied by a sunsetting policy for the current list.</a:t>
            </a:r>
          </a:p>
          <a:p>
            <a:pPr marL="285750" indent="-285750">
              <a:buFont typeface="Arial" panose="020B0604020202020204" pitchFamily="34" charset="0"/>
              <a:buChar char="•"/>
            </a:pPr>
            <a:r>
              <a:rPr lang="en-US" sz="2000" dirty="0"/>
              <a:t> The new list is additive during the sunsetting period.</a:t>
            </a:r>
          </a:p>
          <a:p>
            <a:pPr marL="285750" indent="-285750">
              <a:buFont typeface="Arial" panose="020B0604020202020204" pitchFamily="34" charset="0"/>
              <a:buChar char="•"/>
            </a:pPr>
            <a:r>
              <a:rPr lang="en-US" sz="2000" dirty="0"/>
              <a:t> LEAs will be able to report IBCs from the previous list for both CCMR and reimbursement during </a:t>
            </a:r>
          </a:p>
          <a:p>
            <a:r>
              <a:rPr lang="en-US" sz="2000" dirty="0"/>
              <a:t>      the sunsetting period.</a:t>
            </a:r>
          </a:p>
          <a:p>
            <a:endParaRPr lang="en-US" sz="2000" dirty="0"/>
          </a:p>
          <a:p>
            <a:r>
              <a:rPr lang="en-US" sz="2000" dirty="0">
                <a:solidFill>
                  <a:srgbClr val="F16038"/>
                </a:solidFill>
              </a:rPr>
              <a:t>IBC List Evaluation</a:t>
            </a:r>
          </a:p>
          <a:p>
            <a:pPr marL="285750" indent="-285750">
              <a:buFont typeface="Arial" panose="020B0604020202020204" pitchFamily="34" charset="0"/>
              <a:buChar char="•"/>
            </a:pPr>
            <a:r>
              <a:rPr lang="en-US" sz="2000" dirty="0"/>
              <a:t>873 unique IBCs sent to the Ray Marshall Center</a:t>
            </a:r>
          </a:p>
          <a:p>
            <a:pPr marL="285750" indent="-285750">
              <a:buFont typeface="Arial" panose="020B0604020202020204" pitchFamily="34" charset="0"/>
              <a:buChar char="•"/>
            </a:pPr>
            <a:r>
              <a:rPr lang="en-US" sz="2000" dirty="0"/>
              <a:t>8,830 responses to the surveys</a:t>
            </a:r>
          </a:p>
          <a:p>
            <a:pPr marL="285750" indent="-285750">
              <a:buFont typeface="Arial" panose="020B0604020202020204" pitchFamily="34" charset="0"/>
              <a:buChar char="•"/>
            </a:pPr>
            <a:r>
              <a:rPr lang="en-US" sz="2000" dirty="0"/>
              <a:t>579 IBCs determined to be industry recognized and valued, recommended for further evaluation </a:t>
            </a:r>
          </a:p>
          <a:p>
            <a:r>
              <a:rPr lang="en-US" sz="2000" dirty="0"/>
              <a:t>     of remaining criteria</a:t>
            </a:r>
          </a:p>
        </p:txBody>
      </p:sp>
    </p:spTree>
    <p:extLst>
      <p:ext uri="{BB962C8B-B14F-4D97-AF65-F5344CB8AC3E}">
        <p14:creationId xmlns:p14="http://schemas.microsoft.com/office/powerpoint/2010/main" val="1002006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52B3C-9888-156C-1A3A-B1937A65508F}"/>
              </a:ext>
            </a:extLst>
          </p:cNvPr>
          <p:cNvSpPr>
            <a:spLocks noGrp="1"/>
          </p:cNvSpPr>
          <p:nvPr>
            <p:ph type="title"/>
          </p:nvPr>
        </p:nvSpPr>
        <p:spPr>
          <a:xfrm>
            <a:off x="1755913" y="279786"/>
            <a:ext cx="9597887" cy="710206"/>
          </a:xfrm>
        </p:spPr>
        <p:txBody>
          <a:bodyPr>
            <a:normAutofit/>
          </a:bodyPr>
          <a:lstStyle/>
          <a:p>
            <a:r>
              <a:rPr lang="en-US" dirty="0">
                <a:ea typeface="Open Sans Semibold"/>
                <a:cs typeface="Open Sans Semibold"/>
              </a:rPr>
              <a:t>Changes to the IBC Vendor Crosswalk</a:t>
            </a:r>
            <a:endParaRPr lang="en-US" dirty="0"/>
          </a:p>
        </p:txBody>
      </p:sp>
      <p:sp>
        <p:nvSpPr>
          <p:cNvPr id="3" name="Slide Number Placeholder 2">
            <a:extLst>
              <a:ext uri="{FF2B5EF4-FFF2-40B4-BE49-F238E27FC236}">
                <a16:creationId xmlns:a16="http://schemas.microsoft.com/office/drawing/2014/main" id="{01DD5A91-3DDC-5385-0734-8D37CEDC10F5}"/>
              </a:ext>
            </a:extLst>
          </p:cNvPr>
          <p:cNvSpPr>
            <a:spLocks noGrp="1"/>
          </p:cNvSpPr>
          <p:nvPr>
            <p:ph type="sldNum" sz="quarter" idx="12"/>
          </p:nvPr>
        </p:nvSpPr>
        <p:spPr/>
        <p:txBody>
          <a:bodyPr/>
          <a:lstStyle/>
          <a:p>
            <a:fld id="{0088AB57-2DBE-44A3-AE96-942C49E954BF}" type="slidenum">
              <a:rPr lang="en-US" smtClean="0"/>
              <a:t>13</a:t>
            </a:fld>
            <a:endParaRPr lang="en-US"/>
          </a:p>
        </p:txBody>
      </p:sp>
      <p:graphicFrame>
        <p:nvGraphicFramePr>
          <p:cNvPr id="5" name="Table 5">
            <a:extLst>
              <a:ext uri="{FF2B5EF4-FFF2-40B4-BE49-F238E27FC236}">
                <a16:creationId xmlns:a16="http://schemas.microsoft.com/office/drawing/2014/main" id="{B64A75ED-41E4-6028-5A30-B9097FC20AED}"/>
              </a:ext>
            </a:extLst>
          </p:cNvPr>
          <p:cNvGraphicFramePr>
            <a:graphicFrameLocks noGrp="1"/>
          </p:cNvGraphicFramePr>
          <p:nvPr>
            <p:extLst>
              <p:ext uri="{D42A27DB-BD31-4B8C-83A1-F6EECF244321}">
                <p14:modId xmlns:p14="http://schemas.microsoft.com/office/powerpoint/2010/main" val="60694848"/>
              </p:ext>
            </p:extLst>
          </p:nvPr>
        </p:nvGraphicFramePr>
        <p:xfrm>
          <a:off x="296570" y="1455313"/>
          <a:ext cx="11712549" cy="3840480"/>
        </p:xfrm>
        <a:graphic>
          <a:graphicData uri="http://schemas.openxmlformats.org/drawingml/2006/table">
            <a:tbl>
              <a:tblPr firstRow="1" bandRow="1">
                <a:tableStyleId>{5C22544A-7EE6-4342-B048-85BDC9FD1C3A}</a:tableStyleId>
              </a:tblPr>
              <a:tblGrid>
                <a:gridCol w="2978073">
                  <a:extLst>
                    <a:ext uri="{9D8B030D-6E8A-4147-A177-3AD203B41FA5}">
                      <a16:colId xmlns:a16="http://schemas.microsoft.com/office/drawing/2014/main" val="1498254333"/>
                    </a:ext>
                  </a:extLst>
                </a:gridCol>
                <a:gridCol w="8734476">
                  <a:extLst>
                    <a:ext uri="{9D8B030D-6E8A-4147-A177-3AD203B41FA5}">
                      <a16:colId xmlns:a16="http://schemas.microsoft.com/office/drawing/2014/main" val="503251106"/>
                    </a:ext>
                  </a:extLst>
                </a:gridCol>
              </a:tblGrid>
              <a:tr h="1195923">
                <a:tc>
                  <a:txBody>
                    <a:bodyPr/>
                    <a:lstStyle/>
                    <a:p>
                      <a:pPr lvl="0">
                        <a:buNone/>
                      </a:pPr>
                      <a:r>
                        <a:rPr lang="en-US" sz="2400" b="1" dirty="0">
                          <a:solidFill>
                            <a:schemeClr val="tx1"/>
                          </a:solidFill>
                        </a:rPr>
                        <a:t>Names of IBCs</a:t>
                      </a:r>
                    </a:p>
                    <a:p>
                      <a:pPr lvl="0">
                        <a:buNone/>
                      </a:pPr>
                      <a:endParaRPr lang="en-US" sz="2400" b="0" dirty="0">
                        <a:solidFill>
                          <a:schemeClr val="tx1"/>
                        </a:solidFill>
                      </a:endParaRPr>
                    </a:p>
                  </a:txBody>
                  <a:tcPr>
                    <a:solidFill>
                      <a:srgbClr val="E7EBF3"/>
                    </a:solidFill>
                  </a:tcPr>
                </a:tc>
                <a:tc>
                  <a:txBody>
                    <a:bodyPr/>
                    <a:lstStyle/>
                    <a:p>
                      <a:pPr marL="0" indent="0">
                        <a:buFont typeface="Arial" panose="020B0604020202020204" pitchFamily="34" charset="0"/>
                        <a:buNone/>
                      </a:pPr>
                      <a:r>
                        <a:rPr lang="en-US" sz="2000" b="0" dirty="0">
                          <a:solidFill>
                            <a:schemeClr val="tx1"/>
                          </a:solidFill>
                        </a:rPr>
                        <a:t>• IBC names have been updated to match the certifying </a:t>
                      </a:r>
                    </a:p>
                    <a:p>
                      <a:pPr marL="0" indent="0">
                        <a:buFont typeface="Arial" panose="020B0604020202020204" pitchFamily="34" charset="0"/>
                        <a:buNone/>
                      </a:pPr>
                      <a:r>
                        <a:rPr lang="en-US" sz="2000" b="0" dirty="0">
                          <a:solidFill>
                            <a:schemeClr val="tx1"/>
                          </a:solidFill>
                        </a:rPr>
                        <a:t>entity’s listings</a:t>
                      </a:r>
                    </a:p>
                    <a:p>
                      <a:pPr marL="0" indent="0">
                        <a:buFont typeface="Arial" panose="020B0604020202020204" pitchFamily="34" charset="0"/>
                        <a:buNone/>
                      </a:pPr>
                      <a:r>
                        <a:rPr lang="en-US" sz="2000" b="0" dirty="0">
                          <a:solidFill>
                            <a:schemeClr val="tx1"/>
                          </a:solidFill>
                        </a:rPr>
                        <a:t>• IBCs will retain the unique identifier if they were </a:t>
                      </a:r>
                    </a:p>
                    <a:p>
                      <a:pPr marL="0" indent="0">
                        <a:buFont typeface="Arial" panose="020B0604020202020204" pitchFamily="34" charset="0"/>
                        <a:buNone/>
                      </a:pPr>
                      <a:r>
                        <a:rPr lang="en-US" sz="2000" b="0" dirty="0">
                          <a:solidFill>
                            <a:schemeClr val="tx1"/>
                          </a:solidFill>
                        </a:rPr>
                        <a:t>previously on the list</a:t>
                      </a:r>
                    </a:p>
                    <a:p>
                      <a:pPr marL="0" indent="0">
                        <a:buFont typeface="Arial" panose="020B0604020202020204" pitchFamily="34" charset="0"/>
                        <a:buNone/>
                      </a:pPr>
                      <a:r>
                        <a:rPr lang="en-US" sz="2000" b="0" dirty="0">
                          <a:solidFill>
                            <a:schemeClr val="tx1"/>
                          </a:solidFill>
                        </a:rPr>
                        <a:t>• New IBCs may be assigned a 3-digit or 4-digit unique </a:t>
                      </a:r>
                    </a:p>
                    <a:p>
                      <a:pPr marL="0" indent="0">
                        <a:buFont typeface="Arial" panose="020B0604020202020204" pitchFamily="34" charset="0"/>
                        <a:buNone/>
                      </a:pPr>
                      <a:r>
                        <a:rPr lang="en-US" sz="2000" b="0" dirty="0">
                          <a:solidFill>
                            <a:schemeClr val="tx1"/>
                          </a:solidFill>
                        </a:rPr>
                        <a:t>identifier</a:t>
                      </a:r>
                    </a:p>
                  </a:txBody>
                  <a:tcPr>
                    <a:solidFill>
                      <a:schemeClr val="bg2"/>
                    </a:solidFill>
                  </a:tcPr>
                </a:tc>
                <a:extLst>
                  <a:ext uri="{0D108BD9-81ED-4DB2-BD59-A6C34878D82A}">
                    <a16:rowId xmlns:a16="http://schemas.microsoft.com/office/drawing/2014/main" val="1283584761"/>
                  </a:ext>
                </a:extLst>
              </a:tr>
              <a:tr h="1257771">
                <a:tc>
                  <a:txBody>
                    <a:bodyPr/>
                    <a:lstStyle/>
                    <a:p>
                      <a:pPr lvl="0">
                        <a:buNone/>
                      </a:pPr>
                      <a:r>
                        <a:rPr lang="en-US" sz="2400" b="1" dirty="0"/>
                        <a:t>Vendors</a:t>
                      </a:r>
                    </a:p>
                  </a:txBody>
                  <a:tcPr>
                    <a:solidFill>
                      <a:srgbClr val="E7EBF3"/>
                    </a:solidFill>
                  </a:tcPr>
                </a:tc>
                <a:tc>
                  <a:txBody>
                    <a:bodyPr/>
                    <a:lstStyle/>
                    <a:p>
                      <a:pPr marL="0" lvl="0" indent="0">
                        <a:buFont typeface="Arial" panose="020B0604020202020204" pitchFamily="34" charset="0"/>
                        <a:buNone/>
                      </a:pPr>
                      <a:r>
                        <a:rPr lang="en-US" sz="2000" dirty="0"/>
                        <a:t>• For IBCs that have a set examination, certifying entities </a:t>
                      </a:r>
                    </a:p>
                    <a:p>
                      <a:pPr marL="0" lvl="0" indent="0">
                        <a:buFont typeface="Arial" panose="020B0604020202020204" pitchFamily="34" charset="0"/>
                        <a:buNone/>
                      </a:pPr>
                      <a:r>
                        <a:rPr lang="en-US" sz="2000" dirty="0"/>
                        <a:t>are listed rather than vendors​</a:t>
                      </a:r>
                    </a:p>
                    <a:p>
                      <a:pPr marL="0" lvl="0" indent="0">
                        <a:buFont typeface="Arial" panose="020B0604020202020204" pitchFamily="34" charset="0"/>
                        <a:buNone/>
                      </a:pPr>
                      <a:r>
                        <a:rPr lang="en-US" sz="2000" dirty="0"/>
                        <a:t>• This allows greater flexibility for LEAs to select the vendor, </a:t>
                      </a:r>
                    </a:p>
                    <a:p>
                      <a:pPr marL="0" lvl="0" indent="0">
                        <a:buFont typeface="Arial" panose="020B0604020202020204" pitchFamily="34" charset="0"/>
                        <a:buNone/>
                      </a:pPr>
                      <a:r>
                        <a:rPr lang="en-US" sz="2000" dirty="0"/>
                        <a:t>approved by the certifying entity, that meets students’ </a:t>
                      </a:r>
                    </a:p>
                    <a:p>
                      <a:pPr marL="0" lvl="0" indent="0">
                        <a:buFont typeface="Arial" panose="020B0604020202020204" pitchFamily="34" charset="0"/>
                        <a:buNone/>
                      </a:pPr>
                      <a:r>
                        <a:rPr lang="en-US" sz="2000" dirty="0"/>
                        <a:t>needs​</a:t>
                      </a:r>
                    </a:p>
                    <a:p>
                      <a:pPr marL="0" lvl="0" indent="0">
                        <a:buFont typeface="Arial" panose="020B0604020202020204" pitchFamily="34" charset="0"/>
                        <a:buNone/>
                      </a:pPr>
                      <a:r>
                        <a:rPr lang="en-US" sz="2000" dirty="0"/>
                        <a:t>• Certifying entities will receive a unique identifier</a:t>
                      </a:r>
                    </a:p>
                  </a:txBody>
                  <a:tcPr>
                    <a:solidFill>
                      <a:schemeClr val="bg2"/>
                    </a:solidFill>
                  </a:tcPr>
                </a:tc>
                <a:extLst>
                  <a:ext uri="{0D108BD9-81ED-4DB2-BD59-A6C34878D82A}">
                    <a16:rowId xmlns:a16="http://schemas.microsoft.com/office/drawing/2014/main" val="2440648838"/>
                  </a:ext>
                </a:extLst>
              </a:tr>
            </a:tbl>
          </a:graphicData>
        </a:graphic>
      </p:graphicFrame>
    </p:spTree>
    <p:extLst>
      <p:ext uri="{BB962C8B-B14F-4D97-AF65-F5344CB8AC3E}">
        <p14:creationId xmlns:p14="http://schemas.microsoft.com/office/powerpoint/2010/main" val="200351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52B3C-9888-156C-1A3A-B1937A65508F}"/>
              </a:ext>
            </a:extLst>
          </p:cNvPr>
          <p:cNvSpPr>
            <a:spLocks noGrp="1"/>
          </p:cNvSpPr>
          <p:nvPr>
            <p:ph type="title"/>
          </p:nvPr>
        </p:nvSpPr>
        <p:spPr>
          <a:xfrm>
            <a:off x="1755913" y="279786"/>
            <a:ext cx="9597887" cy="710206"/>
          </a:xfrm>
        </p:spPr>
        <p:txBody>
          <a:bodyPr>
            <a:normAutofit fontScale="90000"/>
          </a:bodyPr>
          <a:lstStyle/>
          <a:p>
            <a:r>
              <a:rPr lang="en-US" dirty="0">
                <a:ea typeface="Open Sans Semibold"/>
                <a:cs typeface="Open Sans Semibold"/>
              </a:rPr>
              <a:t>Changes to the IBC Vendor Crosswalk (cont.)</a:t>
            </a:r>
            <a:endParaRPr lang="en-US" dirty="0"/>
          </a:p>
        </p:txBody>
      </p:sp>
      <p:sp>
        <p:nvSpPr>
          <p:cNvPr id="3" name="Slide Number Placeholder 2">
            <a:extLst>
              <a:ext uri="{FF2B5EF4-FFF2-40B4-BE49-F238E27FC236}">
                <a16:creationId xmlns:a16="http://schemas.microsoft.com/office/drawing/2014/main" id="{01DD5A91-3DDC-5385-0734-8D37CEDC10F5}"/>
              </a:ext>
            </a:extLst>
          </p:cNvPr>
          <p:cNvSpPr>
            <a:spLocks noGrp="1"/>
          </p:cNvSpPr>
          <p:nvPr>
            <p:ph type="sldNum" sz="quarter" idx="12"/>
          </p:nvPr>
        </p:nvSpPr>
        <p:spPr/>
        <p:txBody>
          <a:bodyPr/>
          <a:lstStyle/>
          <a:p>
            <a:fld id="{0088AB57-2DBE-44A3-AE96-942C49E954BF}" type="slidenum">
              <a:rPr lang="en-US" smtClean="0"/>
              <a:t>14</a:t>
            </a:fld>
            <a:endParaRPr lang="en-US"/>
          </a:p>
        </p:txBody>
      </p:sp>
      <p:graphicFrame>
        <p:nvGraphicFramePr>
          <p:cNvPr id="5" name="Table 5">
            <a:extLst>
              <a:ext uri="{FF2B5EF4-FFF2-40B4-BE49-F238E27FC236}">
                <a16:creationId xmlns:a16="http://schemas.microsoft.com/office/drawing/2014/main" id="{B64A75ED-41E4-6028-5A30-B9097FC20AED}"/>
              </a:ext>
            </a:extLst>
          </p:cNvPr>
          <p:cNvGraphicFramePr>
            <a:graphicFrameLocks noGrp="1"/>
          </p:cNvGraphicFramePr>
          <p:nvPr>
            <p:extLst>
              <p:ext uri="{D42A27DB-BD31-4B8C-83A1-F6EECF244321}">
                <p14:modId xmlns:p14="http://schemas.microsoft.com/office/powerpoint/2010/main" val="194383212"/>
              </p:ext>
            </p:extLst>
          </p:nvPr>
        </p:nvGraphicFramePr>
        <p:xfrm>
          <a:off x="296570" y="1455313"/>
          <a:ext cx="11712549" cy="2834640"/>
        </p:xfrm>
        <a:graphic>
          <a:graphicData uri="http://schemas.openxmlformats.org/drawingml/2006/table">
            <a:tbl>
              <a:tblPr firstRow="1" bandRow="1">
                <a:tableStyleId>{5C22544A-7EE6-4342-B048-85BDC9FD1C3A}</a:tableStyleId>
              </a:tblPr>
              <a:tblGrid>
                <a:gridCol w="2978073">
                  <a:extLst>
                    <a:ext uri="{9D8B030D-6E8A-4147-A177-3AD203B41FA5}">
                      <a16:colId xmlns:a16="http://schemas.microsoft.com/office/drawing/2014/main" val="1498254333"/>
                    </a:ext>
                  </a:extLst>
                </a:gridCol>
                <a:gridCol w="8734476">
                  <a:extLst>
                    <a:ext uri="{9D8B030D-6E8A-4147-A177-3AD203B41FA5}">
                      <a16:colId xmlns:a16="http://schemas.microsoft.com/office/drawing/2014/main" val="503251106"/>
                    </a:ext>
                  </a:extLst>
                </a:gridCol>
              </a:tblGrid>
              <a:tr h="1195923">
                <a:tc>
                  <a:txBody>
                    <a:bodyPr/>
                    <a:lstStyle/>
                    <a:p>
                      <a:pPr lvl="0">
                        <a:buNone/>
                      </a:pPr>
                      <a:r>
                        <a:rPr lang="en-US" sz="2400" b="1" dirty="0">
                          <a:solidFill>
                            <a:schemeClr val="tx1"/>
                          </a:solidFill>
                        </a:rPr>
                        <a:t>Additional </a:t>
                      </a:r>
                    </a:p>
                    <a:p>
                      <a:pPr lvl="0">
                        <a:buNone/>
                      </a:pPr>
                      <a:r>
                        <a:rPr lang="en-US" sz="2400" b="1" dirty="0">
                          <a:solidFill>
                            <a:schemeClr val="tx1"/>
                          </a:solidFill>
                        </a:rPr>
                        <a:t>Information</a:t>
                      </a:r>
                      <a:endParaRPr lang="en-US" sz="2400" b="0" dirty="0">
                        <a:solidFill>
                          <a:schemeClr val="tx1"/>
                        </a:solidFill>
                      </a:endParaRPr>
                    </a:p>
                  </a:txBody>
                  <a:tcPr>
                    <a:solidFill>
                      <a:srgbClr val="E7EBF3"/>
                    </a:solidFill>
                  </a:tcPr>
                </a:tc>
                <a:tc>
                  <a:txBody>
                    <a:bodyPr/>
                    <a:lstStyle/>
                    <a:p>
                      <a:pPr marL="0" indent="0">
                        <a:buFont typeface="Arial" panose="020B0604020202020204" pitchFamily="34" charset="0"/>
                        <a:buNone/>
                      </a:pPr>
                      <a:r>
                        <a:rPr lang="en-US" sz="2000" b="0" dirty="0">
                          <a:solidFill>
                            <a:schemeClr val="tx1"/>
                          </a:solidFill>
                        </a:rPr>
                        <a:t>• The date the IBC will be sunset (if applicable) will be listed on </a:t>
                      </a:r>
                    </a:p>
                    <a:p>
                      <a:pPr marL="0" indent="0">
                        <a:buFont typeface="Arial" panose="020B0604020202020204" pitchFamily="34" charset="0"/>
                        <a:buNone/>
                      </a:pPr>
                      <a:r>
                        <a:rPr lang="en-US" sz="2000" b="0" dirty="0">
                          <a:solidFill>
                            <a:schemeClr val="tx1"/>
                          </a:solidFill>
                        </a:rPr>
                        <a:t>each line</a:t>
                      </a:r>
                    </a:p>
                    <a:p>
                      <a:pPr marL="0" indent="0">
                        <a:buFont typeface="Arial" panose="020B0604020202020204" pitchFamily="34" charset="0"/>
                        <a:buNone/>
                      </a:pPr>
                      <a:r>
                        <a:rPr lang="en-US" sz="2000" b="0" dirty="0">
                          <a:solidFill>
                            <a:schemeClr val="tx1"/>
                          </a:solidFill>
                        </a:rPr>
                        <a:t>• Certifying entity website addresses will be linked to the IBC </a:t>
                      </a:r>
                    </a:p>
                    <a:p>
                      <a:pPr marL="0" indent="0">
                        <a:buFont typeface="Arial" panose="020B0604020202020204" pitchFamily="34" charset="0"/>
                        <a:buNone/>
                      </a:pPr>
                      <a:r>
                        <a:rPr lang="en-US" sz="2000" b="0" dirty="0">
                          <a:solidFill>
                            <a:schemeClr val="tx1"/>
                          </a:solidFill>
                        </a:rPr>
                        <a:t>name on the IBC Vendor Crosswalk so LEAs will have up-to-date </a:t>
                      </a:r>
                    </a:p>
                    <a:p>
                      <a:pPr marL="0" indent="0">
                        <a:buFont typeface="Arial" panose="020B0604020202020204" pitchFamily="34" charset="0"/>
                        <a:buNone/>
                      </a:pPr>
                      <a:r>
                        <a:rPr lang="en-US" sz="2000" b="0" dirty="0">
                          <a:solidFill>
                            <a:schemeClr val="tx1"/>
                          </a:solidFill>
                        </a:rPr>
                        <a:t>information regarding qualifications to sit for an exam, cost, </a:t>
                      </a:r>
                    </a:p>
                    <a:p>
                      <a:pPr marL="0" indent="0">
                        <a:buFont typeface="Arial" panose="020B0604020202020204" pitchFamily="34" charset="0"/>
                        <a:buNone/>
                      </a:pPr>
                      <a:r>
                        <a:rPr lang="en-US" sz="2000" b="0" dirty="0">
                          <a:solidFill>
                            <a:schemeClr val="tx1"/>
                          </a:solidFill>
                        </a:rPr>
                        <a:t>approved vendors, etc.</a:t>
                      </a:r>
                    </a:p>
                    <a:p>
                      <a:pPr marL="0" indent="0">
                        <a:buFont typeface="Arial" panose="020B0604020202020204" pitchFamily="34" charset="0"/>
                        <a:buNone/>
                      </a:pPr>
                      <a:r>
                        <a:rPr lang="en-US" sz="2000" b="0" dirty="0">
                          <a:solidFill>
                            <a:schemeClr val="tx1"/>
                          </a:solidFill>
                        </a:rPr>
                        <a:t>• It is the LEA's responsibility to review the IBC Certifying Entity </a:t>
                      </a:r>
                    </a:p>
                    <a:p>
                      <a:pPr marL="0" indent="0">
                        <a:buFont typeface="Arial" panose="020B0604020202020204" pitchFamily="34" charset="0"/>
                        <a:buNone/>
                      </a:pPr>
                      <a:r>
                        <a:rPr lang="en-US" sz="2000" b="0" dirty="0">
                          <a:solidFill>
                            <a:schemeClr val="tx1"/>
                          </a:solidFill>
                        </a:rPr>
                        <a:t>Crosswalk and certifying entities' websites to ensure compliance </a:t>
                      </a:r>
                    </a:p>
                    <a:p>
                      <a:pPr marL="0" indent="0">
                        <a:buFont typeface="Arial" panose="020B0604020202020204" pitchFamily="34" charset="0"/>
                        <a:buNone/>
                      </a:pPr>
                      <a:r>
                        <a:rPr lang="en-US" sz="2000" b="0" dirty="0">
                          <a:solidFill>
                            <a:schemeClr val="tx1"/>
                          </a:solidFill>
                        </a:rPr>
                        <a:t>annually</a:t>
                      </a:r>
                    </a:p>
                  </a:txBody>
                  <a:tcPr>
                    <a:solidFill>
                      <a:schemeClr val="bg2"/>
                    </a:solidFill>
                  </a:tcPr>
                </a:tc>
                <a:extLst>
                  <a:ext uri="{0D108BD9-81ED-4DB2-BD59-A6C34878D82A}">
                    <a16:rowId xmlns:a16="http://schemas.microsoft.com/office/drawing/2014/main" val="1283584761"/>
                  </a:ext>
                </a:extLst>
              </a:tr>
            </a:tbl>
          </a:graphicData>
        </a:graphic>
      </p:graphicFrame>
    </p:spTree>
    <p:extLst>
      <p:ext uri="{BB962C8B-B14F-4D97-AF65-F5344CB8AC3E}">
        <p14:creationId xmlns:p14="http://schemas.microsoft.com/office/powerpoint/2010/main" val="3254950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4FDADB-F23B-4CA7-9AFA-6D4560066EBA}"/>
              </a:ext>
            </a:extLst>
          </p:cNvPr>
          <p:cNvSpPr>
            <a:spLocks noGrp="1"/>
          </p:cNvSpPr>
          <p:nvPr>
            <p:ph type="title"/>
          </p:nvPr>
        </p:nvSpPr>
        <p:spPr/>
        <p:txBody>
          <a:bodyPr/>
          <a:lstStyle/>
          <a:p>
            <a:r>
              <a:rPr lang="en-US" sz="4000" b="1" dirty="0"/>
              <a:t>CCMR Accountability</a:t>
            </a:r>
          </a:p>
        </p:txBody>
      </p:sp>
      <p:sp>
        <p:nvSpPr>
          <p:cNvPr id="4" name="Slide Number Placeholder 3">
            <a:extLst>
              <a:ext uri="{FF2B5EF4-FFF2-40B4-BE49-F238E27FC236}">
                <a16:creationId xmlns:a16="http://schemas.microsoft.com/office/drawing/2014/main" id="{2DFC184F-7EF8-446E-AFDD-7D020A2DEF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8AB57-2DBE-44A3-AE96-942C49E954B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227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93A5A-295A-468C-895A-A5F8A271A417}"/>
              </a:ext>
            </a:extLst>
          </p:cNvPr>
          <p:cNvSpPr>
            <a:spLocks noGrp="1"/>
          </p:cNvSpPr>
          <p:nvPr>
            <p:ph type="title" idx="4294967295"/>
          </p:nvPr>
        </p:nvSpPr>
        <p:spPr>
          <a:xfrm>
            <a:off x="1916748" y="292266"/>
            <a:ext cx="9574212" cy="738187"/>
          </a:xfrm>
        </p:spPr>
        <p:txBody>
          <a:bodyPr anchor="ctr">
            <a:normAutofit/>
          </a:bodyPr>
          <a:lstStyle/>
          <a:p>
            <a:r>
              <a:rPr lang="en-US" sz="3100" dirty="0"/>
              <a:t>Updated CTE CCMR Indicators</a:t>
            </a:r>
          </a:p>
        </p:txBody>
      </p:sp>
      <p:sp>
        <p:nvSpPr>
          <p:cNvPr id="9" name="TextBox 8">
            <a:extLst>
              <a:ext uri="{FF2B5EF4-FFF2-40B4-BE49-F238E27FC236}">
                <a16:creationId xmlns:a16="http://schemas.microsoft.com/office/drawing/2014/main" id="{7769921D-C7AF-D865-61AA-D0DC94A3C2D0}"/>
              </a:ext>
            </a:extLst>
          </p:cNvPr>
          <p:cNvSpPr txBox="1"/>
          <p:nvPr/>
        </p:nvSpPr>
        <p:spPr>
          <a:xfrm>
            <a:off x="1257300" y="1579312"/>
            <a:ext cx="9258300" cy="4031873"/>
          </a:xfrm>
          <a:prstGeom prst="rect">
            <a:avLst/>
          </a:prstGeom>
          <a:noFill/>
        </p:spPr>
        <p:txBody>
          <a:bodyPr wrap="square">
            <a:spAutoFit/>
          </a:bodyPr>
          <a:lstStyle/>
          <a:p>
            <a:r>
              <a:rPr lang="en-US" sz="3200" b="1" dirty="0">
                <a:solidFill>
                  <a:srgbClr val="F16038"/>
                </a:solidFill>
              </a:rPr>
              <a:t>Updated Indicators</a:t>
            </a:r>
          </a:p>
          <a:p>
            <a:r>
              <a:rPr lang="en-US" sz="3200" dirty="0"/>
              <a:t>Incorporate programs of study as required by statute, in alignment with industry-based certifications.</a:t>
            </a:r>
          </a:p>
          <a:p>
            <a:endParaRPr lang="en-US" sz="3200" dirty="0"/>
          </a:p>
          <a:p>
            <a:r>
              <a:rPr lang="en-US" sz="3200" dirty="0"/>
              <a:t>• Refreshed IBC list will be available Fall of 2022.</a:t>
            </a:r>
          </a:p>
          <a:p>
            <a:r>
              <a:rPr lang="en-US" sz="3200" dirty="0"/>
              <a:t>• Phase-in for aligned programs of study course      Completers requirements is necessary to give schools time to adjust.</a:t>
            </a:r>
          </a:p>
        </p:txBody>
      </p:sp>
    </p:spTree>
    <p:extLst>
      <p:ext uri="{BB962C8B-B14F-4D97-AF65-F5344CB8AC3E}">
        <p14:creationId xmlns:p14="http://schemas.microsoft.com/office/powerpoint/2010/main" val="1437985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4FDADB-F23B-4CA7-9AFA-6D4560066EBA}"/>
              </a:ext>
            </a:extLst>
          </p:cNvPr>
          <p:cNvSpPr>
            <a:spLocks noGrp="1"/>
          </p:cNvSpPr>
          <p:nvPr>
            <p:ph type="title"/>
          </p:nvPr>
        </p:nvSpPr>
        <p:spPr/>
        <p:txBody>
          <a:bodyPr/>
          <a:lstStyle/>
          <a:p>
            <a:r>
              <a:rPr lang="en-US" sz="4000" b="1"/>
              <a:t>CTE Indicator Autocoding</a:t>
            </a:r>
          </a:p>
        </p:txBody>
      </p:sp>
      <p:sp>
        <p:nvSpPr>
          <p:cNvPr id="4" name="Slide Number Placeholder 3">
            <a:extLst>
              <a:ext uri="{FF2B5EF4-FFF2-40B4-BE49-F238E27FC236}">
                <a16:creationId xmlns:a16="http://schemas.microsoft.com/office/drawing/2014/main" id="{2DFC184F-7EF8-446E-AFDD-7D020A2DEF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8AB57-2DBE-44A3-AE96-942C49E954B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779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1873A-517F-4FB0-9D0B-11C634768AE0}"/>
              </a:ext>
            </a:extLst>
          </p:cNvPr>
          <p:cNvSpPr>
            <a:spLocks noGrp="1"/>
          </p:cNvSpPr>
          <p:nvPr>
            <p:ph type="title"/>
          </p:nvPr>
        </p:nvSpPr>
        <p:spPr>
          <a:xfrm>
            <a:off x="729752" y="254290"/>
            <a:ext cx="9597887" cy="710206"/>
          </a:xfrm>
        </p:spPr>
        <p:txBody>
          <a:bodyPr/>
          <a:lstStyle/>
          <a:p>
            <a:pPr algn="ctr"/>
            <a:r>
              <a:rPr lang="en-US" dirty="0">
                <a:latin typeface="+mn-lt"/>
                <a:cs typeface="Calibri"/>
              </a:rPr>
              <a:t>What is CTE Indicator Autocoding?</a:t>
            </a:r>
          </a:p>
        </p:txBody>
      </p:sp>
      <p:sp>
        <p:nvSpPr>
          <p:cNvPr id="6" name="Content Placeholder 5">
            <a:extLst>
              <a:ext uri="{FF2B5EF4-FFF2-40B4-BE49-F238E27FC236}">
                <a16:creationId xmlns:a16="http://schemas.microsoft.com/office/drawing/2014/main" id="{4B5BAC9B-F31E-49E7-BA96-39D70A81FEC0}"/>
              </a:ext>
            </a:extLst>
          </p:cNvPr>
          <p:cNvSpPr>
            <a:spLocks noGrp="1"/>
          </p:cNvSpPr>
          <p:nvPr>
            <p:ph sz="quarter" idx="13"/>
          </p:nvPr>
        </p:nvSpPr>
        <p:spPr>
          <a:xfrm>
            <a:off x="300990" y="1668077"/>
            <a:ext cx="5534025" cy="4603750"/>
          </a:xfrm>
        </p:spPr>
        <p:txBody>
          <a:bodyPr vert="horz" lIns="91440" tIns="45720" rIns="91440" bIns="45720" rtlCol="0" anchor="t">
            <a:normAutofit/>
          </a:bodyPr>
          <a:lstStyle/>
          <a:p>
            <a:pPr>
              <a:buClr>
                <a:srgbClr val="F16038"/>
              </a:buClr>
            </a:pPr>
            <a:r>
              <a:rPr lang="en-US" dirty="0">
                <a:latin typeface="+mn-lt"/>
                <a:cs typeface="Calibri"/>
              </a:rPr>
              <a:t>In 2020-2021 TEA began autocoding CTE indicators</a:t>
            </a:r>
          </a:p>
          <a:p>
            <a:pPr lvl="1">
              <a:buClr>
                <a:srgbClr val="F16038"/>
              </a:buClr>
            </a:pPr>
            <a:r>
              <a:rPr lang="en-US" dirty="0">
                <a:latin typeface="+mn-lt"/>
              </a:rPr>
              <a:t>Replaced district self-reported CTE indicator data</a:t>
            </a:r>
          </a:p>
          <a:p>
            <a:pPr lvl="1">
              <a:buClr>
                <a:srgbClr val="F16038"/>
              </a:buClr>
            </a:pPr>
            <a:r>
              <a:rPr lang="en-US" dirty="0">
                <a:latin typeface="+mn-lt"/>
              </a:rPr>
              <a:t>Created new set of codes</a:t>
            </a:r>
          </a:p>
          <a:p>
            <a:pPr lvl="1">
              <a:buClr>
                <a:srgbClr val="F16038"/>
              </a:buClr>
            </a:pPr>
            <a:r>
              <a:rPr lang="en-US" dirty="0">
                <a:latin typeface="+mn-lt"/>
              </a:rPr>
              <a:t>Utilized existing course completion data</a:t>
            </a:r>
          </a:p>
          <a:p>
            <a:pPr lvl="1">
              <a:buClr>
                <a:srgbClr val="F16038"/>
              </a:buClr>
            </a:pPr>
            <a:r>
              <a:rPr lang="en-US" dirty="0">
                <a:latin typeface="+mn-lt"/>
              </a:rPr>
              <a:t>Created look-up tables and logic</a:t>
            </a:r>
          </a:p>
          <a:p>
            <a:pPr lvl="1">
              <a:buClr>
                <a:srgbClr val="F16038"/>
              </a:buClr>
            </a:pPr>
            <a:r>
              <a:rPr lang="en-US" dirty="0">
                <a:latin typeface="+mn-lt"/>
              </a:rPr>
              <a:t>Used CTE indicators in state accountability and federal Perkins reporting</a:t>
            </a:r>
          </a:p>
        </p:txBody>
      </p:sp>
      <p:graphicFrame>
        <p:nvGraphicFramePr>
          <p:cNvPr id="7" name="Content Placeholder 6" descr="A graphic showing the auto-code process:&#10;summer submission, then programs of study course sequences, then auto code logic applied, then codes are auto calculated">
            <a:extLst>
              <a:ext uri="{FF2B5EF4-FFF2-40B4-BE49-F238E27FC236}">
                <a16:creationId xmlns:a16="http://schemas.microsoft.com/office/drawing/2014/main" id="{083F3308-6E25-4A06-B458-8F1B40C7AAD6}"/>
              </a:ext>
            </a:extLst>
          </p:cNvPr>
          <p:cNvGraphicFramePr>
            <a:graphicFrameLocks noGrp="1"/>
          </p:cNvGraphicFramePr>
          <p:nvPr>
            <p:ph idx="4294967295"/>
            <p:extLst>
              <p:ext uri="{D42A27DB-BD31-4B8C-83A1-F6EECF244321}">
                <p14:modId xmlns:p14="http://schemas.microsoft.com/office/powerpoint/2010/main" val="4217916818"/>
              </p:ext>
            </p:extLst>
          </p:nvPr>
        </p:nvGraphicFramePr>
        <p:xfrm>
          <a:off x="5835014" y="1565978"/>
          <a:ext cx="5880735" cy="4603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248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1873A-517F-4FB0-9D0B-11C634768AE0}"/>
              </a:ext>
            </a:extLst>
          </p:cNvPr>
          <p:cNvSpPr>
            <a:spLocks noGrp="1"/>
          </p:cNvSpPr>
          <p:nvPr>
            <p:ph type="title"/>
          </p:nvPr>
        </p:nvSpPr>
        <p:spPr/>
        <p:txBody>
          <a:bodyPr/>
          <a:lstStyle/>
          <a:p>
            <a:pPr algn="ctr"/>
            <a:r>
              <a:rPr lang="en-US" dirty="0">
                <a:latin typeface="+mn-lt"/>
                <a:cs typeface="Calibri"/>
              </a:rPr>
              <a:t>What are the Benefits of CTE Autocoding?</a:t>
            </a:r>
          </a:p>
        </p:txBody>
      </p:sp>
      <p:sp>
        <p:nvSpPr>
          <p:cNvPr id="6" name="Content Placeholder 5">
            <a:extLst>
              <a:ext uri="{FF2B5EF4-FFF2-40B4-BE49-F238E27FC236}">
                <a16:creationId xmlns:a16="http://schemas.microsoft.com/office/drawing/2014/main" id="{4B5BAC9B-F31E-49E7-BA96-39D70A81FEC0}"/>
              </a:ext>
            </a:extLst>
          </p:cNvPr>
          <p:cNvSpPr>
            <a:spLocks noGrp="1"/>
          </p:cNvSpPr>
          <p:nvPr>
            <p:ph sz="quarter" idx="13"/>
          </p:nvPr>
        </p:nvSpPr>
        <p:spPr>
          <a:xfrm>
            <a:off x="401320" y="1695768"/>
            <a:ext cx="5534025" cy="4603750"/>
          </a:xfrm>
        </p:spPr>
        <p:txBody>
          <a:bodyPr vert="horz" lIns="91440" tIns="45720" rIns="91440" bIns="45720" rtlCol="0" anchor="t">
            <a:noAutofit/>
          </a:bodyPr>
          <a:lstStyle/>
          <a:p>
            <a:r>
              <a:rPr lang="en-US" sz="2000" dirty="0">
                <a:latin typeface="+mn-lt"/>
              </a:rPr>
              <a:t>Workload reduction</a:t>
            </a:r>
          </a:p>
          <a:p>
            <a:pPr lvl="1"/>
            <a:r>
              <a:rPr lang="en-US" sz="2000" dirty="0">
                <a:latin typeface="+mn-lt"/>
              </a:rPr>
              <a:t>Reduced local staff time (local course completion documentation, student plans, course enrollment information)</a:t>
            </a:r>
          </a:p>
          <a:p>
            <a:pPr lvl="1"/>
            <a:r>
              <a:rPr lang="en-US" sz="2000" dirty="0">
                <a:latin typeface="+mn-lt"/>
              </a:rPr>
              <a:t>Shifted work from estimating CTE indicators to verifying CTE course completion data</a:t>
            </a:r>
          </a:p>
          <a:p>
            <a:r>
              <a:rPr lang="en-US" sz="2000" dirty="0">
                <a:latin typeface="+mn-lt"/>
              </a:rPr>
              <a:t>Equitable calculations</a:t>
            </a:r>
          </a:p>
          <a:p>
            <a:pPr lvl="1"/>
            <a:r>
              <a:rPr lang="en-US" sz="2000" dirty="0">
                <a:latin typeface="+mn-lt"/>
              </a:rPr>
              <a:t>Created uniformity for coding student status within districts and the state</a:t>
            </a:r>
          </a:p>
          <a:p>
            <a:r>
              <a:rPr lang="en-US" sz="2000" dirty="0">
                <a:latin typeface="+mn-lt"/>
              </a:rPr>
              <a:t>Portability</a:t>
            </a:r>
          </a:p>
          <a:p>
            <a:pPr lvl="1"/>
            <a:r>
              <a:rPr lang="en-US" sz="2000" dirty="0">
                <a:latin typeface="+mn-lt"/>
              </a:rPr>
              <a:t>Followed students that transferred within the state </a:t>
            </a:r>
          </a:p>
        </p:txBody>
      </p:sp>
      <p:pic>
        <p:nvPicPr>
          <p:cNvPr id="8" name="Content Placeholder 7" descr="two people looking at a computer">
            <a:extLst>
              <a:ext uri="{FF2B5EF4-FFF2-40B4-BE49-F238E27FC236}">
                <a16:creationId xmlns:a16="http://schemas.microsoft.com/office/drawing/2014/main" id="{13B59B5D-25D2-449C-BC0B-2DCB3BB36BEA}"/>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6178550" y="2015558"/>
            <a:ext cx="5384800" cy="3589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4248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4FDADB-F23B-4CA7-9AFA-6D4560066EBA}"/>
              </a:ext>
            </a:extLst>
          </p:cNvPr>
          <p:cNvSpPr>
            <a:spLocks noGrp="1"/>
          </p:cNvSpPr>
          <p:nvPr>
            <p:ph type="title"/>
          </p:nvPr>
        </p:nvSpPr>
        <p:spPr/>
        <p:txBody>
          <a:bodyPr/>
          <a:lstStyle/>
          <a:p>
            <a:r>
              <a:rPr lang="en-US" sz="4000" dirty="0"/>
              <a:t>CTE </a:t>
            </a:r>
            <a:r>
              <a:rPr lang="en-US" sz="4000" b="1" dirty="0"/>
              <a:t>Statewide Programs of Study</a:t>
            </a:r>
          </a:p>
        </p:txBody>
      </p:sp>
      <p:sp>
        <p:nvSpPr>
          <p:cNvPr id="4" name="Slide Number Placeholder 3">
            <a:extLst>
              <a:ext uri="{FF2B5EF4-FFF2-40B4-BE49-F238E27FC236}">
                <a16:creationId xmlns:a16="http://schemas.microsoft.com/office/drawing/2014/main" id="{2DFC184F-7EF8-446E-AFDD-7D020A2DEF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8AB57-2DBE-44A3-AE96-942C49E954B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04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A1A4EDF-67C7-4C54-97A8-1824BC97EE52}"/>
              </a:ext>
            </a:extLst>
          </p:cNvPr>
          <p:cNvSpPr>
            <a:spLocks noGrp="1"/>
          </p:cNvSpPr>
          <p:nvPr>
            <p:ph type="title"/>
          </p:nvPr>
        </p:nvSpPr>
        <p:spPr>
          <a:xfrm>
            <a:off x="1755913" y="196919"/>
            <a:ext cx="9597887" cy="710206"/>
          </a:xfrm>
        </p:spPr>
        <p:txBody>
          <a:bodyPr>
            <a:normAutofit/>
          </a:bodyPr>
          <a:lstStyle/>
          <a:p>
            <a:r>
              <a:rPr lang="en-US" dirty="0">
                <a:latin typeface="+mn-lt"/>
              </a:rPr>
              <a:t>What are the CTE Indicator Codes?</a:t>
            </a:r>
          </a:p>
        </p:txBody>
      </p:sp>
      <p:sp>
        <p:nvSpPr>
          <p:cNvPr id="11" name="Slide Number Placeholder 2">
            <a:extLst>
              <a:ext uri="{FF2B5EF4-FFF2-40B4-BE49-F238E27FC236}">
                <a16:creationId xmlns:a16="http://schemas.microsoft.com/office/drawing/2014/main" id="{9BC0617D-5817-4C9C-88C9-1D65FFD06482}"/>
              </a:ext>
            </a:extLst>
          </p:cNvPr>
          <p:cNvSpPr>
            <a:spLocks noGrp="1"/>
          </p:cNvSpPr>
          <p:nvPr>
            <p:ph type="sldNum" sz="quarter" idx="12"/>
          </p:nvPr>
        </p:nvSpPr>
        <p:spPr>
          <a:xfrm>
            <a:off x="8610600" y="6529137"/>
            <a:ext cx="2743200" cy="192338"/>
          </a:xfrm>
        </p:spPr>
        <p:txBody>
          <a:bodyPr/>
          <a:lstStyle/>
          <a:p>
            <a:pPr>
              <a:spcAft>
                <a:spcPts val="600"/>
              </a:spcAft>
            </a:pPr>
            <a:fld id="{0088AB57-2DBE-44A3-AE96-942C49E954BF}" type="slidenum">
              <a:rPr lang="en-US" smtClean="0"/>
              <a:pPr>
                <a:spcAft>
                  <a:spcPts val="600"/>
                </a:spcAft>
              </a:pPr>
              <a:t>20</a:t>
            </a:fld>
            <a:endParaRPr lang="en-US" dirty="0"/>
          </a:p>
        </p:txBody>
      </p:sp>
      <p:sp>
        <p:nvSpPr>
          <p:cNvPr id="2" name="Slide Number Placeholder 1" hidden="1">
            <a:extLst>
              <a:ext uri="{FF2B5EF4-FFF2-40B4-BE49-F238E27FC236}">
                <a16:creationId xmlns:a16="http://schemas.microsoft.com/office/drawing/2014/main" id="{9D2DC586-D508-4643-A709-6FF25F9679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088AB57-2DBE-44A3-AE96-942C49E954BF}" type="slidenum">
              <a:rPr kumimoji="0" lang="en-US" sz="1200" b="0" i="0" u="none" strike="noStrike" kern="1200" cap="none" spc="0" normalizeH="0" baseline="0" noProof="0" smtClean="0">
                <a:ln>
                  <a:noFill/>
                </a:ln>
                <a:solidFill>
                  <a:prstClr val="white"/>
                </a:solidFill>
                <a:effectLst/>
                <a:uLnTx/>
                <a:uFillTx/>
                <a:latin typeface="Open Sans" panose="020B0606030504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20</a:t>
            </a:fld>
            <a:endParaRPr kumimoji="0" lang="en-US" sz="1200" b="0" i="0" u="none" strike="noStrike" kern="1200" cap="none" spc="0" normalizeH="0" baseline="0" noProof="0" dirty="0">
              <a:ln>
                <a:noFill/>
              </a:ln>
              <a:solidFill>
                <a:prstClr val="white"/>
              </a:solidFill>
              <a:effectLst/>
              <a:uLnTx/>
              <a:uFillTx/>
              <a:latin typeface="Open Sans" panose="020B0606030504020204"/>
              <a:ea typeface="+mn-ea"/>
              <a:cs typeface="+mn-cs"/>
            </a:endParaRPr>
          </a:p>
        </p:txBody>
      </p:sp>
      <p:sp>
        <p:nvSpPr>
          <p:cNvPr id="3" name="TextBox 2">
            <a:extLst>
              <a:ext uri="{FF2B5EF4-FFF2-40B4-BE49-F238E27FC236}">
                <a16:creationId xmlns:a16="http://schemas.microsoft.com/office/drawing/2014/main" id="{48C4B5DF-769C-4ABA-96F2-BD10B88E0B3F}"/>
              </a:ext>
            </a:extLst>
          </p:cNvPr>
          <p:cNvSpPr txBox="1"/>
          <p:nvPr/>
        </p:nvSpPr>
        <p:spPr>
          <a:xfrm>
            <a:off x="2393879" y="6020656"/>
            <a:ext cx="8746164" cy="369332"/>
          </a:xfrm>
          <a:prstGeom prst="rect">
            <a:avLst/>
          </a:prstGeom>
          <a:noFill/>
        </p:spPr>
        <p:txBody>
          <a:bodyPr wrap="square" rtlCol="0">
            <a:spAutoFit/>
          </a:bodyPr>
          <a:lstStyle/>
          <a:p>
            <a:r>
              <a:rPr lang="en-US" dirty="0"/>
              <a:t>*Students do not have to pass courses to be coded as a Participant or Explorer</a:t>
            </a:r>
          </a:p>
        </p:txBody>
      </p:sp>
      <p:sp>
        <p:nvSpPr>
          <p:cNvPr id="5" name="Rectangle 4">
            <a:extLst>
              <a:ext uri="{FF2B5EF4-FFF2-40B4-BE49-F238E27FC236}">
                <a16:creationId xmlns:a16="http://schemas.microsoft.com/office/drawing/2014/main" id="{0A252F89-3D29-45F8-B2F1-F67633DAD946}"/>
              </a:ext>
              <a:ext uri="{C183D7F6-B498-43B3-948B-1728B52AA6E4}">
                <adec:decorative xmlns:adec="http://schemas.microsoft.com/office/drawing/2017/decorative" val="1"/>
              </a:ext>
            </a:extLst>
          </p:cNvPr>
          <p:cNvSpPr/>
          <p:nvPr/>
        </p:nvSpPr>
        <p:spPr>
          <a:xfrm>
            <a:off x="6943725" y="1441644"/>
            <a:ext cx="3752850" cy="44398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33EBAC5F-7F7B-7611-5557-85B225E679C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76877" y="986747"/>
            <a:ext cx="11360801" cy="5043957"/>
          </a:xfrm>
          <a:prstGeom prst="rect">
            <a:avLst/>
          </a:prstGeom>
        </p:spPr>
      </p:pic>
    </p:spTree>
    <p:extLst>
      <p:ext uri="{BB962C8B-B14F-4D97-AF65-F5344CB8AC3E}">
        <p14:creationId xmlns:p14="http://schemas.microsoft.com/office/powerpoint/2010/main" val="2225997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85315" y="286586"/>
            <a:ext cx="8921230" cy="628377"/>
          </a:xfrm>
          <a:prstGeom prst="rect">
            <a:avLst/>
          </a:prstGeom>
        </p:spPr>
        <p:txBody>
          <a:bodyPr vert="horz" wrap="square" lIns="0" tIns="12700" rIns="0" bIns="0" rtlCol="0">
            <a:spAutoFit/>
          </a:bodyPr>
          <a:lstStyle/>
          <a:p>
            <a:pPr marL="12700">
              <a:lnSpc>
                <a:spcPct val="100000"/>
              </a:lnSpc>
              <a:spcBef>
                <a:spcPts val="100"/>
              </a:spcBef>
            </a:pPr>
            <a:r>
              <a:rPr sz="4000" spc="-70" dirty="0">
                <a:latin typeface="+mn-lt"/>
              </a:rPr>
              <a:t>S</a:t>
            </a:r>
            <a:r>
              <a:rPr sz="4000" spc="-40" dirty="0">
                <a:latin typeface="+mn-lt"/>
              </a:rPr>
              <a:t>am</a:t>
            </a:r>
            <a:r>
              <a:rPr sz="4000" spc="-130" dirty="0">
                <a:latin typeface="+mn-lt"/>
              </a:rPr>
              <a:t>p</a:t>
            </a:r>
            <a:r>
              <a:rPr sz="4000" spc="-160" dirty="0">
                <a:latin typeface="+mn-lt"/>
              </a:rPr>
              <a:t>l</a:t>
            </a:r>
            <a:r>
              <a:rPr sz="4000" spc="-30" dirty="0">
                <a:latin typeface="+mn-lt"/>
              </a:rPr>
              <a:t>e</a:t>
            </a:r>
            <a:r>
              <a:rPr sz="4000" spc="-170" dirty="0">
                <a:latin typeface="+mn-lt"/>
              </a:rPr>
              <a:t> </a:t>
            </a:r>
            <a:r>
              <a:rPr sz="4000" spc="-95" dirty="0">
                <a:latin typeface="+mn-lt"/>
              </a:rPr>
              <a:t>o</a:t>
            </a:r>
            <a:r>
              <a:rPr sz="4000" spc="-165" dirty="0">
                <a:latin typeface="+mn-lt"/>
              </a:rPr>
              <a:t>f</a:t>
            </a:r>
            <a:r>
              <a:rPr sz="4000" spc="-195" dirty="0">
                <a:latin typeface="+mn-lt"/>
              </a:rPr>
              <a:t> </a:t>
            </a:r>
            <a:r>
              <a:rPr sz="4000" spc="-180" dirty="0">
                <a:latin typeface="+mn-lt"/>
              </a:rPr>
              <a:t>TSDS</a:t>
            </a:r>
            <a:r>
              <a:rPr sz="4000" spc="-195" dirty="0">
                <a:latin typeface="+mn-lt"/>
              </a:rPr>
              <a:t> </a:t>
            </a:r>
            <a:r>
              <a:rPr sz="4000" dirty="0">
                <a:latin typeface="+mn-lt"/>
              </a:rPr>
              <a:t>P</a:t>
            </a:r>
            <a:r>
              <a:rPr sz="4000" spc="-145" dirty="0">
                <a:latin typeface="+mn-lt"/>
              </a:rPr>
              <a:t>E</a:t>
            </a:r>
            <a:r>
              <a:rPr sz="4000" spc="-90" dirty="0">
                <a:latin typeface="+mn-lt"/>
              </a:rPr>
              <a:t>I</a:t>
            </a:r>
            <a:r>
              <a:rPr sz="4000" spc="45" dirty="0">
                <a:latin typeface="+mn-lt"/>
              </a:rPr>
              <a:t>M</a:t>
            </a:r>
            <a:r>
              <a:rPr sz="4000" spc="-70" dirty="0">
                <a:latin typeface="+mn-lt"/>
              </a:rPr>
              <a:t>S</a:t>
            </a:r>
            <a:r>
              <a:rPr sz="4000" spc="-170" dirty="0">
                <a:latin typeface="+mn-lt"/>
              </a:rPr>
              <a:t> </a:t>
            </a:r>
            <a:r>
              <a:rPr sz="4000" spc="-70" dirty="0">
                <a:latin typeface="+mn-lt"/>
              </a:rPr>
              <a:t>Data</a:t>
            </a:r>
            <a:r>
              <a:rPr sz="4000" spc="-185" dirty="0">
                <a:latin typeface="+mn-lt"/>
              </a:rPr>
              <a:t> </a:t>
            </a:r>
            <a:r>
              <a:rPr sz="4000" spc="-190" dirty="0">
                <a:latin typeface="+mn-lt"/>
              </a:rPr>
              <a:t>E</a:t>
            </a:r>
            <a:r>
              <a:rPr sz="4000" spc="-110" dirty="0">
                <a:latin typeface="+mn-lt"/>
              </a:rPr>
              <a:t>l</a:t>
            </a:r>
            <a:r>
              <a:rPr sz="4000" spc="-30" dirty="0">
                <a:latin typeface="+mn-lt"/>
              </a:rPr>
              <a:t>e</a:t>
            </a:r>
            <a:r>
              <a:rPr sz="4000" spc="-45" dirty="0">
                <a:latin typeface="+mn-lt"/>
              </a:rPr>
              <a:t>m</a:t>
            </a:r>
            <a:r>
              <a:rPr sz="4000" spc="-30" dirty="0">
                <a:latin typeface="+mn-lt"/>
              </a:rPr>
              <a:t>e</a:t>
            </a:r>
            <a:r>
              <a:rPr sz="4000" spc="-80" dirty="0">
                <a:latin typeface="+mn-lt"/>
              </a:rPr>
              <a:t>n</a:t>
            </a:r>
            <a:r>
              <a:rPr sz="4000" spc="-125" dirty="0">
                <a:latin typeface="+mn-lt"/>
              </a:rPr>
              <a:t>t</a:t>
            </a:r>
            <a:r>
              <a:rPr sz="4000" spc="-170" dirty="0">
                <a:latin typeface="+mn-lt"/>
              </a:rPr>
              <a:t>s </a:t>
            </a:r>
            <a:r>
              <a:rPr sz="4000" spc="-95" dirty="0">
                <a:latin typeface="+mn-lt"/>
              </a:rPr>
              <a:t>Us</a:t>
            </a:r>
            <a:r>
              <a:rPr sz="4000" spc="-80" dirty="0">
                <a:latin typeface="+mn-lt"/>
              </a:rPr>
              <a:t>e</a:t>
            </a:r>
            <a:r>
              <a:rPr sz="4000" spc="-125" dirty="0">
                <a:latin typeface="+mn-lt"/>
              </a:rPr>
              <a:t>d</a:t>
            </a:r>
          </a:p>
        </p:txBody>
      </p:sp>
      <p:graphicFrame>
        <p:nvGraphicFramePr>
          <p:cNvPr id="30" name="Diagram 29" descr="C022 SERVICE-ID&#10;Provides eight-digit codes and names to identify courses.&#10;&#10;C135 COURSE-SEQUENCE-CODE&#10;In order for the course to count in calculations, it must be  the last course in a sequence.&#10;&#10;C136 PASS/FAIL-CREDIT-  INDICATOR-CODE&#10;To count toward Concentrator/Completer status,  students must complete, pass, and receive credit.&#10;&#10;C220 PROGRAM-OF-STUDY-  CODE&#10;Provides code set and names for statewide and regional  programs of study.&#10;&#10;C227 STATE-CAREER-  CLUSTER-CODE&#10;Provides code set and names of state programs of study.">
            <a:extLst>
              <a:ext uri="{FF2B5EF4-FFF2-40B4-BE49-F238E27FC236}">
                <a16:creationId xmlns:a16="http://schemas.microsoft.com/office/drawing/2014/main" id="{D389176B-105E-E42F-3CE5-338FFDDD6DCB}"/>
              </a:ext>
            </a:extLst>
          </p:cNvPr>
          <p:cNvGraphicFramePr/>
          <p:nvPr>
            <p:extLst>
              <p:ext uri="{D42A27DB-BD31-4B8C-83A1-F6EECF244321}">
                <p14:modId xmlns:p14="http://schemas.microsoft.com/office/powerpoint/2010/main" val="3728569705"/>
              </p:ext>
            </p:extLst>
          </p:nvPr>
        </p:nvGraphicFramePr>
        <p:xfrm>
          <a:off x="328428" y="1552354"/>
          <a:ext cx="11535144" cy="4696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9790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34652" y="232190"/>
            <a:ext cx="8421370" cy="628377"/>
          </a:xfrm>
          <a:prstGeom prst="rect">
            <a:avLst/>
          </a:prstGeom>
        </p:spPr>
        <p:txBody>
          <a:bodyPr vert="horz" wrap="square" lIns="0" tIns="12700" rIns="0" bIns="0" rtlCol="0">
            <a:spAutoFit/>
          </a:bodyPr>
          <a:lstStyle/>
          <a:p>
            <a:pPr marL="12700">
              <a:lnSpc>
                <a:spcPct val="100000"/>
              </a:lnSpc>
              <a:spcBef>
                <a:spcPts val="100"/>
              </a:spcBef>
            </a:pPr>
            <a:r>
              <a:rPr lang="en-US" sz="4000" spc="-70" dirty="0">
                <a:latin typeface="+mj-lt"/>
              </a:rPr>
              <a:t>C135 COURSE-SEQUENCE-CODE </a:t>
            </a:r>
            <a:endParaRPr sz="4000" spc="-125" dirty="0">
              <a:latin typeface="+mj-lt"/>
            </a:endParaRPr>
          </a:p>
        </p:txBody>
      </p:sp>
      <p:sp>
        <p:nvSpPr>
          <p:cNvPr id="10" name="object 10"/>
          <p:cNvSpPr txBox="1"/>
          <p:nvPr/>
        </p:nvSpPr>
        <p:spPr>
          <a:xfrm>
            <a:off x="1168368" y="1621854"/>
            <a:ext cx="3123565" cy="698500"/>
          </a:xfrm>
          <a:prstGeom prst="rect">
            <a:avLst/>
          </a:prstGeom>
        </p:spPr>
        <p:txBody>
          <a:bodyPr vert="horz" wrap="square" lIns="0" tIns="13335" rIns="0" bIns="0" rtlCol="0">
            <a:spAutoFit/>
          </a:bodyPr>
          <a:lstStyle/>
          <a:p>
            <a:pPr algn="ctr">
              <a:lnSpc>
                <a:spcPts val="2645"/>
              </a:lnSpc>
              <a:spcBef>
                <a:spcPts val="105"/>
              </a:spcBef>
            </a:pPr>
            <a:r>
              <a:rPr sz="2300" spc="-10" dirty="0">
                <a:solidFill>
                  <a:srgbClr val="FFFFFF"/>
                </a:solidFill>
                <a:latin typeface="Calibri"/>
                <a:cs typeface="Calibri"/>
              </a:rPr>
              <a:t>C135</a:t>
            </a:r>
            <a:r>
              <a:rPr sz="2300" spc="-15" dirty="0">
                <a:solidFill>
                  <a:srgbClr val="FFFFFF"/>
                </a:solidFill>
                <a:latin typeface="Calibri"/>
                <a:cs typeface="Calibri"/>
              </a:rPr>
              <a:t> </a:t>
            </a:r>
            <a:r>
              <a:rPr sz="2300" spc="-10" dirty="0">
                <a:solidFill>
                  <a:srgbClr val="FFFFFF"/>
                </a:solidFill>
                <a:latin typeface="Calibri"/>
                <a:cs typeface="Calibri"/>
              </a:rPr>
              <a:t>COURSE-SEQUENCE-</a:t>
            </a:r>
            <a:endParaRPr sz="2300" dirty="0">
              <a:latin typeface="Calibri"/>
              <a:cs typeface="Calibri"/>
            </a:endParaRPr>
          </a:p>
          <a:p>
            <a:pPr marR="345440" algn="ctr">
              <a:lnSpc>
                <a:spcPts val="2645"/>
              </a:lnSpc>
            </a:pPr>
            <a:r>
              <a:rPr sz="2300" spc="-10" dirty="0">
                <a:solidFill>
                  <a:srgbClr val="FFFFFF"/>
                </a:solidFill>
                <a:latin typeface="Calibri"/>
                <a:cs typeface="Calibri"/>
              </a:rPr>
              <a:t>CODE</a:t>
            </a:r>
            <a:endParaRPr sz="2300" dirty="0">
              <a:latin typeface="Calibri"/>
              <a:cs typeface="Calibri"/>
            </a:endParaRPr>
          </a:p>
        </p:txBody>
      </p:sp>
      <p:sp>
        <p:nvSpPr>
          <p:cNvPr id="18" name="object 18"/>
          <p:cNvSpPr txBox="1"/>
          <p:nvPr/>
        </p:nvSpPr>
        <p:spPr>
          <a:xfrm>
            <a:off x="1183688" y="2489790"/>
            <a:ext cx="2990850" cy="698500"/>
          </a:xfrm>
          <a:prstGeom prst="rect">
            <a:avLst/>
          </a:prstGeom>
        </p:spPr>
        <p:txBody>
          <a:bodyPr vert="horz" wrap="square" lIns="0" tIns="48260" rIns="0" bIns="0" rtlCol="0">
            <a:spAutoFit/>
          </a:bodyPr>
          <a:lstStyle/>
          <a:p>
            <a:pPr marL="12700" marR="5080" indent="103505">
              <a:lnSpc>
                <a:spcPts val="2530"/>
              </a:lnSpc>
              <a:spcBef>
                <a:spcPts val="380"/>
              </a:spcBef>
            </a:pPr>
            <a:r>
              <a:rPr sz="2300" spc="-10" dirty="0">
                <a:solidFill>
                  <a:srgbClr val="FFFFFF"/>
                </a:solidFill>
                <a:latin typeface="Calibri"/>
                <a:cs typeface="Calibri"/>
              </a:rPr>
              <a:t>C136 </a:t>
            </a:r>
            <a:r>
              <a:rPr sz="2300" spc="-20" dirty="0">
                <a:solidFill>
                  <a:srgbClr val="FFFFFF"/>
                </a:solidFill>
                <a:latin typeface="Calibri"/>
                <a:cs typeface="Calibri"/>
              </a:rPr>
              <a:t>PASS/FAIL-CREDIT- </a:t>
            </a:r>
            <a:r>
              <a:rPr sz="2300" spc="-509" dirty="0">
                <a:solidFill>
                  <a:srgbClr val="FFFFFF"/>
                </a:solidFill>
                <a:latin typeface="Calibri"/>
                <a:cs typeface="Calibri"/>
              </a:rPr>
              <a:t> </a:t>
            </a:r>
            <a:r>
              <a:rPr sz="2300" spc="-25" dirty="0">
                <a:solidFill>
                  <a:srgbClr val="FFFFFF"/>
                </a:solidFill>
                <a:latin typeface="Calibri"/>
                <a:cs typeface="Calibri"/>
              </a:rPr>
              <a:t>INDICATOR-CODE</a:t>
            </a:r>
            <a:endParaRPr sz="2300" dirty="0">
              <a:latin typeface="Calibri"/>
              <a:cs typeface="Calibri"/>
            </a:endParaRPr>
          </a:p>
        </p:txBody>
      </p:sp>
      <p:sp>
        <p:nvSpPr>
          <p:cNvPr id="26" name="object 26"/>
          <p:cNvSpPr txBox="1"/>
          <p:nvPr/>
        </p:nvSpPr>
        <p:spPr>
          <a:xfrm>
            <a:off x="1064767" y="3357724"/>
            <a:ext cx="3331210" cy="698500"/>
          </a:xfrm>
          <a:prstGeom prst="rect">
            <a:avLst/>
          </a:prstGeom>
        </p:spPr>
        <p:txBody>
          <a:bodyPr vert="horz" wrap="square" lIns="0" tIns="48260" rIns="0" bIns="0" rtlCol="0">
            <a:spAutoFit/>
          </a:bodyPr>
          <a:lstStyle/>
          <a:p>
            <a:pPr marL="1330960" marR="5080" indent="-1318895">
              <a:lnSpc>
                <a:spcPts val="2530"/>
              </a:lnSpc>
              <a:spcBef>
                <a:spcPts val="380"/>
              </a:spcBef>
            </a:pPr>
            <a:r>
              <a:rPr sz="2300" spc="-10" dirty="0">
                <a:solidFill>
                  <a:srgbClr val="FFFFFF"/>
                </a:solidFill>
                <a:latin typeface="Calibri"/>
                <a:cs typeface="Calibri"/>
              </a:rPr>
              <a:t>C220</a:t>
            </a:r>
            <a:r>
              <a:rPr sz="2300" spc="-75" dirty="0">
                <a:solidFill>
                  <a:srgbClr val="FFFFFF"/>
                </a:solidFill>
                <a:latin typeface="Calibri"/>
                <a:cs typeface="Calibri"/>
              </a:rPr>
              <a:t> </a:t>
            </a:r>
            <a:r>
              <a:rPr sz="2300" spc="-5" dirty="0">
                <a:solidFill>
                  <a:srgbClr val="FFFFFF"/>
                </a:solidFill>
                <a:latin typeface="Calibri"/>
                <a:cs typeface="Calibri"/>
              </a:rPr>
              <a:t>PROGRAM-OF-STUDY- </a:t>
            </a:r>
            <a:r>
              <a:rPr sz="2300" spc="-505" dirty="0">
                <a:solidFill>
                  <a:srgbClr val="FFFFFF"/>
                </a:solidFill>
                <a:latin typeface="Calibri"/>
                <a:cs typeface="Calibri"/>
              </a:rPr>
              <a:t> </a:t>
            </a:r>
            <a:r>
              <a:rPr sz="2300" spc="-10" dirty="0">
                <a:solidFill>
                  <a:srgbClr val="FFFFFF"/>
                </a:solidFill>
                <a:latin typeface="Calibri"/>
                <a:cs typeface="Calibri"/>
              </a:rPr>
              <a:t>COD</a:t>
            </a:r>
            <a:endParaRPr sz="2300" dirty="0">
              <a:latin typeface="Calibri"/>
              <a:cs typeface="Calibri"/>
            </a:endParaRPr>
          </a:p>
        </p:txBody>
      </p:sp>
      <p:sp>
        <p:nvSpPr>
          <p:cNvPr id="34" name="object 34"/>
          <p:cNvSpPr txBox="1"/>
          <p:nvPr/>
        </p:nvSpPr>
        <p:spPr>
          <a:xfrm>
            <a:off x="1488439" y="4225659"/>
            <a:ext cx="2485390" cy="698500"/>
          </a:xfrm>
          <a:prstGeom prst="rect">
            <a:avLst/>
          </a:prstGeom>
        </p:spPr>
        <p:txBody>
          <a:bodyPr vert="horz" wrap="square" lIns="0" tIns="48260" rIns="0" bIns="0" rtlCol="0">
            <a:spAutoFit/>
          </a:bodyPr>
          <a:lstStyle/>
          <a:p>
            <a:pPr marL="342900" marR="5080" indent="-330835">
              <a:lnSpc>
                <a:spcPts val="2530"/>
              </a:lnSpc>
              <a:spcBef>
                <a:spcPts val="380"/>
              </a:spcBef>
            </a:pPr>
            <a:r>
              <a:rPr sz="2300" spc="-10" dirty="0">
                <a:solidFill>
                  <a:srgbClr val="FFFFFF"/>
                </a:solidFill>
                <a:latin typeface="Calibri"/>
                <a:cs typeface="Calibri"/>
              </a:rPr>
              <a:t>C227 </a:t>
            </a:r>
            <a:r>
              <a:rPr sz="2300" spc="-30" dirty="0">
                <a:solidFill>
                  <a:srgbClr val="FFFFFF"/>
                </a:solidFill>
                <a:latin typeface="Calibri"/>
                <a:cs typeface="Calibri"/>
              </a:rPr>
              <a:t>STATE-CAREER- </a:t>
            </a:r>
            <a:r>
              <a:rPr sz="2300" spc="-505" dirty="0">
                <a:solidFill>
                  <a:srgbClr val="FFFFFF"/>
                </a:solidFill>
                <a:latin typeface="Calibri"/>
                <a:cs typeface="Calibri"/>
              </a:rPr>
              <a:t> </a:t>
            </a:r>
            <a:r>
              <a:rPr sz="2300" spc="-10" dirty="0">
                <a:solidFill>
                  <a:srgbClr val="FFFFFF"/>
                </a:solidFill>
                <a:latin typeface="Calibri"/>
                <a:cs typeface="Calibri"/>
              </a:rPr>
              <a:t>CLUSTER-CODE</a:t>
            </a:r>
            <a:endParaRPr sz="2300" dirty="0">
              <a:latin typeface="Calibri"/>
              <a:cs typeface="Calibri"/>
            </a:endParaRPr>
          </a:p>
        </p:txBody>
      </p:sp>
      <p:pic>
        <p:nvPicPr>
          <p:cNvPr id="43" name="Picture 42">
            <a:extLst>
              <a:ext uri="{FF2B5EF4-FFF2-40B4-BE49-F238E27FC236}">
                <a16:creationId xmlns:a16="http://schemas.microsoft.com/office/drawing/2014/main" id="{37C2F8F6-6FEF-4D68-AB04-75E5B7AC2D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20697" y="1447800"/>
            <a:ext cx="4597476" cy="4847421"/>
          </a:xfrm>
          <a:prstGeom prst="rect">
            <a:avLst/>
          </a:prstGeom>
        </p:spPr>
      </p:pic>
    </p:spTree>
    <p:extLst>
      <p:ext uri="{BB962C8B-B14F-4D97-AF65-F5344CB8AC3E}">
        <p14:creationId xmlns:p14="http://schemas.microsoft.com/office/powerpoint/2010/main" val="454824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34652" y="236414"/>
            <a:ext cx="8421370" cy="628377"/>
          </a:xfrm>
          <a:prstGeom prst="rect">
            <a:avLst/>
          </a:prstGeom>
        </p:spPr>
        <p:txBody>
          <a:bodyPr vert="horz" wrap="square" lIns="0" tIns="12700" rIns="0" bIns="0" rtlCol="0">
            <a:spAutoFit/>
          </a:bodyPr>
          <a:lstStyle/>
          <a:p>
            <a:pPr marL="12700">
              <a:lnSpc>
                <a:spcPct val="100000"/>
              </a:lnSpc>
              <a:spcBef>
                <a:spcPts val="100"/>
              </a:spcBef>
            </a:pPr>
            <a:r>
              <a:rPr lang="en-US" sz="4000" spc="-70" dirty="0">
                <a:latin typeface="+mj-lt"/>
              </a:rPr>
              <a:t>C136 </a:t>
            </a:r>
            <a:r>
              <a:rPr lang="en-US" sz="4000" spc="-180" dirty="0">
                <a:latin typeface="+mj-lt"/>
              </a:rPr>
              <a:t>PASS/FAIL-CREDIT-INDICATOR-CODE</a:t>
            </a:r>
            <a:endParaRPr sz="4000" spc="-125" dirty="0">
              <a:latin typeface="+mj-lt"/>
            </a:endParaRPr>
          </a:p>
        </p:txBody>
      </p:sp>
      <p:sp>
        <p:nvSpPr>
          <p:cNvPr id="10" name="object 10"/>
          <p:cNvSpPr txBox="1"/>
          <p:nvPr/>
        </p:nvSpPr>
        <p:spPr>
          <a:xfrm>
            <a:off x="1168368" y="1621854"/>
            <a:ext cx="3123565" cy="698500"/>
          </a:xfrm>
          <a:prstGeom prst="rect">
            <a:avLst/>
          </a:prstGeom>
        </p:spPr>
        <p:txBody>
          <a:bodyPr vert="horz" wrap="square" lIns="0" tIns="13335" rIns="0" bIns="0" rtlCol="0">
            <a:spAutoFit/>
          </a:bodyPr>
          <a:lstStyle/>
          <a:p>
            <a:pPr algn="ctr">
              <a:lnSpc>
                <a:spcPts val="2645"/>
              </a:lnSpc>
              <a:spcBef>
                <a:spcPts val="105"/>
              </a:spcBef>
            </a:pPr>
            <a:r>
              <a:rPr sz="2300" spc="-10" dirty="0">
                <a:solidFill>
                  <a:srgbClr val="FFFFFF"/>
                </a:solidFill>
                <a:latin typeface="Calibri"/>
                <a:cs typeface="Calibri"/>
              </a:rPr>
              <a:t>C135</a:t>
            </a:r>
            <a:r>
              <a:rPr sz="2300" spc="-15" dirty="0">
                <a:solidFill>
                  <a:srgbClr val="FFFFFF"/>
                </a:solidFill>
                <a:latin typeface="Calibri"/>
                <a:cs typeface="Calibri"/>
              </a:rPr>
              <a:t> </a:t>
            </a:r>
            <a:r>
              <a:rPr sz="2300" spc="-10" dirty="0">
                <a:solidFill>
                  <a:srgbClr val="FFFFFF"/>
                </a:solidFill>
                <a:latin typeface="Calibri"/>
                <a:cs typeface="Calibri"/>
              </a:rPr>
              <a:t>COURSE-SEQUENCE-</a:t>
            </a:r>
            <a:endParaRPr sz="2300" dirty="0">
              <a:latin typeface="Calibri"/>
              <a:cs typeface="Calibri"/>
            </a:endParaRPr>
          </a:p>
          <a:p>
            <a:pPr marR="345440" algn="ctr">
              <a:lnSpc>
                <a:spcPts val="2645"/>
              </a:lnSpc>
            </a:pPr>
            <a:r>
              <a:rPr sz="2300" spc="-10" dirty="0">
                <a:solidFill>
                  <a:srgbClr val="FFFFFF"/>
                </a:solidFill>
                <a:latin typeface="Calibri"/>
                <a:cs typeface="Calibri"/>
              </a:rPr>
              <a:t>CODE</a:t>
            </a:r>
            <a:endParaRPr sz="2300" dirty="0">
              <a:latin typeface="Calibri"/>
              <a:cs typeface="Calibri"/>
            </a:endParaRPr>
          </a:p>
        </p:txBody>
      </p:sp>
      <p:sp>
        <p:nvSpPr>
          <p:cNvPr id="18" name="object 18"/>
          <p:cNvSpPr txBox="1"/>
          <p:nvPr/>
        </p:nvSpPr>
        <p:spPr>
          <a:xfrm>
            <a:off x="1183688" y="2489790"/>
            <a:ext cx="2990850" cy="698500"/>
          </a:xfrm>
          <a:prstGeom prst="rect">
            <a:avLst/>
          </a:prstGeom>
        </p:spPr>
        <p:txBody>
          <a:bodyPr vert="horz" wrap="square" lIns="0" tIns="48260" rIns="0" bIns="0" rtlCol="0">
            <a:spAutoFit/>
          </a:bodyPr>
          <a:lstStyle/>
          <a:p>
            <a:pPr marL="12700" marR="5080" indent="103505">
              <a:lnSpc>
                <a:spcPts val="2530"/>
              </a:lnSpc>
              <a:spcBef>
                <a:spcPts val="380"/>
              </a:spcBef>
            </a:pPr>
            <a:r>
              <a:rPr sz="2300" spc="-10" dirty="0">
                <a:solidFill>
                  <a:srgbClr val="FFFFFF"/>
                </a:solidFill>
                <a:latin typeface="Calibri"/>
                <a:cs typeface="Calibri"/>
              </a:rPr>
              <a:t>C136 </a:t>
            </a:r>
            <a:r>
              <a:rPr sz="2300" spc="-20" dirty="0">
                <a:solidFill>
                  <a:srgbClr val="FFFFFF"/>
                </a:solidFill>
                <a:latin typeface="Calibri"/>
                <a:cs typeface="Calibri"/>
              </a:rPr>
              <a:t>PASS/FAIL-CREDIT- </a:t>
            </a:r>
            <a:r>
              <a:rPr sz="2300" spc="-509" dirty="0">
                <a:solidFill>
                  <a:srgbClr val="FFFFFF"/>
                </a:solidFill>
                <a:latin typeface="Calibri"/>
                <a:cs typeface="Calibri"/>
              </a:rPr>
              <a:t> </a:t>
            </a:r>
            <a:r>
              <a:rPr sz="2300" spc="-25" dirty="0">
                <a:solidFill>
                  <a:srgbClr val="FFFFFF"/>
                </a:solidFill>
                <a:latin typeface="Calibri"/>
                <a:cs typeface="Calibri"/>
              </a:rPr>
              <a:t>INDICATOR-CODE</a:t>
            </a:r>
            <a:endParaRPr sz="2300" dirty="0">
              <a:latin typeface="Calibri"/>
              <a:cs typeface="Calibri"/>
            </a:endParaRPr>
          </a:p>
        </p:txBody>
      </p:sp>
      <p:sp>
        <p:nvSpPr>
          <p:cNvPr id="26" name="object 26"/>
          <p:cNvSpPr txBox="1"/>
          <p:nvPr/>
        </p:nvSpPr>
        <p:spPr>
          <a:xfrm>
            <a:off x="1064767" y="3357724"/>
            <a:ext cx="3331210" cy="698500"/>
          </a:xfrm>
          <a:prstGeom prst="rect">
            <a:avLst/>
          </a:prstGeom>
        </p:spPr>
        <p:txBody>
          <a:bodyPr vert="horz" wrap="square" lIns="0" tIns="48260" rIns="0" bIns="0" rtlCol="0">
            <a:spAutoFit/>
          </a:bodyPr>
          <a:lstStyle/>
          <a:p>
            <a:pPr marL="1330960" marR="5080" indent="-1318895">
              <a:lnSpc>
                <a:spcPts val="2530"/>
              </a:lnSpc>
              <a:spcBef>
                <a:spcPts val="380"/>
              </a:spcBef>
            </a:pPr>
            <a:r>
              <a:rPr sz="2300" spc="-10" dirty="0">
                <a:solidFill>
                  <a:srgbClr val="FFFFFF"/>
                </a:solidFill>
                <a:latin typeface="Calibri"/>
                <a:cs typeface="Calibri"/>
              </a:rPr>
              <a:t>C220</a:t>
            </a:r>
            <a:r>
              <a:rPr sz="2300" spc="-75" dirty="0">
                <a:solidFill>
                  <a:srgbClr val="FFFFFF"/>
                </a:solidFill>
                <a:latin typeface="Calibri"/>
                <a:cs typeface="Calibri"/>
              </a:rPr>
              <a:t> </a:t>
            </a:r>
            <a:r>
              <a:rPr sz="2300" spc="-5" dirty="0">
                <a:solidFill>
                  <a:srgbClr val="FFFFFF"/>
                </a:solidFill>
                <a:latin typeface="Calibri"/>
                <a:cs typeface="Calibri"/>
              </a:rPr>
              <a:t>PROGRAM-OF-STUDY- </a:t>
            </a:r>
            <a:r>
              <a:rPr sz="2300" spc="-505" dirty="0">
                <a:solidFill>
                  <a:srgbClr val="FFFFFF"/>
                </a:solidFill>
                <a:latin typeface="Calibri"/>
                <a:cs typeface="Calibri"/>
              </a:rPr>
              <a:t> </a:t>
            </a:r>
            <a:r>
              <a:rPr sz="2300" spc="-10" dirty="0">
                <a:solidFill>
                  <a:srgbClr val="FFFFFF"/>
                </a:solidFill>
                <a:latin typeface="Calibri"/>
                <a:cs typeface="Calibri"/>
              </a:rPr>
              <a:t>COD</a:t>
            </a:r>
            <a:endParaRPr sz="2300" dirty="0">
              <a:latin typeface="Calibri"/>
              <a:cs typeface="Calibri"/>
            </a:endParaRPr>
          </a:p>
        </p:txBody>
      </p:sp>
      <p:sp>
        <p:nvSpPr>
          <p:cNvPr id="34" name="object 34"/>
          <p:cNvSpPr txBox="1"/>
          <p:nvPr/>
        </p:nvSpPr>
        <p:spPr>
          <a:xfrm>
            <a:off x="1488439" y="4225659"/>
            <a:ext cx="2485390" cy="698500"/>
          </a:xfrm>
          <a:prstGeom prst="rect">
            <a:avLst/>
          </a:prstGeom>
        </p:spPr>
        <p:txBody>
          <a:bodyPr vert="horz" wrap="square" lIns="0" tIns="48260" rIns="0" bIns="0" rtlCol="0">
            <a:spAutoFit/>
          </a:bodyPr>
          <a:lstStyle/>
          <a:p>
            <a:pPr marL="342900" marR="5080" indent="-330835">
              <a:lnSpc>
                <a:spcPts val="2530"/>
              </a:lnSpc>
              <a:spcBef>
                <a:spcPts val="380"/>
              </a:spcBef>
            </a:pPr>
            <a:r>
              <a:rPr sz="2300" spc="-10" dirty="0">
                <a:solidFill>
                  <a:srgbClr val="FFFFFF"/>
                </a:solidFill>
                <a:latin typeface="Calibri"/>
                <a:cs typeface="Calibri"/>
              </a:rPr>
              <a:t>C227 </a:t>
            </a:r>
            <a:r>
              <a:rPr sz="2300" spc="-30" dirty="0">
                <a:solidFill>
                  <a:srgbClr val="FFFFFF"/>
                </a:solidFill>
                <a:latin typeface="Calibri"/>
                <a:cs typeface="Calibri"/>
              </a:rPr>
              <a:t>STATE-CAREER- </a:t>
            </a:r>
            <a:r>
              <a:rPr sz="2300" spc="-505" dirty="0">
                <a:solidFill>
                  <a:srgbClr val="FFFFFF"/>
                </a:solidFill>
                <a:latin typeface="Calibri"/>
                <a:cs typeface="Calibri"/>
              </a:rPr>
              <a:t> </a:t>
            </a:r>
            <a:r>
              <a:rPr sz="2300" spc="-10" dirty="0">
                <a:solidFill>
                  <a:srgbClr val="FFFFFF"/>
                </a:solidFill>
                <a:latin typeface="Calibri"/>
                <a:cs typeface="Calibri"/>
              </a:rPr>
              <a:t>CLUSTER-CODE</a:t>
            </a:r>
            <a:endParaRPr sz="2300" dirty="0">
              <a:latin typeface="Calibri"/>
              <a:cs typeface="Calibri"/>
            </a:endParaRPr>
          </a:p>
        </p:txBody>
      </p:sp>
      <p:sp>
        <p:nvSpPr>
          <p:cNvPr id="42" name="object 42"/>
          <p:cNvSpPr txBox="1"/>
          <p:nvPr/>
        </p:nvSpPr>
        <p:spPr>
          <a:xfrm>
            <a:off x="1305528" y="5093594"/>
            <a:ext cx="2851150" cy="698500"/>
          </a:xfrm>
          <a:prstGeom prst="rect">
            <a:avLst/>
          </a:prstGeom>
        </p:spPr>
        <p:txBody>
          <a:bodyPr vert="horz" wrap="square" lIns="0" tIns="48260" rIns="0" bIns="0" rtlCol="0">
            <a:spAutoFit/>
          </a:bodyPr>
          <a:lstStyle/>
          <a:p>
            <a:pPr marL="525780" marR="5080" indent="-513715">
              <a:lnSpc>
                <a:spcPts val="2530"/>
              </a:lnSpc>
              <a:spcBef>
                <a:spcPts val="380"/>
              </a:spcBef>
            </a:pPr>
            <a:r>
              <a:rPr sz="2300" spc="-10" dirty="0">
                <a:solidFill>
                  <a:srgbClr val="FFFFFF"/>
                </a:solidFill>
                <a:latin typeface="Calibri"/>
                <a:cs typeface="Calibri"/>
              </a:rPr>
              <a:t>C228</a:t>
            </a:r>
            <a:r>
              <a:rPr sz="2300" spc="-75" dirty="0">
                <a:solidFill>
                  <a:srgbClr val="FFFFFF"/>
                </a:solidFill>
                <a:latin typeface="Calibri"/>
                <a:cs typeface="Calibri"/>
              </a:rPr>
              <a:t> </a:t>
            </a:r>
            <a:r>
              <a:rPr sz="2300" dirty="0">
                <a:solidFill>
                  <a:srgbClr val="FFFFFF"/>
                </a:solidFill>
                <a:latin typeface="Calibri"/>
                <a:cs typeface="Calibri"/>
              </a:rPr>
              <a:t>FEDERAL-CREER- </a:t>
            </a:r>
            <a:r>
              <a:rPr sz="2300" spc="-505" dirty="0">
                <a:solidFill>
                  <a:srgbClr val="FFFFFF"/>
                </a:solidFill>
                <a:latin typeface="Calibri"/>
                <a:cs typeface="Calibri"/>
              </a:rPr>
              <a:t> </a:t>
            </a:r>
            <a:r>
              <a:rPr sz="2300" spc="-10" dirty="0">
                <a:solidFill>
                  <a:srgbClr val="FFFFFF"/>
                </a:solidFill>
                <a:latin typeface="Calibri"/>
                <a:cs typeface="Calibri"/>
              </a:rPr>
              <a:t>CLUSTER-CODE</a:t>
            </a:r>
            <a:endParaRPr sz="2300" dirty="0">
              <a:latin typeface="Calibri"/>
              <a:cs typeface="Calibri"/>
            </a:endParaRPr>
          </a:p>
        </p:txBody>
      </p:sp>
      <p:pic>
        <p:nvPicPr>
          <p:cNvPr id="3" name="Picture 2">
            <a:extLst>
              <a:ext uri="{FF2B5EF4-FFF2-40B4-BE49-F238E27FC236}">
                <a16:creationId xmlns:a16="http://schemas.microsoft.com/office/drawing/2014/main" id="{BCAC1387-E6C0-4539-8150-79E0FD6A8D8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3938" y="1524000"/>
            <a:ext cx="11904123" cy="4702746"/>
          </a:xfrm>
          <a:prstGeom prst="rect">
            <a:avLst/>
          </a:prstGeom>
        </p:spPr>
      </p:pic>
    </p:spTree>
    <p:extLst>
      <p:ext uri="{BB962C8B-B14F-4D97-AF65-F5344CB8AC3E}">
        <p14:creationId xmlns:p14="http://schemas.microsoft.com/office/powerpoint/2010/main" val="1888372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0" y="3355343"/>
            <a:ext cx="12192000" cy="629018"/>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p:spPr>
        <p:txBody>
          <a:bodyPr vert="horz" wrap="square" lIns="0" tIns="13335" rIns="0" bIns="0" rtlCol="0">
            <a:spAutoFit/>
          </a:bodyPr>
          <a:lstStyle/>
          <a:p>
            <a:pPr marL="12700" algn="ctr">
              <a:lnSpc>
                <a:spcPct val="100000"/>
              </a:lnSpc>
              <a:spcBef>
                <a:spcPts val="105"/>
              </a:spcBef>
            </a:pPr>
            <a:r>
              <a:rPr lang="en-US" sz="4000" spc="-10" dirty="0">
                <a:solidFill>
                  <a:srgbClr val="FFFFFF"/>
                </a:solidFill>
                <a:latin typeface="Calibri"/>
                <a:cs typeface="Calibri"/>
              </a:rPr>
              <a:t>New CTE Calculations</a:t>
            </a:r>
            <a:endParaRPr sz="4000" dirty="0">
              <a:latin typeface="Calibri"/>
              <a:cs typeface="Calibri"/>
            </a:endParaRPr>
          </a:p>
        </p:txBody>
      </p:sp>
    </p:spTree>
    <p:extLst>
      <p:ext uri="{BB962C8B-B14F-4D97-AF65-F5344CB8AC3E}">
        <p14:creationId xmlns:p14="http://schemas.microsoft.com/office/powerpoint/2010/main" val="3029625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37CFD-9197-4FDB-B8E7-0C6AEB80572B}"/>
              </a:ext>
            </a:extLst>
          </p:cNvPr>
          <p:cNvSpPr>
            <a:spLocks noGrp="1"/>
          </p:cNvSpPr>
          <p:nvPr>
            <p:ph type="title"/>
          </p:nvPr>
        </p:nvSpPr>
        <p:spPr>
          <a:xfrm>
            <a:off x="1769806" y="274638"/>
            <a:ext cx="9431594" cy="797078"/>
          </a:xfrm>
        </p:spPr>
        <p:txBody>
          <a:bodyPr>
            <a:normAutofit/>
          </a:bodyPr>
          <a:lstStyle/>
          <a:p>
            <a:r>
              <a:rPr lang="en-US" b="1" dirty="0">
                <a:latin typeface="+mj-lt"/>
                <a:cs typeface="Arial" panose="020B0604020202020204" pitchFamily="34" charset="0"/>
              </a:rPr>
              <a:t>CTE </a:t>
            </a:r>
            <a:r>
              <a:rPr lang="en-US" dirty="0">
                <a:latin typeface="+mj-lt"/>
                <a:cs typeface="Arial" panose="020B0604020202020204" pitchFamily="34" charset="0"/>
              </a:rPr>
              <a:t>Weighted</a:t>
            </a:r>
            <a:r>
              <a:rPr lang="en-US" b="1" dirty="0">
                <a:latin typeface="+mj-lt"/>
                <a:cs typeface="Arial" panose="020B0604020202020204" pitchFamily="34" charset="0"/>
              </a:rPr>
              <a:t> Funding </a:t>
            </a:r>
            <a:r>
              <a:rPr lang="en-US" dirty="0">
                <a:latin typeface="+mj-lt"/>
                <a:cs typeface="Arial" panose="020B0604020202020204" pitchFamily="34" charset="0"/>
              </a:rPr>
              <a:t>Survey</a:t>
            </a:r>
            <a:endParaRPr lang="en-US" b="1" dirty="0">
              <a:latin typeface="+mj-lt"/>
              <a:cs typeface="Arial" panose="020B0604020202020204" pitchFamily="34" charset="0"/>
            </a:endParaRPr>
          </a:p>
        </p:txBody>
      </p:sp>
      <p:sp>
        <p:nvSpPr>
          <p:cNvPr id="3" name="Content Placeholder 2">
            <a:extLst>
              <a:ext uri="{FF2B5EF4-FFF2-40B4-BE49-F238E27FC236}">
                <a16:creationId xmlns:a16="http://schemas.microsoft.com/office/drawing/2014/main" id="{7F328951-0E20-4E63-9077-26267ED4C778}"/>
              </a:ext>
            </a:extLst>
          </p:cNvPr>
          <p:cNvSpPr>
            <a:spLocks noGrp="1"/>
          </p:cNvSpPr>
          <p:nvPr>
            <p:ph sz="half" idx="10"/>
          </p:nvPr>
        </p:nvSpPr>
        <p:spPr>
          <a:xfrm>
            <a:off x="6096000" y="1600995"/>
            <a:ext cx="4724400" cy="4571999"/>
          </a:xfrm>
        </p:spPr>
        <p:txBody>
          <a:bodyPr>
            <a:normAutofit/>
          </a:bodyPr>
          <a:lstStyle/>
          <a:p>
            <a:pPr marL="0" indent="0">
              <a:buNone/>
            </a:pPr>
            <a:r>
              <a:rPr lang="en-US" sz="3600" dirty="0">
                <a:latin typeface="+mn-lt"/>
                <a:cs typeface="Arial" panose="020B0604020202020204" pitchFamily="34" charset="0"/>
              </a:rPr>
              <a:t>The first step in calculating CTE FTEs is adding up each student’s V-codes.</a:t>
            </a:r>
          </a:p>
          <a:p>
            <a:pPr marL="0" indent="0">
              <a:buNone/>
            </a:pPr>
            <a:endParaRPr lang="en-US" sz="3600" dirty="0">
              <a:latin typeface="+mn-lt"/>
              <a:cs typeface="Arial" panose="020B0604020202020204" pitchFamily="34" charset="0"/>
            </a:endParaRPr>
          </a:p>
          <a:p>
            <a:pPr marL="514350" indent="-514350">
              <a:buFont typeface="+mj-lt"/>
              <a:buAutoNum type="alphaUcPeriod"/>
            </a:pPr>
            <a:r>
              <a:rPr lang="en-US" sz="3600" dirty="0">
                <a:latin typeface="+mn-lt"/>
                <a:cs typeface="Arial" panose="020B0604020202020204" pitchFamily="34" charset="0"/>
              </a:rPr>
              <a:t>True</a:t>
            </a:r>
          </a:p>
          <a:p>
            <a:pPr marL="514350" indent="-514350">
              <a:buFont typeface="+mj-lt"/>
              <a:buAutoNum type="alphaUcPeriod"/>
            </a:pPr>
            <a:r>
              <a:rPr lang="en-US" sz="3600" dirty="0">
                <a:latin typeface="+mn-lt"/>
                <a:cs typeface="Arial" panose="020B0604020202020204" pitchFamily="34" charset="0"/>
              </a:rPr>
              <a:t>False</a:t>
            </a:r>
          </a:p>
          <a:p>
            <a:endParaRPr lang="en-US"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3582616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a:solidFill>
                  <a:schemeClr val="accent1"/>
                </a:solidFill>
                <a:latin typeface="+mj-lt"/>
              </a:rPr>
              <a:t>Why is this important?</a:t>
            </a:r>
          </a:p>
        </p:txBody>
      </p:sp>
      <p:sp>
        <p:nvSpPr>
          <p:cNvPr id="5" name="Slide Number Placeholder 4">
            <a:extLst>
              <a:ext uri="{FF2B5EF4-FFF2-40B4-BE49-F238E27FC236}">
                <a16:creationId xmlns:a16="http://schemas.microsoft.com/office/drawing/2014/main" id="{B8D2BE9D-75A5-4651-BA02-F86EE7D13CC2}"/>
              </a:ext>
            </a:extLst>
          </p:cNvPr>
          <p:cNvSpPr>
            <a:spLocks noGrp="1"/>
          </p:cNvSpPr>
          <p:nvPr>
            <p:ph type="sldNum" sz="quarter" idx="12"/>
          </p:nvPr>
        </p:nvSpPr>
        <p:spPr/>
        <p:txBody>
          <a:bodyPr anchor="ctr">
            <a:normAutofit fontScale="92500" lnSpcReduction="20000"/>
          </a:bodyPr>
          <a:lstStyle/>
          <a:p>
            <a:pPr>
              <a:spcAft>
                <a:spcPts val="600"/>
              </a:spcAft>
              <a:defRPr/>
            </a:pPr>
            <a:fld id="{25037DA4-2335-4A87-8586-64B2BAB08211}" type="slidenum">
              <a:rPr lang="en-US" sz="900">
                <a:solidFill>
                  <a:prstClr val="black">
                    <a:lumMod val="50000"/>
                    <a:lumOff val="50000"/>
                  </a:prstClr>
                </a:solidFill>
                <a:latin typeface="Calibri" panose="020F0502020204030204"/>
              </a:rPr>
              <a:pPr>
                <a:spcAft>
                  <a:spcPts val="600"/>
                </a:spcAft>
                <a:defRPr/>
              </a:pPr>
              <a:t>26</a:t>
            </a:fld>
            <a:endParaRPr lang="en-US" sz="900" dirty="0">
              <a:solidFill>
                <a:prstClr val="black">
                  <a:lumMod val="50000"/>
                  <a:lumOff val="50000"/>
                </a:prstClr>
              </a:solidFill>
              <a:latin typeface="Calibri" panose="020F0502020204030204"/>
            </a:endParaRPr>
          </a:p>
        </p:txBody>
      </p:sp>
      <p:sp>
        <p:nvSpPr>
          <p:cNvPr id="4" name="Content Placeholder 3"/>
          <p:cNvSpPr>
            <a:spLocks noGrp="1"/>
          </p:cNvSpPr>
          <p:nvPr>
            <p:ph idx="4294967295"/>
          </p:nvPr>
        </p:nvSpPr>
        <p:spPr>
          <a:xfrm>
            <a:off x="796413" y="1379743"/>
            <a:ext cx="10557387" cy="4351337"/>
          </a:xfrm>
        </p:spPr>
        <p:txBody>
          <a:bodyPr lIns="91440" tIns="45720" rIns="91440" bIns="45720" anchor="t">
            <a:normAutofit/>
          </a:bodyPr>
          <a:lstStyle/>
          <a:p>
            <a:pPr marL="0" indent="0">
              <a:buClr>
                <a:schemeClr val="accent1">
                  <a:lumMod val="75000"/>
                </a:schemeClr>
              </a:buClr>
              <a:buSzPct val="70000"/>
              <a:buNone/>
            </a:pPr>
            <a:r>
              <a:rPr lang="en-US" sz="3600" dirty="0">
                <a:highlight>
                  <a:srgbClr val="FFFFFF"/>
                </a:highlight>
                <a:latin typeface="+mn-lt"/>
              </a:rPr>
              <a:t>House Bill 1525 changed the calculations for Career and Technical Education funding.</a:t>
            </a:r>
          </a:p>
          <a:p>
            <a:pPr marL="0" indent="0">
              <a:buClr>
                <a:schemeClr val="accent1">
                  <a:lumMod val="75000"/>
                </a:schemeClr>
              </a:buClr>
              <a:buSzPct val="70000"/>
              <a:buNone/>
            </a:pPr>
            <a:endParaRPr lang="en-US" dirty="0">
              <a:highlight>
                <a:srgbClr val="FFFFFF"/>
              </a:highlight>
              <a:latin typeface="+mn-lt"/>
            </a:endParaRPr>
          </a:p>
          <a:p>
            <a:pPr marL="1028700" lvl="1" indent="-342900">
              <a:buClrTx/>
              <a:buSzPct val="70000"/>
              <a:buFont typeface="Arial" panose="020B0604020202020204" pitchFamily="34" charset="0"/>
              <a:buChar char="•"/>
            </a:pPr>
            <a:r>
              <a:rPr lang="en-US" sz="3200" dirty="0">
                <a:highlight>
                  <a:srgbClr val="FFFFFF"/>
                </a:highlight>
                <a:latin typeface="+mn-lt"/>
              </a:rPr>
              <a:t>What has </a:t>
            </a:r>
            <a:r>
              <a:rPr lang="en-US" sz="3200" b="1" dirty="0">
                <a:highlight>
                  <a:srgbClr val="FFFFFF"/>
                </a:highlight>
                <a:latin typeface="+mn-lt"/>
              </a:rPr>
              <a:t>not</a:t>
            </a:r>
            <a:r>
              <a:rPr lang="en-US" sz="3200" dirty="0">
                <a:highlight>
                  <a:srgbClr val="FFFFFF"/>
                </a:highlight>
                <a:latin typeface="+mn-lt"/>
              </a:rPr>
              <a:t> changed?</a:t>
            </a:r>
          </a:p>
          <a:p>
            <a:pPr marL="1028700" lvl="1" indent="-342900">
              <a:buClrTx/>
              <a:buSzPct val="70000"/>
              <a:buFont typeface="Arial" panose="020B0604020202020204" pitchFamily="34" charset="0"/>
              <a:buChar char="•"/>
            </a:pPr>
            <a:r>
              <a:rPr lang="en-US" sz="3200" dirty="0">
                <a:highlight>
                  <a:srgbClr val="FFFFFF"/>
                </a:highlight>
                <a:latin typeface="+mn-lt"/>
              </a:rPr>
              <a:t>What has changed?</a:t>
            </a:r>
          </a:p>
          <a:p>
            <a:pPr marL="1028700" lvl="1" indent="-342900">
              <a:buClrTx/>
              <a:buSzPct val="70000"/>
              <a:buFont typeface="Arial" panose="020B0604020202020204" pitchFamily="34" charset="0"/>
              <a:buChar char="•"/>
            </a:pPr>
            <a:r>
              <a:rPr lang="en-US" sz="3200" dirty="0">
                <a:highlight>
                  <a:srgbClr val="FFFFFF"/>
                </a:highlight>
                <a:latin typeface="+mn-lt"/>
              </a:rPr>
              <a:t>Updates to TSDS PEIMS reports</a:t>
            </a:r>
          </a:p>
          <a:p>
            <a:pPr marL="1028700" lvl="1" indent="-342900">
              <a:buClr>
                <a:schemeClr val="accent1">
                  <a:lumMod val="75000"/>
                </a:schemeClr>
              </a:buClr>
              <a:buSzPct val="70000"/>
              <a:buFont typeface="Arial" panose="020B0604020202020204" pitchFamily="34" charset="0"/>
              <a:buChar char="•"/>
            </a:pPr>
            <a:endParaRPr lang="en-US" sz="2300" dirty="0">
              <a:solidFill>
                <a:schemeClr val="accent1">
                  <a:lumMod val="75000"/>
                </a:schemeClr>
              </a:solidFill>
              <a:highlight>
                <a:srgbClr val="FFFFFF"/>
              </a:highlight>
              <a:latin typeface="+mn-lt"/>
            </a:endParaRPr>
          </a:p>
          <a:p>
            <a:pPr marL="809625" lvl="1" indent="-466725">
              <a:buClr>
                <a:schemeClr val="accent1">
                  <a:lumMod val="75000"/>
                </a:schemeClr>
              </a:buClr>
              <a:buSzPct val="70000"/>
              <a:buFont typeface="Wingdings" panose="05000000000000000000" pitchFamily="2" charset="2"/>
              <a:buChar char="q"/>
            </a:pPr>
            <a:endParaRPr lang="en-US" sz="2500" dirty="0">
              <a:solidFill>
                <a:schemeClr val="accent1">
                  <a:lumMod val="75000"/>
                </a:schemeClr>
              </a:solidFill>
              <a:highlight>
                <a:srgbClr val="FFFFFF"/>
              </a:highlight>
              <a:latin typeface="+mn-lt"/>
            </a:endParaRPr>
          </a:p>
          <a:p>
            <a:pPr marL="466725" indent="-466725">
              <a:buClr>
                <a:schemeClr val="accent1">
                  <a:lumMod val="75000"/>
                </a:schemeClr>
              </a:buClr>
              <a:buSzPct val="70000"/>
              <a:buFont typeface="Wingdings" panose="05000000000000000000" pitchFamily="2" charset="2"/>
              <a:buChar char="q"/>
            </a:pPr>
            <a:endParaRPr lang="en-US" u="sng" dirty="0">
              <a:solidFill>
                <a:schemeClr val="accent1">
                  <a:lumMod val="75000"/>
                </a:schemeClr>
              </a:solidFill>
              <a:highlight>
                <a:srgbClr val="FFFFFF"/>
              </a:highlight>
              <a:latin typeface="Tw Cen MT"/>
              <a:hlinkClick r:id="" action="ppaction://noaction">
                <a:extLst>
                  <a:ext uri="{A12FA001-AC4F-418D-AE19-62706E023703}">
                    <ahyp:hlinkClr xmlns:ahyp="http://schemas.microsoft.com/office/drawing/2018/hyperlinkcolor" val="tx"/>
                  </a:ext>
                </a:extLst>
              </a:hlinkClick>
            </a:endParaRPr>
          </a:p>
          <a:p>
            <a:pPr marL="0" indent="0">
              <a:buClr>
                <a:schemeClr val="accent1">
                  <a:lumMod val="75000"/>
                </a:schemeClr>
              </a:buClr>
              <a:buSzPct val="70000"/>
              <a:buNone/>
            </a:pPr>
            <a:endParaRPr lang="en-US" sz="1200" u="sng" dirty="0">
              <a:solidFill>
                <a:schemeClr val="accent1">
                  <a:lumMod val="75000"/>
                </a:schemeClr>
              </a:solidFill>
              <a:highlight>
                <a:srgbClr val="FFFFFF"/>
              </a:highlight>
              <a:latin typeface="Tw Cen MT" panose="020B0602020104020603" pitchFamily="34" charset="0"/>
              <a:hlinkClick r:id="" action="ppaction://noaction">
                <a:extLst>
                  <a:ext uri="{A12FA001-AC4F-418D-AE19-62706E023703}">
                    <ahyp:hlinkClr xmlns:ahyp="http://schemas.microsoft.com/office/drawing/2018/hyperlinkcolor" val="tx"/>
                  </a:ext>
                </a:extLst>
              </a:hlinkClick>
            </a:endParaRPr>
          </a:p>
          <a:p>
            <a:pPr marL="0" indent="0">
              <a:buNone/>
            </a:pPr>
            <a:endParaRPr lang="en-US" dirty="0"/>
          </a:p>
          <a:p>
            <a:pPr marL="0" indent="0">
              <a:spcBef>
                <a:spcPts val="450"/>
              </a:spcBef>
              <a:spcAft>
                <a:spcPts val="225"/>
              </a:spcAft>
              <a:buNone/>
            </a:pPr>
            <a:endParaRPr lang="en-US" dirty="0"/>
          </a:p>
        </p:txBody>
      </p:sp>
    </p:spTree>
    <p:extLst>
      <p:ext uri="{BB962C8B-B14F-4D97-AF65-F5344CB8AC3E}">
        <p14:creationId xmlns:p14="http://schemas.microsoft.com/office/powerpoint/2010/main" val="1321786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1"/>
                </a:solidFill>
                <a:latin typeface="+mj-lt"/>
              </a:rPr>
              <a:t>CTE Funding Calculations Update</a:t>
            </a:r>
          </a:p>
        </p:txBody>
      </p:sp>
      <p:sp>
        <p:nvSpPr>
          <p:cNvPr id="4" name="Slide Number Placeholder 3"/>
          <p:cNvSpPr>
            <a:spLocks noGrp="1"/>
          </p:cNvSpPr>
          <p:nvPr>
            <p:ph type="sldNum" sz="quarter" idx="12"/>
          </p:nvPr>
        </p:nvSpPr>
        <p:spPr/>
        <p:txBody>
          <a:bodyPr>
            <a:normAutofit fontScale="92500" lnSpcReduction="20000"/>
          </a:bodyPr>
          <a:lstStyle/>
          <a:p>
            <a:pPr defTabSz="685800">
              <a:defRPr/>
            </a:pPr>
            <a:fld id="{2F0C4421-5918-4AA3-AE4A-C36EDD2FD6EB}" type="slidenum">
              <a:rPr lang="en-US" sz="900">
                <a:solidFill>
                  <a:srgbClr val="171616">
                    <a:tint val="75000"/>
                  </a:srgbClr>
                </a:solidFill>
                <a:latin typeface="Tw Cen MT Condensed" panose="020B0606020104020203" pitchFamily="34" charset="0"/>
              </a:rPr>
              <a:pPr defTabSz="685800">
                <a:defRPr/>
              </a:pPr>
              <a:t>27</a:t>
            </a:fld>
            <a:endParaRPr lang="en-US" sz="900" dirty="0">
              <a:solidFill>
                <a:srgbClr val="171616">
                  <a:tint val="75000"/>
                </a:srgbClr>
              </a:solidFill>
              <a:latin typeface="Tw Cen MT Condensed" panose="020B0606020104020203" pitchFamily="34" charset="0"/>
            </a:endParaRPr>
          </a:p>
        </p:txBody>
      </p:sp>
      <p:sp>
        <p:nvSpPr>
          <p:cNvPr id="6" name="Content Placeholder 2"/>
          <p:cNvSpPr>
            <a:spLocks noGrp="1"/>
          </p:cNvSpPr>
          <p:nvPr>
            <p:ph idx="4294967295"/>
          </p:nvPr>
        </p:nvSpPr>
        <p:spPr>
          <a:xfrm>
            <a:off x="688258" y="1474838"/>
            <a:ext cx="10665542" cy="4982701"/>
          </a:xfrm>
        </p:spPr>
        <p:txBody>
          <a:bodyPr>
            <a:noAutofit/>
          </a:bodyPr>
          <a:lstStyle/>
          <a:p>
            <a:pPr marL="341313" indent="-341313">
              <a:buClr>
                <a:schemeClr val="accent1">
                  <a:lumMod val="75000"/>
                </a:schemeClr>
              </a:buClr>
              <a:buSzPct val="70000"/>
              <a:buFont typeface="Wingdings" panose="05000000000000000000" pitchFamily="2" charset="2"/>
              <a:buChar char="q"/>
            </a:pPr>
            <a:r>
              <a:rPr lang="en-US" sz="2600" dirty="0">
                <a:solidFill>
                  <a:schemeClr val="tx1"/>
                </a:solidFill>
                <a:latin typeface="+mn-lt"/>
                <a:ea typeface="Calibri" panose="020F0502020204030204" pitchFamily="34" charset="0"/>
                <a:cs typeface="Times New Roman" panose="02020603050405020304" pitchFamily="18" charset="0"/>
              </a:rPr>
              <a:t>The 87th Texas Legislature passed House Bill (HB) 1525, which amends state law related to weighted funding for students who take career and technical education (CTE) courses for high school credit.</a:t>
            </a:r>
          </a:p>
          <a:p>
            <a:pPr marL="341313" indent="-341313">
              <a:buClr>
                <a:schemeClr val="accent1">
                  <a:lumMod val="75000"/>
                </a:schemeClr>
              </a:buClr>
              <a:buSzPct val="70000"/>
              <a:buFont typeface="Wingdings" panose="05000000000000000000" pitchFamily="2" charset="2"/>
              <a:buChar char="q"/>
            </a:pPr>
            <a:r>
              <a:rPr lang="en-US" sz="2600" dirty="0">
                <a:solidFill>
                  <a:schemeClr val="tx1"/>
                </a:solidFill>
                <a:latin typeface="+mn-lt"/>
                <a:ea typeface="Calibri" panose="020F0502020204030204" pitchFamily="34" charset="0"/>
                <a:cs typeface="Times New Roman" panose="02020603050405020304" pitchFamily="18" charset="0"/>
              </a:rPr>
              <a:t>The legislation established that a district is entitled to weighted funding for each full-time equivalent student in average daily attendance in an approved CTE course in grades 7-12, beginning in the 2021-22 school year.</a:t>
            </a:r>
          </a:p>
          <a:p>
            <a:pPr marL="341313" indent="-341313">
              <a:buClr>
                <a:schemeClr val="accent1">
                  <a:lumMod val="75000"/>
                </a:schemeClr>
              </a:buClr>
              <a:buSzPct val="70000"/>
              <a:buFont typeface="Wingdings" panose="05000000000000000000" pitchFamily="2" charset="2"/>
              <a:buChar char="q"/>
            </a:pPr>
            <a:r>
              <a:rPr lang="en-US" sz="2600" dirty="0">
                <a:solidFill>
                  <a:schemeClr val="tx1"/>
                </a:solidFill>
                <a:latin typeface="+mn-lt"/>
                <a:ea typeface="Calibri" panose="020F0502020204030204" pitchFamily="34" charset="0"/>
                <a:cs typeface="Times New Roman" panose="02020603050405020304" pitchFamily="18" charset="0"/>
              </a:rPr>
              <a:t>This weighted tier funding for high school credit CTE courses will be calculated by the State Funding Division at TEA after the submission/resubmission closes and all aggregated data has moved to TEA’s main database.</a:t>
            </a:r>
          </a:p>
          <a:p>
            <a:pPr marL="341313" indent="-341313">
              <a:buClr>
                <a:schemeClr val="accent1">
                  <a:lumMod val="75000"/>
                </a:schemeClr>
              </a:buClr>
              <a:buSzPct val="70000"/>
              <a:buFont typeface="Wingdings" panose="05000000000000000000" pitchFamily="2" charset="2"/>
              <a:buChar char="q"/>
            </a:pPr>
            <a:r>
              <a:rPr lang="en-US" sz="2600" dirty="0">
                <a:solidFill>
                  <a:schemeClr val="tx1"/>
                </a:solidFill>
                <a:latin typeface="+mn-lt"/>
                <a:ea typeface="Calibri" panose="020F0502020204030204" pitchFamily="34" charset="0"/>
                <a:cs typeface="Times New Roman" panose="02020603050405020304" pitchFamily="18" charset="0"/>
              </a:rPr>
              <a:t>A TAA Letter was sent on August 5, 2021, outlining this update</a:t>
            </a:r>
            <a:r>
              <a:rPr lang="en-US" sz="2600" dirty="0">
                <a:latin typeface="+mn-lt"/>
                <a:ea typeface="Calibri" panose="020F0502020204030204" pitchFamily="34" charset="0"/>
                <a:cs typeface="Times New Roman" panose="02020603050405020304" pitchFamily="18" charset="0"/>
              </a:rPr>
              <a:t>:</a:t>
            </a:r>
            <a:r>
              <a:rPr lang="en-US" sz="2600" dirty="0">
                <a:solidFill>
                  <a:schemeClr val="tx1"/>
                </a:solidFill>
                <a:latin typeface="+mn-lt"/>
                <a:ea typeface="Calibri" panose="020F0502020204030204" pitchFamily="34" charset="0"/>
                <a:cs typeface="Times New Roman" panose="02020603050405020304" pitchFamily="18" charset="0"/>
              </a:rPr>
              <a:t>  </a:t>
            </a:r>
            <a:r>
              <a:rPr lang="nb-NO" sz="2600" dirty="0">
                <a:solidFill>
                  <a:schemeClr val="accent1">
                    <a:lumMod val="75000"/>
                  </a:schemeClr>
                </a:solidFill>
                <a:latin typeface="+mn-lt"/>
                <a:cs typeface="Times New Roman" panose="02020603050405020304" pitchFamily="18" charset="0"/>
                <a:hlinkClick r:id="rId4">
                  <a:extLst>
                    <a:ext uri="{A12FA001-AC4F-418D-AE19-62706E023703}">
                      <ahyp:hlinkClr xmlns:ahyp="http://schemas.microsoft.com/office/drawing/2018/hyperlinkcolor" val="tx"/>
                    </a:ext>
                  </a:extLst>
                </a:hlinkClick>
              </a:rPr>
              <a:t>August 5, 2021, TAA Letter </a:t>
            </a:r>
            <a:r>
              <a:rPr lang="nb-NO" sz="2600" dirty="0">
                <a:solidFill>
                  <a:schemeClr val="accent1">
                    <a:lumMod val="75000"/>
                  </a:schemeClr>
                </a:solidFill>
                <a:latin typeface="+mn-lt"/>
                <a:cs typeface="Times New Roman" panose="02020603050405020304" pitchFamily="18" charset="0"/>
              </a:rPr>
              <a:t> </a:t>
            </a:r>
            <a:endParaRPr lang="en-US" sz="2600" dirty="0">
              <a:solidFill>
                <a:schemeClr val="accent1">
                  <a:lumMod val="75000"/>
                </a:schemeClr>
              </a:solidFill>
              <a:latin typeface="+mn-lt"/>
              <a:cs typeface="Times New Roman" panose="02020603050405020304" pitchFamily="18" charset="0"/>
            </a:endParaRPr>
          </a:p>
        </p:txBody>
      </p:sp>
    </p:spTree>
    <p:custDataLst>
      <p:tags r:id="rId1"/>
    </p:custDataLst>
    <p:extLst>
      <p:ext uri="{BB962C8B-B14F-4D97-AF65-F5344CB8AC3E}">
        <p14:creationId xmlns:p14="http://schemas.microsoft.com/office/powerpoint/2010/main" val="3418465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1"/>
                </a:solidFill>
                <a:latin typeface="+mj-lt"/>
              </a:rPr>
              <a:t>Calculating CTE Funding </a:t>
            </a:r>
          </a:p>
        </p:txBody>
      </p:sp>
      <p:sp>
        <p:nvSpPr>
          <p:cNvPr id="4" name="Slide Number Placeholder 3"/>
          <p:cNvSpPr>
            <a:spLocks noGrp="1"/>
          </p:cNvSpPr>
          <p:nvPr>
            <p:ph type="sldNum" sz="quarter" idx="12"/>
          </p:nvPr>
        </p:nvSpPr>
        <p:spPr/>
        <p:txBody>
          <a:bodyPr>
            <a:normAutofit fontScale="92500" lnSpcReduction="20000"/>
          </a:bodyPr>
          <a:lstStyle/>
          <a:p>
            <a:pPr defTabSz="685800">
              <a:defRPr/>
            </a:pPr>
            <a:fld id="{2F0C4421-5918-4AA3-AE4A-C36EDD2FD6EB}" type="slidenum">
              <a:rPr lang="en-US" sz="900">
                <a:solidFill>
                  <a:srgbClr val="171616">
                    <a:tint val="75000"/>
                  </a:srgbClr>
                </a:solidFill>
                <a:latin typeface="Tw Cen MT Condensed" panose="020B0606020104020203" pitchFamily="34" charset="0"/>
              </a:rPr>
              <a:pPr defTabSz="685800">
                <a:defRPr/>
              </a:pPr>
              <a:t>28</a:t>
            </a:fld>
            <a:endParaRPr lang="en-US" sz="900" dirty="0">
              <a:solidFill>
                <a:srgbClr val="171616">
                  <a:tint val="75000"/>
                </a:srgbClr>
              </a:solidFill>
              <a:latin typeface="Tw Cen MT Condensed" panose="020B0606020104020203" pitchFamily="34" charset="0"/>
            </a:endParaRPr>
          </a:p>
        </p:txBody>
      </p:sp>
      <p:graphicFrame>
        <p:nvGraphicFramePr>
          <p:cNvPr id="3" name="Table 4">
            <a:extLst>
              <a:ext uri="{FF2B5EF4-FFF2-40B4-BE49-F238E27FC236}">
                <a16:creationId xmlns:a16="http://schemas.microsoft.com/office/drawing/2014/main" id="{188CBDBD-9607-4692-BB41-6FFFC8278D8E}"/>
              </a:ext>
            </a:extLst>
          </p:cNvPr>
          <p:cNvGraphicFramePr>
            <a:graphicFrameLocks noGrp="1"/>
          </p:cNvGraphicFramePr>
          <p:nvPr/>
        </p:nvGraphicFramePr>
        <p:xfrm>
          <a:off x="1846264" y="1431324"/>
          <a:ext cx="8289112" cy="4876800"/>
        </p:xfrm>
        <a:graphic>
          <a:graphicData uri="http://schemas.openxmlformats.org/drawingml/2006/table">
            <a:tbl>
              <a:tblPr firstRow="1" bandRow="1">
                <a:tableStyleId>{69CF1AB2-1976-4502-BF36-3FF5EA218861}</a:tableStyleId>
              </a:tblPr>
              <a:tblGrid>
                <a:gridCol w="4164364">
                  <a:extLst>
                    <a:ext uri="{9D8B030D-6E8A-4147-A177-3AD203B41FA5}">
                      <a16:colId xmlns:a16="http://schemas.microsoft.com/office/drawing/2014/main" val="40571195"/>
                    </a:ext>
                  </a:extLst>
                </a:gridCol>
                <a:gridCol w="4124748">
                  <a:extLst>
                    <a:ext uri="{9D8B030D-6E8A-4147-A177-3AD203B41FA5}">
                      <a16:colId xmlns:a16="http://schemas.microsoft.com/office/drawing/2014/main" val="2195560296"/>
                    </a:ext>
                  </a:extLst>
                </a:gridCol>
              </a:tblGrid>
              <a:tr h="620562">
                <a:tc>
                  <a:txBody>
                    <a:bodyPr/>
                    <a:lstStyle/>
                    <a:p>
                      <a:pPr algn="ctr"/>
                      <a:r>
                        <a:rPr lang="en-US" sz="2400" dirty="0"/>
                        <a:t> What has NOT Changed for PEIMS </a:t>
                      </a:r>
                    </a:p>
                  </a:txBody>
                  <a:tcPr/>
                </a:tc>
                <a:tc>
                  <a:txBody>
                    <a:bodyPr/>
                    <a:lstStyle/>
                    <a:p>
                      <a:pPr algn="ctr"/>
                      <a:r>
                        <a:rPr lang="en-US" sz="2400" b="1" dirty="0">
                          <a:solidFill>
                            <a:schemeClr val="tx1"/>
                          </a:solidFill>
                        </a:rPr>
                        <a:t>What has NOT Changed for the State Funding Division</a:t>
                      </a:r>
                    </a:p>
                  </a:txBody>
                  <a:tcPr/>
                </a:tc>
                <a:extLst>
                  <a:ext uri="{0D108BD9-81ED-4DB2-BD59-A6C34878D82A}">
                    <a16:rowId xmlns:a16="http://schemas.microsoft.com/office/drawing/2014/main" val="981498420"/>
                  </a:ext>
                </a:extLst>
              </a:tr>
              <a:tr h="744643">
                <a:tc>
                  <a:txBody>
                    <a:bodyPr/>
                    <a:lstStyle/>
                    <a:p>
                      <a:pPr algn="ctr"/>
                      <a:r>
                        <a:rPr lang="en-US" sz="2000" dirty="0"/>
                        <a:t>TSDS PEIMS will calculate CTE Contact Hours and FTEs during the promotion process.</a:t>
                      </a:r>
                    </a:p>
                  </a:txBody>
                  <a:tcPr/>
                </a:tc>
                <a:tc>
                  <a:txBody>
                    <a:bodyPr/>
                    <a:lstStyle/>
                    <a:p>
                      <a:pPr algn="ctr"/>
                      <a:r>
                        <a:rPr lang="en-US" sz="2000" dirty="0"/>
                        <a:t>The State Funding Division at TEA will perform funding calculations after the PEIMS Summer submission and/or resubmission closes, and aggregated data has moved to TEA's main database.</a:t>
                      </a:r>
                      <a:endParaRPr lang="en-US" dirty="0"/>
                    </a:p>
                  </a:txBody>
                  <a:tcPr/>
                </a:tc>
                <a:extLst>
                  <a:ext uri="{0D108BD9-81ED-4DB2-BD59-A6C34878D82A}">
                    <a16:rowId xmlns:a16="http://schemas.microsoft.com/office/drawing/2014/main" val="2736435026"/>
                  </a:ext>
                </a:extLst>
              </a:tr>
              <a:tr h="620562">
                <a:tc>
                  <a:txBody>
                    <a:bodyPr/>
                    <a:lstStyle/>
                    <a:p>
                      <a:pPr algn="ctr"/>
                      <a:r>
                        <a:rPr lang="en-US" sz="2400" b="1" dirty="0">
                          <a:solidFill>
                            <a:schemeClr val="accent2">
                              <a:lumMod val="75000"/>
                            </a:schemeClr>
                          </a:solidFill>
                        </a:rPr>
                        <a:t>What Has Changed for PEIMS</a:t>
                      </a:r>
                    </a:p>
                  </a:txBody>
                  <a:tcPr/>
                </a:tc>
                <a:tc>
                  <a:txBody>
                    <a:bodyPr/>
                    <a:lstStyle/>
                    <a:p>
                      <a:pPr algn="ctr"/>
                      <a:r>
                        <a:rPr lang="en-US" sz="2400" b="1" dirty="0">
                          <a:solidFill>
                            <a:schemeClr val="accent2">
                              <a:lumMod val="75000"/>
                            </a:schemeClr>
                          </a:solidFill>
                        </a:rPr>
                        <a:t>What Has Changed for the State Funding Division</a:t>
                      </a:r>
                    </a:p>
                  </a:txBody>
                  <a:tcPr/>
                </a:tc>
                <a:extLst>
                  <a:ext uri="{0D108BD9-81ED-4DB2-BD59-A6C34878D82A}">
                    <a16:rowId xmlns:a16="http://schemas.microsoft.com/office/drawing/2014/main" val="1374814684"/>
                  </a:ext>
                </a:extLst>
              </a:tr>
              <a:tr h="620562">
                <a:tc>
                  <a:txBody>
                    <a:bodyPr/>
                    <a:lstStyle/>
                    <a:p>
                      <a:pPr algn="ctr"/>
                      <a:r>
                        <a:rPr lang="en-US" sz="2000" dirty="0"/>
                        <a:t>TSDS PEIMS will perform the Contact Hour and FTE calculations on Tier 1, Tier 2, and Tier 3 CTE Service ID courses separately.</a:t>
                      </a:r>
                    </a:p>
                  </a:txBody>
                  <a:tcPr/>
                </a:tc>
                <a:tc>
                  <a:txBody>
                    <a:bodyPr/>
                    <a:lstStyle/>
                    <a:p>
                      <a:pPr algn="ctr"/>
                      <a:r>
                        <a:rPr lang="en-US" sz="2000" dirty="0"/>
                        <a:t>The State Funding Division will calculate the funding on Tier 1, Tier 2, and Tier 3 FTEs separately with the specified Tier Weight for each Tier.</a:t>
                      </a:r>
                    </a:p>
                  </a:txBody>
                  <a:tcPr/>
                </a:tc>
                <a:extLst>
                  <a:ext uri="{0D108BD9-81ED-4DB2-BD59-A6C34878D82A}">
                    <a16:rowId xmlns:a16="http://schemas.microsoft.com/office/drawing/2014/main" val="1560247839"/>
                  </a:ext>
                </a:extLst>
              </a:tr>
            </a:tbl>
          </a:graphicData>
        </a:graphic>
      </p:graphicFrame>
    </p:spTree>
    <p:custDataLst>
      <p:tags r:id="rId1"/>
    </p:custDataLst>
    <p:extLst>
      <p:ext uri="{BB962C8B-B14F-4D97-AF65-F5344CB8AC3E}">
        <p14:creationId xmlns:p14="http://schemas.microsoft.com/office/powerpoint/2010/main" val="81840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5C7D7C-52B0-409D-81EF-C59897568B44}"/>
              </a:ext>
            </a:extLst>
          </p:cNvPr>
          <p:cNvSpPr>
            <a:spLocks noGrp="1"/>
          </p:cNvSpPr>
          <p:nvPr>
            <p:ph type="title"/>
          </p:nvPr>
        </p:nvSpPr>
        <p:spPr/>
        <p:txBody>
          <a:bodyPr>
            <a:normAutofit/>
          </a:bodyPr>
          <a:lstStyle/>
          <a:p>
            <a:r>
              <a:rPr lang="en-US" sz="4000" dirty="0">
                <a:latin typeface="+mn-lt"/>
              </a:rPr>
              <a:t>Tiered CTE Funding</a:t>
            </a:r>
          </a:p>
        </p:txBody>
      </p:sp>
      <p:sp>
        <p:nvSpPr>
          <p:cNvPr id="9" name="TextBox 8">
            <a:extLst>
              <a:ext uri="{FF2B5EF4-FFF2-40B4-BE49-F238E27FC236}">
                <a16:creationId xmlns:a16="http://schemas.microsoft.com/office/drawing/2014/main" id="{1B9AFE1F-C808-4F8C-BB13-0EB3B0F1EA1B}"/>
              </a:ext>
            </a:extLst>
          </p:cNvPr>
          <p:cNvSpPr txBox="1"/>
          <p:nvPr/>
        </p:nvSpPr>
        <p:spPr>
          <a:xfrm>
            <a:off x="585524" y="1424505"/>
            <a:ext cx="5292547"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House Bill 1525 (87</a:t>
            </a:r>
            <a:r>
              <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Texas Legislature) amended state law related to weighted funding for students enrolled in career and technical education (CTE) courses for high school credit. </a:t>
            </a:r>
          </a:p>
        </p:txBody>
      </p:sp>
      <p:graphicFrame>
        <p:nvGraphicFramePr>
          <p:cNvPr id="6" name="Table 5">
            <a:extLst>
              <a:ext uri="{FF2B5EF4-FFF2-40B4-BE49-F238E27FC236}">
                <a16:creationId xmlns:a16="http://schemas.microsoft.com/office/drawing/2014/main" id="{179547FD-80F2-4B58-A7BA-D3A1505B361E}"/>
              </a:ext>
            </a:extLst>
          </p:cNvPr>
          <p:cNvGraphicFramePr>
            <a:graphicFrameLocks noGrp="1"/>
          </p:cNvGraphicFramePr>
          <p:nvPr>
            <p:extLst>
              <p:ext uri="{D42A27DB-BD31-4B8C-83A1-F6EECF244321}">
                <p14:modId xmlns:p14="http://schemas.microsoft.com/office/powerpoint/2010/main" val="2480337262"/>
              </p:ext>
            </p:extLst>
          </p:nvPr>
        </p:nvGraphicFramePr>
        <p:xfrm>
          <a:off x="634120" y="3095183"/>
          <a:ext cx="5292547" cy="3139631"/>
        </p:xfrm>
        <a:graphic>
          <a:graphicData uri="http://schemas.openxmlformats.org/drawingml/2006/table">
            <a:tbl>
              <a:tblPr firstRow="1" firstCol="1" bandRow="1"/>
              <a:tblGrid>
                <a:gridCol w="1373004">
                  <a:extLst>
                    <a:ext uri="{9D8B030D-6E8A-4147-A177-3AD203B41FA5}">
                      <a16:colId xmlns:a16="http://schemas.microsoft.com/office/drawing/2014/main" val="3311818953"/>
                    </a:ext>
                  </a:extLst>
                </a:gridCol>
                <a:gridCol w="3919543">
                  <a:extLst>
                    <a:ext uri="{9D8B030D-6E8A-4147-A177-3AD203B41FA5}">
                      <a16:colId xmlns:a16="http://schemas.microsoft.com/office/drawing/2014/main" val="827256799"/>
                    </a:ext>
                  </a:extLst>
                </a:gridCol>
              </a:tblGrid>
              <a:tr h="455436">
                <a:tc>
                  <a:txBody>
                    <a:bodyPr/>
                    <a:lstStyle/>
                    <a:p>
                      <a:pPr marL="0" marR="0" algn="ctr">
                        <a:lnSpc>
                          <a:spcPct val="107000"/>
                        </a:lnSpc>
                        <a:spcBef>
                          <a:spcPts val="0"/>
                        </a:spcBef>
                        <a:spcAft>
                          <a:spcPts val="0"/>
                        </a:spcAft>
                      </a:pPr>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Weighted Funding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0" marR="0">
                        <a:lnSpc>
                          <a:spcPct val="107000"/>
                        </a:lnSpc>
                        <a:spcBef>
                          <a:spcPts val="0"/>
                        </a:spcBef>
                        <a:spcAft>
                          <a:spcPts val="0"/>
                        </a:spcAft>
                      </a:pPr>
                      <a:r>
                        <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Definition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566482929"/>
                  </a:ext>
                </a:extLst>
              </a:tr>
              <a:tr h="455436">
                <a:tc>
                  <a:txBody>
                    <a:bodyPr/>
                    <a:lstStyle/>
                    <a:p>
                      <a:pPr marL="0" marR="0" algn="ctr">
                        <a:lnSpc>
                          <a:spcPct val="107000"/>
                        </a:lnSpc>
                        <a:spcBef>
                          <a:spcPts val="0"/>
                        </a:spcBef>
                        <a:spcAft>
                          <a:spcPts val="0"/>
                        </a:spcAft>
                      </a:pPr>
                      <a:r>
                        <a:rPr lang="en-US"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High school CTE courses not in an approved Program of Study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4844495"/>
                  </a:ext>
                </a:extLst>
              </a:tr>
              <a:tr h="931960">
                <a:tc>
                  <a:txBody>
                    <a:bodyPr/>
                    <a:lstStyle/>
                    <a:p>
                      <a:pPr marL="0" marR="0" algn="ctr">
                        <a:lnSpc>
                          <a:spcPct val="107000"/>
                        </a:lnSpc>
                        <a:spcBef>
                          <a:spcPts val="0"/>
                        </a:spcBef>
                        <a:spcAft>
                          <a:spcPts val="0"/>
                        </a:spcAft>
                      </a:pPr>
                      <a:r>
                        <a:rPr lang="en-US"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1.28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Levels one and two CTE courses in an approved Program of Study, as identified by TEA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3055021"/>
                  </a:ext>
                </a:extLst>
              </a:tr>
              <a:tr h="931960">
                <a:tc>
                  <a:txBody>
                    <a:bodyPr/>
                    <a:lstStyle/>
                    <a:p>
                      <a:pPr marL="0" marR="0" algn="ctr">
                        <a:lnSpc>
                          <a:spcPct val="107000"/>
                        </a:lnSpc>
                        <a:spcBef>
                          <a:spcPts val="0"/>
                        </a:spcBef>
                        <a:spcAft>
                          <a:spcPts val="0"/>
                        </a:spcAft>
                      </a:pPr>
                      <a:r>
                        <a:rPr lang="en-US"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Levels three and four CTE courses in an approved Program of Study, as identified by TEA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34567"/>
                  </a:ext>
                </a:extLst>
              </a:tr>
            </a:tbl>
          </a:graphicData>
        </a:graphic>
      </p:graphicFrame>
      <p:sp>
        <p:nvSpPr>
          <p:cNvPr id="7" name="Text Placeholder 6">
            <a:extLst>
              <a:ext uri="{FF2B5EF4-FFF2-40B4-BE49-F238E27FC236}">
                <a16:creationId xmlns:a16="http://schemas.microsoft.com/office/drawing/2014/main" id="{001F29E4-52E8-41F6-BC05-B5BCE929CB04}"/>
              </a:ext>
            </a:extLst>
          </p:cNvPr>
          <p:cNvSpPr>
            <a:spLocks noGrp="1"/>
          </p:cNvSpPr>
          <p:nvPr>
            <p:ph type="body" sz="quarter" idx="15"/>
          </p:nvPr>
        </p:nvSpPr>
        <p:spPr/>
        <p:txBody>
          <a:bodyPr>
            <a:normAutofit/>
          </a:bodyPr>
          <a:lstStyle/>
          <a:p>
            <a:pPr marL="457200" indent="-457200">
              <a:buFont typeface="Arial" panose="020B0604020202020204" pitchFamily="34" charset="0"/>
              <a:buChar char="•"/>
            </a:pPr>
            <a:r>
              <a:rPr lang="en-US" dirty="0"/>
              <a:t>Began 2021-2022 SY </a:t>
            </a:r>
          </a:p>
          <a:p>
            <a:pPr marL="457200" indent="-457200">
              <a:buFont typeface="Arial" panose="020B0604020202020204" pitchFamily="34" charset="0"/>
              <a:buChar char="•"/>
            </a:pPr>
            <a:r>
              <a:rPr lang="en-US" dirty="0"/>
              <a:t>Earned for each FTE in average daily attendance; V-Codes 1-3</a:t>
            </a:r>
          </a:p>
          <a:p>
            <a:pPr marL="457200" indent="-457200">
              <a:buFont typeface="Arial" panose="020B0604020202020204" pitchFamily="34" charset="0"/>
              <a:buChar char="•"/>
            </a:pPr>
            <a:r>
              <a:rPr lang="en-US" dirty="0"/>
              <a:t>Applies to grades 7 through 12</a:t>
            </a:r>
          </a:p>
          <a:p>
            <a:endParaRPr lang="en-US" dirty="0"/>
          </a:p>
          <a:p>
            <a:endParaRPr lang="en-US" dirty="0"/>
          </a:p>
        </p:txBody>
      </p:sp>
      <p:sp>
        <p:nvSpPr>
          <p:cNvPr id="3" name="Slide Number Placeholder 2">
            <a:extLst>
              <a:ext uri="{FF2B5EF4-FFF2-40B4-BE49-F238E27FC236}">
                <a16:creationId xmlns:a16="http://schemas.microsoft.com/office/drawing/2014/main" id="{46240830-103A-4FE0-83A5-9F871365D4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8AB57-2DBE-44A3-AE96-942C49E954B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295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1769801A-F183-43C8-8D6D-4477594FD08F}"/>
              </a:ext>
            </a:extLst>
          </p:cNvPr>
          <p:cNvSpPr txBox="1">
            <a:spLocks noGrp="1"/>
          </p:cNvSpPr>
          <p:nvPr>
            <p:ph type="title" idx="4294967295"/>
          </p:nvPr>
        </p:nvSpPr>
        <p:spPr>
          <a:xfrm>
            <a:off x="1977763" y="254830"/>
            <a:ext cx="9717622" cy="6643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000" b="1" kern="1200">
                <a:solidFill>
                  <a:srgbClr val="3C6EBE"/>
                </a:solidFill>
                <a:latin typeface="Open Sans" panose="020B0606030504020204"/>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3C6EBE"/>
                </a:solidFill>
                <a:effectLst/>
                <a:uLnTx/>
                <a:uFillTx/>
                <a:latin typeface="Open Sans" panose="020B0606030504020204"/>
                <a:ea typeface="+mj-ea"/>
                <a:cs typeface="Calibri" panose="020F0502020204030204" pitchFamily="34" charset="0"/>
              </a:rPr>
              <a:t>CTE Programs of Study</a:t>
            </a:r>
          </a:p>
        </p:txBody>
      </p:sp>
      <p:sp>
        <p:nvSpPr>
          <p:cNvPr id="5" name="Content Placeholder 3">
            <a:extLst>
              <a:ext uri="{FF2B5EF4-FFF2-40B4-BE49-F238E27FC236}">
                <a16:creationId xmlns:a16="http://schemas.microsoft.com/office/drawing/2014/main" id="{70B45C0E-726A-4233-9E69-60C80D3AAA03}"/>
              </a:ext>
            </a:extLst>
          </p:cNvPr>
          <p:cNvSpPr txBox="1">
            <a:spLocks/>
          </p:cNvSpPr>
          <p:nvPr/>
        </p:nvSpPr>
        <p:spPr>
          <a:xfrm>
            <a:off x="712380" y="1331630"/>
            <a:ext cx="1062376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F16038"/>
              </a:buClr>
              <a:buSzTx/>
              <a:buFont typeface="Wingdings" panose="05000000000000000000" pitchFamily="2" charset="2"/>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Texas has 53 statewide programs of study in 14 career clusters</a:t>
            </a:r>
            <a:endParaRPr lang="en-US" sz="2800" b="0" i="0" u="none" strike="noStrike" kern="1200" cap="none" spc="0" normalizeH="0" baseline="0" noProof="0" dirty="0">
              <a:ln>
                <a:noFill/>
              </a:ln>
              <a:solidFill>
                <a:schemeClr val="tx1"/>
              </a:solidFill>
              <a:effectLst/>
              <a:uLnTx/>
              <a:uFillTx/>
              <a:latin typeface="Calibri" panose="020F0502020204030204"/>
              <a:cs typeface="Calibri"/>
            </a:endParaRPr>
          </a:p>
          <a:p>
            <a:pPr marL="685800" marR="0" lvl="1" indent="-228600" algn="l" defTabSz="914400" rtl="0" eaLnBrk="1" fontAlgn="auto" latinLnBrk="0" hangingPunct="1">
              <a:lnSpc>
                <a:spcPct val="90000"/>
              </a:lnSpc>
              <a:spcBef>
                <a:spcPts val="500"/>
              </a:spcBef>
              <a:spcAft>
                <a:spcPts val="0"/>
              </a:spcAft>
              <a:buClr>
                <a:srgbClr val="F16038"/>
              </a:buClr>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tx1"/>
                </a:solidFill>
                <a:effectLst/>
                <a:uLnTx/>
                <a:uFillTx/>
                <a:latin typeface="Calibri" panose="020F0502020204030204"/>
                <a:ea typeface="+mn-ea"/>
                <a:cs typeface="+mn-cs"/>
              </a:rPr>
              <a:t>High wage</a:t>
            </a:r>
            <a:endParaRPr lang="en-US" sz="2400" b="0" i="0" u="none" strike="noStrike" kern="1200" cap="none" spc="0" normalizeH="0" baseline="0" noProof="0" dirty="0">
              <a:ln>
                <a:noFill/>
              </a:ln>
              <a:solidFill>
                <a:schemeClr val="tx1"/>
              </a:solidFill>
              <a:effectLst/>
              <a:uLnTx/>
              <a:uFillTx/>
              <a:latin typeface="Calibri" panose="020F0502020204030204"/>
              <a:cs typeface="Calibri"/>
            </a:endParaRPr>
          </a:p>
          <a:p>
            <a:pPr marL="685800" marR="0" lvl="1" indent="-228600" algn="l" defTabSz="914400" rtl="0" eaLnBrk="1" fontAlgn="auto" latinLnBrk="0" hangingPunct="1">
              <a:lnSpc>
                <a:spcPct val="90000"/>
              </a:lnSpc>
              <a:spcBef>
                <a:spcPts val="500"/>
              </a:spcBef>
              <a:spcAft>
                <a:spcPts val="0"/>
              </a:spcAft>
              <a:buClr>
                <a:srgbClr val="F16038"/>
              </a:buClr>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tx1"/>
                </a:solidFill>
                <a:effectLst/>
                <a:uLnTx/>
                <a:uFillTx/>
                <a:latin typeface="Calibri" panose="020F0502020204030204"/>
                <a:ea typeface="+mn-ea"/>
                <a:cs typeface="+mn-cs"/>
              </a:rPr>
              <a:t>In-demand</a:t>
            </a:r>
            <a:endParaRPr lang="en-US" sz="2400" b="0" i="0" u="none" strike="noStrike" kern="1200" cap="none" spc="0" normalizeH="0" baseline="0" noProof="0" dirty="0">
              <a:ln>
                <a:noFill/>
              </a:ln>
              <a:solidFill>
                <a:schemeClr val="tx1"/>
              </a:solidFill>
              <a:effectLst/>
              <a:uLnTx/>
              <a:uFillTx/>
              <a:latin typeface="Calibri" panose="020F0502020204030204"/>
              <a:cs typeface="Calibri"/>
            </a:endParaRPr>
          </a:p>
          <a:p>
            <a:pPr marL="685800" marR="0" lvl="1" indent="-228600" algn="l" defTabSz="914400" rtl="0" eaLnBrk="1" fontAlgn="auto" latinLnBrk="0" hangingPunct="1">
              <a:lnSpc>
                <a:spcPct val="90000"/>
              </a:lnSpc>
              <a:spcBef>
                <a:spcPts val="500"/>
              </a:spcBef>
              <a:spcAft>
                <a:spcPts val="0"/>
              </a:spcAft>
              <a:buClr>
                <a:srgbClr val="F16038"/>
              </a:buClr>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tx1"/>
                </a:solidFill>
                <a:effectLst/>
                <a:uLnTx/>
                <a:uFillTx/>
                <a:latin typeface="Calibri" panose="020F0502020204030204"/>
                <a:ea typeface="+mn-ea"/>
                <a:cs typeface="+mn-cs"/>
              </a:rPr>
              <a:t>High skill</a:t>
            </a:r>
            <a:endParaRPr lang="en-US" sz="2400" b="0" i="0" u="none" strike="noStrike" kern="1200" cap="none" spc="0" normalizeH="0" baseline="0" noProof="0" dirty="0">
              <a:ln>
                <a:noFill/>
              </a:ln>
              <a:solidFill>
                <a:schemeClr val="tx1"/>
              </a:solidFill>
              <a:effectLst/>
              <a:uLnTx/>
              <a:uFillTx/>
              <a:latin typeface="Calibri" panose="020F0502020204030204"/>
              <a:cs typeface="Calibri"/>
            </a:endParaRPr>
          </a:p>
          <a:p>
            <a:pPr marL="228600" marR="0" lvl="0" indent="-228600" algn="l" defTabSz="914400" rtl="0" eaLnBrk="1" fontAlgn="auto" latinLnBrk="0" hangingPunct="1">
              <a:lnSpc>
                <a:spcPct val="90000"/>
              </a:lnSpc>
              <a:spcBef>
                <a:spcPts val="1000"/>
              </a:spcBef>
              <a:spcAft>
                <a:spcPts val="0"/>
              </a:spcAft>
              <a:buClr>
                <a:srgbClr val="F16038"/>
              </a:buClr>
              <a:buSzTx/>
              <a:buFont typeface="Wingdings" panose="05000000000000000000" pitchFamily="2" charset="2"/>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Texas currently has 8 regional programs study</a:t>
            </a:r>
            <a:endParaRPr lang="en-US" sz="2800" b="0" i="0" u="none" strike="noStrike" kern="1200" cap="none" spc="0" normalizeH="0" baseline="0" noProof="0" dirty="0">
              <a:ln>
                <a:noFill/>
              </a:ln>
              <a:solidFill>
                <a:schemeClr val="tx1"/>
              </a:solidFill>
              <a:effectLst/>
              <a:uLnTx/>
              <a:uFillTx/>
              <a:latin typeface="Calibri" panose="020F0502020204030204"/>
              <a:cs typeface="Calibri"/>
            </a:endParaRPr>
          </a:p>
          <a:p>
            <a:pPr lvl="1">
              <a:buClr>
                <a:srgbClr val="F16038"/>
              </a:buClr>
              <a:defRPr/>
            </a:pPr>
            <a:r>
              <a:rPr kumimoji="0" lang="en-US" sz="2400" b="0" i="0" u="none" strike="noStrike" kern="1200" cap="none" spc="0" normalizeH="0" baseline="0" noProof="0" dirty="0">
                <a:ln>
                  <a:noFill/>
                </a:ln>
                <a:solidFill>
                  <a:schemeClr val="tx1"/>
                </a:solidFill>
                <a:effectLst/>
                <a:uLnTx/>
                <a:uFillTx/>
                <a:latin typeface="Calibri" panose="020F0502020204030204"/>
                <a:ea typeface="+mn-ea"/>
                <a:cs typeface="+mn-cs"/>
              </a:rPr>
              <a:t>Includes all LEAs in the Education Service Center</a:t>
            </a:r>
            <a:r>
              <a:rPr lang="en-US" dirty="0">
                <a:solidFill>
                  <a:schemeClr val="tx1"/>
                </a:solidFill>
                <a:latin typeface="Calibri" panose="020F0502020204030204"/>
              </a:rPr>
              <a:t> </a:t>
            </a:r>
          </a:p>
          <a:p>
            <a:pPr marL="457200" lvl="1" indent="0">
              <a:buClr>
                <a:srgbClr val="F16038"/>
              </a:buClr>
              <a:buNone/>
              <a:defRPr/>
            </a:pPr>
            <a:r>
              <a:rPr lang="en-US" dirty="0">
                <a:solidFill>
                  <a:schemeClr val="tx1"/>
                </a:solidFill>
                <a:latin typeface="Calibri" panose="020F0502020204030204"/>
              </a:rPr>
              <a:t>   </a:t>
            </a:r>
            <a:r>
              <a:rPr kumimoji="0" lang="en-US" sz="2400" b="0" i="0" u="none" strike="noStrike" kern="1200" cap="none" spc="0" normalizeH="0" baseline="0" noProof="0" dirty="0">
                <a:ln>
                  <a:noFill/>
                </a:ln>
                <a:solidFill>
                  <a:schemeClr val="tx1"/>
                </a:solidFill>
                <a:effectLst/>
                <a:uLnTx/>
                <a:uFillTx/>
                <a:latin typeface="Calibri" panose="020F0502020204030204"/>
                <a:ea typeface="+mn-ea"/>
                <a:cs typeface="+mn-cs"/>
              </a:rPr>
              <a:t> Region.</a:t>
            </a:r>
            <a:endParaRPr lang="en-US" sz="2400" b="0" i="0" u="none" strike="noStrike" kern="1200" cap="none" spc="0" normalizeH="0" baseline="0" noProof="0" dirty="0">
              <a:ln>
                <a:noFill/>
              </a:ln>
              <a:solidFill>
                <a:schemeClr val="tx1"/>
              </a:solidFill>
              <a:effectLst/>
              <a:uLnTx/>
              <a:uFillTx/>
              <a:latin typeface="Calibri" panose="020F0502020204030204"/>
              <a:cs typeface="Calibri"/>
            </a:endParaRPr>
          </a:p>
          <a:p>
            <a:pPr marL="685800" marR="0" lvl="1" indent="-228600" algn="l" defTabSz="914400" rtl="0" eaLnBrk="1" fontAlgn="auto" latinLnBrk="0" hangingPunct="1">
              <a:lnSpc>
                <a:spcPct val="90000"/>
              </a:lnSpc>
              <a:spcBef>
                <a:spcPts val="500"/>
              </a:spcBef>
              <a:spcAft>
                <a:spcPts val="0"/>
              </a:spcAft>
              <a:buClr>
                <a:srgbClr val="F16038"/>
              </a:buClr>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tx1"/>
                </a:solidFill>
                <a:effectLst/>
                <a:uLnTx/>
                <a:uFillTx/>
                <a:latin typeface="Calibri" panose="020F0502020204030204"/>
                <a:ea typeface="+mn-ea"/>
                <a:cs typeface="+mn-cs"/>
              </a:rPr>
              <a:t>Based on regional Labor Market Information</a:t>
            </a:r>
            <a:endParaRPr lang="en-US" sz="2400" b="0" i="0" u="none" strike="noStrike" kern="1200" cap="none" spc="0" normalizeH="0" baseline="0" noProof="0" dirty="0">
              <a:ln>
                <a:noFill/>
              </a:ln>
              <a:solidFill>
                <a:schemeClr val="tx1"/>
              </a:solidFill>
              <a:effectLst/>
              <a:uLnTx/>
              <a:uFillTx/>
              <a:latin typeface="Calibri" panose="020F0502020204030204"/>
              <a:cs typeface="Calibri"/>
            </a:endParaRPr>
          </a:p>
          <a:p>
            <a:pPr marL="685800" marR="0" lvl="1" indent="-228600" algn="l" defTabSz="914400" rtl="0" eaLnBrk="1" fontAlgn="auto" latinLnBrk="0" hangingPunct="1">
              <a:lnSpc>
                <a:spcPct val="90000"/>
              </a:lnSpc>
              <a:spcBef>
                <a:spcPts val="500"/>
              </a:spcBef>
              <a:spcAft>
                <a:spcPts val="0"/>
              </a:spcAft>
              <a:buClr>
                <a:srgbClr val="F16038"/>
              </a:buClr>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tx1"/>
                </a:solidFill>
                <a:effectLst/>
                <a:uLnTx/>
                <a:uFillTx/>
                <a:latin typeface="Calibri" panose="020F0502020204030204"/>
                <a:ea typeface="+mn-ea"/>
                <a:cs typeface="+mn-cs"/>
              </a:rPr>
              <a:t>Applications for regional programs of study open</a:t>
            </a:r>
            <a:endParaRPr lang="en-US" sz="2400" b="0" i="0" u="none" strike="noStrike" kern="1200" cap="none" spc="0" normalizeH="0" baseline="0" noProof="0" dirty="0">
              <a:ln>
                <a:noFill/>
              </a:ln>
              <a:solidFill>
                <a:schemeClr val="tx1"/>
              </a:solidFill>
              <a:effectLst/>
              <a:uLnTx/>
              <a:uFillTx/>
              <a:latin typeface="Calibri" panose="020F0502020204030204"/>
              <a:cs typeface="Calibri"/>
            </a:endParaRPr>
          </a:p>
          <a:p>
            <a:pPr marL="457200" lvl="1" indent="0">
              <a:buClr>
                <a:srgbClr val="F16038"/>
              </a:buClr>
              <a:buNone/>
              <a:defRPr/>
            </a:pPr>
            <a:r>
              <a:rPr lang="en-US" dirty="0">
                <a:solidFill>
                  <a:schemeClr val="tx1"/>
                </a:solidFill>
                <a:latin typeface="Calibri" panose="020F0502020204030204"/>
              </a:rPr>
              <a:t>   </a:t>
            </a:r>
            <a:r>
              <a:rPr kumimoji="0" lang="en-US" sz="2400" b="0" i="0" u="none" strike="noStrike" kern="1200" cap="none" spc="0" normalizeH="0" baseline="0" noProof="0" dirty="0">
                <a:ln>
                  <a:noFill/>
                </a:ln>
                <a:solidFill>
                  <a:schemeClr val="tx1"/>
                </a:solidFill>
                <a:effectLst/>
                <a:uLnTx/>
                <a:uFillTx/>
                <a:latin typeface="Calibri" panose="020F0502020204030204"/>
                <a:ea typeface="+mn-ea"/>
                <a:cs typeface="+mn-cs"/>
              </a:rPr>
              <a:t> every year.</a:t>
            </a:r>
            <a:endParaRPr lang="en-US" sz="2400" b="0" i="0" u="none" strike="noStrike" kern="1200" cap="none" spc="0" normalizeH="0" baseline="0" noProof="0" dirty="0">
              <a:ln>
                <a:noFill/>
              </a:ln>
              <a:solidFill>
                <a:schemeClr val="tx1"/>
              </a:solidFill>
              <a:effectLst/>
              <a:uLnTx/>
              <a:uFillTx/>
              <a:latin typeface="Calibri" panose="020F0502020204030204"/>
              <a:cs typeface="Calibri"/>
            </a:endParaRPr>
          </a:p>
          <a:p>
            <a:pPr marL="685800" marR="0" lvl="1" indent="-228600" algn="l" defTabSz="914400" rtl="0" eaLnBrk="1" fontAlgn="auto" latinLnBrk="0" hangingPunct="1">
              <a:lnSpc>
                <a:spcPct val="90000"/>
              </a:lnSpc>
              <a:spcBef>
                <a:spcPts val="500"/>
              </a:spcBef>
              <a:spcAft>
                <a:spcPts val="0"/>
              </a:spcAft>
              <a:buClr>
                <a:srgbClr val="F16038"/>
              </a:buClr>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tx1"/>
                </a:solidFill>
                <a:effectLst/>
                <a:uLnTx/>
                <a:uFillTx/>
                <a:latin typeface="Calibri" panose="020F0502020204030204"/>
                <a:ea typeface="+mn-ea"/>
                <a:cs typeface="+mn-cs"/>
              </a:rPr>
              <a:t>Approved applications are good for four years</a:t>
            </a:r>
            <a:endParaRPr lang="en-US" sz="2400" b="0" i="0" u="none" strike="noStrike" kern="1200" cap="none" spc="0" normalizeH="0" baseline="0" noProof="0" dirty="0">
              <a:ln>
                <a:noFill/>
              </a:ln>
              <a:solidFill>
                <a:schemeClr val="tx1"/>
              </a:solidFill>
              <a:effectLst/>
              <a:uLnTx/>
              <a:uFillTx/>
              <a:latin typeface="Calibri" panose="020F0502020204030204"/>
              <a:cs typeface="Calibri"/>
            </a:endParaRPr>
          </a:p>
          <a:p>
            <a:pPr marL="685800" marR="0" lvl="1" indent="-228600" algn="l" defTabSz="914400" rtl="0" eaLnBrk="1" fontAlgn="auto" latinLnBrk="0" hangingPunct="1">
              <a:lnSpc>
                <a:spcPct val="90000"/>
              </a:lnSpc>
              <a:spcBef>
                <a:spcPts val="500"/>
              </a:spcBef>
              <a:spcAft>
                <a:spcPts val="0"/>
              </a:spcAft>
              <a:buClr>
                <a:srgbClr val="F16038"/>
              </a:buClr>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0D6CB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6A9E67B-E851-44AC-B1CB-C9AC7605E84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51189" y="1853262"/>
            <a:ext cx="1871293" cy="2419657"/>
          </a:xfrm>
          <a:prstGeom prst="rect">
            <a:avLst/>
          </a:prstGeom>
        </p:spPr>
      </p:pic>
      <p:pic>
        <p:nvPicPr>
          <p:cNvPr id="7" name="Picture 6">
            <a:extLst>
              <a:ext uri="{FF2B5EF4-FFF2-40B4-BE49-F238E27FC236}">
                <a16:creationId xmlns:a16="http://schemas.microsoft.com/office/drawing/2014/main" id="{F37B8C09-9F9B-4BE9-9D09-42E5CCC1BA7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746365" y="2784510"/>
            <a:ext cx="1871293" cy="2422474"/>
          </a:xfrm>
          <a:prstGeom prst="rect">
            <a:avLst/>
          </a:prstGeom>
        </p:spPr>
      </p:pic>
      <p:pic>
        <p:nvPicPr>
          <p:cNvPr id="8" name="Picture 7">
            <a:extLst>
              <a:ext uri="{FF2B5EF4-FFF2-40B4-BE49-F238E27FC236}">
                <a16:creationId xmlns:a16="http://schemas.microsoft.com/office/drawing/2014/main" id="{FD8A535A-8CC4-4C96-A363-F67A063DE92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824091" y="3507299"/>
            <a:ext cx="1871293" cy="2452272"/>
          </a:xfrm>
          <a:prstGeom prst="rect">
            <a:avLst/>
          </a:prstGeom>
        </p:spPr>
      </p:pic>
    </p:spTree>
    <p:extLst>
      <p:ext uri="{BB962C8B-B14F-4D97-AF65-F5344CB8AC3E}">
        <p14:creationId xmlns:p14="http://schemas.microsoft.com/office/powerpoint/2010/main" val="30209554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chemeClr val="accent1"/>
                </a:solidFill>
                <a:latin typeface="+mj-lt"/>
              </a:rPr>
              <a:t>Alpha Listing of All CTE Courses</a:t>
            </a:r>
          </a:p>
        </p:txBody>
      </p:sp>
      <p:sp>
        <p:nvSpPr>
          <p:cNvPr id="3" name="Content Placeholder 2"/>
          <p:cNvSpPr>
            <a:spLocks noGrp="1"/>
          </p:cNvSpPr>
          <p:nvPr>
            <p:ph idx="4294967295"/>
          </p:nvPr>
        </p:nvSpPr>
        <p:spPr>
          <a:xfrm>
            <a:off x="2035277" y="1278194"/>
            <a:ext cx="7942503" cy="4918110"/>
          </a:xfrm>
        </p:spPr>
        <p:txBody>
          <a:bodyPr>
            <a:normAutofit/>
          </a:bodyPr>
          <a:lstStyle/>
          <a:p>
            <a:pPr marL="0" indent="0">
              <a:buNone/>
            </a:pPr>
            <a:r>
              <a:rPr lang="en-US" dirty="0">
                <a:hlinkClick r:id="rId3">
                  <a:extLst>
                    <a:ext uri="{A12FA001-AC4F-418D-AE19-62706E023703}">
                      <ahyp:hlinkClr xmlns:ahyp="http://schemas.microsoft.com/office/drawing/2018/hyperlinkcolor" val="tx"/>
                    </a:ext>
                  </a:extLst>
                </a:hlinkClick>
              </a:rPr>
              <a:t>Alphabetic Listing of CTE Courses with Weights</a:t>
            </a:r>
            <a:endParaRPr lang="en-US" sz="2400" dirty="0">
              <a:solidFill>
                <a:schemeClr val="accent1">
                  <a:lumMod val="75000"/>
                </a:schemeClr>
              </a:solidFill>
              <a:latin typeface="Tw Cen MT"/>
              <a:cs typeface="Arial" pitchFamily="34" charset="0"/>
            </a:endParaRPr>
          </a:p>
          <a:p>
            <a:pPr marL="0" indent="0">
              <a:buNone/>
            </a:pPr>
            <a:endParaRPr lang="en-US" sz="2400" dirty="0">
              <a:solidFill>
                <a:schemeClr val="accent1">
                  <a:lumMod val="75000"/>
                </a:schemeClr>
              </a:solidFill>
              <a:latin typeface="Tw Cen MT"/>
              <a:cs typeface="Arial" pitchFamily="34" charset="0"/>
            </a:endParaRPr>
          </a:p>
          <a:p>
            <a:pPr marL="0" indent="0">
              <a:buNone/>
            </a:pPr>
            <a:endParaRPr lang="en-US" dirty="0"/>
          </a:p>
        </p:txBody>
      </p:sp>
      <p:cxnSp>
        <p:nvCxnSpPr>
          <p:cNvPr id="7" name="Straight Arrow Connector 6">
            <a:extLst>
              <a:ext uri="{FF2B5EF4-FFF2-40B4-BE49-F238E27FC236}">
                <a16:creationId xmlns:a16="http://schemas.microsoft.com/office/drawing/2014/main" id="{6ADA99A9-1297-4AC5-B640-C8259E43B2BE}"/>
              </a:ext>
              <a:ext uri="{C183D7F6-B498-43B3-948B-1728B52AA6E4}">
                <adec:decorative xmlns:adec="http://schemas.microsoft.com/office/drawing/2017/decorative" val="1"/>
              </a:ext>
            </a:extLst>
          </p:cNvPr>
          <p:cNvCxnSpPr/>
          <p:nvPr/>
        </p:nvCxnSpPr>
        <p:spPr>
          <a:xfrm>
            <a:off x="1547786" y="1687799"/>
            <a:ext cx="416254" cy="3325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1F98A05-5BCC-476A-98DD-B196A8745690}"/>
              </a:ext>
              <a:ext uri="{C183D7F6-B498-43B3-948B-1728B52AA6E4}">
                <adec:decorative xmlns:adec="http://schemas.microsoft.com/office/drawing/2017/decorative" val="1"/>
              </a:ext>
            </a:extLst>
          </p:cNvPr>
          <p:cNvCxnSpPr>
            <a:cxnSpLocks/>
          </p:cNvCxnSpPr>
          <p:nvPr/>
        </p:nvCxnSpPr>
        <p:spPr>
          <a:xfrm flipH="1">
            <a:off x="8003904" y="1713420"/>
            <a:ext cx="401168" cy="3096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DBF7619-BC76-4163-9D9A-225B5F85DFA3}"/>
              </a:ext>
              <a:ext uri="{C183D7F6-B498-43B3-948B-1728B52AA6E4}">
                <adec:decorative xmlns:adec="http://schemas.microsoft.com/office/drawing/2017/decorative" val="1"/>
              </a:ext>
            </a:extLst>
          </p:cNvPr>
          <p:cNvCxnSpPr>
            <a:cxnSpLocks/>
          </p:cNvCxnSpPr>
          <p:nvPr/>
        </p:nvCxnSpPr>
        <p:spPr>
          <a:xfrm flipH="1">
            <a:off x="9614415" y="1729274"/>
            <a:ext cx="412976" cy="2779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50D60F8-9A9C-4161-9773-A2AC125AF6E8}"/>
              </a:ext>
              <a:ext uri="{C183D7F6-B498-43B3-948B-1728B52AA6E4}">
                <adec:decorative xmlns:adec="http://schemas.microsoft.com/office/drawing/2017/decorative" val="1"/>
              </a:ext>
            </a:extLst>
          </p:cNvPr>
          <p:cNvSpPr/>
          <p:nvPr/>
        </p:nvSpPr>
        <p:spPr>
          <a:xfrm>
            <a:off x="1725248" y="2025759"/>
            <a:ext cx="8587894" cy="432339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a:extLst>
              <a:ext uri="{FF2B5EF4-FFF2-40B4-BE49-F238E27FC236}">
                <a16:creationId xmlns:a16="http://schemas.microsoft.com/office/drawing/2014/main" id="{A413C551-FA47-46DB-B16C-B7CF91C96B6A}"/>
              </a:ext>
              <a:ext uri="{C183D7F6-B498-43B3-948B-1728B52AA6E4}">
                <adec:decorative xmlns:adec="http://schemas.microsoft.com/office/drawing/2017/decorative" val="1"/>
              </a:ext>
            </a:extLst>
          </p:cNvPr>
          <p:cNvCxnSpPr>
            <a:cxnSpLocks/>
          </p:cNvCxnSpPr>
          <p:nvPr/>
        </p:nvCxnSpPr>
        <p:spPr>
          <a:xfrm>
            <a:off x="4472793" y="1700261"/>
            <a:ext cx="353475" cy="3094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E7C648B-3F4C-41CC-855C-DBC765FD3C4C}"/>
              </a:ext>
              <a:ext uri="{C183D7F6-B498-43B3-948B-1728B52AA6E4}">
                <adec:decorative xmlns:adec="http://schemas.microsoft.com/office/drawing/2017/decorative" val="1"/>
              </a:ext>
            </a:extLst>
          </p:cNvPr>
          <p:cNvPicPr>
            <a:picLocks noChangeAspect="1"/>
          </p:cNvPicPr>
          <p:nvPr/>
        </p:nvPicPr>
        <p:blipFill rotWithShape="1">
          <a:blip r:embed="rId4"/>
          <a:srcRect b="16912"/>
          <a:stretch/>
        </p:blipFill>
        <p:spPr>
          <a:xfrm>
            <a:off x="1856508" y="2125413"/>
            <a:ext cx="8325375" cy="4124088"/>
          </a:xfrm>
          <a:prstGeom prst="rect">
            <a:avLst/>
          </a:prstGeom>
        </p:spPr>
      </p:pic>
    </p:spTree>
    <p:extLst>
      <p:ext uri="{BB962C8B-B14F-4D97-AF65-F5344CB8AC3E}">
        <p14:creationId xmlns:p14="http://schemas.microsoft.com/office/powerpoint/2010/main" val="1146856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1873A-517F-4FB0-9D0B-11C634768AE0}"/>
              </a:ext>
            </a:extLst>
          </p:cNvPr>
          <p:cNvSpPr>
            <a:spLocks noGrp="1"/>
          </p:cNvSpPr>
          <p:nvPr>
            <p:ph type="title"/>
          </p:nvPr>
        </p:nvSpPr>
        <p:spPr>
          <a:xfrm>
            <a:off x="0" y="278701"/>
            <a:ext cx="9597887" cy="710206"/>
          </a:xfrm>
        </p:spPr>
        <p:txBody>
          <a:bodyPr/>
          <a:lstStyle/>
          <a:p>
            <a:pPr algn="ctr"/>
            <a:r>
              <a:rPr lang="en-US" dirty="0">
                <a:latin typeface="+mn-lt"/>
                <a:cs typeface="Calibri"/>
              </a:rPr>
              <a:t>CTE Funding Requirements </a:t>
            </a:r>
          </a:p>
        </p:txBody>
      </p:sp>
      <p:sp>
        <p:nvSpPr>
          <p:cNvPr id="11" name="Content Placeholder 10">
            <a:extLst>
              <a:ext uri="{FF2B5EF4-FFF2-40B4-BE49-F238E27FC236}">
                <a16:creationId xmlns:a16="http://schemas.microsoft.com/office/drawing/2014/main" id="{3B6F3145-E9C6-583D-65CF-8A437D2B8738}"/>
              </a:ext>
            </a:extLst>
          </p:cNvPr>
          <p:cNvSpPr>
            <a:spLocks noGrp="1"/>
          </p:cNvSpPr>
          <p:nvPr>
            <p:ph sz="half" idx="2"/>
          </p:nvPr>
        </p:nvSpPr>
        <p:spPr/>
        <p:txBody>
          <a:bodyPr/>
          <a:lstStyle/>
          <a:p>
            <a:r>
              <a:rPr lang="en-US" dirty="0">
                <a:solidFill>
                  <a:schemeClr val="accent1">
                    <a:lumMod val="75000"/>
                  </a:schemeClr>
                </a:solidFill>
              </a:rPr>
              <a:t>Student Attendance Accountability Handbook </a:t>
            </a:r>
          </a:p>
          <a:p>
            <a:r>
              <a:rPr lang="en-US" sz="2400" dirty="0"/>
              <a:t>Section 5.5 CTE (Contact Hour) Codes</a:t>
            </a:r>
          </a:p>
        </p:txBody>
      </p:sp>
      <p:pic>
        <p:nvPicPr>
          <p:cNvPr id="9" name="Picture 8" descr="CTE Course Average Minutes per Day and V Code.">
            <a:extLst>
              <a:ext uri="{FF2B5EF4-FFF2-40B4-BE49-F238E27FC236}">
                <a16:creationId xmlns:a16="http://schemas.microsoft.com/office/drawing/2014/main" id="{6DF06577-5CF4-8BAA-B16F-BCCFF91AE4AE}"/>
              </a:ext>
            </a:extLst>
          </p:cNvPr>
          <p:cNvPicPr>
            <a:picLocks noChangeAspect="1"/>
          </p:cNvPicPr>
          <p:nvPr/>
        </p:nvPicPr>
        <p:blipFill>
          <a:blip r:embed="rId3"/>
          <a:stretch>
            <a:fillRect/>
          </a:stretch>
        </p:blipFill>
        <p:spPr>
          <a:xfrm>
            <a:off x="208550" y="3052440"/>
            <a:ext cx="5923050" cy="1451728"/>
          </a:xfrm>
          <a:prstGeom prst="rect">
            <a:avLst/>
          </a:prstGeom>
        </p:spPr>
      </p:pic>
      <p:sp>
        <p:nvSpPr>
          <p:cNvPr id="12" name="Content Placeholder 11">
            <a:extLst>
              <a:ext uri="{FF2B5EF4-FFF2-40B4-BE49-F238E27FC236}">
                <a16:creationId xmlns:a16="http://schemas.microsoft.com/office/drawing/2014/main" id="{B153768E-C6C8-D7CB-8513-37519D672462}"/>
              </a:ext>
            </a:extLst>
          </p:cNvPr>
          <p:cNvSpPr>
            <a:spLocks noGrp="1"/>
          </p:cNvSpPr>
          <p:nvPr>
            <p:ph sz="quarter" idx="4"/>
          </p:nvPr>
        </p:nvSpPr>
        <p:spPr>
          <a:xfrm>
            <a:off x="6275713" y="1687514"/>
            <a:ext cx="5492424" cy="4685005"/>
          </a:xfrm>
        </p:spPr>
        <p:txBody>
          <a:bodyPr>
            <a:normAutofit/>
          </a:bodyPr>
          <a:lstStyle/>
          <a:p>
            <a:r>
              <a:rPr lang="en-US" dirty="0"/>
              <a:t>Each CTE course must be reviewed separately to determine the average minutes per day students attend that course in a 10-school day period. </a:t>
            </a:r>
          </a:p>
          <a:p>
            <a:endParaRPr lang="en-US" dirty="0"/>
          </a:p>
          <a:p>
            <a:r>
              <a:rPr lang="en-US" dirty="0"/>
              <a:t>V1= 45 minutes minimum per class period and at least 450 minutes over two weeks.</a:t>
            </a:r>
          </a:p>
          <a:p>
            <a:endParaRPr lang="en-US" dirty="0"/>
          </a:p>
        </p:txBody>
      </p:sp>
      <p:sp>
        <p:nvSpPr>
          <p:cNvPr id="5" name="Slide Number Placeholder 4">
            <a:extLst>
              <a:ext uri="{FF2B5EF4-FFF2-40B4-BE49-F238E27FC236}">
                <a16:creationId xmlns:a16="http://schemas.microsoft.com/office/drawing/2014/main" id="{835D15A5-D4DB-48E3-BB8E-BF74674BA4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3312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1"/>
                </a:solidFill>
                <a:latin typeface="+mj-lt"/>
              </a:rPr>
              <a:t>New Sub-Complex Type</a:t>
            </a:r>
          </a:p>
        </p:txBody>
      </p:sp>
      <p:sp>
        <p:nvSpPr>
          <p:cNvPr id="6" name="Content Placeholder 2"/>
          <p:cNvSpPr>
            <a:spLocks noGrp="1"/>
          </p:cNvSpPr>
          <p:nvPr>
            <p:ph idx="4294967295"/>
          </p:nvPr>
        </p:nvSpPr>
        <p:spPr>
          <a:xfrm>
            <a:off x="40698" y="1029652"/>
            <a:ext cx="8250238" cy="1815636"/>
          </a:xfrm>
        </p:spPr>
        <p:txBody>
          <a:bodyPr>
            <a:noAutofit/>
          </a:bodyPr>
          <a:lstStyle/>
          <a:p>
            <a:pPr marL="628650" indent="-457200">
              <a:spcBef>
                <a:spcPts val="0"/>
              </a:spcBef>
              <a:spcAft>
                <a:spcPts val="600"/>
              </a:spcAft>
              <a:buClr>
                <a:srgbClr val="0070C0"/>
              </a:buClr>
              <a:buSzPct val="70000"/>
              <a:buFont typeface="Wingdings" panose="05000000000000000000" pitchFamily="2" charset="2"/>
              <a:buChar char="q"/>
            </a:pPr>
            <a:r>
              <a:rPr lang="en-US" sz="2000" dirty="0">
                <a:solidFill>
                  <a:schemeClr val="tx1"/>
                </a:solidFill>
                <a:latin typeface="+mn-lt"/>
                <a:cs typeface="Times New Roman" panose="02020603050405020304" pitchFamily="18" charset="0"/>
              </a:rPr>
              <a:t>Added new sub-complex type to collect CTE attendance data:</a:t>
            </a:r>
          </a:p>
          <a:p>
            <a:pPr marL="1485900" indent="-400050">
              <a:spcBef>
                <a:spcPts val="0"/>
              </a:spcBef>
              <a:spcAft>
                <a:spcPts val="600"/>
              </a:spcAft>
              <a:buClr>
                <a:srgbClr val="0070C0"/>
              </a:buClr>
              <a:buSzPct val="70000"/>
              <a:buFont typeface="Wingdings" panose="05000000000000000000" pitchFamily="2" charset="2"/>
              <a:buChar char="Ø"/>
            </a:pPr>
            <a:r>
              <a:rPr lang="en-US" sz="2000" dirty="0">
                <a:solidFill>
                  <a:schemeClr val="tx1"/>
                </a:solidFill>
                <a:latin typeface="+mn-lt"/>
                <a:cs typeface="Times New Roman" panose="02020603050405020304" pitchFamily="18" charset="0"/>
              </a:rPr>
              <a:t>SpecialProgramsReportingPeriodAttendanceExtension</a:t>
            </a:r>
          </a:p>
          <a:p>
            <a:pPr marL="1828800" lvl="1" indent="-400050">
              <a:spcBef>
                <a:spcPts val="600"/>
              </a:spcBef>
              <a:spcAft>
                <a:spcPts val="600"/>
              </a:spcAft>
              <a:buClr>
                <a:srgbClr val="0070C0"/>
              </a:buClr>
              <a:buSzPct val="70000"/>
            </a:pPr>
            <a:r>
              <a:rPr lang="en-US" sz="2000" b="1" dirty="0">
                <a:solidFill>
                  <a:schemeClr val="tx2"/>
                </a:solidFill>
                <a:latin typeface="+mn-lt"/>
                <a:cs typeface="Times New Roman" panose="02020603050405020304" pitchFamily="18" charset="0"/>
              </a:rPr>
              <a:t>TX-CTEMultiplier</a:t>
            </a:r>
            <a:r>
              <a:rPr lang="en-US" sz="2000" dirty="0">
                <a:solidFill>
                  <a:schemeClr val="tx1"/>
                </a:solidFill>
                <a:latin typeface="+mn-lt"/>
                <a:cs typeface="Times New Roman" panose="02020603050405020304" pitchFamily="18" charset="0"/>
              </a:rPr>
              <a:t> with the existing data elements:</a:t>
            </a:r>
          </a:p>
          <a:p>
            <a:pPr marL="2286000" lvl="6">
              <a:lnSpc>
                <a:spcPct val="100000"/>
              </a:lnSpc>
              <a:spcBef>
                <a:spcPts val="0"/>
              </a:spcBef>
              <a:buClr>
                <a:srgbClr val="0070C0"/>
              </a:buClr>
            </a:pPr>
            <a:r>
              <a:rPr lang="en-US" sz="2000" dirty="0">
                <a:cs typeface="Arial"/>
              </a:rPr>
              <a:t>SERVICE-ID</a:t>
            </a:r>
          </a:p>
          <a:p>
            <a:pPr marL="2286000" lvl="6">
              <a:lnSpc>
                <a:spcPct val="100000"/>
              </a:lnSpc>
              <a:spcBef>
                <a:spcPts val="0"/>
              </a:spcBef>
              <a:buClr>
                <a:srgbClr val="0070C0"/>
              </a:buClr>
            </a:pPr>
            <a:r>
              <a:rPr lang="en-US" sz="2000" dirty="0">
                <a:cs typeface="Arial"/>
              </a:rPr>
              <a:t>ELIGIBLE-DAYS-PRESENT V1-V3 </a:t>
            </a:r>
          </a:p>
          <a:p>
            <a:pPr marL="341313" indent="-341313">
              <a:buClr>
                <a:schemeClr val="accent1">
                  <a:lumMod val="75000"/>
                </a:schemeClr>
              </a:buClr>
              <a:buSzPct val="70000"/>
              <a:buFont typeface="Wingdings" panose="05000000000000000000" pitchFamily="2" charset="2"/>
              <a:buChar char="q"/>
            </a:pPr>
            <a:endParaRPr lang="en-US" sz="2300" dirty="0">
              <a:solidFill>
                <a:schemeClr val="tx1"/>
              </a:solidFill>
              <a:latin typeface="Tw Cen MT" panose="020B0602020104020603"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CA914591-834D-4D03-8556-F097E3BF327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96151" y="2845288"/>
            <a:ext cx="8512975" cy="3489512"/>
          </a:xfrm>
          <a:prstGeom prst="rect">
            <a:avLst/>
          </a:prstGeom>
        </p:spPr>
      </p:pic>
      <p:sp>
        <p:nvSpPr>
          <p:cNvPr id="8" name="Rectangle 7">
            <a:extLst>
              <a:ext uri="{FF2B5EF4-FFF2-40B4-BE49-F238E27FC236}">
                <a16:creationId xmlns:a16="http://schemas.microsoft.com/office/drawing/2014/main" id="{C8E52AD1-5E2B-4661-BDA6-D401511F2076}"/>
              </a:ext>
              <a:ext uri="{C183D7F6-B498-43B3-948B-1728B52AA6E4}">
                <adec:decorative xmlns:adec="http://schemas.microsoft.com/office/drawing/2017/decorative" val="1"/>
              </a:ext>
            </a:extLst>
          </p:cNvPr>
          <p:cNvSpPr/>
          <p:nvPr/>
        </p:nvSpPr>
        <p:spPr>
          <a:xfrm>
            <a:off x="2296151" y="3339020"/>
            <a:ext cx="2663190" cy="293751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4FE6E049-8E06-FC0D-600F-F7C0C85944AD}"/>
              </a:ext>
              <a:ext uri="{C183D7F6-B498-43B3-948B-1728B52AA6E4}">
                <adec:decorative xmlns:adec="http://schemas.microsoft.com/office/drawing/2017/decorative" val="1"/>
              </a:ext>
            </a:extLst>
          </p:cNvPr>
          <p:cNvSpPr/>
          <p:nvPr/>
        </p:nvSpPr>
        <p:spPr>
          <a:xfrm>
            <a:off x="10284807" y="2931979"/>
            <a:ext cx="523164" cy="420806"/>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tar: 5 Points 6">
            <a:extLst>
              <a:ext uri="{FF2B5EF4-FFF2-40B4-BE49-F238E27FC236}">
                <a16:creationId xmlns:a16="http://schemas.microsoft.com/office/drawing/2014/main" id="{01F76EB2-619C-4B2E-9DA2-F86F97425552}"/>
              </a:ext>
              <a:ext uri="{C183D7F6-B498-43B3-948B-1728B52AA6E4}">
                <adec:decorative xmlns:adec="http://schemas.microsoft.com/office/drawing/2017/decorative" val="1"/>
              </a:ext>
            </a:extLst>
          </p:cNvPr>
          <p:cNvSpPr/>
          <p:nvPr/>
        </p:nvSpPr>
        <p:spPr>
          <a:xfrm>
            <a:off x="1755913" y="3298882"/>
            <a:ext cx="444966" cy="420806"/>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normAutofit fontScale="92500" lnSpcReduction="20000"/>
          </a:bodyPr>
          <a:lstStyle/>
          <a:p>
            <a:pPr defTabSz="685800">
              <a:defRPr/>
            </a:pPr>
            <a:fld id="{2F0C4421-5918-4AA3-AE4A-C36EDD2FD6EB}" type="slidenum">
              <a:rPr lang="en-US" sz="900">
                <a:solidFill>
                  <a:srgbClr val="171616">
                    <a:tint val="75000"/>
                  </a:srgbClr>
                </a:solidFill>
                <a:latin typeface="Tw Cen MT Condensed" panose="020B0606020104020203" pitchFamily="34" charset="0"/>
              </a:rPr>
              <a:pPr defTabSz="685800">
                <a:defRPr/>
              </a:pPr>
              <a:t>32</a:t>
            </a:fld>
            <a:endParaRPr lang="en-US" sz="900" dirty="0">
              <a:solidFill>
                <a:srgbClr val="171616">
                  <a:tint val="75000"/>
                </a:srgbClr>
              </a:solidFill>
              <a:latin typeface="Tw Cen MT Condensed" panose="020B0606020104020203" pitchFamily="34" charset="0"/>
            </a:endParaRPr>
          </a:p>
        </p:txBody>
      </p:sp>
    </p:spTree>
    <p:custDataLst>
      <p:tags r:id="rId1"/>
    </p:custDataLst>
    <p:extLst>
      <p:ext uri="{BB962C8B-B14F-4D97-AF65-F5344CB8AC3E}">
        <p14:creationId xmlns:p14="http://schemas.microsoft.com/office/powerpoint/2010/main" val="156383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chemeClr val="accent1"/>
                </a:solidFill>
                <a:latin typeface="+mj-lt"/>
              </a:rPr>
              <a:t>Tier Weighted Funding Calculations</a:t>
            </a:r>
          </a:p>
        </p:txBody>
      </p:sp>
      <p:sp>
        <p:nvSpPr>
          <p:cNvPr id="3" name="Content Placeholder 2"/>
          <p:cNvSpPr>
            <a:spLocks noGrp="1"/>
          </p:cNvSpPr>
          <p:nvPr>
            <p:ph idx="4294967295"/>
          </p:nvPr>
        </p:nvSpPr>
        <p:spPr>
          <a:xfrm>
            <a:off x="786581" y="1327354"/>
            <a:ext cx="10567219" cy="4845050"/>
          </a:xfrm>
        </p:spPr>
        <p:txBody>
          <a:bodyPr lIns="91440" tIns="45720" rIns="91440" bIns="45720" anchor="t">
            <a:normAutofit/>
          </a:bodyPr>
          <a:lstStyle/>
          <a:p>
            <a:pPr marL="0" lvl="1" indent="0">
              <a:buClr>
                <a:schemeClr val="accent1">
                  <a:lumMod val="75000"/>
                </a:schemeClr>
              </a:buClr>
              <a:buSzPct val="70000"/>
              <a:buNone/>
            </a:pPr>
            <a:endParaRPr lang="en-US" sz="1900" dirty="0">
              <a:solidFill>
                <a:schemeClr val="tx1"/>
              </a:solidFill>
              <a:latin typeface="Tw Cen MT" panose="020B0602020104020603" pitchFamily="34" charset="0"/>
            </a:endParaRPr>
          </a:p>
          <a:p>
            <a:pPr marL="514350" lvl="1" indent="-514350">
              <a:buClr>
                <a:schemeClr val="accent1">
                  <a:lumMod val="75000"/>
                </a:schemeClr>
              </a:buClr>
              <a:buSzPct val="70000"/>
              <a:buFont typeface="Wingdings" panose="05000000000000000000" pitchFamily="2" charset="2"/>
              <a:buChar char="q"/>
            </a:pPr>
            <a:r>
              <a:rPr lang="en-US" sz="2800" dirty="0">
                <a:solidFill>
                  <a:schemeClr val="tx1"/>
                </a:solidFill>
                <a:latin typeface="+mn-lt"/>
              </a:rPr>
              <a:t>TSDS PEIMS will categorize the FTE totals by tier so that the State Funding Division will know which tier weight to apply to the district-level data that is received from PEIMS.</a:t>
            </a:r>
          </a:p>
          <a:p>
            <a:pPr marL="342900" lvl="1" indent="0">
              <a:buClr>
                <a:schemeClr val="accent1">
                  <a:lumMod val="75000"/>
                </a:schemeClr>
              </a:buClr>
              <a:buSzPct val="70000"/>
              <a:buNone/>
            </a:pPr>
            <a:endParaRPr lang="en-US" dirty="0">
              <a:solidFill>
                <a:schemeClr val="tx1"/>
              </a:solidFill>
              <a:latin typeface="+mn-lt"/>
            </a:endParaRPr>
          </a:p>
          <a:p>
            <a:pPr marL="457200" lvl="1" indent="-457200">
              <a:spcBef>
                <a:spcPts val="600"/>
              </a:spcBef>
              <a:buClr>
                <a:schemeClr val="accent1">
                  <a:lumMod val="75000"/>
                </a:schemeClr>
              </a:buClr>
              <a:buSzPct val="70000"/>
              <a:buFont typeface="Wingdings" panose="05000000000000000000" pitchFamily="2" charset="2"/>
              <a:buChar char="q"/>
            </a:pPr>
            <a:r>
              <a:rPr lang="en-US" sz="2800" dirty="0">
                <a:solidFill>
                  <a:schemeClr val="bg2">
                    <a:lumMod val="10000"/>
                  </a:schemeClr>
                </a:solidFill>
                <a:latin typeface="+mn-lt"/>
              </a:rPr>
              <a:t>TEA’s State Funding Division will calculate the weighted tier funding for CTE courses after the submission/resubmission closes and aggregated data has moved to TEA's main database. </a:t>
            </a:r>
          </a:p>
          <a:p>
            <a:pPr marL="285750" lvl="1" indent="-285750">
              <a:spcBef>
                <a:spcPts val="600"/>
              </a:spcBef>
              <a:buClr>
                <a:schemeClr val="accent1">
                  <a:lumMod val="75000"/>
                </a:schemeClr>
              </a:buClr>
              <a:buSzPct val="70000"/>
              <a:buNone/>
            </a:pPr>
            <a:endParaRPr lang="en-US" sz="3000" dirty="0">
              <a:solidFill>
                <a:schemeClr val="accent1">
                  <a:lumMod val="75000"/>
                </a:schemeClr>
              </a:solidFill>
              <a:latin typeface="Tw Cen MT" panose="020B0602020104020603" pitchFamily="34" charset="0"/>
            </a:endParaRPr>
          </a:p>
        </p:txBody>
      </p:sp>
    </p:spTree>
    <p:extLst>
      <p:ext uri="{BB962C8B-B14F-4D97-AF65-F5344CB8AC3E}">
        <p14:creationId xmlns:p14="http://schemas.microsoft.com/office/powerpoint/2010/main" val="165880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4FDADB-F23B-4CA7-9AFA-6D4560066EBA}"/>
              </a:ext>
            </a:extLst>
          </p:cNvPr>
          <p:cNvSpPr>
            <a:spLocks noGrp="1"/>
          </p:cNvSpPr>
          <p:nvPr>
            <p:ph type="title"/>
          </p:nvPr>
        </p:nvSpPr>
        <p: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p:spPr>
        <p:txBody>
          <a:bodyPr/>
          <a:lstStyle/>
          <a:p>
            <a:r>
              <a:rPr lang="en-US" dirty="0"/>
              <a:t>Sample CTE FTE Calculations</a:t>
            </a:r>
            <a:endParaRPr lang="en-US" sz="4000" b="1" dirty="0"/>
          </a:p>
        </p:txBody>
      </p:sp>
    </p:spTree>
    <p:extLst>
      <p:ext uri="{BB962C8B-B14F-4D97-AF65-F5344CB8AC3E}">
        <p14:creationId xmlns:p14="http://schemas.microsoft.com/office/powerpoint/2010/main" val="592136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1"/>
                </a:solidFill>
                <a:latin typeface="+mj-lt"/>
              </a:rPr>
              <a:t>PEIMS Contact Hour Calculations</a:t>
            </a:r>
          </a:p>
        </p:txBody>
      </p:sp>
      <p:sp>
        <p:nvSpPr>
          <p:cNvPr id="14" name="TextBox 13">
            <a:extLst>
              <a:ext uri="{FF2B5EF4-FFF2-40B4-BE49-F238E27FC236}">
                <a16:creationId xmlns:a16="http://schemas.microsoft.com/office/drawing/2014/main" id="{802BBB65-A459-4D0C-A0BA-A4ED50F4E05D}"/>
              </a:ext>
            </a:extLst>
          </p:cNvPr>
          <p:cNvSpPr txBox="1"/>
          <p:nvPr/>
        </p:nvSpPr>
        <p:spPr>
          <a:xfrm>
            <a:off x="432619" y="1314450"/>
            <a:ext cx="11316929" cy="5338513"/>
          </a:xfrm>
          <a:prstGeom prst="rect">
            <a:avLst/>
          </a:prstGeom>
          <a:noFill/>
        </p:spPr>
        <p:txBody>
          <a:bodyPr wrap="square">
            <a:spAutoFit/>
          </a:bodyPr>
          <a:lstStyle/>
          <a:p>
            <a:pPr>
              <a:lnSpc>
                <a:spcPct val="107000"/>
              </a:lnSpc>
              <a:spcAft>
                <a:spcPts val="800"/>
              </a:spcAft>
              <a:buClr>
                <a:schemeClr val="accent1">
                  <a:lumMod val="75000"/>
                </a:schemeClr>
              </a:buClr>
              <a:buSzPct val="70000"/>
            </a:pPr>
            <a:r>
              <a:rPr lang="en-US" sz="2400" dirty="0">
                <a:solidFill>
                  <a:schemeClr val="bg2">
                    <a:lumMod val="10000"/>
                  </a:schemeClr>
                </a:solidFill>
              </a:rPr>
              <a:t>Contact Hour Calculations</a:t>
            </a:r>
          </a:p>
          <a:p>
            <a:pPr marL="517525">
              <a:lnSpc>
                <a:spcPct val="107000"/>
              </a:lnSpc>
              <a:spcAft>
                <a:spcPts val="800"/>
              </a:spcAft>
              <a:buClr>
                <a:schemeClr val="accent1">
                  <a:lumMod val="75000"/>
                </a:schemeClr>
              </a:buClr>
              <a:buSzPct val="70000"/>
            </a:pPr>
            <a:r>
              <a:rPr lang="en-US" sz="2400" dirty="0">
                <a:solidFill>
                  <a:schemeClr val="bg2">
                    <a:lumMod val="10000"/>
                  </a:schemeClr>
                </a:solidFill>
              </a:rPr>
              <a:t>V1 Eligible Days Present in Tier 1 CTE Service IDs </a:t>
            </a:r>
            <a:r>
              <a:rPr lang="en-US" sz="2400" b="1" dirty="0">
                <a:solidFill>
                  <a:schemeClr val="accent2">
                    <a:lumMod val="75000"/>
                  </a:schemeClr>
                </a:solidFill>
                <a:cs typeface="Calibri" panose="020F0502020204030204" pitchFamily="34" charset="0"/>
              </a:rPr>
              <a:t>×</a:t>
            </a:r>
            <a:r>
              <a:rPr lang="en-US" sz="2400" dirty="0">
                <a:solidFill>
                  <a:schemeClr val="bg2">
                    <a:lumMod val="10000"/>
                  </a:schemeClr>
                </a:solidFill>
              </a:rPr>
              <a:t> Contact Hour Multiplier </a:t>
            </a:r>
            <a:r>
              <a:rPr lang="en-US" sz="2400" b="1" dirty="0">
                <a:solidFill>
                  <a:schemeClr val="accent2">
                    <a:lumMod val="75000"/>
                  </a:schemeClr>
                </a:solidFill>
              </a:rPr>
              <a:t>=</a:t>
            </a:r>
            <a:r>
              <a:rPr lang="en-US" sz="2400" dirty="0">
                <a:solidFill>
                  <a:schemeClr val="bg2">
                    <a:lumMod val="10000"/>
                  </a:schemeClr>
                </a:solidFill>
              </a:rPr>
              <a:t> V1 Tier 1 Contact Hours</a:t>
            </a:r>
          </a:p>
          <a:p>
            <a:pPr marL="517525">
              <a:lnSpc>
                <a:spcPct val="107000"/>
              </a:lnSpc>
              <a:spcAft>
                <a:spcPts val="800"/>
              </a:spcAft>
              <a:buClr>
                <a:schemeClr val="accent1">
                  <a:lumMod val="75000"/>
                </a:schemeClr>
              </a:buClr>
              <a:buSzPct val="70000"/>
            </a:pPr>
            <a:r>
              <a:rPr lang="en-US" sz="2400" dirty="0">
                <a:solidFill>
                  <a:schemeClr val="bg2">
                    <a:lumMod val="10000"/>
                  </a:schemeClr>
                </a:solidFill>
              </a:rPr>
              <a:t>V2 Eligible Days Present in Tier 1 CTE Service IDs </a:t>
            </a:r>
            <a:r>
              <a:rPr lang="en-US" sz="2400" b="1" dirty="0">
                <a:solidFill>
                  <a:schemeClr val="accent2">
                    <a:lumMod val="75000"/>
                  </a:schemeClr>
                </a:solidFill>
                <a:cs typeface="Calibri" panose="020F0502020204030204" pitchFamily="34" charset="0"/>
              </a:rPr>
              <a:t>×</a:t>
            </a:r>
            <a:r>
              <a:rPr lang="en-US" sz="2400" dirty="0">
                <a:solidFill>
                  <a:schemeClr val="bg2">
                    <a:lumMod val="10000"/>
                  </a:schemeClr>
                </a:solidFill>
              </a:rPr>
              <a:t> Contact Hour Multiplier</a:t>
            </a:r>
            <a:r>
              <a:rPr lang="en-US" sz="2400" dirty="0">
                <a:solidFill>
                  <a:schemeClr val="accent6"/>
                </a:solidFill>
              </a:rPr>
              <a:t> </a:t>
            </a:r>
            <a:r>
              <a:rPr lang="en-US" sz="2400" b="1" dirty="0">
                <a:solidFill>
                  <a:schemeClr val="accent2">
                    <a:lumMod val="75000"/>
                  </a:schemeClr>
                </a:solidFill>
              </a:rPr>
              <a:t>=</a:t>
            </a:r>
            <a:r>
              <a:rPr lang="en-US" sz="2400" dirty="0">
                <a:solidFill>
                  <a:schemeClr val="accent6"/>
                </a:solidFill>
              </a:rPr>
              <a:t> </a:t>
            </a:r>
            <a:r>
              <a:rPr lang="en-US" sz="2400" dirty="0">
                <a:solidFill>
                  <a:schemeClr val="bg2">
                    <a:lumMod val="10000"/>
                  </a:schemeClr>
                </a:solidFill>
              </a:rPr>
              <a:t>V2 Tier 1 Contact Hours</a:t>
            </a:r>
          </a:p>
          <a:p>
            <a:pPr marL="517525">
              <a:lnSpc>
                <a:spcPct val="107000"/>
              </a:lnSpc>
              <a:spcAft>
                <a:spcPts val="800"/>
              </a:spcAft>
              <a:buClr>
                <a:schemeClr val="accent1">
                  <a:lumMod val="75000"/>
                </a:schemeClr>
              </a:buClr>
              <a:buSzPct val="70000"/>
            </a:pPr>
            <a:r>
              <a:rPr lang="en-US" sz="2400" dirty="0">
                <a:solidFill>
                  <a:schemeClr val="bg2">
                    <a:lumMod val="10000"/>
                  </a:schemeClr>
                </a:solidFill>
              </a:rPr>
              <a:t>V3 Eligible Days Present in Tier 1 CTE Service IDs </a:t>
            </a:r>
            <a:r>
              <a:rPr lang="en-US" sz="2400" b="1" dirty="0">
                <a:solidFill>
                  <a:schemeClr val="accent2">
                    <a:lumMod val="75000"/>
                  </a:schemeClr>
                </a:solidFill>
                <a:cs typeface="Calibri" panose="020F0502020204030204" pitchFamily="34" charset="0"/>
              </a:rPr>
              <a:t>×</a:t>
            </a:r>
            <a:r>
              <a:rPr lang="en-US" sz="2400" dirty="0">
                <a:solidFill>
                  <a:schemeClr val="bg2">
                    <a:lumMod val="10000"/>
                  </a:schemeClr>
                </a:solidFill>
              </a:rPr>
              <a:t> Contact Hour Multiplier</a:t>
            </a:r>
            <a:r>
              <a:rPr lang="en-US" sz="2400" dirty="0">
                <a:solidFill>
                  <a:schemeClr val="accent6"/>
                </a:solidFill>
              </a:rPr>
              <a:t> </a:t>
            </a:r>
            <a:r>
              <a:rPr lang="en-US" sz="2400" b="1" dirty="0">
                <a:solidFill>
                  <a:schemeClr val="accent2">
                    <a:lumMod val="75000"/>
                  </a:schemeClr>
                </a:solidFill>
              </a:rPr>
              <a:t>=</a:t>
            </a:r>
            <a:r>
              <a:rPr lang="en-US" sz="2400" dirty="0">
                <a:solidFill>
                  <a:schemeClr val="accent6"/>
                </a:solidFill>
              </a:rPr>
              <a:t> </a:t>
            </a:r>
            <a:r>
              <a:rPr lang="en-US" sz="2400" dirty="0">
                <a:solidFill>
                  <a:schemeClr val="bg2">
                    <a:lumMod val="10000"/>
                  </a:schemeClr>
                </a:solidFill>
              </a:rPr>
              <a:t>V3 Tier 1 Contact Hours</a:t>
            </a:r>
          </a:p>
          <a:p>
            <a:pPr marL="517525">
              <a:lnSpc>
                <a:spcPct val="107000"/>
              </a:lnSpc>
              <a:spcAft>
                <a:spcPts val="800"/>
              </a:spcAft>
              <a:buClr>
                <a:schemeClr val="accent1">
                  <a:lumMod val="75000"/>
                </a:schemeClr>
              </a:buClr>
              <a:buSzPct val="70000"/>
            </a:pPr>
            <a:r>
              <a:rPr lang="en-US" sz="2400" dirty="0">
                <a:solidFill>
                  <a:schemeClr val="bg2">
                    <a:lumMod val="10000"/>
                  </a:schemeClr>
                </a:solidFill>
              </a:rPr>
              <a:t>Add V1 Tier 1 </a:t>
            </a:r>
            <a:r>
              <a:rPr lang="en-US" sz="2400" b="1" dirty="0">
                <a:solidFill>
                  <a:schemeClr val="accent2">
                    <a:lumMod val="75000"/>
                  </a:schemeClr>
                </a:solidFill>
              </a:rPr>
              <a:t>+</a:t>
            </a:r>
            <a:r>
              <a:rPr lang="en-US" sz="2400" dirty="0">
                <a:solidFill>
                  <a:schemeClr val="bg2">
                    <a:lumMod val="10000"/>
                  </a:schemeClr>
                </a:solidFill>
              </a:rPr>
              <a:t> V2 Tier 1 </a:t>
            </a:r>
            <a:r>
              <a:rPr lang="en-US" sz="2400" b="1" dirty="0">
                <a:solidFill>
                  <a:schemeClr val="accent2">
                    <a:lumMod val="75000"/>
                  </a:schemeClr>
                </a:solidFill>
              </a:rPr>
              <a:t>+</a:t>
            </a:r>
            <a:r>
              <a:rPr lang="en-US" sz="2400" dirty="0">
                <a:solidFill>
                  <a:schemeClr val="bg2">
                    <a:lumMod val="10000"/>
                  </a:schemeClr>
                </a:solidFill>
              </a:rPr>
              <a:t> V3 Tier 1 for total Tier 1 Contact Hours.</a:t>
            </a:r>
          </a:p>
          <a:p>
            <a:pPr marL="517525">
              <a:lnSpc>
                <a:spcPct val="107000"/>
              </a:lnSpc>
              <a:spcAft>
                <a:spcPts val="800"/>
              </a:spcAft>
              <a:buClr>
                <a:schemeClr val="accent1">
                  <a:lumMod val="75000"/>
                </a:schemeClr>
              </a:buClr>
              <a:buSzPct val="70000"/>
            </a:pPr>
            <a:endParaRPr lang="en-US" sz="2400" dirty="0">
              <a:solidFill>
                <a:schemeClr val="bg2">
                  <a:lumMod val="10000"/>
                </a:schemeClr>
              </a:solidFill>
            </a:endParaRPr>
          </a:p>
          <a:p>
            <a:pPr marL="517525">
              <a:lnSpc>
                <a:spcPct val="107000"/>
              </a:lnSpc>
              <a:spcAft>
                <a:spcPts val="800"/>
              </a:spcAft>
              <a:buClr>
                <a:schemeClr val="accent1">
                  <a:lumMod val="75000"/>
                </a:schemeClr>
              </a:buClr>
              <a:buSzPct val="70000"/>
            </a:pPr>
            <a:r>
              <a:rPr lang="en-US" sz="2000" dirty="0"/>
              <a:t>*This calculation is repeated for Tier 2 and Tier 3 and is the same for In Person, RS, and RA. The three CTE FTE calculations are calculated by campus, track and reporting period.</a:t>
            </a:r>
          </a:p>
          <a:p>
            <a:pPr marL="517525">
              <a:lnSpc>
                <a:spcPct val="107000"/>
              </a:lnSpc>
              <a:spcAft>
                <a:spcPts val="800"/>
              </a:spcAft>
              <a:buClr>
                <a:schemeClr val="accent1">
                  <a:lumMod val="75000"/>
                </a:schemeClr>
              </a:buClr>
              <a:buSzPct val="70000"/>
            </a:pPr>
            <a:r>
              <a:rPr lang="en-US" sz="2000" dirty="0">
                <a:solidFill>
                  <a:schemeClr val="bg2">
                    <a:lumMod val="10000"/>
                  </a:schemeClr>
                </a:solidFill>
                <a:latin typeface="Tw Cen MT" panose="020B0602020104020603" pitchFamily="34" charset="0"/>
              </a:rPr>
              <a:t>	</a:t>
            </a:r>
          </a:p>
        </p:txBody>
      </p:sp>
    </p:spTree>
    <p:extLst>
      <p:ext uri="{BB962C8B-B14F-4D97-AF65-F5344CB8AC3E}">
        <p14:creationId xmlns:p14="http://schemas.microsoft.com/office/powerpoint/2010/main" val="1249387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1"/>
                </a:solidFill>
                <a:latin typeface="+mj-lt"/>
              </a:rPr>
              <a:t>PEIMS CTE FTE Calculations</a:t>
            </a:r>
          </a:p>
        </p:txBody>
      </p:sp>
      <p:sp>
        <p:nvSpPr>
          <p:cNvPr id="14" name="TextBox 13">
            <a:extLst>
              <a:ext uri="{FF2B5EF4-FFF2-40B4-BE49-F238E27FC236}">
                <a16:creationId xmlns:a16="http://schemas.microsoft.com/office/drawing/2014/main" id="{802BBB65-A459-4D0C-A0BA-A4ED50F4E05D}"/>
              </a:ext>
            </a:extLst>
          </p:cNvPr>
          <p:cNvSpPr txBox="1"/>
          <p:nvPr/>
        </p:nvSpPr>
        <p:spPr>
          <a:xfrm>
            <a:off x="373625" y="1506441"/>
            <a:ext cx="11307097" cy="4060214"/>
          </a:xfrm>
          <a:prstGeom prst="rect">
            <a:avLst/>
          </a:prstGeom>
          <a:noFill/>
        </p:spPr>
        <p:txBody>
          <a:bodyPr wrap="square">
            <a:spAutoFit/>
          </a:bodyPr>
          <a:lstStyle/>
          <a:p>
            <a:pPr>
              <a:lnSpc>
                <a:spcPct val="107000"/>
              </a:lnSpc>
              <a:spcAft>
                <a:spcPts val="800"/>
              </a:spcAft>
              <a:buClr>
                <a:schemeClr val="accent1">
                  <a:lumMod val="75000"/>
                </a:schemeClr>
              </a:buClr>
              <a:buSzPct val="70000"/>
            </a:pPr>
            <a:r>
              <a:rPr lang="en-US" sz="2800" dirty="0">
                <a:solidFill>
                  <a:schemeClr val="bg2">
                    <a:lumMod val="10000"/>
                  </a:schemeClr>
                </a:solidFill>
              </a:rPr>
              <a:t>CTE FTE Calculations</a:t>
            </a:r>
          </a:p>
          <a:p>
            <a:pPr marL="517525">
              <a:lnSpc>
                <a:spcPct val="107000"/>
              </a:lnSpc>
              <a:spcAft>
                <a:spcPts val="800"/>
              </a:spcAft>
              <a:buClr>
                <a:schemeClr val="accent1">
                  <a:lumMod val="75000"/>
                </a:schemeClr>
              </a:buClr>
              <a:buSzPct val="70000"/>
            </a:pPr>
            <a:r>
              <a:rPr lang="en-US" sz="2800" dirty="0">
                <a:solidFill>
                  <a:schemeClr val="bg2">
                    <a:lumMod val="10000"/>
                  </a:schemeClr>
                </a:solidFill>
              </a:rPr>
              <a:t>Total Tier 1 Contact Hours </a:t>
            </a:r>
            <a:r>
              <a:rPr lang="en-US" sz="2800" b="1" dirty="0">
                <a:solidFill>
                  <a:schemeClr val="accent2">
                    <a:lumMod val="75000"/>
                  </a:schemeClr>
                </a:solidFill>
                <a:cs typeface="Calibri" panose="020F0502020204030204" pitchFamily="34" charset="0"/>
              </a:rPr>
              <a:t>÷ </a:t>
            </a:r>
            <a:r>
              <a:rPr lang="en-US" sz="2800" dirty="0">
                <a:solidFill>
                  <a:schemeClr val="bg2">
                    <a:lumMod val="10000"/>
                  </a:schemeClr>
                </a:solidFill>
              </a:rPr>
              <a:t>(Days Taught </a:t>
            </a:r>
            <a:r>
              <a:rPr lang="en-US" sz="2800" b="1" dirty="0">
                <a:solidFill>
                  <a:schemeClr val="accent2">
                    <a:lumMod val="75000"/>
                  </a:schemeClr>
                </a:solidFill>
                <a:cs typeface="Calibri" panose="020F0502020204030204" pitchFamily="34" charset="0"/>
              </a:rPr>
              <a:t>×</a:t>
            </a:r>
            <a:r>
              <a:rPr lang="en-US" sz="2800" dirty="0">
                <a:solidFill>
                  <a:schemeClr val="bg2">
                    <a:lumMod val="10000"/>
                  </a:schemeClr>
                </a:solidFill>
              </a:rPr>
              <a:t> 6 hours) </a:t>
            </a:r>
            <a:r>
              <a:rPr lang="en-US" sz="2800" b="1" dirty="0">
                <a:solidFill>
                  <a:schemeClr val="accent2">
                    <a:lumMod val="75000"/>
                  </a:schemeClr>
                </a:solidFill>
              </a:rPr>
              <a:t>=</a:t>
            </a:r>
            <a:r>
              <a:rPr lang="en-US" sz="2800" dirty="0">
                <a:solidFill>
                  <a:schemeClr val="bg2">
                    <a:lumMod val="10000"/>
                  </a:schemeClr>
                </a:solidFill>
              </a:rPr>
              <a:t> Tier 1 CTE FTEs</a:t>
            </a:r>
          </a:p>
          <a:p>
            <a:pPr marL="517525">
              <a:lnSpc>
                <a:spcPct val="107000"/>
              </a:lnSpc>
              <a:spcAft>
                <a:spcPts val="800"/>
              </a:spcAft>
              <a:buClr>
                <a:schemeClr val="accent1">
                  <a:lumMod val="75000"/>
                </a:schemeClr>
              </a:buClr>
              <a:buSzPct val="70000"/>
            </a:pPr>
            <a:r>
              <a:rPr lang="en-US" sz="2800" dirty="0">
                <a:solidFill>
                  <a:schemeClr val="bg2">
                    <a:lumMod val="10000"/>
                  </a:schemeClr>
                </a:solidFill>
              </a:rPr>
              <a:t>Total Tier 2 Contact Hours</a:t>
            </a:r>
            <a:r>
              <a:rPr lang="en-US" sz="2800" b="1" dirty="0">
                <a:solidFill>
                  <a:schemeClr val="accent2">
                    <a:lumMod val="75000"/>
                  </a:schemeClr>
                </a:solidFill>
                <a:cs typeface="Calibri" panose="020F0502020204030204" pitchFamily="34" charset="0"/>
              </a:rPr>
              <a:t> ÷ </a:t>
            </a:r>
            <a:r>
              <a:rPr lang="en-US" sz="2800" dirty="0">
                <a:solidFill>
                  <a:schemeClr val="bg2">
                    <a:lumMod val="10000"/>
                  </a:schemeClr>
                </a:solidFill>
              </a:rPr>
              <a:t>(Days Taught </a:t>
            </a:r>
            <a:r>
              <a:rPr lang="en-US" sz="2800" b="1" dirty="0">
                <a:solidFill>
                  <a:schemeClr val="accent2">
                    <a:lumMod val="75000"/>
                  </a:schemeClr>
                </a:solidFill>
                <a:cs typeface="Calibri" panose="020F0502020204030204" pitchFamily="34" charset="0"/>
              </a:rPr>
              <a:t>×</a:t>
            </a:r>
            <a:r>
              <a:rPr lang="en-US" sz="2800" dirty="0">
                <a:solidFill>
                  <a:schemeClr val="bg2">
                    <a:lumMod val="10000"/>
                  </a:schemeClr>
                </a:solidFill>
              </a:rPr>
              <a:t> 6 hours) </a:t>
            </a:r>
            <a:r>
              <a:rPr lang="en-US" sz="2800" b="1" dirty="0">
                <a:solidFill>
                  <a:schemeClr val="accent2">
                    <a:lumMod val="75000"/>
                  </a:schemeClr>
                </a:solidFill>
              </a:rPr>
              <a:t>=</a:t>
            </a:r>
            <a:r>
              <a:rPr lang="en-US" sz="2800" dirty="0">
                <a:solidFill>
                  <a:schemeClr val="bg2">
                    <a:lumMod val="10000"/>
                  </a:schemeClr>
                </a:solidFill>
              </a:rPr>
              <a:t> Tier 2 CTE FTEs</a:t>
            </a:r>
          </a:p>
          <a:p>
            <a:pPr marL="517525">
              <a:lnSpc>
                <a:spcPct val="107000"/>
              </a:lnSpc>
              <a:spcAft>
                <a:spcPts val="800"/>
              </a:spcAft>
              <a:buClr>
                <a:schemeClr val="accent1">
                  <a:lumMod val="75000"/>
                </a:schemeClr>
              </a:buClr>
              <a:buSzPct val="70000"/>
            </a:pPr>
            <a:r>
              <a:rPr lang="en-US" sz="2800" dirty="0">
                <a:solidFill>
                  <a:schemeClr val="bg2">
                    <a:lumMod val="10000"/>
                  </a:schemeClr>
                </a:solidFill>
              </a:rPr>
              <a:t>Total Tier 3 Contact Hours</a:t>
            </a:r>
            <a:r>
              <a:rPr lang="en-US" sz="2800" b="1" dirty="0">
                <a:solidFill>
                  <a:schemeClr val="accent2">
                    <a:lumMod val="75000"/>
                  </a:schemeClr>
                </a:solidFill>
                <a:cs typeface="Calibri" panose="020F0502020204030204" pitchFamily="34" charset="0"/>
              </a:rPr>
              <a:t> ÷ </a:t>
            </a:r>
            <a:r>
              <a:rPr lang="en-US" sz="2800" dirty="0">
                <a:solidFill>
                  <a:schemeClr val="bg2">
                    <a:lumMod val="10000"/>
                  </a:schemeClr>
                </a:solidFill>
              </a:rPr>
              <a:t>(Days Taught </a:t>
            </a:r>
            <a:r>
              <a:rPr lang="en-US" sz="2800" b="1" dirty="0">
                <a:solidFill>
                  <a:schemeClr val="accent2">
                    <a:lumMod val="75000"/>
                  </a:schemeClr>
                </a:solidFill>
                <a:cs typeface="Calibri" panose="020F0502020204030204" pitchFamily="34" charset="0"/>
              </a:rPr>
              <a:t>×</a:t>
            </a:r>
            <a:r>
              <a:rPr lang="en-US" sz="2800" dirty="0">
                <a:solidFill>
                  <a:schemeClr val="bg2">
                    <a:lumMod val="10000"/>
                  </a:schemeClr>
                </a:solidFill>
              </a:rPr>
              <a:t> 6 hours) </a:t>
            </a:r>
            <a:r>
              <a:rPr lang="en-US" sz="2800" b="1" dirty="0">
                <a:solidFill>
                  <a:schemeClr val="accent2">
                    <a:lumMod val="75000"/>
                  </a:schemeClr>
                </a:solidFill>
              </a:rPr>
              <a:t>=</a:t>
            </a:r>
            <a:r>
              <a:rPr lang="en-US" sz="2800" dirty="0">
                <a:solidFill>
                  <a:schemeClr val="bg2">
                    <a:lumMod val="10000"/>
                  </a:schemeClr>
                </a:solidFill>
              </a:rPr>
              <a:t> Tier 3 CTE FTEs</a:t>
            </a:r>
          </a:p>
          <a:p>
            <a:pPr marL="517525">
              <a:lnSpc>
                <a:spcPct val="107000"/>
              </a:lnSpc>
              <a:spcAft>
                <a:spcPts val="800"/>
              </a:spcAft>
              <a:buClr>
                <a:schemeClr val="accent1">
                  <a:lumMod val="75000"/>
                </a:schemeClr>
              </a:buClr>
              <a:buSzPct val="70000"/>
            </a:pPr>
            <a:endParaRPr lang="en-US" sz="2800" dirty="0">
              <a:solidFill>
                <a:schemeClr val="bg2">
                  <a:lumMod val="10000"/>
                </a:schemeClr>
              </a:solidFill>
            </a:endParaRPr>
          </a:p>
          <a:p>
            <a:pPr marL="517525">
              <a:lnSpc>
                <a:spcPct val="107000"/>
              </a:lnSpc>
              <a:spcAft>
                <a:spcPts val="800"/>
              </a:spcAft>
              <a:buClr>
                <a:schemeClr val="accent1">
                  <a:lumMod val="75000"/>
                </a:schemeClr>
              </a:buClr>
              <a:buSzPct val="70000"/>
            </a:pPr>
            <a:r>
              <a:rPr lang="en-US" sz="2800" dirty="0">
                <a:solidFill>
                  <a:schemeClr val="bg2">
                    <a:lumMod val="10000"/>
                  </a:schemeClr>
                </a:solidFill>
              </a:rPr>
              <a:t>*The calculations are the same for In Person, RS, and RA. The three CTE FTE calculations are calculated by campus, track, and reporting period.</a:t>
            </a:r>
          </a:p>
          <a:p>
            <a:pPr>
              <a:lnSpc>
                <a:spcPct val="107000"/>
              </a:lnSpc>
              <a:spcAft>
                <a:spcPts val="800"/>
              </a:spcAft>
              <a:buClr>
                <a:schemeClr val="accent1">
                  <a:lumMod val="75000"/>
                </a:schemeClr>
              </a:buClr>
              <a:buSzPct val="70000"/>
            </a:pPr>
            <a:endParaRPr lang="en-US" sz="800" dirty="0">
              <a:solidFill>
                <a:schemeClr val="bg2">
                  <a:lumMod val="10000"/>
                </a:schemeClr>
              </a:solidFill>
              <a:latin typeface="Tw Cen MT" panose="020B0602020104020603" pitchFamily="34" charset="0"/>
            </a:endParaRPr>
          </a:p>
        </p:txBody>
      </p:sp>
    </p:spTree>
    <p:extLst>
      <p:ext uri="{BB962C8B-B14F-4D97-AF65-F5344CB8AC3E}">
        <p14:creationId xmlns:p14="http://schemas.microsoft.com/office/powerpoint/2010/main" val="8763956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1"/>
                </a:solidFill>
                <a:latin typeface="+mj-lt"/>
              </a:rPr>
              <a:t>Service ID 13022650</a:t>
            </a:r>
          </a:p>
        </p:txBody>
      </p:sp>
      <p:sp>
        <p:nvSpPr>
          <p:cNvPr id="14" name="TextBox 13">
            <a:extLst>
              <a:ext uri="{FF2B5EF4-FFF2-40B4-BE49-F238E27FC236}">
                <a16:creationId xmlns:a16="http://schemas.microsoft.com/office/drawing/2014/main" id="{802BBB65-A459-4D0C-A0BA-A4ED50F4E05D}"/>
              </a:ext>
            </a:extLst>
          </p:cNvPr>
          <p:cNvSpPr txBox="1"/>
          <p:nvPr/>
        </p:nvSpPr>
        <p:spPr>
          <a:xfrm>
            <a:off x="407121" y="1314450"/>
            <a:ext cx="11346425" cy="4975721"/>
          </a:xfrm>
          <a:prstGeom prst="rect">
            <a:avLst/>
          </a:prstGeom>
          <a:noFill/>
        </p:spPr>
        <p:txBody>
          <a:bodyPr wrap="square">
            <a:spAutoFit/>
          </a:bodyPr>
          <a:lstStyle/>
          <a:p>
            <a:pPr marL="342900" indent="-342900">
              <a:spcAft>
                <a:spcPts val="800"/>
              </a:spcAft>
              <a:buClr>
                <a:schemeClr val="accent1">
                  <a:lumMod val="75000"/>
                </a:schemeClr>
              </a:buClr>
              <a:buSzPct val="70000"/>
              <a:buFont typeface="Wingdings" panose="05000000000000000000" pitchFamily="2" charset="2"/>
              <a:buChar char="q"/>
            </a:pPr>
            <a:r>
              <a:rPr lang="en-US" sz="2400" dirty="0">
                <a:solidFill>
                  <a:schemeClr val="bg2">
                    <a:lumMod val="10000"/>
                  </a:schemeClr>
                </a:solidFill>
              </a:rPr>
              <a:t>Remember, funding is based on the Service ID for each CTE course. Course Levels and Tier Weights are assigned according to the Service ID.</a:t>
            </a:r>
          </a:p>
          <a:p>
            <a:pPr marL="342900" indent="-342900">
              <a:spcAft>
                <a:spcPts val="800"/>
              </a:spcAft>
              <a:buClr>
                <a:schemeClr val="accent1">
                  <a:lumMod val="75000"/>
                </a:schemeClr>
              </a:buClr>
              <a:buSzPct val="70000"/>
              <a:buFont typeface="Wingdings" panose="05000000000000000000" pitchFamily="2" charset="2"/>
              <a:buChar char="q"/>
            </a:pPr>
            <a:endParaRPr lang="en-US" sz="2400" dirty="0">
              <a:solidFill>
                <a:schemeClr val="bg2">
                  <a:lumMod val="10000"/>
                </a:schemeClr>
              </a:solidFill>
            </a:endParaRPr>
          </a:p>
          <a:p>
            <a:pPr marL="342900" indent="-342900">
              <a:spcAft>
                <a:spcPts val="800"/>
              </a:spcAft>
              <a:buClr>
                <a:schemeClr val="accent1">
                  <a:lumMod val="75000"/>
                </a:schemeClr>
              </a:buClr>
              <a:buSzPct val="70000"/>
              <a:buFont typeface="Wingdings" panose="05000000000000000000" pitchFamily="2" charset="2"/>
              <a:buChar char="q"/>
            </a:pPr>
            <a:r>
              <a:rPr lang="en-US" sz="2400" dirty="0">
                <a:solidFill>
                  <a:schemeClr val="bg2">
                    <a:lumMod val="10000"/>
                  </a:schemeClr>
                </a:solidFill>
              </a:rPr>
              <a:t>Service ID 13022650 is in a POS and the CTE Funding Tier is 3.</a:t>
            </a:r>
          </a:p>
          <a:p>
            <a:pPr>
              <a:spcAft>
                <a:spcPts val="800"/>
              </a:spcAft>
              <a:buClr>
                <a:schemeClr val="accent1">
                  <a:lumMod val="75000"/>
                </a:schemeClr>
              </a:buClr>
              <a:buSzPct val="70000"/>
            </a:pPr>
            <a:endParaRPr lang="en-US" sz="2400" dirty="0">
              <a:solidFill>
                <a:schemeClr val="bg2">
                  <a:lumMod val="10000"/>
                </a:schemeClr>
              </a:solidFill>
            </a:endParaRPr>
          </a:p>
          <a:p>
            <a:pPr marL="342900" indent="-342900">
              <a:spcAft>
                <a:spcPts val="800"/>
              </a:spcAft>
              <a:buClr>
                <a:schemeClr val="accent1">
                  <a:lumMod val="75000"/>
                </a:schemeClr>
              </a:buClr>
              <a:buSzPct val="70000"/>
              <a:buFont typeface="Wingdings" panose="05000000000000000000" pitchFamily="2" charset="2"/>
              <a:buChar char="q"/>
            </a:pPr>
            <a:endParaRPr lang="en-US" sz="2400" dirty="0">
              <a:solidFill>
                <a:schemeClr val="bg2">
                  <a:lumMod val="10000"/>
                </a:schemeClr>
              </a:solidFill>
            </a:endParaRPr>
          </a:p>
          <a:p>
            <a:pPr marL="342900" indent="-342900">
              <a:spcAft>
                <a:spcPts val="800"/>
              </a:spcAft>
              <a:buClr>
                <a:schemeClr val="accent1">
                  <a:lumMod val="75000"/>
                </a:schemeClr>
              </a:buClr>
              <a:buSzPct val="70000"/>
              <a:buFont typeface="Wingdings" panose="05000000000000000000" pitchFamily="2" charset="2"/>
              <a:buChar char="q"/>
            </a:pPr>
            <a:endParaRPr lang="en-US" sz="2400" dirty="0">
              <a:solidFill>
                <a:schemeClr val="bg2">
                  <a:lumMod val="10000"/>
                </a:schemeClr>
              </a:solidFill>
            </a:endParaRPr>
          </a:p>
          <a:p>
            <a:pPr marL="342900" indent="-342900">
              <a:spcAft>
                <a:spcPts val="800"/>
              </a:spcAft>
              <a:buClr>
                <a:schemeClr val="accent1">
                  <a:lumMod val="75000"/>
                </a:schemeClr>
              </a:buClr>
              <a:buSzPct val="70000"/>
              <a:buFont typeface="Wingdings" panose="05000000000000000000" pitchFamily="2" charset="2"/>
              <a:buChar char="q"/>
            </a:pPr>
            <a:r>
              <a:rPr lang="en-US" sz="2400" dirty="0">
                <a:solidFill>
                  <a:schemeClr val="bg2">
                    <a:lumMod val="10000"/>
                  </a:schemeClr>
                </a:solidFill>
              </a:rPr>
              <a:t>The PEIMS calculation outputs CTE FTE totals by tier and are performed during promotion.</a:t>
            </a:r>
          </a:p>
          <a:p>
            <a:pPr>
              <a:spcAft>
                <a:spcPts val="800"/>
              </a:spcAft>
              <a:buClr>
                <a:schemeClr val="accent1">
                  <a:lumMod val="75000"/>
                </a:schemeClr>
              </a:buClr>
              <a:buSzPct val="70000"/>
            </a:pPr>
            <a:endParaRPr lang="en-US" sz="2400" dirty="0">
              <a:solidFill>
                <a:schemeClr val="bg2">
                  <a:lumMod val="10000"/>
                </a:schemeClr>
              </a:solidFill>
            </a:endParaRPr>
          </a:p>
          <a:p>
            <a:pPr marL="342900" indent="-342900">
              <a:spcAft>
                <a:spcPts val="800"/>
              </a:spcAft>
              <a:buClr>
                <a:schemeClr val="accent1">
                  <a:lumMod val="75000"/>
                </a:schemeClr>
              </a:buClr>
              <a:buSzPct val="70000"/>
              <a:buFont typeface="Wingdings" panose="05000000000000000000" pitchFamily="2" charset="2"/>
              <a:buChar char="q"/>
            </a:pPr>
            <a:r>
              <a:rPr lang="en-US" sz="2400" dirty="0">
                <a:solidFill>
                  <a:schemeClr val="bg2">
                    <a:lumMod val="10000"/>
                  </a:schemeClr>
                </a:solidFill>
              </a:rPr>
              <a:t>This example is for one student participating in this course in 1</a:t>
            </a:r>
            <a:r>
              <a:rPr lang="en-US" sz="2400" baseline="30000" dirty="0">
                <a:solidFill>
                  <a:schemeClr val="bg2">
                    <a:lumMod val="10000"/>
                  </a:schemeClr>
                </a:solidFill>
              </a:rPr>
              <a:t>st</a:t>
            </a:r>
            <a:r>
              <a:rPr lang="en-US" sz="2400" dirty="0">
                <a:solidFill>
                  <a:schemeClr val="bg2">
                    <a:lumMod val="10000"/>
                  </a:schemeClr>
                </a:solidFill>
              </a:rPr>
              <a:t> sixweeks.</a:t>
            </a:r>
          </a:p>
        </p:txBody>
      </p:sp>
      <p:pic>
        <p:nvPicPr>
          <p:cNvPr id="6" name="Picture 5" descr="CTE Tiered Funding&#10;&#10;">
            <a:extLst>
              <a:ext uri="{FF2B5EF4-FFF2-40B4-BE49-F238E27FC236}">
                <a16:creationId xmlns:a16="http://schemas.microsoft.com/office/drawing/2014/main" id="{60F45977-FAEE-5D7C-2686-38F5BFCE036F}"/>
              </a:ext>
            </a:extLst>
          </p:cNvPr>
          <p:cNvPicPr>
            <a:picLocks noChangeAspect="1"/>
          </p:cNvPicPr>
          <p:nvPr/>
        </p:nvPicPr>
        <p:blipFill>
          <a:blip r:embed="rId3"/>
          <a:stretch>
            <a:fillRect/>
          </a:stretch>
        </p:blipFill>
        <p:spPr>
          <a:xfrm>
            <a:off x="2025406" y="3816760"/>
            <a:ext cx="7870621" cy="238793"/>
          </a:xfrm>
          <a:prstGeom prst="rect">
            <a:avLst/>
          </a:prstGeom>
        </p:spPr>
      </p:pic>
      <p:pic>
        <p:nvPicPr>
          <p:cNvPr id="13" name="Picture 12">
            <a:extLst>
              <a:ext uri="{FF2B5EF4-FFF2-40B4-BE49-F238E27FC236}">
                <a16:creationId xmlns:a16="http://schemas.microsoft.com/office/drawing/2014/main" id="{4301B4E0-7C90-90CC-0511-A43713A9476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25406" y="3426273"/>
            <a:ext cx="7832038" cy="438211"/>
          </a:xfrm>
          <a:prstGeom prst="rect">
            <a:avLst/>
          </a:prstGeom>
        </p:spPr>
      </p:pic>
    </p:spTree>
    <p:extLst>
      <p:ext uri="{BB962C8B-B14F-4D97-AF65-F5344CB8AC3E}">
        <p14:creationId xmlns:p14="http://schemas.microsoft.com/office/powerpoint/2010/main" val="1414995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1"/>
                </a:solidFill>
                <a:latin typeface="+mj-lt"/>
              </a:rPr>
              <a:t>Calculating CTE Contact Hours</a:t>
            </a:r>
          </a:p>
        </p:txBody>
      </p:sp>
      <p:pic>
        <p:nvPicPr>
          <p:cNvPr id="4" name="Picture 3" descr="Calculating CTE Contact Hours">
            <a:extLst>
              <a:ext uri="{FF2B5EF4-FFF2-40B4-BE49-F238E27FC236}">
                <a16:creationId xmlns:a16="http://schemas.microsoft.com/office/drawing/2014/main" id="{7D0628F5-4F9E-AC80-EA45-982E687A2AEA}"/>
              </a:ext>
            </a:extLst>
          </p:cNvPr>
          <p:cNvPicPr>
            <a:picLocks noChangeAspect="1"/>
          </p:cNvPicPr>
          <p:nvPr/>
        </p:nvPicPr>
        <p:blipFill>
          <a:blip r:embed="rId3"/>
          <a:stretch>
            <a:fillRect/>
          </a:stretch>
        </p:blipFill>
        <p:spPr>
          <a:xfrm>
            <a:off x="1195387" y="1474643"/>
            <a:ext cx="9801225" cy="4552950"/>
          </a:xfrm>
          <a:prstGeom prst="rect">
            <a:avLst/>
          </a:prstGeom>
        </p:spPr>
      </p:pic>
    </p:spTree>
    <p:extLst>
      <p:ext uri="{BB962C8B-B14F-4D97-AF65-F5344CB8AC3E}">
        <p14:creationId xmlns:p14="http://schemas.microsoft.com/office/powerpoint/2010/main" val="42440309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662" y="217444"/>
            <a:ext cx="9597887" cy="710206"/>
          </a:xfrm>
        </p:spPr>
        <p:txBody>
          <a:bodyPr>
            <a:normAutofit/>
          </a:bodyPr>
          <a:lstStyle/>
          <a:p>
            <a:r>
              <a:rPr lang="en-US" dirty="0">
                <a:solidFill>
                  <a:schemeClr val="accent1"/>
                </a:solidFill>
                <a:latin typeface="+mj-lt"/>
              </a:rPr>
              <a:t>Calculating CTE FTE</a:t>
            </a:r>
          </a:p>
        </p:txBody>
      </p:sp>
      <p:pic>
        <p:nvPicPr>
          <p:cNvPr id="4" name="Picture 3" descr="Calculating CTE FTE">
            <a:extLst>
              <a:ext uri="{FF2B5EF4-FFF2-40B4-BE49-F238E27FC236}">
                <a16:creationId xmlns:a16="http://schemas.microsoft.com/office/drawing/2014/main" id="{1553C622-C018-7F8A-4338-1ACAB810E663}"/>
              </a:ext>
            </a:extLst>
          </p:cNvPr>
          <p:cNvPicPr>
            <a:picLocks noChangeAspect="1"/>
          </p:cNvPicPr>
          <p:nvPr/>
        </p:nvPicPr>
        <p:blipFill>
          <a:blip r:embed="rId3"/>
          <a:stretch>
            <a:fillRect/>
          </a:stretch>
        </p:blipFill>
        <p:spPr>
          <a:xfrm>
            <a:off x="1195387" y="1448666"/>
            <a:ext cx="9801225" cy="4210050"/>
          </a:xfrm>
          <a:prstGeom prst="rect">
            <a:avLst/>
          </a:prstGeom>
        </p:spPr>
      </p:pic>
    </p:spTree>
    <p:extLst>
      <p:ext uri="{BB962C8B-B14F-4D97-AF65-F5344CB8AC3E}">
        <p14:creationId xmlns:p14="http://schemas.microsoft.com/office/powerpoint/2010/main" val="2354940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8E85531F-6C9C-4161-B249-5A01212A1BAC}"/>
              </a:ext>
            </a:extLst>
          </p:cNvPr>
          <p:cNvSpPr>
            <a:spLocks noGrp="1"/>
          </p:cNvSpPr>
          <p:nvPr>
            <p:ph type="title"/>
          </p:nvPr>
        </p:nvSpPr>
        <p:spPr>
          <a:xfrm>
            <a:off x="1755775" y="200025"/>
            <a:ext cx="9598025" cy="709613"/>
          </a:xfrm>
        </p:spPr>
        <p:txBody>
          <a:bodyPr>
            <a:normAutofit/>
          </a:bodyPr>
          <a:lstStyle/>
          <a:p>
            <a:r>
              <a:rPr lang="en-US" dirty="0"/>
              <a:t>Programs of Study Refresh Timeline</a:t>
            </a:r>
          </a:p>
        </p:txBody>
      </p:sp>
      <p:pic>
        <p:nvPicPr>
          <p:cNvPr id="2" name="Picture 3">
            <a:extLst>
              <a:ext uri="{FF2B5EF4-FFF2-40B4-BE49-F238E27FC236}">
                <a16:creationId xmlns:a16="http://schemas.microsoft.com/office/drawing/2014/main" id="{3581DB95-1F4B-E0EA-F5B4-38ED903D294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8588" y="1476142"/>
            <a:ext cx="11851481" cy="3512810"/>
          </a:xfrm>
          <a:prstGeom prst="rect">
            <a:avLst/>
          </a:prstGeom>
        </p:spPr>
      </p:pic>
    </p:spTree>
    <p:extLst>
      <p:ext uri="{BB962C8B-B14F-4D97-AF65-F5344CB8AC3E}">
        <p14:creationId xmlns:p14="http://schemas.microsoft.com/office/powerpoint/2010/main" val="20889018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285DA-72D8-D24B-A93A-3D33B70847DD}"/>
              </a:ext>
            </a:extLst>
          </p:cNvPr>
          <p:cNvSpPr>
            <a:spLocks noGrp="1"/>
          </p:cNvSpPr>
          <p:nvPr>
            <p:ph type="title"/>
          </p:nvPr>
        </p:nvSpPr>
        <p:spPr/>
        <p:txBody>
          <a:bodyPr anchor="ctr">
            <a:normAutofit/>
          </a:bodyPr>
          <a:lstStyle/>
          <a:p>
            <a:r>
              <a:rPr lang="en-US" dirty="0"/>
              <a:t>Webinar Evaluation</a:t>
            </a:r>
          </a:p>
        </p:txBody>
      </p:sp>
      <p:sp>
        <p:nvSpPr>
          <p:cNvPr id="4" name="Text Placeholder 3">
            <a:extLst>
              <a:ext uri="{FF2B5EF4-FFF2-40B4-BE49-F238E27FC236}">
                <a16:creationId xmlns:a16="http://schemas.microsoft.com/office/drawing/2014/main" id="{9A226139-C014-49D5-B257-F6DB6CAA1A5B}"/>
              </a:ext>
            </a:extLst>
          </p:cNvPr>
          <p:cNvSpPr>
            <a:spLocks noGrp="1"/>
          </p:cNvSpPr>
          <p:nvPr>
            <p:ph type="body" idx="2"/>
          </p:nvPr>
        </p:nvSpPr>
        <p:spPr>
          <a:xfrm>
            <a:off x="6273180" y="901968"/>
            <a:ext cx="5383600" cy="4351200"/>
          </a:xfrm>
        </p:spPr>
        <p:txBody>
          <a:bodyPr/>
          <a:lstStyle/>
          <a:p>
            <a:endParaRPr lang="en-US" dirty="0"/>
          </a:p>
          <a:p>
            <a:endParaRPr lang="en-US" dirty="0"/>
          </a:p>
          <a:p>
            <a:endParaRPr lang="en-US" dirty="0"/>
          </a:p>
          <a:p>
            <a:pPr marL="736582" lvl="1" indent="0">
              <a:buNone/>
            </a:pPr>
            <a:r>
              <a:rPr lang="en-US" sz="3600" dirty="0"/>
              <a:t>Please use this QR code to access and complete a short webinar evaluation.</a:t>
            </a:r>
          </a:p>
        </p:txBody>
      </p:sp>
      <p:pic>
        <p:nvPicPr>
          <p:cNvPr id="7" name="Picture 6">
            <a:extLst>
              <a:ext uri="{FF2B5EF4-FFF2-40B4-BE49-F238E27FC236}">
                <a16:creationId xmlns:a16="http://schemas.microsoft.com/office/drawing/2014/main" id="{1C4EA892-FE6D-4CE6-9E7F-F4166F478FA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2380" y="1285424"/>
            <a:ext cx="4464216" cy="4424408"/>
          </a:xfrm>
          <a:prstGeom prst="rect">
            <a:avLst/>
          </a:prstGeom>
        </p:spPr>
      </p:pic>
      <p:sp>
        <p:nvSpPr>
          <p:cNvPr id="5" name="Date Placeholder 4">
            <a:extLst>
              <a:ext uri="{FF2B5EF4-FFF2-40B4-BE49-F238E27FC236}">
                <a16:creationId xmlns:a16="http://schemas.microsoft.com/office/drawing/2014/main" id="{7A7D22D9-63BC-4571-9B7E-48CE9E2A559D}"/>
              </a:ext>
            </a:extLst>
          </p:cNvPr>
          <p:cNvSpPr>
            <a:spLocks noGrp="1"/>
          </p:cNvSpPr>
          <p:nvPr>
            <p:ph type="dt" idx="10"/>
          </p:nvPr>
        </p:nvSpPr>
        <p:spPr/>
        <p:txBody>
          <a:bodyPr/>
          <a:lstStyle/>
          <a:p>
            <a:r>
              <a:rPr lang="en-US" dirty="0"/>
              <a:t>2/8/2022</a:t>
            </a:r>
          </a:p>
        </p:txBody>
      </p:sp>
    </p:spTree>
    <p:extLst>
      <p:ext uri="{BB962C8B-B14F-4D97-AF65-F5344CB8AC3E}">
        <p14:creationId xmlns:p14="http://schemas.microsoft.com/office/powerpoint/2010/main" val="29834285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9476C7-5EBD-0575-F3ED-5C27A0B9D267}"/>
              </a:ext>
              <a:ext uri="{C183D7F6-B498-43B3-948B-1728B52AA6E4}">
                <adec:decorative xmlns:adec="http://schemas.microsoft.com/office/drawing/2017/decorative" val="1"/>
              </a:ext>
            </a:extLst>
          </p:cNvPr>
          <p:cNvSpPr/>
          <p:nvPr/>
        </p:nvSpPr>
        <p:spPr>
          <a:xfrm>
            <a:off x="3597067" y="626724"/>
            <a:ext cx="4386744" cy="1682193"/>
          </a:xfrm>
          <a:prstGeom prst="rect">
            <a:avLst/>
          </a:prstGeom>
          <a:solidFill>
            <a:srgbClr val="0D6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8" name="Rectangle 27">
            <a:extLst>
              <a:ext uri="{FF2B5EF4-FFF2-40B4-BE49-F238E27FC236}">
                <a16:creationId xmlns:a16="http://schemas.microsoft.com/office/drawing/2014/main" id="{591571B0-99E6-105B-3205-3F17E36270D9}"/>
              </a:ext>
              <a:ext uri="{C183D7F6-B498-43B3-948B-1728B52AA6E4}">
                <adec:decorative xmlns:adec="http://schemas.microsoft.com/office/drawing/2017/decorative" val="1"/>
              </a:ext>
            </a:extLst>
          </p:cNvPr>
          <p:cNvSpPr/>
          <p:nvPr/>
        </p:nvSpPr>
        <p:spPr>
          <a:xfrm>
            <a:off x="159697" y="2327350"/>
            <a:ext cx="11924414" cy="4127237"/>
          </a:xfrm>
          <a:prstGeom prst="rect">
            <a:avLst/>
          </a:prstGeom>
          <a:solidFill>
            <a:srgbClr val="0D6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4" name="Rectangle 23">
            <a:extLst>
              <a:ext uri="{FF2B5EF4-FFF2-40B4-BE49-F238E27FC236}">
                <a16:creationId xmlns:a16="http://schemas.microsoft.com/office/drawing/2014/main" id="{C5E0A242-463C-47DE-A961-9084E2FB0E82}"/>
              </a:ext>
              <a:ext uri="{C183D7F6-B498-43B3-948B-1728B52AA6E4}">
                <adec:decorative xmlns:adec="http://schemas.microsoft.com/office/drawing/2017/decorative" val="1"/>
              </a:ext>
            </a:extLst>
          </p:cNvPr>
          <p:cNvSpPr/>
          <p:nvPr/>
        </p:nvSpPr>
        <p:spPr>
          <a:xfrm>
            <a:off x="5314295" y="4227407"/>
            <a:ext cx="1401331" cy="20380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29BF07D-3940-411A-8100-3547816DA323}"/>
              </a:ext>
              <a:ext uri="{C183D7F6-B498-43B3-948B-1728B52AA6E4}">
                <adec:decorative xmlns:adec="http://schemas.microsoft.com/office/drawing/2017/decorative" val="1"/>
              </a:ext>
            </a:extLst>
          </p:cNvPr>
          <p:cNvSpPr/>
          <p:nvPr/>
        </p:nvSpPr>
        <p:spPr>
          <a:xfrm>
            <a:off x="6952041" y="4218353"/>
            <a:ext cx="1634780" cy="2031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B3C8F493-9312-4AC9-A223-240C49406D55}"/>
              </a:ext>
              <a:ext uri="{C183D7F6-B498-43B3-948B-1728B52AA6E4}">
                <adec:decorative xmlns:adec="http://schemas.microsoft.com/office/drawing/2017/decorative" val="1"/>
              </a:ext>
            </a:extLst>
          </p:cNvPr>
          <p:cNvSpPr/>
          <p:nvPr/>
        </p:nvSpPr>
        <p:spPr>
          <a:xfrm>
            <a:off x="8833053" y="4217331"/>
            <a:ext cx="1401331" cy="2048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CA47F632-A339-4246-A388-1B9ED654C006}"/>
              </a:ext>
              <a:ext uri="{C183D7F6-B498-43B3-948B-1728B52AA6E4}">
                <adec:decorative xmlns:adec="http://schemas.microsoft.com/office/drawing/2017/decorative" val="1"/>
              </a:ext>
            </a:extLst>
          </p:cNvPr>
          <p:cNvSpPr/>
          <p:nvPr/>
        </p:nvSpPr>
        <p:spPr>
          <a:xfrm>
            <a:off x="10480616" y="4211887"/>
            <a:ext cx="1401331" cy="2063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91B2966-3A7F-493A-9322-688DE4951BE2}"/>
              </a:ext>
              <a:ext uri="{C183D7F6-B498-43B3-948B-1728B52AA6E4}">
                <adec:decorative xmlns:adec="http://schemas.microsoft.com/office/drawing/2017/decorative" val="1"/>
              </a:ext>
            </a:extLst>
          </p:cNvPr>
          <p:cNvSpPr/>
          <p:nvPr/>
        </p:nvSpPr>
        <p:spPr>
          <a:xfrm>
            <a:off x="3731750" y="4237483"/>
            <a:ext cx="1368428" cy="20380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589F7524-8C81-4C33-8825-F2706B767D93}"/>
              </a:ext>
              <a:ext uri="{C183D7F6-B498-43B3-948B-1728B52AA6E4}">
                <adec:decorative xmlns:adec="http://schemas.microsoft.com/office/drawing/2017/decorative" val="1"/>
              </a:ext>
            </a:extLst>
          </p:cNvPr>
          <p:cNvSpPr/>
          <p:nvPr/>
        </p:nvSpPr>
        <p:spPr>
          <a:xfrm>
            <a:off x="2069180" y="4217331"/>
            <a:ext cx="1421268" cy="20582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A7C6287-18BB-46DC-A429-FB9EA1C0D735}"/>
              </a:ext>
              <a:ext uri="{C183D7F6-B498-43B3-948B-1728B52AA6E4}">
                <adec:decorative xmlns:adec="http://schemas.microsoft.com/office/drawing/2017/decorative" val="1"/>
              </a:ext>
            </a:extLst>
          </p:cNvPr>
          <p:cNvSpPr/>
          <p:nvPr/>
        </p:nvSpPr>
        <p:spPr>
          <a:xfrm>
            <a:off x="5487144" y="1095577"/>
            <a:ext cx="2350646" cy="863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B64A2638-79DB-44EE-ADA4-4826DF009F60}"/>
              </a:ext>
              <a:ext uri="{C183D7F6-B498-43B3-948B-1728B52AA6E4}">
                <adec:decorative xmlns:adec="http://schemas.microsoft.com/office/drawing/2017/decorative" val="1"/>
              </a:ext>
            </a:extLst>
          </p:cNvPr>
          <p:cNvSpPr/>
          <p:nvPr/>
        </p:nvSpPr>
        <p:spPr>
          <a:xfrm>
            <a:off x="397972" y="4237483"/>
            <a:ext cx="1401331" cy="20380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775999D-C10A-45B9-ACB7-185580E0EB60}"/>
              </a:ext>
              <a:ext uri="{C183D7F6-B498-43B3-948B-1728B52AA6E4}">
                <adec:decorative xmlns:adec="http://schemas.microsoft.com/office/drawing/2017/decorative" val="1"/>
              </a:ext>
            </a:extLst>
          </p:cNvPr>
          <p:cNvSpPr>
            <a:spLocks noGrp="1"/>
          </p:cNvSpPr>
          <p:nvPr>
            <p:ph type="title"/>
          </p:nvPr>
        </p:nvSpPr>
        <p:spPr>
          <a:xfrm>
            <a:off x="1601677" y="15416"/>
            <a:ext cx="10515600" cy="751350"/>
          </a:xfrm>
        </p:spPr>
        <p:txBody>
          <a:bodyPr/>
          <a:lstStyle/>
          <a:p>
            <a:r>
              <a:rPr lang="en-US" dirty="0"/>
              <a:t>TEA Career and Technical Education Team</a:t>
            </a:r>
          </a:p>
        </p:txBody>
      </p:sp>
      <p:pic>
        <p:nvPicPr>
          <p:cNvPr id="3" name="Picture 2">
            <a:extLst>
              <a:ext uri="{FF2B5EF4-FFF2-40B4-BE49-F238E27FC236}">
                <a16:creationId xmlns:a16="http://schemas.microsoft.com/office/drawing/2014/main" id="{D83B8034-DE20-46BC-8F34-0D7435B4799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99654" y="2500208"/>
            <a:ext cx="1115744" cy="1551663"/>
          </a:xfrm>
          <a:prstGeom prst="rect">
            <a:avLst/>
          </a:prstGeom>
        </p:spPr>
      </p:pic>
      <p:pic>
        <p:nvPicPr>
          <p:cNvPr id="5" name="Picture 4">
            <a:extLst>
              <a:ext uri="{FF2B5EF4-FFF2-40B4-BE49-F238E27FC236}">
                <a16:creationId xmlns:a16="http://schemas.microsoft.com/office/drawing/2014/main" id="{8273E6DC-9887-4F04-9AF3-60746F80888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85826" y="2500208"/>
            <a:ext cx="1167873" cy="1554480"/>
          </a:xfrm>
          <a:prstGeom prst="rect">
            <a:avLst/>
          </a:prstGeom>
        </p:spPr>
      </p:pic>
      <p:pic>
        <p:nvPicPr>
          <p:cNvPr id="6" name="Picture 5">
            <a:extLst>
              <a:ext uri="{FF2B5EF4-FFF2-40B4-BE49-F238E27FC236}">
                <a16:creationId xmlns:a16="http://schemas.microsoft.com/office/drawing/2014/main" id="{ED628A77-D377-445F-B19D-6A5F1E63A0F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70362" y="2516127"/>
            <a:ext cx="1543602" cy="1533024"/>
          </a:xfrm>
          <a:prstGeom prst="rect">
            <a:avLst/>
          </a:prstGeom>
        </p:spPr>
      </p:pic>
      <p:pic>
        <p:nvPicPr>
          <p:cNvPr id="7" name="Picture 6">
            <a:extLst>
              <a:ext uri="{FF2B5EF4-FFF2-40B4-BE49-F238E27FC236}">
                <a16:creationId xmlns:a16="http://schemas.microsoft.com/office/drawing/2014/main" id="{BB16E475-9E67-4F4B-A236-44A9E5B3F47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732061" y="2502160"/>
            <a:ext cx="1419468" cy="1533024"/>
          </a:xfrm>
          <a:prstGeom prst="rect">
            <a:avLst/>
          </a:prstGeom>
        </p:spPr>
      </p:pic>
      <p:sp>
        <p:nvSpPr>
          <p:cNvPr id="8" name="TextBox 7">
            <a:extLst>
              <a:ext uri="{FF2B5EF4-FFF2-40B4-BE49-F238E27FC236}">
                <a16:creationId xmlns:a16="http://schemas.microsoft.com/office/drawing/2014/main" id="{54532334-5A79-42E8-8620-C91A90FE2635}"/>
              </a:ext>
              <a:ext uri="{C183D7F6-B498-43B3-948B-1728B52AA6E4}">
                <adec:decorative xmlns:adec="http://schemas.microsoft.com/office/drawing/2017/decorative" val="1"/>
              </a:ext>
            </a:extLst>
          </p:cNvPr>
          <p:cNvSpPr txBox="1"/>
          <p:nvPr/>
        </p:nvSpPr>
        <p:spPr>
          <a:xfrm>
            <a:off x="2042587" y="4252468"/>
            <a:ext cx="1554480" cy="181588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Jennifer Bullock</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Calibri" panose="020F0502020204030204"/>
                <a:ea typeface="+mn-ea"/>
                <a:cs typeface="+mn-cs"/>
              </a:rPr>
              <a:t>CTE Coordinator</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Career Clusters</a:t>
            </a:r>
          </a:p>
          <a:p>
            <a:pPr marR="0" lvl="0"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-Information </a:t>
            </a:r>
          </a:p>
          <a:p>
            <a:pPr marR="0" lvl="0" defTabSz="914400" rtl="0" eaLnBrk="1" fontAlgn="auto" latinLnBrk="0" hangingPunct="1">
              <a:lnSpc>
                <a:spcPct val="100000"/>
              </a:lnSpc>
              <a:spcBef>
                <a:spcPts val="0"/>
              </a:spcBef>
              <a:spcAft>
                <a:spcPts val="0"/>
              </a:spcAft>
              <a:buClrTx/>
              <a:buSzTx/>
              <a:tabLst/>
              <a:defRPr/>
            </a:pPr>
            <a:r>
              <a:rPr lang="en-US" sz="1400" dirty="0">
                <a:solidFill>
                  <a:prstClr val="black"/>
                </a:solidFill>
                <a:latin typeface="Calibri" panose="020F0502020204030204"/>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Technology</a:t>
            </a:r>
          </a:p>
          <a:p>
            <a:pPr marR="0" lvl="0"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-STEM</a:t>
            </a:r>
          </a:p>
          <a:p>
            <a:pPr marR="0" lvl="0"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-Manufacturing</a:t>
            </a:r>
          </a:p>
        </p:txBody>
      </p:sp>
      <p:sp>
        <p:nvSpPr>
          <p:cNvPr id="9" name="TextBox 8">
            <a:extLst>
              <a:ext uri="{FF2B5EF4-FFF2-40B4-BE49-F238E27FC236}">
                <a16:creationId xmlns:a16="http://schemas.microsoft.com/office/drawing/2014/main" id="{81BF8975-A6DE-4A26-8E7A-050152B57B9C}"/>
              </a:ext>
              <a:ext uri="{C183D7F6-B498-43B3-948B-1728B52AA6E4}">
                <adec:decorative xmlns:adec="http://schemas.microsoft.com/office/drawing/2017/decorative" val="1"/>
              </a:ext>
            </a:extLst>
          </p:cNvPr>
          <p:cNvSpPr txBox="1"/>
          <p:nvPr/>
        </p:nvSpPr>
        <p:spPr>
          <a:xfrm>
            <a:off x="3727565" y="4236439"/>
            <a:ext cx="1626060" cy="203132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Dale Fowler</a:t>
            </a:r>
          </a:p>
          <a:p>
            <a:pPr>
              <a:defRPr/>
            </a:pPr>
            <a:r>
              <a:rPr kumimoji="0" lang="en-US" sz="1200" i="0" u="none" strike="noStrike" kern="1200" cap="none" spc="0" normalizeH="0" baseline="0" noProof="0" dirty="0">
                <a:ln>
                  <a:noFill/>
                </a:ln>
                <a:solidFill>
                  <a:prstClr val="black"/>
                </a:solidFill>
                <a:effectLst/>
                <a:uLnTx/>
                <a:uFillTx/>
                <a:latin typeface="Calibri" panose="020F0502020204030204"/>
                <a:ea typeface="+mn-ea"/>
                <a:cs typeface="+mn-cs"/>
              </a:rPr>
              <a:t>CTE Coordinator</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Career Clusters</a:t>
            </a:r>
          </a:p>
          <a:p>
            <a:pPr marR="0" lvl="0"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-Business, Marketing and Finance</a:t>
            </a:r>
          </a:p>
          <a:p>
            <a:pPr marR="0" lvl="0"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-Law and Public Service</a:t>
            </a:r>
          </a:p>
        </p:txBody>
      </p:sp>
      <p:sp>
        <p:nvSpPr>
          <p:cNvPr id="10" name="TextBox 9">
            <a:extLst>
              <a:ext uri="{FF2B5EF4-FFF2-40B4-BE49-F238E27FC236}">
                <a16:creationId xmlns:a16="http://schemas.microsoft.com/office/drawing/2014/main" id="{0DF5756F-8DD3-4D4C-8FBA-3E7E3C3BCB03}"/>
              </a:ext>
              <a:ext uri="{C183D7F6-B498-43B3-948B-1728B52AA6E4}">
                <adec:decorative xmlns:adec="http://schemas.microsoft.com/office/drawing/2017/decorative" val="1"/>
              </a:ext>
            </a:extLst>
          </p:cNvPr>
          <p:cNvSpPr txBox="1"/>
          <p:nvPr/>
        </p:nvSpPr>
        <p:spPr>
          <a:xfrm>
            <a:off x="5269218" y="4234160"/>
            <a:ext cx="1554480" cy="203132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Lacy Freeman</a:t>
            </a:r>
          </a:p>
          <a:p>
            <a:pPr>
              <a:defRPr/>
            </a:pPr>
            <a:r>
              <a:rPr kumimoji="0" lang="en-US" sz="1200" i="0" u="none" strike="noStrike" kern="1200" cap="none" spc="0" normalizeH="0" baseline="0" noProof="0" dirty="0">
                <a:ln>
                  <a:noFill/>
                </a:ln>
                <a:solidFill>
                  <a:prstClr val="black"/>
                </a:solidFill>
                <a:effectLst/>
                <a:uLnTx/>
                <a:uFillTx/>
                <a:latin typeface="Calibri" panose="020F0502020204030204"/>
                <a:ea typeface="+mn-ea"/>
                <a:cs typeface="+mn-cs"/>
              </a:rPr>
              <a:t>CTE Coordinator</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Career Clusters</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-Arts, AV  </a:t>
            </a:r>
          </a:p>
          <a:p>
            <a:pPr marL="0" marR="0" lvl="0" indent="0"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Technology and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Communications</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Calibri" panose="020F0502020204030204"/>
                <a:ea typeface="+mn-ea"/>
                <a:cs typeface="+mn-cs"/>
              </a:rPr>
              <a:t>-Autocoding</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Calibri" panose="020F0502020204030204"/>
                <a:ea typeface="+mn-ea"/>
                <a:cs typeface="+mn-cs"/>
              </a:rPr>
              <a:t>-IBCs</a:t>
            </a:r>
          </a:p>
        </p:txBody>
      </p:sp>
      <p:sp>
        <p:nvSpPr>
          <p:cNvPr id="11" name="TextBox 10">
            <a:extLst>
              <a:ext uri="{FF2B5EF4-FFF2-40B4-BE49-F238E27FC236}">
                <a16:creationId xmlns:a16="http://schemas.microsoft.com/office/drawing/2014/main" id="{C812F947-48C6-4BB6-869A-D6ECD88AEFCB}"/>
              </a:ext>
              <a:ext uri="{C183D7F6-B498-43B3-948B-1728B52AA6E4}">
                <adec:decorative xmlns:adec="http://schemas.microsoft.com/office/drawing/2017/decorative" val="1"/>
              </a:ext>
            </a:extLst>
          </p:cNvPr>
          <p:cNvSpPr txBox="1"/>
          <p:nvPr/>
        </p:nvSpPr>
        <p:spPr>
          <a:xfrm>
            <a:off x="6945708" y="4250762"/>
            <a:ext cx="1784165" cy="203132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Les Hudson</a:t>
            </a:r>
          </a:p>
          <a:p>
            <a:pPr>
              <a:defRPr/>
            </a:pPr>
            <a:r>
              <a:rPr kumimoji="0" lang="en-US" sz="1200" i="0" u="none" strike="noStrike" kern="1200" cap="none" spc="0" normalizeH="0" baseline="0" noProof="0" dirty="0">
                <a:ln>
                  <a:noFill/>
                </a:ln>
                <a:solidFill>
                  <a:prstClr val="black"/>
                </a:solidFill>
                <a:effectLst/>
                <a:uLnTx/>
                <a:uFillTx/>
                <a:latin typeface="Calibri" panose="020F0502020204030204"/>
                <a:ea typeface="+mn-ea"/>
                <a:cs typeface="+mn-cs"/>
              </a:rPr>
              <a:t>CTE Coordinator</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Career Clusters</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-Agriculture, Food</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&amp; Natural Resources</a:t>
            </a:r>
          </a:p>
          <a:p>
            <a:pPr marL="0" marR="0" lvl="0" indent="0"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Architecture and</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Construction</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-Energy</a:t>
            </a:r>
          </a:p>
        </p:txBody>
      </p:sp>
      <p:sp>
        <p:nvSpPr>
          <p:cNvPr id="12" name="TextBox 11">
            <a:extLst>
              <a:ext uri="{FF2B5EF4-FFF2-40B4-BE49-F238E27FC236}">
                <a16:creationId xmlns:a16="http://schemas.microsoft.com/office/drawing/2014/main" id="{4E970903-907F-435E-9929-C7C74B0C716F}"/>
              </a:ext>
              <a:ext uri="{C183D7F6-B498-43B3-948B-1728B52AA6E4}">
                <adec:decorative xmlns:adec="http://schemas.microsoft.com/office/drawing/2017/decorative" val="1"/>
              </a:ext>
            </a:extLst>
          </p:cNvPr>
          <p:cNvSpPr txBox="1"/>
          <p:nvPr/>
        </p:nvSpPr>
        <p:spPr>
          <a:xfrm>
            <a:off x="8791651" y="4197462"/>
            <a:ext cx="1566955" cy="738664"/>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Steve Smith</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Calibri" panose="020F0502020204030204"/>
                <a:ea typeface="+mn-ea"/>
                <a:cs typeface="+mn-cs"/>
              </a:rPr>
              <a:t>Project Management</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64C9F03E-9608-4FC7-976A-E58B5EEBDBF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730626" y="2526639"/>
            <a:ext cx="1486939" cy="1522512"/>
          </a:xfrm>
          <a:prstGeom prst="rect">
            <a:avLst/>
          </a:prstGeom>
        </p:spPr>
      </p:pic>
      <p:sp>
        <p:nvSpPr>
          <p:cNvPr id="14" name="TextBox 13">
            <a:extLst>
              <a:ext uri="{FF2B5EF4-FFF2-40B4-BE49-F238E27FC236}">
                <a16:creationId xmlns:a16="http://schemas.microsoft.com/office/drawing/2014/main" id="{F6FAE3DC-361D-4B35-9A1F-16ACC958A3CA}"/>
              </a:ext>
              <a:ext uri="{C183D7F6-B498-43B3-948B-1728B52AA6E4}">
                <adec:decorative xmlns:adec="http://schemas.microsoft.com/office/drawing/2017/decorative" val="1"/>
              </a:ext>
            </a:extLst>
          </p:cNvPr>
          <p:cNvSpPr txBox="1"/>
          <p:nvPr/>
        </p:nvSpPr>
        <p:spPr>
          <a:xfrm>
            <a:off x="448045" y="4225253"/>
            <a:ext cx="1626061" cy="203132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Erica Bates</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Calibri" panose="020F0502020204030204"/>
                <a:ea typeface="+mn-ea"/>
                <a:cs typeface="+mn-cs"/>
              </a:rPr>
              <a:t>CTE Coordinator</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Career Clusters</a:t>
            </a:r>
          </a:p>
          <a:p>
            <a:pPr marL="0" marR="0" lvl="0" indent="0"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Education and Training</a:t>
            </a:r>
          </a:p>
          <a:p>
            <a:pPr marL="0" marR="0" lvl="0" indent="0"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-Hospitality and Tourism</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-Human Services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898906E8-662F-40FB-8D10-485AFD4F78D2}"/>
              </a:ext>
              <a:ext uri="{C183D7F6-B498-43B3-948B-1728B52AA6E4}">
                <adec:decorative xmlns:adec="http://schemas.microsoft.com/office/drawing/2017/decorative" val="1"/>
              </a:ext>
            </a:extLst>
          </p:cNvPr>
          <p:cNvPicPr>
            <a:picLocks noChangeAspect="1"/>
          </p:cNvPicPr>
          <p:nvPr/>
        </p:nvPicPr>
        <p:blipFill rotWithShape="1">
          <a:blip r:embed="rId8">
            <a:extLst>
              <a:ext uri="{28A0092B-C50C-407E-A947-70E740481C1C}">
                <a14:useLocalDpi xmlns:a14="http://schemas.microsoft.com/office/drawing/2010/main" val="0"/>
              </a:ext>
            </a:extLst>
          </a:blip>
          <a:srcRect t="10384" b="26634"/>
          <a:stretch/>
        </p:blipFill>
        <p:spPr>
          <a:xfrm>
            <a:off x="368714" y="2505978"/>
            <a:ext cx="1674343" cy="1500307"/>
          </a:xfrm>
          <a:prstGeom prst="rect">
            <a:avLst/>
          </a:prstGeom>
          <a:noFill/>
        </p:spPr>
      </p:pic>
      <p:pic>
        <p:nvPicPr>
          <p:cNvPr id="16" name="Picture 15">
            <a:extLst>
              <a:ext uri="{FF2B5EF4-FFF2-40B4-BE49-F238E27FC236}">
                <a16:creationId xmlns:a16="http://schemas.microsoft.com/office/drawing/2014/main" id="{05217D3E-8F76-4C4F-8414-83D5851332CA}"/>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flipH="1">
            <a:off x="10397804" y="2569286"/>
            <a:ext cx="1566956" cy="1415685"/>
          </a:xfrm>
          <a:prstGeom prst="rect">
            <a:avLst/>
          </a:prstGeom>
        </p:spPr>
      </p:pic>
      <p:sp>
        <p:nvSpPr>
          <p:cNvPr id="17" name="TextBox 16">
            <a:extLst>
              <a:ext uri="{FF2B5EF4-FFF2-40B4-BE49-F238E27FC236}">
                <a16:creationId xmlns:a16="http://schemas.microsoft.com/office/drawing/2014/main" id="{5F41996D-98BF-46BD-A359-DDA090491414}"/>
              </a:ext>
              <a:ext uri="{C183D7F6-B498-43B3-948B-1728B52AA6E4}">
                <adec:decorative xmlns:adec="http://schemas.microsoft.com/office/drawing/2017/decorative" val="1"/>
              </a:ext>
            </a:extLst>
          </p:cNvPr>
          <p:cNvSpPr txBox="1"/>
          <p:nvPr/>
        </p:nvSpPr>
        <p:spPr>
          <a:xfrm>
            <a:off x="10462396" y="4187452"/>
            <a:ext cx="1554480" cy="181588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Juanit</a:t>
            </a:r>
            <a:r>
              <a:rPr lang="en-US" sz="1600" b="1" dirty="0">
                <a:solidFill>
                  <a:prstClr val="black"/>
                </a:solidFill>
                <a:latin typeface="Calibri" panose="020F0502020204030204"/>
              </a:rPr>
              <a:t>a Soto</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Calibri" panose="020F0502020204030204"/>
                <a:ea typeface="+mn-ea"/>
                <a:cs typeface="+mn-cs"/>
              </a:rPr>
              <a:t>CTE Coordinator</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Career Clusters</a:t>
            </a:r>
          </a:p>
          <a:p>
            <a:pPr marR="0" lvl="0"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-Health Science</a:t>
            </a:r>
          </a:p>
          <a:p>
            <a:pPr marR="0" lvl="0"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-Transportation, Distribution and Logistics</a:t>
            </a:r>
          </a:p>
        </p:txBody>
      </p:sp>
      <p:sp>
        <p:nvSpPr>
          <p:cNvPr id="19" name="TextBox 18">
            <a:extLst>
              <a:ext uri="{FF2B5EF4-FFF2-40B4-BE49-F238E27FC236}">
                <a16:creationId xmlns:a16="http://schemas.microsoft.com/office/drawing/2014/main" id="{D241E2E5-2EFE-460B-8E94-C45996413B7F}"/>
              </a:ext>
              <a:ext uri="{C183D7F6-B498-43B3-948B-1728B52AA6E4}">
                <adec:decorative xmlns:adec="http://schemas.microsoft.com/office/drawing/2017/decorative" val="1"/>
              </a:ext>
            </a:extLst>
          </p:cNvPr>
          <p:cNvSpPr txBox="1"/>
          <p:nvPr/>
        </p:nvSpPr>
        <p:spPr>
          <a:xfrm>
            <a:off x="5447440" y="1182578"/>
            <a:ext cx="2536371" cy="646331"/>
          </a:xfrm>
          <a:prstGeom prst="rect">
            <a:avLst/>
          </a:prstGeom>
          <a:noFill/>
        </p:spPr>
        <p:txBody>
          <a:bodyPr wrap="square" rtlCol="0">
            <a:spAutoFit/>
          </a:bodyPr>
          <a:lstStyle/>
          <a:p>
            <a:r>
              <a:rPr lang="en-US" b="1"/>
              <a:t>Marcette Kilgore</a:t>
            </a:r>
          </a:p>
          <a:p>
            <a:r>
              <a:rPr lang="en-US"/>
              <a:t>Statewide CTE Director</a:t>
            </a:r>
          </a:p>
        </p:txBody>
      </p:sp>
      <p:pic>
        <p:nvPicPr>
          <p:cNvPr id="21" name="Picture 20">
            <a:extLst>
              <a:ext uri="{FF2B5EF4-FFF2-40B4-BE49-F238E27FC236}">
                <a16:creationId xmlns:a16="http://schemas.microsoft.com/office/drawing/2014/main" id="{60496E13-C7C1-4724-B7A2-9BE3806C909C}"/>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69860" y="724071"/>
            <a:ext cx="1245791" cy="1563347"/>
          </a:xfrm>
          <a:prstGeom prst="rect">
            <a:avLst/>
          </a:prstGeom>
        </p:spPr>
      </p:pic>
    </p:spTree>
    <p:extLst>
      <p:ext uri="{BB962C8B-B14F-4D97-AF65-F5344CB8AC3E}">
        <p14:creationId xmlns:p14="http://schemas.microsoft.com/office/powerpoint/2010/main" val="6850676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75999D-C10A-45B9-ACB7-185580E0EB60}"/>
              </a:ext>
            </a:extLst>
          </p:cNvPr>
          <p:cNvSpPr>
            <a:spLocks noGrp="1"/>
          </p:cNvSpPr>
          <p:nvPr>
            <p:ph type="title"/>
          </p:nvPr>
        </p:nvSpPr>
        <p:spPr/>
        <p:txBody>
          <a:bodyPr/>
          <a:lstStyle/>
          <a:p>
            <a:r>
              <a:rPr lang="en-US"/>
              <a:t>TEA CTE Team – For Questions</a:t>
            </a:r>
          </a:p>
        </p:txBody>
      </p:sp>
      <p:graphicFrame>
        <p:nvGraphicFramePr>
          <p:cNvPr id="3" name="Table 5">
            <a:extLst>
              <a:ext uri="{FF2B5EF4-FFF2-40B4-BE49-F238E27FC236}">
                <a16:creationId xmlns:a16="http://schemas.microsoft.com/office/drawing/2014/main" id="{A7640B61-3A89-4261-91D6-AB005A0651F2}"/>
              </a:ext>
            </a:extLst>
          </p:cNvPr>
          <p:cNvGraphicFramePr>
            <a:graphicFrameLocks/>
          </p:cNvGraphicFramePr>
          <p:nvPr>
            <p:extLst>
              <p:ext uri="{D42A27DB-BD31-4B8C-83A1-F6EECF244321}">
                <p14:modId xmlns:p14="http://schemas.microsoft.com/office/powerpoint/2010/main" val="3455107589"/>
              </p:ext>
            </p:extLst>
          </p:nvPr>
        </p:nvGraphicFramePr>
        <p:xfrm>
          <a:off x="288471" y="1478634"/>
          <a:ext cx="11602019" cy="4060521"/>
        </p:xfrm>
        <a:graphic>
          <a:graphicData uri="http://schemas.openxmlformats.org/drawingml/2006/table">
            <a:tbl>
              <a:tblPr firstRow="1" bandRow="1"/>
              <a:tblGrid>
                <a:gridCol w="4406565">
                  <a:extLst>
                    <a:ext uri="{9D8B030D-6E8A-4147-A177-3AD203B41FA5}">
                      <a16:colId xmlns:a16="http://schemas.microsoft.com/office/drawing/2014/main" val="813634384"/>
                    </a:ext>
                  </a:extLst>
                </a:gridCol>
                <a:gridCol w="3722914">
                  <a:extLst>
                    <a:ext uri="{9D8B030D-6E8A-4147-A177-3AD203B41FA5}">
                      <a16:colId xmlns:a16="http://schemas.microsoft.com/office/drawing/2014/main" val="1127995290"/>
                    </a:ext>
                  </a:extLst>
                </a:gridCol>
                <a:gridCol w="3472540">
                  <a:extLst>
                    <a:ext uri="{9D8B030D-6E8A-4147-A177-3AD203B41FA5}">
                      <a16:colId xmlns:a16="http://schemas.microsoft.com/office/drawing/2014/main" val="2784049387"/>
                    </a:ext>
                  </a:extLst>
                </a:gridCol>
              </a:tblGrid>
              <a:tr h="66388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000"/>
                        <a:t>TEA CTE Team</a:t>
                      </a: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D6CB9"/>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000"/>
                        <a:t>Email Address</a:t>
                      </a: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D6CB9"/>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000"/>
                        <a:t>ESC Regions Assigned</a:t>
                      </a: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D6CB9"/>
                    </a:solidFill>
                  </a:tcPr>
                </a:tc>
                <a:extLst>
                  <a:ext uri="{0D108BD9-81ED-4DB2-BD59-A6C34878D82A}">
                    <a16:rowId xmlns:a16="http://schemas.microsoft.com/office/drawing/2014/main" val="402494086"/>
                  </a:ext>
                </a:extLst>
              </a:tr>
              <a:tr h="540374">
                <a:tc>
                  <a:txBody>
                    <a:bodyPr/>
                    <a:lstStyle/>
                    <a:p>
                      <a:r>
                        <a:rPr lang="en-US" sz="2000">
                          <a:latin typeface="+mn-lt"/>
                        </a:rPr>
                        <a:t>Erica Bates, CTE Coordinator</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000"/>
                        <a:t>erica.bates@tea.texas.gov</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000"/>
                        <a:t>ESC Regions 2, 3, and 20 </a:t>
                      </a:r>
                      <a:endParaRPr lang="en-US" sz="2000" dirty="0"/>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91946704"/>
                  </a:ext>
                </a:extLst>
              </a:tr>
              <a:tr h="52493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mn-lt"/>
                        </a:rPr>
                        <a:t>Jennifer Bullock, </a:t>
                      </a:r>
                      <a:r>
                        <a:rPr lang="en-US" sz="2000" kern="1200">
                          <a:solidFill>
                            <a:schemeClr val="dk1"/>
                          </a:solidFill>
                          <a:latin typeface="Calibri" panose="020F0502020204030204"/>
                          <a:ea typeface="+mn-ea"/>
                          <a:cs typeface="+mn-cs"/>
                        </a:rPr>
                        <a:t>CTE Coordinator</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D6CB9">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a:t>jennifer.bullock@tea.texas.gov</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D6CB9">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a:t>ESC Regions 7, 8, and 9</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D6CB9">
                        <a:tint val="20000"/>
                      </a:srgbClr>
                    </a:solidFill>
                  </a:tcPr>
                </a:tc>
                <a:extLst>
                  <a:ext uri="{0D108BD9-81ED-4DB2-BD59-A6C34878D82A}">
                    <a16:rowId xmlns:a16="http://schemas.microsoft.com/office/drawing/2014/main" val="983176122"/>
                  </a:ext>
                </a:extLst>
              </a:tr>
              <a:tr h="54037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mn-lt"/>
                        </a:rPr>
                        <a:t>Dale Fowler, </a:t>
                      </a:r>
                      <a:r>
                        <a:rPr lang="en-US" sz="2000" kern="1200">
                          <a:solidFill>
                            <a:schemeClr val="dk1"/>
                          </a:solidFill>
                          <a:latin typeface="Calibri" panose="020F0502020204030204"/>
                          <a:ea typeface="+mn-ea"/>
                          <a:cs typeface="+mn-cs"/>
                        </a:rPr>
                        <a:t>CTE Coordinator</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a:t>dale.fowler@tea.texas.gov</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a:t>ESC Regions 16, 17, 18, and 19</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745632804"/>
                  </a:ext>
                </a:extLst>
              </a:tr>
              <a:tr h="5094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a:latin typeface="+mn-lt"/>
                        </a:rPr>
                        <a:t>Lacy Freeman, CTE Coordinator</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D6CB9">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a:t>lacy.freeman@tea.texas.gov</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D6CB9">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a:t>ESC Regions 6, 12, 14, and 15</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D6CB9">
                        <a:tint val="20000"/>
                      </a:srgbClr>
                    </a:solidFill>
                  </a:tcPr>
                </a:tc>
                <a:extLst>
                  <a:ext uri="{0D108BD9-81ED-4DB2-BD59-A6C34878D82A}">
                    <a16:rowId xmlns:a16="http://schemas.microsoft.com/office/drawing/2014/main" val="2517336753"/>
                  </a:ext>
                </a:extLst>
              </a:tr>
              <a:tr h="478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a:latin typeface="+mn-lt"/>
                        </a:rPr>
                        <a:t>Les Hudson, CTE Coordinator</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a:t>les.hudson@tea.texas.gov</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a:t>ESC Regions 1, 10, and 11</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801042854"/>
                  </a:ext>
                </a:extLst>
              </a:tr>
              <a:tr h="401420">
                <a:tc>
                  <a:txBody>
                    <a:bodyPr/>
                    <a:lstStyle/>
                    <a:p>
                      <a:r>
                        <a:rPr lang="en-US" sz="2000">
                          <a:latin typeface="+mn-lt"/>
                        </a:rPr>
                        <a:t>Marcette Kilgore, CTE Director</a:t>
                      </a:r>
                      <a:endParaRPr lang="en-US" sz="2000" dirty="0">
                        <a:latin typeface="+mn-lt"/>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7EBF3"/>
                    </a:solidFill>
                  </a:tcPr>
                </a:tc>
                <a:tc>
                  <a:txBody>
                    <a:bodyPr/>
                    <a:lstStyle/>
                    <a:p>
                      <a:r>
                        <a:rPr lang="en-US" sz="2000"/>
                        <a:t>marcette.Kilgore@tea.texas.gov</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7EBF3"/>
                    </a:solidFill>
                  </a:tcPr>
                </a:tc>
                <a:tc>
                  <a:txBody>
                    <a:bodyPr/>
                    <a:lstStyle/>
                    <a:p>
                      <a:r>
                        <a:rPr lang="en-US" sz="2000"/>
                        <a:t>Statewide Director</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7EBF3"/>
                    </a:solidFill>
                  </a:tcPr>
                </a:tc>
                <a:extLst>
                  <a:ext uri="{0D108BD9-81ED-4DB2-BD59-A6C34878D82A}">
                    <a16:rowId xmlns:a16="http://schemas.microsoft.com/office/drawing/2014/main" val="86942262"/>
                  </a:ext>
                </a:extLst>
              </a:tr>
              <a:tr h="401420">
                <a:tc>
                  <a:txBody>
                    <a:bodyPr/>
                    <a:lstStyle/>
                    <a:p>
                      <a:r>
                        <a:rPr lang="en-US" sz="2000">
                          <a:latin typeface="+mn-lt"/>
                        </a:rPr>
                        <a:t>Juanita Soto, CTE Coordinator</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000"/>
                        <a:t>juanita.soto@tea.Texas.gov</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000"/>
                        <a:t>ESC Regions 4, 5, and 13</a:t>
                      </a:r>
                      <a:endParaRPr lang="en-US" sz="2000" dirty="0"/>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43223640"/>
                  </a:ext>
                </a:extLst>
              </a:tr>
            </a:tbl>
          </a:graphicData>
        </a:graphic>
      </p:graphicFrame>
      <p:sp>
        <p:nvSpPr>
          <p:cNvPr id="5" name="TextBox 4">
            <a:extLst>
              <a:ext uri="{FF2B5EF4-FFF2-40B4-BE49-F238E27FC236}">
                <a16:creationId xmlns:a16="http://schemas.microsoft.com/office/drawing/2014/main" id="{B033DBCC-54B5-919D-7AE7-4634E11794B3}"/>
              </a:ext>
            </a:extLst>
          </p:cNvPr>
          <p:cNvSpPr txBox="1"/>
          <p:nvPr/>
        </p:nvSpPr>
        <p:spPr>
          <a:xfrm>
            <a:off x="3946124" y="5827796"/>
            <a:ext cx="3913607" cy="707886"/>
          </a:xfrm>
          <a:prstGeom prst="rect">
            <a:avLst/>
          </a:prstGeom>
          <a:noFill/>
        </p:spPr>
        <p:txBody>
          <a:bodyPr wrap="square">
            <a:spAutoFit/>
          </a:bodyPr>
          <a:lstStyle/>
          <a:p>
            <a:r>
              <a:rPr lang="en-US" sz="4000" dirty="0">
                <a:solidFill>
                  <a:srgbClr val="005786"/>
                </a:solidFill>
                <a:hlinkClick r:id="rId3"/>
              </a:rPr>
              <a:t>TEA CTE Website</a:t>
            </a:r>
            <a:endParaRPr lang="en-US" sz="4000" dirty="0">
              <a:solidFill>
                <a:srgbClr val="005786"/>
              </a:solidFill>
            </a:endParaRPr>
          </a:p>
        </p:txBody>
      </p:sp>
    </p:spTree>
    <p:extLst>
      <p:ext uri="{BB962C8B-B14F-4D97-AF65-F5344CB8AC3E}">
        <p14:creationId xmlns:p14="http://schemas.microsoft.com/office/powerpoint/2010/main" val="3694457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4FDADB-F23B-4CA7-9AFA-6D4560066EBA}"/>
              </a:ext>
            </a:extLst>
          </p:cNvPr>
          <p:cNvSpPr>
            <a:spLocks noGrp="1"/>
          </p:cNvSpPr>
          <p:nvPr>
            <p:ph type="title"/>
          </p:nvPr>
        </p:nvSpPr>
        <p:spPr/>
        <p:txBody>
          <a:bodyPr/>
          <a:lstStyle/>
          <a:p>
            <a:r>
              <a:rPr lang="en-US" sz="4000" b="1" dirty="0"/>
              <a:t>Innovative Courses</a:t>
            </a:r>
          </a:p>
        </p:txBody>
      </p:sp>
      <p:sp>
        <p:nvSpPr>
          <p:cNvPr id="4" name="Slide Number Placeholder 3">
            <a:extLst>
              <a:ext uri="{FF2B5EF4-FFF2-40B4-BE49-F238E27FC236}">
                <a16:creationId xmlns:a16="http://schemas.microsoft.com/office/drawing/2014/main" id="{2DFC184F-7EF8-446E-AFDD-7D020A2DEF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8AB57-2DBE-44A3-AE96-942C49E954B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325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23825" y="153230"/>
            <a:ext cx="11903907" cy="751350"/>
          </a:xfrm>
        </p:spPr>
        <p:txBody>
          <a:bodyPr>
            <a:noAutofit/>
          </a:bodyPr>
          <a:lstStyle/>
          <a:p>
            <a:r>
              <a:rPr lang="en-US" sz="3500" dirty="0"/>
              <a:t>Innovative Courses to Support Programs of Study - 2020</a:t>
            </a:r>
          </a:p>
        </p:txBody>
      </p:sp>
      <p:sp>
        <p:nvSpPr>
          <p:cNvPr id="8" name="TextBox 7">
            <a:extLst>
              <a:ext uri="{FF2B5EF4-FFF2-40B4-BE49-F238E27FC236}">
                <a16:creationId xmlns:a16="http://schemas.microsoft.com/office/drawing/2014/main" id="{2996EF83-FAF3-4A1D-9F32-2CD1E69E34D2}"/>
              </a:ext>
            </a:extLst>
          </p:cNvPr>
          <p:cNvSpPr txBox="1"/>
          <p:nvPr/>
        </p:nvSpPr>
        <p:spPr>
          <a:xfrm>
            <a:off x="4657726" y="895324"/>
            <a:ext cx="29432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Year 2 - Implemented 2021</a:t>
            </a:r>
          </a:p>
        </p:txBody>
      </p:sp>
      <p:sp>
        <p:nvSpPr>
          <p:cNvPr id="9" name="TextBox 8">
            <a:extLst>
              <a:ext uri="{FF2B5EF4-FFF2-40B4-BE49-F238E27FC236}">
                <a16:creationId xmlns:a16="http://schemas.microsoft.com/office/drawing/2014/main" id="{DAB584FF-DBC4-4E70-A1C2-A879DCFE30D7}"/>
              </a:ext>
            </a:extLst>
          </p:cNvPr>
          <p:cNvSpPr txBox="1"/>
          <p:nvPr/>
        </p:nvSpPr>
        <p:spPr>
          <a:xfrm>
            <a:off x="8635169" y="902061"/>
            <a:ext cx="31123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Year 3 – TBD In Review for 2022 Implementation</a:t>
            </a:r>
          </a:p>
        </p:txBody>
      </p:sp>
      <p:sp>
        <p:nvSpPr>
          <p:cNvPr id="16" name="Rectangle: Rounded Corners 15">
            <a:extLst>
              <a:ext uri="{FF2B5EF4-FFF2-40B4-BE49-F238E27FC236}">
                <a16:creationId xmlns:a16="http://schemas.microsoft.com/office/drawing/2014/main" id="{876D14E3-FABC-A8E3-5A69-E40E52697D11}"/>
              </a:ext>
            </a:extLst>
          </p:cNvPr>
          <p:cNvSpPr/>
          <p:nvPr/>
        </p:nvSpPr>
        <p:spPr>
          <a:xfrm>
            <a:off x="467833" y="1079990"/>
            <a:ext cx="11279649" cy="46403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Advanced Court Systems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Applied Nutrition and Dietetics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Child Development Associate Preparation</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Communication and Technology in Education</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Computer Aided Drafting for Architecture</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Concepts of Distribution &amp; Logistics Technology</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Entrepreneurship II</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Foundations of Restaurant Management</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Introduction to Dental Science</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Introduction to Event and Meeting Planning</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Introduction to Imaging Technology</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Introduction to Pharmacy Science</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Kinesiology I</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Logistics Engineering</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Marketing</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Principles of Allied Health</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Principles of Cloud Computing</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Principles of Community Services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Principles of Diagnostic Healthcare</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Principles of Exercise and Wellness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Principles of Health Informatics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Principles of Nursing</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Principles of Therapeutic HealthCare</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Programmable Logic Controller I</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Sheet Metal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Tourism Marketing Concepts and Applications</a:t>
            </a:r>
          </a:p>
          <a:p>
            <a:pPr algn="ctr"/>
            <a:endParaRPr lang="en-US" dirty="0"/>
          </a:p>
        </p:txBody>
      </p:sp>
    </p:spTree>
    <p:extLst>
      <p:ext uri="{BB962C8B-B14F-4D97-AF65-F5344CB8AC3E}">
        <p14:creationId xmlns:p14="http://schemas.microsoft.com/office/powerpoint/2010/main" val="3894987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23825" y="153230"/>
            <a:ext cx="11903907" cy="751350"/>
          </a:xfrm>
        </p:spPr>
        <p:txBody>
          <a:bodyPr>
            <a:noAutofit/>
          </a:bodyPr>
          <a:lstStyle/>
          <a:p>
            <a:r>
              <a:rPr lang="en-US" sz="3500" dirty="0"/>
              <a:t>Innovative Courses to Support Programs of Study - 2021</a:t>
            </a:r>
          </a:p>
        </p:txBody>
      </p:sp>
      <p:sp>
        <p:nvSpPr>
          <p:cNvPr id="5" name="Rectangle: Rounded Corners 4">
            <a:extLst>
              <a:ext uri="{FF2B5EF4-FFF2-40B4-BE49-F238E27FC236}">
                <a16:creationId xmlns:a16="http://schemas.microsoft.com/office/drawing/2014/main" id="{EDB6DED1-C015-41BD-88BE-7E828541D9C9}"/>
              </a:ext>
              <a:ext uri="{C183D7F6-B498-43B3-948B-1728B52AA6E4}">
                <adec:decorative xmlns:adec="http://schemas.microsoft.com/office/drawing/2017/decorative" val="0"/>
              </a:ext>
            </a:extLst>
          </p:cNvPr>
          <p:cNvSpPr/>
          <p:nvPr/>
        </p:nvSpPr>
        <p:spPr>
          <a:xfrm>
            <a:off x="444518" y="1302632"/>
            <a:ext cx="11302963" cy="42688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ea typeface="+mn-ea"/>
                <a:cs typeface="+mn-cs"/>
              </a:rPr>
              <a:t>Geographic Information Systems for Agriculture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ea typeface="+mn-ea"/>
                <a:cs typeface="+mn-cs"/>
              </a:rPr>
              <a:t>Practicum in Entrepreneurship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ea typeface="+mn-ea"/>
                <a:cs typeface="+mn-cs"/>
              </a:rPr>
              <a:t>Medical Intervention Evaluation and Research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ea typeface="+mn-ea"/>
                <a:cs typeface="+mn-cs"/>
              </a:rPr>
              <a:t>Kinesiology II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ea typeface="+mn-ea"/>
                <a:cs typeface="+mn-cs"/>
              </a:rPr>
              <a:t>Physical Therapy 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ea typeface="+mn-ea"/>
                <a:cs typeface="+mn-cs"/>
              </a:rPr>
              <a:t>Pharmacy 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ea typeface="+mn-ea"/>
                <a:cs typeface="+mn-cs"/>
              </a:rPr>
              <a:t>Practicum in Digital Audio Technology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ea typeface="+mn-ea"/>
                <a:cs typeface="+mn-cs"/>
              </a:rPr>
              <a:t>Programmable Logic controller II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ea typeface="+mn-ea"/>
                <a:cs typeface="+mn-cs"/>
              </a:rPr>
              <a:t>Science of Nursing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ea typeface="+mn-ea"/>
                <a:cs typeface="+mn-cs"/>
              </a:rPr>
              <a:t>Dental Anatomy and Physiology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ea typeface="+mn-ea"/>
                <a:cs typeface="+mn-cs"/>
              </a:rPr>
              <a:t>Clinical Ethics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ea typeface="+mn-ea"/>
                <a:cs typeface="+mn-cs"/>
              </a:rPr>
              <a:t>Allied Health Therapeutic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ea typeface="+mn-ea"/>
                <a:cs typeface="+mn-cs"/>
              </a:rPr>
              <a:t>Practicum in Event and Meeting Planning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ea typeface="+mn-ea"/>
                <a:cs typeface="+mn-cs"/>
              </a:rPr>
              <a:t>Social and Community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ea typeface="+mn-ea"/>
                <a:cs typeface="+mn-cs"/>
              </a:rPr>
              <a:t>Imaging Technology 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ea typeface="+mn-ea"/>
                <a:cs typeface="+mn-cs"/>
              </a:rPr>
              <a:t>Programable Logic Controller II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ea typeface="+mn-ea"/>
                <a:cs typeface="+mn-cs"/>
              </a:rPr>
              <a:t>Introduction to Renewable Energy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ea typeface="+mn-ea"/>
                <a:cs typeface="+mn-cs"/>
              </a:rPr>
              <a:t>Introduction to Instrumentation and Electrical</a:t>
            </a:r>
          </a:p>
          <a:p>
            <a:pPr marL="285750" indent="-285750">
              <a:buFont typeface="Arial" panose="020B0604020202020204" pitchFamily="34" charset="0"/>
              <a:buChar char="•"/>
              <a:defRPr/>
            </a:pPr>
            <a:r>
              <a:rPr lang="en-US" sz="1800" dirty="0">
                <a:solidFill>
                  <a:schemeClr val="bg1"/>
                </a:solidFill>
              </a:rPr>
              <a:t>Optical Technician</a:t>
            </a:r>
          </a:p>
        </p:txBody>
      </p:sp>
      <p:sp>
        <p:nvSpPr>
          <p:cNvPr id="7" name="TextBox 6">
            <a:extLst>
              <a:ext uri="{FF2B5EF4-FFF2-40B4-BE49-F238E27FC236}">
                <a16:creationId xmlns:a16="http://schemas.microsoft.com/office/drawing/2014/main" id="{A1B4734A-6A59-4C2D-BA29-69EF7ED95F2B}"/>
              </a:ext>
            </a:extLst>
          </p:cNvPr>
          <p:cNvSpPr txBox="1"/>
          <p:nvPr/>
        </p:nvSpPr>
        <p:spPr>
          <a:xfrm>
            <a:off x="725098" y="918940"/>
            <a:ext cx="29774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Year 1 – Implemented 2020</a:t>
            </a:r>
          </a:p>
        </p:txBody>
      </p:sp>
      <p:sp>
        <p:nvSpPr>
          <p:cNvPr id="8" name="TextBox 7">
            <a:extLst>
              <a:ext uri="{FF2B5EF4-FFF2-40B4-BE49-F238E27FC236}">
                <a16:creationId xmlns:a16="http://schemas.microsoft.com/office/drawing/2014/main" id="{2996EF83-FAF3-4A1D-9F32-2CD1E69E34D2}"/>
              </a:ext>
            </a:extLst>
          </p:cNvPr>
          <p:cNvSpPr txBox="1"/>
          <p:nvPr/>
        </p:nvSpPr>
        <p:spPr>
          <a:xfrm>
            <a:off x="4657726" y="895324"/>
            <a:ext cx="29432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Year 2 - Implemented 2021</a:t>
            </a:r>
          </a:p>
        </p:txBody>
      </p:sp>
    </p:spTree>
    <p:extLst>
      <p:ext uri="{BB962C8B-B14F-4D97-AF65-F5344CB8AC3E}">
        <p14:creationId xmlns:p14="http://schemas.microsoft.com/office/powerpoint/2010/main" val="1191129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23825" y="153230"/>
            <a:ext cx="11903907" cy="751350"/>
          </a:xfrm>
        </p:spPr>
        <p:txBody>
          <a:bodyPr>
            <a:noAutofit/>
          </a:bodyPr>
          <a:lstStyle/>
          <a:p>
            <a:r>
              <a:rPr lang="en-US" sz="3500" dirty="0"/>
              <a:t>Innovative Courses to Support Programs of Study - 2022</a:t>
            </a:r>
          </a:p>
        </p:txBody>
      </p:sp>
      <p:sp>
        <p:nvSpPr>
          <p:cNvPr id="6" name="Rectangle: Rounded Corners 5">
            <a:extLst>
              <a:ext uri="{FF2B5EF4-FFF2-40B4-BE49-F238E27FC236}">
                <a16:creationId xmlns:a16="http://schemas.microsoft.com/office/drawing/2014/main" id="{B7DC8B87-BC69-4AE9-A706-CAFBCF714927}"/>
              </a:ext>
              <a:ext uri="{C183D7F6-B498-43B3-948B-1728B52AA6E4}">
                <adec:decorative xmlns:adec="http://schemas.microsoft.com/office/drawing/2017/decorative" val="0"/>
              </a:ext>
            </a:extLst>
          </p:cNvPr>
          <p:cNvSpPr/>
          <p:nvPr/>
        </p:nvSpPr>
        <p:spPr>
          <a:xfrm>
            <a:off x="444518" y="904580"/>
            <a:ext cx="5360859" cy="48582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Physical Therapy II</a:t>
            </a:r>
            <a:endParaRPr lang="en-US" dirty="0">
              <a:solidFill>
                <a:schemeClr val="bg1"/>
              </a:solidFill>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Occupational Therapy I</a:t>
            </a:r>
            <a:endParaRPr lang="en-US" sz="1800" b="0" i="0" u="none" strike="noStrike" kern="1200" cap="none" spc="0" normalizeH="0" baseline="0" noProof="0" dirty="0">
              <a:ln>
                <a:noFill/>
              </a:ln>
              <a:solidFill>
                <a:schemeClr val="bg1"/>
              </a:solidFill>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Occupational Therapy II</a:t>
            </a:r>
            <a:endParaRPr lang="en-US" sz="1800" b="0" i="0" u="none" strike="noStrike" kern="1200" cap="none" spc="0" normalizeH="0" baseline="0" noProof="0" dirty="0">
              <a:ln>
                <a:noFill/>
              </a:ln>
              <a:solidFill>
                <a:schemeClr val="bg1"/>
              </a:solidFill>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IT Troubleshooting</a:t>
            </a:r>
            <a:endParaRPr lang="en-US" sz="1800" b="0" i="0" u="none" strike="noStrike" kern="1200" cap="none" spc="0" normalizeH="0" baseline="0" noProof="0" dirty="0">
              <a:ln>
                <a:noFill/>
              </a:ln>
              <a:solidFill>
                <a:schemeClr val="bg1"/>
              </a:solidFill>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Imaging Technology II</a:t>
            </a:r>
            <a:endParaRPr lang="en-US" sz="1800" b="0" i="0" u="none" strike="noStrike" kern="1200" cap="none" spc="0" normalizeH="0" baseline="0" noProof="0" dirty="0">
              <a:ln>
                <a:noFill/>
              </a:ln>
              <a:solidFill>
                <a:schemeClr val="bg1"/>
              </a:solidFill>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chemeClr val="bg1"/>
                </a:solidFill>
                <a:latin typeface="Calibri" panose="020F0502020204030204"/>
              </a:rPr>
              <a:t>Dental Equipment and Procedures</a:t>
            </a:r>
            <a:endParaRPr lang="en-US" sz="1800" dirty="0">
              <a:solidFill>
                <a:schemeClr val="bg1"/>
              </a:solidFill>
              <a:latin typeface="Calibri" panose="020F0502020204030204"/>
              <a:cs typeface="Calibri"/>
            </a:endParaRPr>
          </a:p>
          <a:p>
            <a:pPr marL="285750" indent="-285750">
              <a:buFont typeface="Arial" panose="020B0604020202020204" pitchFamily="34" charset="0"/>
              <a:buChar char="•"/>
              <a:defRPr/>
            </a:pPr>
            <a:r>
              <a:rPr lang="en-US" sz="1800" dirty="0">
                <a:solidFill>
                  <a:schemeClr val="bg1"/>
                </a:solidFill>
                <a:latin typeface="Calibri" panose="020F0502020204030204"/>
                <a:cs typeface="Calibri"/>
              </a:rPr>
              <a:t>Practicum in Energy</a:t>
            </a:r>
            <a:endParaRPr lang="en-US" sz="1800" b="0" i="0" u="none" strike="noStrike" kern="1200" cap="none" spc="0" normalizeH="0" baseline="0" noProof="0" dirty="0">
              <a:ln>
                <a:noFill/>
              </a:ln>
              <a:solidFill>
                <a:schemeClr val="bg1"/>
              </a:solidFill>
              <a:effectLst/>
              <a:uLnTx/>
              <a:uFillTx/>
              <a:latin typeface="Calibri" panose="020F0502020204030204"/>
              <a:cs typeface="Calibri"/>
            </a:endParaRPr>
          </a:p>
          <a:p>
            <a:pPr marL="285750" indent="-285750">
              <a:buFont typeface="Arial" panose="020B0604020202020204" pitchFamily="34" charset="0"/>
              <a:buChar char="•"/>
              <a:defRPr/>
            </a:pPr>
            <a:r>
              <a:rPr lang="en-US" sz="1800" dirty="0">
                <a:solidFill>
                  <a:schemeClr val="bg1"/>
                </a:solidFill>
                <a:latin typeface="Calibri" panose="020F0502020204030204"/>
                <a:cs typeface="Calibri" panose="020F0502020204030204"/>
              </a:rPr>
              <a:t>Advanced Instrumentation and Electrical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670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4FDADB-F23B-4CA7-9AFA-6D4560066EBA}"/>
              </a:ext>
            </a:extLst>
          </p:cNvPr>
          <p:cNvSpPr>
            <a:spLocks noGrp="1"/>
          </p:cNvSpPr>
          <p:nvPr>
            <p:ph type="title"/>
          </p:nvPr>
        </p:nvSpPr>
        <p:spPr/>
        <p:txBody>
          <a:bodyPr/>
          <a:lstStyle/>
          <a:p>
            <a:r>
              <a:rPr lang="en-US" sz="4000" b="1" dirty="0"/>
              <a:t>Industry-Based Certifications</a:t>
            </a:r>
          </a:p>
        </p:txBody>
      </p:sp>
      <p:sp>
        <p:nvSpPr>
          <p:cNvPr id="4" name="Slide Number Placeholder 3">
            <a:extLst>
              <a:ext uri="{FF2B5EF4-FFF2-40B4-BE49-F238E27FC236}">
                <a16:creationId xmlns:a16="http://schemas.microsoft.com/office/drawing/2014/main" id="{2DFC184F-7EF8-446E-AFDD-7D020A2DEF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8AB57-2DBE-44A3-AE96-942C49E954B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6370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Light_option  -  Read-Only" id="{5069E1F4-7C92-4F60-8969-8C1E676D3809}" vid="{13682B67-6BAF-4130-87C7-2408AA5563D1}"/>
    </a:ext>
  </a:extLst>
</a:theme>
</file>

<file path=ppt/theme/theme2.xml><?xml version="1.0" encoding="utf-8"?>
<a:theme xmlns:a="http://schemas.openxmlformats.org/drawingml/2006/main" name="1_TEA Main Slide">
  <a:themeElements>
    <a:clrScheme name="TEA Color Palett">
      <a:dk1>
        <a:sysClr val="windowText" lastClr="000000"/>
      </a:dk1>
      <a:lt1>
        <a:sysClr val="window" lastClr="FFFFFF"/>
      </a:lt1>
      <a:dk2>
        <a:srgbClr val="44546A"/>
      </a:dk2>
      <a:lt2>
        <a:srgbClr val="E7E6E6"/>
      </a:lt2>
      <a:accent1>
        <a:srgbClr val="0D6CB9"/>
      </a:accent1>
      <a:accent2>
        <a:srgbClr val="F06039"/>
      </a:accent2>
      <a:accent3>
        <a:srgbClr val="808285"/>
      </a:accent3>
      <a:accent4>
        <a:srgbClr val="DEC34D"/>
      </a:accent4>
      <a:accent5>
        <a:srgbClr val="0095D1"/>
      </a:accent5>
      <a:accent6>
        <a:srgbClr val="70AD47"/>
      </a:accent6>
      <a:hlink>
        <a:srgbClr val="325786"/>
      </a:hlink>
      <a:folHlink>
        <a:srgbClr val="BF333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design_Final [Read-Only]" id="{E7DB4C95-055E-47C3-B6D5-BDF7E6FDDF5B}" vid="{D78F17D3-976F-4575-BC9B-B8D978AA3BC3}"/>
    </a:ext>
  </a:extLst>
</a:theme>
</file>

<file path=ppt/theme/theme3.xml><?xml version="1.0" encoding="utf-8"?>
<a:theme xmlns:a="http://schemas.openxmlformats.org/drawingml/2006/main" name="6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Light_option  -  Read-Only" id="{B436CBB7-4401-4B81-B0F4-55C2D484157E}" vid="{FAD37E40-C594-47F8-B7CF-C6AA03C82C87}"/>
    </a:ext>
  </a:extLst>
</a:theme>
</file>

<file path=ppt/theme/theme5.xml><?xml version="1.0" encoding="utf-8"?>
<a:theme xmlns:a="http://schemas.openxmlformats.org/drawingml/2006/main" name="12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Summer Update_2021" id="{817AD867-B733-464C-98F3-6877D63C2722}" vid="{775C204F-84C3-42FC-9512-DABD13385A93}"/>
    </a:ext>
  </a:extLst>
</a:theme>
</file>

<file path=ppt/theme/theme6.xml><?xml version="1.0" encoding="utf-8"?>
<a:theme xmlns:a="http://schemas.openxmlformats.org/drawingml/2006/main" name="4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0000"/>
        </a:solidFill>
      </a:spPr>
      <a:bodyPr rtlCol="0" anchor="ctr"/>
      <a:lstStyle>
        <a:defPPr algn="ctr">
          <a:defRPr sz="12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EA Summer Update_2021" id="{6920CEB4-3E93-44D0-A964-4B85CA356E64}" vid="{5C002E7B-8218-424F-ABA6-D272FE317A35}"/>
    </a:ext>
  </a:extLst>
</a:theme>
</file>

<file path=ppt/theme/theme7.xml><?xml version="1.0" encoding="utf-8"?>
<a:theme xmlns:a="http://schemas.openxmlformats.org/drawingml/2006/main" name="2_TEA Main Slide">
  <a:themeElements>
    <a:clrScheme name="TEA Color Palett">
      <a:dk1>
        <a:sysClr val="windowText" lastClr="000000"/>
      </a:dk1>
      <a:lt1>
        <a:sysClr val="window" lastClr="FFFFFF"/>
      </a:lt1>
      <a:dk2>
        <a:srgbClr val="44546A"/>
      </a:dk2>
      <a:lt2>
        <a:srgbClr val="E7E6E6"/>
      </a:lt2>
      <a:accent1>
        <a:srgbClr val="0D6CB9"/>
      </a:accent1>
      <a:accent2>
        <a:srgbClr val="F06039"/>
      </a:accent2>
      <a:accent3>
        <a:srgbClr val="808285"/>
      </a:accent3>
      <a:accent4>
        <a:srgbClr val="DEC34D"/>
      </a:accent4>
      <a:accent5>
        <a:srgbClr val="0095D1"/>
      </a:accent5>
      <a:accent6>
        <a:srgbClr val="70AD47"/>
      </a:accent6>
      <a:hlink>
        <a:srgbClr val="325786"/>
      </a:hlink>
      <a:folHlink>
        <a:srgbClr val="BF333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design_Final [Read-Only]" id="{E7DB4C95-055E-47C3-B6D5-BDF7E6FDDF5B}" vid="{D78F17D3-976F-4575-BC9B-B8D978AA3BC3}"/>
    </a:ext>
  </a:extLst>
</a:theme>
</file>

<file path=ppt/theme/theme8.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G PTECH Presentation Final" id="{732DE103-F412-4FC3-A952-2A694A1F8573}" vid="{2E24F800-EAD0-4FD9-829E-ED8BED4791E7}"/>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BB47D1D7CC24C43A439FFB41060203C" ma:contentTypeVersion="12" ma:contentTypeDescription="Create a new document." ma:contentTypeScope="" ma:versionID="70df90ba06664f95225fa87991f2a602">
  <xsd:schema xmlns:xsd="http://www.w3.org/2001/XMLSchema" xmlns:xs="http://www.w3.org/2001/XMLSchema" xmlns:p="http://schemas.microsoft.com/office/2006/metadata/properties" xmlns:ns2="4d8a9fdf-9be8-43ff-981c-120cf55c0e7a" xmlns:ns3="470aa06f-5531-4f2d-b61e-10ab3e959728" targetNamespace="http://schemas.microsoft.com/office/2006/metadata/properties" ma:root="true" ma:fieldsID="48d7b889ec6323f9cf62b912a2ba0409" ns2:_="" ns3:_="">
    <xsd:import namespace="4d8a9fdf-9be8-43ff-981c-120cf55c0e7a"/>
    <xsd:import namespace="470aa06f-5531-4f2d-b61e-10ab3e95972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8a9fdf-9be8-43ff-981c-120cf55c0e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70aa06f-5531-4f2d-b61e-10ab3e95972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9692CD-7339-4E15-8B85-65EB8EAE7D52}">
  <ds:schemaRefs>
    <ds:schemaRef ds:uri="470aa06f-5531-4f2d-b61e-10ab3e959728"/>
    <ds:schemaRef ds:uri="4d8a9fdf-9be8-43ff-981c-120cf55c0e7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3.xml><?xml version="1.0" encoding="utf-8"?>
<ds:datastoreItem xmlns:ds="http://schemas.openxmlformats.org/officeDocument/2006/customXml" ds:itemID="{56ABAE78-2BAA-497E-82D6-FC045219B4B3}">
  <ds:schemaRefs>
    <ds:schemaRef ds:uri="470aa06f-5531-4f2d-b61e-10ab3e959728"/>
    <ds:schemaRef ds:uri="4d8a9fdf-9be8-43ff-981c-120cf55c0e7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1039</TotalTime>
  <Words>2387</Words>
  <Application>Microsoft Office PowerPoint</Application>
  <PresentationFormat>Widescreen</PresentationFormat>
  <Paragraphs>441</Paragraphs>
  <Slides>42</Slides>
  <Notes>40</Notes>
  <HiddenSlides>0</HiddenSlides>
  <MMClips>0</MMClips>
  <ScaleCrop>false</ScaleCrop>
  <HeadingPairs>
    <vt:vector size="6" baseType="variant">
      <vt:variant>
        <vt:lpstr>Fonts Used</vt:lpstr>
      </vt:variant>
      <vt:variant>
        <vt:i4>19</vt:i4>
      </vt:variant>
      <vt:variant>
        <vt:lpstr>Theme</vt:lpstr>
      </vt:variant>
      <vt:variant>
        <vt:i4>8</vt:i4>
      </vt:variant>
      <vt:variant>
        <vt:lpstr>Slide Titles</vt:lpstr>
      </vt:variant>
      <vt:variant>
        <vt:i4>42</vt:i4>
      </vt:variant>
    </vt:vector>
  </HeadingPairs>
  <TitlesOfParts>
    <vt:vector size="69" baseType="lpstr">
      <vt:lpstr>Arial</vt:lpstr>
      <vt:lpstr>Arial Narrow</vt:lpstr>
      <vt:lpstr>Calibri</vt:lpstr>
      <vt:lpstr>Calibri (Body)</vt:lpstr>
      <vt:lpstr>Calibri Light</vt:lpstr>
      <vt:lpstr>Courier New</vt:lpstr>
      <vt:lpstr>Lucida Sans</vt:lpstr>
      <vt:lpstr>Montserrat</vt:lpstr>
      <vt:lpstr>Noto Sans Symbols</vt:lpstr>
      <vt:lpstr>Open Sans</vt:lpstr>
      <vt:lpstr>Open Sans (Body)</vt:lpstr>
      <vt:lpstr>Open Sans (Headings)</vt:lpstr>
      <vt:lpstr>Open Sans Light</vt:lpstr>
      <vt:lpstr>Open Sans Semibold</vt:lpstr>
      <vt:lpstr>Tahoma</vt:lpstr>
      <vt:lpstr>Tw Cen MT</vt:lpstr>
      <vt:lpstr>Tw Cen MT Condensed</vt:lpstr>
      <vt:lpstr>Verdana</vt:lpstr>
      <vt:lpstr>Wingdings</vt:lpstr>
      <vt:lpstr>2_Office Theme</vt:lpstr>
      <vt:lpstr>1_TEA Main Slide</vt:lpstr>
      <vt:lpstr>6_TEA Main Slide</vt:lpstr>
      <vt:lpstr>3_Office Theme</vt:lpstr>
      <vt:lpstr>12_TEA Main Slide</vt:lpstr>
      <vt:lpstr>4_Office Theme</vt:lpstr>
      <vt:lpstr>2_TEA Main Slide</vt:lpstr>
      <vt:lpstr>TEA Main Slide</vt:lpstr>
      <vt:lpstr>Agenda</vt:lpstr>
      <vt:lpstr>CTE Statewide Programs of Study</vt:lpstr>
      <vt:lpstr>CTE Programs of Study</vt:lpstr>
      <vt:lpstr>Programs of Study Refresh Timeline</vt:lpstr>
      <vt:lpstr>Innovative Courses</vt:lpstr>
      <vt:lpstr>Innovative Courses to Support Programs of Study - 2020</vt:lpstr>
      <vt:lpstr>Innovative Courses to Support Programs of Study - 2021</vt:lpstr>
      <vt:lpstr>Innovative Courses to Support Programs of Study - 2022</vt:lpstr>
      <vt:lpstr>Industry-Based Certifications</vt:lpstr>
      <vt:lpstr>IBC Reporting: Earned, Passed, and Attempted</vt:lpstr>
      <vt:lpstr>IBC Reporting Timeline</vt:lpstr>
      <vt:lpstr>Release of 2022-2024 TEA Approved IBC List</vt:lpstr>
      <vt:lpstr>Changes to the IBC Vendor Crosswalk</vt:lpstr>
      <vt:lpstr>Changes to the IBC Vendor Crosswalk (cont.)</vt:lpstr>
      <vt:lpstr>CCMR Accountability</vt:lpstr>
      <vt:lpstr>Updated CTE CCMR Indicators</vt:lpstr>
      <vt:lpstr>CTE Indicator Autocoding</vt:lpstr>
      <vt:lpstr>What is CTE Indicator Autocoding?</vt:lpstr>
      <vt:lpstr>What are the Benefits of CTE Autocoding?</vt:lpstr>
      <vt:lpstr>What are the CTE Indicator Codes?</vt:lpstr>
      <vt:lpstr>Sample of TSDS PEIMS Data Elements Used</vt:lpstr>
      <vt:lpstr>C135 COURSE-SEQUENCE-CODE </vt:lpstr>
      <vt:lpstr>C136 PASS/FAIL-CREDIT-INDICATOR-CODE</vt:lpstr>
      <vt:lpstr>New CTE Calculations</vt:lpstr>
      <vt:lpstr>CTE Weighted Funding Survey</vt:lpstr>
      <vt:lpstr>Why is this important?</vt:lpstr>
      <vt:lpstr>CTE Funding Calculations Update</vt:lpstr>
      <vt:lpstr>Calculating CTE Funding </vt:lpstr>
      <vt:lpstr>Tiered CTE Funding</vt:lpstr>
      <vt:lpstr>Alpha Listing of All CTE Courses</vt:lpstr>
      <vt:lpstr>CTE Funding Requirements </vt:lpstr>
      <vt:lpstr>New Sub-Complex Type</vt:lpstr>
      <vt:lpstr>Tier Weighted Funding Calculations</vt:lpstr>
      <vt:lpstr>Sample CTE FTE Calculations</vt:lpstr>
      <vt:lpstr>PEIMS Contact Hour Calculations</vt:lpstr>
      <vt:lpstr>PEIMS CTE FTE Calculations</vt:lpstr>
      <vt:lpstr>Service ID 13022650</vt:lpstr>
      <vt:lpstr>Calculating CTE Contact Hours</vt:lpstr>
      <vt:lpstr>Calculating CTE FTE</vt:lpstr>
      <vt:lpstr>Webinar Evaluation</vt:lpstr>
      <vt:lpstr>TEA Career and Technical Education Team</vt:lpstr>
      <vt:lpstr>TEA CTE Team – For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Industry Based Certifications</dc:title>
  <dc:creator>Freeman, Lacy</dc:creator>
  <cp:lastModifiedBy>Ollervidez, Leticia</cp:lastModifiedBy>
  <cp:revision>18</cp:revision>
  <dcterms:created xsi:type="dcterms:W3CDTF">2021-11-02T19:28:34Z</dcterms:created>
  <dcterms:modified xsi:type="dcterms:W3CDTF">2022-07-28T14:49:16Z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0x010100116A66447589584A9FEC18747F4B8A4C</vt:lpwstr>
  </property>
</Properties>
</file>