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</p:sldMasterIdLst>
  <p:notesMasterIdLst>
    <p:notesMasterId r:id="rId26"/>
  </p:notesMasterIdLst>
  <p:sldIdLst>
    <p:sldId id="258" r:id="rId5"/>
    <p:sldId id="287" r:id="rId6"/>
    <p:sldId id="399" r:id="rId7"/>
    <p:sldId id="441" r:id="rId8"/>
    <p:sldId id="284" r:id="rId9"/>
    <p:sldId id="436" r:id="rId10"/>
    <p:sldId id="437" r:id="rId11"/>
    <p:sldId id="435" r:id="rId12"/>
    <p:sldId id="432" r:id="rId13"/>
    <p:sldId id="419" r:id="rId14"/>
    <p:sldId id="442" r:id="rId15"/>
    <p:sldId id="443" r:id="rId16"/>
    <p:sldId id="444" r:id="rId17"/>
    <p:sldId id="426" r:id="rId18"/>
    <p:sldId id="290" r:id="rId19"/>
    <p:sldId id="410" r:id="rId20"/>
    <p:sldId id="440" r:id="rId21"/>
    <p:sldId id="438" r:id="rId22"/>
    <p:sldId id="439" r:id="rId23"/>
    <p:sldId id="338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35401E-886C-C16F-2E0C-540937986A36}" name="Briggs, Connor" initials="BC" userId="S::connor.briggs@tea.texas.gov::885b7513-d3fa-4947-add1-efc2b24f04bd" providerId="AD"/>
  <p188:author id="{5903ED2F-BCD8-DFB5-A544-2CEC5F0EDA29}" name="Polo, Beth" initials="PB" userId="S::Beth.Polo@tea.texas.gov::217503ae-afe6-4379-9001-e6919c8c2fa0" providerId="AD"/>
  <p188:author id="{66F09C39-1C49-C9B1-D897-2EBE5124C247}" name="Sharp, Stephanie" initials="SS" userId="S::Stephanie.Sharp@tea.texas.gov::4b7f997e-11e2-446b-b7b6-32dc105769b7" providerId="AD"/>
  <p188:author id="{94E8E657-BE84-5DCD-0B20-67E8B1793911}" name="Johnson, Scott" initials="JS" userId="S::Scott.Johnson@tea.texas.gov::bec97677-f0c6-4bfb-b610-83dc74061801" providerId="AD"/>
  <p188:author id="{04816165-A551-92C0-EA48-4DFCE1FE46A9}" name="Simons, Leanne" initials="SL" userId="S::leanne.simons@tea.texas.gov::f0b41770-584b-4844-b5c5-b29dec998724" providerId="AD"/>
  <p188:author id="{00513F6E-B2A7-8FD4-EB4B-5CAF9057E4FC}" name="Muffoletto, Jamie" initials="MJ" userId="S::jamie.muffoletto@tea.texas.gov::daf1e3c6-8137-448a-b141-d23049d419b5" providerId="AD"/>
  <p188:author id="{4EBD65BB-B861-01DA-6CDF-1ED07EF23F16}" name="Connor Briggs" initials="CB" userId="Connor Briggs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Scott" initials="JS" lastIdx="10" clrIdx="0">
    <p:extLst>
      <p:ext uri="{19B8F6BF-5375-455C-9EA6-DF929625EA0E}">
        <p15:presenceInfo xmlns:p15="http://schemas.microsoft.com/office/powerpoint/2012/main" userId="S::Scott.Johnson@tea.texas.gov::bec97677-f0c6-4bfb-b610-83dc74061801" providerId="AD"/>
      </p:ext>
    </p:extLst>
  </p:cmAuthor>
  <p:cmAuthor id="2" name="Linden, Edward" initials="LE" lastIdx="2" clrIdx="1">
    <p:extLst>
      <p:ext uri="{19B8F6BF-5375-455C-9EA6-DF929625EA0E}">
        <p15:presenceInfo xmlns:p15="http://schemas.microsoft.com/office/powerpoint/2012/main" userId="S::Edward.Linden@tea.texas.gov::433a1750-097b-48bf-9475-b5c5f6172203" providerId="AD"/>
      </p:ext>
    </p:extLst>
  </p:cmAuthor>
  <p:cmAuthor id="3" name="Simons, Leanne" initials="SL" lastIdx="5" clrIdx="2">
    <p:extLst>
      <p:ext uri="{19B8F6BF-5375-455C-9EA6-DF929625EA0E}">
        <p15:presenceInfo xmlns:p15="http://schemas.microsoft.com/office/powerpoint/2012/main" userId="S::leanne.simons@tea.texas.gov::f0b41770-584b-4844-b5c5-b29dec998724" providerId="AD"/>
      </p:ext>
    </p:extLst>
  </p:cmAuthor>
  <p:cmAuthor id="4" name="Jamie Muffoletto" initials="JM" lastIdx="2" clrIdx="3">
    <p:extLst>
      <p:ext uri="{19B8F6BF-5375-455C-9EA6-DF929625EA0E}">
        <p15:presenceInfo xmlns:p15="http://schemas.microsoft.com/office/powerpoint/2012/main" userId="S::Jamie.Muffoletto@tea.texas.gov::daf1e3c6-8137-448a-b141-d23049d419b5" providerId="AD"/>
      </p:ext>
    </p:extLst>
  </p:cmAuthor>
  <p:cmAuthor id="5" name="Connor Briggs" initials="CB" lastIdx="2" clrIdx="4">
    <p:extLst>
      <p:ext uri="{19B8F6BF-5375-455C-9EA6-DF929625EA0E}">
        <p15:presenceInfo xmlns:p15="http://schemas.microsoft.com/office/powerpoint/2012/main" userId="Connor Brigg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CB9"/>
    <a:srgbClr val="0A518B"/>
    <a:srgbClr val="F16038"/>
    <a:srgbClr val="D93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3E81A7-6B35-405C-8A60-B9E7F5DC617E}" v="2" dt="2022-02-28T21:43:33.6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s, Leanne" userId="S::leanne.simons@tea.texas.gov::f0b41770-584b-4844-b5c5-b29dec998724" providerId="AD" clId="Web-{2FA0B1A2-D583-E61F-538B-0E7704FC3F2E}"/>
    <pc:docChg chg="">
      <pc:chgData name="Simons, Leanne" userId="S::leanne.simons@tea.texas.gov::f0b41770-584b-4844-b5c5-b29dec998724" providerId="AD" clId="Web-{2FA0B1A2-D583-E61F-538B-0E7704FC3F2E}" dt="2022-02-17T20:58:27.130" v="0"/>
      <pc:docMkLst>
        <pc:docMk/>
      </pc:docMkLst>
      <pc:sldChg chg="modCm">
        <pc:chgData name="Simons, Leanne" userId="S::leanne.simons@tea.texas.gov::f0b41770-584b-4844-b5c5-b29dec998724" providerId="AD" clId="Web-{2FA0B1A2-D583-E61F-538B-0E7704FC3F2E}" dt="2022-02-17T20:58:27.130" v="0"/>
        <pc:sldMkLst>
          <pc:docMk/>
          <pc:sldMk cId="367918000" sldId="258"/>
        </pc:sldMkLst>
      </pc:sldChg>
    </pc:docChg>
  </pc:docChgLst>
  <pc:docChgLst>
    <pc:chgData name="Muffoletto, Jamie" userId="S::jamie.muffoletto@tea.texas.gov::daf1e3c6-8137-448a-b141-d23049d419b5" providerId="AD" clId="Web-{EA3FD660-8E2C-EF49-8850-01AD3299D1EB}"/>
    <pc:docChg chg="mod">
      <pc:chgData name="Muffoletto, Jamie" userId="S::jamie.muffoletto@tea.texas.gov::daf1e3c6-8137-448a-b141-d23049d419b5" providerId="AD" clId="Web-{EA3FD660-8E2C-EF49-8850-01AD3299D1EB}" dt="2022-02-18T16:32:05.033" v="1"/>
      <pc:docMkLst>
        <pc:docMk/>
      </pc:docMkLst>
      <pc:sldChg chg="modCm">
        <pc:chgData name="Muffoletto, Jamie" userId="S::jamie.muffoletto@tea.texas.gov::daf1e3c6-8137-448a-b141-d23049d419b5" providerId="AD" clId="Web-{EA3FD660-8E2C-EF49-8850-01AD3299D1EB}" dt="2022-02-18T16:32:05.033" v="1"/>
        <pc:sldMkLst>
          <pc:docMk/>
          <pc:sldMk cId="367918000" sldId="258"/>
        </pc:sldMkLst>
      </pc:sldChg>
    </pc:docChg>
  </pc:docChgLst>
  <pc:docChgLst>
    <pc:chgData name="Muffoletto, Jamie" userId="S::jamie.muffoletto@tea.texas.gov::daf1e3c6-8137-448a-b141-d23049d419b5" providerId="AD" clId="Web-{9E902905-2C5E-441C-A07D-C11CF6209075}"/>
    <pc:docChg chg="modSld">
      <pc:chgData name="Muffoletto, Jamie" userId="S::jamie.muffoletto@tea.texas.gov::daf1e3c6-8137-448a-b141-d23049d419b5" providerId="AD" clId="Web-{9E902905-2C5E-441C-A07D-C11CF6209075}" dt="2022-02-22T14:50:41.328" v="0"/>
      <pc:docMkLst>
        <pc:docMk/>
      </pc:docMkLst>
      <pc:sldChg chg="delSp">
        <pc:chgData name="Muffoletto, Jamie" userId="S::jamie.muffoletto@tea.texas.gov::daf1e3c6-8137-448a-b141-d23049d419b5" providerId="AD" clId="Web-{9E902905-2C5E-441C-A07D-C11CF6209075}" dt="2022-02-22T14:50:41.328" v="0"/>
        <pc:sldMkLst>
          <pc:docMk/>
          <pc:sldMk cId="2972553045" sldId="277"/>
        </pc:sldMkLst>
        <pc:spChg chg="del">
          <ac:chgData name="Muffoletto, Jamie" userId="S::jamie.muffoletto@tea.texas.gov::daf1e3c6-8137-448a-b141-d23049d419b5" providerId="AD" clId="Web-{9E902905-2C5E-441C-A07D-C11CF6209075}" dt="2022-02-22T14:50:41.328" v="0"/>
          <ac:spMkLst>
            <pc:docMk/>
            <pc:sldMk cId="2972553045" sldId="277"/>
            <ac:spMk id="3" creationId="{38CBB1CA-EA4D-4ABC-B18A-1633123357CE}"/>
          </ac:spMkLst>
        </pc:spChg>
      </pc:sldChg>
    </pc:docChg>
  </pc:docChgLst>
  <pc:docChgLst>
    <pc:chgData name="Johnson, Scott" userId="S::scott.johnson@tea.texas.gov::bec97677-f0c6-4bfb-b610-83dc74061801" providerId="AD" clId="Web-{244634A4-1DEA-446E-A6B6-2D0DC5292864}"/>
    <pc:docChg chg="modSld">
      <pc:chgData name="Johnson, Scott" userId="S::scott.johnson@tea.texas.gov::bec97677-f0c6-4bfb-b610-83dc74061801" providerId="AD" clId="Web-{244634A4-1DEA-446E-A6B6-2D0DC5292864}" dt="2022-02-15T13:59:23.820" v="5" actId="20577"/>
      <pc:docMkLst>
        <pc:docMk/>
      </pc:docMkLst>
      <pc:sldChg chg="modSp">
        <pc:chgData name="Johnson, Scott" userId="S::scott.johnson@tea.texas.gov::bec97677-f0c6-4bfb-b610-83dc74061801" providerId="AD" clId="Web-{244634A4-1DEA-446E-A6B6-2D0DC5292864}" dt="2022-02-15T13:59:23.820" v="5" actId="20577"/>
        <pc:sldMkLst>
          <pc:docMk/>
          <pc:sldMk cId="367918000" sldId="258"/>
        </pc:sldMkLst>
        <pc:spChg chg="mod">
          <ac:chgData name="Johnson, Scott" userId="S::scott.johnson@tea.texas.gov::bec97677-f0c6-4bfb-b610-83dc74061801" providerId="AD" clId="Web-{244634A4-1DEA-446E-A6B6-2D0DC5292864}" dt="2022-02-15T13:59:23.820" v="5" actId="20577"/>
          <ac:spMkLst>
            <pc:docMk/>
            <pc:sldMk cId="367918000" sldId="258"/>
            <ac:spMk id="6" creationId="{B326E79C-81B1-4F65-9171-E8A934EF331C}"/>
          </ac:spMkLst>
        </pc:spChg>
      </pc:sldChg>
    </pc:docChg>
  </pc:docChgLst>
  <pc:docChgLst>
    <pc:chgData name="Briggs, Connor" userId="885b7513-d3fa-4947-add1-efc2b24f04bd" providerId="ADAL" clId="{1790A1B6-B2B9-4761-B9A9-C915CBA164EB}"/>
    <pc:docChg chg="undo custSel addSld delSld modSld">
      <pc:chgData name="Briggs, Connor" userId="885b7513-d3fa-4947-add1-efc2b24f04bd" providerId="ADAL" clId="{1790A1B6-B2B9-4761-B9A9-C915CBA164EB}" dt="2022-02-09T21:27:55.172" v="4843" actId="20577"/>
      <pc:docMkLst>
        <pc:docMk/>
      </pc:docMkLst>
      <pc:sldChg chg="modSp mod">
        <pc:chgData name="Briggs, Connor" userId="885b7513-d3fa-4947-add1-efc2b24f04bd" providerId="ADAL" clId="{1790A1B6-B2B9-4761-B9A9-C915CBA164EB}" dt="2022-02-07T22:19:08.208" v="932" actId="20577"/>
        <pc:sldMkLst>
          <pc:docMk/>
          <pc:sldMk cId="3539027699" sldId="284"/>
        </pc:sldMkLst>
        <pc:spChg chg="mod">
          <ac:chgData name="Briggs, Connor" userId="885b7513-d3fa-4947-add1-efc2b24f04bd" providerId="ADAL" clId="{1790A1B6-B2B9-4761-B9A9-C915CBA164EB}" dt="2022-02-07T22:19:08.208" v="932" actId="20577"/>
          <ac:spMkLst>
            <pc:docMk/>
            <pc:sldMk cId="3539027699" sldId="284"/>
            <ac:spMk id="4" creationId="{3F6CE2FE-F02B-461B-8C8F-E1DFA26F0ED4}"/>
          </ac:spMkLst>
        </pc:spChg>
      </pc:sldChg>
      <pc:sldChg chg="modSp mod">
        <pc:chgData name="Briggs, Connor" userId="885b7513-d3fa-4947-add1-efc2b24f04bd" providerId="ADAL" clId="{1790A1B6-B2B9-4761-B9A9-C915CBA164EB}" dt="2022-02-09T21:27:55.172" v="4843" actId="20577"/>
        <pc:sldMkLst>
          <pc:docMk/>
          <pc:sldMk cId="1987078512" sldId="286"/>
        </pc:sldMkLst>
        <pc:spChg chg="mod">
          <ac:chgData name="Briggs, Connor" userId="885b7513-d3fa-4947-add1-efc2b24f04bd" providerId="ADAL" clId="{1790A1B6-B2B9-4761-B9A9-C915CBA164EB}" dt="2022-02-09T21:27:55.172" v="4843" actId="20577"/>
          <ac:spMkLst>
            <pc:docMk/>
            <pc:sldMk cId="1987078512" sldId="286"/>
            <ac:spMk id="3" creationId="{06942845-BD5A-42C5-A5C4-13339DD507AB}"/>
          </ac:spMkLst>
        </pc:spChg>
        <pc:spChg chg="mod">
          <ac:chgData name="Briggs, Connor" userId="885b7513-d3fa-4947-add1-efc2b24f04bd" providerId="ADAL" clId="{1790A1B6-B2B9-4761-B9A9-C915CBA164EB}" dt="2022-02-09T21:27:35.820" v="4825" actId="20577"/>
          <ac:spMkLst>
            <pc:docMk/>
            <pc:sldMk cId="1987078512" sldId="286"/>
            <ac:spMk id="4" creationId="{3F6CE2FE-F02B-461B-8C8F-E1DFA26F0ED4}"/>
          </ac:spMkLst>
        </pc:spChg>
      </pc:sldChg>
      <pc:sldChg chg="modSp mod addCm delCm">
        <pc:chgData name="Briggs, Connor" userId="885b7513-d3fa-4947-add1-efc2b24f04bd" providerId="ADAL" clId="{1790A1B6-B2B9-4761-B9A9-C915CBA164EB}" dt="2022-02-09T21:25:24.480" v="4805" actId="20577"/>
        <pc:sldMkLst>
          <pc:docMk/>
          <pc:sldMk cId="149976220" sldId="338"/>
        </pc:sldMkLst>
        <pc:spChg chg="mod">
          <ac:chgData name="Briggs, Connor" userId="885b7513-d3fa-4947-add1-efc2b24f04bd" providerId="ADAL" clId="{1790A1B6-B2B9-4761-B9A9-C915CBA164EB}" dt="2022-02-09T21:25:24.480" v="4805" actId="20577"/>
          <ac:spMkLst>
            <pc:docMk/>
            <pc:sldMk cId="149976220" sldId="338"/>
            <ac:spMk id="4" creationId="{3F6CE2FE-F02B-461B-8C8F-E1DFA26F0ED4}"/>
          </ac:spMkLst>
        </pc:spChg>
      </pc:sldChg>
      <pc:sldChg chg="modSp mod">
        <pc:chgData name="Briggs, Connor" userId="885b7513-d3fa-4947-add1-efc2b24f04bd" providerId="ADAL" clId="{1790A1B6-B2B9-4761-B9A9-C915CBA164EB}" dt="2022-02-07T22:46:56.113" v="1534" actId="20577"/>
        <pc:sldMkLst>
          <pc:docMk/>
          <pc:sldMk cId="4247942262" sldId="410"/>
        </pc:sldMkLst>
        <pc:spChg chg="mod">
          <ac:chgData name="Briggs, Connor" userId="885b7513-d3fa-4947-add1-efc2b24f04bd" providerId="ADAL" clId="{1790A1B6-B2B9-4761-B9A9-C915CBA164EB}" dt="2022-02-07T22:46:56.113" v="1534" actId="20577"/>
          <ac:spMkLst>
            <pc:docMk/>
            <pc:sldMk cId="4247942262" sldId="410"/>
            <ac:spMk id="4" creationId="{3F6CE2FE-F02B-461B-8C8F-E1DFA26F0ED4}"/>
          </ac:spMkLst>
        </pc:spChg>
      </pc:sldChg>
      <pc:sldChg chg="del">
        <pc:chgData name="Briggs, Connor" userId="885b7513-d3fa-4947-add1-efc2b24f04bd" providerId="ADAL" clId="{1790A1B6-B2B9-4761-B9A9-C915CBA164EB}" dt="2022-02-09T21:09:56.890" v="4608" actId="2696"/>
        <pc:sldMkLst>
          <pc:docMk/>
          <pc:sldMk cId="766833027" sldId="420"/>
        </pc:sldMkLst>
      </pc:sldChg>
      <pc:sldChg chg="modSp mod">
        <pc:chgData name="Briggs, Connor" userId="885b7513-d3fa-4947-add1-efc2b24f04bd" providerId="ADAL" clId="{1790A1B6-B2B9-4761-B9A9-C915CBA164EB}" dt="2022-02-08T19:36:48.066" v="3453" actId="20577"/>
        <pc:sldMkLst>
          <pc:docMk/>
          <pc:sldMk cId="3560559727" sldId="435"/>
        </pc:sldMkLst>
        <pc:spChg chg="mod">
          <ac:chgData name="Briggs, Connor" userId="885b7513-d3fa-4947-add1-efc2b24f04bd" providerId="ADAL" clId="{1790A1B6-B2B9-4761-B9A9-C915CBA164EB}" dt="2022-02-08T19:36:48.066" v="3453" actId="20577"/>
          <ac:spMkLst>
            <pc:docMk/>
            <pc:sldMk cId="3560559727" sldId="435"/>
            <ac:spMk id="4" creationId="{3F6CE2FE-F02B-461B-8C8F-E1DFA26F0ED4}"/>
          </ac:spMkLst>
        </pc:spChg>
      </pc:sldChg>
      <pc:sldChg chg="modSp mod">
        <pc:chgData name="Briggs, Connor" userId="885b7513-d3fa-4947-add1-efc2b24f04bd" providerId="ADAL" clId="{1790A1B6-B2B9-4761-B9A9-C915CBA164EB}" dt="2022-02-08T19:51:55.737" v="4440" actId="5793"/>
        <pc:sldMkLst>
          <pc:docMk/>
          <pc:sldMk cId="2910070937" sldId="436"/>
        </pc:sldMkLst>
        <pc:spChg chg="mod">
          <ac:chgData name="Briggs, Connor" userId="885b7513-d3fa-4947-add1-efc2b24f04bd" providerId="ADAL" clId="{1790A1B6-B2B9-4761-B9A9-C915CBA164EB}" dt="2022-02-08T19:51:55.737" v="4440" actId="5793"/>
          <ac:spMkLst>
            <pc:docMk/>
            <pc:sldMk cId="2910070937" sldId="436"/>
            <ac:spMk id="4" creationId="{3F6CE2FE-F02B-461B-8C8F-E1DFA26F0ED4}"/>
          </ac:spMkLst>
        </pc:spChg>
      </pc:sldChg>
      <pc:sldChg chg="modSp add mod">
        <pc:chgData name="Briggs, Connor" userId="885b7513-d3fa-4947-add1-efc2b24f04bd" providerId="ADAL" clId="{1790A1B6-B2B9-4761-B9A9-C915CBA164EB}" dt="2022-02-08T19:52:34.509" v="4444" actId="20577"/>
        <pc:sldMkLst>
          <pc:docMk/>
          <pc:sldMk cId="3112593764" sldId="437"/>
        </pc:sldMkLst>
        <pc:spChg chg="mod">
          <ac:chgData name="Briggs, Connor" userId="885b7513-d3fa-4947-add1-efc2b24f04bd" providerId="ADAL" clId="{1790A1B6-B2B9-4761-B9A9-C915CBA164EB}" dt="2022-02-08T19:52:34.509" v="4444" actId="20577"/>
          <ac:spMkLst>
            <pc:docMk/>
            <pc:sldMk cId="3112593764" sldId="437"/>
            <ac:spMk id="4" creationId="{3F6CE2FE-F02B-461B-8C8F-E1DFA26F0ED4}"/>
          </ac:spMkLst>
        </pc:spChg>
      </pc:sldChg>
      <pc:sldChg chg="modSp add mod">
        <pc:chgData name="Briggs, Connor" userId="885b7513-d3fa-4947-add1-efc2b24f04bd" providerId="ADAL" clId="{1790A1B6-B2B9-4761-B9A9-C915CBA164EB}" dt="2022-02-07T22:54:16.533" v="2492" actId="20577"/>
        <pc:sldMkLst>
          <pc:docMk/>
          <pc:sldMk cId="1785709807" sldId="438"/>
        </pc:sldMkLst>
        <pc:spChg chg="mod">
          <ac:chgData name="Briggs, Connor" userId="885b7513-d3fa-4947-add1-efc2b24f04bd" providerId="ADAL" clId="{1790A1B6-B2B9-4761-B9A9-C915CBA164EB}" dt="2022-02-07T22:54:16.533" v="2492" actId="20577"/>
          <ac:spMkLst>
            <pc:docMk/>
            <pc:sldMk cId="1785709807" sldId="438"/>
            <ac:spMk id="4" creationId="{3F6CE2FE-F02B-461B-8C8F-E1DFA26F0ED4}"/>
          </ac:spMkLst>
        </pc:spChg>
      </pc:sldChg>
      <pc:sldChg chg="modSp add mod">
        <pc:chgData name="Briggs, Connor" userId="885b7513-d3fa-4947-add1-efc2b24f04bd" providerId="ADAL" clId="{1790A1B6-B2B9-4761-B9A9-C915CBA164EB}" dt="2022-02-07T23:23:52.296" v="3377" actId="20577"/>
        <pc:sldMkLst>
          <pc:docMk/>
          <pc:sldMk cId="2089437509" sldId="439"/>
        </pc:sldMkLst>
        <pc:spChg chg="mod">
          <ac:chgData name="Briggs, Connor" userId="885b7513-d3fa-4947-add1-efc2b24f04bd" providerId="ADAL" clId="{1790A1B6-B2B9-4761-B9A9-C915CBA164EB}" dt="2022-02-07T23:23:52.296" v="3377" actId="20577"/>
          <ac:spMkLst>
            <pc:docMk/>
            <pc:sldMk cId="2089437509" sldId="439"/>
            <ac:spMk id="4" creationId="{3F6CE2FE-F02B-461B-8C8F-E1DFA26F0ED4}"/>
          </ac:spMkLst>
        </pc:spChg>
      </pc:sldChg>
      <pc:sldChg chg="modSp add mod">
        <pc:chgData name="Briggs, Connor" userId="885b7513-d3fa-4947-add1-efc2b24f04bd" providerId="ADAL" clId="{1790A1B6-B2B9-4761-B9A9-C915CBA164EB}" dt="2022-02-08T19:43:55.377" v="4347" actId="20577"/>
        <pc:sldMkLst>
          <pc:docMk/>
          <pc:sldMk cId="2986993234" sldId="440"/>
        </pc:sldMkLst>
        <pc:spChg chg="mod">
          <ac:chgData name="Briggs, Connor" userId="885b7513-d3fa-4947-add1-efc2b24f04bd" providerId="ADAL" clId="{1790A1B6-B2B9-4761-B9A9-C915CBA164EB}" dt="2022-02-08T19:43:55.377" v="4347" actId="20577"/>
          <ac:spMkLst>
            <pc:docMk/>
            <pc:sldMk cId="2986993234" sldId="440"/>
            <ac:spMk id="4" creationId="{3F6CE2FE-F02B-461B-8C8F-E1DFA26F0ED4}"/>
          </ac:spMkLst>
        </pc:spChg>
      </pc:sldChg>
    </pc:docChg>
  </pc:docChgLst>
  <pc:docChgLst>
    <pc:chgData name="Simons, Leanne" userId="S::leanne.simons@tea.texas.gov::f0b41770-584b-4844-b5c5-b29dec998724" providerId="AD" clId="Web-{3F55B139-89BC-DACC-7747-504524B29F4E}"/>
    <pc:docChg chg="mod modSld">
      <pc:chgData name="Simons, Leanne" userId="S::leanne.simons@tea.texas.gov::f0b41770-584b-4844-b5c5-b29dec998724" providerId="AD" clId="Web-{3F55B139-89BC-DACC-7747-504524B29F4E}" dt="2022-02-17T20:44:08.244" v="7"/>
      <pc:docMkLst>
        <pc:docMk/>
      </pc:docMkLst>
      <pc:sldChg chg="modSp addCm">
        <pc:chgData name="Simons, Leanne" userId="S::leanne.simons@tea.texas.gov::f0b41770-584b-4844-b5c5-b29dec998724" providerId="AD" clId="Web-{3F55B139-89BC-DACC-7747-504524B29F4E}" dt="2022-02-17T20:33:37.459" v="3"/>
        <pc:sldMkLst>
          <pc:docMk/>
          <pc:sldMk cId="367918000" sldId="258"/>
        </pc:sldMkLst>
        <pc:spChg chg="mod">
          <ac:chgData name="Simons, Leanne" userId="S::leanne.simons@tea.texas.gov::f0b41770-584b-4844-b5c5-b29dec998724" providerId="AD" clId="Web-{3F55B139-89BC-DACC-7747-504524B29F4E}" dt="2022-02-17T20:33:03.380" v="1" actId="1076"/>
          <ac:spMkLst>
            <pc:docMk/>
            <pc:sldMk cId="367918000" sldId="258"/>
            <ac:spMk id="6" creationId="{B326E79C-81B1-4F65-9171-E8A934EF331C}"/>
          </ac:spMkLst>
        </pc:spChg>
      </pc:sldChg>
      <pc:sldChg chg="addCm">
        <pc:chgData name="Simons, Leanne" userId="S::leanne.simons@tea.texas.gov::f0b41770-584b-4844-b5c5-b29dec998724" providerId="AD" clId="Web-{3F55B139-89BC-DACC-7747-504524B29F4E}" dt="2022-02-17T20:35:00.961" v="4"/>
        <pc:sldMkLst>
          <pc:docMk/>
          <pc:sldMk cId="3539027699" sldId="284"/>
        </pc:sldMkLst>
      </pc:sldChg>
      <pc:sldChg chg="addCm">
        <pc:chgData name="Simons, Leanne" userId="S::leanne.simons@tea.texas.gov::f0b41770-584b-4844-b5c5-b29dec998724" providerId="AD" clId="Web-{3F55B139-89BC-DACC-7747-504524B29F4E}" dt="2022-02-17T20:42:50.679" v="5"/>
        <pc:sldMkLst>
          <pc:docMk/>
          <pc:sldMk cId="4247942262" sldId="410"/>
        </pc:sldMkLst>
      </pc:sldChg>
      <pc:sldChg chg="addCm">
        <pc:chgData name="Simons, Leanne" userId="S::leanne.simons@tea.texas.gov::f0b41770-584b-4844-b5c5-b29dec998724" providerId="AD" clId="Web-{3F55B139-89BC-DACC-7747-504524B29F4E}" dt="2022-02-17T20:43:15.102" v="6"/>
        <pc:sldMkLst>
          <pc:docMk/>
          <pc:sldMk cId="2910070937" sldId="436"/>
        </pc:sldMkLst>
      </pc:sldChg>
      <pc:sldChg chg="addCm">
        <pc:chgData name="Simons, Leanne" userId="S::leanne.simons@tea.texas.gov::f0b41770-584b-4844-b5c5-b29dec998724" providerId="AD" clId="Web-{3F55B139-89BC-DACC-7747-504524B29F4E}" dt="2022-02-17T20:44:08.244" v="7"/>
        <pc:sldMkLst>
          <pc:docMk/>
          <pc:sldMk cId="2986993234" sldId="440"/>
        </pc:sldMkLst>
      </pc:sldChg>
    </pc:docChg>
  </pc:docChgLst>
  <pc:docChgLst>
    <pc:chgData name="Briggs, Connor" userId="885b7513-d3fa-4947-add1-efc2b24f04bd" providerId="ADAL" clId="{0100962A-2670-4526-A049-283B8B3C995C}"/>
    <pc:docChg chg="custSel delSld modSld">
      <pc:chgData name="Briggs, Connor" userId="885b7513-d3fa-4947-add1-efc2b24f04bd" providerId="ADAL" clId="{0100962A-2670-4526-A049-283B8B3C995C}" dt="2022-02-16T16:00:52.968" v="195"/>
      <pc:docMkLst>
        <pc:docMk/>
      </pc:docMkLst>
      <pc:sldChg chg="addCm modCm">
        <pc:chgData name="Briggs, Connor" userId="885b7513-d3fa-4947-add1-efc2b24f04bd" providerId="ADAL" clId="{0100962A-2670-4526-A049-283B8B3C995C}" dt="2022-02-16T16:00:52.968" v="195"/>
        <pc:sldMkLst>
          <pc:docMk/>
          <pc:sldMk cId="367918000" sldId="258"/>
        </pc:sldMkLst>
      </pc:sldChg>
      <pc:sldChg chg="addSp delSp modSp mod modCm">
        <pc:chgData name="Briggs, Connor" userId="885b7513-d3fa-4947-add1-efc2b24f04bd" providerId="ADAL" clId="{0100962A-2670-4526-A049-283B8B3C995C}" dt="2022-02-15T22:36:01.922" v="187"/>
        <pc:sldMkLst>
          <pc:docMk/>
          <pc:sldMk cId="831019871" sldId="290"/>
        </pc:sldMkLst>
        <pc:graphicFrameChg chg="add mod modGraphic">
          <ac:chgData name="Briggs, Connor" userId="885b7513-d3fa-4947-add1-efc2b24f04bd" providerId="ADAL" clId="{0100962A-2670-4526-A049-283B8B3C995C}" dt="2022-02-15T22:35:49.688" v="186" actId="20577"/>
          <ac:graphicFrameMkLst>
            <pc:docMk/>
            <pc:sldMk cId="831019871" sldId="290"/>
            <ac:graphicFrameMk id="5" creationId="{793307A2-3BB8-4E3E-AD1B-DC0D4901BBDB}"/>
          </ac:graphicFrameMkLst>
        </pc:graphicFrameChg>
        <pc:picChg chg="add del mod">
          <ac:chgData name="Briggs, Connor" userId="885b7513-d3fa-4947-add1-efc2b24f04bd" providerId="ADAL" clId="{0100962A-2670-4526-A049-283B8B3C995C}" dt="2022-02-15T22:33:23.882" v="8" actId="478"/>
          <ac:picMkLst>
            <pc:docMk/>
            <pc:sldMk cId="831019871" sldId="290"/>
            <ac:picMk id="4" creationId="{91781830-50BC-436B-A17A-E40C651806DC}"/>
          </ac:picMkLst>
        </pc:picChg>
      </pc:sldChg>
      <pc:sldChg chg="modSp mod modCm">
        <pc:chgData name="Briggs, Connor" userId="885b7513-d3fa-4947-add1-efc2b24f04bd" providerId="ADAL" clId="{0100962A-2670-4526-A049-283B8B3C995C}" dt="2022-02-15T22:38:42.218" v="194"/>
        <pc:sldMkLst>
          <pc:docMk/>
          <pc:sldMk cId="149976220" sldId="338"/>
        </pc:sldMkLst>
        <pc:spChg chg="mod">
          <ac:chgData name="Briggs, Connor" userId="885b7513-d3fa-4947-add1-efc2b24f04bd" providerId="ADAL" clId="{0100962A-2670-4526-A049-283B8B3C995C}" dt="2022-02-15T22:38:27.519" v="193" actId="20577"/>
          <ac:spMkLst>
            <pc:docMk/>
            <pc:sldMk cId="149976220" sldId="338"/>
            <ac:spMk id="4" creationId="{3F6CE2FE-F02B-461B-8C8F-E1DFA26F0ED4}"/>
          </ac:spMkLst>
        </pc:spChg>
      </pc:sldChg>
      <pc:sldChg chg="del">
        <pc:chgData name="Briggs, Connor" userId="885b7513-d3fa-4947-add1-efc2b24f04bd" providerId="ADAL" clId="{0100962A-2670-4526-A049-283B8B3C995C}" dt="2022-02-14T23:00:00.062" v="4" actId="2696"/>
        <pc:sldMkLst>
          <pc:docMk/>
          <pc:sldMk cId="340634871" sldId="431"/>
        </pc:sldMkLst>
      </pc:sldChg>
      <pc:sldChg chg="del">
        <pc:chgData name="Briggs, Connor" userId="885b7513-d3fa-4947-add1-efc2b24f04bd" providerId="ADAL" clId="{0100962A-2670-4526-A049-283B8B3C995C}" dt="2022-02-14T23:00:14.947" v="5" actId="2696"/>
        <pc:sldMkLst>
          <pc:docMk/>
          <pc:sldMk cId="2454351507" sldId="433"/>
        </pc:sldMkLst>
      </pc:sldChg>
      <pc:sldChg chg="del">
        <pc:chgData name="Briggs, Connor" userId="885b7513-d3fa-4947-add1-efc2b24f04bd" providerId="ADAL" clId="{0100962A-2670-4526-A049-283B8B3C995C}" dt="2022-02-14T23:00:20.812" v="6" actId="2696"/>
        <pc:sldMkLst>
          <pc:docMk/>
          <pc:sldMk cId="1410103025" sldId="434"/>
        </pc:sldMkLst>
      </pc:sldChg>
    </pc:docChg>
  </pc:docChgLst>
  <pc:docChgLst>
    <pc:chgData name="Sharp, Stephanie" userId="S::stephanie.sharp@tea.texas.gov::4b7f997e-11e2-446b-b7b6-32dc105769b7" providerId="AD" clId="Web-{B5B9E156-8DC3-4E2A-88B4-5BF3459BB5CC}"/>
    <pc:docChg chg="modSld">
      <pc:chgData name="Sharp, Stephanie" userId="S::stephanie.sharp@tea.texas.gov::4b7f997e-11e2-446b-b7b6-32dc105769b7" providerId="AD" clId="Web-{B5B9E156-8DC3-4E2A-88B4-5BF3459BB5CC}" dt="2022-02-18T15:10:01.798" v="0" actId="20577"/>
      <pc:docMkLst>
        <pc:docMk/>
      </pc:docMkLst>
      <pc:sldChg chg="modSp">
        <pc:chgData name="Sharp, Stephanie" userId="S::stephanie.sharp@tea.texas.gov::4b7f997e-11e2-446b-b7b6-32dc105769b7" providerId="AD" clId="Web-{B5B9E156-8DC3-4E2A-88B4-5BF3459BB5CC}" dt="2022-02-18T15:10:01.798" v="0" actId="20577"/>
        <pc:sldMkLst>
          <pc:docMk/>
          <pc:sldMk cId="367918000" sldId="258"/>
        </pc:sldMkLst>
        <pc:spChg chg="mod">
          <ac:chgData name="Sharp, Stephanie" userId="S::stephanie.sharp@tea.texas.gov::4b7f997e-11e2-446b-b7b6-32dc105769b7" providerId="AD" clId="Web-{B5B9E156-8DC3-4E2A-88B4-5BF3459BB5CC}" dt="2022-02-18T15:10:01.798" v="0" actId="20577"/>
          <ac:spMkLst>
            <pc:docMk/>
            <pc:sldMk cId="367918000" sldId="258"/>
            <ac:spMk id="6" creationId="{B326E79C-81B1-4F65-9171-E8A934EF331C}"/>
          </ac:spMkLst>
        </pc:spChg>
      </pc:sldChg>
    </pc:docChg>
  </pc:docChgLst>
  <pc:docChgLst>
    <pc:chgData name="Sharp, Stephanie" userId="4b7f997e-11e2-446b-b7b6-32dc105769b7" providerId="ADAL" clId="{C332E2BD-5A30-4FA6-B5EB-4A9F9624961D}"/>
    <pc:docChg chg="modSld">
      <pc:chgData name="Sharp, Stephanie" userId="4b7f997e-11e2-446b-b7b6-32dc105769b7" providerId="ADAL" clId="{C332E2BD-5A30-4FA6-B5EB-4A9F9624961D}" dt="2022-02-22T14:59:34.984" v="57"/>
      <pc:docMkLst>
        <pc:docMk/>
      </pc:docMkLst>
      <pc:sldChg chg="modSp mod modCm">
        <pc:chgData name="Sharp, Stephanie" userId="4b7f997e-11e2-446b-b7b6-32dc105769b7" providerId="ADAL" clId="{C332E2BD-5A30-4FA6-B5EB-4A9F9624961D}" dt="2022-02-22T14:59:34.984" v="57"/>
        <pc:sldMkLst>
          <pc:docMk/>
          <pc:sldMk cId="367918000" sldId="258"/>
        </pc:sldMkLst>
        <pc:spChg chg="mod">
          <ac:chgData name="Sharp, Stephanie" userId="4b7f997e-11e2-446b-b7b6-32dc105769b7" providerId="ADAL" clId="{C332E2BD-5A30-4FA6-B5EB-4A9F9624961D}" dt="2022-02-22T14:59:05.552" v="56" actId="20577"/>
          <ac:spMkLst>
            <pc:docMk/>
            <pc:sldMk cId="367918000" sldId="258"/>
            <ac:spMk id="6" creationId="{B326E79C-81B1-4F65-9171-E8A934EF331C}"/>
          </ac:spMkLst>
        </pc:spChg>
      </pc:sldChg>
    </pc:docChg>
  </pc:docChgLst>
  <pc:docChgLst>
    <pc:chgData name="Sharp, Stephanie" userId="4b7f997e-11e2-446b-b7b6-32dc105769b7" providerId="ADAL" clId="{DD9B8BC6-D3C3-45AD-BCE5-E8F609D8AEE3}"/>
    <pc:docChg chg="custSel modSld">
      <pc:chgData name="Sharp, Stephanie" userId="4b7f997e-11e2-446b-b7b6-32dc105769b7" providerId="ADAL" clId="{DD9B8BC6-D3C3-45AD-BCE5-E8F609D8AEE3}" dt="2022-02-14T16:00:12.650" v="46" actId="1592"/>
      <pc:docMkLst>
        <pc:docMk/>
      </pc:docMkLst>
      <pc:sldChg chg="delCm">
        <pc:chgData name="Sharp, Stephanie" userId="4b7f997e-11e2-446b-b7b6-32dc105769b7" providerId="ADAL" clId="{DD9B8BC6-D3C3-45AD-BCE5-E8F609D8AEE3}" dt="2022-02-14T16:00:05.312" v="44" actId="1592"/>
        <pc:sldMkLst>
          <pc:docMk/>
          <pc:sldMk cId="1195847607" sldId="419"/>
        </pc:sldMkLst>
      </pc:sldChg>
      <pc:sldChg chg="delCm">
        <pc:chgData name="Sharp, Stephanie" userId="4b7f997e-11e2-446b-b7b6-32dc105769b7" providerId="ADAL" clId="{DD9B8BC6-D3C3-45AD-BCE5-E8F609D8AEE3}" dt="2022-02-14T16:00:08.922" v="45" actId="1592"/>
        <pc:sldMkLst>
          <pc:docMk/>
          <pc:sldMk cId="2737920669" sldId="421"/>
        </pc:sldMkLst>
      </pc:sldChg>
      <pc:sldChg chg="delCm">
        <pc:chgData name="Sharp, Stephanie" userId="4b7f997e-11e2-446b-b7b6-32dc105769b7" providerId="ADAL" clId="{DD9B8BC6-D3C3-45AD-BCE5-E8F609D8AEE3}" dt="2022-02-14T16:00:12.650" v="46" actId="1592"/>
        <pc:sldMkLst>
          <pc:docMk/>
          <pc:sldMk cId="2630553707" sldId="424"/>
        </pc:sldMkLst>
      </pc:sldChg>
      <pc:sldChg chg="addSp modSp mod">
        <pc:chgData name="Sharp, Stephanie" userId="4b7f997e-11e2-446b-b7b6-32dc105769b7" providerId="ADAL" clId="{DD9B8BC6-D3C3-45AD-BCE5-E8F609D8AEE3}" dt="2022-02-11T21:28:20.070" v="43" actId="1076"/>
        <pc:sldMkLst>
          <pc:docMk/>
          <pc:sldMk cId="1446155218" sldId="426"/>
        </pc:sldMkLst>
        <pc:spChg chg="mod">
          <ac:chgData name="Sharp, Stephanie" userId="4b7f997e-11e2-446b-b7b6-32dc105769b7" providerId="ADAL" clId="{DD9B8BC6-D3C3-45AD-BCE5-E8F609D8AEE3}" dt="2022-02-11T21:27:57.103" v="38" actId="14100"/>
          <ac:spMkLst>
            <pc:docMk/>
            <pc:sldMk cId="1446155218" sldId="426"/>
            <ac:spMk id="4" creationId="{3F6CE2FE-F02B-461B-8C8F-E1DFA26F0ED4}"/>
          </ac:spMkLst>
        </pc:spChg>
        <pc:picChg chg="add mod">
          <ac:chgData name="Sharp, Stephanie" userId="4b7f997e-11e2-446b-b7b6-32dc105769b7" providerId="ADAL" clId="{DD9B8BC6-D3C3-45AD-BCE5-E8F609D8AEE3}" dt="2022-02-11T21:27:25.073" v="18" actId="1076"/>
          <ac:picMkLst>
            <pc:docMk/>
            <pc:sldMk cId="1446155218" sldId="426"/>
            <ac:picMk id="5" creationId="{57C20E29-2232-4B29-88DB-10A2A86FBA3F}"/>
          </ac:picMkLst>
        </pc:picChg>
        <pc:picChg chg="add mod">
          <ac:chgData name="Sharp, Stephanie" userId="4b7f997e-11e2-446b-b7b6-32dc105769b7" providerId="ADAL" clId="{DD9B8BC6-D3C3-45AD-BCE5-E8F609D8AEE3}" dt="2022-02-11T21:28:20.070" v="43" actId="1076"/>
          <ac:picMkLst>
            <pc:docMk/>
            <pc:sldMk cId="1446155218" sldId="426"/>
            <ac:picMk id="6" creationId="{2159306F-81E4-4840-932D-45772747F8F3}"/>
          </ac:picMkLst>
        </pc:picChg>
      </pc:sldChg>
    </pc:docChg>
  </pc:docChgLst>
  <pc:docChgLst>
    <pc:chgData name="Briggs, Connor" userId="885b7513-d3fa-4947-add1-efc2b24f04bd" providerId="ADAL" clId="{BF18163B-E5FF-4427-B8AC-29EC43925A64}"/>
    <pc:docChg chg="modSld">
      <pc:chgData name="Briggs, Connor" userId="885b7513-d3fa-4947-add1-efc2b24f04bd" providerId="ADAL" clId="{BF18163B-E5FF-4427-B8AC-29EC43925A64}" dt="2022-02-18T19:38:21.617" v="9" actId="113"/>
      <pc:docMkLst>
        <pc:docMk/>
      </pc:docMkLst>
      <pc:sldChg chg="modSp mod modCm">
        <pc:chgData name="Briggs, Connor" userId="885b7513-d3fa-4947-add1-efc2b24f04bd" providerId="ADAL" clId="{BF18163B-E5FF-4427-B8AC-29EC43925A64}" dt="2022-02-17T20:59:38.551" v="2"/>
        <pc:sldMkLst>
          <pc:docMk/>
          <pc:sldMk cId="3539027699" sldId="284"/>
        </pc:sldMkLst>
        <pc:spChg chg="mod">
          <ac:chgData name="Briggs, Connor" userId="885b7513-d3fa-4947-add1-efc2b24f04bd" providerId="ADAL" clId="{BF18163B-E5FF-4427-B8AC-29EC43925A64}" dt="2022-02-17T20:59:33.136" v="1" actId="20577"/>
          <ac:spMkLst>
            <pc:docMk/>
            <pc:sldMk cId="3539027699" sldId="284"/>
            <ac:spMk id="4" creationId="{3F6CE2FE-F02B-461B-8C8F-E1DFA26F0ED4}"/>
          </ac:spMkLst>
        </pc:spChg>
      </pc:sldChg>
      <pc:sldChg chg="modSp mod modCm">
        <pc:chgData name="Briggs, Connor" userId="885b7513-d3fa-4947-add1-efc2b24f04bd" providerId="ADAL" clId="{BF18163B-E5FF-4427-B8AC-29EC43925A64}" dt="2022-02-17T21:01:56.101" v="6"/>
        <pc:sldMkLst>
          <pc:docMk/>
          <pc:sldMk cId="4247942262" sldId="410"/>
        </pc:sldMkLst>
        <pc:spChg chg="mod">
          <ac:chgData name="Briggs, Connor" userId="885b7513-d3fa-4947-add1-efc2b24f04bd" providerId="ADAL" clId="{BF18163B-E5FF-4427-B8AC-29EC43925A64}" dt="2022-02-17T21:01:02.734" v="4" actId="20577"/>
          <ac:spMkLst>
            <pc:docMk/>
            <pc:sldMk cId="4247942262" sldId="410"/>
            <ac:spMk id="4" creationId="{3F6CE2FE-F02B-461B-8C8F-E1DFA26F0ED4}"/>
          </ac:spMkLst>
        </pc:spChg>
      </pc:sldChg>
      <pc:sldChg chg="modSp mod modCm">
        <pc:chgData name="Briggs, Connor" userId="885b7513-d3fa-4947-add1-efc2b24f04bd" providerId="ADAL" clId="{BF18163B-E5FF-4427-B8AC-29EC43925A64}" dt="2022-02-17T21:27:29.023" v="8"/>
        <pc:sldMkLst>
          <pc:docMk/>
          <pc:sldMk cId="2910070937" sldId="436"/>
        </pc:sldMkLst>
        <pc:spChg chg="mod">
          <ac:chgData name="Briggs, Connor" userId="885b7513-d3fa-4947-add1-efc2b24f04bd" providerId="ADAL" clId="{BF18163B-E5FF-4427-B8AC-29EC43925A64}" dt="2022-02-17T21:26:46.884" v="7" actId="20577"/>
          <ac:spMkLst>
            <pc:docMk/>
            <pc:sldMk cId="2910070937" sldId="436"/>
            <ac:spMk id="4" creationId="{3F6CE2FE-F02B-461B-8C8F-E1DFA26F0ED4}"/>
          </ac:spMkLst>
        </pc:spChg>
      </pc:sldChg>
      <pc:sldChg chg="modSp mod">
        <pc:chgData name="Briggs, Connor" userId="885b7513-d3fa-4947-add1-efc2b24f04bd" providerId="ADAL" clId="{BF18163B-E5FF-4427-B8AC-29EC43925A64}" dt="2022-02-18T19:38:21.617" v="9" actId="113"/>
        <pc:sldMkLst>
          <pc:docMk/>
          <pc:sldMk cId="3319690041" sldId="441"/>
        </pc:sldMkLst>
        <pc:spChg chg="mod">
          <ac:chgData name="Briggs, Connor" userId="885b7513-d3fa-4947-add1-efc2b24f04bd" providerId="ADAL" clId="{BF18163B-E5FF-4427-B8AC-29EC43925A64}" dt="2022-02-18T19:38:21.617" v="9" actId="113"/>
          <ac:spMkLst>
            <pc:docMk/>
            <pc:sldMk cId="3319690041" sldId="441"/>
            <ac:spMk id="4" creationId="{3F6CE2FE-F02B-461B-8C8F-E1DFA26F0ED4}"/>
          </ac:spMkLst>
        </pc:spChg>
      </pc:sldChg>
    </pc:docChg>
  </pc:docChgLst>
  <pc:docChgLst>
    <pc:chgData name="Johnson, Scott" userId="bec97677-f0c6-4bfb-b610-83dc74061801" providerId="ADAL" clId="{3DB4345A-B16A-4FA9-9221-EA4E26C6EBC1}"/>
    <pc:docChg chg="undo custSel addSld delSld modSld">
      <pc:chgData name="Johnson, Scott" userId="bec97677-f0c6-4bfb-b610-83dc74061801" providerId="ADAL" clId="{3DB4345A-B16A-4FA9-9221-EA4E26C6EBC1}" dt="2022-02-17T20:51:17.823" v="561"/>
      <pc:docMkLst>
        <pc:docMk/>
      </pc:docMkLst>
      <pc:sldChg chg="addCm modCm">
        <pc:chgData name="Johnson, Scott" userId="bec97677-f0c6-4bfb-b610-83dc74061801" providerId="ADAL" clId="{3DB4345A-B16A-4FA9-9221-EA4E26C6EBC1}" dt="2022-02-17T20:51:17.823" v="561"/>
        <pc:sldMkLst>
          <pc:docMk/>
          <pc:sldMk cId="367918000" sldId="258"/>
        </pc:sldMkLst>
      </pc:sldChg>
      <pc:sldChg chg="modSp mod addCm">
        <pc:chgData name="Johnson, Scott" userId="bec97677-f0c6-4bfb-b610-83dc74061801" providerId="ADAL" clId="{3DB4345A-B16A-4FA9-9221-EA4E26C6EBC1}" dt="2022-02-14T22:55:13.441" v="259" actId="255"/>
        <pc:sldMkLst>
          <pc:docMk/>
          <pc:sldMk cId="3539027699" sldId="284"/>
        </pc:sldMkLst>
        <pc:spChg chg="mod">
          <ac:chgData name="Johnson, Scott" userId="bec97677-f0c6-4bfb-b610-83dc74061801" providerId="ADAL" clId="{3DB4345A-B16A-4FA9-9221-EA4E26C6EBC1}" dt="2022-02-14T22:50:11.467" v="216" actId="20577"/>
          <ac:spMkLst>
            <pc:docMk/>
            <pc:sldMk cId="3539027699" sldId="284"/>
            <ac:spMk id="3" creationId="{06942845-BD5A-42C5-A5C4-13339DD507AB}"/>
          </ac:spMkLst>
        </pc:spChg>
        <pc:spChg chg="mod">
          <ac:chgData name="Johnson, Scott" userId="bec97677-f0c6-4bfb-b610-83dc74061801" providerId="ADAL" clId="{3DB4345A-B16A-4FA9-9221-EA4E26C6EBC1}" dt="2022-02-14T22:55:13.441" v="259" actId="255"/>
          <ac:spMkLst>
            <pc:docMk/>
            <pc:sldMk cId="3539027699" sldId="284"/>
            <ac:spMk id="4" creationId="{3F6CE2FE-F02B-461B-8C8F-E1DFA26F0ED4}"/>
          </ac:spMkLst>
        </pc:spChg>
      </pc:sldChg>
      <pc:sldChg chg="del">
        <pc:chgData name="Johnson, Scott" userId="bec97677-f0c6-4bfb-b610-83dc74061801" providerId="ADAL" clId="{3DB4345A-B16A-4FA9-9221-EA4E26C6EBC1}" dt="2022-02-14T23:18:26.050" v="477" actId="47"/>
        <pc:sldMkLst>
          <pc:docMk/>
          <pc:sldMk cId="1987078512" sldId="286"/>
        </pc:sldMkLst>
      </pc:sldChg>
      <pc:sldChg chg="modSp mod addCm modCm">
        <pc:chgData name="Johnson, Scott" userId="bec97677-f0c6-4bfb-b610-83dc74061801" providerId="ADAL" clId="{3DB4345A-B16A-4FA9-9221-EA4E26C6EBC1}" dt="2022-02-16T01:37:22.796" v="482" actId="2056"/>
        <pc:sldMkLst>
          <pc:docMk/>
          <pc:sldMk cId="831019871" sldId="290"/>
        </pc:sldMkLst>
        <pc:picChg chg="mod">
          <ac:chgData name="Johnson, Scott" userId="bec97677-f0c6-4bfb-b610-83dc74061801" providerId="ADAL" clId="{3DB4345A-B16A-4FA9-9221-EA4E26C6EBC1}" dt="2022-02-14T23:06:16.348" v="352" actId="962"/>
          <ac:picMkLst>
            <pc:docMk/>
            <pc:sldMk cId="831019871" sldId="290"/>
            <ac:picMk id="4" creationId="{91781830-50BC-436B-A17A-E40C651806DC}"/>
          </ac:picMkLst>
        </pc:picChg>
      </pc:sldChg>
      <pc:sldChg chg="modSp mod addCm modCm">
        <pc:chgData name="Johnson, Scott" userId="bec97677-f0c6-4bfb-b610-83dc74061801" providerId="ADAL" clId="{3DB4345A-B16A-4FA9-9221-EA4E26C6EBC1}" dt="2022-02-14T23:14:27.591" v="403" actId="255"/>
        <pc:sldMkLst>
          <pc:docMk/>
          <pc:sldMk cId="149976220" sldId="338"/>
        </pc:sldMkLst>
        <pc:spChg chg="mod">
          <ac:chgData name="Johnson, Scott" userId="bec97677-f0c6-4bfb-b610-83dc74061801" providerId="ADAL" clId="{3DB4345A-B16A-4FA9-9221-EA4E26C6EBC1}" dt="2022-02-14T23:14:27.591" v="403" actId="255"/>
          <ac:spMkLst>
            <pc:docMk/>
            <pc:sldMk cId="149976220" sldId="338"/>
            <ac:spMk id="4" creationId="{3F6CE2FE-F02B-461B-8C8F-E1DFA26F0ED4}"/>
          </ac:spMkLst>
        </pc:spChg>
      </pc:sldChg>
      <pc:sldChg chg="addCm">
        <pc:chgData name="Johnson, Scott" userId="bec97677-f0c6-4bfb-b610-83dc74061801" providerId="ADAL" clId="{3DB4345A-B16A-4FA9-9221-EA4E26C6EBC1}" dt="2022-02-14T22:49:33.495" v="194"/>
        <pc:sldMkLst>
          <pc:docMk/>
          <pc:sldMk cId="925320256" sldId="397"/>
        </pc:sldMkLst>
      </pc:sldChg>
      <pc:sldChg chg="modSp mod addCm">
        <pc:chgData name="Johnson, Scott" userId="bec97677-f0c6-4bfb-b610-83dc74061801" providerId="ADAL" clId="{3DB4345A-B16A-4FA9-9221-EA4E26C6EBC1}" dt="2022-02-14T22:53:17.681" v="256"/>
        <pc:sldMkLst>
          <pc:docMk/>
          <pc:sldMk cId="2590915124" sldId="399"/>
        </pc:sldMkLst>
        <pc:spChg chg="mod">
          <ac:chgData name="Johnson, Scott" userId="bec97677-f0c6-4bfb-b610-83dc74061801" providerId="ADAL" clId="{3DB4345A-B16A-4FA9-9221-EA4E26C6EBC1}" dt="2022-02-14T22:52:24.453" v="255" actId="20577"/>
          <ac:spMkLst>
            <pc:docMk/>
            <pc:sldMk cId="2590915124" sldId="399"/>
            <ac:spMk id="4" creationId="{9F800888-D9B6-49F1-8B90-B7E4BB43ED5B}"/>
          </ac:spMkLst>
        </pc:spChg>
      </pc:sldChg>
      <pc:sldChg chg="modSp mod addCm">
        <pc:chgData name="Johnson, Scott" userId="bec97677-f0c6-4bfb-b610-83dc74061801" providerId="ADAL" clId="{3DB4345A-B16A-4FA9-9221-EA4E26C6EBC1}" dt="2022-02-16T01:43:02.445" v="554" actId="20577"/>
        <pc:sldMkLst>
          <pc:docMk/>
          <pc:sldMk cId="4247942262" sldId="410"/>
        </pc:sldMkLst>
        <pc:spChg chg="mod">
          <ac:chgData name="Johnson, Scott" userId="bec97677-f0c6-4bfb-b610-83dc74061801" providerId="ADAL" clId="{3DB4345A-B16A-4FA9-9221-EA4E26C6EBC1}" dt="2022-02-16T01:43:02.445" v="554" actId="20577"/>
          <ac:spMkLst>
            <pc:docMk/>
            <pc:sldMk cId="4247942262" sldId="410"/>
            <ac:spMk id="4" creationId="{3F6CE2FE-F02B-461B-8C8F-E1DFA26F0ED4}"/>
          </ac:spMkLst>
        </pc:spChg>
      </pc:sldChg>
      <pc:sldChg chg="modSp mod addCm delCm">
        <pc:chgData name="Johnson, Scott" userId="bec97677-f0c6-4bfb-b610-83dc74061801" providerId="ADAL" clId="{3DB4345A-B16A-4FA9-9221-EA4E26C6EBC1}" dt="2022-02-15T14:46:58.995" v="480"/>
        <pc:sldMkLst>
          <pc:docMk/>
          <pc:sldMk cId="1195847607" sldId="419"/>
        </pc:sldMkLst>
        <pc:spChg chg="mod">
          <ac:chgData name="Johnson, Scott" userId="bec97677-f0c6-4bfb-b610-83dc74061801" providerId="ADAL" clId="{3DB4345A-B16A-4FA9-9221-EA4E26C6EBC1}" dt="2022-02-14T23:18:24.445" v="476"/>
          <ac:spMkLst>
            <pc:docMk/>
            <pc:sldMk cId="1195847607" sldId="419"/>
            <ac:spMk id="4" creationId="{559B20C1-1ECC-4F97-9B20-4DFBD751DDC8}"/>
          </ac:spMkLst>
        </pc:spChg>
        <pc:spChg chg="mod">
          <ac:chgData name="Johnson, Scott" userId="bec97677-f0c6-4bfb-b610-83dc74061801" providerId="ADAL" clId="{3DB4345A-B16A-4FA9-9221-EA4E26C6EBC1}" dt="2022-02-14T23:18:18.027" v="475"/>
          <ac:spMkLst>
            <pc:docMk/>
            <pc:sldMk cId="1195847607" sldId="419"/>
            <ac:spMk id="5" creationId="{F8513085-28C6-4399-96AC-792AE5AE530E}"/>
          </ac:spMkLst>
        </pc:spChg>
      </pc:sldChg>
      <pc:sldChg chg="del">
        <pc:chgData name="Johnson, Scott" userId="bec97677-f0c6-4bfb-b610-83dc74061801" providerId="ADAL" clId="{3DB4345A-B16A-4FA9-9221-EA4E26C6EBC1}" dt="2022-02-16T01:41:44.576" v="525" actId="47"/>
        <pc:sldMkLst>
          <pc:docMk/>
          <pc:sldMk cId="2737920669" sldId="421"/>
        </pc:sldMkLst>
      </pc:sldChg>
      <pc:sldChg chg="del">
        <pc:chgData name="Johnson, Scott" userId="bec97677-f0c6-4bfb-b610-83dc74061801" providerId="ADAL" clId="{3DB4345A-B16A-4FA9-9221-EA4E26C6EBC1}" dt="2022-02-16T01:42:16.403" v="548" actId="47"/>
        <pc:sldMkLst>
          <pc:docMk/>
          <pc:sldMk cId="2630553707" sldId="424"/>
        </pc:sldMkLst>
      </pc:sldChg>
      <pc:sldChg chg="modSp mod">
        <pc:chgData name="Johnson, Scott" userId="bec97677-f0c6-4bfb-b610-83dc74061801" providerId="ADAL" clId="{3DB4345A-B16A-4FA9-9221-EA4E26C6EBC1}" dt="2022-02-14T23:17:41.160" v="473" actId="108"/>
        <pc:sldMkLst>
          <pc:docMk/>
          <pc:sldMk cId="1446155218" sldId="426"/>
        </pc:sldMkLst>
        <pc:spChg chg="mod">
          <ac:chgData name="Johnson, Scott" userId="bec97677-f0c6-4bfb-b610-83dc74061801" providerId="ADAL" clId="{3DB4345A-B16A-4FA9-9221-EA4E26C6EBC1}" dt="2022-02-14T23:17:41.160" v="473" actId="108"/>
          <ac:spMkLst>
            <pc:docMk/>
            <pc:sldMk cId="1446155218" sldId="426"/>
            <ac:spMk id="4" creationId="{3F6CE2FE-F02B-461B-8C8F-E1DFA26F0ED4}"/>
          </ac:spMkLst>
        </pc:spChg>
      </pc:sldChg>
      <pc:sldChg chg="addCm">
        <pc:chgData name="Johnson, Scott" userId="bec97677-f0c6-4bfb-b610-83dc74061801" providerId="ADAL" clId="{3DB4345A-B16A-4FA9-9221-EA4E26C6EBC1}" dt="2022-02-14T22:43:34.114" v="0"/>
        <pc:sldMkLst>
          <pc:docMk/>
          <pc:sldMk cId="340634871" sldId="431"/>
        </pc:sldMkLst>
      </pc:sldChg>
      <pc:sldChg chg="modSp mod">
        <pc:chgData name="Johnson, Scott" userId="bec97677-f0c6-4bfb-b610-83dc74061801" providerId="ADAL" clId="{3DB4345A-B16A-4FA9-9221-EA4E26C6EBC1}" dt="2022-02-14T22:51:51.474" v="237" actId="6549"/>
        <pc:sldMkLst>
          <pc:docMk/>
          <pc:sldMk cId="2910070937" sldId="436"/>
        </pc:sldMkLst>
        <pc:spChg chg="mod">
          <ac:chgData name="Johnson, Scott" userId="bec97677-f0c6-4bfb-b610-83dc74061801" providerId="ADAL" clId="{3DB4345A-B16A-4FA9-9221-EA4E26C6EBC1}" dt="2022-02-14T22:50:38.420" v="220"/>
          <ac:spMkLst>
            <pc:docMk/>
            <pc:sldMk cId="2910070937" sldId="436"/>
            <ac:spMk id="3" creationId="{06942845-BD5A-42C5-A5C4-13339DD507AB}"/>
          </ac:spMkLst>
        </pc:spChg>
        <pc:spChg chg="mod">
          <ac:chgData name="Johnson, Scott" userId="bec97677-f0c6-4bfb-b610-83dc74061801" providerId="ADAL" clId="{3DB4345A-B16A-4FA9-9221-EA4E26C6EBC1}" dt="2022-02-14T22:51:51.474" v="237" actId="6549"/>
          <ac:spMkLst>
            <pc:docMk/>
            <pc:sldMk cId="2910070937" sldId="436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3DB4345A-B16A-4FA9-9221-EA4E26C6EBC1}" dt="2022-02-16T01:40:52.347" v="485" actId="20577"/>
        <pc:sldMkLst>
          <pc:docMk/>
          <pc:sldMk cId="3112593764" sldId="437"/>
        </pc:sldMkLst>
        <pc:spChg chg="mod">
          <ac:chgData name="Johnson, Scott" userId="bec97677-f0c6-4bfb-b610-83dc74061801" providerId="ADAL" clId="{3DB4345A-B16A-4FA9-9221-EA4E26C6EBC1}" dt="2022-02-14T22:51:17.446" v="228"/>
          <ac:spMkLst>
            <pc:docMk/>
            <pc:sldMk cId="3112593764" sldId="437"/>
            <ac:spMk id="3" creationId="{06942845-BD5A-42C5-A5C4-13339DD507AB}"/>
          </ac:spMkLst>
        </pc:spChg>
        <pc:spChg chg="mod">
          <ac:chgData name="Johnson, Scott" userId="bec97677-f0c6-4bfb-b610-83dc74061801" providerId="ADAL" clId="{3DB4345A-B16A-4FA9-9221-EA4E26C6EBC1}" dt="2022-02-16T01:40:52.347" v="485" actId="20577"/>
          <ac:spMkLst>
            <pc:docMk/>
            <pc:sldMk cId="3112593764" sldId="437"/>
            <ac:spMk id="4" creationId="{3F6CE2FE-F02B-461B-8C8F-E1DFA26F0ED4}"/>
          </ac:spMkLst>
        </pc:spChg>
      </pc:sldChg>
      <pc:sldChg chg="modSp mod addCm">
        <pc:chgData name="Johnson, Scott" userId="bec97677-f0c6-4bfb-b610-83dc74061801" providerId="ADAL" clId="{3DB4345A-B16A-4FA9-9221-EA4E26C6EBC1}" dt="2022-02-14T23:05:14.710" v="348"/>
        <pc:sldMkLst>
          <pc:docMk/>
          <pc:sldMk cId="1785709807" sldId="438"/>
        </pc:sldMkLst>
        <pc:spChg chg="mod">
          <ac:chgData name="Johnson, Scott" userId="bec97677-f0c6-4bfb-b610-83dc74061801" providerId="ADAL" clId="{3DB4345A-B16A-4FA9-9221-EA4E26C6EBC1}" dt="2022-02-14T23:04:35.089" v="347" actId="20577"/>
          <ac:spMkLst>
            <pc:docMk/>
            <pc:sldMk cId="1785709807" sldId="438"/>
            <ac:spMk id="4" creationId="{3F6CE2FE-F02B-461B-8C8F-E1DFA26F0ED4}"/>
          </ac:spMkLst>
        </pc:spChg>
      </pc:sldChg>
      <pc:sldChg chg="modSp mod addCm">
        <pc:chgData name="Johnson, Scott" userId="bec97677-f0c6-4bfb-b610-83dc74061801" providerId="ADAL" clId="{3DB4345A-B16A-4FA9-9221-EA4E26C6EBC1}" dt="2022-02-14T23:16:57.623" v="471"/>
        <pc:sldMkLst>
          <pc:docMk/>
          <pc:sldMk cId="2089437509" sldId="439"/>
        </pc:sldMkLst>
        <pc:spChg chg="mod">
          <ac:chgData name="Johnson, Scott" userId="bec97677-f0c6-4bfb-b610-83dc74061801" providerId="ADAL" clId="{3DB4345A-B16A-4FA9-9221-EA4E26C6EBC1}" dt="2022-02-14T23:16:29.562" v="470" actId="20577"/>
          <ac:spMkLst>
            <pc:docMk/>
            <pc:sldMk cId="2089437509" sldId="439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3DB4345A-B16A-4FA9-9221-EA4E26C6EBC1}" dt="2022-02-16T01:43:23.661" v="560" actId="20577"/>
        <pc:sldMkLst>
          <pc:docMk/>
          <pc:sldMk cId="2986993234" sldId="440"/>
        </pc:sldMkLst>
        <pc:spChg chg="mod">
          <ac:chgData name="Johnson, Scott" userId="bec97677-f0c6-4bfb-b610-83dc74061801" providerId="ADAL" clId="{3DB4345A-B16A-4FA9-9221-EA4E26C6EBC1}" dt="2022-02-16T01:43:23.661" v="560" actId="20577"/>
          <ac:spMkLst>
            <pc:docMk/>
            <pc:sldMk cId="2986993234" sldId="440"/>
            <ac:spMk id="4" creationId="{3F6CE2FE-F02B-461B-8C8F-E1DFA26F0ED4}"/>
          </ac:spMkLst>
        </pc:spChg>
      </pc:sldChg>
      <pc:sldChg chg="modSp add mod">
        <pc:chgData name="Johnson, Scott" userId="bec97677-f0c6-4bfb-b610-83dc74061801" providerId="ADAL" clId="{3DB4345A-B16A-4FA9-9221-EA4E26C6EBC1}" dt="2022-02-14T22:55:20.009" v="260" actId="255"/>
        <pc:sldMkLst>
          <pc:docMk/>
          <pc:sldMk cId="3319690041" sldId="441"/>
        </pc:sldMkLst>
        <pc:spChg chg="mod">
          <ac:chgData name="Johnson, Scott" userId="bec97677-f0c6-4bfb-b610-83dc74061801" providerId="ADAL" clId="{3DB4345A-B16A-4FA9-9221-EA4E26C6EBC1}" dt="2022-02-14T22:55:20.009" v="260" actId="255"/>
          <ac:spMkLst>
            <pc:docMk/>
            <pc:sldMk cId="3319690041" sldId="441"/>
            <ac:spMk id="4" creationId="{3F6CE2FE-F02B-461B-8C8F-E1DFA26F0ED4}"/>
          </ac:spMkLst>
        </pc:spChg>
      </pc:sldChg>
      <pc:sldChg chg="add">
        <pc:chgData name="Johnson, Scott" userId="bec97677-f0c6-4bfb-b610-83dc74061801" providerId="ADAL" clId="{3DB4345A-B16A-4FA9-9221-EA4E26C6EBC1}" dt="2022-02-14T23:18:10.151" v="474" actId="2890"/>
        <pc:sldMkLst>
          <pc:docMk/>
          <pc:sldMk cId="1590055471" sldId="442"/>
        </pc:sldMkLst>
      </pc:sldChg>
      <pc:sldChg chg="modSp add mod">
        <pc:chgData name="Johnson, Scott" userId="bec97677-f0c6-4bfb-b610-83dc74061801" providerId="ADAL" clId="{3DB4345A-B16A-4FA9-9221-EA4E26C6EBC1}" dt="2022-02-16T01:41:39.265" v="524" actId="20577"/>
        <pc:sldMkLst>
          <pc:docMk/>
          <pc:sldMk cId="820898231" sldId="443"/>
        </pc:sldMkLst>
        <pc:spChg chg="mod">
          <ac:chgData name="Johnson, Scott" userId="bec97677-f0c6-4bfb-b610-83dc74061801" providerId="ADAL" clId="{3DB4345A-B16A-4FA9-9221-EA4E26C6EBC1}" dt="2022-02-16T01:41:21.611" v="495" actId="20577"/>
          <ac:spMkLst>
            <pc:docMk/>
            <pc:sldMk cId="820898231" sldId="443"/>
            <ac:spMk id="4" creationId="{559B20C1-1ECC-4F97-9B20-4DFBD751DDC8}"/>
          </ac:spMkLst>
        </pc:spChg>
        <pc:spChg chg="mod">
          <ac:chgData name="Johnson, Scott" userId="bec97677-f0c6-4bfb-b610-83dc74061801" providerId="ADAL" clId="{3DB4345A-B16A-4FA9-9221-EA4E26C6EBC1}" dt="2022-02-16T01:41:39.265" v="524" actId="20577"/>
          <ac:spMkLst>
            <pc:docMk/>
            <pc:sldMk cId="820898231" sldId="443"/>
            <ac:spMk id="5" creationId="{F8513085-28C6-4399-96AC-792AE5AE530E}"/>
          </ac:spMkLst>
        </pc:spChg>
      </pc:sldChg>
      <pc:sldChg chg="modSp add mod">
        <pc:chgData name="Johnson, Scott" userId="bec97677-f0c6-4bfb-b610-83dc74061801" providerId="ADAL" clId="{3DB4345A-B16A-4FA9-9221-EA4E26C6EBC1}" dt="2022-02-16T01:42:12.057" v="547"/>
        <pc:sldMkLst>
          <pc:docMk/>
          <pc:sldMk cId="2830294190" sldId="444"/>
        </pc:sldMkLst>
        <pc:spChg chg="mod">
          <ac:chgData name="Johnson, Scott" userId="bec97677-f0c6-4bfb-b610-83dc74061801" providerId="ADAL" clId="{3DB4345A-B16A-4FA9-9221-EA4E26C6EBC1}" dt="2022-02-16T01:41:58.984" v="527"/>
          <ac:spMkLst>
            <pc:docMk/>
            <pc:sldMk cId="2830294190" sldId="444"/>
            <ac:spMk id="4" creationId="{559B20C1-1ECC-4F97-9B20-4DFBD751DDC8}"/>
          </ac:spMkLst>
        </pc:spChg>
        <pc:spChg chg="mod">
          <ac:chgData name="Johnson, Scott" userId="bec97677-f0c6-4bfb-b610-83dc74061801" providerId="ADAL" clId="{3DB4345A-B16A-4FA9-9221-EA4E26C6EBC1}" dt="2022-02-16T01:42:12.057" v="547"/>
          <ac:spMkLst>
            <pc:docMk/>
            <pc:sldMk cId="2830294190" sldId="444"/>
            <ac:spMk id="5" creationId="{F8513085-28C6-4399-96AC-792AE5AE530E}"/>
          </ac:spMkLst>
        </pc:spChg>
      </pc:sldChg>
    </pc:docChg>
  </pc:docChgLst>
  <pc:docChgLst>
    <pc:chgData name="Briggs, Connor" userId="S::connor.briggs@tea.texas.gov::885b7513-d3fa-4947-add1-efc2b24f04bd" providerId="AD" clId="Web-{4BC583E0-5966-2613-85EE-0FB19F8CA1E2}"/>
    <pc:docChg chg="mod delSld">
      <pc:chgData name="Briggs, Connor" userId="S::connor.briggs@tea.texas.gov::885b7513-d3fa-4947-add1-efc2b24f04bd" providerId="AD" clId="Web-{4BC583E0-5966-2613-85EE-0FB19F8CA1E2}" dt="2022-02-14T23:09:17.859" v="2"/>
      <pc:docMkLst>
        <pc:docMk/>
      </pc:docMkLst>
      <pc:sldChg chg="del">
        <pc:chgData name="Briggs, Connor" userId="S::connor.briggs@tea.texas.gov::885b7513-d3fa-4947-add1-efc2b24f04bd" providerId="AD" clId="Web-{4BC583E0-5966-2613-85EE-0FB19F8CA1E2}" dt="2022-02-14T23:08:34.046" v="0"/>
        <pc:sldMkLst>
          <pc:docMk/>
          <pc:sldMk cId="925320256" sldId="397"/>
        </pc:sldMkLst>
      </pc:sldChg>
      <pc:sldChg chg="addCm">
        <pc:chgData name="Briggs, Connor" userId="S::connor.briggs@tea.texas.gov::885b7513-d3fa-4947-add1-efc2b24f04bd" providerId="AD" clId="Web-{4BC583E0-5966-2613-85EE-0FB19F8CA1E2}" dt="2022-02-14T23:09:17.859" v="2"/>
        <pc:sldMkLst>
          <pc:docMk/>
          <pc:sldMk cId="3319690041" sldId="441"/>
        </pc:sldMkLst>
      </pc:sldChg>
    </pc:docChg>
  </pc:docChgLst>
  <pc:docChgLst>
    <pc:chgData name="Sharp, Stephanie" userId="4b7f997e-11e2-446b-b7b6-32dc105769b7" providerId="ADAL" clId="{AD3E81A7-6B35-405C-8A60-B9E7F5DC617E}"/>
    <pc:docChg chg="modSld">
      <pc:chgData name="Sharp, Stephanie" userId="4b7f997e-11e2-446b-b7b6-32dc105769b7" providerId="ADAL" clId="{AD3E81A7-6B35-405C-8A60-B9E7F5DC617E}" dt="2022-02-28T21:43:39.719" v="22" actId="122"/>
      <pc:docMkLst>
        <pc:docMk/>
      </pc:docMkLst>
      <pc:sldChg chg="delCm">
        <pc:chgData name="Sharp, Stephanie" userId="4b7f997e-11e2-446b-b7b6-32dc105769b7" providerId="ADAL" clId="{AD3E81A7-6B35-405C-8A60-B9E7F5DC617E}" dt="2022-02-28T20:56:17.614" v="2"/>
        <pc:sldMkLst>
          <pc:docMk/>
          <pc:sldMk cId="367918000" sldId="258"/>
        </pc:sldMkLst>
      </pc:sldChg>
      <pc:sldChg chg="delCm">
        <pc:chgData name="Sharp, Stephanie" userId="4b7f997e-11e2-446b-b7b6-32dc105769b7" providerId="ADAL" clId="{AD3E81A7-6B35-405C-8A60-B9E7F5DC617E}" dt="2022-02-28T20:56:34.390" v="6"/>
        <pc:sldMkLst>
          <pc:docMk/>
          <pc:sldMk cId="3539027699" sldId="284"/>
        </pc:sldMkLst>
      </pc:sldChg>
      <pc:sldChg chg="modSp mod delCm">
        <pc:chgData name="Sharp, Stephanie" userId="4b7f997e-11e2-446b-b7b6-32dc105769b7" providerId="ADAL" clId="{AD3E81A7-6B35-405C-8A60-B9E7F5DC617E}" dt="2022-02-28T21:43:39.719" v="22" actId="122"/>
        <pc:sldMkLst>
          <pc:docMk/>
          <pc:sldMk cId="831019871" sldId="290"/>
        </pc:sldMkLst>
        <pc:graphicFrameChg chg="mod modGraphic">
          <ac:chgData name="Sharp, Stephanie" userId="4b7f997e-11e2-446b-b7b6-32dc105769b7" providerId="ADAL" clId="{AD3E81A7-6B35-405C-8A60-B9E7F5DC617E}" dt="2022-02-28T21:43:39.719" v="22" actId="122"/>
          <ac:graphicFrameMkLst>
            <pc:docMk/>
            <pc:sldMk cId="831019871" sldId="290"/>
            <ac:graphicFrameMk id="5" creationId="{793307A2-3BB8-4E3E-AD1B-DC0D4901BBDB}"/>
          </ac:graphicFrameMkLst>
        </pc:graphicFrameChg>
      </pc:sldChg>
      <pc:sldChg chg="delCm">
        <pc:chgData name="Sharp, Stephanie" userId="4b7f997e-11e2-446b-b7b6-32dc105769b7" providerId="ADAL" clId="{AD3E81A7-6B35-405C-8A60-B9E7F5DC617E}" dt="2022-02-28T20:56:56.042" v="14"/>
        <pc:sldMkLst>
          <pc:docMk/>
          <pc:sldMk cId="149976220" sldId="338"/>
        </pc:sldMkLst>
      </pc:sldChg>
      <pc:sldChg chg="delCm">
        <pc:chgData name="Sharp, Stephanie" userId="4b7f997e-11e2-446b-b7b6-32dc105769b7" providerId="ADAL" clId="{AD3E81A7-6B35-405C-8A60-B9E7F5DC617E}" dt="2022-02-28T20:56:29.508" v="3"/>
        <pc:sldMkLst>
          <pc:docMk/>
          <pc:sldMk cId="2590915124" sldId="399"/>
        </pc:sldMkLst>
      </pc:sldChg>
      <pc:sldChg chg="delCm">
        <pc:chgData name="Sharp, Stephanie" userId="4b7f997e-11e2-446b-b7b6-32dc105769b7" providerId="ADAL" clId="{AD3E81A7-6B35-405C-8A60-B9E7F5DC617E}" dt="2022-02-28T20:56:41.489" v="10"/>
        <pc:sldMkLst>
          <pc:docMk/>
          <pc:sldMk cId="4247942262" sldId="410"/>
        </pc:sldMkLst>
      </pc:sldChg>
      <pc:sldChg chg="delCm">
        <pc:chgData name="Sharp, Stephanie" userId="4b7f997e-11e2-446b-b7b6-32dc105769b7" providerId="ADAL" clId="{AD3E81A7-6B35-405C-8A60-B9E7F5DC617E}" dt="2022-02-28T20:56:35.706" v="7"/>
        <pc:sldMkLst>
          <pc:docMk/>
          <pc:sldMk cId="2910070937" sldId="436"/>
        </pc:sldMkLst>
      </pc:sldChg>
      <pc:sldChg chg="delCm">
        <pc:chgData name="Sharp, Stephanie" userId="4b7f997e-11e2-446b-b7b6-32dc105769b7" providerId="ADAL" clId="{AD3E81A7-6B35-405C-8A60-B9E7F5DC617E}" dt="2022-02-28T20:56:46.310" v="12"/>
        <pc:sldMkLst>
          <pc:docMk/>
          <pc:sldMk cId="1785709807" sldId="438"/>
        </pc:sldMkLst>
      </pc:sldChg>
      <pc:sldChg chg="delCm">
        <pc:chgData name="Sharp, Stephanie" userId="4b7f997e-11e2-446b-b7b6-32dc105769b7" providerId="ADAL" clId="{AD3E81A7-6B35-405C-8A60-B9E7F5DC617E}" dt="2022-02-28T20:56:48.497" v="13"/>
        <pc:sldMkLst>
          <pc:docMk/>
          <pc:sldMk cId="2089437509" sldId="439"/>
        </pc:sldMkLst>
      </pc:sldChg>
      <pc:sldChg chg="delCm">
        <pc:chgData name="Sharp, Stephanie" userId="4b7f997e-11e2-446b-b7b6-32dc105769b7" providerId="ADAL" clId="{AD3E81A7-6B35-405C-8A60-B9E7F5DC617E}" dt="2022-02-28T20:56:43.953" v="11"/>
        <pc:sldMkLst>
          <pc:docMk/>
          <pc:sldMk cId="2986993234" sldId="440"/>
        </pc:sldMkLst>
      </pc:sldChg>
      <pc:sldChg chg="delCm">
        <pc:chgData name="Sharp, Stephanie" userId="4b7f997e-11e2-446b-b7b6-32dc105769b7" providerId="ADAL" clId="{AD3E81A7-6B35-405C-8A60-B9E7F5DC617E}" dt="2022-02-28T20:56:31.600" v="4"/>
        <pc:sldMkLst>
          <pc:docMk/>
          <pc:sldMk cId="3319690041" sldId="441"/>
        </pc:sldMkLst>
      </pc:sldChg>
    </pc:docChg>
  </pc:docChgLst>
  <pc:docChgLst>
    <pc:chgData name="Briggs, Connor" userId="885b7513-d3fa-4947-add1-efc2b24f04bd" providerId="ADAL" clId="{A8DFF9A0-5FF7-43EB-AC09-7F25CB812AD0}"/>
    <pc:docChg chg="undo custSel addSld delSld modSld sldOrd">
      <pc:chgData name="Briggs, Connor" userId="885b7513-d3fa-4947-add1-efc2b24f04bd" providerId="ADAL" clId="{A8DFF9A0-5FF7-43EB-AC09-7F25CB812AD0}" dt="2022-02-07T21:33:53.576" v="2124" actId="113"/>
      <pc:docMkLst>
        <pc:docMk/>
      </pc:docMkLst>
      <pc:sldChg chg="modSp mod">
        <pc:chgData name="Briggs, Connor" userId="885b7513-d3fa-4947-add1-efc2b24f04bd" providerId="ADAL" clId="{A8DFF9A0-5FF7-43EB-AC09-7F25CB812AD0}" dt="2022-02-02T20:43:08.447" v="4" actId="20577"/>
        <pc:sldMkLst>
          <pc:docMk/>
          <pc:sldMk cId="367918000" sldId="258"/>
        </pc:sldMkLst>
        <pc:spChg chg="mod">
          <ac:chgData name="Briggs, Connor" userId="885b7513-d3fa-4947-add1-efc2b24f04bd" providerId="ADAL" clId="{A8DFF9A0-5FF7-43EB-AC09-7F25CB812AD0}" dt="2022-02-02T20:43:08.447" v="4" actId="20577"/>
          <ac:spMkLst>
            <pc:docMk/>
            <pc:sldMk cId="367918000" sldId="258"/>
            <ac:spMk id="6" creationId="{B326E79C-81B1-4F65-9171-E8A934EF331C}"/>
          </ac:spMkLst>
        </pc:spChg>
      </pc:sldChg>
      <pc:sldChg chg="modSp mod">
        <pc:chgData name="Briggs, Connor" userId="885b7513-d3fa-4947-add1-efc2b24f04bd" providerId="ADAL" clId="{A8DFF9A0-5FF7-43EB-AC09-7F25CB812AD0}" dt="2022-02-07T21:33:32.688" v="2122" actId="20577"/>
        <pc:sldMkLst>
          <pc:docMk/>
          <pc:sldMk cId="3539027699" sldId="284"/>
        </pc:sldMkLst>
        <pc:spChg chg="mod">
          <ac:chgData name="Briggs, Connor" userId="885b7513-d3fa-4947-add1-efc2b24f04bd" providerId="ADAL" clId="{A8DFF9A0-5FF7-43EB-AC09-7F25CB812AD0}" dt="2022-02-07T20:43:29.041" v="678"/>
          <ac:spMkLst>
            <pc:docMk/>
            <pc:sldMk cId="3539027699" sldId="284"/>
            <ac:spMk id="3" creationId="{06942845-BD5A-42C5-A5C4-13339DD507AB}"/>
          </ac:spMkLst>
        </pc:spChg>
        <pc:spChg chg="mod">
          <ac:chgData name="Briggs, Connor" userId="885b7513-d3fa-4947-add1-efc2b24f04bd" providerId="ADAL" clId="{A8DFF9A0-5FF7-43EB-AC09-7F25CB812AD0}" dt="2022-02-07T21:33:32.688" v="2122" actId="20577"/>
          <ac:spMkLst>
            <pc:docMk/>
            <pc:sldMk cId="3539027699" sldId="284"/>
            <ac:spMk id="4" creationId="{3F6CE2FE-F02B-461B-8C8F-E1DFA26F0ED4}"/>
          </ac:spMkLst>
        </pc:spChg>
      </pc:sldChg>
      <pc:sldChg chg="modSp mod">
        <pc:chgData name="Briggs, Connor" userId="885b7513-d3fa-4947-add1-efc2b24f04bd" providerId="ADAL" clId="{A8DFF9A0-5FF7-43EB-AC09-7F25CB812AD0}" dt="2022-02-04T22:39:00.577" v="164" actId="20577"/>
        <pc:sldMkLst>
          <pc:docMk/>
          <pc:sldMk cId="925320256" sldId="397"/>
        </pc:sldMkLst>
        <pc:spChg chg="mod">
          <ac:chgData name="Briggs, Connor" userId="885b7513-d3fa-4947-add1-efc2b24f04bd" providerId="ADAL" clId="{A8DFF9A0-5FF7-43EB-AC09-7F25CB812AD0}" dt="2022-02-04T22:39:00.577" v="164" actId="20577"/>
          <ac:spMkLst>
            <pc:docMk/>
            <pc:sldMk cId="925320256" sldId="397"/>
            <ac:spMk id="4" creationId="{3F6CE2FE-F02B-461B-8C8F-E1DFA26F0ED4}"/>
          </ac:spMkLst>
        </pc:spChg>
      </pc:sldChg>
      <pc:sldChg chg="modSp mod">
        <pc:chgData name="Briggs, Connor" userId="885b7513-d3fa-4947-add1-efc2b24f04bd" providerId="ADAL" clId="{A8DFF9A0-5FF7-43EB-AC09-7F25CB812AD0}" dt="2022-02-04T22:45:23.567" v="296" actId="20577"/>
        <pc:sldMkLst>
          <pc:docMk/>
          <pc:sldMk cId="2590915124" sldId="399"/>
        </pc:sldMkLst>
        <pc:spChg chg="mod">
          <ac:chgData name="Briggs, Connor" userId="885b7513-d3fa-4947-add1-efc2b24f04bd" providerId="ADAL" clId="{A8DFF9A0-5FF7-43EB-AC09-7F25CB812AD0}" dt="2022-02-04T22:45:23.567" v="296" actId="20577"/>
          <ac:spMkLst>
            <pc:docMk/>
            <pc:sldMk cId="2590915124" sldId="399"/>
            <ac:spMk id="4" creationId="{9F800888-D9B6-49F1-8B90-B7E4BB43ED5B}"/>
          </ac:spMkLst>
        </pc:spChg>
      </pc:sldChg>
      <pc:sldChg chg="modSp del mod">
        <pc:chgData name="Briggs, Connor" userId="885b7513-d3fa-4947-add1-efc2b24f04bd" providerId="ADAL" clId="{A8DFF9A0-5FF7-43EB-AC09-7F25CB812AD0}" dt="2022-02-04T22:36:06.606" v="113" actId="2696"/>
        <pc:sldMkLst>
          <pc:docMk/>
          <pc:sldMk cId="101772985" sldId="430"/>
        </pc:sldMkLst>
        <pc:spChg chg="mod">
          <ac:chgData name="Briggs, Connor" userId="885b7513-d3fa-4947-add1-efc2b24f04bd" providerId="ADAL" clId="{A8DFF9A0-5FF7-43EB-AC09-7F25CB812AD0}" dt="2022-02-04T22:36:03.268" v="112" actId="20577"/>
          <ac:spMkLst>
            <pc:docMk/>
            <pc:sldMk cId="101772985" sldId="430"/>
            <ac:spMk id="4" creationId="{3F6CE2FE-F02B-461B-8C8F-E1DFA26F0ED4}"/>
          </ac:spMkLst>
        </pc:spChg>
      </pc:sldChg>
      <pc:sldChg chg="modSp mod ord delCm">
        <pc:chgData name="Briggs, Connor" userId="885b7513-d3fa-4947-add1-efc2b24f04bd" providerId="ADAL" clId="{A8DFF9A0-5FF7-43EB-AC09-7F25CB812AD0}" dt="2022-02-04T22:41:51.995" v="225" actId="1592"/>
        <pc:sldMkLst>
          <pc:docMk/>
          <pc:sldMk cId="340634871" sldId="431"/>
        </pc:sldMkLst>
        <pc:spChg chg="mod">
          <ac:chgData name="Briggs, Connor" userId="885b7513-d3fa-4947-add1-efc2b24f04bd" providerId="ADAL" clId="{A8DFF9A0-5FF7-43EB-AC09-7F25CB812AD0}" dt="2022-02-04T22:41:39.079" v="224" actId="20577"/>
          <ac:spMkLst>
            <pc:docMk/>
            <pc:sldMk cId="340634871" sldId="431"/>
            <ac:spMk id="2" creationId="{4766D7D8-C88A-4EF9-BA6D-69C1C75BD0EF}"/>
          </ac:spMkLst>
        </pc:spChg>
      </pc:sldChg>
      <pc:sldChg chg="modSp add mod ord">
        <pc:chgData name="Briggs, Connor" userId="885b7513-d3fa-4947-add1-efc2b24f04bd" providerId="ADAL" clId="{A8DFF9A0-5FF7-43EB-AC09-7F25CB812AD0}" dt="2022-02-04T22:42:11.623" v="232" actId="20577"/>
        <pc:sldMkLst>
          <pc:docMk/>
          <pc:sldMk cId="2443488839" sldId="432"/>
        </pc:sldMkLst>
        <pc:spChg chg="mod">
          <ac:chgData name="Briggs, Connor" userId="885b7513-d3fa-4947-add1-efc2b24f04bd" providerId="ADAL" clId="{A8DFF9A0-5FF7-43EB-AC09-7F25CB812AD0}" dt="2022-02-04T22:42:11.623" v="232" actId="20577"/>
          <ac:spMkLst>
            <pc:docMk/>
            <pc:sldMk cId="2443488839" sldId="432"/>
            <ac:spMk id="2" creationId="{4766D7D8-C88A-4EF9-BA6D-69C1C75BD0EF}"/>
          </ac:spMkLst>
        </pc:spChg>
      </pc:sldChg>
      <pc:sldChg chg="modSp add mod ord">
        <pc:chgData name="Briggs, Connor" userId="885b7513-d3fa-4947-add1-efc2b24f04bd" providerId="ADAL" clId="{A8DFF9A0-5FF7-43EB-AC09-7F25CB812AD0}" dt="2022-02-04T22:42:41.291" v="261" actId="20577"/>
        <pc:sldMkLst>
          <pc:docMk/>
          <pc:sldMk cId="2454351507" sldId="433"/>
        </pc:sldMkLst>
        <pc:spChg chg="mod">
          <ac:chgData name="Briggs, Connor" userId="885b7513-d3fa-4947-add1-efc2b24f04bd" providerId="ADAL" clId="{A8DFF9A0-5FF7-43EB-AC09-7F25CB812AD0}" dt="2022-02-04T22:42:41.291" v="261" actId="20577"/>
          <ac:spMkLst>
            <pc:docMk/>
            <pc:sldMk cId="2454351507" sldId="433"/>
            <ac:spMk id="2" creationId="{4766D7D8-C88A-4EF9-BA6D-69C1C75BD0EF}"/>
          </ac:spMkLst>
        </pc:spChg>
      </pc:sldChg>
      <pc:sldChg chg="modSp add mod ord">
        <pc:chgData name="Briggs, Connor" userId="885b7513-d3fa-4947-add1-efc2b24f04bd" providerId="ADAL" clId="{A8DFF9A0-5FF7-43EB-AC09-7F25CB812AD0}" dt="2022-02-04T22:42:57.592" v="295" actId="20577"/>
        <pc:sldMkLst>
          <pc:docMk/>
          <pc:sldMk cId="1410103025" sldId="434"/>
        </pc:sldMkLst>
        <pc:spChg chg="mod">
          <ac:chgData name="Briggs, Connor" userId="885b7513-d3fa-4947-add1-efc2b24f04bd" providerId="ADAL" clId="{A8DFF9A0-5FF7-43EB-AC09-7F25CB812AD0}" dt="2022-02-04T22:42:57.592" v="295" actId="20577"/>
          <ac:spMkLst>
            <pc:docMk/>
            <pc:sldMk cId="1410103025" sldId="434"/>
            <ac:spMk id="2" creationId="{4766D7D8-C88A-4EF9-BA6D-69C1C75BD0EF}"/>
          </ac:spMkLst>
        </pc:spChg>
      </pc:sldChg>
      <pc:sldChg chg="add">
        <pc:chgData name="Briggs, Connor" userId="885b7513-d3fa-4947-add1-efc2b24f04bd" providerId="ADAL" clId="{A8DFF9A0-5FF7-43EB-AC09-7F25CB812AD0}" dt="2022-02-07T20:43:18.094" v="677" actId="2890"/>
        <pc:sldMkLst>
          <pc:docMk/>
          <pc:sldMk cId="3560559727" sldId="435"/>
        </pc:sldMkLst>
      </pc:sldChg>
      <pc:sldChg chg="modSp add mod">
        <pc:chgData name="Briggs, Connor" userId="885b7513-d3fa-4947-add1-efc2b24f04bd" providerId="ADAL" clId="{A8DFF9A0-5FF7-43EB-AC09-7F25CB812AD0}" dt="2022-02-07T21:33:53.576" v="2124" actId="113"/>
        <pc:sldMkLst>
          <pc:docMk/>
          <pc:sldMk cId="2910070937" sldId="436"/>
        </pc:sldMkLst>
        <pc:spChg chg="mod">
          <ac:chgData name="Briggs, Connor" userId="885b7513-d3fa-4947-add1-efc2b24f04bd" providerId="ADAL" clId="{A8DFF9A0-5FF7-43EB-AC09-7F25CB812AD0}" dt="2022-02-07T21:33:53.576" v="2124" actId="113"/>
          <ac:spMkLst>
            <pc:docMk/>
            <pc:sldMk cId="2910070937" sldId="436"/>
            <ac:spMk id="4" creationId="{3F6CE2FE-F02B-461B-8C8F-E1DFA26F0ED4}"/>
          </ac:spMkLst>
        </pc:spChg>
      </pc:sldChg>
    </pc:docChg>
  </pc:docChgLst>
  <pc:docChgLst>
    <pc:chgData name="Muffoletto, Jamie" userId="S::jamie.muffoletto@tea.texas.gov::daf1e3c6-8137-448a-b141-d23049d419b5" providerId="AD" clId="Web-{B80E5744-7A79-E8F8-E880-2D59B7A6C4D4}"/>
    <pc:docChg chg="">
      <pc:chgData name="Muffoletto, Jamie" userId="S::jamie.muffoletto@tea.texas.gov::daf1e3c6-8137-448a-b141-d23049d419b5" providerId="AD" clId="Web-{B80E5744-7A79-E8F8-E880-2D59B7A6C4D4}" dt="2022-02-22T17:24:38.651" v="0"/>
      <pc:docMkLst>
        <pc:docMk/>
      </pc:docMkLst>
      <pc:sldChg chg="modCm">
        <pc:chgData name="Muffoletto, Jamie" userId="S::jamie.muffoletto@tea.texas.gov::daf1e3c6-8137-448a-b141-d23049d419b5" providerId="AD" clId="Web-{B80E5744-7A79-E8F8-E880-2D59B7A6C4D4}" dt="2022-02-22T17:24:38.651" v="0"/>
        <pc:sldMkLst>
          <pc:docMk/>
          <pc:sldMk cId="367918000" sldId="258"/>
        </pc:sldMkLst>
      </pc:sldChg>
    </pc:docChg>
  </pc:docChgLst>
  <pc:docChgLst>
    <pc:chgData name="Polo, Beth" userId="217503ae-afe6-4379-9001-e6919c8c2fa0" providerId="ADAL" clId="{2990F124-096A-44A0-B39C-66450514B4F0}"/>
    <pc:docChg chg="delSld modSld">
      <pc:chgData name="Polo, Beth" userId="217503ae-afe6-4379-9001-e6919c8c2fa0" providerId="ADAL" clId="{2990F124-096A-44A0-B39C-66450514B4F0}" dt="2022-02-17T21:50:20.682" v="19"/>
      <pc:docMkLst>
        <pc:docMk/>
      </pc:docMkLst>
      <pc:sldChg chg="modSp mod">
        <pc:chgData name="Polo, Beth" userId="217503ae-afe6-4379-9001-e6919c8c2fa0" providerId="ADAL" clId="{2990F124-096A-44A0-B39C-66450514B4F0}" dt="2022-02-17T21:40:07.137" v="17" actId="1036"/>
        <pc:sldMkLst>
          <pc:docMk/>
          <pc:sldMk cId="367918000" sldId="258"/>
        </pc:sldMkLst>
        <pc:spChg chg="mod">
          <ac:chgData name="Polo, Beth" userId="217503ae-afe6-4379-9001-e6919c8c2fa0" providerId="ADAL" clId="{2990F124-096A-44A0-B39C-66450514B4F0}" dt="2022-02-17T21:40:07.137" v="17" actId="1036"/>
          <ac:spMkLst>
            <pc:docMk/>
            <pc:sldMk cId="367918000" sldId="258"/>
            <ac:spMk id="6" creationId="{B326E79C-81B1-4F65-9171-E8A934EF331C}"/>
          </ac:spMkLst>
        </pc:spChg>
      </pc:sldChg>
      <pc:sldChg chg="modSp mod">
        <pc:chgData name="Polo, Beth" userId="217503ae-afe6-4379-9001-e6919c8c2fa0" providerId="ADAL" clId="{2990F124-096A-44A0-B39C-66450514B4F0}" dt="2022-02-11T14:53:58.500" v="12" actId="14"/>
        <pc:sldMkLst>
          <pc:docMk/>
          <pc:sldMk cId="2590915124" sldId="399"/>
        </pc:sldMkLst>
        <pc:spChg chg="mod">
          <ac:chgData name="Polo, Beth" userId="217503ae-afe6-4379-9001-e6919c8c2fa0" providerId="ADAL" clId="{2990F124-096A-44A0-B39C-66450514B4F0}" dt="2022-02-11T14:53:58.500" v="12" actId="14"/>
          <ac:spMkLst>
            <pc:docMk/>
            <pc:sldMk cId="2590915124" sldId="399"/>
            <ac:spMk id="4" creationId="{9F800888-D9B6-49F1-8B90-B7E4BB43ED5B}"/>
          </ac:spMkLst>
        </pc:spChg>
      </pc:sldChg>
      <pc:sldChg chg="del">
        <pc:chgData name="Polo, Beth" userId="217503ae-afe6-4379-9001-e6919c8c2fa0" providerId="ADAL" clId="{2990F124-096A-44A0-B39C-66450514B4F0}" dt="2022-02-11T15:04:13.110" v="15" actId="2696"/>
        <pc:sldMkLst>
          <pc:docMk/>
          <pc:sldMk cId="2775629790" sldId="429"/>
        </pc:sldMkLst>
      </pc:sldChg>
      <pc:sldChg chg="modSp mod">
        <pc:chgData name="Polo, Beth" userId="217503ae-afe6-4379-9001-e6919c8c2fa0" providerId="ADAL" clId="{2990F124-096A-44A0-B39C-66450514B4F0}" dt="2022-02-11T14:54:58.503" v="13" actId="20577"/>
        <pc:sldMkLst>
          <pc:docMk/>
          <pc:sldMk cId="340634871" sldId="431"/>
        </pc:sldMkLst>
        <pc:spChg chg="mod">
          <ac:chgData name="Polo, Beth" userId="217503ae-afe6-4379-9001-e6919c8c2fa0" providerId="ADAL" clId="{2990F124-096A-44A0-B39C-66450514B4F0}" dt="2022-02-11T14:54:58.503" v="13" actId="20577"/>
          <ac:spMkLst>
            <pc:docMk/>
            <pc:sldMk cId="340634871" sldId="431"/>
            <ac:spMk id="2" creationId="{4766D7D8-C88A-4EF9-BA6D-69C1C75BD0EF}"/>
          </ac:spMkLst>
        </pc:spChg>
      </pc:sldChg>
      <pc:sldChg chg="modSp mod">
        <pc:chgData name="Polo, Beth" userId="217503ae-afe6-4379-9001-e6919c8c2fa0" providerId="ADAL" clId="{2990F124-096A-44A0-B39C-66450514B4F0}" dt="2022-02-11T15:01:48.739" v="14" actId="20577"/>
        <pc:sldMkLst>
          <pc:docMk/>
          <pc:sldMk cId="2443488839" sldId="432"/>
        </pc:sldMkLst>
        <pc:spChg chg="mod">
          <ac:chgData name="Polo, Beth" userId="217503ae-afe6-4379-9001-e6919c8c2fa0" providerId="ADAL" clId="{2990F124-096A-44A0-B39C-66450514B4F0}" dt="2022-02-11T15:01:48.739" v="14" actId="20577"/>
          <ac:spMkLst>
            <pc:docMk/>
            <pc:sldMk cId="2443488839" sldId="432"/>
            <ac:spMk id="2" creationId="{4766D7D8-C88A-4EF9-BA6D-69C1C75BD0EF}"/>
          </ac:spMkLst>
        </pc:spChg>
      </pc:sldChg>
      <pc:sldChg chg="modSp mod modCm">
        <pc:chgData name="Polo, Beth" userId="217503ae-afe6-4379-9001-e6919c8c2fa0" providerId="ADAL" clId="{2990F124-096A-44A0-B39C-66450514B4F0}" dt="2022-02-17T21:50:20.682" v="19"/>
        <pc:sldMkLst>
          <pc:docMk/>
          <pc:sldMk cId="2986993234" sldId="440"/>
        </pc:sldMkLst>
        <pc:spChg chg="mod">
          <ac:chgData name="Polo, Beth" userId="217503ae-afe6-4379-9001-e6919c8c2fa0" providerId="ADAL" clId="{2990F124-096A-44A0-B39C-66450514B4F0}" dt="2022-02-17T21:50:00.636" v="18" actId="20577"/>
          <ac:spMkLst>
            <pc:docMk/>
            <pc:sldMk cId="2986993234" sldId="440"/>
            <ac:spMk id="4" creationId="{3F6CE2FE-F02B-461B-8C8F-E1DFA26F0ED4}"/>
          </ac:spMkLst>
        </pc:spChg>
      </pc:sldChg>
    </pc:docChg>
  </pc:docChgLst>
  <pc:docChgLst>
    <pc:chgData name="Simons, Leanne" userId="S::leanne.simons@tea.texas.gov::f0b41770-584b-4844-b5c5-b29dec998724" providerId="AD" clId="Web-{40C09A6D-1B43-CF58-9231-5DDAE4A4735F}"/>
    <pc:docChg chg="">
      <pc:chgData name="Simons, Leanne" userId="S::leanne.simons@tea.texas.gov::f0b41770-584b-4844-b5c5-b29dec998724" providerId="AD" clId="Web-{40C09A6D-1B43-CF58-9231-5DDAE4A4735F}" dt="2022-02-17T21:09:09.260" v="0"/>
      <pc:docMkLst>
        <pc:docMk/>
      </pc:docMkLst>
      <pc:sldChg chg="modCm">
        <pc:chgData name="Simons, Leanne" userId="S::leanne.simons@tea.texas.gov::f0b41770-584b-4844-b5c5-b29dec998724" providerId="AD" clId="Web-{40C09A6D-1B43-CF58-9231-5DDAE4A4735F}" dt="2022-02-17T21:09:09.260" v="0"/>
        <pc:sldMkLst>
          <pc:docMk/>
          <pc:sldMk cId="367918000" sldId="258"/>
        </pc:sldMkLst>
      </pc:sldChg>
    </pc:docChg>
  </pc:docChgLst>
  <pc:docChgLst>
    <pc:chgData name="Sharp, Stephanie" userId="S::stephanie.sharp@tea.texas.gov::4b7f997e-11e2-446b-b7b6-32dc105769b7" providerId="AD" clId="Web-{4688480A-E818-4C09-B7A4-0E1E656F8D22}"/>
    <pc:docChg chg="delSld modSld">
      <pc:chgData name="Sharp, Stephanie" userId="S::stephanie.sharp@tea.texas.gov::4b7f997e-11e2-446b-b7b6-32dc105769b7" providerId="AD" clId="Web-{4688480A-E818-4C09-B7A4-0E1E656F8D22}" dt="2022-02-11T22:14:58.356" v="3"/>
      <pc:docMkLst>
        <pc:docMk/>
      </pc:docMkLst>
      <pc:sldChg chg="modSp">
        <pc:chgData name="Sharp, Stephanie" userId="S::stephanie.sharp@tea.texas.gov::4b7f997e-11e2-446b-b7b6-32dc105769b7" providerId="AD" clId="Web-{4688480A-E818-4C09-B7A4-0E1E656F8D22}" dt="2022-02-11T22:14:46.996" v="2" actId="14100"/>
        <pc:sldMkLst>
          <pc:docMk/>
          <pc:sldMk cId="831019871" sldId="290"/>
        </pc:sldMkLst>
        <pc:picChg chg="mod">
          <ac:chgData name="Sharp, Stephanie" userId="S::stephanie.sharp@tea.texas.gov::4b7f997e-11e2-446b-b7b6-32dc105769b7" providerId="AD" clId="Web-{4688480A-E818-4C09-B7A4-0E1E656F8D22}" dt="2022-02-11T22:14:46.996" v="2" actId="14100"/>
          <ac:picMkLst>
            <pc:docMk/>
            <pc:sldMk cId="831019871" sldId="290"/>
            <ac:picMk id="4" creationId="{91781830-50BC-436B-A17A-E40C651806DC}"/>
          </ac:picMkLst>
        </pc:picChg>
      </pc:sldChg>
      <pc:sldChg chg="del">
        <pc:chgData name="Sharp, Stephanie" userId="S::stephanie.sharp@tea.texas.gov::4b7f997e-11e2-446b-b7b6-32dc105769b7" providerId="AD" clId="Web-{4688480A-E818-4C09-B7A4-0E1E656F8D22}" dt="2022-02-11T22:14:58.356" v="3"/>
        <pc:sldMkLst>
          <pc:docMk/>
          <pc:sldMk cId="951865920" sldId="423"/>
        </pc:sldMkLst>
      </pc:sldChg>
      <pc:sldChg chg="del">
        <pc:chgData name="Sharp, Stephanie" userId="S::stephanie.sharp@tea.texas.gov::4b7f997e-11e2-446b-b7b6-32dc105769b7" providerId="AD" clId="Web-{4688480A-E818-4C09-B7A4-0E1E656F8D22}" dt="2022-02-11T22:14:32.433" v="0"/>
        <pc:sldMkLst>
          <pc:docMk/>
          <pc:sldMk cId="1675511101" sldId="4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D5E38-04D7-4CC0-AF82-3E5D8CB519D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D9ABE-7AB9-4D3A-BEA5-45E799BD6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7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19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8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7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0417" y="1304642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7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6428096" y="1285424"/>
            <a:ext cx="5405941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097" y="1285424"/>
            <a:ext cx="53836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29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333375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643187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952999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262811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572623" y="3223291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28749" y="2390136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736180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048373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36753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563224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40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712381" y="1239202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712380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6909500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6941734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538" y="1286467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537" y="3788533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6658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51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51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17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11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67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2/28/2022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5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2/28/2022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122174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61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2/28/2022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01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523919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833731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4354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53355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616912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929105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217485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43956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2/28/2022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78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2/28/2022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57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3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2/28/2022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49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19" y="153230"/>
            <a:ext cx="9513918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2/28/2022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19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408" y="164595"/>
            <a:ext cx="9919861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2/28/2022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15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7249" y="168668"/>
            <a:ext cx="9884676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48416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793975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03787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13599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32717" y="2472427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577156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89349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177729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04200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2/28/2022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2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857" y="164595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2/28/2022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37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1" y="252702"/>
            <a:ext cx="9131780" cy="57513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2/28/2022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7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426" y="0"/>
            <a:ext cx="12191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1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7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2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0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5"/>
            <a:ext cx="2870789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4"/>
            <a:ext cx="2870789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7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2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104134"/>
            <a:ext cx="11164188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411125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21" r:id="rId2"/>
    <p:sldLayoutId id="2147483742" r:id="rId3"/>
    <p:sldLayoutId id="2147483748" r:id="rId4"/>
    <p:sldLayoutId id="2147483746" r:id="rId5"/>
    <p:sldLayoutId id="2147483747" r:id="rId6"/>
    <p:sldLayoutId id="2147483744" r:id="rId7"/>
    <p:sldLayoutId id="2147483745" r:id="rId8"/>
    <p:sldLayoutId id="2147483725" r:id="rId9"/>
    <p:sldLayoutId id="2147483756" r:id="rId10"/>
    <p:sldLayoutId id="2147483749" r:id="rId11"/>
    <p:sldLayoutId id="2147483750" r:id="rId12"/>
    <p:sldLayoutId id="2147483751" r:id="rId13"/>
    <p:sldLayoutId id="2147483753" r:id="rId14"/>
    <p:sldLayoutId id="2147483752" r:id="rId15"/>
    <p:sldLayoutId id="2147483720" r:id="rId16"/>
    <p:sldLayoutId id="2147483754" r:id="rId17"/>
    <p:sldLayoutId id="2147483757" r:id="rId18"/>
    <p:sldLayoutId id="2147483758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  <p:sldLayoutId id="2147483768" r:id="rId28"/>
    <p:sldLayoutId id="2147483755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tealprod.tea.state.tx.us/tims/browse/TSDSKB-615" TargetMode="External"/><Relationship Id="rId3" Type="http://schemas.openxmlformats.org/officeDocument/2006/relationships/hyperlink" Target="mailto:TSDSCustomerSupport@tea.texas.gov?subject=TSDS%20SELA" TargetMode="External"/><Relationship Id="rId7" Type="http://schemas.openxmlformats.org/officeDocument/2006/relationships/hyperlink" Target="https://tealprod.tea.state.tx.us/tims/browse/TSDSKB-61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tea.texas.gov/about-tea/news-and-multimedia/correspondence/taa-letters/hb-548-language-acquisition-for-deaf-or-hard-of-hearing-children-ages-0-8" TargetMode="External"/><Relationship Id="rId5" Type="http://schemas.openxmlformats.org/officeDocument/2006/relationships/hyperlink" Target="https://tea.texas.gov/academics/special-student-populations/special-education/programs-and-services/sensory-impairments#State_Guidance" TargetMode="External"/><Relationship Id="rId4" Type="http://schemas.openxmlformats.org/officeDocument/2006/relationships/hyperlink" Target="mailto:SELA@tea.texas.gov?subject=TSDS%20SELA" TargetMode="External"/><Relationship Id="rId9" Type="http://schemas.openxmlformats.org/officeDocument/2006/relationships/hyperlink" Target="https://tealprod.tea.state.tx.us/tims/browse/TSDSKB-616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B326E79C-81B1-4F65-9171-E8A934EF331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8533" y="5809238"/>
            <a:ext cx="9630770" cy="7513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Calibri"/>
              </a:rPr>
              <a:t>Special Education Language Acquisition (SELA)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918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9B20C1-1ECC-4F97-9B20-4DFBD751D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cs typeface="Calibri"/>
              </a:rPr>
              <a:t>2022-2023: APPLICATION UPDATES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8513085-28C6-4399-96AC-792AE5AE5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913" y="1495425"/>
            <a:ext cx="8988425" cy="4351338"/>
          </a:xfrm>
        </p:spPr>
        <p:txBody>
          <a:bodyPr/>
          <a:lstStyle/>
          <a:p>
            <a:r>
              <a:rPr lang="en-US" sz="3600"/>
              <a:t>2022-2023 </a:t>
            </a:r>
          </a:p>
          <a:p>
            <a:pPr lvl="1"/>
            <a:r>
              <a:rPr lang="en-US" sz="3200"/>
              <a:t>No Application Updates</a:t>
            </a:r>
          </a:p>
        </p:txBody>
      </p:sp>
    </p:spTree>
    <p:extLst>
      <p:ext uri="{BB962C8B-B14F-4D97-AF65-F5344CB8AC3E}">
        <p14:creationId xmlns:p14="http://schemas.microsoft.com/office/powerpoint/2010/main" val="1195847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9B20C1-1ECC-4F97-9B20-4DFBD751D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2022-2023 DATA ELEMENT UPDATES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8513085-28C6-4399-96AC-792AE5AE5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913" y="1495425"/>
            <a:ext cx="8988425" cy="4351338"/>
          </a:xfrm>
        </p:spPr>
        <p:txBody>
          <a:bodyPr/>
          <a:lstStyle/>
          <a:p>
            <a:r>
              <a:rPr lang="en-US" sz="3600"/>
              <a:t>2022-2023 </a:t>
            </a:r>
          </a:p>
          <a:p>
            <a:pPr lvl="1"/>
            <a:r>
              <a:rPr lang="en-US" sz="3200"/>
              <a:t>No New Data Elements</a:t>
            </a:r>
          </a:p>
          <a:p>
            <a:pPr lvl="1"/>
            <a:r>
              <a:rPr lang="en-US" sz="3200"/>
              <a:t>No Updated Data Elements</a:t>
            </a:r>
          </a:p>
          <a:p>
            <a:pPr lvl="1"/>
            <a:r>
              <a:rPr lang="en-US" sz="3200"/>
              <a:t>No Deleted Data Elements</a:t>
            </a:r>
          </a:p>
        </p:txBody>
      </p:sp>
    </p:spTree>
    <p:extLst>
      <p:ext uri="{BB962C8B-B14F-4D97-AF65-F5344CB8AC3E}">
        <p14:creationId xmlns:p14="http://schemas.microsoft.com/office/powerpoint/2010/main" val="1590055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9B20C1-1ECC-4F97-9B20-4DFBD751D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2022-2023 REPORT UPDATES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8513085-28C6-4399-96AC-792AE5AE5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913" y="1495425"/>
            <a:ext cx="8988425" cy="4351338"/>
          </a:xfrm>
        </p:spPr>
        <p:txBody>
          <a:bodyPr/>
          <a:lstStyle/>
          <a:p>
            <a:r>
              <a:rPr lang="en-US" sz="3600"/>
              <a:t>2022-2023 </a:t>
            </a:r>
          </a:p>
          <a:p>
            <a:pPr lvl="1"/>
            <a:r>
              <a:rPr lang="en-US" sz="3200"/>
              <a:t>No New Reports</a:t>
            </a:r>
          </a:p>
          <a:p>
            <a:pPr lvl="1"/>
            <a:r>
              <a:rPr lang="en-US" sz="3200"/>
              <a:t>No Updated Reports</a:t>
            </a:r>
          </a:p>
          <a:p>
            <a:pPr lvl="1"/>
            <a:r>
              <a:rPr lang="en-US" sz="3200"/>
              <a:t>No Deleted Reports</a:t>
            </a:r>
          </a:p>
        </p:txBody>
      </p:sp>
    </p:spTree>
    <p:extLst>
      <p:ext uri="{BB962C8B-B14F-4D97-AF65-F5344CB8AC3E}">
        <p14:creationId xmlns:p14="http://schemas.microsoft.com/office/powerpoint/2010/main" val="820898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9B20C1-1ECC-4F97-9B20-4DFBD751D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2022-2023 BUSINESS RULES UPDATES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8513085-28C6-4399-96AC-792AE5AE5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913" y="1495425"/>
            <a:ext cx="8988425" cy="4351338"/>
          </a:xfrm>
        </p:spPr>
        <p:txBody>
          <a:bodyPr/>
          <a:lstStyle/>
          <a:p>
            <a:r>
              <a:rPr lang="en-US" sz="3600"/>
              <a:t>2022-2023 </a:t>
            </a:r>
          </a:p>
          <a:p>
            <a:pPr lvl="1"/>
            <a:r>
              <a:rPr lang="en-US" sz="3200"/>
              <a:t>No New Business Rules</a:t>
            </a:r>
          </a:p>
          <a:p>
            <a:pPr lvl="1"/>
            <a:r>
              <a:rPr lang="en-US" sz="3200"/>
              <a:t>No Updated Business Rules</a:t>
            </a:r>
          </a:p>
          <a:p>
            <a:pPr lvl="1"/>
            <a:r>
              <a:rPr lang="en-US" sz="3200"/>
              <a:t>No Deleted Business Rules</a:t>
            </a:r>
          </a:p>
          <a:p>
            <a:pPr lvl="1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830294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2022-2023: CODE TABLE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841" y="1149422"/>
            <a:ext cx="8988726" cy="5407242"/>
          </a:xfrm>
        </p:spPr>
        <p:txBody>
          <a:bodyPr/>
          <a:lstStyle/>
          <a:p>
            <a:pPr lvl="1">
              <a:buClr>
                <a:srgbClr val="F16038"/>
              </a:buClr>
              <a:buFont typeface="Wingdings" panose="05000000000000000000" pitchFamily="2" charset="2"/>
              <a:buChar char="§"/>
            </a:pPr>
            <a:r>
              <a:rPr lang="en-US" sz="2800">
                <a:cs typeface="Calibri" panose="020F0502020204030204"/>
              </a:rPr>
              <a:t>2021-2022</a:t>
            </a:r>
            <a:r>
              <a:rPr lang="en-US" sz="2800">
                <a:ea typeface="+mn-lt"/>
                <a:cs typeface="+mn-lt"/>
              </a:rPr>
              <a:t>:</a:t>
            </a:r>
          </a:p>
          <a:p>
            <a:pPr marL="457200" lvl="1" indent="0">
              <a:buNone/>
            </a:pPr>
            <a:endParaRPr lang="en-US">
              <a:cs typeface="Calibri" panose="020F0502020204030204"/>
            </a:endParaRP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>
              <a:buClr>
                <a:srgbClr val="F16038"/>
              </a:buClr>
              <a:buFont typeface="Wingdings" panose="05000000000000000000" pitchFamily="2" charset="2"/>
              <a:buChar char="§"/>
            </a:pPr>
            <a:r>
              <a:rPr lang="en-US" sz="2800">
                <a:cs typeface="Calibri" panose="020F0502020204030204"/>
              </a:rPr>
              <a:t>2022-2023:</a:t>
            </a:r>
          </a:p>
          <a:p>
            <a:pPr marL="571500" lvl="1" indent="0">
              <a:buNone/>
            </a:pPr>
            <a:endParaRPr lang="en-US">
              <a:cs typeface="Calibri" panose="020F0502020204030204"/>
            </a:endParaRPr>
          </a:p>
        </p:txBody>
      </p:sp>
      <p:pic>
        <p:nvPicPr>
          <p:cNvPr id="5" name="Picture 4" descr="An image containing the contents of the previous DC162, TOOL-ASSESSMENT-CODE code table, reflecting the codes 04 Rubric and 05 Other that are valid for 2021-2022 only. ">
            <a:extLst>
              <a:ext uri="{FF2B5EF4-FFF2-40B4-BE49-F238E27FC236}">
                <a16:creationId xmlns:a16="http://schemas.microsoft.com/office/drawing/2014/main" id="{57C20E29-2232-4B29-88DB-10A2A86FB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84" y="1546871"/>
            <a:ext cx="8661084" cy="2140210"/>
          </a:xfrm>
          <a:prstGeom prst="rect">
            <a:avLst/>
          </a:prstGeom>
        </p:spPr>
      </p:pic>
      <p:pic>
        <p:nvPicPr>
          <p:cNvPr id="6" name="Picture 5" descr="An image containing the contents of the updated DC162, TOOL-ASSESSMENT-CODE code table, reflecting the removal of codes 04 Rubric and 05 Other">
            <a:extLst>
              <a:ext uri="{FF2B5EF4-FFF2-40B4-BE49-F238E27FC236}">
                <a16:creationId xmlns:a16="http://schemas.microsoft.com/office/drawing/2014/main" id="{2159306F-81E4-4840-932D-45772747F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00" y="4477434"/>
            <a:ext cx="8659368" cy="184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55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2022-2023 TIMELINE</a:t>
            </a: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93307A2-3BB8-4E3E-AD1B-DC0D4901BB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63934"/>
              </p:ext>
            </p:extLst>
          </p:nvPr>
        </p:nvGraphicFramePr>
        <p:xfrm>
          <a:off x="2125657" y="2092443"/>
          <a:ext cx="9783138" cy="3203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6241">
                  <a:extLst>
                    <a:ext uri="{9D8B030D-6E8A-4147-A177-3AD203B41FA5}">
                      <a16:colId xmlns:a16="http://schemas.microsoft.com/office/drawing/2014/main" val="3617173912"/>
                    </a:ext>
                  </a:extLst>
                </a:gridCol>
                <a:gridCol w="2806897">
                  <a:extLst>
                    <a:ext uri="{9D8B030D-6E8A-4147-A177-3AD203B41FA5}">
                      <a16:colId xmlns:a16="http://schemas.microsoft.com/office/drawing/2014/main" val="2463953754"/>
                    </a:ext>
                  </a:extLst>
                </a:gridCol>
              </a:tblGrid>
              <a:tr h="618109">
                <a:tc>
                  <a:txBody>
                    <a:bodyPr/>
                    <a:lstStyle/>
                    <a:p>
                      <a:pPr marL="0" algn="ctr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 Education Language Acquisition (SELA) Collection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6164357"/>
                  </a:ext>
                </a:extLst>
              </a:tr>
              <a:tr h="618109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TSDS ready to load data to eDM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  August 1, 2022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0323492"/>
                  </a:ext>
                </a:extLst>
              </a:tr>
              <a:tr h="618109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SELA ready for users to promote data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  September 12, 2022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1088031"/>
                  </a:ext>
                </a:extLst>
              </a:tr>
              <a:tr h="618109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SELA </a:t>
                      </a:r>
                      <a:r>
                        <a:rPr lang="en-US" sz="2400" kern="1200">
                          <a:effectLst/>
                        </a:rPr>
                        <a:t>ready for users to complete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  May 15</a:t>
                      </a:r>
                      <a:r>
                        <a:rPr lang="en-US" sz="2400" kern="1200">
                          <a:effectLst/>
                        </a:rPr>
                        <a:t>, 2023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87501731"/>
                  </a:ext>
                </a:extLst>
              </a:tr>
              <a:tr h="618109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effectLst/>
                        </a:rPr>
                        <a:t>SELA submission due date for LEAs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  June 22, 2023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6871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019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FREQUENTLY ASKED QUESTIONS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841" y="1144867"/>
            <a:ext cx="9315245" cy="456826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>
                <a:cs typeface="Calibri"/>
              </a:rPr>
              <a:t>A student was identified by the ARD committee as deaf during the 2020-2021 school year, can the ELIGIBILITY-DATE (E1723) be reported as a date from that school year for the 2021-2022 SELA data collection?</a:t>
            </a:r>
          </a:p>
          <a:p>
            <a:pPr marL="0" indent="0">
              <a:buNone/>
            </a:pPr>
            <a:r>
              <a:rPr lang="en-US" sz="2400" b="1">
                <a:cs typeface="Calibri"/>
              </a:rPr>
              <a:t>	</a:t>
            </a:r>
          </a:p>
          <a:p>
            <a:pPr marL="0" indent="0">
              <a:buNone/>
            </a:pPr>
            <a:r>
              <a:rPr lang="en-US" sz="2400">
                <a:cs typeface="Calibri"/>
              </a:rPr>
              <a:t>Yes. The ELIGIBILITY-DATE (E1723) can be reported as a date outside of the current school year.</a:t>
            </a:r>
            <a:endParaRPr lang="en-US" sz="2400" b="1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7942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FREQUENTLY ASKED QUESTIONS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841" y="1144867"/>
            <a:ext cx="9195502" cy="456826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>
                <a:cs typeface="Calibri"/>
              </a:rPr>
              <a:t>A student is being reported with two DISABILITY (E1220) codes in SELA – ‘Hearing/Auditory Impairment (Auditory Impairment)’ and ‘Developmental Delay’. Does ELIGIBILITY-DATE (E1723) need to be reported for both disabilities?</a:t>
            </a:r>
          </a:p>
          <a:p>
            <a:pPr marL="0" indent="0">
              <a:buNone/>
            </a:pPr>
            <a:r>
              <a:rPr lang="en-US" sz="2400" b="1">
                <a:cs typeface="Calibri"/>
              </a:rPr>
              <a:t>	</a:t>
            </a:r>
          </a:p>
          <a:p>
            <a:pPr marL="0" indent="0">
              <a:buNone/>
            </a:pPr>
            <a:r>
              <a:rPr lang="en-US" sz="2400">
                <a:cs typeface="Calibri"/>
              </a:rPr>
              <a:t>No. The ELIGIBILITY-DATE (E1723) shall only be reported with the ‘Hearing/Auditory Impairment (Auditory Impairment)’ DISABILITY code. It does not need to be reported with ‘Developmental Delay’. </a:t>
            </a:r>
          </a:p>
        </p:txBody>
      </p:sp>
    </p:spTree>
    <p:extLst>
      <p:ext uri="{BB962C8B-B14F-4D97-AF65-F5344CB8AC3E}">
        <p14:creationId xmlns:p14="http://schemas.microsoft.com/office/powerpoint/2010/main" val="2986993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FREQUENTLY ASKED QUESTIONS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841" y="1144867"/>
            <a:ext cx="9010445" cy="456826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>
                <a:cs typeface="Calibri"/>
              </a:rPr>
              <a:t>In the case when a student receives two direct language acquisition services, and the student receives one of the services daily, while the other one is just a monthly service, which one of these language acquisition services should be reported? </a:t>
            </a:r>
          </a:p>
          <a:p>
            <a:pPr marL="0" indent="0">
              <a:buNone/>
            </a:pPr>
            <a:r>
              <a:rPr lang="en-US" sz="2400" b="1">
                <a:cs typeface="Calibri"/>
              </a:rPr>
              <a:t>	</a:t>
            </a:r>
          </a:p>
          <a:p>
            <a:pPr marL="0" indent="0">
              <a:buNone/>
            </a:pPr>
            <a:r>
              <a:rPr lang="en-US" sz="2400">
                <a:cs typeface="Calibri"/>
              </a:rPr>
              <a:t>The LEA should report the most frequent direct language acquisition service. In this case, the LEA should report “Direct” for the LANG-ACQ-SERVICES-PROVIDED (E1662) data element and “Daily” for FREQUENCY-OF-SERVICES (E1663).</a:t>
            </a:r>
            <a:endParaRPr lang="en-US" sz="2400" b="1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5709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FREQUENTLY ASKED QUESTIONS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841" y="1144867"/>
            <a:ext cx="9630770" cy="456826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>
                <a:cs typeface="Calibri"/>
              </a:rPr>
              <a:t>In the case when a student was assessed with both a proficiency assessment and a rubric assessment during the 2021-2022 school year, which assessments should be reported?	</a:t>
            </a:r>
            <a:endParaRPr lang="en-US" sz="2400" b="1">
              <a:cs typeface="Calibri"/>
            </a:endParaRPr>
          </a:p>
          <a:p>
            <a:pPr marL="0" indent="0">
              <a:buNone/>
            </a:pPr>
            <a:r>
              <a:rPr lang="en-US" sz="2400">
                <a:cs typeface="Calibri"/>
              </a:rPr>
              <a:t>Only the ‘Proficiency’ assessment should be reported for the SELA 	data collection. The TOOL-ASSESSMENT-CODE table (DC162) contains two informal assessment type codes – ‘Rubric’ (04) and 	‘Other’ (05). </a:t>
            </a:r>
          </a:p>
          <a:p>
            <a:pPr marL="0" indent="0">
              <a:buNone/>
            </a:pPr>
            <a:r>
              <a:rPr lang="en-US" sz="2400">
                <a:cs typeface="Calibri"/>
              </a:rPr>
              <a:t>These two codes will be removed from the code table in the 2022-2023 data standards and should not be reported in the 2021-2022 SELA data collection.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9437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PLEASE NOTE: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117" y="1984398"/>
            <a:ext cx="9773494" cy="144460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4000" b="0" i="0">
                <a:effectLst/>
                <a:latin typeface="Segoe UI"/>
                <a:cs typeface="Segoe UI"/>
              </a:rPr>
              <a:t>The focus of this presentation is on the changes for </a:t>
            </a:r>
            <a:r>
              <a:rPr lang="en-US" sz="4000">
                <a:latin typeface="Segoe UI"/>
                <a:cs typeface="Segoe UI"/>
              </a:rPr>
              <a:t>the official XML data submissions during the 2022-2023 school year</a:t>
            </a:r>
            <a:r>
              <a:rPr lang="en-US" sz="4000" b="0" i="0">
                <a:effectLst/>
                <a:latin typeface="Segoe UI"/>
                <a:cs typeface="Segoe U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3327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TECHNICAL RESOURCES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0553" y="996410"/>
            <a:ext cx="8988726" cy="5494338"/>
          </a:xfrm>
        </p:spPr>
        <p:txBody>
          <a:bodyPr lIns="91440" tIns="45720" rIns="91440" bIns="45720" anchor="t"/>
          <a:lstStyle/>
          <a:p>
            <a:r>
              <a:rPr lang="en-US" b="1">
                <a:ea typeface="+mn-lt"/>
                <a:cs typeface="+mn-lt"/>
              </a:rPr>
              <a:t>Technical Support:</a:t>
            </a:r>
          </a:p>
          <a:p>
            <a:pPr lvl="1"/>
            <a:r>
              <a:rPr lang="en-US" sz="2000">
                <a:ea typeface="+mn-lt"/>
                <a:cs typeface="+mn-lt"/>
                <a:hlinkClick r:id="rId3"/>
              </a:rPr>
              <a:t>TSDSCustomerSupport@tea.texas.gov</a:t>
            </a:r>
            <a:endParaRPr lang="en-US" sz="2000"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 sz="2000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SELA Program Area</a:t>
            </a:r>
          </a:p>
          <a:p>
            <a:pPr lvl="1"/>
            <a:r>
              <a:rPr lang="en-US" sz="2000">
                <a:ea typeface="+mn-lt"/>
                <a:cs typeface="+mn-lt"/>
                <a:hlinkClick r:id="rId4"/>
              </a:rPr>
              <a:t>SELA@tea.texas.gov</a:t>
            </a:r>
            <a:endParaRPr lang="en-US" sz="2000">
              <a:ea typeface="+mn-lt"/>
              <a:cs typeface="+mn-lt"/>
            </a:endParaRPr>
          </a:p>
          <a:p>
            <a:pPr lvl="1"/>
            <a:r>
              <a:rPr lang="en-US" sz="2000">
                <a:ea typeface="+mn-lt"/>
                <a:cs typeface="+mn-lt"/>
                <a:hlinkClick r:id="rId5"/>
              </a:rPr>
              <a:t>State guidance resources for AI students</a:t>
            </a:r>
            <a:endParaRPr lang="en-US" sz="2000">
              <a:ea typeface="+mn-lt"/>
              <a:cs typeface="+mn-lt"/>
            </a:endParaRPr>
          </a:p>
          <a:p>
            <a:pPr lvl="1"/>
            <a:endParaRPr lang="en-US" sz="2000">
              <a:ea typeface="+mn-lt"/>
              <a:cs typeface="+mn-lt"/>
              <a:hlinkClick r:id="rId6"/>
            </a:endParaRPr>
          </a:p>
          <a:p>
            <a:r>
              <a:rPr lang="en-US" b="1">
                <a:ea typeface="+mn-lt"/>
                <a:cs typeface="+mn-lt"/>
              </a:rPr>
              <a:t>TAA Letters</a:t>
            </a:r>
            <a:endParaRPr lang="en-US" b="1">
              <a:ea typeface="+mn-lt"/>
              <a:cs typeface="+mn-lt"/>
              <a:hlinkClick r:id="rId6"/>
            </a:endParaRPr>
          </a:p>
          <a:p>
            <a:pPr lvl="1"/>
            <a:r>
              <a:rPr lang="en-US" sz="2000">
                <a:ea typeface="+mn-lt"/>
                <a:cs typeface="+mn-lt"/>
                <a:hlinkClick r:id="rId6"/>
              </a:rPr>
              <a:t>HB 548 Language Acquisition for Deaf or Hard of Hearing Children Ages 0-8</a:t>
            </a:r>
            <a:r>
              <a:rPr lang="en-US" sz="2000">
                <a:ea typeface="+mn-lt"/>
                <a:cs typeface="+mn-lt"/>
              </a:rPr>
              <a:t> </a:t>
            </a:r>
          </a:p>
          <a:p>
            <a:pPr lvl="2"/>
            <a:r>
              <a:rPr lang="en-US" sz="1800">
                <a:ea typeface="+mn-lt"/>
                <a:cs typeface="+mn-lt"/>
              </a:rPr>
              <a:t>Published July 9, 2020.</a:t>
            </a:r>
          </a:p>
          <a:p>
            <a:pPr marL="457200" lvl="1" indent="0">
              <a:buNone/>
            </a:pPr>
            <a:endParaRPr lang="en-US" sz="2000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TIMS Knowledge Base Articles</a:t>
            </a:r>
          </a:p>
          <a:p>
            <a:pPr lvl="1"/>
            <a:r>
              <a:rPr lang="en-US" sz="2000">
                <a:ea typeface="+mn-lt"/>
                <a:cs typeface="+mn-lt"/>
                <a:hlinkClick r:id="rId7"/>
              </a:rPr>
              <a:t>TSDSKB-612</a:t>
            </a:r>
            <a:r>
              <a:rPr lang="en-US" sz="2000">
                <a:ea typeface="+mn-lt"/>
                <a:cs typeface="+mn-lt"/>
              </a:rPr>
              <a:t> Frequently Asked Questions (FAQs)</a:t>
            </a:r>
          </a:p>
          <a:p>
            <a:pPr lvl="1"/>
            <a:r>
              <a:rPr lang="en-US" sz="2000">
                <a:ea typeface="+mn-lt"/>
                <a:cs typeface="+mn-lt"/>
                <a:hlinkClick r:id="rId8"/>
              </a:rPr>
              <a:t>TSDSKB-615</a:t>
            </a:r>
            <a:r>
              <a:rPr lang="en-US" sz="2000">
                <a:ea typeface="+mn-lt"/>
                <a:cs typeface="+mn-lt"/>
              </a:rPr>
              <a:t> Definition of Learning Acquisition Services</a:t>
            </a:r>
          </a:p>
          <a:p>
            <a:pPr lvl="1"/>
            <a:r>
              <a:rPr lang="en-US" sz="2000">
                <a:ea typeface="+mn-lt"/>
                <a:cs typeface="+mn-lt"/>
                <a:hlinkClick r:id="rId9"/>
              </a:rPr>
              <a:t>TSDSKB-616</a:t>
            </a:r>
            <a:r>
              <a:rPr lang="en-US" sz="2000">
                <a:ea typeface="+mn-lt"/>
                <a:cs typeface="+mn-lt"/>
              </a:rPr>
              <a:t> Definition of Assessment Types</a:t>
            </a:r>
          </a:p>
          <a:p>
            <a:pPr lvl="1"/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976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E0E511-8808-46F4-8573-BB38D1179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698" y="591506"/>
            <a:ext cx="2870789" cy="235138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>
                <a:cs typeface="Calibri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97255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04580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b="1">
                <a:solidFill>
                  <a:srgbClr val="0D6CB9"/>
                </a:solidFill>
                <a:ea typeface="+mn-lt"/>
                <a:cs typeface="+mn-lt"/>
              </a:rPr>
              <a:t>SELA</a:t>
            </a:r>
            <a:endParaRPr lang="en-US" sz="1600">
              <a:solidFill>
                <a:srgbClr val="0D6CB9"/>
              </a:solidFill>
              <a:ea typeface="+mn-lt"/>
              <a:cs typeface="+mn-lt"/>
            </a:endParaRPr>
          </a:p>
          <a:p>
            <a:pPr lvl="1"/>
            <a:r>
              <a:rPr lang="en-US" sz="2000">
                <a:cs typeface="Calibri"/>
              </a:rPr>
              <a:t>2021-2022</a:t>
            </a:r>
          </a:p>
          <a:p>
            <a:pPr lvl="2"/>
            <a:r>
              <a:rPr lang="en-US" sz="1600">
                <a:cs typeface="Calibri"/>
              </a:rPr>
              <a:t>Submission Updates </a:t>
            </a:r>
          </a:p>
          <a:p>
            <a:pPr lvl="2"/>
            <a:r>
              <a:rPr lang="en-US" sz="1600">
                <a:cs typeface="Calibri"/>
              </a:rPr>
              <a:t>Reminders</a:t>
            </a:r>
          </a:p>
          <a:p>
            <a:pPr lvl="2"/>
            <a:r>
              <a:rPr lang="en-US" sz="1600">
                <a:cs typeface="Calibri"/>
              </a:rPr>
              <a:t>Current Known Issues</a:t>
            </a:r>
          </a:p>
          <a:p>
            <a:pPr lvl="1"/>
            <a:r>
              <a:rPr lang="en-US" sz="2000">
                <a:ea typeface="+mn-lt"/>
                <a:cs typeface="+mn-lt"/>
              </a:rPr>
              <a:t>2022-2023 Changes</a:t>
            </a:r>
          </a:p>
          <a:p>
            <a:pPr lvl="2"/>
            <a:r>
              <a:rPr lang="en-US" sz="1600">
                <a:ea typeface="+mn-lt"/>
                <a:cs typeface="+mn-lt"/>
              </a:rPr>
              <a:t>Application Updates</a:t>
            </a:r>
          </a:p>
          <a:p>
            <a:pPr lvl="2"/>
            <a:r>
              <a:rPr lang="en-US" sz="1600">
                <a:ea typeface="+mn-lt"/>
                <a:cs typeface="+mn-lt"/>
              </a:rPr>
              <a:t>Data Element Updates</a:t>
            </a:r>
          </a:p>
          <a:p>
            <a:pPr lvl="2"/>
            <a:r>
              <a:rPr lang="en-US" sz="1600">
                <a:ea typeface="+mn-lt"/>
                <a:cs typeface="+mn-lt"/>
              </a:rPr>
              <a:t>Report Updates</a:t>
            </a:r>
          </a:p>
          <a:p>
            <a:pPr lvl="2"/>
            <a:r>
              <a:rPr lang="en-US" sz="1600">
                <a:ea typeface="+mn-lt"/>
                <a:cs typeface="+mn-lt"/>
              </a:rPr>
              <a:t>Business Rule Updates</a:t>
            </a:r>
          </a:p>
          <a:p>
            <a:pPr lvl="2"/>
            <a:r>
              <a:rPr lang="en-US" sz="1600">
                <a:ea typeface="+mn-lt"/>
                <a:cs typeface="+mn-lt"/>
              </a:rPr>
              <a:t>Code Table Updates</a:t>
            </a:r>
            <a:endParaRPr lang="en-US" sz="2000">
              <a:ea typeface="+mn-lt"/>
              <a:cs typeface="+mn-lt"/>
            </a:endParaRPr>
          </a:p>
          <a:p>
            <a:pPr lvl="1"/>
            <a:r>
              <a:rPr lang="en-US" sz="2000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000">
                <a:ea typeface="+mn-lt"/>
                <a:cs typeface="+mn-lt"/>
              </a:rPr>
              <a:t>Frequently Asked Questions</a:t>
            </a:r>
          </a:p>
          <a:p>
            <a:pPr lvl="1"/>
            <a:r>
              <a:rPr lang="en-US" sz="2000">
                <a:ea typeface="+mn-lt"/>
                <a:cs typeface="+mn-lt"/>
              </a:rPr>
              <a:t>Technical Resources</a:t>
            </a:r>
          </a:p>
          <a:p>
            <a:pPr lvl="1"/>
            <a:r>
              <a:rPr lang="en-US" sz="2000">
                <a:ea typeface="+mn-lt"/>
                <a:cs typeface="+mn-lt"/>
              </a:rPr>
              <a:t>Questions</a:t>
            </a:r>
            <a:endParaRPr lang="en-US" sz="20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0915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2021-2022: SUBMISSION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841" y="1253331"/>
            <a:ext cx="9500302" cy="4351338"/>
          </a:xfrm>
        </p:spPr>
        <p:txBody>
          <a:bodyPr/>
          <a:lstStyle/>
          <a:p>
            <a:pPr fontAlgn="base"/>
            <a:r>
              <a:rPr lang="en-US" b="0" i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The 2021-2022 SELA data collection is due on </a:t>
            </a:r>
            <a:r>
              <a:rPr lang="en-US" b="1" i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June 23, 2022</a:t>
            </a:r>
            <a:r>
              <a:rPr lang="en-US" b="0" i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lvl="1" fontAlgn="base"/>
            <a:endParaRPr lang="en-US" sz="280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lvl="1" fontAlgn="base"/>
            <a:r>
              <a:rPr lang="en-US">
                <a:solidFill>
                  <a:srgbClr val="595959"/>
                </a:solidFill>
                <a:latin typeface="Calibri" panose="020F0502020204030204" pitchFamily="34" charset="0"/>
              </a:rPr>
              <a:t>The application will be ready for users to complete on </a:t>
            </a:r>
            <a:r>
              <a:rPr lang="en-US" b="1">
                <a:solidFill>
                  <a:srgbClr val="595959"/>
                </a:solidFill>
                <a:latin typeface="Calibri" panose="020F0502020204030204" pitchFamily="34" charset="0"/>
              </a:rPr>
              <a:t>May 16, 2022</a:t>
            </a:r>
            <a:r>
              <a:rPr lang="en-US">
                <a:solidFill>
                  <a:srgbClr val="595959"/>
                </a:solidFill>
                <a:latin typeface="Calibri" panose="020F0502020204030204" pitchFamily="34" charset="0"/>
              </a:rPr>
              <a:t>.  </a:t>
            </a:r>
            <a:endParaRPr lang="en-US" b="0" i="0">
              <a:solidFill>
                <a:srgbClr val="595959"/>
              </a:solidFill>
              <a:effectLst/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endParaRPr lang="en-US" b="0" i="0">
              <a:solidFill>
                <a:srgbClr val="595959"/>
              </a:solidFill>
              <a:effectLst/>
              <a:latin typeface="Calibri" panose="020F050202020403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90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2021-2022: REMINDERS 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841" y="1253330"/>
            <a:ext cx="9435977" cy="5213971"/>
          </a:xfrm>
        </p:spPr>
        <p:txBody>
          <a:bodyPr/>
          <a:lstStyle/>
          <a:p>
            <a:r>
              <a:rPr lang="en-US">
                <a:solidFill>
                  <a:srgbClr val="595959"/>
                </a:solidFill>
                <a:latin typeface="Calibri" panose="020F0502020204030204" pitchFamily="34" charset="0"/>
              </a:rPr>
              <a:t>Students may only be reported with each code value </a:t>
            </a:r>
            <a:r>
              <a:rPr lang="en-US" b="1">
                <a:solidFill>
                  <a:srgbClr val="595959"/>
                </a:solidFill>
                <a:latin typeface="Calibri" panose="020F0502020204030204" pitchFamily="34" charset="0"/>
              </a:rPr>
              <a:t>once</a:t>
            </a:r>
            <a:r>
              <a:rPr lang="en-US">
                <a:solidFill>
                  <a:srgbClr val="595959"/>
                </a:solidFill>
                <a:latin typeface="Calibri" panose="020F0502020204030204" pitchFamily="34" charset="0"/>
              </a:rPr>
              <a:t> for LANG-ACQ-SERVICES-PROVIDED (E1662), HEARING-AMPLIFICATION-TYPE (E1666), and TOOL-OR-ASSESSMENT-USED (E1668).</a:t>
            </a:r>
          </a:p>
          <a:p>
            <a:pPr marL="457200" lvl="1" indent="0">
              <a:buNone/>
            </a:pPr>
            <a:endParaRPr lang="en-US" sz="280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lvl="1"/>
            <a:r>
              <a:rPr lang="en-US">
                <a:solidFill>
                  <a:srgbClr val="595959"/>
                </a:solidFill>
                <a:latin typeface="Calibri" panose="020F0502020204030204" pitchFamily="34" charset="0"/>
              </a:rPr>
              <a:t>For example: If a student receives two different ‘Direct’ language acquisition services, the LEA should only report the one with the highest FREQUENCY-OF-SERVICES (E1663) provided.</a:t>
            </a:r>
          </a:p>
          <a:p>
            <a:pPr lvl="2"/>
            <a:endParaRPr lang="en-US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lvl="1"/>
            <a:endParaRPr lang="en-US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marL="914400" lvl="1"/>
            <a:endParaRPr lang="en-US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02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2021-2022: REMINDERS 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841" y="1253330"/>
            <a:ext cx="9435977" cy="5213971"/>
          </a:xfrm>
        </p:spPr>
        <p:txBody>
          <a:bodyPr/>
          <a:lstStyle/>
          <a:p>
            <a:r>
              <a:rPr lang="en-US">
                <a:solidFill>
                  <a:srgbClr val="595959"/>
                </a:solidFill>
                <a:latin typeface="Calibri" panose="020F0502020204030204" pitchFamily="34" charset="0"/>
              </a:rPr>
              <a:t>EFFECTIVE-DATE (E1632) vs ELIGIBILITY-DATE (E1723)</a:t>
            </a:r>
          </a:p>
          <a:p>
            <a:pPr marL="457200" lvl="1" indent="0">
              <a:buNone/>
            </a:pPr>
            <a:endParaRPr lang="en-US" sz="180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lvl="1"/>
            <a:r>
              <a:rPr lang="en-US" b="1">
                <a:solidFill>
                  <a:srgbClr val="595959"/>
                </a:solidFill>
                <a:latin typeface="Calibri" panose="020F0502020204030204" pitchFamily="34" charset="0"/>
              </a:rPr>
              <a:t>EFFECTIVE-DATE (E1632) </a:t>
            </a:r>
            <a:r>
              <a:rPr lang="en-US">
                <a:solidFill>
                  <a:srgbClr val="595959"/>
                </a:solidFill>
                <a:latin typeface="Calibri" panose="020F0502020204030204" pitchFamily="34" charset="0"/>
              </a:rPr>
              <a:t>– indicates the date upon which the disability being reported is considered to take effect. </a:t>
            </a:r>
          </a:p>
          <a:p>
            <a:pPr lvl="2"/>
            <a:r>
              <a:rPr lang="en-US">
                <a:solidFill>
                  <a:srgbClr val="595959"/>
                </a:solidFill>
                <a:latin typeface="Calibri" panose="020F0502020204030204" pitchFamily="34" charset="0"/>
              </a:rPr>
              <a:t>This data element </a:t>
            </a:r>
            <a:r>
              <a:rPr lang="en-US" b="1">
                <a:solidFill>
                  <a:srgbClr val="595959"/>
                </a:solidFill>
                <a:latin typeface="Calibri" panose="020F0502020204030204" pitchFamily="34" charset="0"/>
              </a:rPr>
              <a:t>IS NOT collected</a:t>
            </a:r>
            <a:r>
              <a:rPr lang="en-US">
                <a:solidFill>
                  <a:srgbClr val="595959"/>
                </a:solidFill>
                <a:latin typeface="Calibri" panose="020F0502020204030204" pitchFamily="34" charset="0"/>
              </a:rPr>
              <a:t> in the SELA data collection.</a:t>
            </a:r>
          </a:p>
          <a:p>
            <a:pPr marL="914400" lvl="2" indent="0">
              <a:buNone/>
            </a:pPr>
            <a:endParaRPr lang="en-US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lvl="1"/>
            <a:r>
              <a:rPr lang="en-US" b="1">
                <a:solidFill>
                  <a:srgbClr val="595959"/>
                </a:solidFill>
                <a:latin typeface="Calibri" panose="020F0502020204030204" pitchFamily="34" charset="0"/>
              </a:rPr>
              <a:t>ELIGIBILITY-DATE (E1723) </a:t>
            </a:r>
            <a:r>
              <a:rPr lang="en-US">
                <a:solidFill>
                  <a:srgbClr val="595959"/>
                </a:solidFill>
                <a:latin typeface="Calibri" panose="020F0502020204030204" pitchFamily="34" charset="0"/>
              </a:rPr>
              <a:t>– the date when an LEA identifies that a student who is deaf or hard of hearing is </a:t>
            </a:r>
            <a:r>
              <a:rPr lang="en-US" b="1">
                <a:solidFill>
                  <a:srgbClr val="595959"/>
                </a:solidFill>
                <a:latin typeface="Calibri" panose="020F0502020204030204" pitchFamily="34" charset="0"/>
              </a:rPr>
              <a:t>enrolled</a:t>
            </a:r>
            <a:r>
              <a:rPr lang="en-US">
                <a:solidFill>
                  <a:srgbClr val="595959"/>
                </a:solidFill>
                <a:latin typeface="Calibri" panose="020F0502020204030204" pitchFamily="34" charset="0"/>
              </a:rPr>
              <a:t> and </a:t>
            </a:r>
            <a:r>
              <a:rPr lang="en-US" b="1">
                <a:solidFill>
                  <a:srgbClr val="595959"/>
                </a:solidFill>
                <a:latin typeface="Calibri" panose="020F0502020204030204" pitchFamily="34" charset="0"/>
              </a:rPr>
              <a:t>eligible</a:t>
            </a:r>
            <a:r>
              <a:rPr lang="en-US">
                <a:solidFill>
                  <a:srgbClr val="595959"/>
                </a:solidFill>
                <a:latin typeface="Calibri" panose="020F0502020204030204" pitchFamily="34" charset="0"/>
              </a:rPr>
              <a:t> for services.</a:t>
            </a:r>
          </a:p>
          <a:p>
            <a:pPr lvl="2"/>
            <a:r>
              <a:rPr lang="en-US">
                <a:solidFill>
                  <a:srgbClr val="595959"/>
                </a:solidFill>
                <a:latin typeface="Calibri" panose="020F0502020204030204" pitchFamily="34" charset="0"/>
              </a:rPr>
              <a:t>This date may be </a:t>
            </a:r>
            <a:r>
              <a:rPr lang="en-US" b="1">
                <a:solidFill>
                  <a:srgbClr val="595959"/>
                </a:solidFill>
                <a:latin typeface="Calibri" panose="020F0502020204030204" pitchFamily="34" charset="0"/>
              </a:rPr>
              <a:t>outside</a:t>
            </a:r>
            <a:r>
              <a:rPr lang="en-US">
                <a:solidFill>
                  <a:srgbClr val="595959"/>
                </a:solidFill>
                <a:latin typeface="Calibri" panose="020F0502020204030204" pitchFamily="34" charset="0"/>
              </a:rPr>
              <a:t> of the </a:t>
            </a:r>
            <a:r>
              <a:rPr lang="en-US" b="1">
                <a:solidFill>
                  <a:srgbClr val="595959"/>
                </a:solidFill>
                <a:latin typeface="Calibri" panose="020F0502020204030204" pitchFamily="34" charset="0"/>
              </a:rPr>
              <a:t>current school year</a:t>
            </a:r>
            <a:r>
              <a:rPr lang="en-US">
                <a:solidFill>
                  <a:srgbClr val="595959"/>
                </a:solidFill>
                <a:latin typeface="Calibri" panose="020F0502020204030204" pitchFamily="34" charset="0"/>
              </a:rPr>
              <a:t>.</a:t>
            </a:r>
          </a:p>
          <a:p>
            <a:pPr lvl="2"/>
            <a:r>
              <a:rPr lang="en-US">
                <a:solidFill>
                  <a:srgbClr val="595959"/>
                </a:solidFill>
                <a:latin typeface="Calibri" panose="020F0502020204030204" pitchFamily="34" charset="0"/>
              </a:rPr>
              <a:t>Typically, this is when the ARD committee identifies a student as being deaf or hard of hearing and it is </a:t>
            </a:r>
            <a:r>
              <a:rPr lang="en-US" b="1">
                <a:solidFill>
                  <a:srgbClr val="595959"/>
                </a:solidFill>
                <a:latin typeface="Calibri" panose="020F0502020204030204" pitchFamily="34" charset="0"/>
              </a:rPr>
              <a:t>recorded</a:t>
            </a:r>
            <a:r>
              <a:rPr lang="en-US">
                <a:solidFill>
                  <a:srgbClr val="595959"/>
                </a:solidFill>
                <a:latin typeface="Calibri" panose="020F0502020204030204" pitchFamily="34" charset="0"/>
              </a:rPr>
              <a:t> in their </a:t>
            </a:r>
            <a:r>
              <a:rPr lang="en-US" b="1">
                <a:solidFill>
                  <a:srgbClr val="595959"/>
                </a:solidFill>
                <a:latin typeface="Calibri" panose="020F0502020204030204" pitchFamily="34" charset="0"/>
              </a:rPr>
              <a:t>IEP</a:t>
            </a:r>
            <a:r>
              <a:rPr lang="en-US">
                <a:solidFill>
                  <a:srgbClr val="595959"/>
                </a:solidFill>
                <a:latin typeface="Calibri" panose="020F0502020204030204" pitchFamily="34" charset="0"/>
              </a:rPr>
              <a:t>.</a:t>
            </a:r>
          </a:p>
          <a:p>
            <a:pPr lvl="2"/>
            <a:r>
              <a:rPr lang="en-US">
                <a:cs typeface="Calibri"/>
              </a:rPr>
              <a:t>This data element is only collected for the SELA data collection and shall only be reported with the following two </a:t>
            </a:r>
            <a:r>
              <a:rPr lang="en-US" b="1">
                <a:cs typeface="Calibri"/>
              </a:rPr>
              <a:t>DISABILITY</a:t>
            </a:r>
            <a:r>
              <a:rPr lang="en-US">
                <a:cs typeface="Calibri"/>
              </a:rPr>
              <a:t> codes:</a:t>
            </a:r>
          </a:p>
          <a:p>
            <a:pPr lvl="3"/>
            <a:r>
              <a:rPr lang="en-US">
                <a:cs typeface="Calibri"/>
              </a:rPr>
              <a:t>Hearing/Auditory Impairment (Auditory Impairment)</a:t>
            </a:r>
          </a:p>
          <a:p>
            <a:pPr lvl="3"/>
            <a:r>
              <a:rPr lang="en-US">
                <a:cs typeface="Calibri"/>
              </a:rPr>
              <a:t>Deaf-Blindness (Deaf-Blind)</a:t>
            </a:r>
          </a:p>
          <a:p>
            <a:pPr lvl="3"/>
            <a:endParaRPr lang="en-US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lvl="2"/>
            <a:endParaRPr lang="en-US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lvl="1"/>
            <a:endParaRPr lang="en-US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marL="914400" lvl="1"/>
            <a:endParaRPr lang="en-US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070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2021-2022: REMINDERS 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841" y="1253330"/>
            <a:ext cx="9228159" cy="5213971"/>
          </a:xfrm>
        </p:spPr>
        <p:txBody>
          <a:bodyPr/>
          <a:lstStyle/>
          <a:p>
            <a:r>
              <a:rPr lang="en-US"/>
              <a:t>Codes ‘Rubric’ (04) and ‘Other’ (05) from the TOOL-ASSESSMENT-CODE table (DC162) are still active for the 2021-2022 SELA data collection. </a:t>
            </a:r>
          </a:p>
          <a:p>
            <a:endParaRPr lang="en-US"/>
          </a:p>
          <a:p>
            <a:pPr lvl="1"/>
            <a:r>
              <a:rPr lang="en-US"/>
              <a:t>These are considered </a:t>
            </a:r>
            <a:r>
              <a:rPr lang="en-US" b="1"/>
              <a:t>informal</a:t>
            </a:r>
            <a:r>
              <a:rPr lang="en-US"/>
              <a:t> assessments and </a:t>
            </a:r>
            <a:r>
              <a:rPr lang="en-US" b="1"/>
              <a:t>should NOT be reported </a:t>
            </a:r>
            <a:r>
              <a:rPr lang="en-US"/>
              <a:t>in the SELA data collection for 2021-2022. </a:t>
            </a:r>
          </a:p>
          <a:p>
            <a:pPr lvl="1"/>
            <a:endParaRPr lang="en-US"/>
          </a:p>
          <a:p>
            <a:pPr lvl="1"/>
            <a:r>
              <a:rPr lang="en-US"/>
              <a:t>TEA will be monitoring the submission and reaching out to ESCs who have LEAs reporting these values.</a:t>
            </a:r>
          </a:p>
          <a:p>
            <a:pPr lvl="1"/>
            <a:endParaRPr lang="en-US"/>
          </a:p>
          <a:p>
            <a:pPr lvl="1"/>
            <a:r>
              <a:rPr lang="en-US"/>
              <a:t>These two codes will be removed from the DC162 code table in the 2022-2023 data standards.</a:t>
            </a:r>
          </a:p>
          <a:p>
            <a:pPr lvl="1"/>
            <a:endParaRPr lang="en-US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lvl="2"/>
            <a:endParaRPr lang="en-US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lvl="1"/>
            <a:endParaRPr lang="en-US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marL="914400" lvl="1"/>
            <a:endParaRPr lang="en-US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593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CURRENT KNOWN ISSUES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841" y="1253330"/>
            <a:ext cx="9435977" cy="5213971"/>
          </a:xfrm>
        </p:spPr>
        <p:txBody>
          <a:bodyPr/>
          <a:lstStyle/>
          <a:p>
            <a:r>
              <a:rPr lang="en-US"/>
              <a:t>Report </a:t>
            </a:r>
            <a:r>
              <a:rPr lang="en-US" b="1"/>
              <a:t>SEL0-100-001</a:t>
            </a:r>
            <a:r>
              <a:rPr lang="en-US"/>
              <a:t> is including inactive campuses when the *All Campuses parameter option is selected. </a:t>
            </a:r>
          </a:p>
          <a:p>
            <a:pPr marL="0" indent="0">
              <a:buNone/>
            </a:pPr>
            <a:endParaRPr lang="en-US"/>
          </a:p>
          <a:p>
            <a:pPr lvl="1"/>
            <a:r>
              <a:rPr lang="en-US"/>
              <a:t>Users can either disregard these campuses on the report or run the report with only certain campuses selected in the parameters.</a:t>
            </a:r>
          </a:p>
          <a:p>
            <a:pPr marL="457200" lvl="1" indent="0">
              <a:buNone/>
            </a:pPr>
            <a:endParaRPr lang="en-US"/>
          </a:p>
          <a:p>
            <a:pPr lvl="1"/>
            <a:r>
              <a:rPr lang="en-US"/>
              <a:t>This issue is tentatively scheduled to be fixed in the </a:t>
            </a:r>
            <a:r>
              <a:rPr lang="en-US" b="1"/>
              <a:t>May 6, 2022</a:t>
            </a:r>
            <a:r>
              <a:rPr lang="en-US"/>
              <a:t>, software release.</a:t>
            </a:r>
            <a:br>
              <a:rPr lang="en-US" sz="1800" b="0" i="0">
                <a:solidFill>
                  <a:srgbClr val="404E54"/>
                </a:solidFill>
                <a:effectLst/>
                <a:latin typeface="SourceSansPro-Regular"/>
              </a:rPr>
            </a:br>
            <a:endParaRPr lang="en-US" sz="1800" b="0" i="0">
              <a:solidFill>
                <a:srgbClr val="404E54"/>
              </a:solidFill>
              <a:effectLst/>
              <a:latin typeface="SourceSansPro-Regular"/>
            </a:endParaRPr>
          </a:p>
          <a:p>
            <a:pPr marL="914400" lvl="1"/>
            <a:endParaRPr lang="en-US" sz="2200" b="0" i="0">
              <a:solidFill>
                <a:srgbClr val="404E54"/>
              </a:solidFill>
              <a:effectLst/>
              <a:latin typeface="SourceSans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60559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6D7D8-C88A-4EF9-BA6D-69C1C75BD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0819" y="5292648"/>
            <a:ext cx="5507665" cy="972941"/>
          </a:xfrm>
        </p:spPr>
        <p:txBody>
          <a:bodyPr/>
          <a:lstStyle/>
          <a:p>
            <a:r>
              <a:rPr lang="en-US">
                <a:cs typeface="Calibri"/>
              </a:rPr>
              <a:t>2022-2023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8883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E4C68E97640479F3D791B3E26A918" ma:contentTypeVersion="9" ma:contentTypeDescription="Create a new document." ma:contentTypeScope="" ma:versionID="e6b2f02822055de33514714c5681e253">
  <xsd:schema xmlns:xsd="http://www.w3.org/2001/XMLSchema" xmlns:xs="http://www.w3.org/2001/XMLSchema" xmlns:p="http://schemas.microsoft.com/office/2006/metadata/properties" xmlns:ns2="963efe96-9f3c-464d-8c8b-c76864a22ed0" xmlns:ns3="533e3360-6378-4210-ada2-16ccdb17d2cd" targetNamespace="http://schemas.microsoft.com/office/2006/metadata/properties" ma:root="true" ma:fieldsID="c39b5a19f8d5a3b3f970603ec1ec5742" ns2:_="" ns3:_="">
    <xsd:import namespace="963efe96-9f3c-464d-8c8b-c76864a22ed0"/>
    <xsd:import namespace="533e3360-6378-4210-ada2-16ccdb17d2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efe96-9f3c-464d-8c8b-c76864a22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e3360-6378-4210-ada2-16ccdb17d2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9692CD-7339-4E15-8B85-65EB8EAE7D52}">
  <ds:schemaRefs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963efe96-9f3c-464d-8c8b-c76864a22ed0"/>
    <ds:schemaRef ds:uri="http://schemas.openxmlformats.org/package/2006/metadata/core-properties"/>
    <ds:schemaRef ds:uri="533e3360-6378-4210-ada2-16ccdb17d2c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3219455-F97F-4FD9-B0C3-65A2A212FA4B}">
  <ds:schemaRefs>
    <ds:schemaRef ds:uri="533e3360-6378-4210-ada2-16ccdb17d2cd"/>
    <ds:schemaRef ds:uri="963efe96-9f3c-464d-8c8b-c76864a22e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438415F-CA52-4AC6-B74C-FE95CEB90D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TEA_Presentation_Template_Light_option</Template>
  <TotalTime>0</TotalTime>
  <Words>976</Words>
  <Application>Microsoft Office PowerPoint</Application>
  <PresentationFormat>Widescreen</PresentationFormat>
  <Paragraphs>131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Courier New</vt:lpstr>
      <vt:lpstr>Segoe UI</vt:lpstr>
      <vt:lpstr>SourceSansPro-Regular</vt:lpstr>
      <vt:lpstr>Wingdings</vt:lpstr>
      <vt:lpstr>2_Office Theme</vt:lpstr>
      <vt:lpstr>Special Education Language Acquisition (SELA)</vt:lpstr>
      <vt:lpstr>PLEASE NOTE:</vt:lpstr>
      <vt:lpstr>AGENDA</vt:lpstr>
      <vt:lpstr>2021-2022: SUBMISSION UPDATES</vt:lpstr>
      <vt:lpstr>2021-2022: REMINDERS </vt:lpstr>
      <vt:lpstr>2021-2022: REMINDERS </vt:lpstr>
      <vt:lpstr>2021-2022: REMINDERS </vt:lpstr>
      <vt:lpstr>CURRENT KNOWN ISSUES</vt:lpstr>
      <vt:lpstr>2022-2023</vt:lpstr>
      <vt:lpstr>2022-2023: APPLICATION UPDATES</vt:lpstr>
      <vt:lpstr>2022-2023 DATA ELEMENT UPDATES</vt:lpstr>
      <vt:lpstr>2022-2023 REPORT UPDATES</vt:lpstr>
      <vt:lpstr>2022-2023 BUSINESS RULES UPDATES</vt:lpstr>
      <vt:lpstr>2022-2023: CODE TABLE UPDATES</vt:lpstr>
      <vt:lpstr>2022-2023 TIMELINE</vt:lpstr>
      <vt:lpstr>FREQUENTLY ASKED QUESTIONS</vt:lpstr>
      <vt:lpstr>FREQUENTLY ASKED QUESTIONS</vt:lpstr>
      <vt:lpstr>FREQUENTLY ASKED QUESTIONS</vt:lpstr>
      <vt:lpstr>FREQUENTLY ASKED QUESTIONS</vt:lpstr>
      <vt:lpstr>TECHNICAL RESOURCES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Spring Training Slides</dc:title>
  <dc:creator>Ulrich, Melanie</dc:creator>
  <cp:lastModifiedBy>Sharp, Stephanie</cp:lastModifiedBy>
  <cp:revision>2</cp:revision>
  <dcterms:created xsi:type="dcterms:W3CDTF">2020-11-05T16:39:19Z</dcterms:created>
  <dcterms:modified xsi:type="dcterms:W3CDTF">2022-02-28T21:43:41Z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0x010100E7BE4C68E97640479F3D791B3E26A918</vt:lpwstr>
  </property>
</Properties>
</file>