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38"/>
  </p:notesMasterIdLst>
  <p:sldIdLst>
    <p:sldId id="258" r:id="rId5"/>
    <p:sldId id="287" r:id="rId6"/>
    <p:sldId id="399" r:id="rId7"/>
    <p:sldId id="430" r:id="rId8"/>
    <p:sldId id="459" r:id="rId9"/>
    <p:sldId id="431" r:id="rId10"/>
    <p:sldId id="429" r:id="rId11"/>
    <p:sldId id="286" r:id="rId12"/>
    <p:sldId id="457" r:id="rId13"/>
    <p:sldId id="420" r:id="rId14"/>
    <p:sldId id="470" r:id="rId15"/>
    <p:sldId id="471" r:id="rId16"/>
    <p:sldId id="423" r:id="rId17"/>
    <p:sldId id="454" r:id="rId18"/>
    <p:sldId id="461" r:id="rId19"/>
    <p:sldId id="455" r:id="rId20"/>
    <p:sldId id="456" r:id="rId21"/>
    <p:sldId id="426" r:id="rId22"/>
    <p:sldId id="472" r:id="rId23"/>
    <p:sldId id="464" r:id="rId24"/>
    <p:sldId id="476" r:id="rId25"/>
    <p:sldId id="477" r:id="rId26"/>
    <p:sldId id="465" r:id="rId27"/>
    <p:sldId id="468" r:id="rId28"/>
    <p:sldId id="466" r:id="rId29"/>
    <p:sldId id="467" r:id="rId30"/>
    <p:sldId id="290" r:id="rId31"/>
    <p:sldId id="410" r:id="rId32"/>
    <p:sldId id="450" r:id="rId33"/>
    <p:sldId id="474" r:id="rId34"/>
    <p:sldId id="475" r:id="rId35"/>
    <p:sldId id="338" r:id="rId36"/>
    <p:sldId id="27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4EBD65BB-B861-01DA-6CDF-1ED07EF23F16}" name="Connor Briggs" initials="CB" userId="Connor Briggs" providerId="None"/>
  <p188:author id="{00FD78C6-F5B4-48DA-D242-CDA18768A854}" name="Johnson, Scott" initials="JS" userId="S::scott.johnson@tea.texas.gov::bec97677-f0c6-4bfb-b610-83dc740618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iggs, Connor" initials="BC" lastIdx="1" clrIdx="6">
    <p:extLst>
      <p:ext uri="{19B8F6BF-5375-455C-9EA6-DF929625EA0E}">
        <p15:presenceInfo xmlns:p15="http://schemas.microsoft.com/office/powerpoint/2012/main" userId="S::connor.briggs@tea.texas.gov::885b7513-d3fa-4947-add1-efc2b24f04bd" providerId="AD"/>
      </p:ext>
    </p:extLst>
  </p:cmAuthor>
  <p:cmAuthor id="1" name="Johnson, Scott" initials="JS" lastIdx="17" clrIdx="0">
    <p:extLst>
      <p:ext uri="{19B8F6BF-5375-455C-9EA6-DF929625EA0E}">
        <p15:presenceInfo xmlns:p15="http://schemas.microsoft.com/office/powerpoint/2012/main" userId="S::Scott.Johnson@tea.texas.gov::bec97677-f0c6-4bfb-b610-83dc74061801" providerId="AD"/>
      </p:ext>
    </p:extLst>
  </p:cmAuthor>
  <p:cmAuthor id="8" name="Polo, Beth" initials="PB" lastIdx="1" clrIdx="7">
    <p:extLst>
      <p:ext uri="{19B8F6BF-5375-455C-9EA6-DF929625EA0E}">
        <p15:presenceInfo xmlns:p15="http://schemas.microsoft.com/office/powerpoint/2012/main" userId="S::Beth.Polo@tea.texas.gov::217503ae-afe6-4379-9001-e6919c8c2fa0"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anson, Terri" initials="HT" lastIdx="2" clrIdx="8">
    <p:extLst>
      <p:ext uri="{19B8F6BF-5375-455C-9EA6-DF929625EA0E}">
        <p15:presenceInfo xmlns:p15="http://schemas.microsoft.com/office/powerpoint/2012/main" userId="S::Terri.Hanson@tea.texas.gov::a02fd813-d4f3-43fd-83dd-7393041517de" providerId="AD"/>
      </p:ext>
    </p:extLst>
  </p:cmAuthor>
  <p:cmAuthor id="3" name="Simons, Leanne" initials="SL" lastIdx="14"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2"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27" clrIdx="4">
    <p:extLst>
      <p:ext uri="{19B8F6BF-5375-455C-9EA6-DF929625EA0E}">
        <p15:presenceInfo xmlns:p15="http://schemas.microsoft.com/office/powerpoint/2012/main" userId="Connor Briggs" providerId="None"/>
      </p:ext>
    </p:extLst>
  </p:cmAuthor>
  <p:cmAuthor id="6" name="Sharp, Stephanie" initials="SS" lastIdx="3" clrIdx="5">
    <p:extLst>
      <p:ext uri="{19B8F6BF-5375-455C-9EA6-DF929625EA0E}">
        <p15:presenceInfo xmlns:p15="http://schemas.microsoft.com/office/powerpoint/2012/main" userId="S::Stephanie.Sharp@tea.texas.gov::4b7f997e-11e2-446b-b7b6-32dc105769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9028B-30CC-47E2-A64E-910B58FBAE06}" v="2" dt="2022-08-02T15:00:00.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ggs, Connor" userId="S::connor.briggs@tea.texas.gov::885b7513-d3fa-4947-add1-efc2b24f04bd" providerId="AD" clId="Web-{6751EA4B-79D2-8738-0034-029C3B83E2E2}"/>
    <pc:docChg chg="mod">
      <pc:chgData name="Briggs, Connor" userId="S::connor.briggs@tea.texas.gov::885b7513-d3fa-4947-add1-efc2b24f04bd" providerId="AD" clId="Web-{6751EA4B-79D2-8738-0034-029C3B83E2E2}" dt="2022-07-20T15:33:04.062" v="1"/>
      <pc:docMkLst>
        <pc:docMk/>
      </pc:docMkLst>
      <pc:sldChg chg="modCm">
        <pc:chgData name="Briggs, Connor" userId="S::connor.briggs@tea.texas.gov::885b7513-d3fa-4947-add1-efc2b24f04bd" providerId="AD" clId="Web-{6751EA4B-79D2-8738-0034-029C3B83E2E2}" dt="2022-07-20T15:33:04.062" v="1"/>
        <pc:sldMkLst>
          <pc:docMk/>
          <pc:sldMk cId="3152722141" sldId="472"/>
        </pc:sldMkLst>
      </pc:sldChg>
    </pc:docChg>
  </pc:docChgLst>
  <pc:docChgLst>
    <pc:chgData name="Briggs, Connor" userId="885b7513-d3fa-4947-add1-efc2b24f04bd" providerId="ADAL" clId="{A549028B-30CC-47E2-A64E-910B58FBAE06}"/>
    <pc:docChg chg="undo custSel modSld">
      <pc:chgData name="Briggs, Connor" userId="885b7513-d3fa-4947-add1-efc2b24f04bd" providerId="ADAL" clId="{A549028B-30CC-47E2-A64E-910B58FBAE06}" dt="2022-08-02T15:00:16.416" v="25" actId="20577"/>
      <pc:docMkLst>
        <pc:docMk/>
      </pc:docMkLst>
      <pc:sldChg chg="modSp mod">
        <pc:chgData name="Briggs, Connor" userId="885b7513-d3fa-4947-add1-efc2b24f04bd" providerId="ADAL" clId="{A549028B-30CC-47E2-A64E-910B58FBAE06}" dt="2022-08-02T15:00:16.416" v="25" actId="20577"/>
        <pc:sldMkLst>
          <pc:docMk/>
          <pc:sldMk cId="149976220" sldId="338"/>
        </pc:sldMkLst>
        <pc:spChg chg="mod">
          <ac:chgData name="Briggs, Connor" userId="885b7513-d3fa-4947-add1-efc2b24f04bd" providerId="ADAL" clId="{A549028B-30CC-47E2-A64E-910B58FBAE06}" dt="2022-08-02T15:00:16.416" v="25" actId="20577"/>
          <ac:spMkLst>
            <pc:docMk/>
            <pc:sldMk cId="149976220" sldId="338"/>
            <ac:spMk id="4" creationId="{3F6CE2FE-F02B-461B-8C8F-E1DFA26F0ED4}"/>
          </ac:spMkLst>
        </pc:spChg>
      </pc:sldChg>
      <pc:sldChg chg="modSp mod">
        <pc:chgData name="Briggs, Connor" userId="885b7513-d3fa-4947-add1-efc2b24f04bd" providerId="ADAL" clId="{A549028B-30CC-47E2-A64E-910B58FBAE06}" dt="2022-08-02T14:58:51.328" v="3" actId="20577"/>
        <pc:sldMkLst>
          <pc:docMk/>
          <pc:sldMk cId="3319690041" sldId="459"/>
        </pc:sldMkLst>
        <pc:spChg chg="mod">
          <ac:chgData name="Briggs, Connor" userId="885b7513-d3fa-4947-add1-efc2b24f04bd" providerId="ADAL" clId="{A549028B-30CC-47E2-A64E-910B58FBAE06}" dt="2022-08-02T14:58:51.328" v="3" actId="20577"/>
          <ac:spMkLst>
            <pc:docMk/>
            <pc:sldMk cId="3319690041" sldId="459"/>
            <ac:spMk id="4" creationId="{3F6CE2FE-F02B-461B-8C8F-E1DFA26F0ED4}"/>
          </ac:spMkLst>
        </pc:spChg>
      </pc:sldChg>
    </pc:docChg>
  </pc:docChgLst>
  <pc:docChgLst>
    <pc:chgData name="Hanson, Terri" userId="a02fd813-d4f3-43fd-83dd-7393041517de" providerId="ADAL" clId="{F04F3D41-C285-4714-A7DA-236526043C1A}"/>
    <pc:docChg chg="">
      <pc:chgData name="Hanson, Terri" userId="a02fd813-d4f3-43fd-83dd-7393041517de" providerId="ADAL" clId="{F04F3D41-C285-4714-A7DA-236526043C1A}" dt="2022-07-25T19:09:16.868" v="2"/>
      <pc:docMkLst>
        <pc:docMk/>
      </pc:docMkLst>
      <pc:sldChg chg="addCm modCm">
        <pc:chgData name="Hanson, Terri" userId="a02fd813-d4f3-43fd-83dd-7393041517de" providerId="ADAL" clId="{F04F3D41-C285-4714-A7DA-236526043C1A}" dt="2022-07-22T19:05:18.931" v="1"/>
        <pc:sldMkLst>
          <pc:docMk/>
          <pc:sldMk cId="277645910" sldId="464"/>
        </pc:sldMkLst>
      </pc:sldChg>
      <pc:sldChg chg="modCm">
        <pc:chgData name="Hanson, Terri" userId="a02fd813-d4f3-43fd-83dd-7393041517de" providerId="ADAL" clId="{F04F3D41-C285-4714-A7DA-236526043C1A}" dt="2022-07-25T19:09:16.868" v="2"/>
        <pc:sldMkLst>
          <pc:docMk/>
          <pc:sldMk cId="2044179332" sldId="473"/>
        </pc:sldMkLst>
      </pc:sldChg>
    </pc:docChg>
  </pc:docChgLst>
  <pc:docChgLst>
    <pc:chgData name="Sharp, Stephanie" userId="4b7f997e-11e2-446b-b7b6-32dc105769b7" providerId="ADAL" clId="{F4512666-C10E-420A-854F-891DFC19CB3A}"/>
    <pc:docChg chg="">
      <pc:chgData name="Sharp, Stephanie" userId="4b7f997e-11e2-446b-b7b6-32dc105769b7" providerId="ADAL" clId="{F4512666-C10E-420A-854F-891DFC19CB3A}" dt="2022-07-26T13:42:54.102" v="25"/>
      <pc:docMkLst>
        <pc:docMk/>
      </pc:docMkLst>
      <pc:sldChg chg="delCm">
        <pc:chgData name="Sharp, Stephanie" userId="4b7f997e-11e2-446b-b7b6-32dc105769b7" providerId="ADAL" clId="{F4512666-C10E-420A-854F-891DFC19CB3A}" dt="2022-07-26T13:42:12.064" v="2"/>
        <pc:sldMkLst>
          <pc:docMk/>
          <pc:sldMk cId="367918000" sldId="258"/>
        </pc:sldMkLst>
      </pc:sldChg>
      <pc:sldChg chg="delCm">
        <pc:chgData name="Sharp, Stephanie" userId="4b7f997e-11e2-446b-b7b6-32dc105769b7" providerId="ADAL" clId="{F4512666-C10E-420A-854F-891DFC19CB3A}" dt="2022-07-26T13:42:23.492" v="10"/>
        <pc:sldMkLst>
          <pc:docMk/>
          <pc:sldMk cId="1987078512" sldId="286"/>
        </pc:sldMkLst>
      </pc:sldChg>
      <pc:sldChg chg="delCm">
        <pc:chgData name="Sharp, Stephanie" userId="4b7f997e-11e2-446b-b7b6-32dc105769b7" providerId="ADAL" clId="{F4512666-C10E-420A-854F-891DFC19CB3A}" dt="2022-07-26T13:42:15.307" v="4"/>
        <pc:sldMkLst>
          <pc:docMk/>
          <pc:sldMk cId="713327329" sldId="287"/>
        </pc:sldMkLst>
      </pc:sldChg>
      <pc:sldChg chg="delCm">
        <pc:chgData name="Sharp, Stephanie" userId="4b7f997e-11e2-446b-b7b6-32dc105769b7" providerId="ADAL" clId="{F4512666-C10E-420A-854F-891DFC19CB3A}" dt="2022-07-26T13:42:18.393" v="6"/>
        <pc:sldMkLst>
          <pc:docMk/>
          <pc:sldMk cId="2590915124" sldId="399"/>
        </pc:sldMkLst>
      </pc:sldChg>
      <pc:sldChg chg="delCm">
        <pc:chgData name="Sharp, Stephanie" userId="4b7f997e-11e2-446b-b7b6-32dc105769b7" providerId="ADAL" clId="{F4512666-C10E-420A-854F-891DFC19CB3A}" dt="2022-07-26T13:42:51.413" v="23"/>
        <pc:sldMkLst>
          <pc:docMk/>
          <pc:sldMk cId="4247942262" sldId="410"/>
        </pc:sldMkLst>
      </pc:sldChg>
      <pc:sldChg chg="delCm">
        <pc:chgData name="Sharp, Stephanie" userId="4b7f997e-11e2-446b-b7b6-32dc105769b7" providerId="ADAL" clId="{F4512666-C10E-420A-854F-891DFC19CB3A}" dt="2022-07-26T13:42:26.222" v="12"/>
        <pc:sldMkLst>
          <pc:docMk/>
          <pc:sldMk cId="766833027" sldId="420"/>
        </pc:sldMkLst>
      </pc:sldChg>
      <pc:sldChg chg="delCm">
        <pc:chgData name="Sharp, Stephanie" userId="4b7f997e-11e2-446b-b7b6-32dc105769b7" providerId="ADAL" clId="{F4512666-C10E-420A-854F-891DFC19CB3A}" dt="2022-07-26T13:42:27.532" v="13"/>
        <pc:sldMkLst>
          <pc:docMk/>
          <pc:sldMk cId="951865920" sldId="423"/>
        </pc:sldMkLst>
      </pc:sldChg>
      <pc:sldChg chg="delCm">
        <pc:chgData name="Sharp, Stephanie" userId="4b7f997e-11e2-446b-b7b6-32dc105769b7" providerId="ADAL" clId="{F4512666-C10E-420A-854F-891DFC19CB3A}" dt="2022-07-26T13:42:38.764" v="18"/>
        <pc:sldMkLst>
          <pc:docMk/>
          <pc:sldMk cId="1446155218" sldId="426"/>
        </pc:sldMkLst>
      </pc:sldChg>
      <pc:sldChg chg="delCm">
        <pc:chgData name="Sharp, Stephanie" userId="4b7f997e-11e2-446b-b7b6-32dc105769b7" providerId="ADAL" clId="{F4512666-C10E-420A-854F-891DFC19CB3A}" dt="2022-07-26T13:42:22.278" v="9"/>
        <pc:sldMkLst>
          <pc:docMk/>
          <pc:sldMk cId="2775629790" sldId="429"/>
        </pc:sldMkLst>
      </pc:sldChg>
      <pc:sldChg chg="delCm">
        <pc:chgData name="Sharp, Stephanie" userId="4b7f997e-11e2-446b-b7b6-32dc105769b7" providerId="ADAL" clId="{F4512666-C10E-420A-854F-891DFC19CB3A}" dt="2022-07-26T13:42:19.665" v="7"/>
        <pc:sldMkLst>
          <pc:docMk/>
          <pc:sldMk cId="101772985" sldId="430"/>
        </pc:sldMkLst>
      </pc:sldChg>
      <pc:sldChg chg="delCm">
        <pc:chgData name="Sharp, Stephanie" userId="4b7f997e-11e2-446b-b7b6-32dc105769b7" providerId="ADAL" clId="{F4512666-C10E-420A-854F-891DFC19CB3A}" dt="2022-07-26T13:42:52.941" v="24"/>
        <pc:sldMkLst>
          <pc:docMk/>
          <pc:sldMk cId="2217752003" sldId="450"/>
        </pc:sldMkLst>
      </pc:sldChg>
      <pc:sldChg chg="delCm">
        <pc:chgData name="Sharp, Stephanie" userId="4b7f997e-11e2-446b-b7b6-32dc105769b7" providerId="ADAL" clId="{F4512666-C10E-420A-854F-891DFC19CB3A}" dt="2022-07-26T13:42:29.702" v="14"/>
        <pc:sldMkLst>
          <pc:docMk/>
          <pc:sldMk cId="487211911" sldId="454"/>
        </pc:sldMkLst>
      </pc:sldChg>
      <pc:sldChg chg="delCm">
        <pc:chgData name="Sharp, Stephanie" userId="4b7f997e-11e2-446b-b7b6-32dc105769b7" providerId="ADAL" clId="{F4512666-C10E-420A-854F-891DFC19CB3A}" dt="2022-07-26T13:42:35.246" v="16"/>
        <pc:sldMkLst>
          <pc:docMk/>
          <pc:sldMk cId="4192669712" sldId="455"/>
        </pc:sldMkLst>
      </pc:sldChg>
      <pc:sldChg chg="delCm">
        <pc:chgData name="Sharp, Stephanie" userId="4b7f997e-11e2-446b-b7b6-32dc105769b7" providerId="ADAL" clId="{F4512666-C10E-420A-854F-891DFC19CB3A}" dt="2022-07-26T13:42:36.790" v="17"/>
        <pc:sldMkLst>
          <pc:docMk/>
          <pc:sldMk cId="754207736" sldId="456"/>
        </pc:sldMkLst>
      </pc:sldChg>
      <pc:sldChg chg="delCm">
        <pc:chgData name="Sharp, Stephanie" userId="4b7f997e-11e2-446b-b7b6-32dc105769b7" providerId="ADAL" clId="{F4512666-C10E-420A-854F-891DFC19CB3A}" dt="2022-07-26T13:42:24.817" v="11"/>
        <pc:sldMkLst>
          <pc:docMk/>
          <pc:sldMk cId="1173913413" sldId="457"/>
        </pc:sldMkLst>
      </pc:sldChg>
      <pc:sldChg chg="delCm">
        <pc:chgData name="Sharp, Stephanie" userId="4b7f997e-11e2-446b-b7b6-32dc105769b7" providerId="ADAL" clId="{F4512666-C10E-420A-854F-891DFC19CB3A}" dt="2022-07-26T13:42:20.915" v="8"/>
        <pc:sldMkLst>
          <pc:docMk/>
          <pc:sldMk cId="3319690041" sldId="459"/>
        </pc:sldMkLst>
      </pc:sldChg>
      <pc:sldChg chg="delCm">
        <pc:chgData name="Sharp, Stephanie" userId="4b7f997e-11e2-446b-b7b6-32dc105769b7" providerId="ADAL" clId="{F4512666-C10E-420A-854F-891DFC19CB3A}" dt="2022-07-26T13:42:48.959" v="22"/>
        <pc:sldMkLst>
          <pc:docMk/>
          <pc:sldMk cId="277645910" sldId="464"/>
        </pc:sldMkLst>
      </pc:sldChg>
      <pc:sldChg chg="delCm">
        <pc:chgData name="Sharp, Stephanie" userId="4b7f997e-11e2-446b-b7b6-32dc105769b7" providerId="ADAL" clId="{F4512666-C10E-420A-854F-891DFC19CB3A}" dt="2022-07-26T13:42:41.368" v="20"/>
        <pc:sldMkLst>
          <pc:docMk/>
          <pc:sldMk cId="3152722141" sldId="472"/>
        </pc:sldMkLst>
      </pc:sldChg>
      <pc:sldChg chg="delCm">
        <pc:chgData name="Sharp, Stephanie" userId="4b7f997e-11e2-446b-b7b6-32dc105769b7" providerId="ADAL" clId="{F4512666-C10E-420A-854F-891DFC19CB3A}" dt="2022-07-26T13:42:54.102" v="25"/>
        <pc:sldMkLst>
          <pc:docMk/>
          <pc:sldMk cId="3878851819" sldId="474"/>
        </pc:sldMkLst>
      </pc:sldChg>
      <pc:sldChg chg="delCm">
        <pc:chgData name="Sharp, Stephanie" userId="4b7f997e-11e2-446b-b7b6-32dc105769b7" providerId="ADAL" clId="{F4512666-C10E-420A-854F-891DFC19CB3A}" dt="2022-07-26T13:42:33.450" v="15"/>
        <pc:sldMkLst>
          <pc:docMk/>
          <pc:sldMk cId="169744278" sldId="475"/>
        </pc:sldMkLst>
      </pc:sldChg>
    </pc:docChg>
  </pc:docChgLst>
  <pc:docChgLst>
    <pc:chgData name="Briggs, Connor" userId="S::connor.briggs@tea.texas.gov::885b7513-d3fa-4947-add1-efc2b24f04bd" providerId="AD" clId="Web-{5BB95876-FD35-5BD5-388A-827DC0BBEEEF}"/>
    <pc:docChg chg="">
      <pc:chgData name="Briggs, Connor" userId="S::connor.briggs@tea.texas.gov::885b7513-d3fa-4947-add1-efc2b24f04bd" providerId="AD" clId="Web-{5BB95876-FD35-5BD5-388A-827DC0BBEEEF}" dt="2022-07-25T19:30:50.364" v="0"/>
      <pc:docMkLst>
        <pc:docMk/>
      </pc:docMkLst>
      <pc:sldChg chg="modCm">
        <pc:chgData name="Briggs, Connor" userId="S::connor.briggs@tea.texas.gov::885b7513-d3fa-4947-add1-efc2b24f04bd" providerId="AD" clId="Web-{5BB95876-FD35-5BD5-388A-827DC0BBEEEF}" dt="2022-07-25T19:30:50.364" v="0"/>
        <pc:sldMkLst>
          <pc:docMk/>
          <pc:sldMk cId="2044179332" sldId="473"/>
        </pc:sldMkLst>
      </pc:sldChg>
    </pc:docChg>
  </pc:docChgLst>
  <pc:docChgLst>
    <pc:chgData name="Johnson, Scott" userId="S::scott.johnson@tea.texas.gov::bec97677-f0c6-4bfb-b610-83dc74061801" providerId="AD" clId="Web-{48957A7D-96A3-6853-D21A-E7EB2FB448A2}"/>
    <pc:docChg chg="modSld">
      <pc:chgData name="Johnson, Scott" userId="S::scott.johnson@tea.texas.gov::bec97677-f0c6-4bfb-b610-83dc74061801" providerId="AD" clId="Web-{48957A7D-96A3-6853-D21A-E7EB2FB448A2}" dt="2022-07-20T20:08:28.317" v="5" actId="20577"/>
      <pc:docMkLst>
        <pc:docMk/>
      </pc:docMkLst>
      <pc:sldChg chg="modSp">
        <pc:chgData name="Johnson, Scott" userId="S::scott.johnson@tea.texas.gov::bec97677-f0c6-4bfb-b610-83dc74061801" providerId="AD" clId="Web-{48957A7D-96A3-6853-D21A-E7EB2FB448A2}" dt="2022-07-20T20:08:28.317" v="5" actId="20577"/>
        <pc:sldMkLst>
          <pc:docMk/>
          <pc:sldMk cId="831019871" sldId="290"/>
        </pc:sldMkLst>
        <pc:spChg chg="mod">
          <ac:chgData name="Johnson, Scott" userId="S::scott.johnson@tea.texas.gov::bec97677-f0c6-4bfb-b610-83dc74061801" providerId="AD" clId="Web-{48957A7D-96A3-6853-D21A-E7EB2FB448A2}" dt="2022-07-20T20:08:28.317" v="5" actId="20577"/>
          <ac:spMkLst>
            <pc:docMk/>
            <pc:sldMk cId="831019871" sldId="290"/>
            <ac:spMk id="3" creationId="{06942845-BD5A-42C5-A5C4-13339DD507AB}"/>
          </ac:spMkLst>
        </pc:spChg>
      </pc:sldChg>
      <pc:sldChg chg="modSp addCm modCm">
        <pc:chgData name="Johnson, Scott" userId="S::scott.johnson@tea.texas.gov::bec97677-f0c6-4bfb-b610-83dc74061801" providerId="AD" clId="Web-{48957A7D-96A3-6853-D21A-E7EB2FB448A2}" dt="2022-07-20T20:08:05.441" v="4"/>
        <pc:sldMkLst>
          <pc:docMk/>
          <pc:sldMk cId="2044179332" sldId="473"/>
        </pc:sldMkLst>
        <pc:spChg chg="mod">
          <ac:chgData name="Johnson, Scott" userId="S::scott.johnson@tea.texas.gov::bec97677-f0c6-4bfb-b610-83dc74061801" providerId="AD" clId="Web-{48957A7D-96A3-6853-D21A-E7EB2FB448A2}" dt="2022-07-20T20:07:17.689" v="2" actId="20577"/>
          <ac:spMkLst>
            <pc:docMk/>
            <pc:sldMk cId="2044179332" sldId="473"/>
            <ac:spMk id="3" creationId="{06942845-BD5A-42C5-A5C4-13339DD507AB}"/>
          </ac:spMkLst>
        </pc:spChg>
      </pc:sldChg>
    </pc:docChg>
  </pc:docChgLst>
  <pc:docChgLst>
    <pc:chgData name="Briggs, Connor" userId="885b7513-d3fa-4947-add1-efc2b24f04bd" providerId="ADAL" clId="{7AFB0888-FCBA-4430-A667-E18AA2DFE50F}"/>
    <pc:docChg chg="undo custSel addSld delSld modSld sldOrd">
      <pc:chgData name="Briggs, Connor" userId="885b7513-d3fa-4947-add1-efc2b24f04bd" providerId="ADAL" clId="{7AFB0888-FCBA-4430-A667-E18AA2DFE50F}" dt="2022-07-19T14:31:56.993" v="12238" actId="2696"/>
      <pc:docMkLst>
        <pc:docMk/>
      </pc:docMkLst>
      <pc:sldChg chg="addCm delCm">
        <pc:chgData name="Briggs, Connor" userId="885b7513-d3fa-4947-add1-efc2b24f04bd" providerId="ADAL" clId="{7AFB0888-FCBA-4430-A667-E18AA2DFE50F}" dt="2022-07-19T14:05:27.411" v="11922"/>
        <pc:sldMkLst>
          <pc:docMk/>
          <pc:sldMk cId="367918000" sldId="258"/>
        </pc:sldMkLst>
      </pc:sldChg>
      <pc:sldChg chg="del">
        <pc:chgData name="Briggs, Connor" userId="885b7513-d3fa-4947-add1-efc2b24f04bd" providerId="ADAL" clId="{7AFB0888-FCBA-4430-A667-E18AA2DFE50F}" dt="2022-07-11T22:58:29.285" v="45" actId="47"/>
        <pc:sldMkLst>
          <pc:docMk/>
          <pc:sldMk cId="3539027699" sldId="284"/>
        </pc:sldMkLst>
      </pc:sldChg>
      <pc:sldChg chg="addCm">
        <pc:chgData name="Briggs, Connor" userId="885b7513-d3fa-4947-add1-efc2b24f04bd" providerId="ADAL" clId="{7AFB0888-FCBA-4430-A667-E18AA2DFE50F}" dt="2022-07-19T14:23:43.253" v="12204"/>
        <pc:sldMkLst>
          <pc:docMk/>
          <pc:sldMk cId="1987078512" sldId="286"/>
        </pc:sldMkLst>
      </pc:sldChg>
      <pc:sldChg chg="addCm">
        <pc:chgData name="Briggs, Connor" userId="885b7513-d3fa-4947-add1-efc2b24f04bd" providerId="ADAL" clId="{7AFB0888-FCBA-4430-A667-E18AA2DFE50F}" dt="2022-07-19T14:05:46.209" v="11923"/>
        <pc:sldMkLst>
          <pc:docMk/>
          <pc:sldMk cId="713327329" sldId="287"/>
        </pc:sldMkLst>
      </pc:sldChg>
      <pc:sldChg chg="modSp mod">
        <pc:chgData name="Briggs, Connor" userId="885b7513-d3fa-4947-add1-efc2b24f04bd" providerId="ADAL" clId="{7AFB0888-FCBA-4430-A667-E18AA2DFE50F}" dt="2022-07-14T15:56:36.070" v="9508" actId="20577"/>
        <pc:sldMkLst>
          <pc:docMk/>
          <pc:sldMk cId="149976220" sldId="338"/>
        </pc:sldMkLst>
        <pc:spChg chg="mod">
          <ac:chgData name="Briggs, Connor" userId="885b7513-d3fa-4947-add1-efc2b24f04bd" providerId="ADAL" clId="{7AFB0888-FCBA-4430-A667-E18AA2DFE50F}" dt="2022-07-14T15:56:36.070" v="9508" actId="20577"/>
          <ac:spMkLst>
            <pc:docMk/>
            <pc:sldMk cId="149976220" sldId="338"/>
            <ac:spMk id="4" creationId="{3F6CE2FE-F02B-461B-8C8F-E1DFA26F0ED4}"/>
          </ac:spMkLst>
        </pc:spChg>
      </pc:sldChg>
      <pc:sldChg chg="modSp mod">
        <pc:chgData name="Briggs, Connor" userId="885b7513-d3fa-4947-add1-efc2b24f04bd" providerId="ADAL" clId="{7AFB0888-FCBA-4430-A667-E18AA2DFE50F}" dt="2022-07-19T14:15:23.423" v="11936" actId="20577"/>
        <pc:sldMkLst>
          <pc:docMk/>
          <pc:sldMk cId="2590915124" sldId="399"/>
        </pc:sldMkLst>
        <pc:spChg chg="mod">
          <ac:chgData name="Briggs, Connor" userId="885b7513-d3fa-4947-add1-efc2b24f04bd" providerId="ADAL" clId="{7AFB0888-FCBA-4430-A667-E18AA2DFE50F}" dt="2022-07-19T14:15:23.423" v="11936" actId="20577"/>
          <ac:spMkLst>
            <pc:docMk/>
            <pc:sldMk cId="2590915124" sldId="399"/>
            <ac:spMk id="4" creationId="{9F800888-D9B6-49F1-8B90-B7E4BB43ED5B}"/>
          </ac:spMkLst>
        </pc:spChg>
      </pc:sldChg>
      <pc:sldChg chg="modSp mod">
        <pc:chgData name="Briggs, Connor" userId="885b7513-d3fa-4947-add1-efc2b24f04bd" providerId="ADAL" clId="{7AFB0888-FCBA-4430-A667-E18AA2DFE50F}" dt="2022-07-19T14:28:31.691" v="12230" actId="6549"/>
        <pc:sldMkLst>
          <pc:docMk/>
          <pc:sldMk cId="4247942262" sldId="410"/>
        </pc:sldMkLst>
        <pc:spChg chg="mod">
          <ac:chgData name="Briggs, Connor" userId="885b7513-d3fa-4947-add1-efc2b24f04bd" providerId="ADAL" clId="{7AFB0888-FCBA-4430-A667-E18AA2DFE50F}" dt="2022-07-19T14:28:31.691" v="12230" actId="6549"/>
          <ac:spMkLst>
            <pc:docMk/>
            <pc:sldMk cId="4247942262" sldId="410"/>
            <ac:spMk id="4" creationId="{3F6CE2FE-F02B-461B-8C8F-E1DFA26F0ED4}"/>
          </ac:spMkLst>
        </pc:spChg>
      </pc:sldChg>
      <pc:sldChg chg="modSp mod addCm">
        <pc:chgData name="Briggs, Connor" userId="885b7513-d3fa-4947-add1-efc2b24f04bd" providerId="ADAL" clId="{7AFB0888-FCBA-4430-A667-E18AA2DFE50F}" dt="2022-07-19T14:24:29.650" v="12206"/>
        <pc:sldMkLst>
          <pc:docMk/>
          <pc:sldMk cId="766833027" sldId="420"/>
        </pc:sldMkLst>
        <pc:spChg chg="mod">
          <ac:chgData name="Briggs, Connor" userId="885b7513-d3fa-4947-add1-efc2b24f04bd" providerId="ADAL" clId="{7AFB0888-FCBA-4430-A667-E18AA2DFE50F}" dt="2022-07-14T15:18:52.333" v="7269" actId="20577"/>
          <ac:spMkLst>
            <pc:docMk/>
            <pc:sldMk cId="766833027" sldId="420"/>
            <ac:spMk id="4" creationId="{3F6CE2FE-F02B-461B-8C8F-E1DFA26F0ED4}"/>
          </ac:spMkLst>
        </pc:spChg>
      </pc:sldChg>
      <pc:sldChg chg="addSp delSp modSp mod addCm">
        <pc:chgData name="Briggs, Connor" userId="885b7513-d3fa-4947-add1-efc2b24f04bd" providerId="ADAL" clId="{7AFB0888-FCBA-4430-A667-E18AA2DFE50F}" dt="2022-07-18T21:42:08.040" v="10374"/>
        <pc:sldMkLst>
          <pc:docMk/>
          <pc:sldMk cId="951865920" sldId="423"/>
        </pc:sldMkLst>
        <pc:spChg chg="mod">
          <ac:chgData name="Briggs, Connor" userId="885b7513-d3fa-4947-add1-efc2b24f04bd" providerId="ADAL" clId="{7AFB0888-FCBA-4430-A667-E18AA2DFE50F}" dt="2022-07-18T21:41:41.772" v="10373" actId="1076"/>
          <ac:spMkLst>
            <pc:docMk/>
            <pc:sldMk cId="951865920" sldId="423"/>
            <ac:spMk id="3" creationId="{06942845-BD5A-42C5-A5C4-13339DD507AB}"/>
          </ac:spMkLst>
        </pc:spChg>
        <pc:picChg chg="del mod">
          <ac:chgData name="Briggs, Connor" userId="885b7513-d3fa-4947-add1-efc2b24f04bd" providerId="ADAL" clId="{7AFB0888-FCBA-4430-A667-E18AA2DFE50F}" dt="2022-07-18T21:37:39.755" v="10241" actId="478"/>
          <ac:picMkLst>
            <pc:docMk/>
            <pc:sldMk cId="951865920" sldId="423"/>
            <ac:picMk id="5" creationId="{C5FF79DA-BC11-41F3-B61B-B9E61A24D67B}"/>
          </ac:picMkLst>
        </pc:picChg>
        <pc:picChg chg="add del mod">
          <ac:chgData name="Briggs, Connor" userId="885b7513-d3fa-4947-add1-efc2b24f04bd" providerId="ADAL" clId="{7AFB0888-FCBA-4430-A667-E18AA2DFE50F}" dt="2022-07-18T21:41:31.048" v="10321" actId="478"/>
          <ac:picMkLst>
            <pc:docMk/>
            <pc:sldMk cId="951865920" sldId="423"/>
            <ac:picMk id="6" creationId="{B6F54F6F-DB29-4DC5-0C0A-F92676677C58}"/>
          </ac:picMkLst>
        </pc:picChg>
        <pc:picChg chg="del mod">
          <ac:chgData name="Briggs, Connor" userId="885b7513-d3fa-4947-add1-efc2b24f04bd" providerId="ADAL" clId="{7AFB0888-FCBA-4430-A667-E18AA2DFE50F}" dt="2022-07-18T21:41:29.412" v="10320" actId="478"/>
          <ac:picMkLst>
            <pc:docMk/>
            <pc:sldMk cId="951865920" sldId="423"/>
            <ac:picMk id="7" creationId="{5FC0B3B2-78F9-448D-BA42-4DB872BAC64F}"/>
          </ac:picMkLst>
        </pc:picChg>
        <pc:picChg chg="add mod">
          <ac:chgData name="Briggs, Connor" userId="885b7513-d3fa-4947-add1-efc2b24f04bd" providerId="ADAL" clId="{7AFB0888-FCBA-4430-A667-E18AA2DFE50F}" dt="2022-07-18T21:41:40.517" v="10372" actId="1035"/>
          <ac:picMkLst>
            <pc:docMk/>
            <pc:sldMk cId="951865920" sldId="423"/>
            <ac:picMk id="9" creationId="{CC4500F7-04FC-252A-8B28-AFC19AF31A89}"/>
          </ac:picMkLst>
        </pc:picChg>
      </pc:sldChg>
      <pc:sldChg chg="addCm modCm">
        <pc:chgData name="Briggs, Connor" userId="885b7513-d3fa-4947-add1-efc2b24f04bd" providerId="ADAL" clId="{7AFB0888-FCBA-4430-A667-E18AA2DFE50F}" dt="2022-07-19T14:27:46.599" v="12214"/>
        <pc:sldMkLst>
          <pc:docMk/>
          <pc:sldMk cId="1446155218" sldId="426"/>
        </pc:sldMkLst>
      </pc:sldChg>
      <pc:sldChg chg="addCm">
        <pc:chgData name="Briggs, Connor" userId="885b7513-d3fa-4947-add1-efc2b24f04bd" providerId="ADAL" clId="{7AFB0888-FCBA-4430-A667-E18AA2DFE50F}" dt="2022-07-19T14:23:36.929" v="12203"/>
        <pc:sldMkLst>
          <pc:docMk/>
          <pc:sldMk cId="2775629790" sldId="429"/>
        </pc:sldMkLst>
      </pc:sldChg>
      <pc:sldChg chg="modSp mod addCm">
        <pc:chgData name="Briggs, Connor" userId="885b7513-d3fa-4947-add1-efc2b24f04bd" providerId="ADAL" clId="{7AFB0888-FCBA-4430-A667-E18AA2DFE50F}" dt="2022-07-18T20:22:38.361" v="9798"/>
        <pc:sldMkLst>
          <pc:docMk/>
          <pc:sldMk cId="101772985" sldId="430"/>
        </pc:sldMkLst>
        <pc:spChg chg="mod">
          <ac:chgData name="Briggs, Connor" userId="885b7513-d3fa-4947-add1-efc2b24f04bd" providerId="ADAL" clId="{7AFB0888-FCBA-4430-A667-E18AA2DFE50F}" dt="2022-07-18T20:22:20.205" v="9797" actId="20577"/>
          <ac:spMkLst>
            <pc:docMk/>
            <pc:sldMk cId="101772985" sldId="430"/>
            <ac:spMk id="4" creationId="{3F6CE2FE-F02B-461B-8C8F-E1DFA26F0ED4}"/>
          </ac:spMkLst>
        </pc:spChg>
      </pc:sldChg>
      <pc:sldChg chg="del">
        <pc:chgData name="Briggs, Connor" userId="885b7513-d3fa-4947-add1-efc2b24f04bd" providerId="ADAL" clId="{7AFB0888-FCBA-4430-A667-E18AA2DFE50F}" dt="2022-07-11T22:58:07.759" v="44" actId="47"/>
        <pc:sldMkLst>
          <pc:docMk/>
          <pc:sldMk cId="1590955997" sldId="437"/>
        </pc:sldMkLst>
      </pc:sldChg>
      <pc:sldChg chg="del">
        <pc:chgData name="Briggs, Connor" userId="885b7513-d3fa-4947-add1-efc2b24f04bd" providerId="ADAL" clId="{7AFB0888-FCBA-4430-A667-E18AA2DFE50F}" dt="2022-07-11T22:58:29.285" v="45" actId="47"/>
        <pc:sldMkLst>
          <pc:docMk/>
          <pc:sldMk cId="1662739126" sldId="438"/>
        </pc:sldMkLst>
      </pc:sldChg>
      <pc:sldChg chg="del">
        <pc:chgData name="Briggs, Connor" userId="885b7513-d3fa-4947-add1-efc2b24f04bd" providerId="ADAL" clId="{7AFB0888-FCBA-4430-A667-E18AA2DFE50F}" dt="2022-07-11T22:58:29.285" v="45" actId="47"/>
        <pc:sldMkLst>
          <pc:docMk/>
          <pc:sldMk cId="502507068" sldId="439"/>
        </pc:sldMkLst>
      </pc:sldChg>
      <pc:sldChg chg="del">
        <pc:chgData name="Briggs, Connor" userId="885b7513-d3fa-4947-add1-efc2b24f04bd" providerId="ADAL" clId="{7AFB0888-FCBA-4430-A667-E18AA2DFE50F}" dt="2022-07-11T22:58:29.285" v="45" actId="47"/>
        <pc:sldMkLst>
          <pc:docMk/>
          <pc:sldMk cId="4075026513" sldId="440"/>
        </pc:sldMkLst>
      </pc:sldChg>
      <pc:sldChg chg="del">
        <pc:chgData name="Briggs, Connor" userId="885b7513-d3fa-4947-add1-efc2b24f04bd" providerId="ADAL" clId="{7AFB0888-FCBA-4430-A667-E18AA2DFE50F}" dt="2022-07-11T22:58:29.285" v="45" actId="47"/>
        <pc:sldMkLst>
          <pc:docMk/>
          <pc:sldMk cId="2578769356" sldId="441"/>
        </pc:sldMkLst>
      </pc:sldChg>
      <pc:sldChg chg="del">
        <pc:chgData name="Briggs, Connor" userId="885b7513-d3fa-4947-add1-efc2b24f04bd" providerId="ADAL" clId="{7AFB0888-FCBA-4430-A667-E18AA2DFE50F}" dt="2022-07-11T22:58:29.285" v="45" actId="47"/>
        <pc:sldMkLst>
          <pc:docMk/>
          <pc:sldMk cId="288889739" sldId="442"/>
        </pc:sldMkLst>
      </pc:sldChg>
      <pc:sldChg chg="del">
        <pc:chgData name="Briggs, Connor" userId="885b7513-d3fa-4947-add1-efc2b24f04bd" providerId="ADAL" clId="{7AFB0888-FCBA-4430-A667-E18AA2DFE50F}" dt="2022-07-11T22:58:29.285" v="45" actId="47"/>
        <pc:sldMkLst>
          <pc:docMk/>
          <pc:sldMk cId="1528986176" sldId="443"/>
        </pc:sldMkLst>
      </pc:sldChg>
      <pc:sldChg chg="del">
        <pc:chgData name="Briggs, Connor" userId="885b7513-d3fa-4947-add1-efc2b24f04bd" providerId="ADAL" clId="{7AFB0888-FCBA-4430-A667-E18AA2DFE50F}" dt="2022-07-11T22:58:29.285" v="45" actId="47"/>
        <pc:sldMkLst>
          <pc:docMk/>
          <pc:sldMk cId="1112435216" sldId="444"/>
        </pc:sldMkLst>
      </pc:sldChg>
      <pc:sldChg chg="del">
        <pc:chgData name="Briggs, Connor" userId="885b7513-d3fa-4947-add1-efc2b24f04bd" providerId="ADAL" clId="{7AFB0888-FCBA-4430-A667-E18AA2DFE50F}" dt="2022-07-11T22:58:29.285" v="45" actId="47"/>
        <pc:sldMkLst>
          <pc:docMk/>
          <pc:sldMk cId="4011217750" sldId="445"/>
        </pc:sldMkLst>
      </pc:sldChg>
      <pc:sldChg chg="del">
        <pc:chgData name="Briggs, Connor" userId="885b7513-d3fa-4947-add1-efc2b24f04bd" providerId="ADAL" clId="{7AFB0888-FCBA-4430-A667-E18AA2DFE50F}" dt="2022-07-11T22:58:29.285" v="45" actId="47"/>
        <pc:sldMkLst>
          <pc:docMk/>
          <pc:sldMk cId="3549170334" sldId="446"/>
        </pc:sldMkLst>
      </pc:sldChg>
      <pc:sldChg chg="del">
        <pc:chgData name="Briggs, Connor" userId="885b7513-d3fa-4947-add1-efc2b24f04bd" providerId="ADAL" clId="{7AFB0888-FCBA-4430-A667-E18AA2DFE50F}" dt="2022-07-11T22:58:29.285" v="45" actId="47"/>
        <pc:sldMkLst>
          <pc:docMk/>
          <pc:sldMk cId="3608204935" sldId="447"/>
        </pc:sldMkLst>
      </pc:sldChg>
      <pc:sldChg chg="modSp mod">
        <pc:chgData name="Briggs, Connor" userId="885b7513-d3fa-4947-add1-efc2b24f04bd" providerId="ADAL" clId="{7AFB0888-FCBA-4430-A667-E18AA2DFE50F}" dt="2022-07-14T15:23:56.782" v="7988" actId="20577"/>
        <pc:sldMkLst>
          <pc:docMk/>
          <pc:sldMk cId="4136817858" sldId="448"/>
        </pc:sldMkLst>
        <pc:spChg chg="mod">
          <ac:chgData name="Briggs, Connor" userId="885b7513-d3fa-4947-add1-efc2b24f04bd" providerId="ADAL" clId="{7AFB0888-FCBA-4430-A667-E18AA2DFE50F}" dt="2022-07-14T15:23:56.782" v="7988" actId="20577"/>
          <ac:spMkLst>
            <pc:docMk/>
            <pc:sldMk cId="4136817858" sldId="448"/>
            <ac:spMk id="4" creationId="{3F6CE2FE-F02B-461B-8C8F-E1DFA26F0ED4}"/>
          </ac:spMkLst>
        </pc:spChg>
      </pc:sldChg>
      <pc:sldChg chg="modSp del mod">
        <pc:chgData name="Briggs, Connor" userId="885b7513-d3fa-4947-add1-efc2b24f04bd" providerId="ADAL" clId="{7AFB0888-FCBA-4430-A667-E18AA2DFE50F}" dt="2022-07-19T14:31:56.993" v="12238" actId="2696"/>
        <pc:sldMkLst>
          <pc:docMk/>
          <pc:sldMk cId="1243172582" sldId="449"/>
        </pc:sldMkLst>
        <pc:spChg chg="mod">
          <ac:chgData name="Briggs, Connor" userId="885b7513-d3fa-4947-add1-efc2b24f04bd" providerId="ADAL" clId="{7AFB0888-FCBA-4430-A667-E18AA2DFE50F}" dt="2022-07-14T15:58:07.937" v="9727" actId="20577"/>
          <ac:spMkLst>
            <pc:docMk/>
            <pc:sldMk cId="1243172582" sldId="449"/>
            <ac:spMk id="4" creationId="{3F6CE2FE-F02B-461B-8C8F-E1DFA26F0ED4}"/>
          </ac:spMkLst>
        </pc:spChg>
      </pc:sldChg>
      <pc:sldChg chg="addCm">
        <pc:chgData name="Briggs, Connor" userId="885b7513-d3fa-4947-add1-efc2b24f04bd" providerId="ADAL" clId="{7AFB0888-FCBA-4430-A667-E18AA2DFE50F}" dt="2022-07-18T20:22:07.292" v="9796"/>
        <pc:sldMkLst>
          <pc:docMk/>
          <pc:sldMk cId="2217752003" sldId="450"/>
        </pc:sldMkLst>
      </pc:sldChg>
      <pc:sldChg chg="modSp mod">
        <pc:chgData name="Briggs, Connor" userId="885b7513-d3fa-4947-add1-efc2b24f04bd" providerId="ADAL" clId="{7AFB0888-FCBA-4430-A667-E18AA2DFE50F}" dt="2022-07-14T14:40:48.443" v="6794" actId="20577"/>
        <pc:sldMkLst>
          <pc:docMk/>
          <pc:sldMk cId="2266725230" sldId="451"/>
        </pc:sldMkLst>
        <pc:spChg chg="mod">
          <ac:chgData name="Briggs, Connor" userId="885b7513-d3fa-4947-add1-efc2b24f04bd" providerId="ADAL" clId="{7AFB0888-FCBA-4430-A667-E18AA2DFE50F}" dt="2022-07-14T14:40:48.443" v="6794" actId="20577"/>
          <ac:spMkLst>
            <pc:docMk/>
            <pc:sldMk cId="2266725230" sldId="451"/>
            <ac:spMk id="4" creationId="{3F6CE2FE-F02B-461B-8C8F-E1DFA26F0ED4}"/>
          </ac:spMkLst>
        </pc:spChg>
      </pc:sldChg>
      <pc:sldChg chg="del">
        <pc:chgData name="Briggs, Connor" userId="885b7513-d3fa-4947-add1-efc2b24f04bd" providerId="ADAL" clId="{7AFB0888-FCBA-4430-A667-E18AA2DFE50F}" dt="2022-07-11T22:58:29.285" v="45" actId="47"/>
        <pc:sldMkLst>
          <pc:docMk/>
          <pc:sldMk cId="1391138519" sldId="452"/>
        </pc:sldMkLst>
      </pc:sldChg>
      <pc:sldChg chg="addSp delSp modSp mod addCm">
        <pc:chgData name="Briggs, Connor" userId="885b7513-d3fa-4947-add1-efc2b24f04bd" providerId="ADAL" clId="{7AFB0888-FCBA-4430-A667-E18AA2DFE50F}" dt="2022-07-19T13:38:04.892" v="10593"/>
        <pc:sldMkLst>
          <pc:docMk/>
          <pc:sldMk cId="487211911" sldId="454"/>
        </pc:sldMkLst>
        <pc:picChg chg="add del mod">
          <ac:chgData name="Briggs, Connor" userId="885b7513-d3fa-4947-add1-efc2b24f04bd" providerId="ADAL" clId="{7AFB0888-FCBA-4430-A667-E18AA2DFE50F}" dt="2022-07-19T13:37:36.470" v="10568" actId="478"/>
          <ac:picMkLst>
            <pc:docMk/>
            <pc:sldMk cId="487211911" sldId="454"/>
            <ac:picMk id="5" creationId="{87D7E142-60A9-9BB2-5B84-36A7442C7D57}"/>
          </ac:picMkLst>
        </pc:picChg>
        <pc:picChg chg="add mod">
          <ac:chgData name="Briggs, Connor" userId="885b7513-d3fa-4947-add1-efc2b24f04bd" providerId="ADAL" clId="{7AFB0888-FCBA-4430-A667-E18AA2DFE50F}" dt="2022-07-19T13:37:46.215" v="10592" actId="1036"/>
          <ac:picMkLst>
            <pc:docMk/>
            <pc:sldMk cId="487211911" sldId="454"/>
            <ac:picMk id="7" creationId="{61230AE3-215A-E91C-4E4C-D613FBC4BB17}"/>
          </ac:picMkLst>
        </pc:picChg>
        <pc:picChg chg="del">
          <ac:chgData name="Briggs, Connor" userId="885b7513-d3fa-4947-add1-efc2b24f04bd" providerId="ADAL" clId="{7AFB0888-FCBA-4430-A667-E18AA2DFE50F}" dt="2022-07-19T13:37:37.970" v="10569" actId="478"/>
          <ac:picMkLst>
            <pc:docMk/>
            <pc:sldMk cId="487211911" sldId="454"/>
            <ac:picMk id="11" creationId="{FFB5739E-7822-4C53-8304-1B42F18C9BDE}"/>
          </ac:picMkLst>
        </pc:picChg>
        <pc:picChg chg="del">
          <ac:chgData name="Briggs, Connor" userId="885b7513-d3fa-4947-add1-efc2b24f04bd" providerId="ADAL" clId="{7AFB0888-FCBA-4430-A667-E18AA2DFE50F}" dt="2022-07-19T13:36:52.942" v="10544" actId="478"/>
          <ac:picMkLst>
            <pc:docMk/>
            <pc:sldMk cId="487211911" sldId="454"/>
            <ac:picMk id="13" creationId="{2CC181FF-8F50-420E-AE2A-3BE188185481}"/>
          </ac:picMkLst>
        </pc:picChg>
      </pc:sldChg>
      <pc:sldChg chg="addSp delSp modSp mod addCm">
        <pc:chgData name="Briggs, Connor" userId="885b7513-d3fa-4947-add1-efc2b24f04bd" providerId="ADAL" clId="{7AFB0888-FCBA-4430-A667-E18AA2DFE50F}" dt="2022-07-19T13:40:26.532" v="10666"/>
        <pc:sldMkLst>
          <pc:docMk/>
          <pc:sldMk cId="4192669712" sldId="455"/>
        </pc:sldMkLst>
        <pc:picChg chg="add mod">
          <ac:chgData name="Briggs, Connor" userId="885b7513-d3fa-4947-add1-efc2b24f04bd" providerId="ADAL" clId="{7AFB0888-FCBA-4430-A667-E18AA2DFE50F}" dt="2022-07-19T13:39:11.717" v="10619" actId="1035"/>
          <ac:picMkLst>
            <pc:docMk/>
            <pc:sldMk cId="4192669712" sldId="455"/>
            <ac:picMk id="5" creationId="{F1807155-4783-3247-F135-A9B3AE0B152F}"/>
          </ac:picMkLst>
        </pc:picChg>
        <pc:picChg chg="del">
          <ac:chgData name="Briggs, Connor" userId="885b7513-d3fa-4947-add1-efc2b24f04bd" providerId="ADAL" clId="{7AFB0888-FCBA-4430-A667-E18AA2DFE50F}" dt="2022-07-19T13:38:56.890" v="10594" actId="478"/>
          <ac:picMkLst>
            <pc:docMk/>
            <pc:sldMk cId="4192669712" sldId="455"/>
            <ac:picMk id="9" creationId="{13812009-E850-411B-8975-AB8CA2F802EE}"/>
          </ac:picMkLst>
        </pc:picChg>
        <pc:picChg chg="del mod">
          <ac:chgData name="Briggs, Connor" userId="885b7513-d3fa-4947-add1-efc2b24f04bd" providerId="ADAL" clId="{7AFB0888-FCBA-4430-A667-E18AA2DFE50F}" dt="2022-07-19T13:38:58.452" v="10596" actId="478"/>
          <ac:picMkLst>
            <pc:docMk/>
            <pc:sldMk cId="4192669712" sldId="455"/>
            <ac:picMk id="13" creationId="{1CE9921F-C361-4E28-9608-E2C503E5CCB4}"/>
          </ac:picMkLst>
        </pc:picChg>
      </pc:sldChg>
      <pc:sldChg chg="addSp delSp modSp mod addCm">
        <pc:chgData name="Briggs, Connor" userId="885b7513-d3fa-4947-add1-efc2b24f04bd" providerId="ADAL" clId="{7AFB0888-FCBA-4430-A667-E18AA2DFE50F}" dt="2022-07-19T13:40:34.090" v="10667"/>
        <pc:sldMkLst>
          <pc:docMk/>
          <pc:sldMk cId="754207736" sldId="456"/>
        </pc:sldMkLst>
        <pc:picChg chg="del">
          <ac:chgData name="Briggs, Connor" userId="885b7513-d3fa-4947-add1-efc2b24f04bd" providerId="ADAL" clId="{7AFB0888-FCBA-4430-A667-E18AA2DFE50F}" dt="2022-07-19T13:39:45.786" v="10620" actId="478"/>
          <ac:picMkLst>
            <pc:docMk/>
            <pc:sldMk cId="754207736" sldId="456"/>
            <ac:picMk id="5" creationId="{E3D09C95-B65B-4DA0-861E-770B868E83CA}"/>
          </ac:picMkLst>
        </pc:picChg>
        <pc:picChg chg="add mod">
          <ac:chgData name="Briggs, Connor" userId="885b7513-d3fa-4947-add1-efc2b24f04bd" providerId="ADAL" clId="{7AFB0888-FCBA-4430-A667-E18AA2DFE50F}" dt="2022-07-19T13:40:01.549" v="10665" actId="1037"/>
          <ac:picMkLst>
            <pc:docMk/>
            <pc:sldMk cId="754207736" sldId="456"/>
            <ac:picMk id="6" creationId="{4D8E1C28-AF3B-D8CA-6D87-2DFEBF0326EC}"/>
          </ac:picMkLst>
        </pc:picChg>
        <pc:picChg chg="del mod">
          <ac:chgData name="Briggs, Connor" userId="885b7513-d3fa-4947-add1-efc2b24f04bd" providerId="ADAL" clId="{7AFB0888-FCBA-4430-A667-E18AA2DFE50F}" dt="2022-07-19T13:39:47.091" v="10622" actId="478"/>
          <ac:picMkLst>
            <pc:docMk/>
            <pc:sldMk cId="754207736" sldId="456"/>
            <ac:picMk id="9" creationId="{699A0292-1833-41EF-9AA6-EA99AD77F735}"/>
          </ac:picMkLst>
        </pc:picChg>
      </pc:sldChg>
      <pc:sldChg chg="addCm">
        <pc:chgData name="Briggs, Connor" userId="885b7513-d3fa-4947-add1-efc2b24f04bd" providerId="ADAL" clId="{7AFB0888-FCBA-4430-A667-E18AA2DFE50F}" dt="2022-07-19T14:23:50.142" v="12205"/>
        <pc:sldMkLst>
          <pc:docMk/>
          <pc:sldMk cId="1173913413" sldId="457"/>
        </pc:sldMkLst>
      </pc:sldChg>
      <pc:sldChg chg="modSp mod addCm">
        <pc:chgData name="Briggs, Connor" userId="885b7513-d3fa-4947-add1-efc2b24f04bd" providerId="ADAL" clId="{7AFB0888-FCBA-4430-A667-E18AA2DFE50F}" dt="2022-07-19T13:46:49.773" v="10928"/>
        <pc:sldMkLst>
          <pc:docMk/>
          <pc:sldMk cId="3319690041" sldId="459"/>
        </pc:sldMkLst>
        <pc:spChg chg="mod">
          <ac:chgData name="Briggs, Connor" userId="885b7513-d3fa-4947-add1-efc2b24f04bd" providerId="ADAL" clId="{7AFB0888-FCBA-4430-A667-E18AA2DFE50F}" dt="2022-07-13T20:51:47.643" v="170" actId="20577"/>
          <ac:spMkLst>
            <pc:docMk/>
            <pc:sldMk cId="3319690041" sldId="459"/>
            <ac:spMk id="4" creationId="{3F6CE2FE-F02B-461B-8C8F-E1DFA26F0ED4}"/>
          </ac:spMkLst>
        </pc:spChg>
      </pc:sldChg>
      <pc:sldChg chg="modSp add del mod ord">
        <pc:chgData name="Briggs, Connor" userId="885b7513-d3fa-4947-add1-efc2b24f04bd" providerId="ADAL" clId="{7AFB0888-FCBA-4430-A667-E18AA2DFE50F}" dt="2022-07-13T22:27:55.680" v="4266" actId="2696"/>
        <pc:sldMkLst>
          <pc:docMk/>
          <pc:sldMk cId="88712985" sldId="460"/>
        </pc:sldMkLst>
        <pc:spChg chg="mod">
          <ac:chgData name="Briggs, Connor" userId="885b7513-d3fa-4947-add1-efc2b24f04bd" providerId="ADAL" clId="{7AFB0888-FCBA-4430-A667-E18AA2DFE50F}" dt="2022-07-13T20:53:33.455" v="228" actId="20577"/>
          <ac:spMkLst>
            <pc:docMk/>
            <pc:sldMk cId="88712985" sldId="460"/>
            <ac:spMk id="3" creationId="{06942845-BD5A-42C5-A5C4-13339DD507AB}"/>
          </ac:spMkLst>
        </pc:spChg>
        <pc:spChg chg="mod">
          <ac:chgData name="Briggs, Connor" userId="885b7513-d3fa-4947-add1-efc2b24f04bd" providerId="ADAL" clId="{7AFB0888-FCBA-4430-A667-E18AA2DFE50F}" dt="2022-07-13T21:29:52.051" v="1035" actId="21"/>
          <ac:spMkLst>
            <pc:docMk/>
            <pc:sldMk cId="88712985" sldId="460"/>
            <ac:spMk id="4" creationId="{3F6CE2FE-F02B-461B-8C8F-E1DFA26F0ED4}"/>
          </ac:spMkLst>
        </pc:spChg>
      </pc:sldChg>
      <pc:sldChg chg="addSp delSp modSp add mod ord addCm delCm">
        <pc:chgData name="Briggs, Connor" userId="885b7513-d3fa-4947-add1-efc2b24f04bd" providerId="ADAL" clId="{7AFB0888-FCBA-4430-A667-E18AA2DFE50F}" dt="2022-07-19T14:24:54.060" v="12207"/>
        <pc:sldMkLst>
          <pc:docMk/>
          <pc:sldMk cId="3364808852" sldId="461"/>
        </pc:sldMkLst>
        <pc:spChg chg="mod">
          <ac:chgData name="Briggs, Connor" userId="885b7513-d3fa-4947-add1-efc2b24f04bd" providerId="ADAL" clId="{7AFB0888-FCBA-4430-A667-E18AA2DFE50F}" dt="2022-07-19T13:35:34.962" v="10526" actId="5793"/>
          <ac:spMkLst>
            <pc:docMk/>
            <pc:sldMk cId="3364808852" sldId="461"/>
            <ac:spMk id="4" creationId="{3F6CE2FE-F02B-461B-8C8F-E1DFA26F0ED4}"/>
          </ac:spMkLst>
        </pc:spChg>
        <pc:picChg chg="add del mod">
          <ac:chgData name="Briggs, Connor" userId="885b7513-d3fa-4947-add1-efc2b24f04bd" providerId="ADAL" clId="{7AFB0888-FCBA-4430-A667-E18AA2DFE50F}" dt="2022-07-19T13:34:09.821" v="10385" actId="478"/>
          <ac:picMkLst>
            <pc:docMk/>
            <pc:sldMk cId="3364808852" sldId="461"/>
            <ac:picMk id="5" creationId="{4707B2A5-BD92-46B0-5A5D-EBDC6D5087EC}"/>
          </ac:picMkLst>
        </pc:picChg>
        <pc:picChg chg="add mod">
          <ac:chgData name="Briggs, Connor" userId="885b7513-d3fa-4947-add1-efc2b24f04bd" providerId="ADAL" clId="{7AFB0888-FCBA-4430-A667-E18AA2DFE50F}" dt="2022-07-19T13:35:38.383" v="10540" actId="1035"/>
          <ac:picMkLst>
            <pc:docMk/>
            <pc:sldMk cId="3364808852" sldId="461"/>
            <ac:picMk id="7" creationId="{ADE7CA04-808C-A8E9-28A8-6CD82FD423AD}"/>
          </ac:picMkLst>
        </pc:picChg>
        <pc:picChg chg="add mod">
          <ac:chgData name="Briggs, Connor" userId="885b7513-d3fa-4947-add1-efc2b24f04bd" providerId="ADAL" clId="{7AFB0888-FCBA-4430-A667-E18AA2DFE50F}" dt="2022-07-19T13:35:29.161" v="10478" actId="14100"/>
          <ac:picMkLst>
            <pc:docMk/>
            <pc:sldMk cId="3364808852" sldId="461"/>
            <ac:picMk id="9" creationId="{E36E10F4-A666-A9E2-C25A-3EFB89095546}"/>
          </ac:picMkLst>
        </pc:picChg>
        <pc:picChg chg="del">
          <ac:chgData name="Briggs, Connor" userId="885b7513-d3fa-4947-add1-efc2b24f04bd" providerId="ADAL" clId="{7AFB0888-FCBA-4430-A667-E18AA2DFE50F}" dt="2022-07-13T20:58:32.152" v="324" actId="478"/>
          <ac:picMkLst>
            <pc:docMk/>
            <pc:sldMk cId="3364808852" sldId="461"/>
            <ac:picMk id="11" creationId="{FFB5739E-7822-4C53-8304-1B42F18C9BDE}"/>
          </ac:picMkLst>
        </pc:picChg>
        <pc:picChg chg="del">
          <ac:chgData name="Briggs, Connor" userId="885b7513-d3fa-4947-add1-efc2b24f04bd" providerId="ADAL" clId="{7AFB0888-FCBA-4430-A667-E18AA2DFE50F}" dt="2022-07-13T20:58:33.596" v="325" actId="478"/>
          <ac:picMkLst>
            <pc:docMk/>
            <pc:sldMk cId="3364808852" sldId="461"/>
            <ac:picMk id="13" creationId="{2CC181FF-8F50-420E-AE2A-3BE188185481}"/>
          </ac:picMkLst>
        </pc:picChg>
      </pc:sldChg>
      <pc:sldChg chg="modSp add del mod">
        <pc:chgData name="Briggs, Connor" userId="885b7513-d3fa-4947-add1-efc2b24f04bd" providerId="ADAL" clId="{7AFB0888-FCBA-4430-A667-E18AA2DFE50F}" dt="2022-07-13T22:27:58.984" v="4267" actId="2696"/>
        <pc:sldMkLst>
          <pc:docMk/>
          <pc:sldMk cId="2225816131" sldId="462"/>
        </pc:sldMkLst>
        <pc:spChg chg="mod">
          <ac:chgData name="Briggs, Connor" userId="885b7513-d3fa-4947-add1-efc2b24f04bd" providerId="ADAL" clId="{7AFB0888-FCBA-4430-A667-E18AA2DFE50F}" dt="2022-07-13T22:21:45.362" v="3625" actId="21"/>
          <ac:spMkLst>
            <pc:docMk/>
            <pc:sldMk cId="2225816131" sldId="462"/>
            <ac:spMk id="4" creationId="{3F6CE2FE-F02B-461B-8C8F-E1DFA26F0ED4}"/>
          </ac:spMkLst>
        </pc:spChg>
      </pc:sldChg>
      <pc:sldChg chg="modSp add del mod addCm modCm">
        <pc:chgData name="Briggs, Connor" userId="885b7513-d3fa-4947-add1-efc2b24f04bd" providerId="ADAL" clId="{7AFB0888-FCBA-4430-A667-E18AA2DFE50F}" dt="2022-07-19T14:02:43.001" v="11916" actId="2696"/>
        <pc:sldMkLst>
          <pc:docMk/>
          <pc:sldMk cId="1242617544" sldId="463"/>
        </pc:sldMkLst>
        <pc:spChg chg="mod">
          <ac:chgData name="Briggs, Connor" userId="885b7513-d3fa-4947-add1-efc2b24f04bd" providerId="ADAL" clId="{7AFB0888-FCBA-4430-A667-E18AA2DFE50F}" dt="2022-07-18T20:36:51.504" v="9970"/>
          <ac:spMkLst>
            <pc:docMk/>
            <pc:sldMk cId="1242617544" sldId="463"/>
            <ac:spMk id="3" creationId="{06942845-BD5A-42C5-A5C4-13339DD507AB}"/>
          </ac:spMkLst>
        </pc:spChg>
        <pc:spChg chg="mod">
          <ac:chgData name="Briggs, Connor" userId="885b7513-d3fa-4947-add1-efc2b24f04bd" providerId="ADAL" clId="{7AFB0888-FCBA-4430-A667-E18AA2DFE50F}" dt="2022-07-19T13:52:34.463" v="11195" actId="20577"/>
          <ac:spMkLst>
            <pc:docMk/>
            <pc:sldMk cId="1242617544" sldId="463"/>
            <ac:spMk id="4" creationId="{3F6CE2FE-F02B-461B-8C8F-E1DFA26F0ED4}"/>
          </ac:spMkLst>
        </pc:spChg>
      </pc:sldChg>
      <pc:sldChg chg="modSp add mod ord">
        <pc:chgData name="Briggs, Connor" userId="885b7513-d3fa-4947-add1-efc2b24f04bd" providerId="ADAL" clId="{7AFB0888-FCBA-4430-A667-E18AA2DFE50F}" dt="2022-07-18T20:55:08.711" v="10196" actId="113"/>
        <pc:sldMkLst>
          <pc:docMk/>
          <pc:sldMk cId="277645910" sldId="464"/>
        </pc:sldMkLst>
        <pc:spChg chg="mod">
          <ac:chgData name="Briggs, Connor" userId="885b7513-d3fa-4947-add1-efc2b24f04bd" providerId="ADAL" clId="{7AFB0888-FCBA-4430-A667-E18AA2DFE50F}" dt="2022-07-18T20:37:11.829" v="9974"/>
          <ac:spMkLst>
            <pc:docMk/>
            <pc:sldMk cId="277645910" sldId="464"/>
            <ac:spMk id="3" creationId="{06942845-BD5A-42C5-A5C4-13339DD507AB}"/>
          </ac:spMkLst>
        </pc:spChg>
        <pc:spChg chg="mod">
          <ac:chgData name="Briggs, Connor" userId="885b7513-d3fa-4947-add1-efc2b24f04bd" providerId="ADAL" clId="{7AFB0888-FCBA-4430-A667-E18AA2DFE50F}" dt="2022-07-18T20:55:08.711" v="10196" actId="113"/>
          <ac:spMkLst>
            <pc:docMk/>
            <pc:sldMk cId="277645910" sldId="464"/>
            <ac:spMk id="4" creationId="{3F6CE2FE-F02B-461B-8C8F-E1DFA26F0ED4}"/>
          </ac:spMkLst>
        </pc:spChg>
      </pc:sldChg>
      <pc:sldChg chg="modSp add mod setBg">
        <pc:chgData name="Briggs, Connor" userId="885b7513-d3fa-4947-add1-efc2b24f04bd" providerId="ADAL" clId="{7AFB0888-FCBA-4430-A667-E18AA2DFE50F}" dt="2022-07-19T14:28:53.482" v="12234" actId="20577"/>
        <pc:sldMkLst>
          <pc:docMk/>
          <pc:sldMk cId="3635140019" sldId="465"/>
        </pc:sldMkLst>
        <pc:spChg chg="mod">
          <ac:chgData name="Briggs, Connor" userId="885b7513-d3fa-4947-add1-efc2b24f04bd" providerId="ADAL" clId="{7AFB0888-FCBA-4430-A667-E18AA2DFE50F}" dt="2022-07-18T20:37:17.724" v="9975"/>
          <ac:spMkLst>
            <pc:docMk/>
            <pc:sldMk cId="3635140019" sldId="465"/>
            <ac:spMk id="3" creationId="{06942845-BD5A-42C5-A5C4-13339DD507AB}"/>
          </ac:spMkLst>
        </pc:spChg>
        <pc:spChg chg="mod">
          <ac:chgData name="Briggs, Connor" userId="885b7513-d3fa-4947-add1-efc2b24f04bd" providerId="ADAL" clId="{7AFB0888-FCBA-4430-A667-E18AA2DFE50F}" dt="2022-07-19T14:28:53.482" v="12234" actId="20577"/>
          <ac:spMkLst>
            <pc:docMk/>
            <pc:sldMk cId="3635140019" sldId="465"/>
            <ac:spMk id="4" creationId="{3F6CE2FE-F02B-461B-8C8F-E1DFA26F0ED4}"/>
          </ac:spMkLst>
        </pc:spChg>
      </pc:sldChg>
      <pc:sldChg chg="modSp add mod">
        <pc:chgData name="Briggs, Connor" userId="885b7513-d3fa-4947-add1-efc2b24f04bd" providerId="ADAL" clId="{7AFB0888-FCBA-4430-A667-E18AA2DFE50F}" dt="2022-07-18T20:44:14.440" v="10195" actId="20577"/>
        <pc:sldMkLst>
          <pc:docMk/>
          <pc:sldMk cId="2598513441" sldId="466"/>
        </pc:sldMkLst>
        <pc:spChg chg="mod">
          <ac:chgData name="Briggs, Connor" userId="885b7513-d3fa-4947-add1-efc2b24f04bd" providerId="ADAL" clId="{7AFB0888-FCBA-4430-A667-E18AA2DFE50F}" dt="2022-07-18T20:37:21.474" v="9976"/>
          <ac:spMkLst>
            <pc:docMk/>
            <pc:sldMk cId="2598513441" sldId="466"/>
            <ac:spMk id="3" creationId="{06942845-BD5A-42C5-A5C4-13339DD507AB}"/>
          </ac:spMkLst>
        </pc:spChg>
        <pc:spChg chg="mod">
          <ac:chgData name="Briggs, Connor" userId="885b7513-d3fa-4947-add1-efc2b24f04bd" providerId="ADAL" clId="{7AFB0888-FCBA-4430-A667-E18AA2DFE50F}" dt="2022-07-18T20:44:14.440" v="10195" actId="20577"/>
          <ac:spMkLst>
            <pc:docMk/>
            <pc:sldMk cId="2598513441" sldId="466"/>
            <ac:spMk id="4" creationId="{3F6CE2FE-F02B-461B-8C8F-E1DFA26F0ED4}"/>
          </ac:spMkLst>
        </pc:spChg>
      </pc:sldChg>
      <pc:sldChg chg="modSp add mod">
        <pc:chgData name="Briggs, Connor" userId="885b7513-d3fa-4947-add1-efc2b24f04bd" providerId="ADAL" clId="{7AFB0888-FCBA-4430-A667-E18AA2DFE50F}" dt="2022-07-18T20:57:31.983" v="10197" actId="404"/>
        <pc:sldMkLst>
          <pc:docMk/>
          <pc:sldMk cId="2469341311" sldId="467"/>
        </pc:sldMkLst>
        <pc:spChg chg="mod">
          <ac:chgData name="Briggs, Connor" userId="885b7513-d3fa-4947-add1-efc2b24f04bd" providerId="ADAL" clId="{7AFB0888-FCBA-4430-A667-E18AA2DFE50F}" dt="2022-07-18T20:37:27.081" v="9977"/>
          <ac:spMkLst>
            <pc:docMk/>
            <pc:sldMk cId="2469341311" sldId="467"/>
            <ac:spMk id="3" creationId="{06942845-BD5A-42C5-A5C4-13339DD507AB}"/>
          </ac:spMkLst>
        </pc:spChg>
        <pc:spChg chg="mod">
          <ac:chgData name="Briggs, Connor" userId="885b7513-d3fa-4947-add1-efc2b24f04bd" providerId="ADAL" clId="{7AFB0888-FCBA-4430-A667-E18AA2DFE50F}" dt="2022-07-18T20:57:31.983" v="10197" actId="404"/>
          <ac:spMkLst>
            <pc:docMk/>
            <pc:sldMk cId="2469341311" sldId="467"/>
            <ac:spMk id="4" creationId="{3F6CE2FE-F02B-461B-8C8F-E1DFA26F0ED4}"/>
          </ac:spMkLst>
        </pc:spChg>
      </pc:sldChg>
      <pc:sldChg chg="modSp add mod ord">
        <pc:chgData name="Briggs, Connor" userId="885b7513-d3fa-4947-add1-efc2b24f04bd" providerId="ADAL" clId="{7AFB0888-FCBA-4430-A667-E18AA2DFE50F}" dt="2022-07-18T20:43:38.200" v="10186" actId="20577"/>
        <pc:sldMkLst>
          <pc:docMk/>
          <pc:sldMk cId="701812218" sldId="468"/>
        </pc:sldMkLst>
        <pc:spChg chg="mod">
          <ac:chgData name="Briggs, Connor" userId="885b7513-d3fa-4947-add1-efc2b24f04bd" providerId="ADAL" clId="{7AFB0888-FCBA-4430-A667-E18AA2DFE50F}" dt="2022-07-18T20:37:33.152" v="9978"/>
          <ac:spMkLst>
            <pc:docMk/>
            <pc:sldMk cId="701812218" sldId="468"/>
            <ac:spMk id="3" creationId="{06942845-BD5A-42C5-A5C4-13339DD507AB}"/>
          </ac:spMkLst>
        </pc:spChg>
        <pc:spChg chg="mod">
          <ac:chgData name="Briggs, Connor" userId="885b7513-d3fa-4947-add1-efc2b24f04bd" providerId="ADAL" clId="{7AFB0888-FCBA-4430-A667-E18AA2DFE50F}" dt="2022-07-18T20:43:38.200" v="10186" actId="20577"/>
          <ac:spMkLst>
            <pc:docMk/>
            <pc:sldMk cId="701812218" sldId="468"/>
            <ac:spMk id="4" creationId="{3F6CE2FE-F02B-461B-8C8F-E1DFA26F0ED4}"/>
          </ac:spMkLst>
        </pc:spChg>
      </pc:sldChg>
      <pc:sldChg chg="modSp add mod">
        <pc:chgData name="Briggs, Connor" userId="885b7513-d3fa-4947-add1-efc2b24f04bd" providerId="ADAL" clId="{7AFB0888-FCBA-4430-A667-E18AA2DFE50F}" dt="2022-07-19T14:30:13.636" v="12237" actId="20577"/>
        <pc:sldMkLst>
          <pc:docMk/>
          <pc:sldMk cId="3634191999" sldId="469"/>
        </pc:sldMkLst>
        <pc:spChg chg="mod">
          <ac:chgData name="Briggs, Connor" userId="885b7513-d3fa-4947-add1-efc2b24f04bd" providerId="ADAL" clId="{7AFB0888-FCBA-4430-A667-E18AA2DFE50F}" dt="2022-07-19T14:30:13.636" v="12237" actId="20577"/>
          <ac:spMkLst>
            <pc:docMk/>
            <pc:sldMk cId="3634191999" sldId="469"/>
            <ac:spMk id="4" creationId="{3F6CE2FE-F02B-461B-8C8F-E1DFA26F0ED4}"/>
          </ac:spMkLst>
        </pc:spChg>
      </pc:sldChg>
      <pc:sldChg chg="addSp delSp modSp add mod">
        <pc:chgData name="Briggs, Connor" userId="885b7513-d3fa-4947-add1-efc2b24f04bd" providerId="ADAL" clId="{7AFB0888-FCBA-4430-A667-E18AA2DFE50F}" dt="2022-07-14T15:19:29.090" v="7341" actId="1076"/>
        <pc:sldMkLst>
          <pc:docMk/>
          <pc:sldMk cId="3638339304" sldId="470"/>
        </pc:sldMkLst>
        <pc:spChg chg="add del mod">
          <ac:chgData name="Briggs, Connor" userId="885b7513-d3fa-4947-add1-efc2b24f04bd" providerId="ADAL" clId="{7AFB0888-FCBA-4430-A667-E18AA2DFE50F}" dt="2022-07-14T15:19:25.771" v="7339" actId="20577"/>
          <ac:spMkLst>
            <pc:docMk/>
            <pc:sldMk cId="3638339304" sldId="470"/>
            <ac:spMk id="4" creationId="{3F6CE2FE-F02B-461B-8C8F-E1DFA26F0ED4}"/>
          </ac:spMkLst>
        </pc:spChg>
        <pc:picChg chg="add del mod ord">
          <ac:chgData name="Briggs, Connor" userId="885b7513-d3fa-4947-add1-efc2b24f04bd" providerId="ADAL" clId="{7AFB0888-FCBA-4430-A667-E18AA2DFE50F}" dt="2022-07-14T15:19:15.354" v="7308" actId="22"/>
          <ac:picMkLst>
            <pc:docMk/>
            <pc:sldMk cId="3638339304" sldId="470"/>
            <ac:picMk id="5" creationId="{B5F1B3BC-3EDD-DD3F-F09A-9B66411E9E8B}"/>
          </ac:picMkLst>
        </pc:picChg>
        <pc:picChg chg="add mod">
          <ac:chgData name="Briggs, Connor" userId="885b7513-d3fa-4947-add1-efc2b24f04bd" providerId="ADAL" clId="{7AFB0888-FCBA-4430-A667-E18AA2DFE50F}" dt="2022-07-14T15:19:29.090" v="7341" actId="1076"/>
          <ac:picMkLst>
            <pc:docMk/>
            <pc:sldMk cId="3638339304" sldId="470"/>
            <ac:picMk id="7" creationId="{E6C701E2-E8FC-73DE-EC34-92506B938A90}"/>
          </ac:picMkLst>
        </pc:picChg>
      </pc:sldChg>
      <pc:sldChg chg="addSp delSp modSp add mod">
        <pc:chgData name="Briggs, Connor" userId="885b7513-d3fa-4947-add1-efc2b24f04bd" providerId="ADAL" clId="{7AFB0888-FCBA-4430-A667-E18AA2DFE50F}" dt="2022-07-14T15:20:30.478" v="7347" actId="20577"/>
        <pc:sldMkLst>
          <pc:docMk/>
          <pc:sldMk cId="2225976538" sldId="471"/>
        </pc:sldMkLst>
        <pc:spChg chg="mod">
          <ac:chgData name="Briggs, Connor" userId="885b7513-d3fa-4947-add1-efc2b24f04bd" providerId="ADAL" clId="{7AFB0888-FCBA-4430-A667-E18AA2DFE50F}" dt="2022-07-14T15:20:30.478" v="7347" actId="20577"/>
          <ac:spMkLst>
            <pc:docMk/>
            <pc:sldMk cId="2225976538" sldId="471"/>
            <ac:spMk id="4" creationId="{3F6CE2FE-F02B-461B-8C8F-E1DFA26F0ED4}"/>
          </ac:spMkLst>
        </pc:spChg>
        <pc:picChg chg="add mod">
          <ac:chgData name="Briggs, Connor" userId="885b7513-d3fa-4947-add1-efc2b24f04bd" providerId="ADAL" clId="{7AFB0888-FCBA-4430-A667-E18AA2DFE50F}" dt="2022-07-14T15:20:28.544" v="7345" actId="1076"/>
          <ac:picMkLst>
            <pc:docMk/>
            <pc:sldMk cId="2225976538" sldId="471"/>
            <ac:picMk id="5" creationId="{5D6004CA-E5BC-25A7-5202-FF2B2764B705}"/>
          </ac:picMkLst>
        </pc:picChg>
        <pc:picChg chg="del">
          <ac:chgData name="Briggs, Connor" userId="885b7513-d3fa-4947-add1-efc2b24f04bd" providerId="ADAL" clId="{7AFB0888-FCBA-4430-A667-E18AA2DFE50F}" dt="2022-07-14T15:19:36.904" v="7343" actId="478"/>
          <ac:picMkLst>
            <pc:docMk/>
            <pc:sldMk cId="2225976538" sldId="471"/>
            <ac:picMk id="7" creationId="{E6C701E2-E8FC-73DE-EC34-92506B938A90}"/>
          </ac:picMkLst>
        </pc:picChg>
      </pc:sldChg>
      <pc:sldChg chg="modSp add del mod">
        <pc:chgData name="Briggs, Connor" userId="885b7513-d3fa-4947-add1-efc2b24f04bd" providerId="ADAL" clId="{7AFB0888-FCBA-4430-A667-E18AA2DFE50F}" dt="2022-07-19T13:46:18.256" v="10927" actId="2696"/>
        <pc:sldMkLst>
          <pc:docMk/>
          <pc:sldMk cId="1177065087" sldId="472"/>
        </pc:sldMkLst>
        <pc:spChg chg="mod">
          <ac:chgData name="Briggs, Connor" userId="885b7513-d3fa-4947-add1-efc2b24f04bd" providerId="ADAL" clId="{7AFB0888-FCBA-4430-A667-E18AA2DFE50F}" dt="2022-07-18T20:37:03.675" v="9971"/>
          <ac:spMkLst>
            <pc:docMk/>
            <pc:sldMk cId="1177065087" sldId="472"/>
            <ac:spMk id="3" creationId="{06942845-BD5A-42C5-A5C4-13339DD507AB}"/>
          </ac:spMkLst>
        </pc:spChg>
        <pc:spChg chg="mod">
          <ac:chgData name="Briggs, Connor" userId="885b7513-d3fa-4947-add1-efc2b24f04bd" providerId="ADAL" clId="{7AFB0888-FCBA-4430-A667-E18AA2DFE50F}" dt="2022-07-18T20:23:40.079" v="9946" actId="20577"/>
          <ac:spMkLst>
            <pc:docMk/>
            <pc:sldMk cId="1177065087" sldId="472"/>
            <ac:spMk id="4" creationId="{3F6CE2FE-F02B-461B-8C8F-E1DFA26F0ED4}"/>
          </ac:spMkLst>
        </pc:spChg>
      </pc:sldChg>
      <pc:sldChg chg="modSp add mod ord modNotesTx">
        <pc:chgData name="Briggs, Connor" userId="885b7513-d3fa-4947-add1-efc2b24f04bd" providerId="ADAL" clId="{7AFB0888-FCBA-4430-A667-E18AA2DFE50F}" dt="2022-07-19T14:22:28.569" v="12202" actId="20577"/>
        <pc:sldMkLst>
          <pc:docMk/>
          <pc:sldMk cId="3152722141" sldId="472"/>
        </pc:sldMkLst>
        <pc:spChg chg="mod">
          <ac:chgData name="Briggs, Connor" userId="885b7513-d3fa-4947-add1-efc2b24f04bd" providerId="ADAL" clId="{7AFB0888-FCBA-4430-A667-E18AA2DFE50F}" dt="2022-07-19T14:22:28.569" v="12202" actId="20577"/>
          <ac:spMkLst>
            <pc:docMk/>
            <pc:sldMk cId="3152722141" sldId="472"/>
            <ac:spMk id="4" creationId="{3F6CE2FE-F02B-461B-8C8F-E1DFA26F0ED4}"/>
          </ac:spMkLst>
        </pc:spChg>
      </pc:sldChg>
      <pc:sldChg chg="modSp add mod addCm">
        <pc:chgData name="Briggs, Connor" userId="885b7513-d3fa-4947-add1-efc2b24f04bd" providerId="ADAL" clId="{7AFB0888-FCBA-4430-A667-E18AA2DFE50F}" dt="2022-07-19T14:20:00.587" v="12019"/>
        <pc:sldMkLst>
          <pc:docMk/>
          <pc:sldMk cId="2044179332" sldId="473"/>
        </pc:sldMkLst>
        <pc:spChg chg="mod">
          <ac:chgData name="Briggs, Connor" userId="885b7513-d3fa-4947-add1-efc2b24f04bd" providerId="ADAL" clId="{7AFB0888-FCBA-4430-A667-E18AA2DFE50F}" dt="2022-07-19T14:16:00.621" v="12018" actId="20577"/>
          <ac:spMkLst>
            <pc:docMk/>
            <pc:sldMk cId="2044179332" sldId="473"/>
            <ac:spMk id="3" creationId="{06942845-BD5A-42C5-A5C4-13339DD507AB}"/>
          </ac:spMkLst>
        </pc:spChg>
        <pc:spChg chg="mod">
          <ac:chgData name="Briggs, Connor" userId="885b7513-d3fa-4947-add1-efc2b24f04bd" providerId="ADAL" clId="{7AFB0888-FCBA-4430-A667-E18AA2DFE50F}" dt="2022-07-19T14:15:51.980" v="11977" actId="20577"/>
          <ac:spMkLst>
            <pc:docMk/>
            <pc:sldMk cId="2044179332" sldId="473"/>
            <ac:spMk id="4" creationId="{3F6CE2FE-F02B-461B-8C8F-E1DFA26F0ED4}"/>
          </ac:spMkLst>
        </pc:spChg>
      </pc:sldChg>
      <pc:sldChg chg="addSp delSp modSp add mod">
        <pc:chgData name="Briggs, Connor" userId="885b7513-d3fa-4947-add1-efc2b24f04bd" providerId="ADAL" clId="{7AFB0888-FCBA-4430-A667-E18AA2DFE50F}" dt="2022-07-19T14:26:50.857" v="12212" actId="22"/>
        <pc:sldMkLst>
          <pc:docMk/>
          <pc:sldMk cId="1387387953" sldId="474"/>
        </pc:sldMkLst>
        <pc:spChg chg="del mod">
          <ac:chgData name="Briggs, Connor" userId="885b7513-d3fa-4947-add1-efc2b24f04bd" providerId="ADAL" clId="{7AFB0888-FCBA-4430-A667-E18AA2DFE50F}" dt="2022-07-19T14:26:50.857" v="12212" actId="22"/>
          <ac:spMkLst>
            <pc:docMk/>
            <pc:sldMk cId="1387387953" sldId="474"/>
            <ac:spMk id="4" creationId="{3F6CE2FE-F02B-461B-8C8F-E1DFA26F0ED4}"/>
          </ac:spMkLst>
        </pc:spChg>
        <pc:picChg chg="add mod ord">
          <ac:chgData name="Briggs, Connor" userId="885b7513-d3fa-4947-add1-efc2b24f04bd" providerId="ADAL" clId="{7AFB0888-FCBA-4430-A667-E18AA2DFE50F}" dt="2022-07-19T14:26:50.857" v="12212" actId="22"/>
          <ac:picMkLst>
            <pc:docMk/>
            <pc:sldMk cId="1387387953" sldId="474"/>
            <ac:picMk id="5" creationId="{7F5BAA65-A59B-3CE6-ECFC-AA57E6600E74}"/>
          </ac:picMkLst>
        </pc:picChg>
      </pc:sldChg>
    </pc:docChg>
  </pc:docChgLst>
  <pc:docChgLst>
    <pc:chgData name="Muffoletto, Jamie" userId="daf1e3c6-8137-448a-b141-d23049d419b5" providerId="ADAL" clId="{6F6DCD58-DAEF-468C-A80F-2CA4A1F05461}"/>
    <pc:docChg chg="undo custSel delSld modSld">
      <pc:chgData name="Muffoletto, Jamie" userId="daf1e3c6-8137-448a-b141-d23049d419b5" providerId="ADAL" clId="{6F6DCD58-DAEF-468C-A80F-2CA4A1F05461}" dt="2022-07-19T15:57:17.656" v="35"/>
      <pc:docMkLst>
        <pc:docMk/>
      </pc:docMkLst>
      <pc:sldChg chg="addCm">
        <pc:chgData name="Muffoletto, Jamie" userId="daf1e3c6-8137-448a-b141-d23049d419b5" providerId="ADAL" clId="{6F6DCD58-DAEF-468C-A80F-2CA4A1F05461}" dt="2022-07-19T15:57:17.656" v="35"/>
        <pc:sldMkLst>
          <pc:docMk/>
          <pc:sldMk cId="367918000" sldId="258"/>
        </pc:sldMkLst>
      </pc:sldChg>
      <pc:sldChg chg="modSp mod modCm">
        <pc:chgData name="Muffoletto, Jamie" userId="daf1e3c6-8137-448a-b141-d23049d419b5" providerId="ADAL" clId="{6F6DCD58-DAEF-468C-A80F-2CA4A1F05461}" dt="2022-07-19T15:25:12.244" v="25" actId="2711"/>
        <pc:sldMkLst>
          <pc:docMk/>
          <pc:sldMk cId="713327329" sldId="287"/>
        </pc:sldMkLst>
        <pc:spChg chg="mod">
          <ac:chgData name="Muffoletto, Jamie" userId="daf1e3c6-8137-448a-b141-d23049d419b5" providerId="ADAL" clId="{6F6DCD58-DAEF-468C-A80F-2CA4A1F05461}" dt="2022-07-19T15:25:12.244" v="25" actId="2711"/>
          <ac:spMkLst>
            <pc:docMk/>
            <pc:sldMk cId="713327329" sldId="287"/>
            <ac:spMk id="4" creationId="{3F6CE2FE-F02B-461B-8C8F-E1DFA26F0ED4}"/>
          </ac:spMkLst>
        </pc:spChg>
      </pc:sldChg>
      <pc:sldChg chg="modSp mod">
        <pc:chgData name="Muffoletto, Jamie" userId="daf1e3c6-8137-448a-b141-d23049d419b5" providerId="ADAL" clId="{6F6DCD58-DAEF-468C-A80F-2CA4A1F05461}" dt="2022-07-19T15:23:10.620" v="21" actId="404"/>
        <pc:sldMkLst>
          <pc:docMk/>
          <pc:sldMk cId="4247942262" sldId="410"/>
        </pc:sldMkLst>
        <pc:spChg chg="mod">
          <ac:chgData name="Muffoletto, Jamie" userId="daf1e3c6-8137-448a-b141-d23049d419b5" providerId="ADAL" clId="{6F6DCD58-DAEF-468C-A80F-2CA4A1F05461}" dt="2022-07-19T15:23:10.620" v="21" actId="404"/>
          <ac:spMkLst>
            <pc:docMk/>
            <pc:sldMk cId="4247942262" sldId="410"/>
            <ac:spMk id="4" creationId="{3F6CE2FE-F02B-461B-8C8F-E1DFA26F0ED4}"/>
          </ac:spMkLst>
        </pc:spChg>
      </pc:sldChg>
      <pc:sldChg chg="addSp delSp modSp mod addCm delCm modCm">
        <pc:chgData name="Muffoletto, Jamie" userId="daf1e3c6-8137-448a-b141-d23049d419b5" providerId="ADAL" clId="{6F6DCD58-DAEF-468C-A80F-2CA4A1F05461}" dt="2022-07-19T15:51:52.798" v="33" actId="1076"/>
        <pc:sldMkLst>
          <pc:docMk/>
          <pc:sldMk cId="1446155218" sldId="426"/>
        </pc:sldMkLst>
        <pc:spChg chg="mod">
          <ac:chgData name="Muffoletto, Jamie" userId="daf1e3c6-8137-448a-b141-d23049d419b5" providerId="ADAL" clId="{6F6DCD58-DAEF-468C-A80F-2CA4A1F05461}" dt="2022-07-19T15:51:42.555" v="30" actId="20577"/>
          <ac:spMkLst>
            <pc:docMk/>
            <pc:sldMk cId="1446155218" sldId="426"/>
            <ac:spMk id="4" creationId="{3F6CE2FE-F02B-461B-8C8F-E1DFA26F0ED4}"/>
          </ac:spMkLst>
        </pc:spChg>
        <pc:picChg chg="add del mod">
          <ac:chgData name="Muffoletto, Jamie" userId="daf1e3c6-8137-448a-b141-d23049d419b5" providerId="ADAL" clId="{6F6DCD58-DAEF-468C-A80F-2CA4A1F05461}" dt="2022-07-19T15:21:07.787" v="14" actId="22"/>
          <ac:picMkLst>
            <pc:docMk/>
            <pc:sldMk cId="1446155218" sldId="426"/>
            <ac:picMk id="5" creationId="{D1B92CBD-242F-7CDE-C1C4-4128EE28CB55}"/>
          </ac:picMkLst>
        </pc:picChg>
        <pc:picChg chg="add mod">
          <ac:chgData name="Muffoletto, Jamie" userId="daf1e3c6-8137-448a-b141-d23049d419b5" providerId="ADAL" clId="{6F6DCD58-DAEF-468C-A80F-2CA4A1F05461}" dt="2022-07-19T15:51:52.798" v="33" actId="1076"/>
          <ac:picMkLst>
            <pc:docMk/>
            <pc:sldMk cId="1446155218" sldId="426"/>
            <ac:picMk id="6" creationId="{03B5C8B7-85F5-4FAA-2D6F-799B6983C873}"/>
          </ac:picMkLst>
        </pc:picChg>
      </pc:sldChg>
      <pc:sldChg chg="modSp mod">
        <pc:chgData name="Muffoletto, Jamie" userId="daf1e3c6-8137-448a-b141-d23049d419b5" providerId="ADAL" clId="{6F6DCD58-DAEF-468C-A80F-2CA4A1F05461}" dt="2022-07-19T15:24:52.862" v="24" actId="20577"/>
        <pc:sldMkLst>
          <pc:docMk/>
          <pc:sldMk cId="101772985" sldId="430"/>
        </pc:sldMkLst>
        <pc:spChg chg="mod">
          <ac:chgData name="Muffoletto, Jamie" userId="daf1e3c6-8137-448a-b141-d23049d419b5" providerId="ADAL" clId="{6F6DCD58-DAEF-468C-A80F-2CA4A1F05461}" dt="2022-07-19T15:24:52.862" v="24" actId="20577"/>
          <ac:spMkLst>
            <pc:docMk/>
            <pc:sldMk cId="101772985" sldId="430"/>
            <ac:spMk id="4" creationId="{3F6CE2FE-F02B-461B-8C8F-E1DFA26F0ED4}"/>
          </ac:spMkLst>
        </pc:spChg>
      </pc:sldChg>
      <pc:sldChg chg="modSp mod">
        <pc:chgData name="Muffoletto, Jamie" userId="daf1e3c6-8137-448a-b141-d23049d419b5" providerId="ADAL" clId="{6F6DCD58-DAEF-468C-A80F-2CA4A1F05461}" dt="2022-07-19T15:22:51.034" v="19" actId="403"/>
        <pc:sldMkLst>
          <pc:docMk/>
          <pc:sldMk cId="2266725230" sldId="451"/>
        </pc:sldMkLst>
        <pc:spChg chg="mod">
          <ac:chgData name="Muffoletto, Jamie" userId="daf1e3c6-8137-448a-b141-d23049d419b5" providerId="ADAL" clId="{6F6DCD58-DAEF-468C-A80F-2CA4A1F05461}" dt="2022-07-19T15:22:51.034" v="19" actId="403"/>
          <ac:spMkLst>
            <pc:docMk/>
            <pc:sldMk cId="2266725230" sldId="451"/>
            <ac:spMk id="4" creationId="{3F6CE2FE-F02B-461B-8C8F-E1DFA26F0ED4}"/>
          </ac:spMkLst>
        </pc:spChg>
      </pc:sldChg>
      <pc:sldChg chg="modSp mod">
        <pc:chgData name="Muffoletto, Jamie" userId="daf1e3c6-8137-448a-b141-d23049d419b5" providerId="ADAL" clId="{6F6DCD58-DAEF-468C-A80F-2CA4A1F05461}" dt="2022-07-19T15:24:15.718" v="22" actId="2711"/>
        <pc:sldMkLst>
          <pc:docMk/>
          <pc:sldMk cId="2598513441" sldId="466"/>
        </pc:sldMkLst>
        <pc:spChg chg="mod">
          <ac:chgData name="Muffoletto, Jamie" userId="daf1e3c6-8137-448a-b141-d23049d419b5" providerId="ADAL" clId="{6F6DCD58-DAEF-468C-A80F-2CA4A1F05461}" dt="2022-07-19T15:24:15.718" v="22" actId="2711"/>
          <ac:spMkLst>
            <pc:docMk/>
            <pc:sldMk cId="2598513441" sldId="466"/>
            <ac:spMk id="4" creationId="{3F6CE2FE-F02B-461B-8C8F-E1DFA26F0ED4}"/>
          </ac:spMkLst>
        </pc:spChg>
      </pc:sldChg>
      <pc:sldChg chg="modSp mod">
        <pc:chgData name="Muffoletto, Jamie" userId="daf1e3c6-8137-448a-b141-d23049d419b5" providerId="ADAL" clId="{6F6DCD58-DAEF-468C-A80F-2CA4A1F05461}" dt="2022-07-19T15:23:02.067" v="20" actId="404"/>
        <pc:sldMkLst>
          <pc:docMk/>
          <pc:sldMk cId="3634191999" sldId="469"/>
        </pc:sldMkLst>
        <pc:spChg chg="mod">
          <ac:chgData name="Muffoletto, Jamie" userId="daf1e3c6-8137-448a-b141-d23049d419b5" providerId="ADAL" clId="{6F6DCD58-DAEF-468C-A80F-2CA4A1F05461}" dt="2022-07-19T15:23:02.067" v="20" actId="404"/>
          <ac:spMkLst>
            <pc:docMk/>
            <pc:sldMk cId="3634191999" sldId="469"/>
            <ac:spMk id="4" creationId="{3F6CE2FE-F02B-461B-8C8F-E1DFA26F0ED4}"/>
          </ac:spMkLst>
        </pc:spChg>
      </pc:sldChg>
      <pc:sldChg chg="del">
        <pc:chgData name="Muffoletto, Jamie" userId="daf1e3c6-8137-448a-b141-d23049d419b5" providerId="ADAL" clId="{6F6DCD58-DAEF-468C-A80F-2CA4A1F05461}" dt="2022-07-19T15:51:57.151" v="34" actId="2696"/>
        <pc:sldMkLst>
          <pc:docMk/>
          <pc:sldMk cId="1387387953" sldId="474"/>
        </pc:sldMkLst>
      </pc:sldChg>
    </pc:docChg>
  </pc:docChgLst>
  <pc:docChgLst>
    <pc:chgData name="Johnson, Scott" userId="S::scott.johnson@tea.texas.gov::bec97677-f0c6-4bfb-b610-83dc74061801" providerId="AD" clId="Web-{38C33D13-13FD-BCF2-4A8D-BA763758A356}"/>
    <pc:docChg chg="modSld">
      <pc:chgData name="Johnson, Scott" userId="S::scott.johnson@tea.texas.gov::bec97677-f0c6-4bfb-b610-83dc74061801" providerId="AD" clId="Web-{38C33D13-13FD-BCF2-4A8D-BA763758A356}" dt="2022-07-25T19:53:48.470" v="0" actId="20577"/>
      <pc:docMkLst>
        <pc:docMk/>
      </pc:docMkLst>
      <pc:sldChg chg="modSp">
        <pc:chgData name="Johnson, Scott" userId="S::scott.johnson@tea.texas.gov::bec97677-f0c6-4bfb-b610-83dc74061801" providerId="AD" clId="Web-{38C33D13-13FD-BCF2-4A8D-BA763758A356}" dt="2022-07-25T19:53:48.470" v="0" actId="20577"/>
        <pc:sldMkLst>
          <pc:docMk/>
          <pc:sldMk cId="2590915124" sldId="399"/>
        </pc:sldMkLst>
        <pc:spChg chg="mod">
          <ac:chgData name="Johnson, Scott" userId="S::scott.johnson@tea.texas.gov::bec97677-f0c6-4bfb-b610-83dc74061801" providerId="AD" clId="Web-{38C33D13-13FD-BCF2-4A8D-BA763758A356}" dt="2022-07-25T19:53:48.470" v="0" actId="20577"/>
          <ac:spMkLst>
            <pc:docMk/>
            <pc:sldMk cId="2590915124" sldId="399"/>
            <ac:spMk id="4" creationId="{9F800888-D9B6-49F1-8B90-B7E4BB43ED5B}"/>
          </ac:spMkLst>
        </pc:spChg>
      </pc:sldChg>
    </pc:docChg>
  </pc:docChgLst>
  <pc:docChgLst>
    <pc:chgData name="Johnson, Scott" userId="S::scott.johnson@tea.texas.gov::bec97677-f0c6-4bfb-b610-83dc74061801" providerId="AD" clId="Web-{F7E80212-A2DF-32D2-EF7B-76BAE7786206}"/>
    <pc:docChg chg="mod">
      <pc:chgData name="Johnson, Scott" userId="S::scott.johnson@tea.texas.gov::bec97677-f0c6-4bfb-b610-83dc74061801" providerId="AD" clId="Web-{F7E80212-A2DF-32D2-EF7B-76BAE7786206}" dt="2022-07-20T16:02:49.559" v="1"/>
      <pc:docMkLst>
        <pc:docMk/>
      </pc:docMkLst>
      <pc:sldChg chg="modCm">
        <pc:chgData name="Johnson, Scott" userId="S::scott.johnson@tea.texas.gov::bec97677-f0c6-4bfb-b610-83dc74061801" providerId="AD" clId="Web-{F7E80212-A2DF-32D2-EF7B-76BAE7786206}" dt="2022-07-20T16:02:49.559" v="1"/>
        <pc:sldMkLst>
          <pc:docMk/>
          <pc:sldMk cId="3152722141" sldId="472"/>
        </pc:sldMkLst>
      </pc:sldChg>
    </pc:docChg>
  </pc:docChgLst>
  <pc:docChgLst>
    <pc:chgData name="Briggs, Connor" userId="885b7513-d3fa-4947-add1-efc2b24f04bd" providerId="ADAL" clId="{17BAEED5-998F-4D6F-A87A-36DA1E823EDD}"/>
    <pc:docChg chg="undo custSel addSld delSld modSld sldOrd">
      <pc:chgData name="Briggs, Connor" userId="885b7513-d3fa-4947-add1-efc2b24f04bd" providerId="ADAL" clId="{17BAEED5-998F-4D6F-A87A-36DA1E823EDD}" dt="2022-07-22T18:37:10.777" v="958" actId="113"/>
      <pc:docMkLst>
        <pc:docMk/>
      </pc:docMkLst>
      <pc:sldChg chg="modCm">
        <pc:chgData name="Briggs, Connor" userId="885b7513-d3fa-4947-add1-efc2b24f04bd" providerId="ADAL" clId="{17BAEED5-998F-4D6F-A87A-36DA1E823EDD}" dt="2022-07-20T17:59:17.232" v="56"/>
        <pc:sldMkLst>
          <pc:docMk/>
          <pc:sldMk cId="367918000" sldId="258"/>
        </pc:sldMkLst>
      </pc:sldChg>
      <pc:sldChg chg="modSp mod addCm">
        <pc:chgData name="Briggs, Connor" userId="885b7513-d3fa-4947-add1-efc2b24f04bd" providerId="ADAL" clId="{17BAEED5-998F-4D6F-A87A-36DA1E823EDD}" dt="2022-07-20T16:21:04.001" v="12"/>
        <pc:sldMkLst>
          <pc:docMk/>
          <pc:sldMk cId="2590915124" sldId="399"/>
        </pc:sldMkLst>
        <pc:spChg chg="mod">
          <ac:chgData name="Briggs, Connor" userId="885b7513-d3fa-4947-add1-efc2b24f04bd" providerId="ADAL" clId="{17BAEED5-998F-4D6F-A87A-36DA1E823EDD}" dt="2022-07-20T16:20:25.437" v="11" actId="20577"/>
          <ac:spMkLst>
            <pc:docMk/>
            <pc:sldMk cId="2590915124" sldId="399"/>
            <ac:spMk id="4" creationId="{9F800888-D9B6-49F1-8B90-B7E4BB43ED5B}"/>
          </ac:spMkLst>
        </pc:spChg>
      </pc:sldChg>
      <pc:sldChg chg="modCm">
        <pc:chgData name="Briggs, Connor" userId="885b7513-d3fa-4947-add1-efc2b24f04bd" providerId="ADAL" clId="{17BAEED5-998F-4D6F-A87A-36DA1E823EDD}" dt="2022-07-20T17:55:55.975" v="18"/>
        <pc:sldMkLst>
          <pc:docMk/>
          <pc:sldMk cId="4247942262" sldId="410"/>
        </pc:sldMkLst>
      </pc:sldChg>
      <pc:sldChg chg="modCm">
        <pc:chgData name="Briggs, Connor" userId="885b7513-d3fa-4947-add1-efc2b24f04bd" providerId="ADAL" clId="{17BAEED5-998F-4D6F-A87A-36DA1E823EDD}" dt="2022-07-20T17:53:15.061" v="14"/>
        <pc:sldMkLst>
          <pc:docMk/>
          <pc:sldMk cId="1446155218" sldId="426"/>
        </pc:sldMkLst>
      </pc:sldChg>
      <pc:sldChg chg="ord">
        <pc:chgData name="Briggs, Connor" userId="885b7513-d3fa-4947-add1-efc2b24f04bd" providerId="ADAL" clId="{17BAEED5-998F-4D6F-A87A-36DA1E823EDD}" dt="2022-07-20T16:18:52.642" v="3" actId="20578"/>
        <pc:sldMkLst>
          <pc:docMk/>
          <pc:sldMk cId="340634871" sldId="431"/>
        </pc:sldMkLst>
      </pc:sldChg>
      <pc:sldChg chg="del">
        <pc:chgData name="Briggs, Connor" userId="885b7513-d3fa-4947-add1-efc2b24f04bd" providerId="ADAL" clId="{17BAEED5-998F-4D6F-A87A-36DA1E823EDD}" dt="2022-07-20T17:58:47.378" v="55" actId="47"/>
        <pc:sldMkLst>
          <pc:docMk/>
          <pc:sldMk cId="2266725230" sldId="451"/>
        </pc:sldMkLst>
      </pc:sldChg>
      <pc:sldChg chg="modCm">
        <pc:chgData name="Briggs, Connor" userId="885b7513-d3fa-4947-add1-efc2b24f04bd" providerId="ADAL" clId="{17BAEED5-998F-4D6F-A87A-36DA1E823EDD}" dt="2022-07-20T17:54:26.354" v="16"/>
        <pc:sldMkLst>
          <pc:docMk/>
          <pc:sldMk cId="754207736" sldId="456"/>
        </pc:sldMkLst>
      </pc:sldChg>
      <pc:sldChg chg="ord modCm">
        <pc:chgData name="Briggs, Connor" userId="885b7513-d3fa-4947-add1-efc2b24f04bd" providerId="ADAL" clId="{17BAEED5-998F-4D6F-A87A-36DA1E823EDD}" dt="2022-07-22T18:36:47.990" v="955" actId="20578"/>
        <pc:sldMkLst>
          <pc:docMk/>
          <pc:sldMk cId="277645910" sldId="464"/>
        </pc:sldMkLst>
      </pc:sldChg>
      <pc:sldChg chg="ord">
        <pc:chgData name="Briggs, Connor" userId="885b7513-d3fa-4947-add1-efc2b24f04bd" providerId="ADAL" clId="{17BAEED5-998F-4D6F-A87A-36DA1E823EDD}" dt="2022-07-20T16:19:13.460" v="5"/>
        <pc:sldMkLst>
          <pc:docMk/>
          <pc:sldMk cId="3635140019" sldId="465"/>
        </pc:sldMkLst>
      </pc:sldChg>
      <pc:sldChg chg="ord">
        <pc:chgData name="Briggs, Connor" userId="885b7513-d3fa-4947-add1-efc2b24f04bd" providerId="ADAL" clId="{17BAEED5-998F-4D6F-A87A-36DA1E823EDD}" dt="2022-07-20T16:19:13.460" v="5"/>
        <pc:sldMkLst>
          <pc:docMk/>
          <pc:sldMk cId="2598513441" sldId="466"/>
        </pc:sldMkLst>
      </pc:sldChg>
      <pc:sldChg chg="ord">
        <pc:chgData name="Briggs, Connor" userId="885b7513-d3fa-4947-add1-efc2b24f04bd" providerId="ADAL" clId="{17BAEED5-998F-4D6F-A87A-36DA1E823EDD}" dt="2022-07-20T16:19:13.460" v="5"/>
        <pc:sldMkLst>
          <pc:docMk/>
          <pc:sldMk cId="2469341311" sldId="467"/>
        </pc:sldMkLst>
      </pc:sldChg>
      <pc:sldChg chg="ord">
        <pc:chgData name="Briggs, Connor" userId="885b7513-d3fa-4947-add1-efc2b24f04bd" providerId="ADAL" clId="{17BAEED5-998F-4D6F-A87A-36DA1E823EDD}" dt="2022-07-20T16:19:13.460" v="5"/>
        <pc:sldMkLst>
          <pc:docMk/>
          <pc:sldMk cId="701812218" sldId="468"/>
        </pc:sldMkLst>
      </pc:sldChg>
      <pc:sldChg chg="ord modCm">
        <pc:chgData name="Briggs, Connor" userId="885b7513-d3fa-4947-add1-efc2b24f04bd" providerId="ADAL" clId="{17BAEED5-998F-4D6F-A87A-36DA1E823EDD}" dt="2022-07-20T16:20:00.310" v="6"/>
        <pc:sldMkLst>
          <pc:docMk/>
          <pc:sldMk cId="3152722141" sldId="472"/>
        </pc:sldMkLst>
      </pc:sldChg>
      <pc:sldChg chg="delCm">
        <pc:chgData name="Briggs, Connor" userId="885b7513-d3fa-4947-add1-efc2b24f04bd" providerId="ADAL" clId="{17BAEED5-998F-4D6F-A87A-36DA1E823EDD}" dt="2022-07-19T18:17:55.758" v="0"/>
        <pc:sldMkLst>
          <pc:docMk/>
          <pc:sldMk cId="2044179332" sldId="473"/>
        </pc:sldMkLst>
      </pc:sldChg>
      <pc:sldChg chg="modSp mod modCm">
        <pc:chgData name="Briggs, Connor" userId="885b7513-d3fa-4947-add1-efc2b24f04bd" providerId="ADAL" clId="{17BAEED5-998F-4D6F-A87A-36DA1E823EDD}" dt="2022-07-20T17:58:44.811" v="54"/>
        <pc:sldMkLst>
          <pc:docMk/>
          <pc:sldMk cId="3878851819" sldId="474"/>
        </pc:sldMkLst>
        <pc:spChg chg="mod">
          <ac:chgData name="Briggs, Connor" userId="885b7513-d3fa-4947-add1-efc2b24f04bd" providerId="ADAL" clId="{17BAEED5-998F-4D6F-A87A-36DA1E823EDD}" dt="2022-07-20T17:57:36.590" v="52" actId="20577"/>
          <ac:spMkLst>
            <pc:docMk/>
            <pc:sldMk cId="3878851819" sldId="474"/>
            <ac:spMk id="4" creationId="{3F6CE2FE-F02B-461B-8C8F-E1DFA26F0ED4}"/>
          </ac:spMkLst>
        </pc:spChg>
      </pc:sldChg>
      <pc:sldChg chg="modSp add mod">
        <pc:chgData name="Briggs, Connor" userId="885b7513-d3fa-4947-add1-efc2b24f04bd" providerId="ADAL" clId="{17BAEED5-998F-4D6F-A87A-36DA1E823EDD}" dt="2022-07-22T18:36:59.828" v="957" actId="113"/>
        <pc:sldMkLst>
          <pc:docMk/>
          <pc:sldMk cId="4283437840" sldId="476"/>
        </pc:sldMkLst>
        <pc:spChg chg="mod">
          <ac:chgData name="Briggs, Connor" userId="885b7513-d3fa-4947-add1-efc2b24f04bd" providerId="ADAL" clId="{17BAEED5-998F-4D6F-A87A-36DA1E823EDD}" dt="2022-07-22T18:36:59.828" v="957" actId="113"/>
          <ac:spMkLst>
            <pc:docMk/>
            <pc:sldMk cId="4283437840" sldId="476"/>
            <ac:spMk id="4" creationId="{3F6CE2FE-F02B-461B-8C8F-E1DFA26F0ED4}"/>
          </ac:spMkLst>
        </pc:spChg>
      </pc:sldChg>
      <pc:sldChg chg="modSp add mod">
        <pc:chgData name="Briggs, Connor" userId="885b7513-d3fa-4947-add1-efc2b24f04bd" providerId="ADAL" clId="{17BAEED5-998F-4D6F-A87A-36DA1E823EDD}" dt="2022-07-22T18:37:10.777" v="958" actId="113"/>
        <pc:sldMkLst>
          <pc:docMk/>
          <pc:sldMk cId="1459399897" sldId="477"/>
        </pc:sldMkLst>
        <pc:spChg chg="mod">
          <ac:chgData name="Briggs, Connor" userId="885b7513-d3fa-4947-add1-efc2b24f04bd" providerId="ADAL" clId="{17BAEED5-998F-4D6F-A87A-36DA1E823EDD}" dt="2022-07-22T18:37:10.777" v="958" actId="113"/>
          <ac:spMkLst>
            <pc:docMk/>
            <pc:sldMk cId="1459399897" sldId="477"/>
            <ac:spMk id="4" creationId="{3F6CE2FE-F02B-461B-8C8F-E1DFA26F0ED4}"/>
          </ac:spMkLst>
        </pc:spChg>
      </pc:sldChg>
    </pc:docChg>
  </pc:docChgLst>
  <pc:docChgLst>
    <pc:chgData name="Briggs, Connor" userId="S::connor.briggs@tea.texas.gov::885b7513-d3fa-4947-add1-efc2b24f04bd" providerId="AD" clId="Web-{450D847A-4BB9-8636-77A5-A0CAA631FD88}"/>
    <pc:docChg chg="">
      <pc:chgData name="Briggs, Connor" userId="S::connor.briggs@tea.texas.gov::885b7513-d3fa-4947-add1-efc2b24f04bd" providerId="AD" clId="Web-{450D847A-4BB9-8636-77A5-A0CAA631FD88}" dt="2022-07-20T18:55:45.433" v="0"/>
      <pc:docMkLst>
        <pc:docMk/>
      </pc:docMkLst>
      <pc:sldChg chg="modCm">
        <pc:chgData name="Briggs, Connor" userId="S::connor.briggs@tea.texas.gov::885b7513-d3fa-4947-add1-efc2b24f04bd" providerId="AD" clId="Web-{450D847A-4BB9-8636-77A5-A0CAA631FD88}" dt="2022-07-20T18:55:45.433" v="0"/>
        <pc:sldMkLst>
          <pc:docMk/>
          <pc:sldMk cId="169744278" sldId="475"/>
        </pc:sldMkLst>
      </pc:sldChg>
    </pc:docChg>
  </pc:docChgLst>
  <pc:docChgLst>
    <pc:chgData name="Johnson, Scott" userId="S::scott.johnson@tea.texas.gov::bec97677-f0c6-4bfb-b610-83dc74061801" providerId="AD" clId="Web-{72070FD5-D3A6-B2C9-5A33-CBBD55641E0E}"/>
    <pc:docChg chg="modSld">
      <pc:chgData name="Johnson, Scott" userId="S::scott.johnson@tea.texas.gov::bec97677-f0c6-4bfb-b610-83dc74061801" providerId="AD" clId="Web-{72070FD5-D3A6-B2C9-5A33-CBBD55641E0E}" dt="2022-07-22T19:17:25.993" v="2"/>
      <pc:docMkLst>
        <pc:docMk/>
      </pc:docMkLst>
      <pc:sldChg chg="modCm">
        <pc:chgData name="Johnson, Scott" userId="S::scott.johnson@tea.texas.gov::bec97677-f0c6-4bfb-b610-83dc74061801" providerId="AD" clId="Web-{72070FD5-D3A6-B2C9-5A33-CBBD55641E0E}" dt="2022-07-22T19:17:25.993" v="2"/>
        <pc:sldMkLst>
          <pc:docMk/>
          <pc:sldMk cId="277645910" sldId="464"/>
        </pc:sldMkLst>
      </pc:sldChg>
      <pc:sldChg chg="modSp">
        <pc:chgData name="Johnson, Scott" userId="S::scott.johnson@tea.texas.gov::bec97677-f0c6-4bfb-b610-83dc74061801" providerId="AD" clId="Web-{72070FD5-D3A6-B2C9-5A33-CBBD55641E0E}" dt="2022-07-22T19:17:01.274" v="1" actId="20577"/>
        <pc:sldMkLst>
          <pc:docMk/>
          <pc:sldMk cId="4283437840" sldId="476"/>
        </pc:sldMkLst>
        <pc:spChg chg="mod">
          <ac:chgData name="Johnson, Scott" userId="S::scott.johnson@tea.texas.gov::bec97677-f0c6-4bfb-b610-83dc74061801" providerId="AD" clId="Web-{72070FD5-D3A6-B2C9-5A33-CBBD55641E0E}" dt="2022-07-22T19:17:01.274" v="1" actId="20577"/>
          <ac:spMkLst>
            <pc:docMk/>
            <pc:sldMk cId="4283437840" sldId="476"/>
            <ac:spMk id="4" creationId="{3F6CE2FE-F02B-461B-8C8F-E1DFA26F0ED4}"/>
          </ac:spMkLst>
        </pc:spChg>
      </pc:sldChg>
    </pc:docChg>
  </pc:docChgLst>
  <pc:docChgLst>
    <pc:chgData name="Johnson, Scott" userId="bec97677-f0c6-4bfb-b610-83dc74061801" providerId="ADAL" clId="{BBE1D4F4-E31D-4D67-A128-1853AE238E82}"/>
    <pc:docChg chg="undo custSel addSld delSld modSld">
      <pc:chgData name="Johnson, Scott" userId="bec97677-f0c6-4bfb-b610-83dc74061801" providerId="ADAL" clId="{BBE1D4F4-E31D-4D67-A128-1853AE238E82}" dt="2022-07-25T19:49:40.784" v="678"/>
      <pc:docMkLst>
        <pc:docMk/>
      </pc:docMkLst>
      <pc:sldChg chg="addCm modCm">
        <pc:chgData name="Johnson, Scott" userId="bec97677-f0c6-4bfb-b610-83dc74061801" providerId="ADAL" clId="{BBE1D4F4-E31D-4D67-A128-1853AE238E82}" dt="2022-07-20T18:43:09.450" v="589"/>
        <pc:sldMkLst>
          <pc:docMk/>
          <pc:sldMk cId="367918000" sldId="258"/>
        </pc:sldMkLst>
      </pc:sldChg>
      <pc:sldChg chg="modCm">
        <pc:chgData name="Johnson, Scott" userId="bec97677-f0c6-4bfb-b610-83dc74061801" providerId="ADAL" clId="{BBE1D4F4-E31D-4D67-A128-1853AE238E82}" dt="2022-07-20T16:36:48.301" v="587"/>
        <pc:sldMkLst>
          <pc:docMk/>
          <pc:sldMk cId="713327329" sldId="287"/>
        </pc:sldMkLst>
      </pc:sldChg>
      <pc:sldChg chg="modSp mod">
        <pc:chgData name="Johnson, Scott" userId="bec97677-f0c6-4bfb-b610-83dc74061801" providerId="ADAL" clId="{BBE1D4F4-E31D-4D67-A128-1853AE238E82}" dt="2022-07-20T16:00:56.295" v="493" actId="20577"/>
        <pc:sldMkLst>
          <pc:docMk/>
          <pc:sldMk cId="149976220" sldId="338"/>
        </pc:sldMkLst>
        <pc:spChg chg="mod">
          <ac:chgData name="Johnson, Scott" userId="bec97677-f0c6-4bfb-b610-83dc74061801" providerId="ADAL" clId="{BBE1D4F4-E31D-4D67-A128-1853AE238E82}" dt="2022-07-20T16:00:56.295" v="493" actId="20577"/>
          <ac:spMkLst>
            <pc:docMk/>
            <pc:sldMk cId="149976220" sldId="338"/>
            <ac:spMk id="4" creationId="{3F6CE2FE-F02B-461B-8C8F-E1DFA26F0ED4}"/>
          </ac:spMkLst>
        </pc:spChg>
      </pc:sldChg>
      <pc:sldChg chg="modSp mod addCm modCm">
        <pc:chgData name="Johnson, Scott" userId="bec97677-f0c6-4bfb-b610-83dc74061801" providerId="ADAL" clId="{BBE1D4F4-E31D-4D67-A128-1853AE238E82}" dt="2022-07-20T18:43:22.742" v="590"/>
        <pc:sldMkLst>
          <pc:docMk/>
          <pc:sldMk cId="2590915124" sldId="399"/>
        </pc:sldMkLst>
        <pc:spChg chg="mod">
          <ac:chgData name="Johnson, Scott" userId="bec97677-f0c6-4bfb-b610-83dc74061801" providerId="ADAL" clId="{BBE1D4F4-E31D-4D67-A128-1853AE238E82}" dt="2022-07-20T16:33:50.107" v="520" actId="20577"/>
          <ac:spMkLst>
            <pc:docMk/>
            <pc:sldMk cId="2590915124" sldId="399"/>
            <ac:spMk id="4" creationId="{9F800888-D9B6-49F1-8B90-B7E4BB43ED5B}"/>
          </ac:spMkLst>
        </pc:spChg>
      </pc:sldChg>
      <pc:sldChg chg="modSp mod addCm modCm">
        <pc:chgData name="Johnson, Scott" userId="bec97677-f0c6-4bfb-b610-83dc74061801" providerId="ADAL" clId="{BBE1D4F4-E31D-4D67-A128-1853AE238E82}" dt="2022-07-20T18:44:19.312" v="594"/>
        <pc:sldMkLst>
          <pc:docMk/>
          <pc:sldMk cId="4247942262" sldId="410"/>
        </pc:sldMkLst>
        <pc:spChg chg="mod">
          <ac:chgData name="Johnson, Scott" userId="bec97677-f0c6-4bfb-b610-83dc74061801" providerId="ADAL" clId="{BBE1D4F4-E31D-4D67-A128-1853AE238E82}" dt="2022-07-20T15:44:12.626" v="245" actId="20577"/>
          <ac:spMkLst>
            <pc:docMk/>
            <pc:sldMk cId="4247942262" sldId="410"/>
            <ac:spMk id="4" creationId="{3F6CE2FE-F02B-461B-8C8F-E1DFA26F0ED4}"/>
          </ac:spMkLst>
        </pc:spChg>
      </pc:sldChg>
      <pc:sldChg chg="modCm">
        <pc:chgData name="Johnson, Scott" userId="bec97677-f0c6-4bfb-b610-83dc74061801" providerId="ADAL" clId="{BBE1D4F4-E31D-4D67-A128-1853AE238E82}" dt="2022-07-20T15:40:21.362" v="209"/>
        <pc:sldMkLst>
          <pc:docMk/>
          <pc:sldMk cId="1446155218" sldId="426"/>
        </pc:sldMkLst>
      </pc:sldChg>
      <pc:sldChg chg="modSp mod">
        <pc:chgData name="Johnson, Scott" userId="bec97677-f0c6-4bfb-b610-83dc74061801" providerId="ADAL" clId="{BBE1D4F4-E31D-4D67-A128-1853AE238E82}" dt="2022-07-20T15:19:03.269" v="207" actId="14100"/>
        <pc:sldMkLst>
          <pc:docMk/>
          <pc:sldMk cId="2775629790" sldId="429"/>
        </pc:sldMkLst>
        <pc:spChg chg="mod">
          <ac:chgData name="Johnson, Scott" userId="bec97677-f0c6-4bfb-b610-83dc74061801" providerId="ADAL" clId="{BBE1D4F4-E31D-4D67-A128-1853AE238E82}" dt="2022-07-20T15:19:03.269" v="207" actId="14100"/>
          <ac:spMkLst>
            <pc:docMk/>
            <pc:sldMk cId="2775629790" sldId="429"/>
            <ac:spMk id="4" creationId="{3F6CE2FE-F02B-461B-8C8F-E1DFA26F0ED4}"/>
          </ac:spMkLst>
        </pc:spChg>
      </pc:sldChg>
      <pc:sldChg chg="del">
        <pc:chgData name="Johnson, Scott" userId="bec97677-f0c6-4bfb-b610-83dc74061801" providerId="ADAL" clId="{BBE1D4F4-E31D-4D67-A128-1853AE238E82}" dt="2022-07-20T18:47:10.634" v="675" actId="47"/>
        <pc:sldMkLst>
          <pc:docMk/>
          <pc:sldMk cId="4136817858" sldId="448"/>
        </pc:sldMkLst>
      </pc:sldChg>
      <pc:sldChg chg="addCm">
        <pc:chgData name="Johnson, Scott" userId="bec97677-f0c6-4bfb-b610-83dc74061801" providerId="ADAL" clId="{BBE1D4F4-E31D-4D67-A128-1853AE238E82}" dt="2022-07-20T15:55:46.160" v="484"/>
        <pc:sldMkLst>
          <pc:docMk/>
          <pc:sldMk cId="2266725230" sldId="451"/>
        </pc:sldMkLst>
      </pc:sldChg>
      <pc:sldChg chg="modCm">
        <pc:chgData name="Johnson, Scott" userId="bec97677-f0c6-4bfb-b610-83dc74061801" providerId="ADAL" clId="{BBE1D4F4-E31D-4D67-A128-1853AE238E82}" dt="2022-07-20T15:39:56.516" v="208"/>
        <pc:sldMkLst>
          <pc:docMk/>
          <pc:sldMk cId="754207736" sldId="456"/>
        </pc:sldMkLst>
      </pc:sldChg>
      <pc:sldChg chg="addSp delSp modSp mod addCm modCm">
        <pc:chgData name="Johnson, Scott" userId="bec97677-f0c6-4bfb-b610-83dc74061801" providerId="ADAL" clId="{BBE1D4F4-E31D-4D67-A128-1853AE238E82}" dt="2022-07-25T19:49:40.784" v="678"/>
        <pc:sldMkLst>
          <pc:docMk/>
          <pc:sldMk cId="277645910" sldId="464"/>
        </pc:sldMkLst>
        <pc:spChg chg="mod">
          <ac:chgData name="Johnson, Scott" userId="bec97677-f0c6-4bfb-b610-83dc74061801" providerId="ADAL" clId="{BBE1D4F4-E31D-4D67-A128-1853AE238E82}" dt="2022-07-20T16:36:03.129" v="579"/>
          <ac:spMkLst>
            <pc:docMk/>
            <pc:sldMk cId="277645910" sldId="464"/>
            <ac:spMk id="3" creationId="{06942845-BD5A-42C5-A5C4-13339DD507AB}"/>
          </ac:spMkLst>
        </pc:spChg>
        <pc:spChg chg="mod">
          <ac:chgData name="Johnson, Scott" userId="bec97677-f0c6-4bfb-b610-83dc74061801" providerId="ADAL" clId="{BBE1D4F4-E31D-4D67-A128-1853AE238E82}" dt="2022-07-20T13:48:52.291" v="109" actId="20577"/>
          <ac:spMkLst>
            <pc:docMk/>
            <pc:sldMk cId="277645910" sldId="464"/>
            <ac:spMk id="4" creationId="{3F6CE2FE-F02B-461B-8C8F-E1DFA26F0ED4}"/>
          </ac:spMkLst>
        </pc:spChg>
        <pc:spChg chg="add del">
          <ac:chgData name="Johnson, Scott" userId="bec97677-f0c6-4bfb-b610-83dc74061801" providerId="ADAL" clId="{BBE1D4F4-E31D-4D67-A128-1853AE238E82}" dt="2022-07-19T20:37:08.951" v="92" actId="22"/>
          <ac:spMkLst>
            <pc:docMk/>
            <pc:sldMk cId="277645910" sldId="464"/>
            <ac:spMk id="5" creationId="{F86E0CA6-3708-BC2A-8E52-3F1B22926068}"/>
          </ac:spMkLst>
        </pc:spChg>
      </pc:sldChg>
      <pc:sldChg chg="modSp mod">
        <pc:chgData name="Johnson, Scott" userId="bec97677-f0c6-4bfb-b610-83dc74061801" providerId="ADAL" clId="{BBE1D4F4-E31D-4D67-A128-1853AE238E82}" dt="2022-07-20T16:36:08.717" v="583" actId="27636"/>
        <pc:sldMkLst>
          <pc:docMk/>
          <pc:sldMk cId="3635140019" sldId="465"/>
        </pc:sldMkLst>
        <pc:spChg chg="mod">
          <ac:chgData name="Johnson, Scott" userId="bec97677-f0c6-4bfb-b610-83dc74061801" providerId="ADAL" clId="{BBE1D4F4-E31D-4D67-A128-1853AE238E82}" dt="2022-07-20T16:36:08.717" v="583" actId="27636"/>
          <ac:spMkLst>
            <pc:docMk/>
            <pc:sldMk cId="3635140019" sldId="465"/>
            <ac:spMk id="3" creationId="{06942845-BD5A-42C5-A5C4-13339DD507AB}"/>
          </ac:spMkLst>
        </pc:spChg>
        <pc:spChg chg="mod">
          <ac:chgData name="Johnson, Scott" userId="bec97677-f0c6-4bfb-b610-83dc74061801" providerId="ADAL" clId="{BBE1D4F4-E31D-4D67-A128-1853AE238E82}" dt="2022-07-20T14:40:35.875" v="173" actId="6549"/>
          <ac:spMkLst>
            <pc:docMk/>
            <pc:sldMk cId="3635140019" sldId="465"/>
            <ac:spMk id="4" creationId="{3F6CE2FE-F02B-461B-8C8F-E1DFA26F0ED4}"/>
          </ac:spMkLst>
        </pc:spChg>
      </pc:sldChg>
      <pc:sldChg chg="modSp mod">
        <pc:chgData name="Johnson, Scott" userId="bec97677-f0c6-4bfb-b610-83dc74061801" providerId="ADAL" clId="{BBE1D4F4-E31D-4D67-A128-1853AE238E82}" dt="2022-07-20T16:36:20.250" v="585"/>
        <pc:sldMkLst>
          <pc:docMk/>
          <pc:sldMk cId="2598513441" sldId="466"/>
        </pc:sldMkLst>
        <pc:spChg chg="mod">
          <ac:chgData name="Johnson, Scott" userId="bec97677-f0c6-4bfb-b610-83dc74061801" providerId="ADAL" clId="{BBE1D4F4-E31D-4D67-A128-1853AE238E82}" dt="2022-07-20T16:36:20.250" v="585"/>
          <ac:spMkLst>
            <pc:docMk/>
            <pc:sldMk cId="2598513441" sldId="466"/>
            <ac:spMk id="3" creationId="{06942845-BD5A-42C5-A5C4-13339DD507AB}"/>
          </ac:spMkLst>
        </pc:spChg>
        <pc:spChg chg="mod">
          <ac:chgData name="Johnson, Scott" userId="bec97677-f0c6-4bfb-b610-83dc74061801" providerId="ADAL" clId="{BBE1D4F4-E31D-4D67-A128-1853AE238E82}" dt="2022-07-20T15:08:15.561" v="204" actId="6549"/>
          <ac:spMkLst>
            <pc:docMk/>
            <pc:sldMk cId="2598513441" sldId="466"/>
            <ac:spMk id="4" creationId="{3F6CE2FE-F02B-461B-8C8F-E1DFA26F0ED4}"/>
          </ac:spMkLst>
        </pc:spChg>
      </pc:sldChg>
      <pc:sldChg chg="modSp mod">
        <pc:chgData name="Johnson, Scott" userId="bec97677-f0c6-4bfb-b610-83dc74061801" providerId="ADAL" clId="{BBE1D4F4-E31D-4D67-A128-1853AE238E82}" dt="2022-07-20T16:36:24.837" v="586"/>
        <pc:sldMkLst>
          <pc:docMk/>
          <pc:sldMk cId="2469341311" sldId="467"/>
        </pc:sldMkLst>
        <pc:spChg chg="mod">
          <ac:chgData name="Johnson, Scott" userId="bec97677-f0c6-4bfb-b610-83dc74061801" providerId="ADAL" clId="{BBE1D4F4-E31D-4D67-A128-1853AE238E82}" dt="2022-07-20T16:36:24.837" v="586"/>
          <ac:spMkLst>
            <pc:docMk/>
            <pc:sldMk cId="2469341311" sldId="467"/>
            <ac:spMk id="3" creationId="{06942845-BD5A-42C5-A5C4-13339DD507AB}"/>
          </ac:spMkLst>
        </pc:spChg>
        <pc:spChg chg="mod">
          <ac:chgData name="Johnson, Scott" userId="bec97677-f0c6-4bfb-b610-83dc74061801" providerId="ADAL" clId="{BBE1D4F4-E31D-4D67-A128-1853AE238E82}" dt="2022-07-20T15:08:06.775" v="203" actId="20577"/>
          <ac:spMkLst>
            <pc:docMk/>
            <pc:sldMk cId="2469341311" sldId="467"/>
            <ac:spMk id="4" creationId="{3F6CE2FE-F02B-461B-8C8F-E1DFA26F0ED4}"/>
          </ac:spMkLst>
        </pc:spChg>
      </pc:sldChg>
      <pc:sldChg chg="modSp mod">
        <pc:chgData name="Johnson, Scott" userId="bec97677-f0c6-4bfb-b610-83dc74061801" providerId="ADAL" clId="{BBE1D4F4-E31D-4D67-A128-1853AE238E82}" dt="2022-07-20T16:36:12.984" v="584"/>
        <pc:sldMkLst>
          <pc:docMk/>
          <pc:sldMk cId="701812218" sldId="468"/>
        </pc:sldMkLst>
        <pc:spChg chg="mod">
          <ac:chgData name="Johnson, Scott" userId="bec97677-f0c6-4bfb-b610-83dc74061801" providerId="ADAL" clId="{BBE1D4F4-E31D-4D67-A128-1853AE238E82}" dt="2022-07-20T16:36:12.984" v="584"/>
          <ac:spMkLst>
            <pc:docMk/>
            <pc:sldMk cId="701812218" sldId="468"/>
            <ac:spMk id="3" creationId="{06942845-BD5A-42C5-A5C4-13339DD507AB}"/>
          </ac:spMkLst>
        </pc:spChg>
      </pc:sldChg>
      <pc:sldChg chg="del">
        <pc:chgData name="Johnson, Scott" userId="bec97677-f0c6-4bfb-b610-83dc74061801" providerId="ADAL" clId="{BBE1D4F4-E31D-4D67-A128-1853AE238E82}" dt="2022-07-20T18:44:48.696" v="595" actId="47"/>
        <pc:sldMkLst>
          <pc:docMk/>
          <pc:sldMk cId="3634191999" sldId="469"/>
        </pc:sldMkLst>
      </pc:sldChg>
      <pc:sldChg chg="modSp mod addCm modCm">
        <pc:chgData name="Johnson, Scott" userId="bec97677-f0c6-4bfb-b610-83dc74061801" providerId="ADAL" clId="{BBE1D4F4-E31D-4D67-A128-1853AE238E82}" dt="2022-07-20T18:44:04.613" v="592"/>
        <pc:sldMkLst>
          <pc:docMk/>
          <pc:sldMk cId="3152722141" sldId="472"/>
        </pc:sldMkLst>
        <pc:spChg chg="mod">
          <ac:chgData name="Johnson, Scott" userId="bec97677-f0c6-4bfb-b610-83dc74061801" providerId="ADAL" clId="{BBE1D4F4-E31D-4D67-A128-1853AE238E82}" dt="2022-07-20T16:35:58.535" v="578"/>
          <ac:spMkLst>
            <pc:docMk/>
            <pc:sldMk cId="3152722141" sldId="472"/>
            <ac:spMk id="3" creationId="{06942845-BD5A-42C5-A5C4-13339DD507AB}"/>
          </ac:spMkLst>
        </pc:spChg>
        <pc:spChg chg="mod">
          <ac:chgData name="Johnson, Scott" userId="bec97677-f0c6-4bfb-b610-83dc74061801" providerId="ADAL" clId="{BBE1D4F4-E31D-4D67-A128-1853AE238E82}" dt="2022-07-20T13:51:20.683" v="118" actId="255"/>
          <ac:spMkLst>
            <pc:docMk/>
            <pc:sldMk cId="3152722141" sldId="472"/>
            <ac:spMk id="4" creationId="{3F6CE2FE-F02B-461B-8C8F-E1DFA26F0ED4}"/>
          </ac:spMkLst>
        </pc:spChg>
      </pc:sldChg>
      <pc:sldChg chg="modSp del mod">
        <pc:chgData name="Johnson, Scott" userId="bec97677-f0c6-4bfb-b610-83dc74061801" providerId="ADAL" clId="{BBE1D4F4-E31D-4D67-A128-1853AE238E82}" dt="2022-07-25T19:49:07.191" v="677" actId="47"/>
        <pc:sldMkLst>
          <pc:docMk/>
          <pc:sldMk cId="2044179332" sldId="473"/>
        </pc:sldMkLst>
        <pc:spChg chg="mod">
          <ac:chgData name="Johnson, Scott" userId="bec97677-f0c6-4bfb-b610-83dc74061801" providerId="ADAL" clId="{BBE1D4F4-E31D-4D67-A128-1853AE238E82}" dt="2022-07-20T15:11:20.871" v="205" actId="255"/>
          <ac:spMkLst>
            <pc:docMk/>
            <pc:sldMk cId="2044179332" sldId="473"/>
            <ac:spMk id="4" creationId="{3F6CE2FE-F02B-461B-8C8F-E1DFA26F0ED4}"/>
          </ac:spMkLst>
        </pc:spChg>
      </pc:sldChg>
      <pc:sldChg chg="modSp add mod addCm">
        <pc:chgData name="Johnson, Scott" userId="bec97677-f0c6-4bfb-b610-83dc74061801" providerId="ADAL" clId="{BBE1D4F4-E31D-4D67-A128-1853AE238E82}" dt="2022-07-20T15:56:03.587" v="485"/>
        <pc:sldMkLst>
          <pc:docMk/>
          <pc:sldMk cId="3878851819" sldId="474"/>
        </pc:sldMkLst>
        <pc:spChg chg="mod">
          <ac:chgData name="Johnson, Scott" userId="bec97677-f0c6-4bfb-b610-83dc74061801" providerId="ADAL" clId="{BBE1D4F4-E31D-4D67-A128-1853AE238E82}" dt="2022-07-20T15:54:54.763" v="483" actId="20577"/>
          <ac:spMkLst>
            <pc:docMk/>
            <pc:sldMk cId="3878851819" sldId="474"/>
            <ac:spMk id="4" creationId="{3F6CE2FE-F02B-461B-8C8F-E1DFA26F0ED4}"/>
          </ac:spMkLst>
        </pc:spChg>
      </pc:sldChg>
      <pc:sldChg chg="modSp add mod addCm">
        <pc:chgData name="Johnson, Scott" userId="bec97677-f0c6-4bfb-b610-83dc74061801" providerId="ADAL" clId="{BBE1D4F4-E31D-4D67-A128-1853AE238E82}" dt="2022-07-20T18:47:29.399" v="676"/>
        <pc:sldMkLst>
          <pc:docMk/>
          <pc:sldMk cId="169744278" sldId="475"/>
        </pc:sldMkLst>
        <pc:spChg chg="mod">
          <ac:chgData name="Johnson, Scott" userId="bec97677-f0c6-4bfb-b610-83dc74061801" providerId="ADAL" clId="{BBE1D4F4-E31D-4D67-A128-1853AE238E82}" dt="2022-07-20T18:47:01.302" v="674" actId="14100"/>
          <ac:spMkLst>
            <pc:docMk/>
            <pc:sldMk cId="169744278" sldId="475"/>
            <ac:spMk id="4" creationId="{3F6CE2FE-F02B-461B-8C8F-E1DFA26F0E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8/2/2022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dirty="0"/>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dirty="0"/>
          </a:p>
        </p:txBody>
      </p:sp>
    </p:spTree>
    <p:extLst>
      <p:ext uri="{BB962C8B-B14F-4D97-AF65-F5344CB8AC3E}">
        <p14:creationId xmlns:p14="http://schemas.microsoft.com/office/powerpoint/2010/main" val="31322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Mention compliance calculation issues fixed in deployments and that all fixes will remain in place for 2022-2023 school year.</a:t>
            </a:r>
          </a:p>
        </p:txBody>
      </p:sp>
      <p:sp>
        <p:nvSpPr>
          <p:cNvPr id="4" name="Slide Number Placeholder 3"/>
          <p:cNvSpPr>
            <a:spLocks noGrp="1"/>
          </p:cNvSpPr>
          <p:nvPr>
            <p:ph type="sldNum" sz="quarter" idx="5"/>
          </p:nvPr>
        </p:nvSpPr>
        <p:spPr/>
        <p:txBody>
          <a:bodyPr/>
          <a:lstStyle/>
          <a:p>
            <a:fld id="{9E4D9ABE-7AB9-4D3A-BEA5-45E799BD6C0E}" type="slidenum">
              <a:rPr lang="en-US" smtClean="0"/>
              <a:t>19</a:t>
            </a:fld>
            <a:endParaRPr lang="en-US" dirty="0"/>
          </a:p>
        </p:txBody>
      </p:sp>
    </p:spTree>
    <p:extLst>
      <p:ext uri="{BB962C8B-B14F-4D97-AF65-F5344CB8AC3E}">
        <p14:creationId xmlns:p14="http://schemas.microsoft.com/office/powerpoint/2010/main" val="147750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30</a:t>
            </a:fld>
            <a:endParaRPr lang="en-US" dirty="0"/>
          </a:p>
        </p:txBody>
      </p:sp>
    </p:spTree>
    <p:extLst>
      <p:ext uri="{BB962C8B-B14F-4D97-AF65-F5344CB8AC3E}">
        <p14:creationId xmlns:p14="http://schemas.microsoft.com/office/powerpoint/2010/main" val="285704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32</a:t>
            </a:fld>
            <a:endParaRPr lang="en-US" dirty="0"/>
          </a:p>
        </p:txBody>
      </p:sp>
    </p:spTree>
    <p:extLst>
      <p:ext uri="{BB962C8B-B14F-4D97-AF65-F5344CB8AC3E}">
        <p14:creationId xmlns:p14="http://schemas.microsoft.com/office/powerpoint/2010/main" val="201708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8/2/2022</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8/2/2022</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8/2/2022</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8/2/2022</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8/2/2022</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8/2/2022</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8/2/2022</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hyperlink" Target="https://tea.texas.gov/academics/special-student-populations/review-and-support/timely-initial-evaluation-child-find" TargetMode="External"/><Relationship Id="rId3" Type="http://schemas.openxmlformats.org/officeDocument/2006/relationships/hyperlink" Target="https://tealprod.tea.state.tx.us/tims/" TargetMode="External"/><Relationship Id="rId7" Type="http://schemas.openxmlformats.org/officeDocument/2006/relationships/hyperlink" Target="https://tealprod.tea.state.tx.us/tims" TargetMode="External"/><Relationship Id="rId12" Type="http://schemas.openxmlformats.org/officeDocument/2006/relationships/hyperlink" Target="https://tealprod.tea.state.tx.us/tims/browse/TSDSKB-622"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mailto:spp@tea.texas.gov" TargetMode="External"/><Relationship Id="rId11" Type="http://schemas.openxmlformats.org/officeDocument/2006/relationships/hyperlink" Target="https://tealprod.tea.state.tx.us/tims/browse/TSDSKB-621" TargetMode="External"/><Relationship Id="rId5" Type="http://schemas.openxmlformats.org/officeDocument/2006/relationships/hyperlink" Target="https://www.texasstudentdatasystem.org/tsds/education-data-warehouse/core-collection/core-calculations-and-logic-tech-tips" TargetMode="External"/><Relationship Id="rId10" Type="http://schemas.openxmlformats.org/officeDocument/2006/relationships/hyperlink" Target="https://tealprod.tea.state.tx.us/tims/browse/TSDSKB-620" TargetMode="External"/><Relationship Id="rId4" Type="http://schemas.openxmlformats.org/officeDocument/2006/relationships/hyperlink" Target="mailto:TSDSCustomerSupport@tea.texas.gov" TargetMode="External"/><Relationship Id="rId9" Type="http://schemas.openxmlformats.org/officeDocument/2006/relationships/hyperlink" Target="https://tea.texas.gov/academics/special-student-populations/review-and-support/early-childhood-transiti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90" y="5793635"/>
            <a:ext cx="963077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mn-lt"/>
                <a:ea typeface="+mj-ea"/>
                <a:cs typeface="Calibri"/>
              </a:rPr>
              <a:t>Child Find</a:t>
            </a:r>
            <a:endParaRPr kumimoji="0" lang="en-US" sz="5400" b="1" i="0" u="none" strike="noStrike" kern="1200" cap="none" spc="0" normalizeH="0" baseline="0" noProof="0" dirty="0">
              <a:ln>
                <a:noFill/>
              </a:ln>
              <a:solidFill>
                <a:schemeClr val="accent1"/>
              </a:solidFill>
              <a:effectLst/>
              <a:uLnTx/>
              <a:uFillTx/>
              <a:latin typeface="+mn-lt"/>
              <a:ea typeface="+mj-ea"/>
              <a:cs typeface="+mj-cs"/>
            </a:endParaRP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REPORT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a:lstStyle/>
          <a:p>
            <a:r>
              <a:rPr lang="en-US" dirty="0">
                <a:ea typeface="+mn-lt"/>
                <a:cs typeface="+mn-lt"/>
              </a:rPr>
              <a:t>The following reports will be </a:t>
            </a:r>
            <a:r>
              <a:rPr lang="en-US" b="1" dirty="0">
                <a:ea typeface="+mn-lt"/>
                <a:cs typeface="+mn-lt"/>
              </a:rPr>
              <a:t>updated</a:t>
            </a:r>
            <a:r>
              <a:rPr lang="en-US" dirty="0">
                <a:ea typeface="+mn-lt"/>
                <a:cs typeface="+mn-lt"/>
              </a:rPr>
              <a:t> to add a column for the new element </a:t>
            </a:r>
            <a:r>
              <a:rPr lang="en-US" b="1" dirty="0">
                <a:ea typeface="+mn-lt"/>
                <a:cs typeface="+mn-lt"/>
              </a:rPr>
              <a:t>ELIGIBILITY-DELAY-REASON</a:t>
            </a:r>
            <a:r>
              <a:rPr lang="en-US" dirty="0">
                <a:ea typeface="+mn-lt"/>
                <a:cs typeface="+mn-lt"/>
              </a:rPr>
              <a:t> (E1731).</a:t>
            </a:r>
          </a:p>
          <a:p>
            <a:pPr marL="0" indent="0">
              <a:buNone/>
            </a:pPr>
            <a:endParaRPr lang="en-US" dirty="0">
              <a:ea typeface="+mn-lt"/>
              <a:cs typeface="+mn-lt"/>
            </a:endParaRPr>
          </a:p>
          <a:p>
            <a:pPr lvl="1" fontAlgn="base"/>
            <a:r>
              <a:rPr lang="en-US" dirty="0"/>
              <a:t>CHF0-000-001: TSDS SPPI-11 Student Compliance Report</a:t>
            </a:r>
          </a:p>
          <a:p>
            <a:pPr lvl="1" fontAlgn="base"/>
            <a:r>
              <a:rPr lang="en-US" dirty="0"/>
              <a:t>CHF0-000-002: TSDS SPPI-12 Student Compliance Report</a:t>
            </a:r>
          </a:p>
        </p:txBody>
      </p:sp>
    </p:spTree>
    <p:extLst>
      <p:ext uri="{BB962C8B-B14F-4D97-AF65-F5344CB8AC3E}">
        <p14:creationId xmlns:p14="http://schemas.microsoft.com/office/powerpoint/2010/main" val="76683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REPORT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a:lstStyle/>
          <a:p>
            <a:pPr marL="0" indent="0">
              <a:buNone/>
            </a:pPr>
            <a:r>
              <a:rPr lang="en-US" dirty="0"/>
              <a:t>CHF0-100-001 Report Mockup</a:t>
            </a:r>
          </a:p>
          <a:p>
            <a:pPr marL="0" indent="0">
              <a:buNone/>
            </a:pPr>
            <a:endParaRPr lang="en-US" dirty="0"/>
          </a:p>
        </p:txBody>
      </p:sp>
      <p:pic>
        <p:nvPicPr>
          <p:cNvPr id="7" name="Picture 6">
            <a:extLst>
              <a:ext uri="{FF2B5EF4-FFF2-40B4-BE49-F238E27FC236}">
                <a16:creationId xmlns:a16="http://schemas.microsoft.com/office/drawing/2014/main" id="{E6C701E2-E8FC-73DE-EC34-92506B938A90}"/>
              </a:ext>
            </a:extLst>
          </p:cNvPr>
          <p:cNvPicPr>
            <a:picLocks noChangeAspect="1"/>
          </p:cNvPicPr>
          <p:nvPr/>
        </p:nvPicPr>
        <p:blipFill>
          <a:blip r:embed="rId2"/>
          <a:stretch>
            <a:fillRect/>
          </a:stretch>
        </p:blipFill>
        <p:spPr>
          <a:xfrm>
            <a:off x="2076959" y="1696095"/>
            <a:ext cx="8942857" cy="5161905"/>
          </a:xfrm>
          <a:prstGeom prst="rect">
            <a:avLst/>
          </a:prstGeom>
        </p:spPr>
      </p:pic>
    </p:spTree>
    <p:extLst>
      <p:ext uri="{BB962C8B-B14F-4D97-AF65-F5344CB8AC3E}">
        <p14:creationId xmlns:p14="http://schemas.microsoft.com/office/powerpoint/2010/main" val="363833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REPORT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a:lstStyle/>
          <a:p>
            <a:pPr marL="0" indent="0">
              <a:buNone/>
            </a:pPr>
            <a:r>
              <a:rPr lang="en-US" dirty="0"/>
              <a:t>CHF0-100-002 Report Mockup</a:t>
            </a:r>
          </a:p>
          <a:p>
            <a:pPr marL="0" indent="0">
              <a:buNone/>
            </a:pPr>
            <a:endParaRPr lang="en-US" dirty="0"/>
          </a:p>
        </p:txBody>
      </p:sp>
      <p:pic>
        <p:nvPicPr>
          <p:cNvPr id="5" name="Picture 4">
            <a:extLst>
              <a:ext uri="{FF2B5EF4-FFF2-40B4-BE49-F238E27FC236}">
                <a16:creationId xmlns:a16="http://schemas.microsoft.com/office/drawing/2014/main" id="{5D6004CA-E5BC-25A7-5202-FF2B2764B705}"/>
              </a:ext>
            </a:extLst>
          </p:cNvPr>
          <p:cNvPicPr>
            <a:picLocks noChangeAspect="1"/>
          </p:cNvPicPr>
          <p:nvPr/>
        </p:nvPicPr>
        <p:blipFill>
          <a:blip r:embed="rId2"/>
          <a:stretch>
            <a:fillRect/>
          </a:stretch>
        </p:blipFill>
        <p:spPr>
          <a:xfrm>
            <a:off x="2075139" y="1633582"/>
            <a:ext cx="9504762" cy="5057143"/>
          </a:xfrm>
          <a:prstGeom prst="rect">
            <a:avLst/>
          </a:prstGeom>
        </p:spPr>
      </p:pic>
    </p:spTree>
    <p:extLst>
      <p:ext uri="{BB962C8B-B14F-4D97-AF65-F5344CB8AC3E}">
        <p14:creationId xmlns:p14="http://schemas.microsoft.com/office/powerpoint/2010/main" val="222597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18637"/>
            <a:ext cx="9630770" cy="751350"/>
          </a:xfrm>
        </p:spPr>
        <p:txBody>
          <a:bodyPr/>
          <a:lstStyle/>
          <a:p>
            <a:r>
              <a:rPr lang="en-US" dirty="0">
                <a:cs typeface="Calibri"/>
              </a:rPr>
              <a:t>2022-2023: BUSINESS RULE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r>
              <a:rPr lang="en-US" b="1" dirty="0">
                <a:ea typeface="+mn-lt"/>
                <a:cs typeface="+mn-lt"/>
              </a:rPr>
              <a:t>Updated Business Rules</a:t>
            </a:r>
          </a:p>
          <a:p>
            <a:pPr lvl="1"/>
            <a:endParaRPr lang="en-US" dirty="0">
              <a:cs typeface="Calibri" panose="020F0502020204030204"/>
            </a:endParaRPr>
          </a:p>
          <a:p>
            <a:endParaRPr lang="en-US" dirty="0"/>
          </a:p>
        </p:txBody>
      </p:sp>
      <p:pic>
        <p:nvPicPr>
          <p:cNvPr id="9" name="Picture 8">
            <a:extLst>
              <a:ext uri="{FF2B5EF4-FFF2-40B4-BE49-F238E27FC236}">
                <a16:creationId xmlns:a16="http://schemas.microsoft.com/office/drawing/2014/main" id="{CC4500F7-04FC-252A-8B28-AFC19AF31A89}"/>
              </a:ext>
            </a:extLst>
          </p:cNvPr>
          <p:cNvPicPr>
            <a:picLocks noChangeAspect="1"/>
          </p:cNvPicPr>
          <p:nvPr/>
        </p:nvPicPr>
        <p:blipFill>
          <a:blip r:embed="rId2"/>
          <a:stretch>
            <a:fillRect/>
          </a:stretch>
        </p:blipFill>
        <p:spPr>
          <a:xfrm>
            <a:off x="1930828" y="1966511"/>
            <a:ext cx="10120237" cy="4092295"/>
          </a:xfrm>
          <a:prstGeom prst="rect">
            <a:avLst/>
          </a:prstGeom>
        </p:spPr>
      </p:pic>
    </p:spTree>
    <p:extLst>
      <p:ext uri="{BB962C8B-B14F-4D97-AF65-F5344CB8AC3E}">
        <p14:creationId xmlns:p14="http://schemas.microsoft.com/office/powerpoint/2010/main" val="951865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BUSINESS RULE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endParaRPr lang="en-US" b="1" dirty="0">
              <a:ea typeface="+mn-lt"/>
              <a:cs typeface="+mn-lt"/>
            </a:endParaRPr>
          </a:p>
          <a:p>
            <a:pPr lvl="1"/>
            <a:endParaRPr lang="en-US" dirty="0">
              <a:cs typeface="Calibri" panose="020F0502020204030204"/>
            </a:endParaRPr>
          </a:p>
          <a:p>
            <a:endParaRPr lang="en-US" dirty="0"/>
          </a:p>
        </p:txBody>
      </p:sp>
      <p:pic>
        <p:nvPicPr>
          <p:cNvPr id="7" name="Picture 6">
            <a:extLst>
              <a:ext uri="{FF2B5EF4-FFF2-40B4-BE49-F238E27FC236}">
                <a16:creationId xmlns:a16="http://schemas.microsoft.com/office/drawing/2014/main" id="{61230AE3-215A-E91C-4E4C-D613FBC4BB17}"/>
              </a:ext>
            </a:extLst>
          </p:cNvPr>
          <p:cNvPicPr>
            <a:picLocks noChangeAspect="1"/>
          </p:cNvPicPr>
          <p:nvPr/>
        </p:nvPicPr>
        <p:blipFill>
          <a:blip r:embed="rId2"/>
          <a:stretch>
            <a:fillRect/>
          </a:stretch>
        </p:blipFill>
        <p:spPr>
          <a:xfrm>
            <a:off x="2080380" y="1823352"/>
            <a:ext cx="9752231" cy="3673585"/>
          </a:xfrm>
          <a:prstGeom prst="rect">
            <a:avLst/>
          </a:prstGeom>
        </p:spPr>
      </p:pic>
    </p:spTree>
    <p:extLst>
      <p:ext uri="{BB962C8B-B14F-4D97-AF65-F5344CB8AC3E}">
        <p14:creationId xmlns:p14="http://schemas.microsoft.com/office/powerpoint/2010/main" val="487211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BUSINESS RULE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pPr marL="0" indent="0">
              <a:buNone/>
            </a:pPr>
            <a:endParaRPr lang="en-US" b="1" dirty="0">
              <a:ea typeface="+mn-lt"/>
              <a:cs typeface="+mn-lt"/>
            </a:endParaRPr>
          </a:p>
          <a:p>
            <a:pPr marL="0" indent="0">
              <a:buNone/>
            </a:pPr>
            <a:endParaRPr lang="en-US" dirty="0">
              <a:cs typeface="Calibri" panose="020F0502020204030204"/>
            </a:endParaRPr>
          </a:p>
          <a:p>
            <a:endParaRPr lang="en-US" dirty="0"/>
          </a:p>
        </p:txBody>
      </p:sp>
      <p:pic>
        <p:nvPicPr>
          <p:cNvPr id="7" name="Picture 6">
            <a:extLst>
              <a:ext uri="{FF2B5EF4-FFF2-40B4-BE49-F238E27FC236}">
                <a16:creationId xmlns:a16="http://schemas.microsoft.com/office/drawing/2014/main" id="{ADE7CA04-808C-A8E9-28A8-6CD82FD423AD}"/>
              </a:ext>
            </a:extLst>
          </p:cNvPr>
          <p:cNvPicPr>
            <a:picLocks noChangeAspect="1"/>
          </p:cNvPicPr>
          <p:nvPr/>
        </p:nvPicPr>
        <p:blipFill>
          <a:blip r:embed="rId2"/>
          <a:stretch>
            <a:fillRect/>
          </a:stretch>
        </p:blipFill>
        <p:spPr>
          <a:xfrm>
            <a:off x="1997556" y="1418199"/>
            <a:ext cx="9990159" cy="2290976"/>
          </a:xfrm>
          <a:prstGeom prst="rect">
            <a:avLst/>
          </a:prstGeom>
        </p:spPr>
      </p:pic>
      <p:pic>
        <p:nvPicPr>
          <p:cNvPr id="9" name="Picture 8">
            <a:extLst>
              <a:ext uri="{FF2B5EF4-FFF2-40B4-BE49-F238E27FC236}">
                <a16:creationId xmlns:a16="http://schemas.microsoft.com/office/drawing/2014/main" id="{E36E10F4-A666-A9E2-C25A-3EFB89095546}"/>
              </a:ext>
            </a:extLst>
          </p:cNvPr>
          <p:cNvPicPr>
            <a:picLocks noChangeAspect="1"/>
          </p:cNvPicPr>
          <p:nvPr/>
        </p:nvPicPr>
        <p:blipFill>
          <a:blip r:embed="rId3"/>
          <a:stretch>
            <a:fillRect/>
          </a:stretch>
        </p:blipFill>
        <p:spPr>
          <a:xfrm>
            <a:off x="1990078" y="4469847"/>
            <a:ext cx="9997637" cy="1930423"/>
          </a:xfrm>
          <a:prstGeom prst="rect">
            <a:avLst/>
          </a:prstGeom>
        </p:spPr>
      </p:pic>
    </p:spTree>
    <p:extLst>
      <p:ext uri="{BB962C8B-B14F-4D97-AF65-F5344CB8AC3E}">
        <p14:creationId xmlns:p14="http://schemas.microsoft.com/office/powerpoint/2010/main" val="336480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BUSINESS RULE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r>
              <a:rPr lang="en-US" b="1" dirty="0">
                <a:ea typeface="+mn-lt"/>
                <a:cs typeface="+mn-lt"/>
              </a:rPr>
              <a:t>New Business Rules</a:t>
            </a:r>
          </a:p>
          <a:p>
            <a:pPr lvl="1"/>
            <a:endParaRPr lang="en-US" dirty="0">
              <a:cs typeface="Calibri" panose="020F0502020204030204"/>
            </a:endParaRPr>
          </a:p>
          <a:p>
            <a:endParaRPr lang="en-US" dirty="0"/>
          </a:p>
        </p:txBody>
      </p:sp>
      <p:pic>
        <p:nvPicPr>
          <p:cNvPr id="5" name="Picture 4">
            <a:extLst>
              <a:ext uri="{FF2B5EF4-FFF2-40B4-BE49-F238E27FC236}">
                <a16:creationId xmlns:a16="http://schemas.microsoft.com/office/drawing/2014/main" id="{F1807155-4783-3247-F135-A9B3AE0B152F}"/>
              </a:ext>
            </a:extLst>
          </p:cNvPr>
          <p:cNvPicPr>
            <a:picLocks noChangeAspect="1"/>
          </p:cNvPicPr>
          <p:nvPr/>
        </p:nvPicPr>
        <p:blipFill>
          <a:blip r:embed="rId2"/>
          <a:stretch>
            <a:fillRect/>
          </a:stretch>
        </p:blipFill>
        <p:spPr>
          <a:xfrm>
            <a:off x="2062264" y="1856601"/>
            <a:ext cx="9776580" cy="2131735"/>
          </a:xfrm>
          <a:prstGeom prst="rect">
            <a:avLst/>
          </a:prstGeom>
        </p:spPr>
      </p:pic>
    </p:spTree>
    <p:extLst>
      <p:ext uri="{BB962C8B-B14F-4D97-AF65-F5344CB8AC3E}">
        <p14:creationId xmlns:p14="http://schemas.microsoft.com/office/powerpoint/2010/main" val="4192669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BUSINESS RULE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endParaRPr lang="en-US" b="1" dirty="0">
              <a:ea typeface="+mn-lt"/>
              <a:cs typeface="+mn-lt"/>
            </a:endParaRPr>
          </a:p>
          <a:p>
            <a:pPr lvl="1"/>
            <a:endParaRPr lang="en-US" dirty="0">
              <a:cs typeface="Calibri" panose="020F0502020204030204"/>
            </a:endParaRPr>
          </a:p>
          <a:p>
            <a:endParaRPr lang="en-US" dirty="0"/>
          </a:p>
        </p:txBody>
      </p:sp>
      <p:pic>
        <p:nvPicPr>
          <p:cNvPr id="6" name="Picture 5">
            <a:extLst>
              <a:ext uri="{FF2B5EF4-FFF2-40B4-BE49-F238E27FC236}">
                <a16:creationId xmlns:a16="http://schemas.microsoft.com/office/drawing/2014/main" id="{4D8E1C28-AF3B-D8CA-6D87-2DFEBF0326EC}"/>
              </a:ext>
            </a:extLst>
          </p:cNvPr>
          <p:cNvPicPr>
            <a:picLocks noChangeAspect="1"/>
          </p:cNvPicPr>
          <p:nvPr/>
        </p:nvPicPr>
        <p:blipFill>
          <a:blip r:embed="rId2"/>
          <a:stretch>
            <a:fillRect/>
          </a:stretch>
        </p:blipFill>
        <p:spPr>
          <a:xfrm>
            <a:off x="2125006" y="1442821"/>
            <a:ext cx="9734467" cy="3994943"/>
          </a:xfrm>
          <a:prstGeom prst="rect">
            <a:avLst/>
          </a:prstGeom>
        </p:spPr>
      </p:pic>
    </p:spTree>
    <p:extLst>
      <p:ext uri="{BB962C8B-B14F-4D97-AF65-F5344CB8AC3E}">
        <p14:creationId xmlns:p14="http://schemas.microsoft.com/office/powerpoint/2010/main" val="754207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CODE TABLE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877990" y="997021"/>
            <a:ext cx="9131177" cy="5620834"/>
          </a:xfrm>
        </p:spPr>
        <p:txBody>
          <a:bodyPr/>
          <a:lstStyle/>
          <a:p>
            <a:r>
              <a:rPr lang="en-US" b="1" dirty="0">
                <a:ea typeface="+mn-lt"/>
                <a:cs typeface="+mn-lt"/>
              </a:rPr>
              <a:t>Renamed</a:t>
            </a:r>
            <a:r>
              <a:rPr lang="en-US" dirty="0">
                <a:ea typeface="+mn-lt"/>
                <a:cs typeface="+mn-lt"/>
              </a:rPr>
              <a:t> EVALUATION-DELAY-REASON-CODE (DC164) to </a:t>
            </a:r>
            <a:r>
              <a:rPr lang="en-US" b="1" dirty="0">
                <a:ea typeface="+mn-lt"/>
                <a:cs typeface="+mn-lt"/>
              </a:rPr>
              <a:t>DELAY-REASON-CODE (DC164)</a:t>
            </a:r>
          </a:p>
        </p:txBody>
      </p:sp>
      <p:pic>
        <p:nvPicPr>
          <p:cNvPr id="6" name="Content Placeholder 4">
            <a:extLst>
              <a:ext uri="{FF2B5EF4-FFF2-40B4-BE49-F238E27FC236}">
                <a16:creationId xmlns:a16="http://schemas.microsoft.com/office/drawing/2014/main" id="{03B5C8B7-85F5-4FAA-2D6F-799B6983C873}"/>
              </a:ext>
            </a:extLst>
          </p:cNvPr>
          <p:cNvPicPr>
            <a:picLocks noChangeAspect="1"/>
          </p:cNvPicPr>
          <p:nvPr/>
        </p:nvPicPr>
        <p:blipFill>
          <a:blip r:embed="rId2"/>
          <a:stretch>
            <a:fillRect/>
          </a:stretch>
        </p:blipFill>
        <p:spPr>
          <a:xfrm>
            <a:off x="2659063" y="2018336"/>
            <a:ext cx="7980362" cy="4599519"/>
          </a:xfrm>
          <a:prstGeom prst="rect">
            <a:avLst/>
          </a:prstGeom>
        </p:spPr>
      </p:pic>
    </p:spTree>
    <p:extLst>
      <p:ext uri="{BB962C8B-B14F-4D97-AF65-F5344CB8AC3E}">
        <p14:creationId xmlns:p14="http://schemas.microsoft.com/office/powerpoint/2010/main" val="1446155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GUIDANCE &amp; REMINDERS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630770" cy="5437394"/>
          </a:xfrm>
        </p:spPr>
        <p:txBody>
          <a:bodyPr/>
          <a:lstStyle/>
          <a:p>
            <a:pPr fontAlgn="base"/>
            <a:r>
              <a:rPr lang="en-US" dirty="0">
                <a:solidFill>
                  <a:srgbClr val="595959"/>
                </a:solidFill>
                <a:latin typeface="Calibri" panose="020F0502020204030204" pitchFamily="34" charset="0"/>
              </a:rPr>
              <a:t>Validation rules:</a:t>
            </a:r>
          </a:p>
          <a:p>
            <a:pPr marL="571500" lvl="1" indent="0" fontAlgn="base">
              <a:buNone/>
            </a:pPr>
            <a:r>
              <a:rPr lang="en-US" b="1" dirty="0">
                <a:solidFill>
                  <a:srgbClr val="595959"/>
                </a:solidFill>
                <a:latin typeface="Calibri" panose="020F0502020204030204" pitchFamily="34" charset="0"/>
              </a:rPr>
              <a:t>41163-0085 </a:t>
            </a:r>
            <a:r>
              <a:rPr lang="en-US" dirty="0">
                <a:solidFill>
                  <a:srgbClr val="595959"/>
                </a:solidFill>
                <a:latin typeface="Calibri" panose="020F0502020204030204" pitchFamily="34" charset="0"/>
              </a:rPr>
              <a:t>and</a:t>
            </a:r>
            <a:r>
              <a:rPr lang="en-US" b="1" dirty="0">
                <a:solidFill>
                  <a:srgbClr val="595959"/>
                </a:solidFill>
                <a:latin typeface="Calibri" panose="020F0502020204030204" pitchFamily="34" charset="0"/>
              </a:rPr>
              <a:t> 41163-0086</a:t>
            </a:r>
            <a:r>
              <a:rPr lang="en-US" dirty="0">
                <a:solidFill>
                  <a:srgbClr val="595959"/>
                </a:solidFill>
                <a:latin typeface="Calibri" panose="020F0502020204030204" pitchFamily="34" charset="0"/>
              </a:rPr>
              <a:t> (SPPI-11)</a:t>
            </a:r>
          </a:p>
          <a:p>
            <a:pPr marL="571500" lvl="1" indent="0" fontAlgn="base">
              <a:buNone/>
            </a:pPr>
            <a:r>
              <a:rPr lang="en-US" b="1" dirty="0">
                <a:solidFill>
                  <a:srgbClr val="595959"/>
                </a:solidFill>
                <a:latin typeface="Calibri" panose="020F0502020204030204" pitchFamily="34" charset="0"/>
              </a:rPr>
              <a:t>41163-0088</a:t>
            </a:r>
            <a:r>
              <a:rPr lang="en-US" dirty="0">
                <a:solidFill>
                  <a:srgbClr val="595959"/>
                </a:solidFill>
                <a:latin typeface="Calibri" panose="020F0502020204030204" pitchFamily="34" charset="0"/>
              </a:rPr>
              <a:t> and </a:t>
            </a:r>
            <a:r>
              <a:rPr lang="en-US" b="1" dirty="0">
                <a:solidFill>
                  <a:srgbClr val="595959"/>
                </a:solidFill>
                <a:latin typeface="Calibri" panose="020F0502020204030204" pitchFamily="34" charset="0"/>
              </a:rPr>
              <a:t>41163-0089 (</a:t>
            </a:r>
            <a:r>
              <a:rPr lang="en-US" dirty="0">
                <a:solidFill>
                  <a:srgbClr val="595959"/>
                </a:solidFill>
                <a:latin typeface="Calibri" panose="020F0502020204030204" pitchFamily="34" charset="0"/>
              </a:rPr>
              <a:t>SPPI-12) </a:t>
            </a:r>
          </a:p>
          <a:p>
            <a:pPr marL="0" indent="0" fontAlgn="base">
              <a:buNone/>
            </a:pPr>
            <a:endParaRPr lang="en-US" sz="1200" dirty="0">
              <a:solidFill>
                <a:srgbClr val="595959"/>
              </a:solidFill>
              <a:latin typeface="Calibri" panose="020F0502020204030204" pitchFamily="34" charset="0"/>
            </a:endParaRPr>
          </a:p>
          <a:p>
            <a:pPr lvl="1" fontAlgn="base"/>
            <a:r>
              <a:rPr lang="en-US" dirty="0">
                <a:solidFill>
                  <a:srgbClr val="595959"/>
                </a:solidFill>
                <a:latin typeface="Calibri" panose="020F0502020204030204" pitchFamily="34" charset="0"/>
              </a:rPr>
              <a:t>LEAs should be closely reviewing these rules as they indicate that the system has calculated non-compliance for a student.</a:t>
            </a:r>
          </a:p>
          <a:p>
            <a:pPr marL="457200" lvl="1" indent="0" fontAlgn="base">
              <a:buNone/>
            </a:pPr>
            <a:endParaRPr lang="en-US" sz="1200" dirty="0">
              <a:solidFill>
                <a:srgbClr val="595959"/>
              </a:solidFill>
              <a:latin typeface="Calibri" panose="020F0502020204030204" pitchFamily="34" charset="0"/>
            </a:endParaRPr>
          </a:p>
          <a:p>
            <a:pPr lvl="1" fontAlgn="base"/>
            <a:r>
              <a:rPr lang="en-US" dirty="0">
                <a:solidFill>
                  <a:srgbClr val="595959"/>
                </a:solidFill>
                <a:latin typeface="Calibri" panose="020F0502020204030204" pitchFamily="34" charset="0"/>
              </a:rPr>
              <a:t>Run student-level reports </a:t>
            </a:r>
            <a:r>
              <a:rPr lang="en-US" b="1" dirty="0">
                <a:solidFill>
                  <a:srgbClr val="595959"/>
                </a:solidFill>
                <a:latin typeface="Calibri" panose="020F0502020204030204" pitchFamily="34" charset="0"/>
              </a:rPr>
              <a:t>CHF0-100-001</a:t>
            </a:r>
            <a:r>
              <a:rPr lang="en-US" dirty="0">
                <a:solidFill>
                  <a:srgbClr val="595959"/>
                </a:solidFill>
                <a:latin typeface="Calibri" panose="020F0502020204030204" pitchFamily="34" charset="0"/>
              </a:rPr>
              <a:t> (SPPI-11) and </a:t>
            </a:r>
            <a:r>
              <a:rPr lang="en-US" b="1" dirty="0">
                <a:solidFill>
                  <a:srgbClr val="595959"/>
                </a:solidFill>
                <a:latin typeface="Calibri" panose="020F0502020204030204" pitchFamily="34" charset="0"/>
              </a:rPr>
              <a:t>CHF0-100-002</a:t>
            </a:r>
            <a:r>
              <a:rPr lang="en-US" dirty="0">
                <a:solidFill>
                  <a:srgbClr val="595959"/>
                </a:solidFill>
                <a:latin typeface="Calibri" panose="020F0502020204030204" pitchFamily="34" charset="0"/>
              </a:rPr>
              <a:t> (SPPI-12) to review all data elements for non-compliance students.</a:t>
            </a:r>
          </a:p>
          <a:p>
            <a:pPr lvl="2" fontAlgn="base"/>
            <a:r>
              <a:rPr lang="en-US" dirty="0">
                <a:solidFill>
                  <a:srgbClr val="595959"/>
                </a:solidFill>
                <a:latin typeface="Calibri" panose="020F0502020204030204" pitchFamily="34" charset="0"/>
              </a:rPr>
              <a:t>Pay extra attention to </a:t>
            </a:r>
            <a:r>
              <a:rPr lang="en-US" b="1" dirty="0">
                <a:solidFill>
                  <a:srgbClr val="595959"/>
                </a:solidFill>
                <a:latin typeface="Calibri" panose="020F0502020204030204" pitchFamily="34" charset="0"/>
              </a:rPr>
              <a:t>E1711 STUDENT-ABSENCES-WITHIN-TIMEFRAME</a:t>
            </a:r>
            <a:r>
              <a:rPr lang="en-US" dirty="0">
                <a:solidFill>
                  <a:srgbClr val="595959"/>
                </a:solidFill>
                <a:latin typeface="Calibri" panose="020F0502020204030204" pitchFamily="34" charset="0"/>
              </a:rPr>
              <a:t> and all </a:t>
            </a:r>
            <a:r>
              <a:rPr lang="en-US" b="1" dirty="0">
                <a:solidFill>
                  <a:srgbClr val="595959"/>
                </a:solidFill>
                <a:latin typeface="Calibri" panose="020F0502020204030204" pitchFamily="34" charset="0"/>
              </a:rPr>
              <a:t>date-related data elements </a:t>
            </a:r>
            <a:r>
              <a:rPr lang="en-US" dirty="0">
                <a:solidFill>
                  <a:srgbClr val="595959"/>
                </a:solidFill>
                <a:latin typeface="Calibri" panose="020F0502020204030204" pitchFamily="34" charset="0"/>
              </a:rPr>
              <a:t>as they directly impact the compliance calculation performed by the system.</a:t>
            </a:r>
          </a:p>
          <a:p>
            <a:pPr lvl="2" fontAlgn="base"/>
            <a:r>
              <a:rPr lang="en-US" dirty="0">
                <a:solidFill>
                  <a:srgbClr val="595959"/>
                </a:solidFill>
                <a:latin typeface="Calibri" panose="020F0502020204030204" pitchFamily="34" charset="0"/>
              </a:rPr>
              <a:t>Verify data elements are being reported according to TEDS and program area guidance.</a:t>
            </a:r>
          </a:p>
          <a:p>
            <a:pPr lvl="2" fontAlgn="base"/>
            <a:r>
              <a:rPr lang="en-US" dirty="0">
                <a:solidFill>
                  <a:srgbClr val="595959"/>
                </a:solidFill>
                <a:latin typeface="Calibri" panose="020F0502020204030204" pitchFamily="34" charset="0"/>
              </a:rPr>
              <a:t>In addition to the student-level data, LEAs may also need to verify the calendar data being reported as it is used to determine the compliance timeframe.</a:t>
            </a:r>
          </a:p>
          <a:p>
            <a:pPr lvl="1" fontAlgn="base"/>
            <a:endParaRPr lang="en-US" dirty="0">
              <a:solidFill>
                <a:srgbClr val="595959"/>
              </a:solidFill>
              <a:latin typeface="Calibri" panose="020F0502020204030204" pitchFamily="34" charset="0"/>
            </a:endParaRPr>
          </a:p>
        </p:txBody>
      </p:sp>
    </p:spTree>
    <p:extLst>
      <p:ext uri="{BB962C8B-B14F-4D97-AF65-F5344CB8AC3E}">
        <p14:creationId xmlns:p14="http://schemas.microsoft.com/office/powerpoint/2010/main" val="315272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PLEASE NOTE:</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59117" y="1984398"/>
            <a:ext cx="9773494" cy="1444602"/>
          </a:xfrm>
        </p:spPr>
        <p:txBody>
          <a:bodyPr lIns="91440" tIns="45720" rIns="91440" bIns="45720" anchor="t"/>
          <a:lstStyle/>
          <a:p>
            <a:pPr marL="0" indent="0">
              <a:buNone/>
            </a:pPr>
            <a:r>
              <a:rPr lang="en-US" sz="4000" b="0" i="0" dirty="0">
                <a:effectLst/>
                <a:cs typeface="Segoe UI"/>
              </a:rPr>
              <a:t>The focus of this presentation is on the changes for </a:t>
            </a:r>
            <a:r>
              <a:rPr lang="en-US" sz="4000" dirty="0">
                <a:cs typeface="Segoe UI"/>
              </a:rPr>
              <a:t>the official XML data submissions during the 2022-2023 school year</a:t>
            </a:r>
            <a:r>
              <a:rPr lang="en-US" sz="4000" b="0" i="0" dirty="0">
                <a:effectLst/>
                <a:cs typeface="Segoe UI"/>
              </a:rPr>
              <a:t>.</a:t>
            </a:r>
          </a:p>
        </p:txBody>
      </p:sp>
    </p:spTree>
    <p:extLst>
      <p:ext uri="{BB962C8B-B14F-4D97-AF65-F5344CB8AC3E}">
        <p14:creationId xmlns:p14="http://schemas.microsoft.com/office/powerpoint/2010/main" val="71332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GUIDANCE &amp; REMINDERS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0" y="1253331"/>
            <a:ext cx="9151959" cy="5105136"/>
          </a:xfrm>
        </p:spPr>
        <p:txBody>
          <a:bodyPr/>
          <a:lstStyle/>
          <a:p>
            <a:pPr fontAlgn="base"/>
            <a:r>
              <a:rPr lang="en-US" dirty="0">
                <a:solidFill>
                  <a:srgbClr val="595959"/>
                </a:solidFill>
                <a:latin typeface="Calibri" panose="020F0502020204030204" pitchFamily="34" charset="0"/>
              </a:rPr>
              <a:t>D</a:t>
            </a:r>
            <a:r>
              <a:rPr lang="en-US" b="0" i="0" dirty="0">
                <a:solidFill>
                  <a:srgbClr val="595959"/>
                </a:solidFill>
                <a:effectLst/>
                <a:latin typeface="Calibri" panose="020F0502020204030204" pitchFamily="34" charset="0"/>
              </a:rPr>
              <a:t>ata element </a:t>
            </a:r>
            <a:r>
              <a:rPr lang="en-US" b="1" i="0" dirty="0">
                <a:solidFill>
                  <a:srgbClr val="595959"/>
                </a:solidFill>
                <a:effectLst/>
                <a:latin typeface="Calibri" panose="020F0502020204030204" pitchFamily="34" charset="0"/>
              </a:rPr>
              <a:t>E1632 EFFECTIVE-DATE</a:t>
            </a:r>
            <a:endParaRPr lang="en-US" b="0" i="0" dirty="0">
              <a:solidFill>
                <a:srgbClr val="595959"/>
              </a:solidFill>
              <a:effectLst/>
              <a:latin typeface="Calibri" panose="020F0502020204030204" pitchFamily="34" charset="0"/>
            </a:endParaRPr>
          </a:p>
          <a:p>
            <a:pPr lvl="1" fontAlgn="base"/>
            <a:r>
              <a:rPr lang="en-US" dirty="0">
                <a:solidFill>
                  <a:srgbClr val="595959"/>
                </a:solidFill>
                <a:latin typeface="Calibri" panose="020F0502020204030204" pitchFamily="34" charset="0"/>
              </a:rPr>
              <a:t>Reported along with E0900 EARLY-CHILDHOOD-INTERV-IND-CODE for </a:t>
            </a:r>
            <a:r>
              <a:rPr lang="en-US" b="1" dirty="0">
                <a:solidFill>
                  <a:srgbClr val="595959"/>
                </a:solidFill>
                <a:latin typeface="Calibri" panose="020F0502020204030204" pitchFamily="34" charset="0"/>
              </a:rPr>
              <a:t>SPPI-12 children only</a:t>
            </a:r>
            <a:r>
              <a:rPr lang="en-US" dirty="0">
                <a:solidFill>
                  <a:srgbClr val="595959"/>
                </a:solidFill>
                <a:latin typeface="Calibri" panose="020F0502020204030204" pitchFamily="34" charset="0"/>
              </a:rPr>
              <a:t>. </a:t>
            </a:r>
          </a:p>
          <a:p>
            <a:pPr lvl="1" fontAlgn="base"/>
            <a:r>
              <a:rPr lang="en-US" dirty="0">
                <a:solidFill>
                  <a:srgbClr val="595959"/>
                </a:solidFill>
                <a:latin typeface="Calibri" panose="020F0502020204030204" pitchFamily="34" charset="0"/>
              </a:rPr>
              <a:t>Used to report the date that the child began receiving services in the </a:t>
            </a:r>
            <a:r>
              <a:rPr lang="en-US" b="1" dirty="0">
                <a:solidFill>
                  <a:srgbClr val="595959"/>
                </a:solidFill>
                <a:latin typeface="Calibri" panose="020F0502020204030204" pitchFamily="34" charset="0"/>
              </a:rPr>
              <a:t>early childhood intervention program</a:t>
            </a:r>
            <a:r>
              <a:rPr lang="en-US" dirty="0">
                <a:solidFill>
                  <a:srgbClr val="595959"/>
                </a:solidFill>
                <a:latin typeface="Calibri" panose="020F0502020204030204" pitchFamily="34" charset="0"/>
              </a:rPr>
              <a:t>.</a:t>
            </a:r>
            <a:r>
              <a:rPr lang="en-US" b="1" dirty="0">
                <a:solidFill>
                  <a:srgbClr val="595959"/>
                </a:solidFill>
                <a:latin typeface="Calibri" panose="020F0502020204030204" pitchFamily="34" charset="0"/>
              </a:rPr>
              <a:t> </a:t>
            </a:r>
          </a:p>
          <a:p>
            <a:pPr lvl="1" fontAlgn="base"/>
            <a:r>
              <a:rPr lang="en-US" dirty="0">
                <a:solidFill>
                  <a:srgbClr val="595959"/>
                </a:solidFill>
                <a:latin typeface="Calibri" panose="020F0502020204030204" pitchFamily="34" charset="0"/>
              </a:rPr>
              <a:t>Several LEAs were misreporting this as the date the child began receiving special education services.</a:t>
            </a:r>
          </a:p>
          <a:p>
            <a:pPr marL="457200" lvl="1" indent="0" fontAlgn="base">
              <a:buNone/>
            </a:pPr>
            <a:endParaRPr lang="en-US" dirty="0">
              <a:solidFill>
                <a:srgbClr val="595959"/>
              </a:solidFill>
              <a:latin typeface="Calibri" panose="020F0502020204030204" pitchFamily="34" charset="0"/>
            </a:endParaRPr>
          </a:p>
          <a:p>
            <a:pPr fontAlgn="base"/>
            <a:r>
              <a:rPr lang="en-US" b="1" dirty="0">
                <a:solidFill>
                  <a:srgbClr val="595959"/>
                </a:solidFill>
                <a:latin typeface="Calibri" panose="020F0502020204030204" pitchFamily="34" charset="0"/>
              </a:rPr>
              <a:t>REMINDER:</a:t>
            </a:r>
          </a:p>
          <a:p>
            <a:pPr lvl="1" fontAlgn="base"/>
            <a:r>
              <a:rPr lang="en-US" dirty="0">
                <a:solidFill>
                  <a:srgbClr val="595959"/>
                </a:solidFill>
                <a:latin typeface="Calibri" panose="020F0502020204030204" pitchFamily="34" charset="0"/>
              </a:rPr>
              <a:t>If E1632 EFFECTIVE-DATE is not at least </a:t>
            </a:r>
            <a:r>
              <a:rPr lang="en-US" b="1" dirty="0">
                <a:solidFill>
                  <a:srgbClr val="595959"/>
                </a:solidFill>
                <a:latin typeface="Calibri" panose="020F0502020204030204" pitchFamily="34" charset="0"/>
              </a:rPr>
              <a:t>90 calendar days before </a:t>
            </a:r>
            <a:r>
              <a:rPr lang="en-US" dirty="0">
                <a:solidFill>
                  <a:srgbClr val="595959"/>
                </a:solidFill>
                <a:latin typeface="Calibri" panose="020F0502020204030204" pitchFamily="34" charset="0"/>
              </a:rPr>
              <a:t>the child’s 3</a:t>
            </a:r>
            <a:r>
              <a:rPr lang="en-US" baseline="30000" dirty="0">
                <a:solidFill>
                  <a:srgbClr val="595959"/>
                </a:solidFill>
                <a:latin typeface="Calibri" panose="020F0502020204030204" pitchFamily="34" charset="0"/>
              </a:rPr>
              <a:t>rd</a:t>
            </a:r>
            <a:r>
              <a:rPr lang="en-US" dirty="0">
                <a:solidFill>
                  <a:srgbClr val="595959"/>
                </a:solidFill>
                <a:latin typeface="Calibri" panose="020F0502020204030204" pitchFamily="34" charset="0"/>
              </a:rPr>
              <a:t> birthday the compliance is calculated based on SPPI-11 logic.</a:t>
            </a:r>
          </a:p>
        </p:txBody>
      </p:sp>
    </p:spTree>
    <p:extLst>
      <p:ext uri="{BB962C8B-B14F-4D97-AF65-F5344CB8AC3E}">
        <p14:creationId xmlns:p14="http://schemas.microsoft.com/office/powerpoint/2010/main" val="277645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GUIDANCE &amp; REMINDERS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0" y="1253331"/>
            <a:ext cx="9151959" cy="5105136"/>
          </a:xfrm>
        </p:spPr>
        <p:txBody>
          <a:bodyPr lIns="91440" tIns="45720" rIns="91440" bIns="45720" anchor="t"/>
          <a:lstStyle/>
          <a:p>
            <a:pPr marL="0" indent="0" fontAlgn="base">
              <a:buNone/>
            </a:pPr>
            <a:r>
              <a:rPr lang="en-US" sz="2400" dirty="0">
                <a:solidFill>
                  <a:srgbClr val="595959"/>
                </a:solidFill>
                <a:latin typeface="Calibri" panose="020F0502020204030204" pitchFamily="34" charset="0"/>
              </a:rPr>
              <a:t>Examples – E1632 EFFECTIVE-DATE</a:t>
            </a:r>
          </a:p>
          <a:p>
            <a:pPr fontAlgn="base"/>
            <a:r>
              <a:rPr lang="en-US" dirty="0">
                <a:solidFill>
                  <a:srgbClr val="595959"/>
                </a:solidFill>
                <a:latin typeface="Calibri"/>
                <a:cs typeface="Calibri"/>
              </a:rPr>
              <a:t>Student A</a:t>
            </a:r>
          </a:p>
          <a:p>
            <a:pPr lvl="1" fontAlgn="base"/>
            <a:r>
              <a:rPr lang="en-US" sz="2000" dirty="0">
                <a:solidFill>
                  <a:srgbClr val="595959"/>
                </a:solidFill>
                <a:latin typeface="Calibri" panose="020F0502020204030204" pitchFamily="34" charset="0"/>
              </a:rPr>
              <a:t>E0006 DATE-OF-BIRTH = 01/10/2020</a:t>
            </a:r>
          </a:p>
          <a:p>
            <a:pPr lvl="1" fontAlgn="base"/>
            <a:r>
              <a:rPr lang="en-US" sz="2000" dirty="0">
                <a:solidFill>
                  <a:srgbClr val="595959"/>
                </a:solidFill>
                <a:latin typeface="Calibri" panose="020F0502020204030204" pitchFamily="34" charset="0"/>
              </a:rPr>
              <a:t>E1632 EFFECTIVE-DATE = 09/15/2022</a:t>
            </a:r>
          </a:p>
          <a:p>
            <a:pPr lvl="1" fontAlgn="base"/>
            <a:r>
              <a:rPr lang="en-US" sz="2000" dirty="0">
                <a:solidFill>
                  <a:srgbClr val="595959"/>
                </a:solidFill>
                <a:latin typeface="Calibri" panose="020F0502020204030204" pitchFamily="34" charset="0"/>
              </a:rPr>
              <a:t>Child’s 3</a:t>
            </a:r>
            <a:r>
              <a:rPr lang="en-US" sz="2000" baseline="30000" dirty="0">
                <a:solidFill>
                  <a:srgbClr val="595959"/>
                </a:solidFill>
                <a:latin typeface="Calibri" panose="020F0502020204030204" pitchFamily="34" charset="0"/>
              </a:rPr>
              <a:t>rd</a:t>
            </a:r>
            <a:r>
              <a:rPr lang="en-US" sz="2000" dirty="0">
                <a:solidFill>
                  <a:srgbClr val="595959"/>
                </a:solidFill>
                <a:latin typeface="Calibri" panose="020F0502020204030204" pitchFamily="34" charset="0"/>
              </a:rPr>
              <a:t> birthday = 01/10/2023</a:t>
            </a:r>
          </a:p>
          <a:p>
            <a:pPr lvl="1" fontAlgn="base"/>
            <a:r>
              <a:rPr lang="en-US" sz="2000" dirty="0">
                <a:solidFill>
                  <a:srgbClr val="595959"/>
                </a:solidFill>
                <a:latin typeface="Calibri" panose="020F0502020204030204" pitchFamily="34" charset="0"/>
              </a:rPr>
              <a:t>Child began receiving ECI services </a:t>
            </a:r>
            <a:r>
              <a:rPr lang="en-US" sz="2000" b="1" dirty="0">
                <a:solidFill>
                  <a:srgbClr val="595959"/>
                </a:solidFill>
                <a:latin typeface="Calibri" panose="020F0502020204030204" pitchFamily="34" charset="0"/>
              </a:rPr>
              <a:t>118 days </a:t>
            </a:r>
            <a:r>
              <a:rPr lang="en-US" sz="2000" dirty="0">
                <a:solidFill>
                  <a:srgbClr val="595959"/>
                </a:solidFill>
                <a:latin typeface="Calibri" panose="020F0502020204030204" pitchFamily="34" charset="0"/>
              </a:rPr>
              <a:t>before their 3</a:t>
            </a:r>
            <a:r>
              <a:rPr lang="en-US" sz="2000" baseline="30000" dirty="0">
                <a:solidFill>
                  <a:srgbClr val="595959"/>
                </a:solidFill>
                <a:latin typeface="Calibri" panose="020F0502020204030204" pitchFamily="34" charset="0"/>
              </a:rPr>
              <a:t>rd</a:t>
            </a:r>
            <a:r>
              <a:rPr lang="en-US" sz="2000" dirty="0">
                <a:solidFill>
                  <a:srgbClr val="595959"/>
                </a:solidFill>
                <a:latin typeface="Calibri" panose="020F0502020204030204" pitchFamily="34" charset="0"/>
              </a:rPr>
              <a:t> birthday, therefore their compliance is determined via the </a:t>
            </a:r>
            <a:r>
              <a:rPr lang="en-US" sz="2000" b="1" dirty="0">
                <a:solidFill>
                  <a:srgbClr val="595959"/>
                </a:solidFill>
                <a:latin typeface="Calibri" panose="020F0502020204030204" pitchFamily="34" charset="0"/>
              </a:rPr>
              <a:t>SPPI-12</a:t>
            </a:r>
            <a:r>
              <a:rPr lang="en-US" sz="2000" dirty="0">
                <a:solidFill>
                  <a:srgbClr val="595959"/>
                </a:solidFill>
                <a:latin typeface="Calibri" panose="020F0502020204030204" pitchFamily="34" charset="0"/>
              </a:rPr>
              <a:t> timeframe.</a:t>
            </a:r>
          </a:p>
          <a:p>
            <a:pPr marL="457200" lvl="1" indent="0" fontAlgn="base">
              <a:buNone/>
            </a:pPr>
            <a:endParaRPr lang="en-US" sz="2000" dirty="0">
              <a:solidFill>
                <a:srgbClr val="595959"/>
              </a:solidFill>
              <a:latin typeface="Calibri" panose="020F0502020204030204" pitchFamily="34" charset="0"/>
            </a:endParaRPr>
          </a:p>
          <a:p>
            <a:pPr fontAlgn="base"/>
            <a:r>
              <a:rPr lang="en-US" dirty="0">
                <a:solidFill>
                  <a:srgbClr val="595959"/>
                </a:solidFill>
                <a:latin typeface="Calibri"/>
                <a:cs typeface="Calibri"/>
              </a:rPr>
              <a:t>Student B</a:t>
            </a:r>
          </a:p>
          <a:p>
            <a:pPr lvl="1" fontAlgn="base"/>
            <a:r>
              <a:rPr lang="en-US" sz="2000" dirty="0">
                <a:solidFill>
                  <a:srgbClr val="595959"/>
                </a:solidFill>
                <a:latin typeface="Calibri" panose="020F0502020204030204" pitchFamily="34" charset="0"/>
              </a:rPr>
              <a:t>E0006 DATE-OF-BIRTH = 01/10/2020</a:t>
            </a:r>
          </a:p>
          <a:p>
            <a:pPr lvl="1" fontAlgn="base"/>
            <a:r>
              <a:rPr lang="en-US" sz="2000" dirty="0">
                <a:solidFill>
                  <a:srgbClr val="595959"/>
                </a:solidFill>
                <a:latin typeface="Calibri" panose="020F0502020204030204" pitchFamily="34" charset="0"/>
              </a:rPr>
              <a:t>E1632 EFFECTIVE-DATE = 10/24/2022</a:t>
            </a:r>
          </a:p>
          <a:p>
            <a:pPr lvl="1" fontAlgn="base"/>
            <a:r>
              <a:rPr lang="en-US" sz="2000" dirty="0">
                <a:solidFill>
                  <a:srgbClr val="595959"/>
                </a:solidFill>
                <a:latin typeface="Calibri" panose="020F0502020204030204" pitchFamily="34" charset="0"/>
              </a:rPr>
              <a:t>Child’s 3</a:t>
            </a:r>
            <a:r>
              <a:rPr lang="en-US" sz="2000" baseline="30000" dirty="0">
                <a:solidFill>
                  <a:srgbClr val="595959"/>
                </a:solidFill>
                <a:latin typeface="Calibri" panose="020F0502020204030204" pitchFamily="34" charset="0"/>
              </a:rPr>
              <a:t>rd</a:t>
            </a:r>
            <a:r>
              <a:rPr lang="en-US" sz="2000" dirty="0">
                <a:solidFill>
                  <a:srgbClr val="595959"/>
                </a:solidFill>
                <a:latin typeface="Calibri" panose="020F0502020204030204" pitchFamily="34" charset="0"/>
              </a:rPr>
              <a:t> birthday = 01/10/2023</a:t>
            </a:r>
          </a:p>
          <a:p>
            <a:pPr lvl="1" fontAlgn="base"/>
            <a:r>
              <a:rPr lang="en-US" sz="2000" dirty="0">
                <a:solidFill>
                  <a:srgbClr val="595959"/>
                </a:solidFill>
                <a:latin typeface="Calibri" panose="020F0502020204030204" pitchFamily="34" charset="0"/>
              </a:rPr>
              <a:t>Child began receiving ECI services </a:t>
            </a:r>
            <a:r>
              <a:rPr lang="en-US" sz="2000" b="1" dirty="0">
                <a:solidFill>
                  <a:srgbClr val="595959"/>
                </a:solidFill>
                <a:latin typeface="Calibri" panose="020F0502020204030204" pitchFamily="34" charset="0"/>
              </a:rPr>
              <a:t>79 days </a:t>
            </a:r>
            <a:r>
              <a:rPr lang="en-US" sz="2000" dirty="0">
                <a:solidFill>
                  <a:srgbClr val="595959"/>
                </a:solidFill>
                <a:latin typeface="Calibri" panose="020F0502020204030204" pitchFamily="34" charset="0"/>
              </a:rPr>
              <a:t>before their 3</a:t>
            </a:r>
            <a:r>
              <a:rPr lang="en-US" sz="2000" baseline="30000" dirty="0">
                <a:solidFill>
                  <a:srgbClr val="595959"/>
                </a:solidFill>
                <a:latin typeface="Calibri" panose="020F0502020204030204" pitchFamily="34" charset="0"/>
              </a:rPr>
              <a:t>rd</a:t>
            </a:r>
            <a:r>
              <a:rPr lang="en-US" sz="2000" dirty="0">
                <a:solidFill>
                  <a:srgbClr val="595959"/>
                </a:solidFill>
                <a:latin typeface="Calibri" panose="020F0502020204030204" pitchFamily="34" charset="0"/>
              </a:rPr>
              <a:t> birthday, therefore their compliance is determined via the </a:t>
            </a:r>
            <a:r>
              <a:rPr lang="en-US" sz="2000" b="1" dirty="0">
                <a:solidFill>
                  <a:srgbClr val="595959"/>
                </a:solidFill>
                <a:latin typeface="Calibri" panose="020F0502020204030204" pitchFamily="34" charset="0"/>
              </a:rPr>
              <a:t>SPPI-11</a:t>
            </a:r>
            <a:r>
              <a:rPr lang="en-US" sz="2000" dirty="0">
                <a:solidFill>
                  <a:srgbClr val="595959"/>
                </a:solidFill>
                <a:latin typeface="Calibri" panose="020F0502020204030204" pitchFamily="34" charset="0"/>
              </a:rPr>
              <a:t> timeframe.</a:t>
            </a:r>
          </a:p>
          <a:p>
            <a:pPr fontAlgn="base"/>
            <a:endParaRPr lang="en-US" dirty="0">
              <a:solidFill>
                <a:srgbClr val="595959"/>
              </a:solidFill>
              <a:latin typeface="Calibri" panose="020F0502020204030204" pitchFamily="34" charset="0"/>
            </a:endParaRPr>
          </a:p>
        </p:txBody>
      </p:sp>
    </p:spTree>
    <p:extLst>
      <p:ext uri="{BB962C8B-B14F-4D97-AF65-F5344CB8AC3E}">
        <p14:creationId xmlns:p14="http://schemas.microsoft.com/office/powerpoint/2010/main" val="428343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GUIDANCE &amp; REMINDERS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0" y="1253331"/>
            <a:ext cx="9151959" cy="5105136"/>
          </a:xfrm>
        </p:spPr>
        <p:txBody>
          <a:bodyPr/>
          <a:lstStyle/>
          <a:p>
            <a:pPr marL="0" indent="0" fontAlgn="base">
              <a:buNone/>
            </a:pPr>
            <a:r>
              <a:rPr lang="en-US" dirty="0">
                <a:solidFill>
                  <a:srgbClr val="595959"/>
                </a:solidFill>
                <a:latin typeface="Calibri" panose="020F0502020204030204" pitchFamily="34" charset="0"/>
              </a:rPr>
              <a:t>Examples – E1632 EFFECTIVE-DATE</a:t>
            </a:r>
          </a:p>
          <a:p>
            <a:pPr fontAlgn="base"/>
            <a:r>
              <a:rPr lang="en-US" dirty="0">
                <a:solidFill>
                  <a:srgbClr val="595959"/>
                </a:solidFill>
                <a:latin typeface="Calibri" panose="020F0502020204030204" pitchFamily="34" charset="0"/>
              </a:rPr>
              <a:t>Student C</a:t>
            </a:r>
          </a:p>
          <a:p>
            <a:pPr lvl="1" fontAlgn="base"/>
            <a:r>
              <a:rPr lang="en-US" dirty="0">
                <a:solidFill>
                  <a:srgbClr val="595959"/>
                </a:solidFill>
                <a:latin typeface="Calibri" panose="020F0502020204030204" pitchFamily="34" charset="0"/>
              </a:rPr>
              <a:t>E0006 DATE-OF-BIRTH = 01/10/2020</a:t>
            </a:r>
          </a:p>
          <a:p>
            <a:pPr lvl="1" fontAlgn="base"/>
            <a:r>
              <a:rPr lang="en-US" dirty="0">
                <a:solidFill>
                  <a:srgbClr val="595959"/>
                </a:solidFill>
                <a:latin typeface="Calibri" panose="020F0502020204030204" pitchFamily="34" charset="0"/>
              </a:rPr>
              <a:t>E1632 EFFECTIVE-DATE = 01/11/2023</a:t>
            </a:r>
          </a:p>
          <a:p>
            <a:pPr lvl="1" fontAlgn="base"/>
            <a:r>
              <a:rPr lang="en-US" dirty="0">
                <a:solidFill>
                  <a:srgbClr val="595959"/>
                </a:solidFill>
                <a:latin typeface="Calibri" panose="020F0502020204030204" pitchFamily="34" charset="0"/>
              </a:rPr>
              <a:t>Child’s 3</a:t>
            </a:r>
            <a:r>
              <a:rPr lang="en-US" baseline="30000" dirty="0">
                <a:solidFill>
                  <a:srgbClr val="595959"/>
                </a:solidFill>
                <a:latin typeface="Calibri" panose="020F0502020204030204" pitchFamily="34" charset="0"/>
              </a:rPr>
              <a:t>rd</a:t>
            </a:r>
            <a:r>
              <a:rPr lang="en-US" dirty="0">
                <a:solidFill>
                  <a:srgbClr val="595959"/>
                </a:solidFill>
                <a:latin typeface="Calibri" panose="020F0502020204030204" pitchFamily="34" charset="0"/>
              </a:rPr>
              <a:t> birthday = 01/10/2023</a:t>
            </a:r>
          </a:p>
          <a:p>
            <a:pPr lvl="1" fontAlgn="base"/>
            <a:r>
              <a:rPr lang="en-US" b="1" dirty="0">
                <a:solidFill>
                  <a:srgbClr val="595959"/>
                </a:solidFill>
                <a:latin typeface="Calibri" panose="020F0502020204030204" pitchFamily="34" charset="0"/>
              </a:rPr>
              <a:t>Invalid</a:t>
            </a:r>
            <a:r>
              <a:rPr lang="en-US" dirty="0">
                <a:solidFill>
                  <a:srgbClr val="595959"/>
                </a:solidFill>
                <a:latin typeface="Calibri" panose="020F0502020204030204" pitchFamily="34" charset="0"/>
              </a:rPr>
              <a:t> data entry – indicates the child began receiving ECI services </a:t>
            </a:r>
            <a:r>
              <a:rPr lang="en-US" b="1" dirty="0">
                <a:solidFill>
                  <a:srgbClr val="595959"/>
                </a:solidFill>
                <a:latin typeface="Calibri" panose="020F0502020204030204" pitchFamily="34" charset="0"/>
              </a:rPr>
              <a:t>after</a:t>
            </a:r>
            <a:r>
              <a:rPr lang="en-US" dirty="0">
                <a:solidFill>
                  <a:srgbClr val="595959"/>
                </a:solidFill>
                <a:latin typeface="Calibri" panose="020F0502020204030204" pitchFamily="34" charset="0"/>
              </a:rPr>
              <a:t> their 3</a:t>
            </a:r>
            <a:r>
              <a:rPr lang="en-US" baseline="30000" dirty="0">
                <a:solidFill>
                  <a:srgbClr val="595959"/>
                </a:solidFill>
                <a:latin typeface="Calibri" panose="020F0502020204030204" pitchFamily="34" charset="0"/>
              </a:rPr>
              <a:t>rd</a:t>
            </a:r>
            <a:r>
              <a:rPr lang="en-US" dirty="0">
                <a:solidFill>
                  <a:srgbClr val="595959"/>
                </a:solidFill>
                <a:latin typeface="Calibri" panose="020F0502020204030204" pitchFamily="34" charset="0"/>
              </a:rPr>
              <a:t> birthday.</a:t>
            </a:r>
          </a:p>
          <a:p>
            <a:pPr lvl="2" fontAlgn="base"/>
            <a:r>
              <a:rPr lang="en-US" sz="1800" dirty="0">
                <a:solidFill>
                  <a:srgbClr val="595959"/>
                </a:solidFill>
                <a:latin typeface="Calibri" panose="020F0502020204030204" pitchFamily="34" charset="0"/>
              </a:rPr>
              <a:t>Because the EFFECTIVE-DATE is still </a:t>
            </a:r>
            <a:r>
              <a:rPr lang="en-US" sz="1800" b="1" dirty="0">
                <a:solidFill>
                  <a:srgbClr val="595959"/>
                </a:solidFill>
                <a:latin typeface="Calibri" panose="020F0502020204030204" pitchFamily="34" charset="0"/>
              </a:rPr>
              <a:t>less than 90 days </a:t>
            </a:r>
            <a:r>
              <a:rPr lang="en-US" sz="1800" dirty="0">
                <a:solidFill>
                  <a:srgbClr val="595959"/>
                </a:solidFill>
                <a:latin typeface="Calibri" panose="020F0502020204030204" pitchFamily="34" charset="0"/>
              </a:rPr>
              <a:t>before the child’s 3</a:t>
            </a:r>
            <a:r>
              <a:rPr lang="en-US" sz="1800" baseline="30000" dirty="0">
                <a:solidFill>
                  <a:srgbClr val="595959"/>
                </a:solidFill>
                <a:latin typeface="Calibri" panose="020F0502020204030204" pitchFamily="34" charset="0"/>
              </a:rPr>
              <a:t>rd</a:t>
            </a:r>
            <a:r>
              <a:rPr lang="en-US" sz="1800" dirty="0">
                <a:solidFill>
                  <a:srgbClr val="595959"/>
                </a:solidFill>
                <a:latin typeface="Calibri" panose="020F0502020204030204" pitchFamily="34" charset="0"/>
              </a:rPr>
              <a:t> birthday, the system uses the </a:t>
            </a:r>
            <a:r>
              <a:rPr lang="en-US" sz="1800" b="1" dirty="0">
                <a:solidFill>
                  <a:srgbClr val="595959"/>
                </a:solidFill>
                <a:latin typeface="Calibri" panose="020F0502020204030204" pitchFamily="34" charset="0"/>
              </a:rPr>
              <a:t>SPPI-11</a:t>
            </a:r>
            <a:r>
              <a:rPr lang="en-US" sz="1800" dirty="0">
                <a:solidFill>
                  <a:srgbClr val="595959"/>
                </a:solidFill>
                <a:latin typeface="Calibri" panose="020F0502020204030204" pitchFamily="34" charset="0"/>
              </a:rPr>
              <a:t> timeframe to determine compliance. </a:t>
            </a:r>
          </a:p>
        </p:txBody>
      </p:sp>
    </p:spTree>
    <p:extLst>
      <p:ext uri="{BB962C8B-B14F-4D97-AF65-F5344CB8AC3E}">
        <p14:creationId xmlns:p14="http://schemas.microsoft.com/office/powerpoint/2010/main" val="145939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630770" cy="5437394"/>
          </a:xfrm>
        </p:spPr>
        <p:txBody>
          <a:bodyPr/>
          <a:lstStyle/>
          <a:p>
            <a:pPr fontAlgn="base"/>
            <a:r>
              <a:rPr lang="en-US" dirty="0">
                <a:solidFill>
                  <a:srgbClr val="595959"/>
                </a:solidFill>
                <a:latin typeface="Calibri" panose="020F0502020204030204" pitchFamily="34" charset="0"/>
              </a:rPr>
              <a:t>Data element </a:t>
            </a:r>
            <a:r>
              <a:rPr lang="en-US" b="1" dirty="0">
                <a:solidFill>
                  <a:srgbClr val="595959"/>
                </a:solidFill>
                <a:latin typeface="Calibri" panose="020F0502020204030204" pitchFamily="34" charset="0"/>
              </a:rPr>
              <a:t>E1714 PARENTAL-CONSENT-DATE</a:t>
            </a:r>
            <a:endParaRPr lang="en-US" dirty="0">
              <a:solidFill>
                <a:srgbClr val="595959"/>
              </a:solidFill>
              <a:latin typeface="Calibri" panose="020F0502020204030204" pitchFamily="34" charset="0"/>
            </a:endParaRPr>
          </a:p>
          <a:p>
            <a:pPr lvl="1" fontAlgn="base"/>
            <a:r>
              <a:rPr lang="en-US" sz="2000" dirty="0">
                <a:solidFill>
                  <a:srgbClr val="595959"/>
                </a:solidFill>
                <a:latin typeface="Calibri" panose="020F0502020204030204" pitchFamily="34" charset="0"/>
              </a:rPr>
              <a:t>This date should be reported as the first instructional date following the date on which the LEA received written consent for the full individual and initial evaluation (FIIE) from the student’s parent.</a:t>
            </a:r>
          </a:p>
          <a:p>
            <a:pPr lvl="1" fontAlgn="base"/>
            <a:r>
              <a:rPr lang="en-US" sz="2000" dirty="0">
                <a:solidFill>
                  <a:srgbClr val="595959"/>
                </a:solidFill>
                <a:latin typeface="Calibri" panose="020F0502020204030204" pitchFamily="34" charset="0"/>
              </a:rPr>
              <a:t>Many LEAs misreported this as the date the parent provided written consent, not the following instructional date.</a:t>
            </a:r>
          </a:p>
          <a:p>
            <a:pPr marL="457200" lvl="1" indent="0" fontAlgn="base">
              <a:buNone/>
            </a:pPr>
            <a:endParaRPr lang="en-US" sz="2000" dirty="0">
              <a:solidFill>
                <a:srgbClr val="595959"/>
              </a:solidFill>
              <a:latin typeface="Calibri" panose="020F0502020204030204" pitchFamily="34" charset="0"/>
            </a:endParaRPr>
          </a:p>
          <a:p>
            <a:pPr fontAlgn="base"/>
            <a:r>
              <a:rPr lang="en-US" dirty="0"/>
              <a:t>Reporting PARENTAL-CONSENT-DATE obtained during the Summer</a:t>
            </a:r>
          </a:p>
          <a:p>
            <a:pPr lvl="1" fontAlgn="base"/>
            <a:r>
              <a:rPr lang="en-US" sz="2000" dirty="0"/>
              <a:t>When the child’s PARENTAL-CONSENT-DATE and the INITIAL-EVALUATION-DATE </a:t>
            </a:r>
            <a:r>
              <a:rPr lang="en-US" sz="2000" b="1" dirty="0"/>
              <a:t>occur over the Summer</a:t>
            </a:r>
            <a:r>
              <a:rPr lang="en-US" sz="2000" dirty="0"/>
              <a:t>, data element E1714 PARENTAL-CONSENT-DATE should be </a:t>
            </a:r>
            <a:r>
              <a:rPr lang="en-US" sz="2000" b="1" dirty="0"/>
              <a:t>backdated to the last day of school </a:t>
            </a:r>
            <a:r>
              <a:rPr lang="en-US" sz="2000" dirty="0"/>
              <a:t>in the prior school year.</a:t>
            </a:r>
          </a:p>
          <a:p>
            <a:pPr lvl="1" fontAlgn="base"/>
            <a:r>
              <a:rPr lang="en-US" sz="2000" dirty="0"/>
              <a:t>If the PARENTAL-CONSENT-DATE occurs during the Summer, but the INITIAL-EVALUATION-DATE doesn’t occur until </a:t>
            </a:r>
            <a:r>
              <a:rPr lang="en-US" sz="2000" b="1" dirty="0"/>
              <a:t>after the start of the new school year</a:t>
            </a:r>
            <a:r>
              <a:rPr lang="en-US" sz="2000" dirty="0"/>
              <a:t>, LEAs should report E1714 PARENTAL-CONSENT-DATE as the </a:t>
            </a:r>
            <a:r>
              <a:rPr lang="en-US" sz="2000" b="1" dirty="0"/>
              <a:t>first instructional day </a:t>
            </a:r>
            <a:r>
              <a:rPr lang="en-US" sz="2000" dirty="0"/>
              <a:t>of the new school year.</a:t>
            </a:r>
            <a:endParaRPr lang="en-US" sz="2000" dirty="0">
              <a:solidFill>
                <a:srgbClr val="595959"/>
              </a:solidFill>
              <a:latin typeface="Calibri" panose="020F0502020204030204" pitchFamily="34" charset="0"/>
            </a:endParaRPr>
          </a:p>
          <a:p>
            <a:pPr fontAlgn="base"/>
            <a:endParaRPr lang="en-US" sz="2400" b="0" i="0" dirty="0">
              <a:solidFill>
                <a:srgbClr val="595959"/>
              </a:solidFill>
              <a:effectLst/>
              <a:latin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GUIDANCE &amp; REMINDERS</a:t>
            </a:r>
            <a:endParaRPr lang="en-US" dirty="0"/>
          </a:p>
        </p:txBody>
      </p:sp>
    </p:spTree>
    <p:extLst>
      <p:ext uri="{BB962C8B-B14F-4D97-AF65-F5344CB8AC3E}">
        <p14:creationId xmlns:p14="http://schemas.microsoft.com/office/powerpoint/2010/main" val="363514001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GUIDANCE &amp; REMINDERS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169380" cy="4351338"/>
          </a:xfrm>
        </p:spPr>
        <p:txBody>
          <a:bodyPr/>
          <a:lstStyle/>
          <a:p>
            <a:pPr fontAlgn="base"/>
            <a:r>
              <a:rPr lang="en-US" b="1" dirty="0">
                <a:solidFill>
                  <a:srgbClr val="595959"/>
                </a:solidFill>
                <a:latin typeface="Calibri" panose="020F0502020204030204" pitchFamily="34" charset="0"/>
              </a:rPr>
              <a:t>REMINDER:</a:t>
            </a:r>
          </a:p>
          <a:p>
            <a:pPr lvl="1" fontAlgn="base"/>
            <a:r>
              <a:rPr lang="en-US" dirty="0">
                <a:solidFill>
                  <a:srgbClr val="595959"/>
                </a:solidFill>
                <a:latin typeface="Calibri" panose="020F0502020204030204" pitchFamily="34" charset="0"/>
              </a:rPr>
              <a:t>For SPPI-11 Initial Evaluation compliance, the date reported for PARENTAL-CONSENT-DATE is counted as the first day of the compliance timeframe. Misreporting this date could cause the compliance calculation to be inaccurate. </a:t>
            </a:r>
          </a:p>
          <a:p>
            <a:pPr fontAlgn="base"/>
            <a:endParaRPr lang="en-US" dirty="0"/>
          </a:p>
        </p:txBody>
      </p:sp>
    </p:spTree>
    <p:extLst>
      <p:ext uri="{BB962C8B-B14F-4D97-AF65-F5344CB8AC3E}">
        <p14:creationId xmlns:p14="http://schemas.microsoft.com/office/powerpoint/2010/main" val="701812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GUIDANCE &amp; REMINDERS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0" y="1253331"/>
            <a:ext cx="9317369" cy="5214376"/>
          </a:xfrm>
        </p:spPr>
        <p:txBody>
          <a:bodyPr/>
          <a:lstStyle/>
          <a:p>
            <a:pPr fontAlgn="base"/>
            <a:r>
              <a:rPr lang="en-US" b="0" i="0" dirty="0">
                <a:solidFill>
                  <a:srgbClr val="595959"/>
                </a:solidFill>
                <a:effectLst/>
              </a:rPr>
              <a:t>Fatal validation rules </a:t>
            </a:r>
            <a:r>
              <a:rPr lang="en-US" b="1" dirty="0">
                <a:ea typeface="+mn-lt"/>
                <a:cs typeface="+mn-lt"/>
              </a:rPr>
              <a:t>41163-0075 </a:t>
            </a:r>
            <a:r>
              <a:rPr lang="en-US" dirty="0">
                <a:ea typeface="+mn-lt"/>
                <a:cs typeface="+mn-lt"/>
              </a:rPr>
              <a:t>and</a:t>
            </a:r>
            <a:r>
              <a:rPr lang="en-US" b="1" dirty="0">
                <a:ea typeface="+mn-lt"/>
                <a:cs typeface="+mn-lt"/>
              </a:rPr>
              <a:t> 41163-0081</a:t>
            </a:r>
          </a:p>
          <a:p>
            <a:pPr lvl="1" fontAlgn="base"/>
            <a:r>
              <a:rPr lang="en-US" dirty="0">
                <a:ea typeface="+mn-lt"/>
                <a:cs typeface="+mn-lt"/>
              </a:rPr>
              <a:t>These two rules forced all SPPI-12 children to be reported with an EARLY-CHILDHOOD-INTERV-IND-CODE = ‘1’.</a:t>
            </a:r>
          </a:p>
          <a:p>
            <a:pPr lvl="1" fontAlgn="base"/>
            <a:r>
              <a:rPr lang="en-US" dirty="0">
                <a:solidFill>
                  <a:srgbClr val="595959"/>
                </a:solidFill>
                <a:ea typeface="+mn-lt"/>
                <a:cs typeface="+mn-lt"/>
              </a:rPr>
              <a:t>These were downgraded to a Special Warning in the June 24, 2022, software deployment.</a:t>
            </a:r>
          </a:p>
          <a:p>
            <a:pPr lvl="1" fontAlgn="base"/>
            <a:r>
              <a:rPr lang="en-US" dirty="0">
                <a:solidFill>
                  <a:srgbClr val="595959"/>
                </a:solidFill>
              </a:rPr>
              <a:t>These two validation rules will remain as a Special Warning for the 2022-2023 submission to allow LEAs to report children with an </a:t>
            </a:r>
            <a:r>
              <a:rPr lang="en-US" dirty="0">
                <a:ea typeface="+mn-lt"/>
                <a:cs typeface="+mn-lt"/>
              </a:rPr>
              <a:t>EARLY-CHILDHOOD-INTERV-IND-CODE = ‘0’, when applicable.</a:t>
            </a:r>
          </a:p>
          <a:p>
            <a:pPr fontAlgn="base"/>
            <a:endParaRPr lang="en-US" i="0" dirty="0">
              <a:solidFill>
                <a:srgbClr val="595959"/>
              </a:solidFill>
              <a:effectLst/>
              <a:ea typeface="+mn-lt"/>
              <a:cs typeface="+mn-lt"/>
            </a:endParaRPr>
          </a:p>
          <a:p>
            <a:pPr fontAlgn="base"/>
            <a:r>
              <a:rPr lang="en-US" sz="2400" b="1" dirty="0">
                <a:solidFill>
                  <a:srgbClr val="595959"/>
                </a:solidFill>
                <a:ea typeface="+mn-lt"/>
                <a:cs typeface="+mn-lt"/>
              </a:rPr>
              <a:t>REMINDER: </a:t>
            </a:r>
            <a:r>
              <a:rPr lang="en-US" sz="2400" dirty="0">
                <a:solidFill>
                  <a:srgbClr val="595959"/>
                </a:solidFill>
                <a:ea typeface="+mn-lt"/>
                <a:cs typeface="+mn-lt"/>
              </a:rPr>
              <a:t>LEAs reporting children with an EARLY-CHILDHOOD-INTERV-IND-CODE = ‘0’ will still need to report data element E1632 EFFECTIVE-DATE. This date indicates when the child began receiving ECI services.</a:t>
            </a:r>
            <a:endParaRPr lang="en-US" sz="2400" i="0" dirty="0">
              <a:solidFill>
                <a:srgbClr val="595959"/>
              </a:solidFill>
              <a:effectLst/>
            </a:endParaRPr>
          </a:p>
          <a:p>
            <a:endParaRPr lang="en-US" dirty="0"/>
          </a:p>
        </p:txBody>
      </p:sp>
    </p:spTree>
    <p:extLst>
      <p:ext uri="{BB962C8B-B14F-4D97-AF65-F5344CB8AC3E}">
        <p14:creationId xmlns:p14="http://schemas.microsoft.com/office/powerpoint/2010/main" val="2598513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GUIDANCE &amp; REMINDERS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837866" cy="5013654"/>
          </a:xfrm>
        </p:spPr>
        <p:txBody>
          <a:bodyPr/>
          <a:lstStyle/>
          <a:p>
            <a:pPr fontAlgn="base"/>
            <a:r>
              <a:rPr lang="en-US" dirty="0"/>
              <a:t>Reporting </a:t>
            </a:r>
            <a:r>
              <a:rPr lang="en-US" b="1" dirty="0"/>
              <a:t>E1713 ECI-TRANSITION-CONFERENCE-DATE </a:t>
            </a:r>
            <a:r>
              <a:rPr lang="en-US" dirty="0"/>
              <a:t>when no transition conference took place</a:t>
            </a:r>
          </a:p>
          <a:p>
            <a:pPr lvl="1" fontAlgn="base"/>
            <a:r>
              <a:rPr lang="en-US" sz="2000" dirty="0"/>
              <a:t>If there was no transition conference held between the agency providing ECI services, the family, and the LEA, then LEAs should be reporting data element E1713 ECI-TRANSITION-CONFERENCE-DATE with the same date reported for data element E1712 ECI-NOTIFICATION-DATE.</a:t>
            </a:r>
          </a:p>
          <a:p>
            <a:pPr lvl="1" fontAlgn="base"/>
            <a:r>
              <a:rPr lang="en-US" sz="2000" dirty="0"/>
              <a:t>If there was a transition conference held between the agency providing ECI services, the family, and the LEA, then LEAs should be reporting that date for data element E1713 ECI-TRANSITION-CONFERENCE-DATE.</a:t>
            </a:r>
          </a:p>
          <a:p>
            <a:pPr fontAlgn="base"/>
            <a:endParaRPr lang="en-US" dirty="0"/>
          </a:p>
          <a:p>
            <a:pPr fontAlgn="base"/>
            <a:r>
              <a:rPr lang="en-US" sz="2400" b="1" dirty="0"/>
              <a:t>REMINDER:</a:t>
            </a:r>
            <a:r>
              <a:rPr lang="en-US" sz="2400" dirty="0"/>
              <a:t> Data elements E1712 ECI-NOTIFICATION-DATE and E1713 ECI-TRANSITION-CONFERENCE-DATE are both required to be reported for SPPI-12 children.</a:t>
            </a:r>
            <a:endParaRPr lang="en-US" sz="2400" b="1" dirty="0"/>
          </a:p>
        </p:txBody>
      </p:sp>
    </p:spTree>
    <p:extLst>
      <p:ext uri="{BB962C8B-B14F-4D97-AF65-F5344CB8AC3E}">
        <p14:creationId xmlns:p14="http://schemas.microsoft.com/office/powerpoint/2010/main" val="2469341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TIMELINE</a:t>
            </a:r>
            <a:endParaRPr lang="en-US" dirty="0"/>
          </a:p>
        </p:txBody>
      </p:sp>
      <p:graphicFrame>
        <p:nvGraphicFramePr>
          <p:cNvPr id="6" name="Table 5">
            <a:extLst>
              <a:ext uri="{FF2B5EF4-FFF2-40B4-BE49-F238E27FC236}">
                <a16:creationId xmlns:a16="http://schemas.microsoft.com/office/drawing/2014/main" id="{06D6F8D2-C5F4-4173-BB4F-0CEBAD610D06}"/>
              </a:ext>
            </a:extLst>
          </p:cNvPr>
          <p:cNvGraphicFramePr>
            <a:graphicFrameLocks noGrp="1"/>
          </p:cNvGraphicFramePr>
          <p:nvPr>
            <p:extLst>
              <p:ext uri="{D42A27DB-BD31-4B8C-83A1-F6EECF244321}">
                <p14:modId xmlns:p14="http://schemas.microsoft.com/office/powerpoint/2010/main" val="3119140321"/>
              </p:ext>
            </p:extLst>
          </p:nvPr>
        </p:nvGraphicFramePr>
        <p:xfrm>
          <a:off x="2125657" y="2092443"/>
          <a:ext cx="9773749" cy="3090545"/>
        </p:xfrm>
        <a:graphic>
          <a:graphicData uri="http://schemas.openxmlformats.org/drawingml/2006/table">
            <a:tbl>
              <a:tblPr firstRow="1" bandRow="1">
                <a:tableStyleId>{5C22544A-7EE6-4342-B048-85BDC9FD1C3A}</a:tableStyleId>
              </a:tblPr>
              <a:tblGrid>
                <a:gridCol w="6953249">
                  <a:extLst>
                    <a:ext uri="{9D8B030D-6E8A-4147-A177-3AD203B41FA5}">
                      <a16:colId xmlns:a16="http://schemas.microsoft.com/office/drawing/2014/main" val="3617173912"/>
                    </a:ext>
                  </a:extLst>
                </a:gridCol>
                <a:gridCol w="2820500">
                  <a:extLst>
                    <a:ext uri="{9D8B030D-6E8A-4147-A177-3AD203B41FA5}">
                      <a16:colId xmlns:a16="http://schemas.microsoft.com/office/drawing/2014/main" val="2463953754"/>
                    </a:ext>
                  </a:extLst>
                </a:gridCol>
              </a:tblGrid>
              <a:tr h="618109">
                <a:tc>
                  <a:txBody>
                    <a:bodyPr/>
                    <a:lstStyle/>
                    <a:p>
                      <a:pPr marL="0" algn="ctr" rtl="0" latinLnBrk="0">
                        <a:spcBef>
                          <a:spcPts val="0"/>
                        </a:spcBef>
                        <a:spcAft>
                          <a:spcPts val="0"/>
                        </a:spcAft>
                      </a:pPr>
                      <a:r>
                        <a:rPr lang="en-US" sz="2400" kern="1200" dirty="0">
                          <a:effectLst/>
                        </a:rPr>
                        <a:t>Child Find Collection</a:t>
                      </a:r>
                      <a:endParaRPr lang="en-US" dirty="0">
                        <a:effectLst/>
                      </a:endParaRPr>
                    </a:p>
                  </a:txBody>
                  <a:tcPr marL="0" marR="0" marT="0" marB="0" anchor="ctr"/>
                </a:tc>
                <a:tc>
                  <a:txBody>
                    <a:bodyPr/>
                    <a:lstStyle/>
                    <a:p>
                      <a:pPr algn="ctr"/>
                      <a:r>
                        <a:rPr lang="en-US" sz="2400" b="1" kern="1200" dirty="0">
                          <a:solidFill>
                            <a:schemeClr val="lt1"/>
                          </a:solidFill>
                          <a:effectLst/>
                          <a:latin typeface="+mn-lt"/>
                          <a:ea typeface="+mn-ea"/>
                          <a:cs typeface="+mn-cs"/>
                        </a:rPr>
                        <a:t>Date </a:t>
                      </a:r>
                    </a:p>
                  </a:txBody>
                  <a:tcPr marL="0" marR="0" marT="0" marB="0" anchor="ct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dirty="0">
                          <a:effectLst/>
                        </a:rPr>
                        <a:t>TSDS ready to load data to eDM</a:t>
                      </a:r>
                      <a:endParaRPr lang="en-US" sz="2400" dirty="0">
                        <a:effectLst/>
                      </a:endParaRPr>
                    </a:p>
                  </a:txBody>
                  <a:tcPr marL="0" marR="0" marT="0" marB="0" anchor="ctr"/>
                </a:tc>
                <a:tc>
                  <a:txBody>
                    <a:bodyPr/>
                    <a:lstStyle/>
                    <a:p>
                      <a:pPr marL="0" rtl="0" latinLnBrk="0">
                        <a:spcBef>
                          <a:spcPts val="0"/>
                        </a:spcBef>
                        <a:spcAft>
                          <a:spcPts val="0"/>
                        </a:spcAft>
                      </a:pPr>
                      <a:r>
                        <a:rPr lang="en-US" sz="2400" kern="1200" dirty="0">
                          <a:effectLst/>
                        </a:rPr>
                        <a:t>  August 1, 2022</a:t>
                      </a:r>
                      <a:endParaRPr lang="en-US" sz="2400" dirty="0">
                        <a:effectLst/>
                      </a:endParaRPr>
                    </a:p>
                  </a:txBody>
                  <a:tcPr marL="0" marR="0" marT="0" marB="0" anchor="ctr"/>
                </a:tc>
                <a:extLst>
                  <a:ext uri="{0D108BD9-81ED-4DB2-BD59-A6C34878D82A}">
                    <a16:rowId xmlns:a16="http://schemas.microsoft.com/office/drawing/2014/main" val="1910323492"/>
                  </a:ext>
                </a:extLst>
              </a:tr>
              <a:tr h="618109">
                <a:tc>
                  <a:txBody>
                    <a:bodyPr/>
                    <a:lstStyle/>
                    <a:p>
                      <a:pPr marL="0" rtl="0" latinLnBrk="0">
                        <a:spcBef>
                          <a:spcPts val="0"/>
                        </a:spcBef>
                        <a:spcAft>
                          <a:spcPts val="0"/>
                        </a:spcAft>
                      </a:pPr>
                      <a:r>
                        <a:rPr lang="en-US" sz="2400" kern="1200" dirty="0">
                          <a:effectLst/>
                        </a:rPr>
                        <a:t>Child Find ready for users to promote data</a:t>
                      </a:r>
                      <a:endParaRPr lang="en-US" sz="2400" dirty="0">
                        <a:effectLst/>
                      </a:endParaRPr>
                    </a:p>
                  </a:txBody>
                  <a:tcPr marL="0" marR="0" marT="0" marB="0" anchor="ctr"/>
                </a:tc>
                <a:tc>
                  <a:txBody>
                    <a:bodyPr/>
                    <a:lstStyle/>
                    <a:p>
                      <a:pPr marL="0" rtl="0" latinLnBrk="0">
                        <a:spcBef>
                          <a:spcPts val="0"/>
                        </a:spcBef>
                        <a:spcAft>
                          <a:spcPts val="0"/>
                        </a:spcAft>
                      </a:pPr>
                      <a:r>
                        <a:rPr lang="en-US" sz="2400" kern="1200" dirty="0">
                          <a:effectLst/>
                        </a:rPr>
                        <a:t>  September 12, 2022</a:t>
                      </a:r>
                      <a:endParaRPr lang="en-US" sz="2400" dirty="0">
                        <a:effectLst/>
                      </a:endParaRPr>
                    </a:p>
                  </a:txBody>
                  <a:tcPr marL="0" marR="0" marT="0" marB="0" anchor="ctr"/>
                </a:tc>
                <a:extLst>
                  <a:ext uri="{0D108BD9-81ED-4DB2-BD59-A6C34878D82A}">
                    <a16:rowId xmlns:a16="http://schemas.microsoft.com/office/drawing/2014/main" val="1861088031"/>
                  </a:ext>
                </a:extLst>
              </a:tr>
              <a:tr h="618109">
                <a:tc>
                  <a:txBody>
                    <a:bodyPr/>
                    <a:lstStyle/>
                    <a:p>
                      <a:pPr marL="0" lvl="0">
                        <a:spcBef>
                          <a:spcPts val="0"/>
                        </a:spcBef>
                        <a:spcAft>
                          <a:spcPts val="0"/>
                        </a:spcAft>
                        <a:buNone/>
                      </a:pPr>
                      <a:r>
                        <a:rPr lang="en-US" sz="2400" b="0" i="0" u="none" strike="noStrike" kern="1200" noProof="0" dirty="0">
                          <a:effectLst/>
                          <a:latin typeface="Calibri"/>
                        </a:rPr>
                        <a:t>Child Find </a:t>
                      </a:r>
                      <a:r>
                        <a:rPr lang="en-US" sz="2400" kern="1200" dirty="0">
                          <a:effectLst/>
                        </a:rPr>
                        <a:t>ready for users to complete</a:t>
                      </a:r>
                      <a:endParaRPr lang="en-US" sz="2400" dirty="0">
                        <a:effectLst/>
                      </a:endParaRPr>
                    </a:p>
                  </a:txBody>
                  <a:tcPr marL="0" marR="0" marT="0" marB="0" anchor="ctr"/>
                </a:tc>
                <a:tc>
                  <a:txBody>
                    <a:bodyPr/>
                    <a:lstStyle/>
                    <a:p>
                      <a:pPr marL="0" lvl="0">
                        <a:spcBef>
                          <a:spcPts val="0"/>
                        </a:spcBef>
                        <a:spcAft>
                          <a:spcPts val="0"/>
                        </a:spcAft>
                        <a:buNone/>
                      </a:pPr>
                      <a:r>
                        <a:rPr lang="en-US" sz="2400" b="0" i="0" u="none" strike="noStrike" kern="1200" noProof="0" dirty="0">
                          <a:effectLst/>
                          <a:latin typeface="Calibri"/>
                        </a:rPr>
                        <a:t>  May 15</a:t>
                      </a:r>
                      <a:r>
                        <a:rPr lang="en-US" sz="2400" kern="1200" dirty="0">
                          <a:effectLst/>
                        </a:rPr>
                        <a:t>, 2023</a:t>
                      </a:r>
                      <a:endParaRPr lang="en-US" sz="2400" dirty="0">
                        <a:effectLst/>
                      </a:endParaRPr>
                    </a:p>
                  </a:txBody>
                  <a:tcPr marL="0" marR="0" marT="0" marB="0" anchor="ctr"/>
                </a:tc>
                <a:extLst>
                  <a:ext uri="{0D108BD9-81ED-4DB2-BD59-A6C34878D82A}">
                    <a16:rowId xmlns:a16="http://schemas.microsoft.com/office/drawing/2014/main" val="2587501731"/>
                  </a:ext>
                </a:extLst>
              </a:tr>
              <a:tr h="618109">
                <a:tc>
                  <a:txBody>
                    <a:bodyPr/>
                    <a:lstStyle/>
                    <a:p>
                      <a:pPr marL="0" lvl="0">
                        <a:spcBef>
                          <a:spcPts val="0"/>
                        </a:spcBef>
                        <a:spcAft>
                          <a:spcPts val="0"/>
                        </a:spcAft>
                        <a:buNone/>
                      </a:pPr>
                      <a:r>
                        <a:rPr lang="en-US" sz="2400" b="1" dirty="0">
                          <a:effectLst/>
                        </a:rPr>
                        <a:t>Child Find submission due date for LEAs</a:t>
                      </a:r>
                    </a:p>
                  </a:txBody>
                  <a:tcPr marL="0" marR="0" marT="0" marB="0" anchor="ctr"/>
                </a:tc>
                <a:tc>
                  <a:txBody>
                    <a:bodyPr/>
                    <a:lstStyle/>
                    <a:p>
                      <a:pPr marL="0" lvl="0">
                        <a:spcBef>
                          <a:spcPts val="0"/>
                        </a:spcBef>
                        <a:spcAft>
                          <a:spcPts val="0"/>
                        </a:spcAft>
                        <a:buNone/>
                      </a:pPr>
                      <a:r>
                        <a:rPr lang="en-US" sz="2400" dirty="0">
                          <a:effectLst/>
                        </a:rPr>
                        <a:t>  July 27, 2023</a:t>
                      </a:r>
                    </a:p>
                  </a:txBody>
                  <a:tcPr marL="0" marR="0" marT="0" marB="0" anchor="ctr"/>
                </a:tc>
                <a:extLst>
                  <a:ext uri="{0D108BD9-81ED-4DB2-BD59-A6C34878D82A}">
                    <a16:rowId xmlns:a16="http://schemas.microsoft.com/office/drawing/2014/main" val="3156871468"/>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FREQUENTLY ASKED QUESTIONS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sz="2800" b="1" dirty="0"/>
              <a:t>What should be reported for data element E1714 PARENTAL-CONSENT-DATE if t</a:t>
            </a:r>
            <a:r>
              <a:rPr lang="en-US" b="1" dirty="0"/>
              <a:t>he parent</a:t>
            </a:r>
            <a:r>
              <a:rPr lang="en-US" sz="2800" b="1" dirty="0"/>
              <a:t> provided consent during Summer and the student’s initial evaluation was completed in August before the new school year began?</a:t>
            </a:r>
          </a:p>
          <a:p>
            <a:pPr marL="0" indent="0">
              <a:buNone/>
            </a:pPr>
            <a:endParaRPr lang="en-US" b="1" dirty="0">
              <a:cs typeface="Calibri"/>
            </a:endParaRPr>
          </a:p>
          <a:p>
            <a:pPr marL="0" indent="0">
              <a:buNone/>
            </a:pPr>
            <a:r>
              <a:rPr lang="en-US" sz="2400" dirty="0">
                <a:cs typeface="Calibri"/>
              </a:rPr>
              <a:t>When the student’s parent provides parental consent during the Summer months and the LEA completes the student’s initial evaluation before the new school year begins, the LEA should backdate data element E1714 PARENTAL-CONSENT-DATE to the last instructional day in the prior school year. LEAs should keep local detailed records of this date being used.</a:t>
            </a:r>
          </a:p>
        </p:txBody>
      </p:sp>
    </p:spTree>
    <p:extLst>
      <p:ext uri="{BB962C8B-B14F-4D97-AF65-F5344CB8AC3E}">
        <p14:creationId xmlns:p14="http://schemas.microsoft.com/office/powerpoint/2010/main" val="4247942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FREQUENTLY ASKED QUESTIONS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dirty="0"/>
              <a:t>Should the actual day the parent provides consent for evaluation be reported for E1714 PARENTAL-CONSENT-DATE?</a:t>
            </a:r>
            <a:endParaRPr lang="en-US" sz="2800" b="1" dirty="0"/>
          </a:p>
          <a:p>
            <a:pPr marL="0" indent="0">
              <a:buNone/>
            </a:pPr>
            <a:endParaRPr lang="en-US" b="1" dirty="0">
              <a:cs typeface="Calibri"/>
            </a:endParaRPr>
          </a:p>
          <a:p>
            <a:pPr marL="0" indent="0">
              <a:buNone/>
            </a:pPr>
            <a:r>
              <a:rPr lang="en-US" sz="2400" dirty="0">
                <a:cs typeface="Calibri"/>
              </a:rPr>
              <a:t>No. The data element E1714 PARENTAL-CONSENT-DATE represents the first instructional day following the day the LEA receives written consent for the full individual and initial evaluation (FIIE) from the student’s parent.</a:t>
            </a:r>
          </a:p>
          <a:p>
            <a:pPr marL="0" indent="0">
              <a:buNone/>
            </a:pPr>
            <a:endParaRPr lang="en-US" dirty="0">
              <a:cs typeface="Calibri"/>
            </a:endParaRPr>
          </a:p>
        </p:txBody>
      </p:sp>
    </p:spTree>
    <p:extLst>
      <p:ext uri="{BB962C8B-B14F-4D97-AF65-F5344CB8AC3E}">
        <p14:creationId xmlns:p14="http://schemas.microsoft.com/office/powerpoint/2010/main" val="221775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dirty="0">
                <a:cs typeface="Calibri"/>
              </a:rPr>
              <a:t>AGENDA</a:t>
            </a:r>
            <a:endParaRPr lang="en-US" dirty="0"/>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04580"/>
            <a:ext cx="10623762" cy="4903131"/>
          </a:xfrm>
        </p:spPr>
        <p:txBody>
          <a:bodyPr lIns="91440" tIns="45720" rIns="91440" bIns="45720" anchor="t"/>
          <a:lstStyle/>
          <a:p>
            <a:r>
              <a:rPr lang="en-US" sz="2400" b="1" dirty="0">
                <a:solidFill>
                  <a:srgbClr val="0D6CB9"/>
                </a:solidFill>
                <a:ea typeface="+mn-lt"/>
                <a:cs typeface="+mn-lt"/>
              </a:rPr>
              <a:t>Child Find</a:t>
            </a:r>
            <a:endParaRPr lang="en-US" sz="1400" dirty="0">
              <a:solidFill>
                <a:srgbClr val="0D6CB9"/>
              </a:solidFill>
              <a:ea typeface="+mn-lt"/>
              <a:cs typeface="+mn-lt"/>
            </a:endParaRPr>
          </a:p>
          <a:p>
            <a:pPr lvl="1"/>
            <a:r>
              <a:rPr lang="en-US" sz="1800" dirty="0">
                <a:cs typeface="Calibri"/>
              </a:rPr>
              <a:t>Program Area Updates &amp; Guidance</a:t>
            </a:r>
          </a:p>
          <a:p>
            <a:pPr lvl="1"/>
            <a:r>
              <a:rPr lang="en-US" sz="1800" dirty="0">
                <a:cs typeface="Calibri"/>
              </a:rPr>
              <a:t>2021-2022</a:t>
            </a:r>
          </a:p>
          <a:p>
            <a:pPr lvl="2"/>
            <a:r>
              <a:rPr lang="en-US" sz="1400" dirty="0">
                <a:cs typeface="Calibri"/>
              </a:rPr>
              <a:t>Submission Updates</a:t>
            </a:r>
          </a:p>
          <a:p>
            <a:pPr lvl="1"/>
            <a:r>
              <a:rPr lang="en-US" sz="1800" dirty="0">
                <a:ea typeface="+mn-lt"/>
                <a:cs typeface="+mn-lt"/>
              </a:rPr>
              <a:t>2022-2023 Changes</a:t>
            </a:r>
          </a:p>
          <a:p>
            <a:pPr lvl="2"/>
            <a:r>
              <a:rPr lang="en-US" sz="1400" dirty="0">
                <a:ea typeface="+mn-lt"/>
                <a:cs typeface="+mn-lt"/>
              </a:rPr>
              <a:t>Application Updates</a:t>
            </a:r>
          </a:p>
          <a:p>
            <a:pPr lvl="2"/>
            <a:r>
              <a:rPr lang="en-US" sz="1400" dirty="0">
                <a:ea typeface="+mn-lt"/>
                <a:cs typeface="+mn-lt"/>
              </a:rPr>
              <a:t>Data Element Updates</a:t>
            </a:r>
          </a:p>
          <a:p>
            <a:pPr lvl="2"/>
            <a:r>
              <a:rPr lang="en-US" sz="1400" dirty="0">
                <a:ea typeface="+mn-lt"/>
                <a:cs typeface="+mn-lt"/>
              </a:rPr>
              <a:t>Report Updates</a:t>
            </a:r>
          </a:p>
          <a:p>
            <a:pPr lvl="2"/>
            <a:r>
              <a:rPr lang="en-US" sz="1400" dirty="0">
                <a:ea typeface="+mn-lt"/>
                <a:cs typeface="+mn-lt"/>
              </a:rPr>
              <a:t>Business Rule Updates</a:t>
            </a:r>
          </a:p>
          <a:p>
            <a:pPr lvl="2"/>
            <a:r>
              <a:rPr lang="en-US" sz="1400" dirty="0">
                <a:ea typeface="+mn-lt"/>
                <a:cs typeface="+mn-lt"/>
              </a:rPr>
              <a:t>Code Table Updates</a:t>
            </a:r>
          </a:p>
          <a:p>
            <a:pPr lvl="2"/>
            <a:r>
              <a:rPr lang="en-US" sz="1400" dirty="0">
                <a:cs typeface="Calibri"/>
              </a:rPr>
              <a:t>Guidance &amp; Reminders</a:t>
            </a:r>
          </a:p>
          <a:p>
            <a:pPr lvl="1"/>
            <a:r>
              <a:rPr lang="en-US" sz="2200" dirty="0">
                <a:ea typeface="+mn-lt"/>
                <a:cs typeface="+mn-lt"/>
              </a:rPr>
              <a:t>Timeline</a:t>
            </a:r>
          </a:p>
          <a:p>
            <a:pPr lvl="1"/>
            <a:r>
              <a:rPr lang="en-US" sz="1800" dirty="0">
                <a:ea typeface="+mn-lt"/>
                <a:cs typeface="+mn-lt"/>
              </a:rPr>
              <a:t>Frequently Asked Questions</a:t>
            </a:r>
          </a:p>
          <a:p>
            <a:pPr lvl="1"/>
            <a:r>
              <a:rPr lang="en-US" sz="1800" dirty="0">
                <a:ea typeface="+mn-lt"/>
                <a:cs typeface="+mn-lt"/>
              </a:rPr>
              <a:t>Technical Resources</a:t>
            </a:r>
          </a:p>
          <a:p>
            <a:pPr lvl="1"/>
            <a:r>
              <a:rPr lang="en-US" sz="1800" dirty="0">
                <a:ea typeface="+mn-lt"/>
                <a:cs typeface="+mn-lt"/>
              </a:rPr>
              <a:t>Questions</a:t>
            </a:r>
            <a:endParaRPr lang="en-US" sz="1800" dirty="0">
              <a:cs typeface="Calibri"/>
            </a:endParaRPr>
          </a:p>
          <a:p>
            <a:endParaRPr lang="en-US" dirty="0">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FREQUENTLY ASKED QUESTIONS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40032" cy="5713133"/>
          </a:xfrm>
        </p:spPr>
        <p:txBody>
          <a:bodyPr lIns="91440" tIns="45720" rIns="91440" bIns="45720" anchor="t"/>
          <a:lstStyle/>
          <a:p>
            <a:pPr marL="0" indent="0">
              <a:buNone/>
            </a:pPr>
            <a:r>
              <a:rPr lang="en-US" b="1" dirty="0">
                <a:cs typeface="Calibri"/>
              </a:rPr>
              <a:t>Should a delay reason for the eligibility determination be reported in the following scenario:</a:t>
            </a:r>
          </a:p>
          <a:p>
            <a:pPr marL="0" indent="0">
              <a:buNone/>
            </a:pPr>
            <a:endParaRPr lang="en-US" sz="600" b="1" dirty="0">
              <a:cs typeface="Calibri"/>
            </a:endParaRPr>
          </a:p>
          <a:p>
            <a:pPr marL="0" indent="0">
              <a:buNone/>
            </a:pPr>
            <a:r>
              <a:rPr lang="en-US" sz="2400" b="1" dirty="0">
                <a:cs typeface="Calibri"/>
              </a:rPr>
              <a:t>The student’s SPPI-11 initial evaluation was completed within the compliance timeframe but completing their eligibility determination was delayed. Report CHF0-100-001 is showing the student as in-compliance for SPPI-11, but non-compliance for the eligibility determination.</a:t>
            </a:r>
          </a:p>
          <a:p>
            <a:pPr marL="0" indent="0">
              <a:buNone/>
            </a:pPr>
            <a:endParaRPr lang="en-US" sz="2400" dirty="0">
              <a:cs typeface="Calibri"/>
            </a:endParaRPr>
          </a:p>
          <a:p>
            <a:pPr marL="0" indent="0">
              <a:buNone/>
            </a:pPr>
            <a:r>
              <a:rPr lang="en-US" sz="2400" dirty="0">
                <a:cs typeface="Calibri"/>
              </a:rPr>
              <a:t>Yes, a delay reason should be reported for the eligibility determination. Beginning with the 2022-2023 school year, a new data element (E1731 ELIGIBILITY-DELAY-REASON) will be used to report delays related to the eligibility determination for both SPPI-11 and SPPI-12 students. The LEA should report a valid delay reason from the DC164 DELAY-REASON-CODE table for data element E1731.</a:t>
            </a:r>
          </a:p>
        </p:txBody>
      </p:sp>
    </p:spTree>
    <p:extLst>
      <p:ext uri="{BB962C8B-B14F-4D97-AF65-F5344CB8AC3E}">
        <p14:creationId xmlns:p14="http://schemas.microsoft.com/office/powerpoint/2010/main" val="3878851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FREQUENTLY ASKED QUESTIONS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8984715" cy="4568265"/>
          </a:xfrm>
        </p:spPr>
        <p:txBody>
          <a:bodyPr lIns="91440" tIns="45720" rIns="91440" bIns="45720" anchor="t"/>
          <a:lstStyle/>
          <a:p>
            <a:pPr marL="0" indent="0">
              <a:buNone/>
            </a:pPr>
            <a:r>
              <a:rPr lang="en-US" b="1" dirty="0">
                <a:cs typeface="Calibri"/>
              </a:rPr>
              <a:t>Does E1713 ECI-TRANSITION-CONFERENCE-DATE need to be reported if the parent opted out of the ECI transition conference for one of the SPPI-12 children being reported. If so, what date should be reported?</a:t>
            </a:r>
          </a:p>
          <a:p>
            <a:pPr marL="0" indent="0">
              <a:buNone/>
            </a:pPr>
            <a:endParaRPr lang="en-US" sz="2000" b="1" dirty="0">
              <a:cs typeface="Calibri"/>
            </a:endParaRPr>
          </a:p>
          <a:p>
            <a:pPr marL="0" indent="0">
              <a:buNone/>
            </a:pPr>
            <a:r>
              <a:rPr lang="en-US" sz="2400" dirty="0">
                <a:cs typeface="Calibri"/>
              </a:rPr>
              <a:t>Yes. E1713 ECI-TRANSITION-CONFERENCE-DATE is a required data element for all SPPI-12 children.</a:t>
            </a:r>
          </a:p>
          <a:p>
            <a:pPr marL="0" indent="0">
              <a:buNone/>
            </a:pPr>
            <a:endParaRPr lang="en-US" sz="1200" dirty="0">
              <a:cs typeface="Calibri"/>
            </a:endParaRPr>
          </a:p>
          <a:p>
            <a:pPr marL="0" indent="0">
              <a:buNone/>
            </a:pPr>
            <a:r>
              <a:rPr lang="en-US" sz="2400" dirty="0">
                <a:cs typeface="Calibri"/>
              </a:rPr>
              <a:t>If the parent opted out of the ECI transition conference, the LEA should report data element E1713 ECI-TRANSITION-CONFERENCE-DATE as the same date reported for E1712 ECI-NOTIFICATION-DATE.</a:t>
            </a:r>
          </a:p>
        </p:txBody>
      </p:sp>
    </p:spTree>
    <p:extLst>
      <p:ext uri="{BB962C8B-B14F-4D97-AF65-F5344CB8AC3E}">
        <p14:creationId xmlns:p14="http://schemas.microsoft.com/office/powerpoint/2010/main" val="169744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TECHNICAL RESOURCES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8988726" cy="5494338"/>
          </a:xfrm>
        </p:spPr>
        <p:txBody>
          <a:bodyPr lIns="91440" tIns="45720" rIns="91440" bIns="45720" anchor="t"/>
          <a:lstStyle/>
          <a:p>
            <a:r>
              <a:rPr lang="en-US" sz="2400" b="1" dirty="0">
                <a:ea typeface="+mn-lt"/>
                <a:cs typeface="+mn-lt"/>
              </a:rPr>
              <a:t>Technical Support:</a:t>
            </a:r>
          </a:p>
          <a:p>
            <a:pPr lvl="1"/>
            <a:r>
              <a:rPr lang="en-US" sz="2000">
                <a:ea typeface="+mn-lt"/>
                <a:cs typeface="+mn-lt"/>
                <a:hlinkClick r:id="rId3"/>
              </a:rPr>
              <a:t>TIMS</a:t>
            </a:r>
            <a:endParaRPr lang="en-US" sz="2000">
              <a:ea typeface="+mn-lt"/>
              <a:cs typeface="+mn-lt"/>
              <a:hlinkClick r:id="rId4"/>
            </a:endParaRPr>
          </a:p>
          <a:p>
            <a:pPr lvl="1"/>
            <a:r>
              <a:rPr lang="en-US" sz="2000" dirty="0">
                <a:ea typeface="+mn-lt"/>
                <a:cs typeface="+mn-lt"/>
                <a:hlinkClick r:id="rId4"/>
              </a:rPr>
              <a:t>TSDSCustomerSupport@tea.texas.gov</a:t>
            </a:r>
            <a:endParaRPr lang="en-US" sz="2000" dirty="0">
              <a:ea typeface="+mn-lt"/>
              <a:cs typeface="+mn-lt"/>
            </a:endParaRPr>
          </a:p>
          <a:p>
            <a:pPr lvl="1"/>
            <a:r>
              <a:rPr lang="en-US" sz="2000" dirty="0">
                <a:ea typeface="+mn-lt"/>
                <a:cs typeface="+mn-lt"/>
                <a:hlinkClick r:id="rId5"/>
              </a:rPr>
              <a:t>Tech Tips – Initial Evaluation and Eligibility Determination Compliance </a:t>
            </a:r>
            <a:endParaRPr lang="en-US" sz="2000" dirty="0">
              <a:ea typeface="+mn-lt"/>
              <a:cs typeface="+mn-lt"/>
            </a:endParaRPr>
          </a:p>
          <a:p>
            <a:pPr lvl="1"/>
            <a:endParaRPr lang="en-US" sz="2000" dirty="0">
              <a:ea typeface="+mn-lt"/>
              <a:cs typeface="+mn-lt"/>
            </a:endParaRPr>
          </a:p>
          <a:p>
            <a:r>
              <a:rPr lang="en-US" sz="2400" b="1" dirty="0">
                <a:ea typeface="+mn-lt"/>
                <a:cs typeface="+mn-lt"/>
              </a:rPr>
              <a:t>Child Find Program Area</a:t>
            </a:r>
          </a:p>
          <a:p>
            <a:pPr lvl="1"/>
            <a:r>
              <a:rPr lang="en-US" sz="2000" dirty="0">
                <a:ea typeface="+mn-lt"/>
                <a:cs typeface="+mn-lt"/>
                <a:hlinkClick r:id="rId6"/>
              </a:rPr>
              <a:t>spp@tea.texas.gov</a:t>
            </a:r>
            <a:endParaRPr lang="en-US" sz="2000" dirty="0">
              <a:ea typeface="+mn-lt"/>
              <a:cs typeface="+mn-lt"/>
            </a:endParaRPr>
          </a:p>
          <a:p>
            <a:pPr lvl="1"/>
            <a:r>
              <a:rPr lang="en-US" sz="2000" dirty="0">
                <a:ea typeface="+mn-lt"/>
                <a:cs typeface="+mn-lt"/>
                <a:hlinkClick r:id="rId7"/>
              </a:rPr>
              <a:t>TIMS</a:t>
            </a:r>
            <a:r>
              <a:rPr lang="en-US" sz="2000" dirty="0">
                <a:ea typeface="+mn-lt"/>
                <a:cs typeface="+mn-lt"/>
              </a:rPr>
              <a:t>: Guidance questions will be routed to the program area</a:t>
            </a:r>
          </a:p>
          <a:p>
            <a:pPr lvl="1"/>
            <a:r>
              <a:rPr lang="en-US" sz="2000" dirty="0">
                <a:ea typeface="+mn-lt"/>
                <a:cs typeface="+mn-lt"/>
                <a:hlinkClick r:id="rId8"/>
              </a:rPr>
              <a:t>SPPI-11 Guidance Documents</a:t>
            </a:r>
            <a:endParaRPr lang="en-US" sz="2000" dirty="0">
              <a:ea typeface="+mn-lt"/>
              <a:cs typeface="+mn-lt"/>
            </a:endParaRPr>
          </a:p>
          <a:p>
            <a:pPr lvl="1"/>
            <a:r>
              <a:rPr lang="en-US" sz="2000" dirty="0">
                <a:ea typeface="+mn-lt"/>
                <a:cs typeface="+mn-lt"/>
                <a:hlinkClick r:id="rId9"/>
              </a:rPr>
              <a:t>SPPI-12 Guidance Documents</a:t>
            </a:r>
            <a:endParaRPr lang="en-US" sz="2000" dirty="0">
              <a:ea typeface="+mn-lt"/>
              <a:cs typeface="+mn-lt"/>
            </a:endParaRPr>
          </a:p>
          <a:p>
            <a:pPr marL="457200" lvl="1" indent="0">
              <a:buNone/>
            </a:pPr>
            <a:endParaRPr lang="en-US" sz="2000" dirty="0">
              <a:ea typeface="+mn-lt"/>
              <a:cs typeface="+mn-lt"/>
            </a:endParaRPr>
          </a:p>
          <a:p>
            <a:r>
              <a:rPr lang="en-US" sz="2400" b="1" dirty="0">
                <a:ea typeface="+mn-lt"/>
                <a:cs typeface="+mn-lt"/>
              </a:rPr>
              <a:t>TIMS Knowledge Base Articles</a:t>
            </a:r>
          </a:p>
          <a:p>
            <a:pPr lvl="1"/>
            <a:r>
              <a:rPr lang="en-US" sz="2000" dirty="0">
                <a:ea typeface="+mn-lt"/>
                <a:cs typeface="+mn-lt"/>
                <a:hlinkClick r:id="rId10"/>
              </a:rPr>
              <a:t>TSDSKB-620</a:t>
            </a:r>
            <a:r>
              <a:rPr lang="en-US" sz="2000" dirty="0">
                <a:ea typeface="+mn-lt"/>
                <a:cs typeface="+mn-lt"/>
              </a:rPr>
              <a:t>: SPPI-11 Compliance Flow Chart</a:t>
            </a:r>
          </a:p>
          <a:p>
            <a:pPr lvl="1"/>
            <a:r>
              <a:rPr lang="en-US" sz="2000" dirty="0">
                <a:ea typeface="+mn-lt"/>
                <a:cs typeface="+mn-lt"/>
                <a:hlinkClick r:id="rId11"/>
              </a:rPr>
              <a:t>TSDSKB-621</a:t>
            </a:r>
            <a:r>
              <a:rPr lang="en-US" sz="2000" dirty="0">
                <a:ea typeface="+mn-lt"/>
                <a:cs typeface="+mn-lt"/>
              </a:rPr>
              <a:t>: SPPI-12 Compliance Flow Chart</a:t>
            </a:r>
          </a:p>
          <a:p>
            <a:pPr lvl="1"/>
            <a:r>
              <a:rPr lang="en-US" sz="2000" dirty="0">
                <a:ea typeface="+mn-lt"/>
                <a:cs typeface="+mn-lt"/>
                <a:hlinkClick r:id="rId12"/>
              </a:rPr>
              <a:t>TSDSKB-622</a:t>
            </a:r>
            <a:r>
              <a:rPr lang="en-US" sz="2000" dirty="0">
                <a:ea typeface="+mn-lt"/>
                <a:cs typeface="+mn-lt"/>
              </a:rPr>
              <a:t>: Child Find Frequently Asked Questions</a:t>
            </a:r>
          </a:p>
        </p:txBody>
      </p:sp>
    </p:spTree>
    <p:extLst>
      <p:ext uri="{BB962C8B-B14F-4D97-AF65-F5344CB8AC3E}">
        <p14:creationId xmlns:p14="http://schemas.microsoft.com/office/powerpoint/2010/main" val="149976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dirty="0">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PROGRAM AREA UPDATES &amp; GUIDANCE</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9773494" cy="4351338"/>
          </a:xfrm>
        </p:spPr>
        <p:txBody>
          <a:bodyPr/>
          <a:lstStyle/>
          <a:p>
            <a:pPr marL="0" indent="0" algn="l">
              <a:buNone/>
            </a:pPr>
            <a:r>
              <a:rPr lang="en-US" i="0" dirty="0">
                <a:effectLst/>
              </a:rPr>
              <a:t>Special Education Program, Policy, Engagement, and Reporting</a:t>
            </a:r>
          </a:p>
          <a:p>
            <a:pPr lvl="1"/>
            <a:endParaRPr lang="en-US" b="0" i="0" dirty="0">
              <a:effectLst/>
            </a:endParaRPr>
          </a:p>
          <a:p>
            <a:pPr marL="457200" lvl="1" indent="0">
              <a:buNone/>
            </a:pPr>
            <a:r>
              <a:rPr lang="en-US" b="1" i="0" dirty="0">
                <a:effectLst/>
              </a:rPr>
              <a:t>Zane Wubbena</a:t>
            </a:r>
            <a:r>
              <a:rPr lang="en-US" b="0" i="0" dirty="0">
                <a:effectLst/>
              </a:rPr>
              <a:t>		Data Analyst; Department of 							Monitoring, Reporting, and Support</a:t>
            </a:r>
          </a:p>
          <a:p>
            <a:pPr marL="457200" lvl="1" indent="0">
              <a:buNone/>
            </a:pPr>
            <a:endParaRPr lang="en-US" dirty="0"/>
          </a:p>
          <a:p>
            <a:pPr marL="457200" lvl="1" indent="0">
              <a:buNone/>
            </a:pPr>
            <a:r>
              <a:rPr lang="en-US" b="1" i="0" dirty="0">
                <a:effectLst/>
              </a:rPr>
              <a:t>Tammy Pearcy</a:t>
            </a:r>
            <a:r>
              <a:rPr lang="en-US" b="0" i="0" dirty="0">
                <a:effectLst/>
              </a:rPr>
              <a:t>		Director; Department of Monitoring, 					Reporting, and Support</a:t>
            </a:r>
          </a:p>
          <a:p>
            <a:pPr marL="0" indent="0" algn="l">
              <a:buNone/>
            </a:pPr>
            <a:endParaRPr lang="en-US" b="0" i="0" dirty="0">
              <a:effectLst/>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10177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2021-2022: SUBMISSION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169380" cy="4351338"/>
          </a:xfrm>
        </p:spPr>
        <p:txBody>
          <a:bodyPr/>
          <a:lstStyle/>
          <a:p>
            <a:pPr fontAlgn="base"/>
            <a:r>
              <a:rPr lang="en-US" b="0" i="0" dirty="0">
                <a:solidFill>
                  <a:srgbClr val="595959"/>
                </a:solidFill>
                <a:effectLst/>
                <a:latin typeface="Calibri" panose="020F0502020204030204" pitchFamily="34" charset="0"/>
              </a:rPr>
              <a:t>The 2021-2022 Child Find data collection closed on </a:t>
            </a:r>
            <a:r>
              <a:rPr lang="en-US" b="1" i="0" dirty="0">
                <a:solidFill>
                  <a:srgbClr val="595959"/>
                </a:solidFill>
                <a:effectLst/>
                <a:latin typeface="Calibri" panose="020F0502020204030204" pitchFamily="34" charset="0"/>
              </a:rPr>
              <a:t>July 28, 2022</a:t>
            </a:r>
            <a:r>
              <a:rPr lang="en-US" b="0" i="0" dirty="0">
                <a:solidFill>
                  <a:srgbClr val="595959"/>
                </a:solidFill>
                <a:effectLst/>
                <a:latin typeface="Calibri" panose="020F0502020204030204" pitchFamily="34" charset="0"/>
              </a:rPr>
              <a:t>.</a:t>
            </a:r>
          </a:p>
          <a:p>
            <a:pPr lvl="1" fontAlgn="base"/>
            <a:endParaRPr lang="en-US" sz="2800" dirty="0">
              <a:solidFill>
                <a:srgbClr val="595959"/>
              </a:solidFill>
              <a:latin typeface="Calibri" panose="020F0502020204030204" pitchFamily="34" charset="0"/>
            </a:endParaRPr>
          </a:p>
          <a:p>
            <a:pPr lvl="1" fontAlgn="base"/>
            <a:r>
              <a:rPr lang="en-US" b="0" i="0" dirty="0">
                <a:solidFill>
                  <a:srgbClr val="595959"/>
                </a:solidFill>
                <a:effectLst/>
                <a:latin typeface="Calibri" panose="020F0502020204030204" pitchFamily="34" charset="0"/>
              </a:rPr>
              <a:t>Completed Count: </a:t>
            </a:r>
            <a:r>
              <a:rPr lang="en-US" b="1" i="0" dirty="0">
                <a:solidFill>
                  <a:srgbClr val="595959"/>
                </a:solidFill>
                <a:effectLst/>
                <a:latin typeface="Calibri" panose="020F0502020204030204" pitchFamily="34" charset="0"/>
              </a:rPr>
              <a:t>1162</a:t>
            </a:r>
          </a:p>
          <a:p>
            <a:pPr marL="0" indent="0" fontAlgn="base">
              <a:buNone/>
            </a:pPr>
            <a:endParaRPr lang="en-US" i="0" dirty="0">
              <a:solidFill>
                <a:srgbClr val="595959"/>
              </a:solidFill>
              <a:effectLst/>
              <a:latin typeface="Calibri" panose="020F0502020204030204" pitchFamily="34" charset="0"/>
            </a:endParaRPr>
          </a:p>
          <a:p>
            <a:pPr marL="0" indent="0" fontAlgn="base">
              <a:buNone/>
            </a:pPr>
            <a:endParaRPr lang="en-US" b="0" i="0" dirty="0">
              <a:solidFill>
                <a:srgbClr val="595959"/>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331969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D7D8-C88A-4EF9-BA6D-69C1C75BD0EF}"/>
              </a:ext>
            </a:extLst>
          </p:cNvPr>
          <p:cNvSpPr>
            <a:spLocks noGrp="1"/>
          </p:cNvSpPr>
          <p:nvPr>
            <p:ph type="ctrTitle"/>
          </p:nvPr>
        </p:nvSpPr>
        <p:spPr>
          <a:xfrm>
            <a:off x="2030819" y="5292648"/>
            <a:ext cx="5507665" cy="972941"/>
          </a:xfrm>
        </p:spPr>
        <p:txBody>
          <a:bodyPr/>
          <a:lstStyle/>
          <a:p>
            <a:r>
              <a:rPr lang="en-US" dirty="0">
                <a:cs typeface="Calibri"/>
              </a:rPr>
              <a:t>2022-2023</a:t>
            </a:r>
            <a:endParaRPr lang="en-US" dirty="0"/>
          </a:p>
        </p:txBody>
      </p:sp>
    </p:spTree>
    <p:extLst>
      <p:ext uri="{BB962C8B-B14F-4D97-AF65-F5344CB8AC3E}">
        <p14:creationId xmlns:p14="http://schemas.microsoft.com/office/powerpoint/2010/main" val="340634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APPLICATION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119302" cy="4351338"/>
          </a:xfrm>
        </p:spPr>
        <p:txBody>
          <a:bodyPr/>
          <a:lstStyle/>
          <a:p>
            <a:pPr fontAlgn="base"/>
            <a:r>
              <a:rPr lang="en-US" dirty="0">
                <a:solidFill>
                  <a:srgbClr val="595959"/>
                </a:solidFill>
                <a:latin typeface="Calibri" panose="020F0502020204030204" pitchFamily="34" charset="0"/>
              </a:rPr>
              <a:t>The Child Find data collection will be updated to collect the following new element:</a:t>
            </a:r>
          </a:p>
          <a:p>
            <a:pPr marL="0" indent="0" fontAlgn="base">
              <a:buNone/>
            </a:pPr>
            <a:endParaRPr lang="en-US" dirty="0">
              <a:solidFill>
                <a:srgbClr val="595959"/>
              </a:solidFill>
              <a:latin typeface="Calibri" panose="020F0502020204030204" pitchFamily="34" charset="0"/>
            </a:endParaRPr>
          </a:p>
          <a:p>
            <a:pPr lvl="1" fontAlgn="base"/>
            <a:r>
              <a:rPr lang="en-US" dirty="0">
                <a:solidFill>
                  <a:srgbClr val="595959"/>
                </a:solidFill>
                <a:latin typeface="Calibri" panose="020F0502020204030204" pitchFamily="34" charset="0"/>
              </a:rPr>
              <a:t>ELIGIBILITY-DELAY-REASON (E1731)</a:t>
            </a:r>
          </a:p>
          <a:p>
            <a:pPr lvl="1" fontAlgn="base"/>
            <a:endParaRPr lang="en-US" dirty="0">
              <a:solidFill>
                <a:srgbClr val="595959"/>
              </a:solidFill>
              <a:latin typeface="Calibri" panose="020F0502020204030204" pitchFamily="34" charset="0"/>
            </a:endParaRPr>
          </a:p>
          <a:p>
            <a:pPr fontAlgn="base"/>
            <a:r>
              <a:rPr lang="en-US" dirty="0">
                <a:solidFill>
                  <a:srgbClr val="595959"/>
                </a:solidFill>
                <a:latin typeface="Calibri" panose="020F0502020204030204" pitchFamily="34" charset="0"/>
              </a:rPr>
              <a:t>This optional data element will be collected in the TX-DelayReason sub-complex type in the InterchangeStudentProgramExtension.</a:t>
            </a:r>
          </a:p>
          <a:p>
            <a:pPr marL="457200" lvl="1" indent="0" fontAlgn="base">
              <a:buNone/>
            </a:pPr>
            <a:endParaRPr lang="en-US" dirty="0">
              <a:solidFill>
                <a:srgbClr val="595959"/>
              </a:solidFill>
              <a:latin typeface="Calibri" panose="020F0502020204030204" pitchFamily="34" charset="0"/>
            </a:endParaRPr>
          </a:p>
        </p:txBody>
      </p:sp>
    </p:spTree>
    <p:extLst>
      <p:ext uri="{BB962C8B-B14F-4D97-AF65-F5344CB8AC3E}">
        <p14:creationId xmlns:p14="http://schemas.microsoft.com/office/powerpoint/2010/main" val="277562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DATA ELEMENT UPDATES</a:t>
            </a:r>
            <a:endParaRPr lang="en-US" dirty="0"/>
          </a:p>
        </p:txBody>
      </p:sp>
      <p:pic>
        <p:nvPicPr>
          <p:cNvPr id="5" name="Content Placeholder 4" descr="The data element, eligibility delay reason E1731 displays. the data element was issued March 1, 2022. The Eligibility delay reason refers to the reason why the eligibility determination was completed beyond the required timeframe.  For SPPI-11, the required timeframe is 30-calendar days from the date of the completed full individual and initial evaluation (FIIE).  For SPPI-12, the required timeframe is by the third birthday for a child receiving early childhood intervention (ECI) services. The Eligibility Delay reason data element uses code table Delay Reason Code DC164. It is 154 characters in length and the data type is String. It is used in the StudentChildFindAssociationExtension complex type. ">
            <a:extLst>
              <a:ext uri="{FF2B5EF4-FFF2-40B4-BE49-F238E27FC236}">
                <a16:creationId xmlns:a16="http://schemas.microsoft.com/office/drawing/2014/main" id="{B2B7EC12-A6CA-4D3A-BFFF-027695C2C8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1841" y="1232760"/>
            <a:ext cx="9711831" cy="5034690"/>
          </a:xfrm>
          <a:prstGeom prst="rect">
            <a:avLst/>
          </a:prstGeom>
        </p:spPr>
      </p:pic>
    </p:spTree>
    <p:extLst>
      <p:ext uri="{BB962C8B-B14F-4D97-AF65-F5344CB8AC3E}">
        <p14:creationId xmlns:p14="http://schemas.microsoft.com/office/powerpoint/2010/main" val="198707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DATA ELEMENT UPDATES</a:t>
            </a:r>
            <a:endParaRPr lang="en-US" dirty="0"/>
          </a:p>
        </p:txBody>
      </p:sp>
      <p:pic>
        <p:nvPicPr>
          <p:cNvPr id="7" name="Picture 6" descr="The evaluation delay reason data element displays. the EVALUATION-DELAY-REASON refers to the reason why the written full individual and initial evaluation (FIIE) report was completed beyond the required timeframe. &#10;&#10;For SPPI-11, the required evaluation timeframe is 45 instructional days unless one or both of the following exceptions are triggered, including the number of instructional days left in the year after parental consent and/or the number of student absences that occurred during the State-established 45 instructional day timeframe.&#10;&#10;For SPPI-12, the required evaluation timeframe is by the third birthday for a child receiving early childhood intervention (ECI) services.">
            <a:extLst>
              <a:ext uri="{FF2B5EF4-FFF2-40B4-BE49-F238E27FC236}">
                <a16:creationId xmlns:a16="http://schemas.microsoft.com/office/drawing/2014/main" id="{AC60FF71-E8E1-4382-ADA3-F4FEBE9C6C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2226" y="1011011"/>
            <a:ext cx="8961249" cy="5369556"/>
          </a:xfrm>
          <a:prstGeom prst="rect">
            <a:avLst/>
          </a:prstGeom>
          <a:noFill/>
          <a:ln>
            <a:noFill/>
          </a:ln>
        </p:spPr>
      </p:pic>
    </p:spTree>
    <p:extLst>
      <p:ext uri="{BB962C8B-B14F-4D97-AF65-F5344CB8AC3E}">
        <p14:creationId xmlns:p14="http://schemas.microsoft.com/office/powerpoint/2010/main" val="1173913413"/>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Briggs, Connor</DisplayName>
        <AccountId>23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9692CD-7339-4E15-8B85-65EB8EAE7D52}">
  <ds:schemaRefs>
    <ds:schemaRef ds:uri="http://schemas.microsoft.com/office/2006/documentManagement/types"/>
    <ds:schemaRef ds:uri="533e3360-6378-4210-ada2-16ccdb17d2cd"/>
    <ds:schemaRef ds:uri="http://purl.org/dc/elements/1.1/"/>
    <ds:schemaRef ds:uri="http://purl.org/dc/terms/"/>
    <ds:schemaRef ds:uri="963efe96-9f3c-464d-8c8b-c76864a22ed0"/>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A29E5AE-B5B0-4EB1-8C45-52977D3EE489}">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254</TotalTime>
  <Words>1533</Words>
  <Application>Microsoft Office PowerPoint</Application>
  <PresentationFormat>Widescreen</PresentationFormat>
  <Paragraphs>177</Paragraphs>
  <Slides>33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Segoe UI</vt:lpstr>
      <vt:lpstr>Wingdings</vt:lpstr>
      <vt:lpstr>2_Office Theme</vt:lpstr>
      <vt:lpstr>Child Find</vt:lpstr>
      <vt:lpstr>PLEASE NOTE:</vt:lpstr>
      <vt:lpstr>AGENDA</vt:lpstr>
      <vt:lpstr>PROGRAM AREA UPDATES &amp; GUIDANCE</vt:lpstr>
      <vt:lpstr>2021-2022: SUBMISSION UPDATES</vt:lpstr>
      <vt:lpstr>2022-2023</vt:lpstr>
      <vt:lpstr>2022-2023: APPLICATION UPDATES</vt:lpstr>
      <vt:lpstr>2022-2023: DATA ELEMENT UPDATES</vt:lpstr>
      <vt:lpstr>2022-2023: DATA ELEMENT UPDATES</vt:lpstr>
      <vt:lpstr>2022-2023: REPORT UPDATES</vt:lpstr>
      <vt:lpstr>2022-2023: REPORT UPDATES</vt:lpstr>
      <vt:lpstr>2022-2023: REPORT UPDATES</vt:lpstr>
      <vt:lpstr>2022-2023: BUSINESS RULE UPDATES</vt:lpstr>
      <vt:lpstr>2022-2023: BUSINESS RULE UPDATES</vt:lpstr>
      <vt:lpstr>2022-2023: BUSINESS RULE UPDATES</vt:lpstr>
      <vt:lpstr>2022-2023: BUSINESS RULE UPDATES</vt:lpstr>
      <vt:lpstr>2022-2023: BUSINESS RULE UPDATES</vt:lpstr>
      <vt:lpstr>2022-2023: CODE TABLE UPDATES</vt:lpstr>
      <vt:lpstr>2022-2023: GUIDANCE &amp; REMINDERS</vt:lpstr>
      <vt:lpstr>2022-2023: GUIDANCE &amp; REMINDERS</vt:lpstr>
      <vt:lpstr>2022-2023: GUIDANCE &amp; REMINDERS</vt:lpstr>
      <vt:lpstr>2022-2023: GUIDANCE &amp; REMINDERS</vt:lpstr>
      <vt:lpstr>2022-2023: GUIDANCE &amp; REMINDERS</vt:lpstr>
      <vt:lpstr>2022-2023: GUIDANCE &amp; REMINDERS</vt:lpstr>
      <vt:lpstr>2022-2023: GUIDANCE &amp; REMINDERS</vt:lpstr>
      <vt:lpstr>2022-2023: GUIDANCE &amp; REMINDERS</vt:lpstr>
      <vt:lpstr>2022-2023: TIMELINE</vt:lpstr>
      <vt:lpstr>FREQUENTLY ASKED QUESTIONS</vt:lpstr>
      <vt:lpstr>FREQUENTLY ASKED QUESTIONS</vt:lpstr>
      <vt:lpstr>FREQUENTLY ASKED QUESTIONS</vt:lpstr>
      <vt:lpstr>FREQUENTLY ASKED QUESTIONS</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Connor Briggs</cp:lastModifiedBy>
  <cp:revision>11</cp:revision>
  <dcterms:created xsi:type="dcterms:W3CDTF">2020-11-05T16:39:19Z</dcterms:created>
  <dcterms:modified xsi:type="dcterms:W3CDTF">2022-08-02T15:00:20Z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