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14"/>
  </p:notesMasterIdLst>
  <p:sldIdLst>
    <p:sldId id="258" r:id="rId5"/>
    <p:sldId id="399" r:id="rId6"/>
    <p:sldId id="397" r:id="rId7"/>
    <p:sldId id="431" r:id="rId8"/>
    <p:sldId id="432" r:id="rId9"/>
    <p:sldId id="433" r:id="rId10"/>
    <p:sldId id="429" r:id="rId11"/>
    <p:sldId id="338" r:id="rId12"/>
    <p:sldId id="2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1191B19-2472-382F-EA3F-CBF579031473}" name="Hanson, Terri" initials="HT" userId="S::Terri.Hanson@tea.texas.gov::a02fd813-d4f3-43fd-83dd-7393041517de" providerId="AD"/>
  <p188:author id="{5903ED2F-BCD8-DFB5-A544-2CEC5F0EDA29}" name="Polo, Beth" initials="PB" userId="S::Beth.Polo@tea.texas.gov::217503ae-afe6-4379-9001-e6919c8c2fa0" providerId="AD"/>
  <p188:author id="{F309333B-63DC-B5A9-FCDA-2423BFFA1B62}" name="Reese, John" initials="RJ" userId="S::John.Reese@tea.texas.gov::8427cab8-ecc8-4a74-a2ec-269c5160d082" providerId="AD"/>
  <p188:author id="{DC4D774C-9497-7F7F-EF7B-A7BB31449806}" name="Muffoletto, Jamie" initials="MJ" userId="S::Jamie.Muffoletto@tea.texas.gov::daf1e3c6-8137-448a-b141-d23049d419b5" providerId="AD"/>
  <p188:author id="{94E8E657-BE84-5DCD-0B20-67E8B1793911}" name="Johnson, Scott" initials="JS" userId="S::Scott.Johnson@tea.texas.gov::bec97677-f0c6-4bfb-b610-83dc74061801" providerId="AD"/>
  <p188:author id="{04816165-A551-92C0-EA48-4DFCE1FE46A9}" name="Simons, Leanne" initials="SL" userId="S::leanne.simons@tea.texas.gov::f0b41770-584b-4844-b5c5-b29dec9987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hnson, Scott" initials="JS" lastIdx="12" clrIdx="0">
    <p:extLst>
      <p:ext uri="{19B8F6BF-5375-455C-9EA6-DF929625EA0E}">
        <p15:presenceInfo xmlns:p15="http://schemas.microsoft.com/office/powerpoint/2012/main" userId="S::Scott.Johnson@tea.texas.gov::bec97677-f0c6-4bfb-b610-83dc74061801" providerId="AD"/>
      </p:ext>
    </p:extLst>
  </p:cmAuthor>
  <p:cmAuthor id="2" name="Linden, Edward" initials="LE" lastIdx="2" clrIdx="1">
    <p:extLst>
      <p:ext uri="{19B8F6BF-5375-455C-9EA6-DF929625EA0E}">
        <p15:presenceInfo xmlns:p15="http://schemas.microsoft.com/office/powerpoint/2012/main" userId="S::Edward.Linden@tea.texas.gov::433a1750-097b-48bf-9475-b5c5f6172203" providerId="AD"/>
      </p:ext>
    </p:extLst>
  </p:cmAuthor>
  <p:cmAuthor id="3" name="Simons, Leanne" initials="SL" lastIdx="5" clrIdx="2">
    <p:extLst>
      <p:ext uri="{19B8F6BF-5375-455C-9EA6-DF929625EA0E}">
        <p15:presenceInfo xmlns:p15="http://schemas.microsoft.com/office/powerpoint/2012/main" userId="S::leanne.simons@tea.texas.gov::f0b41770-584b-4844-b5c5-b29dec998724" providerId="AD"/>
      </p:ext>
    </p:extLst>
  </p:cmAuthor>
  <p:cmAuthor id="4" name="Jamie Muffoletto" initials="JM" lastIdx="2" clrIdx="3">
    <p:extLst>
      <p:ext uri="{19B8F6BF-5375-455C-9EA6-DF929625EA0E}">
        <p15:presenceInfo xmlns:p15="http://schemas.microsoft.com/office/powerpoint/2012/main" userId="S::Jamie.Muffoletto@tea.texas.gov::daf1e3c6-8137-448a-b141-d23049d419b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6CB9"/>
    <a:srgbClr val="0A518B"/>
    <a:srgbClr val="F16038"/>
    <a:srgbClr val="D93C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son, Scott" userId="bec97677-f0c6-4bfb-b610-83dc74061801" providerId="ADAL" clId="{726DBE95-0EAF-497C-984A-E17C85C01DE2}"/>
    <pc:docChg chg="custSel modSld">
      <pc:chgData name="Johnson, Scott" userId="bec97677-f0c6-4bfb-b610-83dc74061801" providerId="ADAL" clId="{726DBE95-0EAF-497C-984A-E17C85C01DE2}" dt="2022-07-19T14:36:57.871" v="467"/>
      <pc:docMkLst>
        <pc:docMk/>
      </pc:docMkLst>
      <pc:sldChg chg="addCm">
        <pc:chgData name="Johnson, Scott" userId="bec97677-f0c6-4bfb-b610-83dc74061801" providerId="ADAL" clId="{726DBE95-0EAF-497C-984A-E17C85C01DE2}" dt="2022-07-19T14:36:57.871" v="467"/>
        <pc:sldMkLst>
          <pc:docMk/>
          <pc:sldMk cId="367918000" sldId="258"/>
        </pc:sldMkLst>
      </pc:sldChg>
      <pc:sldChg chg="modSp mod">
        <pc:chgData name="Johnson, Scott" userId="bec97677-f0c6-4bfb-b610-83dc74061801" providerId="ADAL" clId="{726DBE95-0EAF-497C-984A-E17C85C01DE2}" dt="2022-07-19T14:32:51.578" v="419" actId="20577"/>
        <pc:sldMkLst>
          <pc:docMk/>
          <pc:sldMk cId="149976220" sldId="338"/>
        </pc:sldMkLst>
        <pc:spChg chg="mod">
          <ac:chgData name="Johnson, Scott" userId="bec97677-f0c6-4bfb-b610-83dc74061801" providerId="ADAL" clId="{726DBE95-0EAF-497C-984A-E17C85C01DE2}" dt="2022-07-19T14:32:51.578" v="419" actId="20577"/>
          <ac:spMkLst>
            <pc:docMk/>
            <pc:sldMk cId="149976220" sldId="338"/>
            <ac:spMk id="4" creationId="{3F6CE2FE-F02B-461B-8C8F-E1DFA26F0ED4}"/>
          </ac:spMkLst>
        </pc:spChg>
      </pc:sldChg>
      <pc:sldChg chg="modSp mod addCm">
        <pc:chgData name="Johnson, Scott" userId="bec97677-f0c6-4bfb-b610-83dc74061801" providerId="ADAL" clId="{726DBE95-0EAF-497C-984A-E17C85C01DE2}" dt="2022-07-19T14:35:53.133" v="466" actId="113"/>
        <pc:sldMkLst>
          <pc:docMk/>
          <pc:sldMk cId="925320256" sldId="397"/>
        </pc:sldMkLst>
        <pc:spChg chg="mod">
          <ac:chgData name="Johnson, Scott" userId="bec97677-f0c6-4bfb-b610-83dc74061801" providerId="ADAL" clId="{726DBE95-0EAF-497C-984A-E17C85C01DE2}" dt="2022-07-19T14:35:53.133" v="466" actId="113"/>
          <ac:spMkLst>
            <pc:docMk/>
            <pc:sldMk cId="925320256" sldId="397"/>
            <ac:spMk id="3" creationId="{06942845-BD5A-42C5-A5C4-13339DD507AB}"/>
          </ac:spMkLst>
        </pc:spChg>
        <pc:spChg chg="mod">
          <ac:chgData name="Johnson, Scott" userId="bec97677-f0c6-4bfb-b610-83dc74061801" providerId="ADAL" clId="{726DBE95-0EAF-497C-984A-E17C85C01DE2}" dt="2022-07-19T14:30:26.585" v="416" actId="113"/>
          <ac:spMkLst>
            <pc:docMk/>
            <pc:sldMk cId="925320256" sldId="397"/>
            <ac:spMk id="4" creationId="{3F6CE2FE-F02B-461B-8C8F-E1DFA26F0ED4}"/>
          </ac:spMkLst>
        </pc:spChg>
      </pc:sldChg>
      <pc:sldChg chg="modSp mod addCm">
        <pc:chgData name="Johnson, Scott" userId="bec97677-f0c6-4bfb-b610-83dc74061801" providerId="ADAL" clId="{726DBE95-0EAF-497C-984A-E17C85C01DE2}" dt="2022-07-19T14:35:01.217" v="427" actId="20577"/>
        <pc:sldMkLst>
          <pc:docMk/>
          <pc:sldMk cId="2590915124" sldId="399"/>
        </pc:sldMkLst>
        <pc:spChg chg="mod">
          <ac:chgData name="Johnson, Scott" userId="bec97677-f0c6-4bfb-b610-83dc74061801" providerId="ADAL" clId="{726DBE95-0EAF-497C-984A-E17C85C01DE2}" dt="2022-07-19T14:35:01.217" v="427" actId="20577"/>
          <ac:spMkLst>
            <pc:docMk/>
            <pc:sldMk cId="2590915124" sldId="399"/>
            <ac:spMk id="4" creationId="{9F800888-D9B6-49F1-8B90-B7E4BB43ED5B}"/>
          </ac:spMkLst>
        </pc:spChg>
      </pc:sldChg>
      <pc:sldChg chg="modSp mod">
        <pc:chgData name="Johnson, Scott" userId="bec97677-f0c6-4bfb-b610-83dc74061801" providerId="ADAL" clId="{726DBE95-0EAF-497C-984A-E17C85C01DE2}" dt="2022-07-19T14:13:06.426" v="99" actId="113"/>
        <pc:sldMkLst>
          <pc:docMk/>
          <pc:sldMk cId="2272853811" sldId="432"/>
        </pc:sldMkLst>
        <pc:spChg chg="mod">
          <ac:chgData name="Johnson, Scott" userId="bec97677-f0c6-4bfb-b610-83dc74061801" providerId="ADAL" clId="{726DBE95-0EAF-497C-984A-E17C85C01DE2}" dt="2022-07-19T14:13:06.426" v="99" actId="113"/>
          <ac:spMkLst>
            <pc:docMk/>
            <pc:sldMk cId="2272853811" sldId="432"/>
            <ac:spMk id="4" creationId="{3F6CE2FE-F02B-461B-8C8F-E1DFA26F0ED4}"/>
          </ac:spMkLst>
        </pc:spChg>
      </pc:sldChg>
      <pc:sldChg chg="modSp mod addCm">
        <pc:chgData name="Johnson, Scott" userId="bec97677-f0c6-4bfb-b610-83dc74061801" providerId="ADAL" clId="{726DBE95-0EAF-497C-984A-E17C85C01DE2}" dt="2022-07-19T14:28:24.763" v="404"/>
        <pc:sldMkLst>
          <pc:docMk/>
          <pc:sldMk cId="1889877358" sldId="433"/>
        </pc:sldMkLst>
        <pc:spChg chg="mod">
          <ac:chgData name="Johnson, Scott" userId="bec97677-f0c6-4bfb-b610-83dc74061801" providerId="ADAL" clId="{726DBE95-0EAF-497C-984A-E17C85C01DE2}" dt="2022-07-19T14:12:44.893" v="96" actId="6549"/>
          <ac:spMkLst>
            <pc:docMk/>
            <pc:sldMk cId="1889877358" sldId="433"/>
            <ac:spMk id="3" creationId="{06942845-BD5A-42C5-A5C4-13339DD507AB}"/>
          </ac:spMkLst>
        </pc:spChg>
        <pc:spChg chg="mod">
          <ac:chgData name="Johnson, Scott" userId="bec97677-f0c6-4bfb-b610-83dc74061801" providerId="ADAL" clId="{726DBE95-0EAF-497C-984A-E17C85C01DE2}" dt="2022-07-19T14:27:16.282" v="403" actId="20577"/>
          <ac:spMkLst>
            <pc:docMk/>
            <pc:sldMk cId="1889877358" sldId="433"/>
            <ac:spMk id="4" creationId="{3F6CE2FE-F02B-461B-8C8F-E1DFA26F0ED4}"/>
          </ac:spMkLst>
        </pc:spChg>
      </pc:sldChg>
    </pc:docChg>
  </pc:docChgLst>
  <pc:docChgLst>
    <pc:chgData name="Muffoletto, Jamie" userId="daf1e3c6-8137-448a-b141-d23049d419b5" providerId="ADAL" clId="{65696368-3574-4A01-B7AD-D96BFB84D104}"/>
    <pc:docChg chg="">
      <pc:chgData name="Muffoletto, Jamie" userId="daf1e3c6-8137-448a-b141-d23049d419b5" providerId="ADAL" clId="{65696368-3574-4A01-B7AD-D96BFB84D104}" dt="2022-07-18T13:31:37.187" v="0"/>
      <pc:docMkLst>
        <pc:docMk/>
      </pc:docMkLst>
      <pc:sldChg chg="addCm">
        <pc:chgData name="Muffoletto, Jamie" userId="daf1e3c6-8137-448a-b141-d23049d419b5" providerId="ADAL" clId="{65696368-3574-4A01-B7AD-D96BFB84D104}" dt="2022-07-18T13:31:37.187" v="0"/>
        <pc:sldMkLst>
          <pc:docMk/>
          <pc:sldMk cId="367918000" sldId="258"/>
        </pc:sldMkLst>
      </pc:sldChg>
    </pc:docChg>
  </pc:docChgLst>
  <pc:docChgLst>
    <pc:chgData name="Sharp, Stephanie" userId="4b7f997e-11e2-446b-b7b6-32dc105769b7" providerId="ADAL" clId="{E6CF059F-A3DA-4868-94CC-A7C15B98F12C}"/>
    <pc:docChg chg="undo custSel modSld">
      <pc:chgData name="Sharp, Stephanie" userId="4b7f997e-11e2-446b-b7b6-32dc105769b7" providerId="ADAL" clId="{E6CF059F-A3DA-4868-94CC-A7C15B98F12C}" dt="2022-07-25T13:00:17.727" v="15"/>
      <pc:docMkLst>
        <pc:docMk/>
      </pc:docMkLst>
      <pc:sldChg chg="delCm">
        <pc:chgData name="Sharp, Stephanie" userId="4b7f997e-11e2-446b-b7b6-32dc105769b7" providerId="ADAL" clId="{E6CF059F-A3DA-4868-94CC-A7C15B98F12C}" dt="2022-07-22T16:01:10.660" v="9"/>
        <pc:sldMkLst>
          <pc:docMk/>
          <pc:sldMk cId="367918000" sldId="258"/>
        </pc:sldMkLst>
      </pc:sldChg>
      <pc:sldChg chg="delCm">
        <pc:chgData name="Sharp, Stephanie" userId="4b7f997e-11e2-446b-b7b6-32dc105769b7" providerId="ADAL" clId="{E6CF059F-A3DA-4868-94CC-A7C15B98F12C}" dt="2022-07-22T16:01:15.555" v="11"/>
        <pc:sldMkLst>
          <pc:docMk/>
          <pc:sldMk cId="925320256" sldId="397"/>
        </pc:sldMkLst>
      </pc:sldChg>
      <pc:sldChg chg="delCm">
        <pc:chgData name="Sharp, Stephanie" userId="4b7f997e-11e2-446b-b7b6-32dc105769b7" providerId="ADAL" clId="{E6CF059F-A3DA-4868-94CC-A7C15B98F12C}" dt="2022-07-22T16:01:13.481" v="10"/>
        <pc:sldMkLst>
          <pc:docMk/>
          <pc:sldMk cId="2590915124" sldId="399"/>
        </pc:sldMkLst>
      </pc:sldChg>
      <pc:sldChg chg="modSp mod addCm delCm">
        <pc:chgData name="Sharp, Stephanie" userId="4b7f997e-11e2-446b-b7b6-32dc105769b7" providerId="ADAL" clId="{E6CF059F-A3DA-4868-94CC-A7C15B98F12C}" dt="2022-07-25T13:00:17.727" v="15"/>
        <pc:sldMkLst>
          <pc:docMk/>
          <pc:sldMk cId="1889877358" sldId="433"/>
        </pc:sldMkLst>
        <pc:spChg chg="mod">
          <ac:chgData name="Sharp, Stephanie" userId="4b7f997e-11e2-446b-b7b6-32dc105769b7" providerId="ADAL" clId="{E6CF059F-A3DA-4868-94CC-A7C15B98F12C}" dt="2022-07-22T16:00:52.456" v="7" actId="20577"/>
          <ac:spMkLst>
            <pc:docMk/>
            <pc:sldMk cId="1889877358" sldId="433"/>
            <ac:spMk id="4" creationId="{3F6CE2FE-F02B-461B-8C8F-E1DFA26F0ED4}"/>
          </ac:spMkLst>
        </pc:spChg>
      </pc:sldChg>
    </pc:docChg>
  </pc:docChgLst>
  <pc:docChgLst>
    <pc:chgData name="Reese, John" userId="S::john.reese@tea.texas.gov::8427cab8-ecc8-4a74-a2ec-269c5160d082" providerId="AD" clId="Web-{D43D140A-B424-6ABC-2725-73DC88AF03F5}"/>
    <pc:docChg chg="addSld delSld modSld">
      <pc:chgData name="Reese, John" userId="S::john.reese@tea.texas.gov::8427cab8-ecc8-4a74-a2ec-269c5160d082" providerId="AD" clId="Web-{D43D140A-B424-6ABC-2725-73DC88AF03F5}" dt="2022-07-15T12:27:53.555" v="235" actId="20577"/>
      <pc:docMkLst>
        <pc:docMk/>
      </pc:docMkLst>
      <pc:sldChg chg="modSp">
        <pc:chgData name="Reese, John" userId="S::john.reese@tea.texas.gov::8427cab8-ecc8-4a74-a2ec-269c5160d082" providerId="AD" clId="Web-{D43D140A-B424-6ABC-2725-73DC88AF03F5}" dt="2022-07-15T12:19:10.756" v="225" actId="20577"/>
        <pc:sldMkLst>
          <pc:docMk/>
          <pc:sldMk cId="925320256" sldId="397"/>
        </pc:sldMkLst>
        <pc:spChg chg="mod">
          <ac:chgData name="Reese, John" userId="S::john.reese@tea.texas.gov::8427cab8-ecc8-4a74-a2ec-269c5160d082" providerId="AD" clId="Web-{D43D140A-B424-6ABC-2725-73DC88AF03F5}" dt="2022-07-15T12:12:30.743" v="61" actId="20577"/>
          <ac:spMkLst>
            <pc:docMk/>
            <pc:sldMk cId="925320256" sldId="397"/>
            <ac:spMk id="3" creationId="{06942845-BD5A-42C5-A5C4-13339DD507AB}"/>
          </ac:spMkLst>
        </pc:spChg>
        <pc:spChg chg="mod">
          <ac:chgData name="Reese, John" userId="S::john.reese@tea.texas.gov::8427cab8-ecc8-4a74-a2ec-269c5160d082" providerId="AD" clId="Web-{D43D140A-B424-6ABC-2725-73DC88AF03F5}" dt="2022-07-15T12:19:10.756" v="225" actId="20577"/>
          <ac:spMkLst>
            <pc:docMk/>
            <pc:sldMk cId="925320256" sldId="397"/>
            <ac:spMk id="4" creationId="{3F6CE2FE-F02B-461B-8C8F-E1DFA26F0ED4}"/>
          </ac:spMkLst>
        </pc:spChg>
      </pc:sldChg>
      <pc:sldChg chg="modSp">
        <pc:chgData name="Reese, John" userId="S::john.reese@tea.texas.gov::8427cab8-ecc8-4a74-a2ec-269c5160d082" providerId="AD" clId="Web-{D43D140A-B424-6ABC-2725-73DC88AF03F5}" dt="2022-07-15T12:27:53.555" v="235" actId="20577"/>
        <pc:sldMkLst>
          <pc:docMk/>
          <pc:sldMk cId="2590915124" sldId="399"/>
        </pc:sldMkLst>
        <pc:spChg chg="mod">
          <ac:chgData name="Reese, John" userId="S::john.reese@tea.texas.gov::8427cab8-ecc8-4a74-a2ec-269c5160d082" providerId="AD" clId="Web-{D43D140A-B424-6ABC-2725-73DC88AF03F5}" dt="2022-07-15T12:27:53.555" v="235" actId="20577"/>
          <ac:spMkLst>
            <pc:docMk/>
            <pc:sldMk cId="2590915124" sldId="399"/>
            <ac:spMk id="4" creationId="{9F800888-D9B6-49F1-8B90-B7E4BB43ED5B}"/>
          </ac:spMkLst>
        </pc:spChg>
      </pc:sldChg>
      <pc:sldChg chg="del">
        <pc:chgData name="Reese, John" userId="S::john.reese@tea.texas.gov::8427cab8-ecc8-4a74-a2ec-269c5160d082" providerId="AD" clId="Web-{D43D140A-B424-6ABC-2725-73DC88AF03F5}" dt="2022-07-15T12:25:10.534" v="228"/>
        <pc:sldMkLst>
          <pc:docMk/>
          <pc:sldMk cId="4247942262" sldId="410"/>
        </pc:sldMkLst>
      </pc:sldChg>
      <pc:sldChg chg="add">
        <pc:chgData name="Reese, John" userId="S::john.reese@tea.texas.gov::8427cab8-ecc8-4a74-a2ec-269c5160d082" providerId="AD" clId="Web-{D43D140A-B424-6ABC-2725-73DC88AF03F5}" dt="2022-07-15T12:25:56.629" v="229"/>
        <pc:sldMkLst>
          <pc:docMk/>
          <pc:sldMk cId="2272853811" sldId="432"/>
        </pc:sldMkLst>
      </pc:sldChg>
      <pc:sldChg chg="del">
        <pc:chgData name="Reese, John" userId="S::john.reese@tea.texas.gov::8427cab8-ecc8-4a74-a2ec-269c5160d082" providerId="AD" clId="Web-{D43D140A-B424-6ABC-2725-73DC88AF03F5}" dt="2022-07-15T12:23:46.359" v="226"/>
        <pc:sldMkLst>
          <pc:docMk/>
          <pc:sldMk cId="2397700548" sldId="432"/>
        </pc:sldMkLst>
      </pc:sldChg>
      <pc:sldChg chg="del">
        <pc:chgData name="Reese, John" userId="S::john.reese@tea.texas.gov::8427cab8-ecc8-4a74-a2ec-269c5160d082" providerId="AD" clId="Web-{D43D140A-B424-6ABC-2725-73DC88AF03F5}" dt="2022-07-15T12:25:01.362" v="227"/>
        <pc:sldMkLst>
          <pc:docMk/>
          <pc:sldMk cId="899709693" sldId="433"/>
        </pc:sldMkLst>
      </pc:sldChg>
      <pc:sldChg chg="add">
        <pc:chgData name="Reese, John" userId="S::john.reese@tea.texas.gov::8427cab8-ecc8-4a74-a2ec-269c5160d082" providerId="AD" clId="Web-{D43D140A-B424-6ABC-2725-73DC88AF03F5}" dt="2022-07-15T12:26:37.490" v="230"/>
        <pc:sldMkLst>
          <pc:docMk/>
          <pc:sldMk cId="1889877358" sldId="433"/>
        </pc:sldMkLst>
      </pc:sldChg>
    </pc:docChg>
  </pc:docChgLst>
  <pc:docChgLst>
    <pc:chgData name="Reese, John" userId="S::john.reese@tea.texas.gov::8427cab8-ecc8-4a74-a2ec-269c5160d082" providerId="AD" clId="Web-{F866B2CE-CB77-4D21-A07F-6A31B1223CD5}"/>
    <pc:docChg chg="modSld">
      <pc:chgData name="Reese, John" userId="S::john.reese@tea.texas.gov::8427cab8-ecc8-4a74-a2ec-269c5160d082" providerId="AD" clId="Web-{F866B2CE-CB77-4D21-A07F-6A31B1223CD5}" dt="2022-07-15T12:37:50.560" v="165" actId="20577"/>
      <pc:docMkLst>
        <pc:docMk/>
      </pc:docMkLst>
      <pc:sldChg chg="modSp">
        <pc:chgData name="Reese, John" userId="S::john.reese@tea.texas.gov::8427cab8-ecc8-4a74-a2ec-269c5160d082" providerId="AD" clId="Web-{F866B2CE-CB77-4D21-A07F-6A31B1223CD5}" dt="2022-07-15T12:35:24.570" v="105" actId="20577"/>
        <pc:sldMkLst>
          <pc:docMk/>
          <pc:sldMk cId="149976220" sldId="338"/>
        </pc:sldMkLst>
        <pc:spChg chg="mod">
          <ac:chgData name="Reese, John" userId="S::john.reese@tea.texas.gov::8427cab8-ecc8-4a74-a2ec-269c5160d082" providerId="AD" clId="Web-{F866B2CE-CB77-4D21-A07F-6A31B1223CD5}" dt="2022-07-15T12:35:24.570" v="105" actId="20577"/>
          <ac:spMkLst>
            <pc:docMk/>
            <pc:sldMk cId="149976220" sldId="338"/>
            <ac:spMk id="4" creationId="{3F6CE2FE-F02B-461B-8C8F-E1DFA26F0ED4}"/>
          </ac:spMkLst>
        </pc:spChg>
      </pc:sldChg>
      <pc:sldChg chg="modSp">
        <pc:chgData name="Reese, John" userId="S::john.reese@tea.texas.gov::8427cab8-ecc8-4a74-a2ec-269c5160d082" providerId="AD" clId="Web-{F866B2CE-CB77-4D21-A07F-6A31B1223CD5}" dt="2022-07-15T12:33:33.332" v="65" actId="20577"/>
        <pc:sldMkLst>
          <pc:docMk/>
          <pc:sldMk cId="925320256" sldId="397"/>
        </pc:sldMkLst>
        <pc:spChg chg="mod">
          <ac:chgData name="Reese, John" userId="S::john.reese@tea.texas.gov::8427cab8-ecc8-4a74-a2ec-269c5160d082" providerId="AD" clId="Web-{F866B2CE-CB77-4D21-A07F-6A31B1223CD5}" dt="2022-07-15T12:33:33.332" v="65" actId="20577"/>
          <ac:spMkLst>
            <pc:docMk/>
            <pc:sldMk cId="925320256" sldId="397"/>
            <ac:spMk id="4" creationId="{3F6CE2FE-F02B-461B-8C8F-E1DFA26F0ED4}"/>
          </ac:spMkLst>
        </pc:spChg>
      </pc:sldChg>
      <pc:sldChg chg="modSp">
        <pc:chgData name="Reese, John" userId="S::john.reese@tea.texas.gov::8427cab8-ecc8-4a74-a2ec-269c5160d082" providerId="AD" clId="Web-{F866B2CE-CB77-4D21-A07F-6A31B1223CD5}" dt="2022-07-15T12:37:50.560" v="165" actId="20577"/>
        <pc:sldMkLst>
          <pc:docMk/>
          <pc:sldMk cId="2590915124" sldId="399"/>
        </pc:sldMkLst>
        <pc:spChg chg="mod">
          <ac:chgData name="Reese, John" userId="S::john.reese@tea.texas.gov::8427cab8-ecc8-4a74-a2ec-269c5160d082" providerId="AD" clId="Web-{F866B2CE-CB77-4D21-A07F-6A31B1223CD5}" dt="2022-07-15T12:37:50.560" v="165" actId="20577"/>
          <ac:spMkLst>
            <pc:docMk/>
            <pc:sldMk cId="2590915124" sldId="399"/>
            <ac:spMk id="4" creationId="{9F800888-D9B6-49F1-8B90-B7E4BB43ED5B}"/>
          </ac:spMkLst>
        </pc:spChg>
      </pc:sldChg>
      <pc:sldChg chg="modSp">
        <pc:chgData name="Reese, John" userId="S::john.reese@tea.texas.gov::8427cab8-ecc8-4a74-a2ec-269c5160d082" providerId="AD" clId="Web-{F866B2CE-CB77-4D21-A07F-6A31B1223CD5}" dt="2022-07-15T12:34:35.803" v="67" actId="20577"/>
        <pc:sldMkLst>
          <pc:docMk/>
          <pc:sldMk cId="1889877358" sldId="433"/>
        </pc:sldMkLst>
        <pc:spChg chg="mod">
          <ac:chgData name="Reese, John" userId="S::john.reese@tea.texas.gov::8427cab8-ecc8-4a74-a2ec-269c5160d082" providerId="AD" clId="Web-{F866B2CE-CB77-4D21-A07F-6A31B1223CD5}" dt="2022-07-15T12:34:35.803" v="67" actId="20577"/>
          <ac:spMkLst>
            <pc:docMk/>
            <pc:sldMk cId="1889877358" sldId="433"/>
            <ac:spMk id="4" creationId="{3F6CE2FE-F02B-461B-8C8F-E1DFA26F0ED4}"/>
          </ac:spMkLst>
        </pc:spChg>
      </pc:sldChg>
    </pc:docChg>
  </pc:docChgLst>
  <pc:docChgLst>
    <pc:chgData name="Hanson, Terri" userId="a02fd813-d4f3-43fd-83dd-7393041517de" providerId="ADAL" clId="{B0494BAE-AD33-4291-9277-4046D72571B8}"/>
    <pc:docChg chg="">
      <pc:chgData name="Hanson, Terri" userId="a02fd813-d4f3-43fd-83dd-7393041517de" providerId="ADAL" clId="{B0494BAE-AD33-4291-9277-4046D72571B8}" dt="2022-07-22T15:49:47.483" v="0"/>
      <pc:docMkLst>
        <pc:docMk/>
      </pc:docMkLst>
      <pc:sldChg chg="addCm">
        <pc:chgData name="Hanson, Terri" userId="a02fd813-d4f3-43fd-83dd-7393041517de" providerId="ADAL" clId="{B0494BAE-AD33-4291-9277-4046D72571B8}" dt="2022-07-22T15:49:47.483" v="0"/>
        <pc:sldMkLst>
          <pc:docMk/>
          <pc:sldMk cId="1889877358" sldId="433"/>
        </pc:sldMkLst>
      </pc:sldChg>
    </pc:docChg>
  </pc:docChgLst>
  <pc:docChgLst>
    <pc:chgData name="Polo, Beth" userId="217503ae-afe6-4379-9001-e6919c8c2fa0" providerId="ADAL" clId="{08A1F5EF-AA4A-45E5-8432-AD8872F02C65}"/>
    <pc:docChg chg="modSld">
      <pc:chgData name="Polo, Beth" userId="217503ae-afe6-4379-9001-e6919c8c2fa0" providerId="ADAL" clId="{08A1F5EF-AA4A-45E5-8432-AD8872F02C65}" dt="2022-07-26T19:52:10.098" v="18" actId="255"/>
      <pc:docMkLst>
        <pc:docMk/>
      </pc:docMkLst>
      <pc:sldChg chg="modSp mod">
        <pc:chgData name="Polo, Beth" userId="217503ae-afe6-4379-9001-e6919c8c2fa0" providerId="ADAL" clId="{08A1F5EF-AA4A-45E5-8432-AD8872F02C65}" dt="2022-07-26T19:52:10.098" v="18" actId="255"/>
        <pc:sldMkLst>
          <pc:docMk/>
          <pc:sldMk cId="1889877358" sldId="433"/>
        </pc:sldMkLst>
        <pc:spChg chg="mod">
          <ac:chgData name="Polo, Beth" userId="217503ae-afe6-4379-9001-e6919c8c2fa0" providerId="ADAL" clId="{08A1F5EF-AA4A-45E5-8432-AD8872F02C65}" dt="2022-07-26T19:52:10.098" v="18" actId="255"/>
          <ac:spMkLst>
            <pc:docMk/>
            <pc:sldMk cId="1889877358" sldId="433"/>
            <ac:spMk id="4" creationId="{3F6CE2FE-F02B-461B-8C8F-E1DFA26F0ED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0D5E38-04D7-4CC0-AF82-3E5D8CB519DD}" type="datetimeFigureOut">
              <a:rPr lang="en-US" smtClean="0"/>
              <a:t>7/26/2022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4D9ABE-7AB9-4D3A-BEA5-45E799BD6C0E}" type="slidenum">
              <a:rPr lang="en-US" smtClean="0"/>
              <a:t>‹#›</a:t>
            </a:fld>
            <a:endParaRPr lang="en-US"/>
          </a:p>
        </p:txBody>
      </p:sp>
    </p:spTree>
    <p:extLst>
      <p:ext uri="{BB962C8B-B14F-4D97-AF65-F5344CB8AC3E}">
        <p14:creationId xmlns:p14="http://schemas.microsoft.com/office/powerpoint/2010/main" val="2592176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D9ABE-7AB9-4D3A-BEA5-45E799BD6C0E}" type="slidenum">
              <a:rPr lang="en-US" smtClean="0"/>
              <a:t>2</a:t>
            </a:fld>
            <a:endParaRPr lang="en-US"/>
          </a:p>
        </p:txBody>
      </p:sp>
    </p:spTree>
    <p:extLst>
      <p:ext uri="{BB962C8B-B14F-4D97-AF65-F5344CB8AC3E}">
        <p14:creationId xmlns:p14="http://schemas.microsoft.com/office/powerpoint/2010/main" val="3132219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D9ABE-7AB9-4D3A-BEA5-45E799BD6C0E}" type="slidenum">
              <a:rPr lang="en-US" smtClean="0"/>
              <a:t>8</a:t>
            </a:fld>
            <a:endParaRPr lang="en-US"/>
          </a:p>
        </p:txBody>
      </p:sp>
    </p:spTree>
    <p:extLst>
      <p:ext uri="{BB962C8B-B14F-4D97-AF65-F5344CB8AC3E}">
        <p14:creationId xmlns:p14="http://schemas.microsoft.com/office/powerpoint/2010/main" val="20170817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10" name="Picture 9" descr="A group of people sitting in a room&#10;&#10;Description automatically generated">
            <a:extLst>
              <a:ext uri="{FF2B5EF4-FFF2-40B4-BE49-F238E27FC236}">
                <a16:creationId xmlns:a16="http://schemas.microsoft.com/office/drawing/2014/main" id="{6FD7D95E-6B62-47ED-8187-0B1562D069E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198" r="1178" b="24686"/>
          <a:stretch/>
        </p:blipFill>
        <p:spPr>
          <a:xfrm>
            <a:off x="0" y="1"/>
            <a:ext cx="12192000"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1"/>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75964"/>
            <a:ext cx="5507665" cy="2389625"/>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FD4AE78-D0EB-4A0B-B63F-8343844A88F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34944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495651"/>
            <a:ext cx="10623762"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D5EBFA53-3D67-304C-8BAB-F461F2DE5244}"/>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E08215F0-AC27-C64F-9348-60129EF4301B}"/>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0112C45B-F787-7C43-BB07-B21494642665}"/>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7/26/2022</a:t>
            </a:fld>
            <a:endParaRPr lang="en-US"/>
          </a:p>
        </p:txBody>
      </p:sp>
      <p:sp>
        <p:nvSpPr>
          <p:cNvPr id="13" name="Slide Number Placeholder 5">
            <a:extLst>
              <a:ext uri="{FF2B5EF4-FFF2-40B4-BE49-F238E27FC236}">
                <a16:creationId xmlns:a16="http://schemas.microsoft.com/office/drawing/2014/main" id="{4FB4E1D8-148E-BB46-8227-70333E5A731A}"/>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F67056E4-3E14-4ED3-85AB-955E33A8DA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501775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285424"/>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ED7E7471-44C5-463E-B019-1DAB8864F308}"/>
              </a:ext>
            </a:extLst>
          </p:cNvPr>
          <p:cNvSpPr>
            <a:spLocks noGrp="1"/>
          </p:cNvSpPr>
          <p:nvPr>
            <p:ph idx="13"/>
          </p:nvPr>
        </p:nvSpPr>
        <p:spPr>
          <a:xfrm>
            <a:off x="6450417" y="1304642"/>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B4ABE558-DBB8-C64A-B51B-A8140EAB3C38}"/>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2" name="Footer Placeholder 4">
            <a:extLst>
              <a:ext uri="{FF2B5EF4-FFF2-40B4-BE49-F238E27FC236}">
                <a16:creationId xmlns:a16="http://schemas.microsoft.com/office/drawing/2014/main" id="{520D4E2B-309B-AC4B-967F-9B15C61CC148}"/>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3" name="Date Placeholder 3">
            <a:extLst>
              <a:ext uri="{FF2B5EF4-FFF2-40B4-BE49-F238E27FC236}">
                <a16:creationId xmlns:a16="http://schemas.microsoft.com/office/drawing/2014/main" id="{83D23F3C-8686-ED41-A69E-216B386B960B}"/>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7/26/2022</a:t>
            </a:fld>
            <a:endParaRPr lang="en-US"/>
          </a:p>
        </p:txBody>
      </p:sp>
      <p:sp>
        <p:nvSpPr>
          <p:cNvPr id="14" name="Slide Number Placeholder 5">
            <a:extLst>
              <a:ext uri="{FF2B5EF4-FFF2-40B4-BE49-F238E27FC236}">
                <a16:creationId xmlns:a16="http://schemas.microsoft.com/office/drawing/2014/main" id="{BD27DAC6-0C5E-194D-B398-62D21A93A670}"/>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95EFC259-BBAE-4DA5-B848-4DB59354A87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888476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285424"/>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6428096" y="1285424"/>
            <a:ext cx="5405941"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6428097" y="1285424"/>
            <a:ext cx="538362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a:extLst>
              <a:ext uri="{FF2B5EF4-FFF2-40B4-BE49-F238E27FC236}">
                <a16:creationId xmlns:a16="http://schemas.microsoft.com/office/drawing/2014/main" id="{204B5868-DFC4-1A43-8743-6E68BA4257B7}"/>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4" name="Footer Placeholder 4">
            <a:extLst>
              <a:ext uri="{FF2B5EF4-FFF2-40B4-BE49-F238E27FC236}">
                <a16:creationId xmlns:a16="http://schemas.microsoft.com/office/drawing/2014/main" id="{32ECF530-48E5-5848-B2E1-9BC081B0DFB1}"/>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5" name="Date Placeholder 3">
            <a:extLst>
              <a:ext uri="{FF2B5EF4-FFF2-40B4-BE49-F238E27FC236}">
                <a16:creationId xmlns:a16="http://schemas.microsoft.com/office/drawing/2014/main" id="{0496040E-53E8-4343-B8A6-5CD8977655D2}"/>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7/26/2022</a:t>
            </a:fld>
            <a:endParaRPr lang="en-US"/>
          </a:p>
        </p:txBody>
      </p:sp>
      <p:sp>
        <p:nvSpPr>
          <p:cNvPr id="16" name="Slide Number Placeholder 5">
            <a:extLst>
              <a:ext uri="{FF2B5EF4-FFF2-40B4-BE49-F238E27FC236}">
                <a16:creationId xmlns:a16="http://schemas.microsoft.com/office/drawing/2014/main" id="{401EF5C9-4012-EE46-BB4E-52AD584C52A5}"/>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B82200EE-224B-415F-A726-90C5CBB2F8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587929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1E0729C3-ACF1-4E41-B822-FC5A03165595}"/>
              </a:ext>
            </a:extLst>
          </p:cNvPr>
          <p:cNvSpPr/>
          <p:nvPr userDrawn="1"/>
        </p:nvSpPr>
        <p:spPr>
          <a:xfrm>
            <a:off x="333375"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643187"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952999"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262811"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572623" y="3223291"/>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266C6169-6835-4943-80F4-23BCECDD3F07}"/>
              </a:ext>
            </a:extLst>
          </p:cNvPr>
          <p:cNvCxnSpPr>
            <a:cxnSpLocks/>
          </p:cNvCxnSpPr>
          <p:nvPr userDrawn="1"/>
        </p:nvCxnSpPr>
        <p:spPr>
          <a:xfrm flipH="1" flipV="1">
            <a:off x="1428749" y="2390136"/>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736180"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6048373"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336753"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563224"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0DA5B326-4BC0-484C-8A52-EB4943337D62}"/>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21" name="Footer Placeholder 4">
            <a:extLst>
              <a:ext uri="{FF2B5EF4-FFF2-40B4-BE49-F238E27FC236}">
                <a16:creationId xmlns:a16="http://schemas.microsoft.com/office/drawing/2014/main" id="{4142F996-DE7C-3E47-BA8A-BBC00F96DD25}"/>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22" name="Date Placeholder 3">
            <a:extLst>
              <a:ext uri="{FF2B5EF4-FFF2-40B4-BE49-F238E27FC236}">
                <a16:creationId xmlns:a16="http://schemas.microsoft.com/office/drawing/2014/main" id="{974DC2DB-1F0B-0942-9E0D-4F8920E60929}"/>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7/26/2022</a:t>
            </a:fld>
            <a:endParaRPr lang="en-US"/>
          </a:p>
        </p:txBody>
      </p:sp>
      <p:sp>
        <p:nvSpPr>
          <p:cNvPr id="23" name="Slide Number Placeholder 5">
            <a:extLst>
              <a:ext uri="{FF2B5EF4-FFF2-40B4-BE49-F238E27FC236}">
                <a16:creationId xmlns:a16="http://schemas.microsoft.com/office/drawing/2014/main" id="{2B05FB37-2E5D-9D48-A9B7-C9217B4502DA}"/>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9917D098-5A09-4869-B309-8E88CBD6B8E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857940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52A689B4-7CB5-4150-A72A-0CECA6C94C1B}"/>
              </a:ext>
            </a:extLst>
          </p:cNvPr>
          <p:cNvSpPr/>
          <p:nvPr userDrawn="1"/>
        </p:nvSpPr>
        <p:spPr>
          <a:xfrm>
            <a:off x="712381" y="1239202"/>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712380"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6909500"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6941734"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759538" y="1286467"/>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759537" y="3788533"/>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6956658" y="1270715"/>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036051"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8" name="Rectangle 17">
            <a:extLst>
              <a:ext uri="{FF2B5EF4-FFF2-40B4-BE49-F238E27FC236}">
                <a16:creationId xmlns:a16="http://schemas.microsoft.com/office/drawing/2014/main" id="{2960968C-3F33-C64B-A2A1-E1BACC190A76}"/>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9" name="Footer Placeholder 4">
            <a:extLst>
              <a:ext uri="{FF2B5EF4-FFF2-40B4-BE49-F238E27FC236}">
                <a16:creationId xmlns:a16="http://schemas.microsoft.com/office/drawing/2014/main" id="{607386F5-F54A-234D-AC30-C50F06D59500}"/>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20" name="Date Placeholder 3">
            <a:extLst>
              <a:ext uri="{FF2B5EF4-FFF2-40B4-BE49-F238E27FC236}">
                <a16:creationId xmlns:a16="http://schemas.microsoft.com/office/drawing/2014/main" id="{A01B6C27-68DF-A946-B076-AD57BBA02C63}"/>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7/26/2022</a:t>
            </a:fld>
            <a:endParaRPr lang="en-US"/>
          </a:p>
        </p:txBody>
      </p:sp>
      <p:sp>
        <p:nvSpPr>
          <p:cNvPr id="21" name="Slide Number Placeholder 5">
            <a:extLst>
              <a:ext uri="{FF2B5EF4-FFF2-40B4-BE49-F238E27FC236}">
                <a16:creationId xmlns:a16="http://schemas.microsoft.com/office/drawing/2014/main" id="{10949CC2-4815-9040-AE29-DA865A2CF2F3}"/>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4775AFD9-BEE3-425F-9AB3-3335000DBB4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015751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BE51F148-FE22-5F4B-9656-B9FD0B31FA6D}"/>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61D1E651-A636-ED44-8643-D87936B7D41C}"/>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5E373F66-282B-C84A-9B7B-612F107B44FB}"/>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7/26/2022</a:t>
            </a:fld>
            <a:endParaRPr lang="en-US"/>
          </a:p>
        </p:txBody>
      </p:sp>
      <p:sp>
        <p:nvSpPr>
          <p:cNvPr id="13" name="Slide Number Placeholder 5">
            <a:extLst>
              <a:ext uri="{FF2B5EF4-FFF2-40B4-BE49-F238E27FC236}">
                <a16:creationId xmlns:a16="http://schemas.microsoft.com/office/drawing/2014/main" id="{F3B3F59D-D4CA-7848-B38D-767519517860}"/>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57E9B9A6-20E0-4E5C-B982-427BF76498E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8050172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19CEFC9-AAA7-49A4-8FDC-F89E6009086A}"/>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close up of a sign&#10;&#10;Description automatically generated">
            <a:extLst>
              <a:ext uri="{FF2B5EF4-FFF2-40B4-BE49-F238E27FC236}">
                <a16:creationId xmlns:a16="http://schemas.microsoft.com/office/drawing/2014/main" id="{B7C878DE-4C84-4F9E-B3A9-9F718A6DAF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5" name="Rectangle 4">
            <a:extLst>
              <a:ext uri="{FF2B5EF4-FFF2-40B4-BE49-F238E27FC236}">
                <a16:creationId xmlns:a16="http://schemas.microsoft.com/office/drawing/2014/main" id="{29B79DAE-CFAF-404D-BC10-36DC7525CF58}"/>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6" name="Footer Placeholder 4">
            <a:extLst>
              <a:ext uri="{FF2B5EF4-FFF2-40B4-BE49-F238E27FC236}">
                <a16:creationId xmlns:a16="http://schemas.microsoft.com/office/drawing/2014/main" id="{F4EABCAA-819D-3348-9451-F8B72E04B52C}"/>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7" name="Date Placeholder 3">
            <a:extLst>
              <a:ext uri="{FF2B5EF4-FFF2-40B4-BE49-F238E27FC236}">
                <a16:creationId xmlns:a16="http://schemas.microsoft.com/office/drawing/2014/main" id="{696E019A-A2E1-144B-A66D-D804B12991D5}"/>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7/26/2022</a:t>
            </a:fld>
            <a:endParaRPr lang="en-US"/>
          </a:p>
        </p:txBody>
      </p:sp>
      <p:sp>
        <p:nvSpPr>
          <p:cNvPr id="8" name="Slide Number Placeholder 5">
            <a:extLst>
              <a:ext uri="{FF2B5EF4-FFF2-40B4-BE49-F238E27FC236}">
                <a16:creationId xmlns:a16="http://schemas.microsoft.com/office/drawing/2014/main" id="{FCA4099B-DB89-0449-ADCC-A2078A708396}"/>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2" name="Picture 1" descr="Logo&#10;&#10;Description automatically generated">
            <a:extLst>
              <a:ext uri="{FF2B5EF4-FFF2-40B4-BE49-F238E27FC236}">
                <a16:creationId xmlns:a16="http://schemas.microsoft.com/office/drawing/2014/main" id="{26C6628B-B955-4A06-A2D2-F2637EC1E69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5391118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C9CA210-FEED-684B-A2A9-F54EDD7D2C65}"/>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4B7C4E4-2D06-490E-9697-F8F066CE1C1F}"/>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51BE9050-50FF-4330-8FD2-DAA2A68D4BF7}"/>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7/26/2022</a:t>
            </a:fld>
            <a:endParaRPr lang="en-US"/>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pic>
        <p:nvPicPr>
          <p:cNvPr id="10" name="Picture 9" descr="A close up of a sign&#10;&#10;Description automatically generated">
            <a:extLst>
              <a:ext uri="{FF2B5EF4-FFF2-40B4-BE49-F238E27FC236}">
                <a16:creationId xmlns:a16="http://schemas.microsoft.com/office/drawing/2014/main" id="{930A1659-99D2-374C-97EA-2635D11528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11" name="Title 1">
            <a:extLst>
              <a:ext uri="{FF2B5EF4-FFF2-40B4-BE49-F238E27FC236}">
                <a16:creationId xmlns:a16="http://schemas.microsoft.com/office/drawing/2014/main" id="{E90F83D7-4EC5-EE4E-83F7-C835C5446C86}"/>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3" name="Picture 2" descr="Logo, company name&#10;&#10;Description automatically generated">
            <a:extLst>
              <a:ext uri="{FF2B5EF4-FFF2-40B4-BE49-F238E27FC236}">
                <a16:creationId xmlns:a16="http://schemas.microsoft.com/office/drawing/2014/main" id="{C1ADDC4B-24B4-4987-8301-62AC6401666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7101676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7BD0F88F-B66B-F745-BA33-0143C27E5F2D}"/>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525C8F73-2D17-4CBB-8381-D1323C9DA8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B333C5E1-1EDD-41B7-9D2F-B0420BABB61A}"/>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47415" y="1495651"/>
            <a:ext cx="8988726" cy="4351338"/>
          </a:xfrm>
          <a:prstGeom prst="rect">
            <a:avLst/>
          </a:prstGeom>
        </p:spPr>
        <p:txBody>
          <a:bodyPr/>
          <a:lstStyle>
            <a:lvl1pPr>
              <a:buClr>
                <a:schemeClr val="accent2"/>
              </a:buClr>
              <a:defRPr>
                <a:solidFill>
                  <a:schemeClr val="tx1">
                    <a:lumMod val="65000"/>
                    <a:lumOff val="35000"/>
                  </a:schemeClr>
                </a:solidFill>
              </a:defRPr>
            </a:lvl1pPr>
            <a:lvl2pPr marL="800100" indent="-342900">
              <a:buClr>
                <a:srgbClr val="0D6CB9"/>
              </a:buClr>
              <a:buFont typeface="Arial" panose="020B0604020202020204" pitchFamily="34" charset="0"/>
              <a:buChar char="•"/>
              <a:defRPr>
                <a:solidFill>
                  <a:schemeClr val="tx1">
                    <a:lumMod val="65000"/>
                    <a:lumOff val="35000"/>
                  </a:schemeClr>
                </a:solidFill>
              </a:defRPr>
            </a:lvl2pPr>
            <a:lvl3pPr marL="1143000" indent="-228600">
              <a:buClr>
                <a:schemeClr val="accent2"/>
              </a:buClr>
              <a:buSzPct val="75000"/>
              <a:buFont typeface="Courier New" panose="02070309020205020404" pitchFamily="49" charset="0"/>
              <a:buChar char="o"/>
              <a:defRPr>
                <a:solidFill>
                  <a:schemeClr val="tx1">
                    <a:lumMod val="65000"/>
                    <a:lumOff val="35000"/>
                  </a:schemeClr>
                </a:solidFill>
              </a:defRPr>
            </a:lvl3pPr>
            <a:lvl4pPr marL="1600200" indent="-228600">
              <a:buClr>
                <a:srgbClr val="0D6CB9"/>
              </a:buClr>
              <a:buFont typeface="Arial" panose="020B0604020202020204" pitchFamily="34" charset="0"/>
              <a:buChar char="•"/>
              <a:defRPr>
                <a:solidFill>
                  <a:schemeClr val="tx1">
                    <a:lumMod val="65000"/>
                    <a:lumOff val="35000"/>
                  </a:schemeClr>
                </a:solidFill>
              </a:defRPr>
            </a:lvl4pPr>
            <a:lvl5pPr>
              <a:buClr>
                <a:schemeClr val="accent2"/>
              </a:buClr>
              <a:defRPr>
                <a:solidFill>
                  <a:schemeClr val="tx1">
                    <a:lumMod val="65000"/>
                    <a:lumOff val="3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Rectangle 18">
            <a:extLst>
              <a:ext uri="{FF2B5EF4-FFF2-40B4-BE49-F238E27FC236}">
                <a16:creationId xmlns:a16="http://schemas.microsoft.com/office/drawing/2014/main" id="{CFFA6AE0-F5B6-6E49-8BB3-4004BFDD1F0B}"/>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ate Placeholder 3">
            <a:extLst>
              <a:ext uri="{FF2B5EF4-FFF2-40B4-BE49-F238E27FC236}">
                <a16:creationId xmlns:a16="http://schemas.microsoft.com/office/drawing/2014/main" id="{F9FB4947-4D5F-954E-B552-4F263C8E9873}"/>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7/26/2022</a:t>
            </a:fld>
            <a:endParaRPr lang="en-US"/>
          </a:p>
        </p:txBody>
      </p:sp>
      <p:pic>
        <p:nvPicPr>
          <p:cNvPr id="24" name="Picture 23" descr="A close up of a sign&#10;&#10;Description automatically generated">
            <a:extLst>
              <a:ext uri="{FF2B5EF4-FFF2-40B4-BE49-F238E27FC236}">
                <a16:creationId xmlns:a16="http://schemas.microsoft.com/office/drawing/2014/main" id="{D2FE67E8-1825-AB4D-A7FC-30A73E3B0E8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5" name="Title 1">
            <a:extLst>
              <a:ext uri="{FF2B5EF4-FFF2-40B4-BE49-F238E27FC236}">
                <a16:creationId xmlns:a16="http://schemas.microsoft.com/office/drawing/2014/main" id="{498E68E3-D6C5-9245-99A9-607F1E2B05EC}"/>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9BBBBBA0-AAB0-4BC2-BDF1-8C90CA9DFF5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774735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76E93DA6-A186-9940-9961-AE9EAE17F18C}"/>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969B0202-9DFD-4FCF-891E-B47E47F360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3887BB70-7752-40F0-9AD0-27AB3E938EEF}"/>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20118" y="1495651"/>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A07FE31F-6F7C-45E4-8003-85B28143C0EE}"/>
              </a:ext>
            </a:extLst>
          </p:cNvPr>
          <p:cNvSpPr>
            <a:spLocks noGrp="1"/>
          </p:cNvSpPr>
          <p:nvPr>
            <p:ph idx="13"/>
          </p:nvPr>
        </p:nvSpPr>
        <p:spPr>
          <a:xfrm>
            <a:off x="7077078" y="1478675"/>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a:extLst>
              <a:ext uri="{FF2B5EF4-FFF2-40B4-BE49-F238E27FC236}">
                <a16:creationId xmlns:a16="http://schemas.microsoft.com/office/drawing/2014/main" id="{7A2EAA20-EA13-F943-95AF-7156B689A8C1}"/>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ate Placeholder 3">
            <a:extLst>
              <a:ext uri="{FF2B5EF4-FFF2-40B4-BE49-F238E27FC236}">
                <a16:creationId xmlns:a16="http://schemas.microsoft.com/office/drawing/2014/main" id="{49262BE9-D596-EE49-8507-B79D803EBB48}"/>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7/26/2022</a:t>
            </a:fld>
            <a:endParaRPr lang="en-US"/>
          </a:p>
        </p:txBody>
      </p:sp>
      <p:pic>
        <p:nvPicPr>
          <p:cNvPr id="22" name="Picture 21" descr="A close up of a sign&#10;&#10;Description automatically generated">
            <a:extLst>
              <a:ext uri="{FF2B5EF4-FFF2-40B4-BE49-F238E27FC236}">
                <a16:creationId xmlns:a16="http://schemas.microsoft.com/office/drawing/2014/main" id="{910B0988-AF98-C545-A6AB-AD57B467B0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3" name="Title 1">
            <a:extLst>
              <a:ext uri="{FF2B5EF4-FFF2-40B4-BE49-F238E27FC236}">
                <a16:creationId xmlns:a16="http://schemas.microsoft.com/office/drawing/2014/main" id="{BD5D7554-A478-8645-A569-84934EC2D6AE}"/>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13A586B6-7406-43F8-B07F-A8BD953D18A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4115139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A group of people walking on a bridge&#10;&#10;Description automatically generated">
            <a:extLst>
              <a:ext uri="{FF2B5EF4-FFF2-40B4-BE49-F238E27FC236}">
                <a16:creationId xmlns:a16="http://schemas.microsoft.com/office/drawing/2014/main" id="{45223C62-28C3-4635-9AE9-ABBD588FC761}"/>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t="11888" b="4042"/>
          <a:stretch/>
        </p:blipFill>
        <p:spPr>
          <a:xfrm>
            <a:off x="0" y="0"/>
            <a:ext cx="12217429"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48669"/>
            <a:ext cx="5507665" cy="2416920"/>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B2691C8-17BF-4178-8EB9-778DEDDB1A7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36131612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577DCAAF-B02B-B24A-8AB0-956BA9E81D63}"/>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A6ECAAA4-813E-4564-BA0D-541DE6772C2B}"/>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9" name="Slide Number Placeholder 5">
            <a:extLst>
              <a:ext uri="{FF2B5EF4-FFF2-40B4-BE49-F238E27FC236}">
                <a16:creationId xmlns:a16="http://schemas.microsoft.com/office/drawing/2014/main" id="{627CC05B-DA50-4521-98AC-7116F4C5024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251880" y="1285424"/>
            <a:ext cx="530898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7719237" y="1285424"/>
            <a:ext cx="4114800"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7719237" y="1285424"/>
            <a:ext cx="409248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a:extLst>
              <a:ext uri="{FF2B5EF4-FFF2-40B4-BE49-F238E27FC236}">
                <a16:creationId xmlns:a16="http://schemas.microsoft.com/office/drawing/2014/main" id="{4128DAB3-C658-FA4C-9183-4169F5C77E36}"/>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ate Placeholder 3">
            <a:extLst>
              <a:ext uri="{FF2B5EF4-FFF2-40B4-BE49-F238E27FC236}">
                <a16:creationId xmlns:a16="http://schemas.microsoft.com/office/drawing/2014/main" id="{53DBDFD6-DCC5-FE4D-9B49-5F5722AB86B0}"/>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7/26/2022</a:t>
            </a:fld>
            <a:endParaRPr lang="en-US"/>
          </a:p>
        </p:txBody>
      </p:sp>
      <p:pic>
        <p:nvPicPr>
          <p:cNvPr id="24" name="Picture 23" descr="A close up of a sign&#10;&#10;Description automatically generated">
            <a:extLst>
              <a:ext uri="{FF2B5EF4-FFF2-40B4-BE49-F238E27FC236}">
                <a16:creationId xmlns:a16="http://schemas.microsoft.com/office/drawing/2014/main" id="{8C24448D-6ADF-8442-A000-775910CD0D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5" name="Title 1">
            <a:extLst>
              <a:ext uri="{FF2B5EF4-FFF2-40B4-BE49-F238E27FC236}">
                <a16:creationId xmlns:a16="http://schemas.microsoft.com/office/drawing/2014/main" id="{1165CA6F-4364-244F-9ABF-4E81C4523BA3}"/>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4973D2B0-1CE9-493B-9925-CD6B89614F4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1755101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24" name="Footer Placeholder 4">
            <a:extLst>
              <a:ext uri="{FF2B5EF4-FFF2-40B4-BE49-F238E27FC236}">
                <a16:creationId xmlns:a16="http://schemas.microsoft.com/office/drawing/2014/main" id="{67CC9ED6-411A-4AA2-93D9-7C6C1FA6EC0C}"/>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5" name="Slide Number Placeholder 5">
            <a:extLst>
              <a:ext uri="{FF2B5EF4-FFF2-40B4-BE49-F238E27FC236}">
                <a16:creationId xmlns:a16="http://schemas.microsoft.com/office/drawing/2014/main" id="{164CE446-9449-45AF-9B88-2402D6E072B4}"/>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523919"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833731"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143543"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453355" y="3223291"/>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616912"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5929105"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217485"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443956"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9A2BD7F4-C9CD-5E45-8A88-B96A3E033E78}"/>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EB4592BA-DF80-CC4D-BC9D-88314565611D}"/>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ate Placeholder 3">
            <a:extLst>
              <a:ext uri="{FF2B5EF4-FFF2-40B4-BE49-F238E27FC236}">
                <a16:creationId xmlns:a16="http://schemas.microsoft.com/office/drawing/2014/main" id="{C9F3F664-C802-7249-A764-71E581FA3D84}"/>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7/26/2022</a:t>
            </a:fld>
            <a:endParaRPr lang="en-US"/>
          </a:p>
        </p:txBody>
      </p:sp>
      <p:pic>
        <p:nvPicPr>
          <p:cNvPr id="34" name="Picture 33" descr="A close up of a sign&#10;&#10;Description automatically generated">
            <a:extLst>
              <a:ext uri="{FF2B5EF4-FFF2-40B4-BE49-F238E27FC236}">
                <a16:creationId xmlns:a16="http://schemas.microsoft.com/office/drawing/2014/main" id="{D467C9B8-BC4D-7F47-8AA0-AA2F4BE0A2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35" name="Title 1">
            <a:extLst>
              <a:ext uri="{FF2B5EF4-FFF2-40B4-BE49-F238E27FC236}">
                <a16:creationId xmlns:a16="http://schemas.microsoft.com/office/drawing/2014/main" id="{6D8DE5CC-1AD4-EE46-B391-85AE43951FAF}"/>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CAF8FDEC-6588-41D9-99DC-18FE86AD052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18906788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22" name="Footer Placeholder 4">
            <a:extLst>
              <a:ext uri="{FF2B5EF4-FFF2-40B4-BE49-F238E27FC236}">
                <a16:creationId xmlns:a16="http://schemas.microsoft.com/office/drawing/2014/main" id="{52249239-F68B-4147-B1D1-C5BAEF52ACB1}"/>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3" name="Slide Number Placeholder 5">
            <a:extLst>
              <a:ext uri="{FF2B5EF4-FFF2-40B4-BE49-F238E27FC236}">
                <a16:creationId xmlns:a16="http://schemas.microsoft.com/office/drawing/2014/main" id="{B4F8CBC6-0EA4-454E-9AE7-330D0B07DBA8}"/>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10" name="Rectangle 9">
            <a:extLst>
              <a:ext uri="{FF2B5EF4-FFF2-40B4-BE49-F238E27FC236}">
                <a16:creationId xmlns:a16="http://schemas.microsoft.com/office/drawing/2014/main" id="{52A689B4-7CB5-4150-A72A-0CECA6C94C1B}"/>
              </a:ext>
            </a:extLst>
          </p:cNvPr>
          <p:cNvSpPr/>
          <p:nvPr userDrawn="1"/>
        </p:nvSpPr>
        <p:spPr>
          <a:xfrm>
            <a:off x="2381529" y="1242035"/>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2381528" y="3731447"/>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7223399"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7255633"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2428686" y="1289300"/>
            <a:ext cx="4462841" cy="1847185"/>
          </a:xfrm>
          <a:prstGeom prst="rect">
            <a:avLst/>
          </a:prstGeom>
        </p:spPr>
        <p:txBody>
          <a:bodyPr/>
          <a:lstStyle>
            <a:lvl1pPr>
              <a:buClr>
                <a:schemeClr val="accent2"/>
              </a:buClr>
              <a:defRPr sz="2400">
                <a:solidFill>
                  <a:schemeClr val="tx1">
                    <a:lumMod val="65000"/>
                    <a:lumOff val="35000"/>
                  </a:schemeClr>
                </a:solidFill>
              </a:defRPr>
            </a:lvl1pPr>
            <a:lvl2pPr marL="800100" indent="-3429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2428685" y="3791366"/>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7270557" y="1270715"/>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349950" y="3791366"/>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pic>
        <p:nvPicPr>
          <p:cNvPr id="25" name="Picture 24" descr="A close up of a sign&#10;&#10;Description automatically generated">
            <a:extLst>
              <a:ext uri="{FF2B5EF4-FFF2-40B4-BE49-F238E27FC236}">
                <a16:creationId xmlns:a16="http://schemas.microsoft.com/office/drawing/2014/main" id="{FDDB49D4-8143-9B46-A2E3-F54C2E2C22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7" name="Date Placeholder 3">
            <a:extLst>
              <a:ext uri="{FF2B5EF4-FFF2-40B4-BE49-F238E27FC236}">
                <a16:creationId xmlns:a16="http://schemas.microsoft.com/office/drawing/2014/main" id="{E45AD176-A492-564A-9120-30D5931E75EB}"/>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7/26/2022</a:t>
            </a:fld>
            <a:endParaRPr lang="en-US"/>
          </a:p>
        </p:txBody>
      </p:sp>
      <p:sp>
        <p:nvSpPr>
          <p:cNvPr id="28" name="Rectangle 27">
            <a:extLst>
              <a:ext uri="{FF2B5EF4-FFF2-40B4-BE49-F238E27FC236}">
                <a16:creationId xmlns:a16="http://schemas.microsoft.com/office/drawing/2014/main" id="{FA2D2368-DB91-5641-B72D-CAD3B3692E26}"/>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2FE50E5-E585-294D-8EA1-6FF47F94FAEF}"/>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ate Placeholder 3">
            <a:extLst>
              <a:ext uri="{FF2B5EF4-FFF2-40B4-BE49-F238E27FC236}">
                <a16:creationId xmlns:a16="http://schemas.microsoft.com/office/drawing/2014/main" id="{24516B70-534E-B846-AFCE-7DEC40C1C0F1}"/>
              </a:ext>
            </a:extLst>
          </p:cNvPr>
          <p:cNvSpPr txBox="1">
            <a:spLocks/>
          </p:cNvSpPr>
          <p:nvPr userDrawn="1"/>
        </p:nvSpPr>
        <p:spPr>
          <a:xfrm>
            <a:off x="243484" y="6492875"/>
            <a:ext cx="158531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6A0AD2-53AF-4D84-8AC9-3DBC493F2F75}" type="datetimeFigureOut">
              <a:rPr lang="en-US" smtClean="0"/>
              <a:pPr/>
              <a:t>7/26/2022</a:t>
            </a:fld>
            <a:endParaRPr lang="en-US"/>
          </a:p>
        </p:txBody>
      </p:sp>
      <p:pic>
        <p:nvPicPr>
          <p:cNvPr id="31" name="Picture 30" descr="A close up of a sign&#10;&#10;Description automatically generated">
            <a:extLst>
              <a:ext uri="{FF2B5EF4-FFF2-40B4-BE49-F238E27FC236}">
                <a16:creationId xmlns:a16="http://schemas.microsoft.com/office/drawing/2014/main" id="{1D042591-5AE2-0747-992B-D891310041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32" name="Title 1">
            <a:extLst>
              <a:ext uri="{FF2B5EF4-FFF2-40B4-BE49-F238E27FC236}">
                <a16:creationId xmlns:a16="http://schemas.microsoft.com/office/drawing/2014/main" id="{6BF1E2C7-B4C7-9940-9534-D5A78B0DBD66}"/>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5BF0BE0F-8278-429A-ABC4-48862EE15D9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5834570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1BE9050-50FF-4330-8FD2-DAA2A68D4BF7}"/>
              </a:ext>
            </a:extLst>
          </p:cNvPr>
          <p:cNvSpPr>
            <a:spLocks noGrp="1"/>
          </p:cNvSpPr>
          <p:nvPr>
            <p:ph type="dt" sz="half" idx="10"/>
          </p:nvPr>
        </p:nvSpPr>
        <p:spPr>
          <a:xfrm>
            <a:off x="627797" y="6492875"/>
            <a:ext cx="2743200" cy="365125"/>
          </a:xfrm>
        </p:spPr>
        <p:txBody>
          <a:bodyPr/>
          <a:lstStyle/>
          <a:p>
            <a:fld id="{FA6A0AD2-53AF-4D84-8AC9-3DBC493F2F75}" type="datetimeFigureOut">
              <a:rPr lang="en-US" smtClean="0"/>
              <a:t>7/26/2022</a:t>
            </a:fld>
            <a:endParaRPr lang="en-US"/>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Tree>
    <p:extLst>
      <p:ext uri="{BB962C8B-B14F-4D97-AF65-F5344CB8AC3E}">
        <p14:creationId xmlns:p14="http://schemas.microsoft.com/office/powerpoint/2010/main" val="37634836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17A0E8C-5BD7-4700-910D-186567B7387F}"/>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525C8F73-2D17-4CBB-8381-D1323C9DA8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B333C5E1-1EDD-41B7-9D2F-B0420BABB61A}"/>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201841" y="167275"/>
            <a:ext cx="9630770"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47415" y="1495651"/>
            <a:ext cx="8988726"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a:extLst>
              <a:ext uri="{FF2B5EF4-FFF2-40B4-BE49-F238E27FC236}">
                <a16:creationId xmlns:a16="http://schemas.microsoft.com/office/drawing/2014/main" id="{919BB631-3C3A-404F-9486-4A9AD6558D7E}"/>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ate Placeholder 3">
            <a:extLst>
              <a:ext uri="{FF2B5EF4-FFF2-40B4-BE49-F238E27FC236}">
                <a16:creationId xmlns:a16="http://schemas.microsoft.com/office/drawing/2014/main" id="{77C9D04E-46AF-E54D-9D39-9FEF71633000}"/>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7/26/2022</a:t>
            </a:fld>
            <a:endParaRPr lang="en-US"/>
          </a:p>
        </p:txBody>
      </p:sp>
      <p:pic>
        <p:nvPicPr>
          <p:cNvPr id="19" name="Picture 18" descr="A close up of a sign&#10;&#10;Description automatically generated">
            <a:extLst>
              <a:ext uri="{FF2B5EF4-FFF2-40B4-BE49-F238E27FC236}">
                <a16:creationId xmlns:a16="http://schemas.microsoft.com/office/drawing/2014/main" id="{DAF1344F-A4C1-B246-84D0-1D67018FF5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715CADD9-290D-480D-B381-B762CBC85CC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5986490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0C87E2D-FAD5-4CD6-9B9E-DF4D175EE0DC}"/>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3">
            <a:extLst>
              <a:ext uri="{FF2B5EF4-FFF2-40B4-BE49-F238E27FC236}">
                <a16:creationId xmlns:a16="http://schemas.microsoft.com/office/drawing/2014/main" id="{E4F90356-E557-4622-94C2-A683DA8E878E}"/>
              </a:ext>
            </a:extLst>
          </p:cNvPr>
          <p:cNvSpPr>
            <a:spLocks noGrp="1"/>
          </p:cNvSpPr>
          <p:nvPr>
            <p:ph type="dt" sz="half" idx="10"/>
          </p:nvPr>
        </p:nvSpPr>
        <p:spPr>
          <a:xfrm>
            <a:off x="627797" y="6492875"/>
            <a:ext cx="2743200" cy="365125"/>
          </a:xfrm>
        </p:spPr>
        <p:txBody>
          <a:bodyPr/>
          <a:lstStyle/>
          <a:p>
            <a:fld id="{FA6A0AD2-53AF-4D84-8AC9-3DBC493F2F75}" type="datetimeFigureOut">
              <a:rPr lang="en-US" smtClean="0"/>
              <a:t>7/26/2022</a:t>
            </a:fld>
            <a:endParaRPr lang="en-US"/>
          </a:p>
        </p:txBody>
      </p:sp>
      <p:sp>
        <p:nvSpPr>
          <p:cNvPr id="14" name="Footer Placeholder 4">
            <a:extLst>
              <a:ext uri="{FF2B5EF4-FFF2-40B4-BE49-F238E27FC236}">
                <a16:creationId xmlns:a16="http://schemas.microsoft.com/office/drawing/2014/main" id="{969B0202-9DFD-4FCF-891E-B47E47F360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3887BB70-7752-40F0-9AD0-27AB3E938EEF}"/>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320119" y="153230"/>
            <a:ext cx="9513918"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20118" y="1495651"/>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A07FE31F-6F7C-45E4-8003-85B28143C0EE}"/>
              </a:ext>
            </a:extLst>
          </p:cNvPr>
          <p:cNvSpPr>
            <a:spLocks noGrp="1"/>
          </p:cNvSpPr>
          <p:nvPr>
            <p:ph idx="13"/>
          </p:nvPr>
        </p:nvSpPr>
        <p:spPr>
          <a:xfrm>
            <a:off x="7077078" y="1478675"/>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7">
            <a:extLst>
              <a:ext uri="{FF2B5EF4-FFF2-40B4-BE49-F238E27FC236}">
                <a16:creationId xmlns:a16="http://schemas.microsoft.com/office/drawing/2014/main" id="{9757E269-44EA-2844-9B22-F017403D625E}"/>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ate Placeholder 3">
            <a:extLst>
              <a:ext uri="{FF2B5EF4-FFF2-40B4-BE49-F238E27FC236}">
                <a16:creationId xmlns:a16="http://schemas.microsoft.com/office/drawing/2014/main" id="{AEB296D3-703D-C04F-9ED9-0F2A0F4651CC}"/>
              </a:ext>
            </a:extLst>
          </p:cNvPr>
          <p:cNvSpPr txBox="1">
            <a:spLocks/>
          </p:cNvSpPr>
          <p:nvPr userDrawn="1"/>
        </p:nvSpPr>
        <p:spPr>
          <a:xfrm>
            <a:off x="243484" y="6492875"/>
            <a:ext cx="158531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6A0AD2-53AF-4D84-8AC9-3DBC493F2F75}" type="datetimeFigureOut">
              <a:rPr lang="en-US" smtClean="0"/>
              <a:pPr/>
              <a:t>7/26/2022</a:t>
            </a:fld>
            <a:endParaRPr lang="en-US"/>
          </a:p>
        </p:txBody>
      </p:sp>
      <p:pic>
        <p:nvPicPr>
          <p:cNvPr id="20" name="Picture 19" descr="A close up of a sign&#10;&#10;Description automatically generated">
            <a:extLst>
              <a:ext uri="{FF2B5EF4-FFF2-40B4-BE49-F238E27FC236}">
                <a16:creationId xmlns:a16="http://schemas.microsoft.com/office/drawing/2014/main" id="{4DF7DD12-0BD0-204E-A4BA-F2E71254F3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46102D5F-B5B3-44E7-B63C-D3C34DEFE14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2349193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8F225BF-6018-4E25-96E5-020EDE4E074B}"/>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A6ECAAA4-813E-4564-BA0D-541DE6772C2B}"/>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9" name="Slide Number Placeholder 5">
            <a:extLst>
              <a:ext uri="{FF2B5EF4-FFF2-40B4-BE49-F238E27FC236}">
                <a16:creationId xmlns:a16="http://schemas.microsoft.com/office/drawing/2014/main" id="{627CC05B-DA50-4521-98AC-7116F4C5024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58408" y="164595"/>
            <a:ext cx="9919861"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251880" y="1285424"/>
            <a:ext cx="530898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7719237" y="1285424"/>
            <a:ext cx="4114800"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7719237" y="1285424"/>
            <a:ext cx="409248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id="{FF8F072F-C70B-384C-BB1F-23F1D691A60B}"/>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ate Placeholder 3">
            <a:extLst>
              <a:ext uri="{FF2B5EF4-FFF2-40B4-BE49-F238E27FC236}">
                <a16:creationId xmlns:a16="http://schemas.microsoft.com/office/drawing/2014/main" id="{D7719160-ED60-8045-8675-2D2E52240999}"/>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7/26/2022</a:t>
            </a:fld>
            <a:endParaRPr lang="en-US"/>
          </a:p>
        </p:txBody>
      </p:sp>
      <p:pic>
        <p:nvPicPr>
          <p:cNvPr id="21" name="Picture 20" descr="A close up of a sign&#10;&#10;Description automatically generated">
            <a:extLst>
              <a:ext uri="{FF2B5EF4-FFF2-40B4-BE49-F238E27FC236}">
                <a16:creationId xmlns:a16="http://schemas.microsoft.com/office/drawing/2014/main" id="{ECDAB876-A886-C54C-ACB6-BF7126E392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0CB36AA6-6A09-4EF9-94EF-52554048B0E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6078154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C02CBCA-AFCA-4598-B68B-76039CBECC82}"/>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ooter Placeholder 4">
            <a:extLst>
              <a:ext uri="{FF2B5EF4-FFF2-40B4-BE49-F238E27FC236}">
                <a16:creationId xmlns:a16="http://schemas.microsoft.com/office/drawing/2014/main" id="{67CC9ED6-411A-4AA2-93D9-7C6C1FA6EC0C}"/>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5" name="Slide Number Placeholder 5">
            <a:extLst>
              <a:ext uri="{FF2B5EF4-FFF2-40B4-BE49-F238E27FC236}">
                <a16:creationId xmlns:a16="http://schemas.microsoft.com/office/drawing/2014/main" id="{164CE446-9449-45AF-9B88-2402D6E072B4}"/>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47249" y="168668"/>
            <a:ext cx="9884676" cy="751350"/>
          </a:xfrm>
        </p:spPr>
        <p:txBody>
          <a:bodyPr>
            <a:normAutofit/>
          </a:bodyPr>
          <a:lstStyle>
            <a:lvl1pPr algn="l">
              <a:defRPr sz="3600">
                <a:solidFill>
                  <a:schemeClr val="accent1"/>
                </a:solidFill>
                <a:latin typeface="+mn-lt"/>
              </a:defRPr>
            </a:lvl1pPr>
          </a:lstStyle>
          <a:p>
            <a:r>
              <a:rPr lang="en-US"/>
              <a:t>Click to add header</a:t>
            </a:r>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484163"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793975"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103787"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413599" y="3223291"/>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266C6169-6835-4943-80F4-23BCECDD3F07}"/>
              </a:ext>
            </a:extLst>
          </p:cNvPr>
          <p:cNvCxnSpPr>
            <a:cxnSpLocks/>
          </p:cNvCxnSpPr>
          <p:nvPr userDrawn="1"/>
        </p:nvCxnSpPr>
        <p:spPr>
          <a:xfrm flipH="1" flipV="1">
            <a:off x="1332717" y="2472427"/>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577156"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5889349"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177729"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404200"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2911C78B-F852-454F-903B-A9ACC1E0058D}"/>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ate Placeholder 3">
            <a:extLst>
              <a:ext uri="{FF2B5EF4-FFF2-40B4-BE49-F238E27FC236}">
                <a16:creationId xmlns:a16="http://schemas.microsoft.com/office/drawing/2014/main" id="{69562053-D36A-6A4C-81AC-15D58F021C96}"/>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7/26/2022</a:t>
            </a:fld>
            <a:endParaRPr lang="en-US"/>
          </a:p>
        </p:txBody>
      </p:sp>
      <p:pic>
        <p:nvPicPr>
          <p:cNvPr id="28" name="Picture 27" descr="A close up of a sign&#10;&#10;Description automatically generated">
            <a:extLst>
              <a:ext uri="{FF2B5EF4-FFF2-40B4-BE49-F238E27FC236}">
                <a16:creationId xmlns:a16="http://schemas.microsoft.com/office/drawing/2014/main" id="{F37422CB-060A-BE49-AEEC-D38C146ED0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3" name="Picture 2" descr="Logo, company name&#10;&#10;Description automatically generated">
            <a:extLst>
              <a:ext uri="{FF2B5EF4-FFF2-40B4-BE49-F238E27FC236}">
                <a16:creationId xmlns:a16="http://schemas.microsoft.com/office/drawing/2014/main" id="{67211782-D95D-4EAA-8801-2284CAACAE5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056521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D5F1119D-21B3-4E72-8273-39944FAB4016}"/>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ooter Placeholder 4">
            <a:extLst>
              <a:ext uri="{FF2B5EF4-FFF2-40B4-BE49-F238E27FC236}">
                <a16:creationId xmlns:a16="http://schemas.microsoft.com/office/drawing/2014/main" id="{52249239-F68B-4147-B1D1-C5BAEF52ACB1}"/>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3" name="Slide Number Placeholder 5">
            <a:extLst>
              <a:ext uri="{FF2B5EF4-FFF2-40B4-BE49-F238E27FC236}">
                <a16:creationId xmlns:a16="http://schemas.microsoft.com/office/drawing/2014/main" id="{B4F8CBC6-0EA4-454E-9AE7-330D0B07DBA8}"/>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68857" y="164595"/>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52A689B4-7CB5-4150-A72A-0CECA6C94C1B}"/>
              </a:ext>
            </a:extLst>
          </p:cNvPr>
          <p:cNvSpPr/>
          <p:nvPr userDrawn="1"/>
        </p:nvSpPr>
        <p:spPr>
          <a:xfrm>
            <a:off x="2381529" y="1242035"/>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2381528" y="3731447"/>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7223399"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7255633"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2428686" y="1289300"/>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2428685"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7270557" y="1270715"/>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349950"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8" name="Rectangle 17">
            <a:extLst>
              <a:ext uri="{FF2B5EF4-FFF2-40B4-BE49-F238E27FC236}">
                <a16:creationId xmlns:a16="http://schemas.microsoft.com/office/drawing/2014/main" id="{35B85CF5-636A-E440-B11A-092206235E22}"/>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ate Placeholder 3">
            <a:extLst>
              <a:ext uri="{FF2B5EF4-FFF2-40B4-BE49-F238E27FC236}">
                <a16:creationId xmlns:a16="http://schemas.microsoft.com/office/drawing/2014/main" id="{C737E72E-CFE8-C948-A232-7E5E0DBB5B78}"/>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7/26/2022</a:t>
            </a:fld>
            <a:endParaRPr lang="en-US"/>
          </a:p>
        </p:txBody>
      </p:sp>
      <p:pic>
        <p:nvPicPr>
          <p:cNvPr id="26" name="Picture 25" descr="A close up of a sign&#10;&#10;Description automatically generated">
            <a:extLst>
              <a:ext uri="{FF2B5EF4-FFF2-40B4-BE49-F238E27FC236}">
                <a16:creationId xmlns:a16="http://schemas.microsoft.com/office/drawing/2014/main" id="{9516DD73-EFAF-4D47-841B-1104248EF1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3" name="Picture 2" descr="Logo, company name&#10;&#10;Description automatically generated">
            <a:extLst>
              <a:ext uri="{FF2B5EF4-FFF2-40B4-BE49-F238E27FC236}">
                <a16:creationId xmlns:a16="http://schemas.microsoft.com/office/drawing/2014/main" id="{4569829E-0179-48F9-9819-FA8179268C1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4793379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FD6C3F4-C7B6-4613-8B33-6EBE2B01DE7B}"/>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212291" y="252702"/>
            <a:ext cx="9131780" cy="575136"/>
          </a:xfrm>
        </p:spPr>
        <p:txBody>
          <a:bodyPr>
            <a:normAutofit/>
          </a:bodyPr>
          <a:lstStyle>
            <a:lvl1pPr algn="l">
              <a:defRPr sz="3600">
                <a:solidFill>
                  <a:schemeClr val="accent1"/>
                </a:solidFill>
                <a:latin typeface="+mn-lt"/>
              </a:defRPr>
            </a:lvl1pPr>
          </a:lstStyle>
          <a:p>
            <a:r>
              <a:rPr lang="en-US"/>
              <a:t>Click to add header</a:t>
            </a:r>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9" name="Rectangle 8">
            <a:extLst>
              <a:ext uri="{FF2B5EF4-FFF2-40B4-BE49-F238E27FC236}">
                <a16:creationId xmlns:a16="http://schemas.microsoft.com/office/drawing/2014/main" id="{17B5F3F2-7038-D944-BB35-28CDB39B19DA}"/>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a:extLst>
              <a:ext uri="{FF2B5EF4-FFF2-40B4-BE49-F238E27FC236}">
                <a16:creationId xmlns:a16="http://schemas.microsoft.com/office/drawing/2014/main" id="{4045A7A8-30EA-074D-AD8F-CCCE7D8D8883}"/>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7/26/2022</a:t>
            </a:fld>
            <a:endParaRPr lang="en-US"/>
          </a:p>
        </p:txBody>
      </p:sp>
      <p:pic>
        <p:nvPicPr>
          <p:cNvPr id="11" name="Picture 10" descr="A close up of a sign&#10;&#10;Description automatically generated">
            <a:extLst>
              <a:ext uri="{FF2B5EF4-FFF2-40B4-BE49-F238E27FC236}">
                <a16:creationId xmlns:a16="http://schemas.microsoft.com/office/drawing/2014/main" id="{210F5092-1527-9B43-8ADE-35FC8A3822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7B514CDE-B44E-48D2-AF6E-F7F26F3FAC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61307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9" name="Picture 8" descr="A group of people standing in front of a crowd posing for the camera&#10;&#10;Description automatically generated">
            <a:extLst>
              <a:ext uri="{FF2B5EF4-FFF2-40B4-BE49-F238E27FC236}">
                <a16:creationId xmlns:a16="http://schemas.microsoft.com/office/drawing/2014/main" id="{8132F563-1018-4BBA-84AD-7D43004AA59D}"/>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l="3" t="11325" r="3165" b="2551"/>
          <a:stretch/>
        </p:blipFill>
        <p:spPr>
          <a:xfrm>
            <a:off x="426" y="0"/>
            <a:ext cx="12191574"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07725"/>
            <a:ext cx="5507665" cy="2457864"/>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2CABA84F-8E24-41C1-A179-B6E997659DE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85431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pic>
        <p:nvPicPr>
          <p:cNvPr id="10" name="Picture 9" descr="A group of people sitting at a computer&#10;&#10;Description automatically generated">
            <a:extLst>
              <a:ext uri="{FF2B5EF4-FFF2-40B4-BE49-F238E27FC236}">
                <a16:creationId xmlns:a16="http://schemas.microsoft.com/office/drawing/2014/main" id="{70A31480-C32A-4BB8-B0DF-C99B27B668F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4722" r="-22" b="20417"/>
          <a:stretch/>
        </p:blipFill>
        <p:spPr>
          <a:xfrm>
            <a:off x="0" y="1"/>
            <a:ext cx="12217428"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07725"/>
            <a:ext cx="5507665" cy="2457864"/>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528B33F6-A58B-4CDC-8488-A0B7054DA8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866271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pic>
        <p:nvPicPr>
          <p:cNvPr id="6" name="Picture 5" descr="A group of people in a room&#10;&#10;Description automatically generated">
            <a:extLst>
              <a:ext uri="{FF2B5EF4-FFF2-40B4-BE49-F238E27FC236}">
                <a16:creationId xmlns:a16="http://schemas.microsoft.com/office/drawing/2014/main" id="{1B9DEDDA-7B58-4520-A950-B49ECEF3EC1E}"/>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4683" t="23292" r="9940" b="12674"/>
          <a:stretch/>
        </p:blipFill>
        <p:spPr>
          <a:xfrm>
            <a:off x="1" y="1"/>
            <a:ext cx="12191999" cy="6857999"/>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73148" y="2169994"/>
            <a:ext cx="2870789" cy="234344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9FB7DA9D-A6E0-4F2D-B849-48659B12B7B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62972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pic>
        <p:nvPicPr>
          <p:cNvPr id="9" name="Picture 8" descr="A picture containing person, child, indoor, wall&#10;&#10;Description automatically generated">
            <a:extLst>
              <a:ext uri="{FF2B5EF4-FFF2-40B4-BE49-F238E27FC236}">
                <a16:creationId xmlns:a16="http://schemas.microsoft.com/office/drawing/2014/main" id="{454B729E-4078-4961-AA28-F71FC702E41B}"/>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42" t="7435" r="-42" b="17542"/>
          <a:stretch/>
        </p:blipFill>
        <p:spPr>
          <a:xfrm>
            <a:off x="0" y="1"/>
            <a:ext cx="12192000" cy="6858000"/>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73148" y="2169994"/>
            <a:ext cx="2870789" cy="234344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954323D5-DC36-4533-A457-DCC5ED0C961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105200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11" name="Picture 10" descr="A group of people sitting at a table&#10;&#10;Description automatically generated">
            <a:extLst>
              <a:ext uri="{FF2B5EF4-FFF2-40B4-BE49-F238E27FC236}">
                <a16:creationId xmlns:a16="http://schemas.microsoft.com/office/drawing/2014/main" id="{33D73650-076F-4A3A-8B1D-4BC037C27D80}"/>
              </a:ext>
            </a:extLst>
          </p:cNvPr>
          <p:cNvPicPr>
            <a:picLocks noChangeAspect="1"/>
          </p:cNvPicPr>
          <p:nvPr userDrawn="1"/>
        </p:nvPicPr>
        <p:blipFill rotWithShape="1">
          <a:blip r:embed="rId2">
            <a:alphaModFix amt="65000"/>
            <a:extLst>
              <a:ext uri="{28A0092B-C50C-407E-A947-70E740481C1C}">
                <a14:useLocalDpi xmlns:a14="http://schemas.microsoft.com/office/drawing/2010/main" val="0"/>
              </a:ext>
            </a:extLst>
          </a:blip>
          <a:srcRect t="2711" r="1406" b="14039"/>
          <a:stretch/>
        </p:blipFill>
        <p:spPr>
          <a:xfrm>
            <a:off x="1" y="0"/>
            <a:ext cx="12191999" cy="6858000"/>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57202" y="2179675"/>
            <a:ext cx="2870789" cy="2351382"/>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44B20456-6692-4960-8821-D490DE17564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316672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pic>
        <p:nvPicPr>
          <p:cNvPr id="10" name="Picture 9" descr="A picture containing book, indoor, laptop, shelf&#10;&#10;Description automatically generated">
            <a:extLst>
              <a:ext uri="{FF2B5EF4-FFF2-40B4-BE49-F238E27FC236}">
                <a16:creationId xmlns:a16="http://schemas.microsoft.com/office/drawing/2014/main" id="{E38AE18D-74B8-4D84-8A53-A0113DBFDB85}"/>
              </a:ext>
            </a:extLst>
          </p:cNvPr>
          <p:cNvPicPr>
            <a:picLocks noChangeAspect="1"/>
          </p:cNvPicPr>
          <p:nvPr userDrawn="1"/>
        </p:nvPicPr>
        <p:blipFill rotWithShape="1">
          <a:blip r:embed="rId2">
            <a:alphaModFix amt="65000"/>
            <a:extLst>
              <a:ext uri="{28A0092B-C50C-407E-A947-70E740481C1C}">
                <a14:useLocalDpi xmlns:a14="http://schemas.microsoft.com/office/drawing/2010/main" val="0"/>
              </a:ext>
            </a:extLst>
          </a:blip>
          <a:srcRect l="-104" t="6395" r="104" b="3783"/>
          <a:stretch/>
        </p:blipFill>
        <p:spPr>
          <a:xfrm>
            <a:off x="0" y="1"/>
            <a:ext cx="12192000" cy="6898432"/>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57202" y="2179674"/>
            <a:ext cx="2870789" cy="239232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C7C0638-979B-4B0B-B96F-6B859AF7A69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106947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495651"/>
            <a:ext cx="10623762"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3EF4DB6E-C9F9-D944-B663-9CB9DAF8722D}"/>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68E7FD1F-DB59-1F43-A0E9-971CABD56E09}"/>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1650F9ED-1E1E-254C-8D51-ADB94CF4D0E1}"/>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7/26/2022</a:t>
            </a:fld>
            <a:endParaRPr lang="en-US"/>
          </a:p>
        </p:txBody>
      </p:sp>
      <p:sp>
        <p:nvSpPr>
          <p:cNvPr id="13" name="Slide Number Placeholder 5">
            <a:extLst>
              <a:ext uri="{FF2B5EF4-FFF2-40B4-BE49-F238E27FC236}">
                <a16:creationId xmlns:a16="http://schemas.microsoft.com/office/drawing/2014/main" id="{C4FED095-2A60-7649-AE12-495DA5A57147}"/>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5" name="Picture 4" descr="Logo&#10;&#10;Description automatically generated">
            <a:extLst>
              <a:ext uri="{FF2B5EF4-FFF2-40B4-BE49-F238E27FC236}">
                <a16:creationId xmlns:a16="http://schemas.microsoft.com/office/drawing/2014/main" id="{AD25C652-3A12-4692-BB44-8656ED261C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3101520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A8236F96-CFF5-43CD-9E03-D06E3B2A0E22}"/>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4" name="Date Placeholder 3">
            <a:extLst>
              <a:ext uri="{FF2B5EF4-FFF2-40B4-BE49-F238E27FC236}">
                <a16:creationId xmlns:a16="http://schemas.microsoft.com/office/drawing/2014/main" id="{CD3C28EB-BCA9-43F7-A9C9-9BC5A31B8541}"/>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bg1"/>
                </a:solidFill>
              </a:defRPr>
            </a:lvl1pPr>
          </a:lstStyle>
          <a:p>
            <a:fld id="{FA6A0AD2-53AF-4D84-8AC9-3DBC493F2F75}" type="datetimeFigureOut">
              <a:rPr lang="en-US" smtClean="0"/>
              <a:pPr/>
              <a:t>7/26/2022</a:t>
            </a:fld>
            <a:endParaRPr lang="en-US"/>
          </a:p>
        </p:txBody>
      </p:sp>
      <p:sp>
        <p:nvSpPr>
          <p:cNvPr id="6" name="Slide Number Placeholder 5">
            <a:extLst>
              <a:ext uri="{FF2B5EF4-FFF2-40B4-BE49-F238E27FC236}">
                <a16:creationId xmlns:a16="http://schemas.microsoft.com/office/drawing/2014/main" id="{9467911F-0FB9-4538-A2CE-203712435FFC}"/>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bg1"/>
                </a:solidFill>
              </a:defRPr>
            </a:lvl1pPr>
          </a:lstStyle>
          <a:p>
            <a:fld id="{69C126A4-BD19-47E2-8A0E-0DE1B9D8C925}" type="slidenum">
              <a:rPr lang="en-US" smtClean="0"/>
              <a:pPr/>
              <a:t>‹#›</a:t>
            </a:fld>
            <a:endParaRPr lang="en-US"/>
          </a:p>
        </p:txBody>
      </p:sp>
      <p:sp>
        <p:nvSpPr>
          <p:cNvPr id="2" name="Title Placeholder 1">
            <a:extLst>
              <a:ext uri="{FF2B5EF4-FFF2-40B4-BE49-F238E27FC236}">
                <a16:creationId xmlns:a16="http://schemas.microsoft.com/office/drawing/2014/main" id="{520FB3CC-93E0-4E44-B4B3-9138134000E6}"/>
              </a:ext>
            </a:extLst>
          </p:cNvPr>
          <p:cNvSpPr>
            <a:spLocks noGrp="1"/>
          </p:cNvSpPr>
          <p:nvPr>
            <p:ph type="title"/>
          </p:nvPr>
        </p:nvSpPr>
        <p:spPr>
          <a:xfrm>
            <a:off x="637953" y="104134"/>
            <a:ext cx="11164188" cy="751350"/>
          </a:xfrm>
          <a:prstGeom prst="rect">
            <a:avLst/>
          </a:prstGeom>
        </p:spPr>
        <p:txBody>
          <a:bodyPr vert="horz" lIns="91440" tIns="45720" rIns="91440" bIns="45720" rtlCol="0" anchor="ctr">
            <a:normAutofit/>
          </a:bodyPr>
          <a:lstStyle/>
          <a:p>
            <a:r>
              <a:rPr lang="en-US"/>
              <a:t>Click to edit Header</a:t>
            </a:r>
          </a:p>
        </p:txBody>
      </p:sp>
    </p:spTree>
    <p:extLst>
      <p:ext uri="{BB962C8B-B14F-4D97-AF65-F5344CB8AC3E}">
        <p14:creationId xmlns:p14="http://schemas.microsoft.com/office/powerpoint/2010/main" val="4111256006"/>
      </p:ext>
    </p:extLst>
  </p:cSld>
  <p:clrMap bg1="lt1" tx1="dk1" bg2="lt2" tx2="dk2" accent1="accent1" accent2="accent2" accent3="accent3" accent4="accent4" accent5="accent5" accent6="accent6" hlink="hlink" folHlink="folHlink"/>
  <p:sldLayoutIdLst>
    <p:sldLayoutId id="2147483743" r:id="rId1"/>
    <p:sldLayoutId id="2147483721" r:id="rId2"/>
    <p:sldLayoutId id="2147483742" r:id="rId3"/>
    <p:sldLayoutId id="2147483748" r:id="rId4"/>
    <p:sldLayoutId id="2147483746" r:id="rId5"/>
    <p:sldLayoutId id="2147483747" r:id="rId6"/>
    <p:sldLayoutId id="2147483744" r:id="rId7"/>
    <p:sldLayoutId id="2147483745" r:id="rId8"/>
    <p:sldLayoutId id="2147483725" r:id="rId9"/>
    <p:sldLayoutId id="2147483756" r:id="rId10"/>
    <p:sldLayoutId id="2147483749" r:id="rId11"/>
    <p:sldLayoutId id="2147483750" r:id="rId12"/>
    <p:sldLayoutId id="2147483751" r:id="rId13"/>
    <p:sldLayoutId id="2147483753" r:id="rId14"/>
    <p:sldLayoutId id="2147483752" r:id="rId15"/>
    <p:sldLayoutId id="2147483720" r:id="rId16"/>
    <p:sldLayoutId id="2147483754" r:id="rId17"/>
    <p:sldLayoutId id="2147483757" r:id="rId18"/>
    <p:sldLayoutId id="2147483758" r:id="rId19"/>
    <p:sldLayoutId id="2147483760" r:id="rId20"/>
    <p:sldLayoutId id="2147483761" r:id="rId21"/>
    <p:sldLayoutId id="2147483762" r:id="rId22"/>
    <p:sldLayoutId id="2147483763" r:id="rId23"/>
    <p:sldLayoutId id="2147483764" r:id="rId24"/>
    <p:sldLayoutId id="2147483765" r:id="rId25"/>
    <p:sldLayoutId id="2147483766" r:id="rId26"/>
    <p:sldLayoutId id="2147483767" r:id="rId27"/>
    <p:sldLayoutId id="2147483768" r:id="rId28"/>
    <p:sldLayoutId id="2147483755" r:id="rId29"/>
  </p:sldLayoutIdLst>
  <p:txStyles>
    <p:titleStyle>
      <a:lvl1pPr algn="l" defTabSz="914400" rtl="0" eaLnBrk="1" latinLnBrk="0" hangingPunct="1">
        <a:lnSpc>
          <a:spcPct val="90000"/>
        </a:lnSpc>
        <a:spcBef>
          <a:spcPct val="0"/>
        </a:spcBef>
        <a:buNone/>
        <a:defRPr sz="3600" b="1" kern="1200">
          <a:solidFill>
            <a:schemeClr val="accent1"/>
          </a:solidFill>
          <a:latin typeface="+mn-lt"/>
          <a:ea typeface="+mj-ea"/>
          <a:cs typeface="+mj-cs"/>
        </a:defRPr>
      </a:lvl1pPr>
    </p:titleStyle>
    <p:bodyStyle>
      <a:lvl1pPr marL="228600" indent="-228600" algn="l" defTabSz="914400" rtl="0" eaLnBrk="1" latinLnBrk="0" hangingPunct="1">
        <a:lnSpc>
          <a:spcPct val="90000"/>
        </a:lnSpc>
        <a:spcBef>
          <a:spcPts val="1000"/>
        </a:spcBef>
        <a:buClr>
          <a:schemeClr val="bg2"/>
        </a:buClr>
        <a:buFont typeface="Wingdings" panose="05000000000000000000" pitchFamily="2" charset="2"/>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Clr>
          <a:schemeClr val="bg2"/>
        </a:buClr>
        <a:buFont typeface="Wingdings" panose="05000000000000000000" pitchFamily="2" charset="2"/>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Clr>
          <a:schemeClr val="bg2"/>
        </a:buClr>
        <a:buFont typeface="Wingdings" panose="05000000000000000000" pitchFamily="2" charset="2"/>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Clr>
          <a:schemeClr val="bg2"/>
        </a:buClr>
        <a:buFont typeface="Wingdings" panose="05000000000000000000" pitchFamily="2" charset="2"/>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Clr>
          <a:schemeClr val="bg2"/>
        </a:buClr>
        <a:buFont typeface="Wingdings" panose="05000000000000000000" pitchFamily="2" charset="2"/>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hyperlink" Target="http://castro.tea.state.tx.us/tsds/teds/2020A/ds9/teds-ds_UIDv11_Enrollment_Functionality_Enabled_Final.pdf" TargetMode="External"/><Relationship Id="rId7" Type="http://schemas.openxmlformats.org/officeDocument/2006/relationships/hyperlink" Target="https://tealprod.tea.state.tx.us/tims/browse/TSDSKB-538"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tealprod.tea.state.tx.us/tims/browse/TSDSKB-531" TargetMode="External"/><Relationship Id="rId5" Type="http://schemas.openxmlformats.org/officeDocument/2006/relationships/hyperlink" Target="mailto:TSDSCustomerSupport@tea.texas.gov?subject=TSDS%20Unique%20ID" TargetMode="External"/><Relationship Id="rId4" Type="http://schemas.openxmlformats.org/officeDocument/2006/relationships/hyperlink" Target="https://www.texasstudentdatasystem.org/TSDS/TEDS/1920A/TEDS_Section_9_Unique_ID_Specification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B326E79C-81B1-4F65-9171-E8A934EF331C}"/>
              </a:ext>
            </a:extLst>
          </p:cNvPr>
          <p:cNvSpPr txBox="1">
            <a:spLocks noGrp="1"/>
          </p:cNvSpPr>
          <p:nvPr>
            <p:ph type="title" idx="4294967295"/>
          </p:nvPr>
        </p:nvSpPr>
        <p:spPr>
          <a:xfrm>
            <a:off x="2033890" y="5793635"/>
            <a:ext cx="9630770" cy="7513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fontScale="90000"/>
          </a:bodyPr>
          <a:lstStyle>
            <a:lvl1pPr algn="l" defTabSz="914400" rtl="0" eaLnBrk="1" latinLnBrk="0" hangingPunct="1">
              <a:lnSpc>
                <a:spcPct val="90000"/>
              </a:lnSpc>
              <a:spcBef>
                <a:spcPct val="0"/>
              </a:spcBef>
              <a:buNone/>
              <a:defRPr sz="5400" b="1" kern="1200">
                <a:solidFill>
                  <a:schemeClr val="accent1"/>
                </a:solidFill>
                <a:latin typeface="+mn-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cs typeface="Calibri"/>
              </a:rPr>
              <a:t>U</a:t>
            </a:r>
            <a:r>
              <a:rPr kumimoji="0" lang="en-US" sz="5400" b="1" i="0" u="none" strike="noStrike" kern="1200" cap="none" spc="0" normalizeH="0" baseline="0" noProof="0">
                <a:ln>
                  <a:noFill/>
                </a:ln>
                <a:solidFill>
                  <a:schemeClr val="accent1"/>
                </a:solidFill>
                <a:effectLst/>
                <a:uLnTx/>
                <a:uFillTx/>
                <a:latin typeface="+mn-lt"/>
                <a:ea typeface="+mj-ea"/>
                <a:cs typeface="Calibri"/>
              </a:rPr>
              <a:t>NIQUE ID</a:t>
            </a:r>
            <a:endParaRPr kumimoji="0" lang="en-US" sz="5400" b="1" i="0" u="none" strike="noStrike" kern="1200" cap="none" spc="0" normalizeH="0" baseline="0" noProof="0">
              <a:ln>
                <a:noFill/>
              </a:ln>
              <a:solidFill>
                <a:schemeClr val="accent1"/>
              </a:solidFill>
              <a:effectLst/>
              <a:uLnTx/>
              <a:uFillTx/>
              <a:latin typeface="+mn-lt"/>
              <a:ea typeface="+mj-ea"/>
              <a:cs typeface="+mj-cs"/>
            </a:endParaRPr>
          </a:p>
        </p:txBody>
      </p:sp>
    </p:spTree>
    <p:extLst>
      <p:ext uri="{BB962C8B-B14F-4D97-AF65-F5344CB8AC3E}">
        <p14:creationId xmlns:p14="http://schemas.microsoft.com/office/powerpoint/2010/main" val="367918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726A92-BC31-4481-93A2-EECFCB56AD22}"/>
              </a:ext>
            </a:extLst>
          </p:cNvPr>
          <p:cNvSpPr>
            <a:spLocks noGrp="1"/>
          </p:cNvSpPr>
          <p:nvPr>
            <p:ph type="title"/>
          </p:nvPr>
        </p:nvSpPr>
        <p:spPr/>
        <p:txBody>
          <a:bodyPr/>
          <a:lstStyle/>
          <a:p>
            <a:r>
              <a:rPr lang="en-US">
                <a:cs typeface="Calibri"/>
              </a:rPr>
              <a:t>AGENDA</a:t>
            </a:r>
            <a:endParaRPr lang="en-US"/>
          </a:p>
        </p:txBody>
      </p:sp>
      <p:sp>
        <p:nvSpPr>
          <p:cNvPr id="4" name="Content Placeholder 3">
            <a:extLst>
              <a:ext uri="{FF2B5EF4-FFF2-40B4-BE49-F238E27FC236}">
                <a16:creationId xmlns:a16="http://schemas.microsoft.com/office/drawing/2014/main" id="{9F800888-D9B6-49F1-8B90-B7E4BB43ED5B}"/>
              </a:ext>
            </a:extLst>
          </p:cNvPr>
          <p:cNvSpPr>
            <a:spLocks noGrp="1"/>
          </p:cNvSpPr>
          <p:nvPr>
            <p:ph idx="1"/>
          </p:nvPr>
        </p:nvSpPr>
        <p:spPr>
          <a:xfrm>
            <a:off x="712380" y="904580"/>
            <a:ext cx="10623762" cy="4903131"/>
          </a:xfrm>
        </p:spPr>
        <p:txBody>
          <a:bodyPr lIns="91440" tIns="45720" rIns="91440" bIns="45720" anchor="t"/>
          <a:lstStyle/>
          <a:p>
            <a:r>
              <a:rPr lang="en-US" b="1">
                <a:solidFill>
                  <a:srgbClr val="0D6CB9"/>
                </a:solidFill>
                <a:ea typeface="+mn-lt"/>
                <a:cs typeface="+mn-lt"/>
              </a:rPr>
              <a:t>Unique ID</a:t>
            </a:r>
            <a:endParaRPr lang="en-US" sz="1600">
              <a:solidFill>
                <a:srgbClr val="0D6CB9"/>
              </a:solidFill>
              <a:ea typeface="+mn-lt"/>
              <a:cs typeface="+mn-lt"/>
            </a:endParaRPr>
          </a:p>
          <a:p>
            <a:pPr lvl="1"/>
            <a:r>
              <a:rPr lang="en-US" sz="2000">
                <a:cs typeface="Calibri"/>
              </a:rPr>
              <a:t>2021-2022</a:t>
            </a:r>
          </a:p>
          <a:p>
            <a:pPr lvl="2"/>
            <a:r>
              <a:rPr lang="en-US" sz="1600">
                <a:cs typeface="Calibri"/>
              </a:rPr>
              <a:t>Current Known Issue </a:t>
            </a:r>
          </a:p>
          <a:p>
            <a:pPr lvl="1"/>
            <a:r>
              <a:rPr lang="en-US" sz="2000">
                <a:ea typeface="+mn-lt"/>
                <a:cs typeface="+mn-lt"/>
              </a:rPr>
              <a:t>2022-2023 Changes</a:t>
            </a:r>
          </a:p>
          <a:p>
            <a:pPr lvl="2"/>
            <a:r>
              <a:rPr lang="en-US" sz="1600">
                <a:ea typeface="+mn-lt"/>
                <a:cs typeface="+mn-lt"/>
              </a:rPr>
              <a:t>Reminders</a:t>
            </a:r>
            <a:endParaRPr lang="en-US" sz="1600">
              <a:cs typeface="Calibri" panose="020F0502020204030204"/>
            </a:endParaRPr>
          </a:p>
          <a:p>
            <a:pPr lvl="2"/>
            <a:r>
              <a:rPr lang="en-US" sz="1600">
                <a:ea typeface="+mn-lt"/>
                <a:cs typeface="+mn-lt"/>
              </a:rPr>
              <a:t>Application Updates</a:t>
            </a:r>
            <a:endParaRPr lang="en-US">
              <a:ea typeface="+mn-lt"/>
              <a:cs typeface="+mn-lt"/>
            </a:endParaRPr>
          </a:p>
          <a:p>
            <a:pPr lvl="1"/>
            <a:r>
              <a:rPr lang="en-US" sz="2000">
                <a:ea typeface="+mn-lt"/>
                <a:cs typeface="+mn-lt"/>
              </a:rPr>
              <a:t>Technical Resources</a:t>
            </a:r>
          </a:p>
          <a:p>
            <a:pPr lvl="1"/>
            <a:r>
              <a:rPr lang="en-US" sz="2000">
                <a:ea typeface="+mn-lt"/>
                <a:cs typeface="+mn-lt"/>
              </a:rPr>
              <a:t>Questions</a:t>
            </a:r>
            <a:endParaRPr lang="en-US" sz="2000">
              <a:cs typeface="Calibri"/>
            </a:endParaRPr>
          </a:p>
          <a:p>
            <a:endParaRPr lang="en-US">
              <a:cs typeface="Calibri"/>
            </a:endParaRPr>
          </a:p>
        </p:txBody>
      </p:sp>
    </p:spTree>
    <p:extLst>
      <p:ext uri="{BB962C8B-B14F-4D97-AF65-F5344CB8AC3E}">
        <p14:creationId xmlns:p14="http://schemas.microsoft.com/office/powerpoint/2010/main" val="2590915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normAutofit/>
          </a:bodyPr>
          <a:lstStyle/>
          <a:p>
            <a:r>
              <a:rPr lang="en-US">
                <a:cs typeface="Calibri"/>
              </a:rPr>
              <a:t>2021-2022: CURRENT KNOWN ISSUE </a:t>
            </a:r>
            <a:r>
              <a:rPr lang="en-US" b="0">
                <a:cs typeface="Calibri"/>
              </a:rPr>
              <a:t>(RESOLVED)</a:t>
            </a:r>
            <a:endParaRPr lang="en-US" b="0"/>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253331"/>
            <a:ext cx="8938107" cy="4351338"/>
          </a:xfrm>
        </p:spPr>
        <p:txBody>
          <a:bodyPr lIns="91440" tIns="45720" rIns="91440" bIns="45720" anchor="t"/>
          <a:lstStyle/>
          <a:p>
            <a:pPr marL="0" indent="0" fontAlgn="base">
              <a:buNone/>
            </a:pPr>
            <a:r>
              <a:rPr lang="en-US" sz="2400">
                <a:solidFill>
                  <a:srgbClr val="595959"/>
                </a:solidFill>
                <a:latin typeface="Calibri"/>
                <a:cs typeface="Calibri"/>
              </a:rPr>
              <a:t>The issue with the Texas Workforce Commission taking Master Record ownership of students belonging to another LEA  was </a:t>
            </a:r>
            <a:r>
              <a:rPr lang="en-US" sz="2400" b="1">
                <a:solidFill>
                  <a:srgbClr val="595959"/>
                </a:solidFill>
                <a:latin typeface="Calibri"/>
                <a:cs typeface="Calibri"/>
              </a:rPr>
              <a:t>resolved at the end of May 2022</a:t>
            </a:r>
            <a:r>
              <a:rPr lang="en-US" sz="2400">
                <a:solidFill>
                  <a:srgbClr val="595959"/>
                </a:solidFill>
                <a:latin typeface="Calibri"/>
                <a:cs typeface="Calibri"/>
              </a:rPr>
              <a:t>.  The Texas Workforce Commission was using the incorrect Source System value when resolving their near matches. </a:t>
            </a:r>
            <a:endParaRPr lang="en-US"/>
          </a:p>
          <a:p>
            <a:pPr fontAlgn="base"/>
            <a:endParaRPr lang="en-US" sz="2400" b="0" i="0">
              <a:solidFill>
                <a:srgbClr val="595959"/>
              </a:solidFill>
              <a:effectLst/>
              <a:latin typeface="Calibri" panose="020F0502020204030204" pitchFamily="34" charset="0"/>
            </a:endParaRPr>
          </a:p>
          <a:p>
            <a:pPr marL="0" indent="0" fontAlgn="base">
              <a:buNone/>
            </a:pPr>
            <a:r>
              <a:rPr lang="en-US" sz="2400">
                <a:solidFill>
                  <a:srgbClr val="595959"/>
                </a:solidFill>
                <a:latin typeface="Calibri"/>
                <a:cs typeface="Calibri"/>
              </a:rPr>
              <a:t>If an LEA encounters this issue again, please have them submit a TIMS support ticket for assistance.</a:t>
            </a:r>
            <a:endParaRPr lang="fr-FR" sz="2400" b="0" i="0">
              <a:solidFill>
                <a:srgbClr val="595959"/>
              </a:solidFill>
              <a:effectLst/>
              <a:latin typeface="Calibri"/>
              <a:cs typeface="Calibri"/>
            </a:endParaRPr>
          </a:p>
        </p:txBody>
      </p:sp>
    </p:spTree>
    <p:extLst>
      <p:ext uri="{BB962C8B-B14F-4D97-AF65-F5344CB8AC3E}">
        <p14:creationId xmlns:p14="http://schemas.microsoft.com/office/powerpoint/2010/main" val="925320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6D7D8-C88A-4EF9-BA6D-69C1C75BD0EF}"/>
              </a:ext>
            </a:extLst>
          </p:cNvPr>
          <p:cNvSpPr>
            <a:spLocks noGrp="1"/>
          </p:cNvSpPr>
          <p:nvPr>
            <p:ph type="ctrTitle"/>
          </p:nvPr>
        </p:nvSpPr>
        <p:spPr>
          <a:xfrm>
            <a:off x="2030819" y="5292648"/>
            <a:ext cx="5507665" cy="972941"/>
          </a:xfrm>
        </p:spPr>
        <p:txBody>
          <a:bodyPr/>
          <a:lstStyle/>
          <a:p>
            <a:r>
              <a:rPr lang="en-US">
                <a:cs typeface="Calibri"/>
              </a:rPr>
              <a:t>2022-2023</a:t>
            </a:r>
            <a:endParaRPr lang="en-US"/>
          </a:p>
        </p:txBody>
      </p:sp>
    </p:spTree>
    <p:extLst>
      <p:ext uri="{BB962C8B-B14F-4D97-AF65-F5344CB8AC3E}">
        <p14:creationId xmlns:p14="http://schemas.microsoft.com/office/powerpoint/2010/main" val="34063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normAutofit/>
          </a:bodyPr>
          <a:lstStyle/>
          <a:p>
            <a:r>
              <a:rPr lang="en-US">
                <a:cs typeface="Calibri"/>
              </a:rPr>
              <a:t>2022-2023: REMINDERS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253331"/>
            <a:ext cx="8628455" cy="4351338"/>
          </a:xfrm>
        </p:spPr>
        <p:txBody>
          <a:bodyPr/>
          <a:lstStyle/>
          <a:p>
            <a:pPr fontAlgn="base"/>
            <a:r>
              <a:rPr lang="en-US" sz="2400">
                <a:solidFill>
                  <a:srgbClr val="595959"/>
                </a:solidFill>
                <a:latin typeface="Calibri" panose="020F0502020204030204" pitchFamily="34" charset="0"/>
              </a:rPr>
              <a:t>The start date for enrollment events for the 2022-2023 school year was </a:t>
            </a:r>
            <a:r>
              <a:rPr lang="en-US" sz="2400" b="1">
                <a:solidFill>
                  <a:srgbClr val="595959"/>
                </a:solidFill>
                <a:latin typeface="Calibri" panose="020F0502020204030204" pitchFamily="34" charset="0"/>
              </a:rPr>
              <a:t>August 1, 2022</a:t>
            </a:r>
            <a:r>
              <a:rPr lang="en-US" sz="2400">
                <a:solidFill>
                  <a:srgbClr val="595959"/>
                </a:solidFill>
                <a:latin typeface="Calibri" panose="020F0502020204030204" pitchFamily="34" charset="0"/>
              </a:rPr>
              <a:t>. </a:t>
            </a:r>
          </a:p>
          <a:p>
            <a:pPr fontAlgn="base"/>
            <a:r>
              <a:rPr lang="en-US" sz="2400">
                <a:solidFill>
                  <a:srgbClr val="595959"/>
                </a:solidFill>
                <a:latin typeface="Calibri" panose="020F0502020204030204" pitchFamily="34" charset="0"/>
              </a:rPr>
              <a:t>The system will be configured to allow up to </a:t>
            </a:r>
            <a:r>
              <a:rPr lang="en-US" sz="2400" b="1">
                <a:solidFill>
                  <a:srgbClr val="595959"/>
                </a:solidFill>
                <a:latin typeface="Calibri" panose="020F0502020204030204" pitchFamily="34" charset="0"/>
              </a:rPr>
              <a:t>300,000 records </a:t>
            </a:r>
            <a:r>
              <a:rPr lang="en-US" sz="2400">
                <a:solidFill>
                  <a:srgbClr val="595959"/>
                </a:solidFill>
                <a:latin typeface="Calibri" panose="020F0502020204030204" pitchFamily="34" charset="0"/>
              </a:rPr>
              <a:t>per enrollment event batch file. </a:t>
            </a:r>
          </a:p>
          <a:p>
            <a:pPr fontAlgn="base"/>
            <a:r>
              <a:rPr lang="en-US" sz="2400" b="0" i="0">
                <a:solidFill>
                  <a:srgbClr val="595959"/>
                </a:solidFill>
                <a:effectLst/>
                <a:latin typeface="Calibri" panose="020F0502020204030204" pitchFamily="34" charset="0"/>
              </a:rPr>
              <a:t>After LEAs have processed the</a:t>
            </a:r>
            <a:r>
              <a:rPr lang="en-US" sz="2400">
                <a:solidFill>
                  <a:srgbClr val="595959"/>
                </a:solidFill>
                <a:latin typeface="Calibri" panose="020F0502020204030204" pitchFamily="34" charset="0"/>
              </a:rPr>
              <a:t>ir cumulative enrollment event batch files, they should only submit their weekly changes.</a:t>
            </a:r>
            <a:endParaRPr lang="en-US" sz="2400" b="0" i="0">
              <a:solidFill>
                <a:srgbClr val="595959"/>
              </a:solidFill>
              <a:effectLst/>
              <a:latin typeface="Calibri" panose="020F0502020204030204" pitchFamily="34" charset="0"/>
            </a:endParaRPr>
          </a:p>
          <a:p>
            <a:pPr fontAlgn="base"/>
            <a:r>
              <a:rPr lang="en-US" sz="2400">
                <a:solidFill>
                  <a:srgbClr val="595959"/>
                </a:solidFill>
                <a:latin typeface="Calibri" panose="020F0502020204030204" pitchFamily="34" charset="0"/>
              </a:rPr>
              <a:t>ESCs should utilize the TSDS UID Enrollment Submission Summary Report </a:t>
            </a:r>
            <a:r>
              <a:rPr lang="en-US" sz="2400" b="1">
                <a:solidFill>
                  <a:srgbClr val="595959"/>
                </a:solidFill>
                <a:latin typeface="Calibri" panose="020F0502020204030204" pitchFamily="34" charset="0"/>
              </a:rPr>
              <a:t>(UID-000-006)</a:t>
            </a:r>
            <a:r>
              <a:rPr lang="en-US" sz="2400">
                <a:solidFill>
                  <a:srgbClr val="595959"/>
                </a:solidFill>
                <a:latin typeface="Calibri" panose="020F0502020204030204" pitchFamily="34" charset="0"/>
              </a:rPr>
              <a:t> located in the Global Reports Viewer to monitor the weekly submission of an LEA’s enrollment data loads.</a:t>
            </a:r>
          </a:p>
          <a:p>
            <a:pPr fontAlgn="base"/>
            <a:endParaRPr lang="en-US" sz="2000">
              <a:solidFill>
                <a:srgbClr val="595959"/>
              </a:solidFill>
              <a:latin typeface="Calibri" panose="020F0502020204030204" pitchFamily="34" charset="0"/>
            </a:endParaRPr>
          </a:p>
          <a:p>
            <a:pPr marL="0" indent="0" fontAlgn="base">
              <a:buNone/>
            </a:pPr>
            <a:endParaRPr lang="en-US" sz="2000" b="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272853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normAutofit/>
          </a:bodyPr>
          <a:lstStyle/>
          <a:p>
            <a:r>
              <a:rPr lang="en-US">
                <a:cs typeface="Calibri"/>
              </a:rPr>
              <a:t>2022-2023: REMINDERS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253331"/>
            <a:ext cx="9292069" cy="5155936"/>
          </a:xfrm>
        </p:spPr>
        <p:txBody>
          <a:bodyPr lIns="91440" tIns="45720" rIns="91440" bIns="45720" anchor="t"/>
          <a:lstStyle/>
          <a:p>
            <a:pPr marL="0" indent="0" fontAlgn="base">
              <a:buNone/>
            </a:pPr>
            <a:r>
              <a:rPr lang="en-US" sz="2400" dirty="0">
                <a:solidFill>
                  <a:schemeClr val="tx1"/>
                </a:solidFill>
                <a:cs typeface="Calibri"/>
              </a:rPr>
              <a:t>There were several occurrences this past school year where the year value in the Date of Birth on the Master Record was the same as the current calendar year.  This may result in an incorrect September 1 age and requires TEA outreach to the LEA to  verify and correct as needed. </a:t>
            </a:r>
          </a:p>
          <a:p>
            <a:pPr marL="0" indent="0" fontAlgn="base">
              <a:buNone/>
            </a:pPr>
            <a:endParaRPr lang="en-US" sz="1200" dirty="0">
              <a:solidFill>
                <a:schemeClr val="tx1"/>
              </a:solidFill>
            </a:endParaRPr>
          </a:p>
          <a:p>
            <a:pPr marL="0" indent="0" fontAlgn="base">
              <a:buNone/>
            </a:pPr>
            <a:r>
              <a:rPr lang="en-US" sz="2400" b="0" i="0" u="none" strike="noStrike" dirty="0">
                <a:solidFill>
                  <a:schemeClr val="tx1"/>
                </a:solidFill>
                <a:effectLst/>
              </a:rPr>
              <a:t>TEA is working with their vendor to update the application and </a:t>
            </a:r>
            <a:r>
              <a:rPr lang="en-US" sz="2400" dirty="0">
                <a:solidFill>
                  <a:schemeClr val="tx1"/>
                </a:solidFill>
              </a:rPr>
              <a:t>provide</a:t>
            </a:r>
            <a:r>
              <a:rPr lang="en-US" sz="2400" b="0" i="0" u="none" strike="noStrike" dirty="0">
                <a:solidFill>
                  <a:schemeClr val="tx1"/>
                </a:solidFill>
                <a:effectLst/>
              </a:rPr>
              <a:t> a warning message if the year in the Date of Birth matches the current </a:t>
            </a:r>
            <a:r>
              <a:rPr lang="en-US" sz="2400" dirty="0">
                <a:solidFill>
                  <a:schemeClr val="tx1"/>
                </a:solidFill>
              </a:rPr>
              <a:t>calendar</a:t>
            </a:r>
            <a:r>
              <a:rPr lang="en-US" sz="2400" b="0" i="0" u="none" strike="noStrike" dirty="0">
                <a:solidFill>
                  <a:schemeClr val="tx1"/>
                </a:solidFill>
                <a:effectLst/>
              </a:rPr>
              <a:t> year.  The birthyear will be accepted if verified by the user.</a:t>
            </a:r>
            <a:r>
              <a:rPr lang="en-US" sz="2400" b="0" i="0" dirty="0">
                <a:solidFill>
                  <a:schemeClr val="tx1"/>
                </a:solidFill>
                <a:effectLst/>
              </a:rPr>
              <a:t>​</a:t>
            </a:r>
          </a:p>
          <a:p>
            <a:pPr marL="0" indent="0" fontAlgn="base">
              <a:buNone/>
            </a:pPr>
            <a:endParaRPr lang="en-US" sz="1200" dirty="0">
              <a:solidFill>
                <a:schemeClr val="tx1"/>
              </a:solidFill>
            </a:endParaRPr>
          </a:p>
          <a:p>
            <a:pPr marL="0" indent="0" fontAlgn="base">
              <a:buNone/>
            </a:pPr>
            <a:r>
              <a:rPr lang="en-US" sz="2400" dirty="0">
                <a:solidFill>
                  <a:schemeClr val="tx1"/>
                </a:solidFill>
              </a:rPr>
              <a:t>Refer to TSDS </a:t>
            </a:r>
            <a:r>
              <a:rPr lang="en-US" sz="2400" dirty="0" err="1">
                <a:solidFill>
                  <a:schemeClr val="tx1"/>
                </a:solidFill>
              </a:rPr>
              <a:t>PEIMS</a:t>
            </a:r>
            <a:r>
              <a:rPr lang="en-US" sz="2400" dirty="0">
                <a:solidFill>
                  <a:schemeClr val="tx1"/>
                </a:solidFill>
              </a:rPr>
              <a:t> report </a:t>
            </a:r>
            <a:r>
              <a:rPr lang="en-US" sz="2400" dirty="0" err="1">
                <a:solidFill>
                  <a:schemeClr val="tx1"/>
                </a:solidFill>
              </a:rPr>
              <a:t>PDM1</a:t>
            </a:r>
            <a:r>
              <a:rPr lang="en-US" sz="2400" dirty="0">
                <a:solidFill>
                  <a:schemeClr val="tx1"/>
                </a:solidFill>
              </a:rPr>
              <a:t>-600-002 Statement of Unique ID Student Discrepancies to verify date of birth. </a:t>
            </a:r>
          </a:p>
          <a:p>
            <a:pPr marL="0" indent="0" fontAlgn="base">
              <a:buNone/>
            </a:pPr>
            <a:endParaRPr lang="en-US" sz="1200" dirty="0">
              <a:solidFill>
                <a:schemeClr val="tx1"/>
              </a:solidFill>
            </a:endParaRPr>
          </a:p>
          <a:p>
            <a:pPr marL="0" indent="0" fontAlgn="base">
              <a:buNone/>
            </a:pPr>
            <a:r>
              <a:rPr lang="en-US" sz="2400" dirty="0">
                <a:solidFill>
                  <a:schemeClr val="tx1"/>
                </a:solidFill>
                <a:ea typeface="+mn-lt"/>
                <a:cs typeface="+mn-lt"/>
              </a:rPr>
              <a:t>Utilize the </a:t>
            </a:r>
            <a:r>
              <a:rPr lang="en-US" sz="2400" dirty="0" err="1">
                <a:solidFill>
                  <a:schemeClr val="tx1"/>
                </a:solidFill>
                <a:ea typeface="+mn-lt"/>
                <a:cs typeface="+mn-lt"/>
              </a:rPr>
              <a:t>PEIMS</a:t>
            </a:r>
            <a:r>
              <a:rPr lang="en-US" sz="2400" dirty="0">
                <a:solidFill>
                  <a:schemeClr val="tx1"/>
                </a:solidFill>
                <a:ea typeface="+mn-lt"/>
                <a:cs typeface="+mn-lt"/>
              </a:rPr>
              <a:t> UID Discrepancy Reports to identify any demographic data in the Unique ID application that does not match your </a:t>
            </a:r>
            <a:r>
              <a:rPr lang="en-US" sz="2400" dirty="0" err="1">
                <a:solidFill>
                  <a:schemeClr val="tx1"/>
                </a:solidFill>
                <a:ea typeface="+mn-lt"/>
                <a:cs typeface="+mn-lt"/>
              </a:rPr>
              <a:t>PEIMS</a:t>
            </a:r>
            <a:r>
              <a:rPr lang="en-US" sz="2400" dirty="0">
                <a:solidFill>
                  <a:schemeClr val="tx1"/>
                </a:solidFill>
                <a:ea typeface="+mn-lt"/>
                <a:cs typeface="+mn-lt"/>
              </a:rPr>
              <a:t> data.</a:t>
            </a:r>
            <a:endParaRPr lang="en-US" sz="2400" dirty="0">
              <a:solidFill>
                <a:schemeClr val="tx1"/>
              </a:solidFill>
            </a:endParaRPr>
          </a:p>
        </p:txBody>
      </p:sp>
    </p:spTree>
    <p:extLst>
      <p:ext uri="{BB962C8B-B14F-4D97-AF65-F5344CB8AC3E}">
        <p14:creationId xmlns:p14="http://schemas.microsoft.com/office/powerpoint/2010/main" val="1889877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normAutofit/>
          </a:bodyPr>
          <a:lstStyle/>
          <a:p>
            <a:r>
              <a:rPr lang="en-US">
                <a:cs typeface="Calibri"/>
              </a:rPr>
              <a:t>2022-2023: APPLICATION UPDATES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253331"/>
            <a:ext cx="8628455" cy="4351338"/>
          </a:xfrm>
        </p:spPr>
        <p:txBody>
          <a:bodyPr/>
          <a:lstStyle/>
          <a:p>
            <a:pPr marL="0" indent="0" fontAlgn="base">
              <a:buNone/>
            </a:pPr>
            <a:r>
              <a:rPr lang="en-US" sz="2400">
                <a:solidFill>
                  <a:srgbClr val="595959"/>
                </a:solidFill>
                <a:latin typeface="Calibri" panose="020F0502020204030204" pitchFamily="34" charset="0"/>
              </a:rPr>
              <a:t>There are currently </a:t>
            </a:r>
            <a:r>
              <a:rPr lang="en-US" sz="2400" b="1">
                <a:solidFill>
                  <a:srgbClr val="595959"/>
                </a:solidFill>
                <a:latin typeface="Calibri" panose="020F0502020204030204" pitchFamily="34" charset="0"/>
              </a:rPr>
              <a:t>no scheduled updates </a:t>
            </a:r>
            <a:r>
              <a:rPr lang="en-US" sz="2400">
                <a:solidFill>
                  <a:srgbClr val="595959"/>
                </a:solidFill>
                <a:latin typeface="Calibri" panose="020F0502020204030204" pitchFamily="34" charset="0"/>
              </a:rPr>
              <a:t>to the current version of the </a:t>
            </a:r>
            <a:r>
              <a:rPr lang="en-US" sz="2400" b="1">
                <a:solidFill>
                  <a:srgbClr val="595959"/>
                </a:solidFill>
                <a:latin typeface="Calibri" panose="020F0502020204030204" pitchFamily="34" charset="0"/>
              </a:rPr>
              <a:t>Unique ID system </a:t>
            </a:r>
            <a:r>
              <a:rPr lang="en-US" sz="2400">
                <a:solidFill>
                  <a:srgbClr val="595959"/>
                </a:solidFill>
                <a:latin typeface="Calibri" panose="020F0502020204030204" pitchFamily="34" charset="0"/>
              </a:rPr>
              <a:t>for the 2022-2023 school year.</a:t>
            </a:r>
          </a:p>
          <a:p>
            <a:pPr marL="0" indent="0" fontAlgn="base">
              <a:buNone/>
            </a:pPr>
            <a:endParaRPr lang="en-US" sz="2400" b="1">
              <a:solidFill>
                <a:srgbClr val="595959"/>
              </a:solidFill>
              <a:latin typeface="Calibri" panose="020F0502020204030204" pitchFamily="34" charset="0"/>
            </a:endParaRPr>
          </a:p>
          <a:p>
            <a:pPr marL="0" indent="0" fontAlgn="base">
              <a:buNone/>
            </a:pPr>
            <a:r>
              <a:rPr lang="en-US" sz="2400">
                <a:solidFill>
                  <a:srgbClr val="595959"/>
                </a:solidFill>
                <a:latin typeface="Calibri" panose="020F0502020204030204" pitchFamily="34" charset="0"/>
              </a:rPr>
              <a:t>TEA is working with their vendor on a major release of the Unique ID system. This version is tentatively expected to be deployed at the start of the 2023-2024 school year. TEA will communicate more information on this next version as it becomes available.</a:t>
            </a:r>
          </a:p>
          <a:p>
            <a:pPr marL="0" indent="0" fontAlgn="base">
              <a:buNone/>
            </a:pPr>
            <a:endParaRPr lang="en-US" sz="2400">
              <a:solidFill>
                <a:srgbClr val="595959"/>
              </a:solidFill>
              <a:latin typeface="Calibri" panose="020F0502020204030204" pitchFamily="34" charset="0"/>
            </a:endParaRPr>
          </a:p>
          <a:p>
            <a:pPr marL="0" indent="0" fontAlgn="base">
              <a:buNone/>
            </a:pPr>
            <a:endParaRPr lang="en-US" sz="2400">
              <a:solidFill>
                <a:srgbClr val="595959"/>
              </a:solidFill>
              <a:latin typeface="Calibri" panose="020F0502020204030204" pitchFamily="34" charset="0"/>
            </a:endParaRPr>
          </a:p>
          <a:p>
            <a:pPr marL="0" indent="0" fontAlgn="base">
              <a:buNone/>
            </a:pPr>
            <a:endParaRPr lang="en-US"/>
          </a:p>
        </p:txBody>
      </p:sp>
    </p:spTree>
    <p:extLst>
      <p:ext uri="{BB962C8B-B14F-4D97-AF65-F5344CB8AC3E}">
        <p14:creationId xmlns:p14="http://schemas.microsoft.com/office/powerpoint/2010/main" val="2775629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a:cs typeface="Calibri"/>
              </a:rPr>
              <a:t>TECHNICAL RESOURCES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360553" y="996410"/>
            <a:ext cx="9472058" cy="5494338"/>
          </a:xfrm>
        </p:spPr>
        <p:txBody>
          <a:bodyPr lIns="91440" tIns="45720" rIns="91440" bIns="45720" anchor="t"/>
          <a:lstStyle/>
          <a:p>
            <a:r>
              <a:rPr lang="en-US" b="1">
                <a:ea typeface="+mn-lt"/>
                <a:cs typeface="+mn-lt"/>
              </a:rPr>
              <a:t>Technical Specifications:</a:t>
            </a:r>
            <a:endParaRPr lang="en-US">
              <a:effectLst/>
            </a:endParaRPr>
          </a:p>
          <a:p>
            <a:pPr marL="1028700" lvl="1" indent="-457200">
              <a:lnSpc>
                <a:spcPct val="107000"/>
              </a:lnSpc>
              <a:spcBef>
                <a:spcPts val="0"/>
              </a:spcBef>
              <a:spcAft>
                <a:spcPts val="800"/>
              </a:spcAft>
              <a:tabLst>
                <a:tab pos="1371600" algn="l"/>
              </a:tabLst>
            </a:pPr>
            <a:r>
              <a:rPr lang="en-US" sz="2800" b="1" u="sng">
                <a:solidFill>
                  <a:srgbClr val="0563C1"/>
                </a:solidFill>
                <a:effectLst/>
                <a:latin typeface="Calibri"/>
                <a:ea typeface="Calibri" panose="020F0502020204030204" pitchFamily="34" charset="0"/>
                <a:cs typeface="Times New Roman"/>
                <a:hlinkClick r:id="rId3"/>
              </a:rPr>
              <a:t>TEDS Section 9</a:t>
            </a:r>
            <a:endParaRPr lang="en-US" sz="2800">
              <a:effectLst/>
              <a:latin typeface="Calibri"/>
              <a:ea typeface="Calibri" panose="020F0502020204030204" pitchFamily="34" charset="0"/>
              <a:cs typeface="Times New Roman"/>
            </a:endParaRPr>
          </a:p>
          <a:p>
            <a:pPr marL="1028700" lvl="1" indent="-457200">
              <a:lnSpc>
                <a:spcPct val="107000"/>
              </a:lnSpc>
              <a:spcBef>
                <a:spcPts val="0"/>
              </a:spcBef>
              <a:spcAft>
                <a:spcPts val="800"/>
              </a:spcAft>
              <a:tabLst>
                <a:tab pos="1371600" algn="l"/>
              </a:tabLst>
            </a:pPr>
            <a:r>
              <a:rPr lang="en-US" sz="2800" b="1" u="sng">
                <a:solidFill>
                  <a:srgbClr val="0563C1"/>
                </a:solidFill>
                <a:effectLst/>
                <a:latin typeface="Calibri"/>
                <a:ea typeface="Calibri" panose="020F0502020204030204" pitchFamily="34" charset="0"/>
                <a:cs typeface="Times New Roman"/>
                <a:hlinkClick r:id="rId4"/>
              </a:rPr>
              <a:t>Web Services</a:t>
            </a:r>
            <a:br>
              <a:rPr lang="en-US" sz="2800" b="1" u="sng">
                <a:effectLst/>
                <a:latin typeface="Calibri" panose="020F0502020204030204" pitchFamily="34" charset="0"/>
                <a:ea typeface="Calibri" panose="020F0502020204030204" pitchFamily="34" charset="0"/>
                <a:cs typeface="Times New Roman" panose="02020603050405020304" pitchFamily="18" charset="0"/>
              </a:rPr>
            </a:b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buFont typeface="Wingdings" panose="05000000000000000000" pitchFamily="2" charset="2"/>
              <a:buChar char=""/>
              <a:tabLst>
                <a:tab pos="1371600" algn="l"/>
              </a:tabLst>
            </a:pPr>
            <a:r>
              <a:rPr lang="en-US" b="1">
                <a:effectLst/>
                <a:latin typeface="Calibri (Body)"/>
                <a:ea typeface="Calibri" panose="020F0502020204030204" pitchFamily="34" charset="0"/>
                <a:cs typeface="Calibri"/>
              </a:rPr>
              <a:t>Technical Support:</a:t>
            </a:r>
            <a:endParaRPr lang="en-US">
              <a:effectLst/>
              <a:latin typeface="Calibri (Body)"/>
              <a:ea typeface="Calibri" panose="020F0502020204030204" pitchFamily="34" charset="0"/>
              <a:cs typeface="Calibri"/>
            </a:endParaRPr>
          </a:p>
          <a:p>
            <a:pPr marL="1028700" lvl="1" indent="-457200">
              <a:lnSpc>
                <a:spcPct val="107000"/>
              </a:lnSpc>
              <a:spcBef>
                <a:spcPts val="0"/>
              </a:spcBef>
              <a:spcAft>
                <a:spcPts val="800"/>
              </a:spcAft>
              <a:tabLst>
                <a:tab pos="1371600" algn="l"/>
              </a:tabLst>
            </a:pPr>
            <a:r>
              <a:rPr lang="en-US" sz="2800" b="1" u="sng">
                <a:solidFill>
                  <a:srgbClr val="0563C1"/>
                </a:solidFill>
                <a:effectLst/>
                <a:latin typeface="Calibri"/>
                <a:ea typeface="Calibri" panose="020F0502020204030204" pitchFamily="34" charset="0"/>
                <a:cs typeface="Times New Roman"/>
                <a:hlinkClick r:id="rId5"/>
              </a:rPr>
              <a:t>TSDSCustomerSupport@tea.texas.gov</a:t>
            </a:r>
            <a:r>
              <a:rPr lang="en-US" sz="2800" b="1">
                <a:effectLst/>
                <a:latin typeface="Calibri"/>
                <a:ea typeface="Calibri" panose="020F0502020204030204" pitchFamily="34" charset="0"/>
                <a:cs typeface="Times New Roman"/>
                <a:hlinkClick r:id="rId5"/>
              </a:rPr>
              <a:t> </a:t>
            </a:r>
            <a:endParaRPr lang="en-US" sz="2800">
              <a:effectLst/>
              <a:latin typeface="Calibri"/>
              <a:ea typeface="Calibri" panose="020F0502020204030204" pitchFamily="34" charset="0"/>
              <a:cs typeface="Times New Roman"/>
            </a:endParaRPr>
          </a:p>
          <a:p>
            <a:pPr marL="228600" marR="0" lvl="2">
              <a:spcBef>
                <a:spcPts val="1000"/>
              </a:spcBef>
              <a:spcAft>
                <a:spcPts val="800"/>
              </a:spcAft>
              <a:buFont typeface="Wingdings" panose="05000000000000000000" pitchFamily="2" charset="2"/>
              <a:buChar char="§"/>
              <a:tabLst>
                <a:tab pos="1371600" algn="l"/>
              </a:tabLst>
            </a:pPr>
            <a:r>
              <a:rPr lang="en-US" sz="2800" b="1">
                <a:ea typeface="+mn-lt"/>
                <a:cs typeface="+mn-lt"/>
              </a:rPr>
              <a:t>Knowledge Base Articles:</a:t>
            </a:r>
          </a:p>
          <a:p>
            <a:pPr marL="1028700" lvl="1" indent="-457200">
              <a:lnSpc>
                <a:spcPct val="107000"/>
              </a:lnSpc>
              <a:spcBef>
                <a:spcPts val="0"/>
              </a:spcBef>
              <a:spcAft>
                <a:spcPts val="800"/>
              </a:spcAft>
              <a:tabLst>
                <a:tab pos="1371600" algn="l"/>
              </a:tabLst>
            </a:pPr>
            <a:r>
              <a:rPr lang="en-US" sz="2800" u="sng">
                <a:solidFill>
                  <a:srgbClr val="0563C1"/>
                </a:solidFill>
                <a:effectLst/>
                <a:latin typeface="Calibri"/>
                <a:ea typeface="Calibri" panose="020F0502020204030204" pitchFamily="34" charset="0"/>
                <a:cs typeface="Times New Roman"/>
                <a:hlinkClick r:id="rId6"/>
              </a:rPr>
              <a:t>TSDSKB-531</a:t>
            </a:r>
            <a:r>
              <a:rPr lang="en-US" sz="2800">
                <a:effectLst/>
                <a:latin typeface="Calibri"/>
                <a:ea typeface="Calibri" panose="020F0502020204030204" pitchFamily="34" charset="0"/>
                <a:cs typeface="Times New Roman"/>
              </a:rPr>
              <a:t> Data Loading Guidance for Batch Format 3.0</a:t>
            </a:r>
          </a:p>
          <a:p>
            <a:pPr marL="1028700" lvl="1" indent="-457200">
              <a:lnSpc>
                <a:spcPct val="107000"/>
              </a:lnSpc>
              <a:spcBef>
                <a:spcPts val="0"/>
              </a:spcBef>
              <a:spcAft>
                <a:spcPts val="800"/>
              </a:spcAft>
              <a:tabLst>
                <a:tab pos="1371600" algn="l"/>
              </a:tabLst>
            </a:pPr>
            <a:r>
              <a:rPr lang="en-US" sz="2800" u="sng">
                <a:solidFill>
                  <a:srgbClr val="0563C1"/>
                </a:solidFill>
                <a:effectLst/>
                <a:latin typeface="Calibri"/>
                <a:ea typeface="Calibri" panose="020F0502020204030204" pitchFamily="34" charset="0"/>
                <a:cs typeface="Times New Roman"/>
                <a:hlinkClick r:id="rId7"/>
              </a:rPr>
              <a:t>TSDSKB-538</a:t>
            </a:r>
            <a:r>
              <a:rPr lang="en-US" sz="2800">
                <a:effectLst/>
                <a:latin typeface="Calibri"/>
                <a:ea typeface="Calibri" panose="020F0502020204030204" pitchFamily="34" charset="0"/>
                <a:cs typeface="Times New Roman"/>
              </a:rPr>
              <a:t> Enrollment Events – FAQ</a:t>
            </a:r>
          </a:p>
          <a:p>
            <a:pPr marL="1028700" lvl="1" indent="-457200">
              <a:lnSpc>
                <a:spcPct val="107000"/>
              </a:lnSpc>
              <a:spcBef>
                <a:spcPts val="0"/>
              </a:spcBef>
              <a:spcAft>
                <a:spcPts val="800"/>
              </a:spcAft>
              <a:tabLst>
                <a:tab pos="1371600" algn="l"/>
              </a:tabLst>
            </a:pP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a:ea typeface="+mn-lt"/>
              <a:cs typeface="+mn-lt"/>
            </a:endParaRPr>
          </a:p>
          <a:p>
            <a:pPr marL="0" indent="0">
              <a:buNone/>
            </a:pPr>
            <a:endParaRPr lang="en-US" b="1">
              <a:cs typeface="Calibri"/>
            </a:endParaRPr>
          </a:p>
        </p:txBody>
      </p:sp>
    </p:spTree>
    <p:extLst>
      <p:ext uri="{BB962C8B-B14F-4D97-AF65-F5344CB8AC3E}">
        <p14:creationId xmlns:p14="http://schemas.microsoft.com/office/powerpoint/2010/main" val="149976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E0E511-8808-46F4-8573-BB38D117974C}"/>
              </a:ext>
            </a:extLst>
          </p:cNvPr>
          <p:cNvSpPr>
            <a:spLocks noGrp="1"/>
          </p:cNvSpPr>
          <p:nvPr>
            <p:ph type="ctrTitle"/>
          </p:nvPr>
        </p:nvSpPr>
        <p:spPr>
          <a:xfrm>
            <a:off x="341698" y="591506"/>
            <a:ext cx="2870789" cy="2351382"/>
          </a:xfrm>
        </p:spPr>
        <p:txBody>
          <a:bodyPr vert="horz" lIns="91440" tIns="45720" rIns="91440" bIns="45720" rtlCol="0" anchor="ctr">
            <a:noAutofit/>
          </a:bodyPr>
          <a:lstStyle/>
          <a:p>
            <a:r>
              <a:rPr lang="en-US">
                <a:cs typeface="Calibri"/>
              </a:rPr>
              <a:t>Questions</a:t>
            </a:r>
          </a:p>
        </p:txBody>
      </p:sp>
    </p:spTree>
    <p:extLst>
      <p:ext uri="{BB962C8B-B14F-4D97-AF65-F5344CB8AC3E}">
        <p14:creationId xmlns:p14="http://schemas.microsoft.com/office/powerpoint/2010/main" val="2972553045"/>
      </p:ext>
    </p:extLst>
  </p:cSld>
  <p:clrMapOvr>
    <a:masterClrMapping/>
  </p:clrMapOvr>
</p:sld>
</file>

<file path=ppt/theme/theme1.xml><?xml version="1.0" encoding="utf-8"?>
<a:theme xmlns:a="http://schemas.openxmlformats.org/drawingml/2006/main" name="2_Office Theme">
  <a:themeElements>
    <a:clrScheme name="TEA New">
      <a:dk1>
        <a:sysClr val="windowText" lastClr="000000"/>
      </a:dk1>
      <a:lt1>
        <a:sysClr val="window" lastClr="FFFFFF"/>
      </a:lt1>
      <a:dk2>
        <a:srgbClr val="005786"/>
      </a:dk2>
      <a:lt2>
        <a:srgbClr val="D8D8D8"/>
      </a:lt2>
      <a:accent1>
        <a:srgbClr val="0D6CB9"/>
      </a:accent1>
      <a:accent2>
        <a:srgbClr val="F16038"/>
      </a:accent2>
      <a:accent3>
        <a:srgbClr val="DA3E26"/>
      </a:accent3>
      <a:accent4>
        <a:srgbClr val="70417F"/>
      </a:accent4>
      <a:accent5>
        <a:srgbClr val="363534"/>
      </a:accent5>
      <a:accent6>
        <a:srgbClr val="00486E"/>
      </a:accent6>
      <a:hlink>
        <a:srgbClr val="1682C5"/>
      </a:hlink>
      <a:folHlink>
        <a:srgbClr val="F0603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_Light_final" id="{712AB9BE-00F5-7D4D-8B53-79204D405D6C}" vid="{9E252461-6384-0041-871F-3A45EC6C61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BE4C68E97640479F3D791B3E26A918" ma:contentTypeVersion="9" ma:contentTypeDescription="Create a new document." ma:contentTypeScope="" ma:versionID="e6b2f02822055de33514714c5681e253">
  <xsd:schema xmlns:xsd="http://www.w3.org/2001/XMLSchema" xmlns:xs="http://www.w3.org/2001/XMLSchema" xmlns:p="http://schemas.microsoft.com/office/2006/metadata/properties" xmlns:ns2="963efe96-9f3c-464d-8c8b-c76864a22ed0" xmlns:ns3="533e3360-6378-4210-ada2-16ccdb17d2cd" targetNamespace="http://schemas.microsoft.com/office/2006/metadata/properties" ma:root="true" ma:fieldsID="c39b5a19f8d5a3b3f970603ec1ec5742" ns2:_="" ns3:_="">
    <xsd:import namespace="963efe96-9f3c-464d-8c8b-c76864a22ed0"/>
    <xsd:import namespace="533e3360-6378-4210-ada2-16ccdb17d2c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3efe96-9f3c-464d-8c8b-c76864a22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3e3360-6378-4210-ada2-16ccdb17d2c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B2B02A-BC5C-4804-ACA5-08A8B8A05B9E}">
  <ds:schemaRefs>
    <ds:schemaRef ds:uri="533e3360-6378-4210-ada2-16ccdb17d2cd"/>
    <ds:schemaRef ds:uri="963efe96-9f3c-464d-8c8b-c76864a22ed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19692CD-7339-4E15-8B85-65EB8EAE7D52}">
  <ds:schemaRefs>
    <ds:schemaRef ds:uri="http://schemas.microsoft.com/office/2006/metadata/properties"/>
    <ds:schemaRef ds:uri="533e3360-6378-4210-ada2-16ccdb17d2cd"/>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963efe96-9f3c-464d-8c8b-c76864a22ed0"/>
    <ds:schemaRef ds:uri="http://www.w3.org/XML/1998/namespace"/>
    <ds:schemaRef ds:uri="http://purl.org/dc/dcmitype/"/>
  </ds:schemaRefs>
</ds:datastoreItem>
</file>

<file path=customXml/itemProps3.xml><?xml version="1.0" encoding="utf-8"?>
<ds:datastoreItem xmlns:ds="http://schemas.openxmlformats.org/officeDocument/2006/customXml" ds:itemID="{D438415F-CA52-4AC6-B74C-FE95CEB90D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TEA_Presentation_Template_Light_option</Template>
  <TotalTime>0</TotalTime>
  <Words>427</Words>
  <Application>Microsoft Office PowerPoint</Application>
  <PresentationFormat>Widescreen</PresentationFormat>
  <Paragraphs>46</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(Body)</vt:lpstr>
      <vt:lpstr>Courier New</vt:lpstr>
      <vt:lpstr>Wingdings</vt:lpstr>
      <vt:lpstr>2_Office Theme</vt:lpstr>
      <vt:lpstr>UNIQUE ID</vt:lpstr>
      <vt:lpstr>AGENDA</vt:lpstr>
      <vt:lpstr>2021-2022: CURRENT KNOWN ISSUE (RESOLVED)</vt:lpstr>
      <vt:lpstr>2022-2023</vt:lpstr>
      <vt:lpstr>2022-2023: REMINDERS</vt:lpstr>
      <vt:lpstr>2022-2023: REMINDERS</vt:lpstr>
      <vt:lpstr>2022-2023: APPLICATION UPDATES</vt:lpstr>
      <vt:lpstr>TECHNICAL 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Summer Training Slides</dc:title>
  <dc:creator>Ulrich, Melanie</dc:creator>
  <cp:lastModifiedBy>Polo, Beth</cp:lastModifiedBy>
  <cp:revision>1</cp:revision>
  <dcterms:created xsi:type="dcterms:W3CDTF">2020-11-05T16:39:19Z</dcterms:created>
  <dcterms:modified xsi:type="dcterms:W3CDTF">2022-07-26T19:52:19Z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0x010100E7BE4C68E97640479F3D791B3E26A918</vt:lpwstr>
  </property>
</Properties>
</file>