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91" r:id="rId5"/>
  </p:sldMasterIdLst>
  <p:notesMasterIdLst>
    <p:notesMasterId r:id="rId58"/>
  </p:notesMasterIdLst>
  <p:sldIdLst>
    <p:sldId id="287" r:id="rId6"/>
    <p:sldId id="1207" r:id="rId7"/>
    <p:sldId id="1394" r:id="rId8"/>
    <p:sldId id="1397" r:id="rId9"/>
    <p:sldId id="1398" r:id="rId10"/>
    <p:sldId id="10825" r:id="rId11"/>
    <p:sldId id="1203" r:id="rId12"/>
    <p:sldId id="1195" r:id="rId13"/>
    <p:sldId id="1194" r:id="rId14"/>
    <p:sldId id="1396" r:id="rId15"/>
    <p:sldId id="10827" r:id="rId16"/>
    <p:sldId id="10828" r:id="rId17"/>
    <p:sldId id="10829" r:id="rId18"/>
    <p:sldId id="10830" r:id="rId19"/>
    <p:sldId id="10832" r:id="rId20"/>
    <p:sldId id="10833" r:id="rId21"/>
    <p:sldId id="10834" r:id="rId22"/>
    <p:sldId id="1387" r:id="rId23"/>
    <p:sldId id="10835" r:id="rId24"/>
    <p:sldId id="10826" r:id="rId25"/>
    <p:sldId id="10837" r:id="rId26"/>
    <p:sldId id="10838" r:id="rId27"/>
    <p:sldId id="1388" r:id="rId28"/>
    <p:sldId id="10839" r:id="rId29"/>
    <p:sldId id="10840" r:id="rId30"/>
    <p:sldId id="10792" r:id="rId31"/>
    <p:sldId id="10796" r:id="rId32"/>
    <p:sldId id="10797" r:id="rId33"/>
    <p:sldId id="10806" r:id="rId34"/>
    <p:sldId id="1390" r:id="rId35"/>
    <p:sldId id="10823" r:id="rId36"/>
    <p:sldId id="10843" r:id="rId37"/>
    <p:sldId id="10842" r:id="rId38"/>
    <p:sldId id="10846" r:id="rId39"/>
    <p:sldId id="10810" r:id="rId40"/>
    <p:sldId id="10836" r:id="rId41"/>
    <p:sldId id="10841" r:id="rId42"/>
    <p:sldId id="10844" r:id="rId43"/>
    <p:sldId id="10812" r:id="rId44"/>
    <p:sldId id="10811" r:id="rId45"/>
    <p:sldId id="10813" r:id="rId46"/>
    <p:sldId id="10814" r:id="rId47"/>
    <p:sldId id="10815" r:id="rId48"/>
    <p:sldId id="10816" r:id="rId49"/>
    <p:sldId id="10847" r:id="rId50"/>
    <p:sldId id="10818" r:id="rId51"/>
    <p:sldId id="10819" r:id="rId52"/>
    <p:sldId id="10824" r:id="rId53"/>
    <p:sldId id="10845" r:id="rId54"/>
    <p:sldId id="10820" r:id="rId55"/>
    <p:sldId id="10821" r:id="rId56"/>
    <p:sldId id="854" r:id="rId5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1191B19-2472-382F-EA3F-CBF579031473}" name="Hanson, Terri" initials="HT" userId="S::Terri.Hanson@tea.texas.gov::a02fd813-d4f3-43fd-83dd-7393041517de" providerId="AD"/>
  <p188:author id="{DC4D774C-9497-7F7F-EF7B-A7BB31449806}" name="Muffoletto, Jamie" initials="MJ" userId="S::Jamie.Muffoletto@tea.texas.gov::daf1e3c6-8137-448a-b141-d23049d419b5" providerId="AD"/>
  <p188:author id="{04816165-A551-92C0-EA48-4DFCE1FE46A9}" name="Simons, Leanne" initials="SL" userId="S::leanne.simons@tea.texas.gov::f0b41770-584b-4844-b5c5-b29dec998724" providerId="AD"/>
  <p188:author id="{00513F6E-B2A7-8FD4-EB4B-5CAF9057E4FC}" name="Muffoletto, Jamie" initials="MJ" userId="S::jamie.muffoletto@tea.texas.gov::daf1e3c6-8137-448a-b141-d23049d419b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3C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144E2ED-126D-4CB4-B6F4-4087971BC1E2}" v="254" dt="2022-03-23T13:45:46.716"/>
    <p1510:client id="{365E64DE-6D13-4C6D-B12D-FF4068D81806}" v="4" dt="2022-03-22T19:21:48.822"/>
    <p1510:client id="{A4A5E721-B74F-5DCF-A188-99602A312E45}" v="2" dt="2022-03-23T01:20:31.67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53548" autoAdjust="0"/>
  </p:normalViewPr>
  <p:slideViewPr>
    <p:cSldViewPr snapToGrid="0">
      <p:cViewPr varScale="1">
        <p:scale>
          <a:sx n="44" d="100"/>
          <a:sy n="44" d="100"/>
        </p:scale>
        <p:origin x="216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microsoft.com/office/2016/11/relationships/changesInfo" Target="changesInfos/changesInfo1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61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viewProps" Target="viewProps.xml"/><Relationship Id="rId65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microsoft.com/office/2015/10/relationships/revisionInfo" Target="revisionInfo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mie Muffoletto" userId="daf1e3c6-8137-448a-b141-d23049d419b5" providerId="ADAL" clId="{856C402D-7A32-4BCB-95A8-0FD1987613F2}"/>
    <pc:docChg chg="modSld">
      <pc:chgData name="Jamie Muffoletto" userId="daf1e3c6-8137-448a-b141-d23049d419b5" providerId="ADAL" clId="{856C402D-7A32-4BCB-95A8-0FD1987613F2}" dt="2022-03-23T16:17:54.462" v="50" actId="6549"/>
      <pc:docMkLst>
        <pc:docMk/>
      </pc:docMkLst>
      <pc:sldChg chg="modNotesTx">
        <pc:chgData name="Jamie Muffoletto" userId="daf1e3c6-8137-448a-b141-d23049d419b5" providerId="ADAL" clId="{856C402D-7A32-4BCB-95A8-0FD1987613F2}" dt="2022-03-23T16:14:19.887" v="0" actId="6549"/>
        <pc:sldMkLst>
          <pc:docMk/>
          <pc:sldMk cId="2008062882" sldId="287"/>
        </pc:sldMkLst>
      </pc:sldChg>
      <pc:sldChg chg="modNotesTx">
        <pc:chgData name="Jamie Muffoletto" userId="daf1e3c6-8137-448a-b141-d23049d419b5" providerId="ADAL" clId="{856C402D-7A32-4BCB-95A8-0FD1987613F2}" dt="2022-03-23T16:17:54.462" v="50" actId="6549"/>
        <pc:sldMkLst>
          <pc:docMk/>
          <pc:sldMk cId="1378317301" sldId="854"/>
        </pc:sldMkLst>
      </pc:sldChg>
      <pc:sldChg chg="modNotesTx">
        <pc:chgData name="Jamie Muffoletto" userId="daf1e3c6-8137-448a-b141-d23049d419b5" providerId="ADAL" clId="{856C402D-7A32-4BCB-95A8-0FD1987613F2}" dt="2022-03-23T16:15:34.244" v="8" actId="6549"/>
        <pc:sldMkLst>
          <pc:docMk/>
          <pc:sldMk cId="3261580389" sldId="1194"/>
        </pc:sldMkLst>
      </pc:sldChg>
      <pc:sldChg chg="modNotesTx">
        <pc:chgData name="Jamie Muffoletto" userId="daf1e3c6-8137-448a-b141-d23049d419b5" providerId="ADAL" clId="{856C402D-7A32-4BCB-95A8-0FD1987613F2}" dt="2022-03-23T16:15:29.879" v="7" actId="6549"/>
        <pc:sldMkLst>
          <pc:docMk/>
          <pc:sldMk cId="1256748171" sldId="1195"/>
        </pc:sldMkLst>
      </pc:sldChg>
      <pc:sldChg chg="modNotesTx">
        <pc:chgData name="Jamie Muffoletto" userId="daf1e3c6-8137-448a-b141-d23049d419b5" providerId="ADAL" clId="{856C402D-7A32-4BCB-95A8-0FD1987613F2}" dt="2022-03-23T16:15:26.604" v="6" actId="6549"/>
        <pc:sldMkLst>
          <pc:docMk/>
          <pc:sldMk cId="1975460537" sldId="1203"/>
        </pc:sldMkLst>
      </pc:sldChg>
      <pc:sldChg chg="modNotesTx">
        <pc:chgData name="Jamie Muffoletto" userId="daf1e3c6-8137-448a-b141-d23049d419b5" providerId="ADAL" clId="{856C402D-7A32-4BCB-95A8-0FD1987613F2}" dt="2022-03-23T16:14:28.292" v="1" actId="6549"/>
        <pc:sldMkLst>
          <pc:docMk/>
          <pc:sldMk cId="3131173155" sldId="1207"/>
        </pc:sldMkLst>
      </pc:sldChg>
      <pc:sldChg chg="modNotesTx">
        <pc:chgData name="Jamie Muffoletto" userId="daf1e3c6-8137-448a-b141-d23049d419b5" providerId="ADAL" clId="{856C402D-7A32-4BCB-95A8-0FD1987613F2}" dt="2022-03-23T16:16:07.844" v="17" actId="6549"/>
        <pc:sldMkLst>
          <pc:docMk/>
          <pc:sldMk cId="4162664929" sldId="1387"/>
        </pc:sldMkLst>
      </pc:sldChg>
      <pc:sldChg chg="modNotesTx">
        <pc:chgData name="Jamie Muffoletto" userId="daf1e3c6-8137-448a-b141-d23049d419b5" providerId="ADAL" clId="{856C402D-7A32-4BCB-95A8-0FD1987613F2}" dt="2022-03-23T16:16:23.262" v="22" actId="6549"/>
        <pc:sldMkLst>
          <pc:docMk/>
          <pc:sldMk cId="3444402204" sldId="1388"/>
        </pc:sldMkLst>
      </pc:sldChg>
      <pc:sldChg chg="modNotesTx">
        <pc:chgData name="Jamie Muffoletto" userId="daf1e3c6-8137-448a-b141-d23049d419b5" providerId="ADAL" clId="{856C402D-7A32-4BCB-95A8-0FD1987613F2}" dt="2022-03-23T16:16:47.741" v="29" actId="6549"/>
        <pc:sldMkLst>
          <pc:docMk/>
          <pc:sldMk cId="2223476771" sldId="1390"/>
        </pc:sldMkLst>
      </pc:sldChg>
      <pc:sldChg chg="modNotesTx">
        <pc:chgData name="Jamie Muffoletto" userId="daf1e3c6-8137-448a-b141-d23049d419b5" providerId="ADAL" clId="{856C402D-7A32-4BCB-95A8-0FD1987613F2}" dt="2022-03-23T16:14:36.917" v="2" actId="6549"/>
        <pc:sldMkLst>
          <pc:docMk/>
          <pc:sldMk cId="1653728096" sldId="1394"/>
        </pc:sldMkLst>
      </pc:sldChg>
      <pc:sldChg chg="modNotesTx">
        <pc:chgData name="Jamie Muffoletto" userId="daf1e3c6-8137-448a-b141-d23049d419b5" providerId="ADAL" clId="{856C402D-7A32-4BCB-95A8-0FD1987613F2}" dt="2022-03-23T16:15:38.712" v="9" actId="6549"/>
        <pc:sldMkLst>
          <pc:docMk/>
          <pc:sldMk cId="443404564" sldId="1396"/>
        </pc:sldMkLst>
      </pc:sldChg>
      <pc:sldChg chg="modNotesTx">
        <pc:chgData name="Jamie Muffoletto" userId="daf1e3c6-8137-448a-b141-d23049d419b5" providerId="ADAL" clId="{856C402D-7A32-4BCB-95A8-0FD1987613F2}" dt="2022-03-23T16:15:03.390" v="3" actId="6549"/>
        <pc:sldMkLst>
          <pc:docMk/>
          <pc:sldMk cId="3279672520" sldId="1397"/>
        </pc:sldMkLst>
      </pc:sldChg>
      <pc:sldChg chg="modNotesTx">
        <pc:chgData name="Jamie Muffoletto" userId="daf1e3c6-8137-448a-b141-d23049d419b5" providerId="ADAL" clId="{856C402D-7A32-4BCB-95A8-0FD1987613F2}" dt="2022-03-23T16:15:07.821" v="4" actId="6549"/>
        <pc:sldMkLst>
          <pc:docMk/>
          <pc:sldMk cId="1509456147" sldId="1398"/>
        </pc:sldMkLst>
      </pc:sldChg>
      <pc:sldChg chg="modNotesTx">
        <pc:chgData name="Jamie Muffoletto" userId="daf1e3c6-8137-448a-b141-d23049d419b5" providerId="ADAL" clId="{856C402D-7A32-4BCB-95A8-0FD1987613F2}" dt="2022-03-23T16:16:32.480" v="25" actId="6549"/>
        <pc:sldMkLst>
          <pc:docMk/>
          <pc:sldMk cId="1317912781" sldId="10792"/>
        </pc:sldMkLst>
      </pc:sldChg>
      <pc:sldChg chg="modNotesTx">
        <pc:chgData name="Jamie Muffoletto" userId="daf1e3c6-8137-448a-b141-d23049d419b5" providerId="ADAL" clId="{856C402D-7A32-4BCB-95A8-0FD1987613F2}" dt="2022-03-23T16:16:36.350" v="26" actId="6549"/>
        <pc:sldMkLst>
          <pc:docMk/>
          <pc:sldMk cId="3003153717" sldId="10796"/>
        </pc:sldMkLst>
      </pc:sldChg>
      <pc:sldChg chg="modNotesTx">
        <pc:chgData name="Jamie Muffoletto" userId="daf1e3c6-8137-448a-b141-d23049d419b5" providerId="ADAL" clId="{856C402D-7A32-4BCB-95A8-0FD1987613F2}" dt="2022-03-23T16:16:41.426" v="27" actId="6549"/>
        <pc:sldMkLst>
          <pc:docMk/>
          <pc:sldMk cId="425141505" sldId="10797"/>
        </pc:sldMkLst>
      </pc:sldChg>
      <pc:sldChg chg="modNotesTx">
        <pc:chgData name="Jamie Muffoletto" userId="daf1e3c6-8137-448a-b141-d23049d419b5" providerId="ADAL" clId="{856C402D-7A32-4BCB-95A8-0FD1987613F2}" dt="2022-03-23T16:16:44.565" v="28" actId="6549"/>
        <pc:sldMkLst>
          <pc:docMk/>
          <pc:sldMk cId="2478883629" sldId="10806"/>
        </pc:sldMkLst>
      </pc:sldChg>
      <pc:sldChg chg="modNotesTx">
        <pc:chgData name="Jamie Muffoletto" userId="daf1e3c6-8137-448a-b141-d23049d419b5" providerId="ADAL" clId="{856C402D-7A32-4BCB-95A8-0FD1987613F2}" dt="2022-03-23T16:17:03.731" v="34" actId="6549"/>
        <pc:sldMkLst>
          <pc:docMk/>
          <pc:sldMk cId="926280157" sldId="10810"/>
        </pc:sldMkLst>
      </pc:sldChg>
      <pc:sldChg chg="modNotesTx">
        <pc:chgData name="Jamie Muffoletto" userId="daf1e3c6-8137-448a-b141-d23049d419b5" providerId="ADAL" clId="{856C402D-7A32-4BCB-95A8-0FD1987613F2}" dt="2022-03-23T16:17:16.836" v="39" actId="6549"/>
        <pc:sldMkLst>
          <pc:docMk/>
          <pc:sldMk cId="4032038148" sldId="10811"/>
        </pc:sldMkLst>
      </pc:sldChg>
      <pc:sldChg chg="modNotesTx">
        <pc:chgData name="Jamie Muffoletto" userId="daf1e3c6-8137-448a-b141-d23049d419b5" providerId="ADAL" clId="{856C402D-7A32-4BCB-95A8-0FD1987613F2}" dt="2022-03-23T16:17:14.439" v="38" actId="6549"/>
        <pc:sldMkLst>
          <pc:docMk/>
          <pc:sldMk cId="2796075023" sldId="10812"/>
        </pc:sldMkLst>
      </pc:sldChg>
      <pc:sldChg chg="modNotesTx">
        <pc:chgData name="Jamie Muffoletto" userId="daf1e3c6-8137-448a-b141-d23049d419b5" providerId="ADAL" clId="{856C402D-7A32-4BCB-95A8-0FD1987613F2}" dt="2022-03-23T16:17:19.285" v="40" actId="6549"/>
        <pc:sldMkLst>
          <pc:docMk/>
          <pc:sldMk cId="189847542" sldId="10813"/>
        </pc:sldMkLst>
      </pc:sldChg>
      <pc:sldChg chg="modNotesTx">
        <pc:chgData name="Jamie Muffoletto" userId="daf1e3c6-8137-448a-b141-d23049d419b5" providerId="ADAL" clId="{856C402D-7A32-4BCB-95A8-0FD1987613F2}" dt="2022-03-23T16:17:22.718" v="41" actId="6549"/>
        <pc:sldMkLst>
          <pc:docMk/>
          <pc:sldMk cId="3677711788" sldId="10814"/>
        </pc:sldMkLst>
      </pc:sldChg>
      <pc:sldChg chg="modNotesTx">
        <pc:chgData name="Jamie Muffoletto" userId="daf1e3c6-8137-448a-b141-d23049d419b5" providerId="ADAL" clId="{856C402D-7A32-4BCB-95A8-0FD1987613F2}" dt="2022-03-23T16:17:25.255" v="42" actId="6549"/>
        <pc:sldMkLst>
          <pc:docMk/>
          <pc:sldMk cId="1724630799" sldId="10815"/>
        </pc:sldMkLst>
      </pc:sldChg>
      <pc:sldChg chg="modNotesTx">
        <pc:chgData name="Jamie Muffoletto" userId="daf1e3c6-8137-448a-b141-d23049d419b5" providerId="ADAL" clId="{856C402D-7A32-4BCB-95A8-0FD1987613F2}" dt="2022-03-23T16:17:28.757" v="43" actId="6549"/>
        <pc:sldMkLst>
          <pc:docMk/>
          <pc:sldMk cId="2584029785" sldId="10816"/>
        </pc:sldMkLst>
      </pc:sldChg>
      <pc:sldChg chg="modNotesTx">
        <pc:chgData name="Jamie Muffoletto" userId="daf1e3c6-8137-448a-b141-d23049d419b5" providerId="ADAL" clId="{856C402D-7A32-4BCB-95A8-0FD1987613F2}" dt="2022-03-23T16:17:35.105" v="45" actId="6549"/>
        <pc:sldMkLst>
          <pc:docMk/>
          <pc:sldMk cId="3985851613" sldId="10818"/>
        </pc:sldMkLst>
      </pc:sldChg>
      <pc:sldChg chg="modNotesTx">
        <pc:chgData name="Jamie Muffoletto" userId="daf1e3c6-8137-448a-b141-d23049d419b5" providerId="ADAL" clId="{856C402D-7A32-4BCB-95A8-0FD1987613F2}" dt="2022-03-23T16:17:37.133" v="46" actId="6549"/>
        <pc:sldMkLst>
          <pc:docMk/>
          <pc:sldMk cId="1177170509" sldId="10819"/>
        </pc:sldMkLst>
      </pc:sldChg>
      <pc:sldChg chg="modNotesTx">
        <pc:chgData name="Jamie Muffoletto" userId="daf1e3c6-8137-448a-b141-d23049d419b5" providerId="ADAL" clId="{856C402D-7A32-4BCB-95A8-0FD1987613F2}" dt="2022-03-23T16:17:48.573" v="48" actId="6549"/>
        <pc:sldMkLst>
          <pc:docMk/>
          <pc:sldMk cId="1237586107" sldId="10820"/>
        </pc:sldMkLst>
      </pc:sldChg>
      <pc:sldChg chg="modNotesTx">
        <pc:chgData name="Jamie Muffoletto" userId="daf1e3c6-8137-448a-b141-d23049d419b5" providerId="ADAL" clId="{856C402D-7A32-4BCB-95A8-0FD1987613F2}" dt="2022-03-23T16:17:51.757" v="49" actId="6549"/>
        <pc:sldMkLst>
          <pc:docMk/>
          <pc:sldMk cId="627643071" sldId="10821"/>
        </pc:sldMkLst>
      </pc:sldChg>
      <pc:sldChg chg="modNotesTx">
        <pc:chgData name="Jamie Muffoletto" userId="daf1e3c6-8137-448a-b141-d23049d419b5" providerId="ADAL" clId="{856C402D-7A32-4BCB-95A8-0FD1987613F2}" dt="2022-03-23T16:16:51.102" v="30" actId="6549"/>
        <pc:sldMkLst>
          <pc:docMk/>
          <pc:sldMk cId="3830763451" sldId="10823"/>
        </pc:sldMkLst>
      </pc:sldChg>
      <pc:sldChg chg="modNotesTx">
        <pc:chgData name="Jamie Muffoletto" userId="daf1e3c6-8137-448a-b141-d23049d419b5" providerId="ADAL" clId="{856C402D-7A32-4BCB-95A8-0FD1987613F2}" dt="2022-03-23T16:15:17.134" v="5" actId="6549"/>
        <pc:sldMkLst>
          <pc:docMk/>
          <pc:sldMk cId="3705651936" sldId="10825"/>
        </pc:sldMkLst>
      </pc:sldChg>
      <pc:sldChg chg="modNotesTx">
        <pc:chgData name="Jamie Muffoletto" userId="daf1e3c6-8137-448a-b141-d23049d419b5" providerId="ADAL" clId="{856C402D-7A32-4BCB-95A8-0FD1987613F2}" dt="2022-03-23T16:16:14.653" v="19" actId="6549"/>
        <pc:sldMkLst>
          <pc:docMk/>
          <pc:sldMk cId="3366231101" sldId="10826"/>
        </pc:sldMkLst>
      </pc:sldChg>
      <pc:sldChg chg="modNotesTx">
        <pc:chgData name="Jamie Muffoletto" userId="daf1e3c6-8137-448a-b141-d23049d419b5" providerId="ADAL" clId="{856C402D-7A32-4BCB-95A8-0FD1987613F2}" dt="2022-03-23T16:15:43.165" v="10" actId="6549"/>
        <pc:sldMkLst>
          <pc:docMk/>
          <pc:sldMk cId="3051679296" sldId="10827"/>
        </pc:sldMkLst>
      </pc:sldChg>
      <pc:sldChg chg="modNotesTx">
        <pc:chgData name="Jamie Muffoletto" userId="daf1e3c6-8137-448a-b141-d23049d419b5" providerId="ADAL" clId="{856C402D-7A32-4BCB-95A8-0FD1987613F2}" dt="2022-03-23T16:15:46.380" v="11" actId="6549"/>
        <pc:sldMkLst>
          <pc:docMk/>
          <pc:sldMk cId="756886961" sldId="10828"/>
        </pc:sldMkLst>
      </pc:sldChg>
      <pc:sldChg chg="modNotesTx">
        <pc:chgData name="Jamie Muffoletto" userId="daf1e3c6-8137-448a-b141-d23049d419b5" providerId="ADAL" clId="{856C402D-7A32-4BCB-95A8-0FD1987613F2}" dt="2022-03-23T16:15:50.550" v="12" actId="6549"/>
        <pc:sldMkLst>
          <pc:docMk/>
          <pc:sldMk cId="3524239867" sldId="10829"/>
        </pc:sldMkLst>
      </pc:sldChg>
      <pc:sldChg chg="modNotesTx">
        <pc:chgData name="Jamie Muffoletto" userId="daf1e3c6-8137-448a-b141-d23049d419b5" providerId="ADAL" clId="{856C402D-7A32-4BCB-95A8-0FD1987613F2}" dt="2022-03-23T16:15:54.925" v="13" actId="6549"/>
        <pc:sldMkLst>
          <pc:docMk/>
          <pc:sldMk cId="3049456886" sldId="10830"/>
        </pc:sldMkLst>
      </pc:sldChg>
      <pc:sldChg chg="modNotesTx">
        <pc:chgData name="Jamie Muffoletto" userId="daf1e3c6-8137-448a-b141-d23049d419b5" providerId="ADAL" clId="{856C402D-7A32-4BCB-95A8-0FD1987613F2}" dt="2022-03-23T16:15:57.270" v="14" actId="6549"/>
        <pc:sldMkLst>
          <pc:docMk/>
          <pc:sldMk cId="4172434387" sldId="10832"/>
        </pc:sldMkLst>
      </pc:sldChg>
      <pc:sldChg chg="modNotesTx">
        <pc:chgData name="Jamie Muffoletto" userId="daf1e3c6-8137-448a-b141-d23049d419b5" providerId="ADAL" clId="{856C402D-7A32-4BCB-95A8-0FD1987613F2}" dt="2022-03-23T16:16:00.626" v="15" actId="6549"/>
        <pc:sldMkLst>
          <pc:docMk/>
          <pc:sldMk cId="373722395" sldId="10833"/>
        </pc:sldMkLst>
      </pc:sldChg>
      <pc:sldChg chg="modNotesTx">
        <pc:chgData name="Jamie Muffoletto" userId="daf1e3c6-8137-448a-b141-d23049d419b5" providerId="ADAL" clId="{856C402D-7A32-4BCB-95A8-0FD1987613F2}" dt="2022-03-23T16:16:04.268" v="16" actId="6549"/>
        <pc:sldMkLst>
          <pc:docMk/>
          <pc:sldMk cId="2954926910" sldId="10834"/>
        </pc:sldMkLst>
      </pc:sldChg>
      <pc:sldChg chg="modNotesTx">
        <pc:chgData name="Jamie Muffoletto" userId="daf1e3c6-8137-448a-b141-d23049d419b5" providerId="ADAL" clId="{856C402D-7A32-4BCB-95A8-0FD1987613F2}" dt="2022-03-23T16:16:11.663" v="18" actId="6549"/>
        <pc:sldMkLst>
          <pc:docMk/>
          <pc:sldMk cId="728966928" sldId="10835"/>
        </pc:sldMkLst>
      </pc:sldChg>
      <pc:sldChg chg="modNotesTx">
        <pc:chgData name="Jamie Muffoletto" userId="daf1e3c6-8137-448a-b141-d23049d419b5" providerId="ADAL" clId="{856C402D-7A32-4BCB-95A8-0FD1987613F2}" dt="2022-03-23T16:17:07.107" v="35" actId="6549"/>
        <pc:sldMkLst>
          <pc:docMk/>
          <pc:sldMk cId="3636820159" sldId="10836"/>
        </pc:sldMkLst>
      </pc:sldChg>
      <pc:sldChg chg="modNotesTx">
        <pc:chgData name="Jamie Muffoletto" userId="daf1e3c6-8137-448a-b141-d23049d419b5" providerId="ADAL" clId="{856C402D-7A32-4BCB-95A8-0FD1987613F2}" dt="2022-03-23T16:16:16.870" v="20" actId="6549"/>
        <pc:sldMkLst>
          <pc:docMk/>
          <pc:sldMk cId="3969022241" sldId="10837"/>
        </pc:sldMkLst>
      </pc:sldChg>
      <pc:sldChg chg="modNotesTx">
        <pc:chgData name="Jamie Muffoletto" userId="daf1e3c6-8137-448a-b141-d23049d419b5" providerId="ADAL" clId="{856C402D-7A32-4BCB-95A8-0FD1987613F2}" dt="2022-03-23T16:16:20.133" v="21" actId="6549"/>
        <pc:sldMkLst>
          <pc:docMk/>
          <pc:sldMk cId="2075043810" sldId="10838"/>
        </pc:sldMkLst>
      </pc:sldChg>
      <pc:sldChg chg="modNotesTx">
        <pc:chgData name="Jamie Muffoletto" userId="daf1e3c6-8137-448a-b141-d23049d419b5" providerId="ADAL" clId="{856C402D-7A32-4BCB-95A8-0FD1987613F2}" dt="2022-03-23T16:16:25.617" v="23" actId="6549"/>
        <pc:sldMkLst>
          <pc:docMk/>
          <pc:sldMk cId="2262256844" sldId="10839"/>
        </pc:sldMkLst>
      </pc:sldChg>
      <pc:sldChg chg="modNotesTx">
        <pc:chgData name="Jamie Muffoletto" userId="daf1e3c6-8137-448a-b141-d23049d419b5" providerId="ADAL" clId="{856C402D-7A32-4BCB-95A8-0FD1987613F2}" dt="2022-03-23T16:16:29.412" v="24" actId="6549"/>
        <pc:sldMkLst>
          <pc:docMk/>
          <pc:sldMk cId="4108803641" sldId="10840"/>
        </pc:sldMkLst>
      </pc:sldChg>
      <pc:sldChg chg="modNotesTx">
        <pc:chgData name="Jamie Muffoletto" userId="daf1e3c6-8137-448a-b141-d23049d419b5" providerId="ADAL" clId="{856C402D-7A32-4BCB-95A8-0FD1987613F2}" dt="2022-03-23T16:17:09.702" v="36" actId="6549"/>
        <pc:sldMkLst>
          <pc:docMk/>
          <pc:sldMk cId="2188988985" sldId="10841"/>
        </pc:sldMkLst>
      </pc:sldChg>
      <pc:sldChg chg="modNotesTx">
        <pc:chgData name="Jamie Muffoletto" userId="daf1e3c6-8137-448a-b141-d23049d419b5" providerId="ADAL" clId="{856C402D-7A32-4BCB-95A8-0FD1987613F2}" dt="2022-03-23T16:16:58.402" v="32" actId="6549"/>
        <pc:sldMkLst>
          <pc:docMk/>
          <pc:sldMk cId="2418010018" sldId="10842"/>
        </pc:sldMkLst>
      </pc:sldChg>
      <pc:sldChg chg="modNotesTx">
        <pc:chgData name="Jamie Muffoletto" userId="daf1e3c6-8137-448a-b141-d23049d419b5" providerId="ADAL" clId="{856C402D-7A32-4BCB-95A8-0FD1987613F2}" dt="2022-03-23T16:16:54.846" v="31" actId="6549"/>
        <pc:sldMkLst>
          <pc:docMk/>
          <pc:sldMk cId="1047238328" sldId="10843"/>
        </pc:sldMkLst>
      </pc:sldChg>
      <pc:sldChg chg="modNotesTx">
        <pc:chgData name="Jamie Muffoletto" userId="daf1e3c6-8137-448a-b141-d23049d419b5" providerId="ADAL" clId="{856C402D-7A32-4BCB-95A8-0FD1987613F2}" dt="2022-03-23T16:17:12.327" v="37" actId="6549"/>
        <pc:sldMkLst>
          <pc:docMk/>
          <pc:sldMk cId="1112590105" sldId="10844"/>
        </pc:sldMkLst>
      </pc:sldChg>
      <pc:sldChg chg="modNotesTx">
        <pc:chgData name="Jamie Muffoletto" userId="daf1e3c6-8137-448a-b141-d23049d419b5" providerId="ADAL" clId="{856C402D-7A32-4BCB-95A8-0FD1987613F2}" dt="2022-03-23T16:17:41.373" v="47" actId="6549"/>
        <pc:sldMkLst>
          <pc:docMk/>
          <pc:sldMk cId="1987067721" sldId="10845"/>
        </pc:sldMkLst>
      </pc:sldChg>
      <pc:sldChg chg="modNotesTx">
        <pc:chgData name="Jamie Muffoletto" userId="daf1e3c6-8137-448a-b141-d23049d419b5" providerId="ADAL" clId="{856C402D-7A32-4BCB-95A8-0FD1987613F2}" dt="2022-03-23T16:17:00.648" v="33" actId="6549"/>
        <pc:sldMkLst>
          <pc:docMk/>
          <pc:sldMk cId="2827469859" sldId="10846"/>
        </pc:sldMkLst>
      </pc:sldChg>
      <pc:sldChg chg="modNotesTx">
        <pc:chgData name="Jamie Muffoletto" userId="daf1e3c6-8137-448a-b141-d23049d419b5" providerId="ADAL" clId="{856C402D-7A32-4BCB-95A8-0FD1987613F2}" dt="2022-03-23T16:17:31.412" v="44" actId="6549"/>
        <pc:sldMkLst>
          <pc:docMk/>
          <pc:sldMk cId="3060188793" sldId="1084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E312D1-FA02-4D93-8C9A-3A839B824886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B10393-8FB6-49E1-9596-EE5F3B6AFE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49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C19E84-432F-4B13-8A59-CF116900378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84092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7955EA-5E3E-47E1-B30A-E13497DD978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1554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B10393-8FB6-49E1-9596-EE5F3B6AFE3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0655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B10393-8FB6-49E1-9596-EE5F3B6AFE3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1197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B10393-8FB6-49E1-9596-EE5F3B6AFE3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6162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B10393-8FB6-49E1-9596-EE5F3B6AFE3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7987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B10393-8FB6-49E1-9596-EE5F3B6AFE3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9006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B10393-8FB6-49E1-9596-EE5F3B6AFE3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2782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B10393-8FB6-49E1-9596-EE5F3B6AFE3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5624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B10393-8FB6-49E1-9596-EE5F3B6AFE3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3498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B10393-8FB6-49E1-9596-EE5F3B6AFE3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2366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4D9ABE-7AB9-4D3A-BEA5-45E799BD6C0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205646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B10393-8FB6-49E1-9596-EE5F3B6AFE3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6755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B10393-8FB6-49E1-9596-EE5F3B6AFE3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1952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B10393-8FB6-49E1-9596-EE5F3B6AFE3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433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7955EA-5E3E-47E1-B30A-E13497DD978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26239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B10393-8FB6-49E1-9596-EE5F3B6AFE3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00404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B10393-8FB6-49E1-9596-EE5F3B6AFE3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29525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7955EA-5E3E-47E1-B30A-E13497DD978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41452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7955EA-5E3E-47E1-B30A-E13497DD9789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50126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7955EA-5E3E-47E1-B30A-E13497DD9789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12814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7955EA-5E3E-47E1-B30A-E13497DD9789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7049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7955EA-5E3E-47E1-B30A-E13497DD978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89431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7955EA-5E3E-47E1-B30A-E13497DD9789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4295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B10393-8FB6-49E1-9596-EE5F3B6AFE3C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54531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7955EA-5E3E-47E1-B30A-E13497DD978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556743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7955EA-5E3E-47E1-B30A-E13497DD9789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56743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7955EA-5E3E-47E1-B30A-E13497DD9789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67306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7955EA-5E3E-47E1-B30A-E13497DD9789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77638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B10393-8FB6-49E1-9596-EE5F3B6AFE3C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7349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B10393-8FB6-49E1-9596-EE5F3B6AFE3C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8909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7955EA-5E3E-47E1-B30A-E13497DD978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556743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7955EA-5E3E-47E1-B30A-E13497DD9789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5397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B10393-8FB6-49E1-9596-EE5F3B6AFE3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04017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B10393-8FB6-49E1-9596-EE5F3B6AFE3C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98543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B10393-8FB6-49E1-9596-EE5F3B6AFE3C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30918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7955EA-5E3E-47E1-B30A-E13497DD9789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61295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B10393-8FB6-49E1-9596-EE5F3B6AFE3C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83915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B10393-8FB6-49E1-9596-EE5F3B6AFE3C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70310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7955EA-5E3E-47E1-B30A-E13497DD978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530898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B10393-8FB6-49E1-9596-EE5F3B6AFE3C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53378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B10393-8FB6-49E1-9596-EE5F3B6AFE3C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00548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B10393-8FB6-49E1-9596-EE5F3B6AFE3C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63569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7955EA-5E3E-47E1-B30A-E13497DD978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55674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B10393-8FB6-49E1-9596-EE5F3B6AFE3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87382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B10393-8FB6-49E1-9596-EE5F3B6AFE3C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10507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B10393-8FB6-49E1-9596-EE5F3B6AFE3C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7516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4D9ABE-7AB9-4D3A-BEA5-45E799BD6C0E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593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B10393-8FB6-49E1-9596-EE5F3B6AFE3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0772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7955EA-5E3E-47E1-B30A-E13497DD978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05890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7955EA-5E3E-47E1-B30A-E13497DD978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6361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7955EA-5E3E-47E1-B30A-E13497DD978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3089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group of people sitting in a room&#10;&#10;Description automatically generated">
            <a:extLst>
              <a:ext uri="{FF2B5EF4-FFF2-40B4-BE49-F238E27FC236}">
                <a16:creationId xmlns:a16="http://schemas.microsoft.com/office/drawing/2014/main" id="{6FD7D95E-6B62-47ED-8187-0B1562D069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8" r="1178" b="24686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228147C-9AFB-495B-A485-811F7D37112A}"/>
              </a:ext>
            </a:extLst>
          </p:cNvPr>
          <p:cNvSpPr/>
          <p:nvPr userDrawn="1"/>
        </p:nvSpPr>
        <p:spPr>
          <a:xfrm>
            <a:off x="0" y="-1"/>
            <a:ext cx="12217429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361507" y="0"/>
            <a:ext cx="1573619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12" y="233478"/>
            <a:ext cx="994008" cy="3976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30819" y="3875964"/>
            <a:ext cx="5507665" cy="2389625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54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3FD4AE78-D0EB-4A0B-B63F-8343844A88F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09" y="6173310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879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0" y="6017606"/>
            <a:ext cx="12192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350" y="6062943"/>
            <a:ext cx="997300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2380" y="153230"/>
            <a:ext cx="11121657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380" y="1495651"/>
            <a:ext cx="10623762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EF4DB6E-C9F9-D944-B663-9CB9DAF8722D}"/>
              </a:ext>
            </a:extLst>
          </p:cNvPr>
          <p:cNvSpPr/>
          <p:nvPr userDrawn="1"/>
        </p:nvSpPr>
        <p:spPr>
          <a:xfrm>
            <a:off x="0" y="6502622"/>
            <a:ext cx="12192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A518B"/>
              </a:solidFill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68E7FD1F-DB59-1F43-A0E9-971CABD56E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4433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1650F9ED-1E1E-254C-8D51-ADB94CF4D0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8125" y="6537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A6A0AD2-53AF-4D84-8AC9-3DBC493F2F75}" type="datetimeFigureOut">
              <a:rPr lang="en-US" smtClean="0"/>
              <a:pPr/>
              <a:t>3/23/2022</a:t>
            </a:fld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C4FED095-2A60-7649-AE12-495DA5A571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675" y="65291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AD25C652-3A12-4692-BB44-8656ED261CE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8168" y="151883"/>
            <a:ext cx="895947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578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0" y="6017606"/>
            <a:ext cx="12192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350" y="6062943"/>
            <a:ext cx="997300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2380" y="153230"/>
            <a:ext cx="11121657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380" y="1495651"/>
            <a:ext cx="10623762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5EBFA53-3D67-304C-8BAB-F461F2DE5244}"/>
              </a:ext>
            </a:extLst>
          </p:cNvPr>
          <p:cNvSpPr/>
          <p:nvPr userDrawn="1"/>
        </p:nvSpPr>
        <p:spPr>
          <a:xfrm>
            <a:off x="0" y="6502622"/>
            <a:ext cx="12192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A518B"/>
              </a:solidFill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E08215F0-AC27-C64F-9348-60129EF430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4433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0112C45B-F787-7C43-BB07-B214946426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8125" y="6537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A6A0AD2-53AF-4D84-8AC9-3DBC493F2F75}" type="datetimeFigureOut">
              <a:rPr lang="en-US" smtClean="0"/>
              <a:pPr/>
              <a:t>3/23/2022</a:t>
            </a:fld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4FB4E1D8-148E-BB46-8227-70333E5A73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675" y="65291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F67056E4-3E14-4ED3-85AB-955E33A8DA4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8168" y="151883"/>
            <a:ext cx="895947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8950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0" y="6017606"/>
            <a:ext cx="12192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350" y="6062943"/>
            <a:ext cx="997300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2380" y="153230"/>
            <a:ext cx="11121657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380" y="1285424"/>
            <a:ext cx="5383620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D7E7471-44C5-463E-B019-1DAB8864F30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450417" y="1304642"/>
            <a:ext cx="5383620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4ABE558-DBB8-C64A-B51B-A8140EAB3C38}"/>
              </a:ext>
            </a:extLst>
          </p:cNvPr>
          <p:cNvSpPr/>
          <p:nvPr userDrawn="1"/>
        </p:nvSpPr>
        <p:spPr>
          <a:xfrm>
            <a:off x="0" y="6502622"/>
            <a:ext cx="12192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A518B"/>
              </a:solidFill>
            </a:endParaRP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520D4E2B-309B-AC4B-967F-9B15C61CC1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4433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83D23F3C-8686-ED41-A69E-216B386B96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8125" y="6537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A6A0AD2-53AF-4D84-8AC9-3DBC493F2F75}" type="datetimeFigureOut">
              <a:rPr lang="en-US" smtClean="0"/>
              <a:pPr/>
              <a:t>3/23/2022</a:t>
            </a:fld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BD27DAC6-0C5E-194D-B398-62D21A93A6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675" y="65291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95EFC259-BBAE-4DA5-B848-4DB59354A87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8168" y="151883"/>
            <a:ext cx="895947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6201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0" y="6017606"/>
            <a:ext cx="12192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350" y="6062943"/>
            <a:ext cx="997300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2380" y="153230"/>
            <a:ext cx="11121657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380" y="1285424"/>
            <a:ext cx="5383620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F97521C-1BCE-4078-A60B-0FB9F0B5528E}"/>
              </a:ext>
            </a:extLst>
          </p:cNvPr>
          <p:cNvSpPr/>
          <p:nvPr userDrawn="1"/>
        </p:nvSpPr>
        <p:spPr>
          <a:xfrm>
            <a:off x="6428096" y="1285424"/>
            <a:ext cx="5405941" cy="4351338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4B1717F6-064F-44CB-A093-DF09DFF51A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28097" y="1285424"/>
            <a:ext cx="538362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04B5868-DFC4-1A43-8743-6E68BA4257B7}"/>
              </a:ext>
            </a:extLst>
          </p:cNvPr>
          <p:cNvSpPr/>
          <p:nvPr userDrawn="1"/>
        </p:nvSpPr>
        <p:spPr>
          <a:xfrm>
            <a:off x="0" y="6502622"/>
            <a:ext cx="12192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A518B"/>
              </a:solidFill>
            </a:endParaRP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32ECF530-48E5-5848-B2E1-9BC081B0DF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4433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0496040E-53E8-4343-B8A6-5CD8977655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8125" y="6537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A6A0AD2-53AF-4D84-8AC9-3DBC493F2F75}" type="datetimeFigureOut">
              <a:rPr lang="en-US" smtClean="0"/>
              <a:pPr/>
              <a:t>3/23/2022</a:t>
            </a:fld>
            <a:endParaRPr lang="en-US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401EF5C9-4012-EE46-BB4E-52AD584C52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675" y="65291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B82200EE-224B-415F-A726-90C5CBB2F8E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8168" y="151883"/>
            <a:ext cx="895947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031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0" y="6017606"/>
            <a:ext cx="12192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350" y="6062943"/>
            <a:ext cx="997300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2380" y="153230"/>
            <a:ext cx="11121657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E0729C3-ACF1-4E41-B822-FC5A03165595}"/>
              </a:ext>
            </a:extLst>
          </p:cNvPr>
          <p:cNvSpPr/>
          <p:nvPr userDrawn="1"/>
        </p:nvSpPr>
        <p:spPr>
          <a:xfrm>
            <a:off x="333375" y="3223527"/>
            <a:ext cx="2200275" cy="4476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C630556-1203-444D-9406-8EE318B5B62D}"/>
              </a:ext>
            </a:extLst>
          </p:cNvPr>
          <p:cNvSpPr/>
          <p:nvPr userDrawn="1"/>
        </p:nvSpPr>
        <p:spPr>
          <a:xfrm>
            <a:off x="2643187" y="3223527"/>
            <a:ext cx="2200275" cy="4476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5910CA-54F1-4812-905F-477F1B94A069}"/>
              </a:ext>
            </a:extLst>
          </p:cNvPr>
          <p:cNvSpPr/>
          <p:nvPr userDrawn="1"/>
        </p:nvSpPr>
        <p:spPr>
          <a:xfrm>
            <a:off x="4952999" y="3223527"/>
            <a:ext cx="2200275" cy="4476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312D5BA-B9DC-4C3A-8F29-0221C1A88107}"/>
              </a:ext>
            </a:extLst>
          </p:cNvPr>
          <p:cNvSpPr/>
          <p:nvPr userDrawn="1"/>
        </p:nvSpPr>
        <p:spPr>
          <a:xfrm>
            <a:off x="7262811" y="3223527"/>
            <a:ext cx="2200275" cy="4476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FE10E2-8D3B-4767-B6E0-27F1C0B4C047}"/>
              </a:ext>
            </a:extLst>
          </p:cNvPr>
          <p:cNvSpPr/>
          <p:nvPr userDrawn="1"/>
        </p:nvSpPr>
        <p:spPr>
          <a:xfrm>
            <a:off x="9572623" y="3223291"/>
            <a:ext cx="2200275" cy="4476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66C6169-6835-4943-80F4-23BCECDD3F0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428749" y="2390136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2E6F3C4-95C1-49A1-8C1A-8B07DC3E6F2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736180" y="3681599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E8C7092-4FAF-491B-95F5-3A72870FA8D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6048373" y="2390135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3C78854-7097-4280-ABBA-C6320921F609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8336753" y="3681598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0C4280E-0FDC-4BFA-9394-244BF06A903F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563224" y="2390134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0DA5B326-4BC0-484C-8A52-EB4943337D62}"/>
              </a:ext>
            </a:extLst>
          </p:cNvPr>
          <p:cNvSpPr/>
          <p:nvPr userDrawn="1"/>
        </p:nvSpPr>
        <p:spPr>
          <a:xfrm>
            <a:off x="0" y="6502622"/>
            <a:ext cx="12192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A518B"/>
              </a:solidFill>
            </a:endParaRPr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4142F996-DE7C-3E47-BA8A-BBC00F96DD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4433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974DC2DB-1F0B-0942-9E0D-4F8920E609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8125" y="6537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A6A0AD2-53AF-4D84-8AC9-3DBC493F2F75}" type="datetimeFigureOut">
              <a:rPr lang="en-US" smtClean="0"/>
              <a:pPr/>
              <a:t>3/23/2022</a:t>
            </a:fld>
            <a:endParaRPr lang="en-US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2B05FB37-2E5D-9D48-A9B7-C9217B4502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675" y="65291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9917D098-5A09-4869-B309-8E88CBD6B8E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8168" y="151883"/>
            <a:ext cx="895947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451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0" y="6017606"/>
            <a:ext cx="12192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350" y="6062943"/>
            <a:ext cx="997300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2380" y="153230"/>
            <a:ext cx="11121657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A689B4-7CB5-4150-A72A-0CECA6C94C1B}"/>
              </a:ext>
            </a:extLst>
          </p:cNvPr>
          <p:cNvSpPr/>
          <p:nvPr userDrawn="1"/>
        </p:nvSpPr>
        <p:spPr>
          <a:xfrm>
            <a:off x="712381" y="1239202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C30B6CA-CF8E-4672-850C-BD70C9603821}"/>
              </a:ext>
            </a:extLst>
          </p:cNvPr>
          <p:cNvSpPr/>
          <p:nvPr userDrawn="1"/>
        </p:nvSpPr>
        <p:spPr>
          <a:xfrm>
            <a:off x="712380" y="3728614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DFA0AC-AA6C-48D9-975D-40B547596326}"/>
              </a:ext>
            </a:extLst>
          </p:cNvPr>
          <p:cNvSpPr/>
          <p:nvPr userDrawn="1"/>
        </p:nvSpPr>
        <p:spPr>
          <a:xfrm>
            <a:off x="6909500" y="1226548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CE3B6A9-6BD0-49EC-BAE1-4EA85B6203D7}"/>
              </a:ext>
            </a:extLst>
          </p:cNvPr>
          <p:cNvSpPr/>
          <p:nvPr userDrawn="1"/>
        </p:nvSpPr>
        <p:spPr>
          <a:xfrm>
            <a:off x="6941734" y="3728614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D7ACE795-39A5-44AF-BE69-ACAD8F8310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59538" y="1286467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D70694BD-2766-4F24-B88E-F6B550AE666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9537" y="3788533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1246A60D-83B3-4754-B14D-1E822DFD43F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56658" y="1270715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C65ADA2-B7F5-41AA-B308-B1E34FA3F68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036051" y="3791366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960968C-3F33-C64B-A2A1-E1BACC190A76}"/>
              </a:ext>
            </a:extLst>
          </p:cNvPr>
          <p:cNvSpPr/>
          <p:nvPr userDrawn="1"/>
        </p:nvSpPr>
        <p:spPr>
          <a:xfrm>
            <a:off x="0" y="6502622"/>
            <a:ext cx="12192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A518B"/>
              </a:solidFill>
            </a:endParaRP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607386F5-F54A-234D-AC30-C50F06D595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4433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A01B6C27-68DF-A946-B076-AD57BBA02C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8125" y="6537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A6A0AD2-53AF-4D84-8AC9-3DBC493F2F75}" type="datetimeFigureOut">
              <a:rPr lang="en-US" smtClean="0"/>
              <a:pPr/>
              <a:t>3/23/2022</a:t>
            </a:fld>
            <a:endParaRPr lang="en-US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10949CC2-4815-9040-AE29-DA865A2CF2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675" y="65291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4775AFD9-BEE3-425F-9AB3-3335000DBB4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8168" y="151883"/>
            <a:ext cx="895947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3350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0" y="6017606"/>
            <a:ext cx="12192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350" y="6062943"/>
            <a:ext cx="997300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2380" y="153230"/>
            <a:ext cx="11121657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E51F148-FE22-5F4B-9656-B9FD0B31FA6D}"/>
              </a:ext>
            </a:extLst>
          </p:cNvPr>
          <p:cNvSpPr/>
          <p:nvPr userDrawn="1"/>
        </p:nvSpPr>
        <p:spPr>
          <a:xfrm>
            <a:off x="0" y="6502622"/>
            <a:ext cx="12192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A518B"/>
              </a:solidFill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61D1E651-A636-ED44-8643-D87936B7D4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4433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5E373F66-282B-C84A-9B7B-612F107B44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8125" y="6537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A6A0AD2-53AF-4D84-8AC9-3DBC493F2F75}" type="datetimeFigureOut">
              <a:rPr lang="en-US" smtClean="0"/>
              <a:pPr/>
              <a:t>3/23/2022</a:t>
            </a:fld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F3B3F59D-D4CA-7848-B38D-7675195178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675" y="65291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57E9B9A6-20E0-4E5C-B982-427BF76498E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8168" y="151883"/>
            <a:ext cx="895947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8060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19CEFC9-AAA7-49A4-8FDC-F89E6009086A}"/>
              </a:ext>
            </a:extLst>
          </p:cNvPr>
          <p:cNvSpPr/>
          <p:nvPr userDrawn="1"/>
        </p:nvSpPr>
        <p:spPr>
          <a:xfrm>
            <a:off x="0" y="6017606"/>
            <a:ext cx="12192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B7C878DE-4C84-4F9E-B3A9-9F718A6DAF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350" y="6062943"/>
            <a:ext cx="997300" cy="39892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9B79DAE-CFAF-404D-BC10-36DC7525CF58}"/>
              </a:ext>
            </a:extLst>
          </p:cNvPr>
          <p:cNvSpPr/>
          <p:nvPr userDrawn="1"/>
        </p:nvSpPr>
        <p:spPr>
          <a:xfrm>
            <a:off x="0" y="6502622"/>
            <a:ext cx="12192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A518B"/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4EABCAA-819D-3348-9451-F8B72E04B5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4433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96E019A-A2E1-144B-A66D-D804B12991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8125" y="6537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A6A0AD2-53AF-4D84-8AC9-3DBC493F2F75}" type="datetimeFigureOut">
              <a:rPr lang="en-US" smtClean="0"/>
              <a:pPr/>
              <a:t>3/23/2022</a:t>
            </a:fld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CA4099B-DB89-0449-ADCC-A2078A7083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675" y="65291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26C6628B-B955-4A06-A2D2-F2637EC1E6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8168" y="151883"/>
            <a:ext cx="895947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728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C9CA210-FEED-684B-A2A9-F54EDD7D2C65}"/>
              </a:ext>
            </a:extLst>
          </p:cNvPr>
          <p:cNvSpPr/>
          <p:nvPr userDrawn="1"/>
        </p:nvSpPr>
        <p:spPr>
          <a:xfrm>
            <a:off x="0" y="755373"/>
            <a:ext cx="12192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BE9050-50FF-4330-8FD2-DAA2A68D4B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484" y="6492875"/>
            <a:ext cx="1585316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3/23/2022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C81A91-6111-4E0C-A869-7E9C2FDE4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5038C-8DCC-497B-8852-2117A77C8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930A1659-99D2-374C-97EA-2635D11528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E90F83D7-4EC5-EE4E-83F7-C835C5446C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12290" y="199694"/>
            <a:ext cx="9515883" cy="542429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C1ADDC4B-24B4-4987-8301-62AC6401666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25" y="5840228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4865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7BD0F88F-B66B-F745-BA33-0143C27E5F2D}"/>
              </a:ext>
            </a:extLst>
          </p:cNvPr>
          <p:cNvSpPr/>
          <p:nvPr userDrawn="1"/>
        </p:nvSpPr>
        <p:spPr>
          <a:xfrm>
            <a:off x="0" y="755373"/>
            <a:ext cx="12192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525C8F73-2D17-4CBB-8381-D1323C9DA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B333C5E1-1EDD-41B7-9D2F-B0420BABB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7415" y="1495651"/>
            <a:ext cx="8988726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800100" indent="-342900">
              <a:buClr>
                <a:srgbClr val="0D6CB9"/>
              </a:buClr>
              <a:buFont typeface="Arial" panose="020B0604020202020204" pitchFamily="34" charset="0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143000" indent="-228600">
              <a:buClr>
                <a:schemeClr val="accent2"/>
              </a:buClr>
              <a:buSzPct val="75000"/>
              <a:buFont typeface="Courier New" panose="02070309020205020404" pitchFamily="49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600200" indent="-228600">
              <a:buClr>
                <a:srgbClr val="0D6CB9"/>
              </a:buClr>
              <a:buFont typeface="Arial" panose="020B0604020202020204" pitchFamily="34" charset="0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FFA6AE0-F5B6-6E49-8BB3-4004BFDD1F0B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F9FB4947-4D5F-954E-B552-4F263C8E98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484" y="6492875"/>
            <a:ext cx="1585316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3/23/2022</a:t>
            </a:fld>
            <a:endParaRPr lang="en-US"/>
          </a:p>
        </p:txBody>
      </p:sp>
      <p:pic>
        <p:nvPicPr>
          <p:cNvPr id="24" name="Picture 23" descr="A close up of a sign&#10;&#10;Description automatically generated">
            <a:extLst>
              <a:ext uri="{FF2B5EF4-FFF2-40B4-BE49-F238E27FC236}">
                <a16:creationId xmlns:a16="http://schemas.microsoft.com/office/drawing/2014/main" id="{D2FE67E8-1825-AB4D-A7FC-30A73E3B0E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498E68E3-D6C5-9245-99A9-607F1E2B05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12290" y="199694"/>
            <a:ext cx="9515883" cy="542429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9BBBBBA0-AAB0-4BC2-BDF1-8C90CA9DFF5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25" y="5840228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973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people walking on a bridge&#10;&#10;Description automatically generated">
            <a:extLst>
              <a:ext uri="{FF2B5EF4-FFF2-40B4-BE49-F238E27FC236}">
                <a16:creationId xmlns:a16="http://schemas.microsoft.com/office/drawing/2014/main" id="{45223C62-28C3-4635-9AE9-ABBD588FC7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8" b="4042"/>
          <a:stretch/>
        </p:blipFill>
        <p:spPr>
          <a:xfrm>
            <a:off x="0" y="0"/>
            <a:ext cx="12217429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228147C-9AFB-495B-A485-811F7D37112A}"/>
              </a:ext>
            </a:extLst>
          </p:cNvPr>
          <p:cNvSpPr/>
          <p:nvPr userDrawn="1"/>
        </p:nvSpPr>
        <p:spPr>
          <a:xfrm>
            <a:off x="0" y="0"/>
            <a:ext cx="12217429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361507" y="0"/>
            <a:ext cx="1573619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12" y="233478"/>
            <a:ext cx="994008" cy="3976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30819" y="3848669"/>
            <a:ext cx="5507665" cy="2416920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54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3B2691C8-17BF-4178-8EB9-778DEDDB1A7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09" y="6173310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140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76E93DA6-A186-9940-9961-AE9EAE17F18C}"/>
              </a:ext>
            </a:extLst>
          </p:cNvPr>
          <p:cNvSpPr/>
          <p:nvPr userDrawn="1"/>
        </p:nvSpPr>
        <p:spPr>
          <a:xfrm>
            <a:off x="0" y="755373"/>
            <a:ext cx="12192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969B0202-9DFD-4FCF-891E-B47E47F36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3887BB70-7752-40F0-9AD0-27AB3E938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0118" y="1495651"/>
            <a:ext cx="4462819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A07FE31F-6F7C-45E4-8003-85B28143C0E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077078" y="1478675"/>
            <a:ext cx="4462819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A2EAA20-EA13-F943-95AF-7156B689A8C1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49262BE9-D596-EE49-8507-B79D803EBB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484" y="6492875"/>
            <a:ext cx="1585316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3/23/2022</a:t>
            </a:fld>
            <a:endParaRPr lang="en-US"/>
          </a:p>
        </p:txBody>
      </p:sp>
      <p:pic>
        <p:nvPicPr>
          <p:cNvPr id="22" name="Picture 21" descr="A close up of a sign&#10;&#10;Description automatically generated">
            <a:extLst>
              <a:ext uri="{FF2B5EF4-FFF2-40B4-BE49-F238E27FC236}">
                <a16:creationId xmlns:a16="http://schemas.microsoft.com/office/drawing/2014/main" id="{910B0988-AF98-C545-A6AB-AD57B467B0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BD5D7554-A478-8645-A569-84934EC2D6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12290" y="199694"/>
            <a:ext cx="9515883" cy="542429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13A586B6-7406-43F8-B07F-A8BD953D18A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25" y="5840228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5005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577DCAAF-B02B-B24A-8AB0-956BA9E81D63}"/>
              </a:ext>
            </a:extLst>
          </p:cNvPr>
          <p:cNvSpPr/>
          <p:nvPr userDrawn="1"/>
        </p:nvSpPr>
        <p:spPr>
          <a:xfrm>
            <a:off x="0" y="755373"/>
            <a:ext cx="12192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A6ECAAA4-813E-4564-BA0D-541DE6772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627CC05B-DA50-4521-98AC-7116F4C50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1880" y="1285424"/>
            <a:ext cx="5308980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F97521C-1BCE-4078-A60B-0FB9F0B5528E}"/>
              </a:ext>
            </a:extLst>
          </p:cNvPr>
          <p:cNvSpPr/>
          <p:nvPr userDrawn="1"/>
        </p:nvSpPr>
        <p:spPr>
          <a:xfrm>
            <a:off x="7719237" y="1285424"/>
            <a:ext cx="4114800" cy="4351338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4B1717F6-064F-44CB-A093-DF09DFF51A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719237" y="1285424"/>
            <a:ext cx="409248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128DAB3-C658-FA4C-9183-4169F5C77E36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53DBDFD6-DCC5-FE4D-9B49-5F5722AB86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484" y="6492875"/>
            <a:ext cx="1585316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3/23/2022</a:t>
            </a:fld>
            <a:endParaRPr lang="en-US"/>
          </a:p>
        </p:txBody>
      </p:sp>
      <p:pic>
        <p:nvPicPr>
          <p:cNvPr id="24" name="Picture 23" descr="A close up of a sign&#10;&#10;Description automatically generated">
            <a:extLst>
              <a:ext uri="{FF2B5EF4-FFF2-40B4-BE49-F238E27FC236}">
                <a16:creationId xmlns:a16="http://schemas.microsoft.com/office/drawing/2014/main" id="{8C24448D-6ADF-8442-A000-775910CD0D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1165CA6F-4364-244F-9ABF-4E81C4523B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12290" y="199694"/>
            <a:ext cx="9515883" cy="542429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4973D2B0-1CE9-493B-9925-CD6B89614F4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25" y="5840228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3646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67CC9ED6-411A-4AA2-93D9-7C6C1FA6E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164CE446-9449-45AF-9B88-2402D6E07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C630556-1203-444D-9406-8EE318B5B62D}"/>
              </a:ext>
            </a:extLst>
          </p:cNvPr>
          <p:cNvSpPr/>
          <p:nvPr userDrawn="1"/>
        </p:nvSpPr>
        <p:spPr>
          <a:xfrm>
            <a:off x="2523919" y="3223527"/>
            <a:ext cx="2200275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5910CA-54F1-4812-905F-477F1B94A069}"/>
              </a:ext>
            </a:extLst>
          </p:cNvPr>
          <p:cNvSpPr/>
          <p:nvPr userDrawn="1"/>
        </p:nvSpPr>
        <p:spPr>
          <a:xfrm>
            <a:off x="4833731" y="3223527"/>
            <a:ext cx="2200275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312D5BA-B9DC-4C3A-8F29-0221C1A88107}"/>
              </a:ext>
            </a:extLst>
          </p:cNvPr>
          <p:cNvSpPr/>
          <p:nvPr userDrawn="1"/>
        </p:nvSpPr>
        <p:spPr>
          <a:xfrm>
            <a:off x="7143543" y="3223527"/>
            <a:ext cx="2200275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FE10E2-8D3B-4767-B6E0-27F1C0B4C047}"/>
              </a:ext>
            </a:extLst>
          </p:cNvPr>
          <p:cNvSpPr/>
          <p:nvPr userDrawn="1"/>
        </p:nvSpPr>
        <p:spPr>
          <a:xfrm>
            <a:off x="9453355" y="3223291"/>
            <a:ext cx="2200275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2E6F3C4-95C1-49A1-8C1A-8B07DC3E6F2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616912" y="3681599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E8C7092-4FAF-491B-95F5-3A72870FA8D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5929105" y="2390135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3C78854-7097-4280-ABBA-C6320921F609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8217485" y="3681598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0C4280E-0FDC-4BFA-9394-244BF06A903F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443956" y="2390134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9A2BD7F4-C9CD-5E45-8A88-B96A3E033E78}"/>
              </a:ext>
            </a:extLst>
          </p:cNvPr>
          <p:cNvSpPr/>
          <p:nvPr userDrawn="1"/>
        </p:nvSpPr>
        <p:spPr>
          <a:xfrm>
            <a:off x="0" y="755373"/>
            <a:ext cx="12192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B4592BA-DF80-CC4D-BC9D-88314565611D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Date Placeholder 3">
            <a:extLst>
              <a:ext uri="{FF2B5EF4-FFF2-40B4-BE49-F238E27FC236}">
                <a16:creationId xmlns:a16="http://schemas.microsoft.com/office/drawing/2014/main" id="{C9F3F664-C802-7249-A764-71E581FA3D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484" y="6492875"/>
            <a:ext cx="1585316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3/23/2022</a:t>
            </a:fld>
            <a:endParaRPr lang="en-US"/>
          </a:p>
        </p:txBody>
      </p:sp>
      <p:pic>
        <p:nvPicPr>
          <p:cNvPr id="34" name="Picture 33" descr="A close up of a sign&#10;&#10;Description automatically generated">
            <a:extLst>
              <a:ext uri="{FF2B5EF4-FFF2-40B4-BE49-F238E27FC236}">
                <a16:creationId xmlns:a16="http://schemas.microsoft.com/office/drawing/2014/main" id="{D467C9B8-BC4D-7F47-8AA0-AA2F4BE0A2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sp>
        <p:nvSpPr>
          <p:cNvPr id="35" name="Title 1">
            <a:extLst>
              <a:ext uri="{FF2B5EF4-FFF2-40B4-BE49-F238E27FC236}">
                <a16:creationId xmlns:a16="http://schemas.microsoft.com/office/drawing/2014/main" id="{6D8DE5CC-1AD4-EE46-B391-85AE43951F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12290" y="199694"/>
            <a:ext cx="9515883" cy="542429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CAF8FDEC-6588-41D9-99DC-18FE86AD052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25" y="5840228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3183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52249239-F68B-4147-B1D1-C5BAEF52A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B4F8CBC6-0EA4-454E-9AE7-330D0B07D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A689B4-7CB5-4150-A72A-0CECA6C94C1B}"/>
              </a:ext>
            </a:extLst>
          </p:cNvPr>
          <p:cNvSpPr/>
          <p:nvPr userDrawn="1"/>
        </p:nvSpPr>
        <p:spPr>
          <a:xfrm>
            <a:off x="2381529" y="1242035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C30B6CA-CF8E-4672-850C-BD70C9603821}"/>
              </a:ext>
            </a:extLst>
          </p:cNvPr>
          <p:cNvSpPr/>
          <p:nvPr userDrawn="1"/>
        </p:nvSpPr>
        <p:spPr>
          <a:xfrm>
            <a:off x="2381528" y="3731447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DFA0AC-AA6C-48D9-975D-40B547596326}"/>
              </a:ext>
            </a:extLst>
          </p:cNvPr>
          <p:cNvSpPr/>
          <p:nvPr userDrawn="1"/>
        </p:nvSpPr>
        <p:spPr>
          <a:xfrm>
            <a:off x="7223399" y="1226548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CE3B6A9-6BD0-49EC-BAE1-4EA85B6203D7}"/>
              </a:ext>
            </a:extLst>
          </p:cNvPr>
          <p:cNvSpPr/>
          <p:nvPr userDrawn="1"/>
        </p:nvSpPr>
        <p:spPr>
          <a:xfrm>
            <a:off x="7255633" y="3728614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D7ACE795-39A5-44AF-BE69-ACAD8F8310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28686" y="1289300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800100" indent="-342900">
              <a:buClr>
                <a:srgbClr val="0D6CB9"/>
              </a:buClr>
              <a:buFont typeface="Arial" panose="020B0604020202020204" pitchFamily="34" charset="0"/>
              <a:buChar char="•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D70694BD-2766-4F24-B88E-F6B550AE666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428685" y="3791366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85800" indent="-228600">
              <a:buClr>
                <a:srgbClr val="0D6CB9"/>
              </a:buClr>
              <a:buFont typeface="Arial" panose="020B0604020202020204" pitchFamily="34" charset="0"/>
              <a:buChar char="•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1246A60D-83B3-4754-B14D-1E822DFD43F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270557" y="1270715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85800" indent="-228600">
              <a:buClr>
                <a:srgbClr val="0D6CB9"/>
              </a:buClr>
              <a:buFont typeface="Arial" panose="020B0604020202020204" pitchFamily="34" charset="0"/>
              <a:buChar char="•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C65ADA2-B7F5-41AA-B308-B1E34FA3F68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349950" y="3791366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85800" indent="-228600">
              <a:buClr>
                <a:srgbClr val="0D6CB9"/>
              </a:buClr>
              <a:buFont typeface="Arial" panose="020B0604020202020204" pitchFamily="34" charset="0"/>
              <a:buChar char="•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25" name="Picture 24" descr="A close up of a sign&#10;&#10;Description automatically generated">
            <a:extLst>
              <a:ext uri="{FF2B5EF4-FFF2-40B4-BE49-F238E27FC236}">
                <a16:creationId xmlns:a16="http://schemas.microsoft.com/office/drawing/2014/main" id="{FDDB49D4-8143-9B46-A2E3-F54C2E2C22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E45AD176-A492-564A-9120-30D5931E75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484" y="6492875"/>
            <a:ext cx="1585316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3/23/2022</a:t>
            </a:fld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A2D2368-DB91-5641-B72D-CAD3B3692E26}"/>
              </a:ext>
            </a:extLst>
          </p:cNvPr>
          <p:cNvSpPr/>
          <p:nvPr userDrawn="1"/>
        </p:nvSpPr>
        <p:spPr>
          <a:xfrm>
            <a:off x="0" y="755373"/>
            <a:ext cx="12192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2FE50E5-E585-294D-8EA1-6FF47F94FAEF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Date Placeholder 3">
            <a:extLst>
              <a:ext uri="{FF2B5EF4-FFF2-40B4-BE49-F238E27FC236}">
                <a16:creationId xmlns:a16="http://schemas.microsoft.com/office/drawing/2014/main" id="{24516B70-534E-B846-AFCE-7DEC40C1C0F1}"/>
              </a:ext>
            </a:extLst>
          </p:cNvPr>
          <p:cNvSpPr txBox="1">
            <a:spLocks/>
          </p:cNvSpPr>
          <p:nvPr userDrawn="1"/>
        </p:nvSpPr>
        <p:spPr>
          <a:xfrm>
            <a:off x="243484" y="6492875"/>
            <a:ext cx="15853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A6A0AD2-53AF-4D84-8AC9-3DBC493F2F75}" type="datetimeFigureOut">
              <a:rPr lang="en-US" smtClean="0"/>
              <a:pPr/>
              <a:t>3/23/2022</a:t>
            </a:fld>
            <a:endParaRPr lang="en-US"/>
          </a:p>
        </p:txBody>
      </p:sp>
      <p:pic>
        <p:nvPicPr>
          <p:cNvPr id="31" name="Picture 30" descr="A close up of a sign&#10;&#10;Description automatically generated">
            <a:extLst>
              <a:ext uri="{FF2B5EF4-FFF2-40B4-BE49-F238E27FC236}">
                <a16:creationId xmlns:a16="http://schemas.microsoft.com/office/drawing/2014/main" id="{1D042591-5AE2-0747-992B-D891310041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sp>
        <p:nvSpPr>
          <p:cNvPr id="32" name="Title 1">
            <a:extLst>
              <a:ext uri="{FF2B5EF4-FFF2-40B4-BE49-F238E27FC236}">
                <a16:creationId xmlns:a16="http://schemas.microsoft.com/office/drawing/2014/main" id="{6BF1E2C7-B4C7-9940-9534-D5A78B0DBD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12290" y="199694"/>
            <a:ext cx="9515883" cy="542429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5BF0BE0F-8278-429A-ABC4-48862EE15D9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25" y="5840228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8790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BE9050-50FF-4330-8FD2-DAA2A68D4B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7797" y="6492875"/>
            <a:ext cx="2743200" cy="365125"/>
          </a:xfrm>
        </p:spPr>
        <p:txBody>
          <a:bodyPr/>
          <a:lstStyle/>
          <a:p>
            <a:fld id="{FA6A0AD2-53AF-4D84-8AC9-3DBC493F2F75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C81A91-6111-4E0C-A869-7E9C2FDE4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5038C-8DCC-497B-8852-2117A77C8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5483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17A0E8C-5BD7-4700-910D-186567B7387F}"/>
              </a:ext>
            </a:extLst>
          </p:cNvPr>
          <p:cNvSpPr/>
          <p:nvPr userDrawn="1"/>
        </p:nvSpPr>
        <p:spPr>
          <a:xfrm>
            <a:off x="0" y="164595"/>
            <a:ext cx="12192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525C8F73-2D17-4CBB-8381-D1323C9DA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B333C5E1-1EDD-41B7-9D2F-B0420BABB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01841" y="167275"/>
            <a:ext cx="9630770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7415" y="1495651"/>
            <a:ext cx="8988726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19BB631-3C3A-404F-9486-4A9AD6558D7E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77C9D04E-46AF-E54D-9D39-9FEF716330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484" y="6492875"/>
            <a:ext cx="1585316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3/23/2022</a:t>
            </a:fld>
            <a:endParaRPr lang="en-US"/>
          </a:p>
        </p:txBody>
      </p:sp>
      <p:pic>
        <p:nvPicPr>
          <p:cNvPr id="19" name="Picture 18" descr="A close up of a sign&#10;&#10;Description automatically generated">
            <a:extLst>
              <a:ext uri="{FF2B5EF4-FFF2-40B4-BE49-F238E27FC236}">
                <a16:creationId xmlns:a16="http://schemas.microsoft.com/office/drawing/2014/main" id="{DAF1344F-A4C1-B246-84D0-1D67018FF5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715CADD9-290D-480D-B381-B762CBC85CC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25" y="5840228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013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30C87E2D-FAD5-4CD6-9B9E-DF4D175EE0DC}"/>
              </a:ext>
            </a:extLst>
          </p:cNvPr>
          <p:cNvSpPr/>
          <p:nvPr userDrawn="1"/>
        </p:nvSpPr>
        <p:spPr>
          <a:xfrm>
            <a:off x="0" y="164595"/>
            <a:ext cx="12192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E4F90356-E557-4622-94C2-A683DA8E87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7797" y="6492875"/>
            <a:ext cx="2743200" cy="365125"/>
          </a:xfrm>
        </p:spPr>
        <p:txBody>
          <a:bodyPr/>
          <a:lstStyle/>
          <a:p>
            <a:fld id="{FA6A0AD2-53AF-4D84-8AC9-3DBC493F2F75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969B0202-9DFD-4FCF-891E-B47E47F36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3887BB70-7752-40F0-9AD0-27AB3E938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20119" y="153230"/>
            <a:ext cx="9513918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0118" y="1495651"/>
            <a:ext cx="4462819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A07FE31F-6F7C-45E4-8003-85B28143C0E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077078" y="1478675"/>
            <a:ext cx="4462819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757E269-44EA-2844-9B22-F017403D625E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AEB296D3-703D-C04F-9ED9-0F2A0F4651CC}"/>
              </a:ext>
            </a:extLst>
          </p:cNvPr>
          <p:cNvSpPr txBox="1">
            <a:spLocks/>
          </p:cNvSpPr>
          <p:nvPr userDrawn="1"/>
        </p:nvSpPr>
        <p:spPr>
          <a:xfrm>
            <a:off x="243484" y="6492875"/>
            <a:ext cx="15853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A6A0AD2-53AF-4D84-8AC9-3DBC493F2F75}" type="datetimeFigureOut">
              <a:rPr lang="en-US" smtClean="0"/>
              <a:pPr/>
              <a:t>3/23/2022</a:t>
            </a:fld>
            <a:endParaRPr lang="en-US"/>
          </a:p>
        </p:txBody>
      </p:sp>
      <p:pic>
        <p:nvPicPr>
          <p:cNvPr id="20" name="Picture 19" descr="A close up of a sign&#10;&#10;Description automatically generated">
            <a:extLst>
              <a:ext uri="{FF2B5EF4-FFF2-40B4-BE49-F238E27FC236}">
                <a16:creationId xmlns:a16="http://schemas.microsoft.com/office/drawing/2014/main" id="{4DF7DD12-0BD0-204E-A4BA-F2E71254F3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46102D5F-B5B3-44E7-B63C-D3C34DEFE14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25" y="5840228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2228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8F225BF-6018-4E25-96E5-020EDE4E074B}"/>
              </a:ext>
            </a:extLst>
          </p:cNvPr>
          <p:cNvSpPr/>
          <p:nvPr userDrawn="1"/>
        </p:nvSpPr>
        <p:spPr>
          <a:xfrm>
            <a:off x="0" y="164595"/>
            <a:ext cx="12192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A6ECAAA4-813E-4564-BA0D-541DE6772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627CC05B-DA50-4521-98AC-7116F4C50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58408" y="164595"/>
            <a:ext cx="9919861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1880" y="1285424"/>
            <a:ext cx="5308980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F97521C-1BCE-4078-A60B-0FB9F0B5528E}"/>
              </a:ext>
            </a:extLst>
          </p:cNvPr>
          <p:cNvSpPr/>
          <p:nvPr userDrawn="1"/>
        </p:nvSpPr>
        <p:spPr>
          <a:xfrm>
            <a:off x="7719237" y="1285424"/>
            <a:ext cx="4114800" cy="4351338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4B1717F6-064F-44CB-A093-DF09DFF51A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719237" y="1285424"/>
            <a:ext cx="409248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F8F072F-C70B-384C-BB1F-23F1D691A60B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D7719160-ED60-8045-8675-2D2E522409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484" y="6492875"/>
            <a:ext cx="1585316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3/23/2022</a:t>
            </a:fld>
            <a:endParaRPr lang="en-US"/>
          </a:p>
        </p:txBody>
      </p:sp>
      <p:pic>
        <p:nvPicPr>
          <p:cNvPr id="21" name="Picture 20" descr="A close up of a sign&#10;&#10;Description automatically generated">
            <a:extLst>
              <a:ext uri="{FF2B5EF4-FFF2-40B4-BE49-F238E27FC236}">
                <a16:creationId xmlns:a16="http://schemas.microsoft.com/office/drawing/2014/main" id="{ECDAB876-A886-C54C-ACB6-BF7126E392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0CB36AA6-6A09-4EF9-94EF-52554048B0E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25" y="5840228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9039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1C02CBCA-AFCA-4598-B68B-76039CBECC82}"/>
              </a:ext>
            </a:extLst>
          </p:cNvPr>
          <p:cNvSpPr/>
          <p:nvPr userDrawn="1"/>
        </p:nvSpPr>
        <p:spPr>
          <a:xfrm>
            <a:off x="0" y="164595"/>
            <a:ext cx="12192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67CC9ED6-411A-4AA2-93D9-7C6C1FA6E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164CE446-9449-45AF-9B88-2402D6E07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47249" y="168668"/>
            <a:ext cx="9884676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C630556-1203-444D-9406-8EE318B5B62D}"/>
              </a:ext>
            </a:extLst>
          </p:cNvPr>
          <p:cNvSpPr/>
          <p:nvPr userDrawn="1"/>
        </p:nvSpPr>
        <p:spPr>
          <a:xfrm>
            <a:off x="2484163" y="3223527"/>
            <a:ext cx="2200275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5910CA-54F1-4812-905F-477F1B94A069}"/>
              </a:ext>
            </a:extLst>
          </p:cNvPr>
          <p:cNvSpPr/>
          <p:nvPr userDrawn="1"/>
        </p:nvSpPr>
        <p:spPr>
          <a:xfrm>
            <a:off x="4793975" y="3223527"/>
            <a:ext cx="2200275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312D5BA-B9DC-4C3A-8F29-0221C1A88107}"/>
              </a:ext>
            </a:extLst>
          </p:cNvPr>
          <p:cNvSpPr/>
          <p:nvPr userDrawn="1"/>
        </p:nvSpPr>
        <p:spPr>
          <a:xfrm>
            <a:off x="7103787" y="3223527"/>
            <a:ext cx="2200275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FE10E2-8D3B-4767-B6E0-27F1C0B4C047}"/>
              </a:ext>
            </a:extLst>
          </p:cNvPr>
          <p:cNvSpPr/>
          <p:nvPr userDrawn="1"/>
        </p:nvSpPr>
        <p:spPr>
          <a:xfrm>
            <a:off x="9413599" y="3223291"/>
            <a:ext cx="2200275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66C6169-6835-4943-80F4-23BCECDD3F0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332717" y="2472427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2E6F3C4-95C1-49A1-8C1A-8B07DC3E6F2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577156" y="3681599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E8C7092-4FAF-491B-95F5-3A72870FA8D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5889349" y="2390135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3C78854-7097-4280-ABBA-C6320921F609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8177729" y="3681598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0C4280E-0FDC-4BFA-9394-244BF06A903F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404200" y="2390134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911C78B-F852-454F-903B-A9ACC1E0058D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69562053-D36A-6A4C-81AC-15D58F021C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484" y="6492875"/>
            <a:ext cx="1585316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3/23/2022</a:t>
            </a:fld>
            <a:endParaRPr lang="en-US"/>
          </a:p>
        </p:txBody>
      </p:sp>
      <p:pic>
        <p:nvPicPr>
          <p:cNvPr id="28" name="Picture 27" descr="A close up of a sign&#10;&#10;Description automatically generated">
            <a:extLst>
              <a:ext uri="{FF2B5EF4-FFF2-40B4-BE49-F238E27FC236}">
                <a16:creationId xmlns:a16="http://schemas.microsoft.com/office/drawing/2014/main" id="{F37422CB-060A-BE49-AEEC-D38C146ED0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67211782-D95D-4EAA-8801-2284CAACAE5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25" y="5840228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7482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D5F1119D-21B3-4E72-8273-39944FAB4016}"/>
              </a:ext>
            </a:extLst>
          </p:cNvPr>
          <p:cNvSpPr/>
          <p:nvPr userDrawn="1"/>
        </p:nvSpPr>
        <p:spPr>
          <a:xfrm>
            <a:off x="0" y="164595"/>
            <a:ext cx="12192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52249239-F68B-4147-B1D1-C5BAEF52A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B4F8CBC6-0EA4-454E-9AE7-330D0B07D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8857" y="164595"/>
            <a:ext cx="11121657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A689B4-7CB5-4150-A72A-0CECA6C94C1B}"/>
              </a:ext>
            </a:extLst>
          </p:cNvPr>
          <p:cNvSpPr/>
          <p:nvPr userDrawn="1"/>
        </p:nvSpPr>
        <p:spPr>
          <a:xfrm>
            <a:off x="2381529" y="1242035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C30B6CA-CF8E-4672-850C-BD70C9603821}"/>
              </a:ext>
            </a:extLst>
          </p:cNvPr>
          <p:cNvSpPr/>
          <p:nvPr userDrawn="1"/>
        </p:nvSpPr>
        <p:spPr>
          <a:xfrm>
            <a:off x="2381528" y="3731447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DFA0AC-AA6C-48D9-975D-40B547596326}"/>
              </a:ext>
            </a:extLst>
          </p:cNvPr>
          <p:cNvSpPr/>
          <p:nvPr userDrawn="1"/>
        </p:nvSpPr>
        <p:spPr>
          <a:xfrm>
            <a:off x="7223399" y="1226548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CE3B6A9-6BD0-49EC-BAE1-4EA85B6203D7}"/>
              </a:ext>
            </a:extLst>
          </p:cNvPr>
          <p:cNvSpPr/>
          <p:nvPr userDrawn="1"/>
        </p:nvSpPr>
        <p:spPr>
          <a:xfrm>
            <a:off x="7255633" y="3728614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D7ACE795-39A5-44AF-BE69-ACAD8F8310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28686" y="1289300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D70694BD-2766-4F24-B88E-F6B550AE666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428685" y="3791366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1246A60D-83B3-4754-B14D-1E822DFD43F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270557" y="1270715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C65ADA2-B7F5-41AA-B308-B1E34FA3F68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349950" y="3791366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5B85CF5-636A-E440-B11A-092206235E22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Date Placeholder 3">
            <a:extLst>
              <a:ext uri="{FF2B5EF4-FFF2-40B4-BE49-F238E27FC236}">
                <a16:creationId xmlns:a16="http://schemas.microsoft.com/office/drawing/2014/main" id="{C737E72E-CFE8-C948-A232-7E5E0DBB5B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484" y="6492875"/>
            <a:ext cx="1585316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3/23/2022</a:t>
            </a:fld>
            <a:endParaRPr lang="en-US"/>
          </a:p>
        </p:txBody>
      </p:sp>
      <p:pic>
        <p:nvPicPr>
          <p:cNvPr id="26" name="Picture 25" descr="A close up of a sign&#10;&#10;Description automatically generated">
            <a:extLst>
              <a:ext uri="{FF2B5EF4-FFF2-40B4-BE49-F238E27FC236}">
                <a16:creationId xmlns:a16="http://schemas.microsoft.com/office/drawing/2014/main" id="{9516DD73-EFAF-4D47-841B-1104248EF1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4569829E-0179-48F9-9819-FA8179268C1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25" y="5840228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752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group of people standing in front of a crowd posing for the camera&#10;&#10;Description automatically generated">
            <a:extLst>
              <a:ext uri="{FF2B5EF4-FFF2-40B4-BE49-F238E27FC236}">
                <a16:creationId xmlns:a16="http://schemas.microsoft.com/office/drawing/2014/main" id="{8132F563-1018-4BBA-84AD-7D43004AA5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" t="11325" r="3165" b="2551"/>
          <a:stretch/>
        </p:blipFill>
        <p:spPr>
          <a:xfrm>
            <a:off x="426" y="0"/>
            <a:ext cx="12191574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228147C-9AFB-495B-A485-811F7D37112A}"/>
              </a:ext>
            </a:extLst>
          </p:cNvPr>
          <p:cNvSpPr/>
          <p:nvPr userDrawn="1"/>
        </p:nvSpPr>
        <p:spPr>
          <a:xfrm>
            <a:off x="0" y="0"/>
            <a:ext cx="12217429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361507" y="0"/>
            <a:ext cx="1573619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12" y="233478"/>
            <a:ext cx="994008" cy="3976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30819" y="3807725"/>
            <a:ext cx="5507665" cy="2457864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54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2CABA84F-8E24-41C1-A179-B6E997659DE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09" y="6173310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78854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FD6C3F4-C7B6-4613-8B33-6EBE2B01DE7B}"/>
              </a:ext>
            </a:extLst>
          </p:cNvPr>
          <p:cNvSpPr/>
          <p:nvPr userDrawn="1"/>
        </p:nvSpPr>
        <p:spPr>
          <a:xfrm>
            <a:off x="0" y="164595"/>
            <a:ext cx="12192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12291" y="252702"/>
            <a:ext cx="9131780" cy="575136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C81A91-6111-4E0C-A869-7E9C2FDE4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5038C-8DCC-497B-8852-2117A77C8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7B5F3F2-7038-D944-BB35-28CDB39B19DA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4045A7A8-30EA-074D-AD8F-CCCE7D8D88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484" y="6492875"/>
            <a:ext cx="1585316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3/23/2022</a:t>
            </a:fld>
            <a:endParaRPr lang="en-US"/>
          </a:p>
        </p:txBody>
      </p: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210F5092-1527-9B43-8ADE-35FC8A3822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7B514CDE-B44E-48D2-AF6E-F7F26F3FAC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25" y="5840228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8300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2858439"/>
            <a:ext cx="9144000" cy="1455651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algn="ctr">
              <a:defRPr sz="5600" b="1">
                <a:solidFill>
                  <a:srgbClr val="3C6EBE"/>
                </a:solidFill>
                <a:latin typeface="+mn-lt"/>
              </a:defRPr>
            </a:lvl1pPr>
          </a:lstStyle>
          <a:p>
            <a:r>
              <a:rPr lang="en-US"/>
              <a:t>Edit Master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4315096"/>
            <a:ext cx="9144000" cy="851564"/>
          </a:xfrm>
          <a:solidFill>
            <a:schemeClr val="bg1">
              <a:lumMod val="95000"/>
            </a:schemeClr>
          </a:solidFill>
        </p:spPr>
        <p:txBody>
          <a:bodyPr anchor="t"/>
          <a:lstStyle>
            <a:lvl1pPr marL="0" indent="0" algn="ctr">
              <a:buNone/>
              <a:defRPr sz="2400" b="1" spc="140" baseline="0">
                <a:solidFill>
                  <a:srgbClr val="44546A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EDIT MASTER SUBTITLE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7AE6E-8C98-4164-87BD-E54F22AEFC9C}" type="datetime1">
              <a:rPr lang="en-US" smtClean="0"/>
              <a:t>3/23/2022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0" y="1268412"/>
            <a:ext cx="12192000" cy="558958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5775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1460701"/>
            <a:ext cx="9997440" cy="3566160"/>
          </a:xfrm>
        </p:spPr>
        <p:txBody>
          <a:bodyPr anchor="ctr">
            <a:normAutofit/>
          </a:bodyPr>
          <a:lstStyle>
            <a:lvl1pPr algn="ctr">
              <a:defRPr sz="6600" b="1">
                <a:solidFill>
                  <a:srgbClr val="3C6EBE"/>
                </a:solidFill>
                <a:latin typeface="Open Sans Semibold" panose="020B0606030504020204"/>
              </a:defRPr>
            </a:lvl1pPr>
          </a:lstStyle>
          <a:p>
            <a:r>
              <a:rPr lang="en-US"/>
              <a:t>Click to edit Master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97280" y="5026861"/>
            <a:ext cx="9997440" cy="1273508"/>
          </a:xfrm>
        </p:spPr>
        <p:txBody>
          <a:bodyPr anchor="ctr"/>
          <a:lstStyle>
            <a:lvl1pPr marL="0" indent="0" algn="ctr">
              <a:buNone/>
              <a:defRPr sz="2400" b="1" spc="200" baseline="0">
                <a:solidFill>
                  <a:srgbClr val="44546A"/>
                </a:solidFill>
                <a:latin typeface="Open Sans (Headings)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8F86B-02CB-4045-BDB1-2B031E2F7395}" type="datetime1">
              <a:rPr lang="en-US" smtClean="0"/>
              <a:t>3/23/2022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9765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5912" y="243951"/>
            <a:ext cx="10009367" cy="71020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B60EA-8DA5-45F4-9750-DC84A0A8E9DC}" type="datetime1">
              <a:rPr lang="en-US" smtClean="0"/>
              <a:t>3/23/2022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1037902" y="1881359"/>
            <a:ext cx="4937761" cy="4023359"/>
          </a:xfr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 b="1" i="1">
                <a:solidFill>
                  <a:srgbClr val="DA3E26"/>
                </a:solidFill>
                <a:latin typeface="Open Sans (Headings)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Open Sans (Headings)"/>
              </a:defRPr>
            </a:lvl3pPr>
            <a:lvl4pPr>
              <a:defRPr baseline="0">
                <a:latin typeface="Open Sans (Headings)"/>
              </a:defRPr>
            </a:lvl4pPr>
            <a:lvl5pPr>
              <a:defRPr>
                <a:latin typeface="Open Sans (Headings)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14"/>
          </p:nvPr>
        </p:nvSpPr>
        <p:spPr>
          <a:xfrm>
            <a:off x="6216337" y="1881359"/>
            <a:ext cx="4937760" cy="4023359"/>
          </a:xfr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 b="1" i="1">
                <a:solidFill>
                  <a:srgbClr val="DA3E26"/>
                </a:solidFill>
                <a:latin typeface="Open Sans (Headings)"/>
              </a:defRPr>
            </a:lvl1pPr>
            <a:lvl2pPr>
              <a:defRPr>
                <a:latin typeface="Open Sans (Headings)"/>
              </a:defRPr>
            </a:lvl2pPr>
            <a:lvl3pPr>
              <a:defRPr>
                <a:latin typeface="Open Sans (Headings)"/>
              </a:defRPr>
            </a:lvl3pPr>
            <a:lvl4pPr>
              <a:defRPr>
                <a:latin typeface="Open Sans (Headings)"/>
              </a:defRPr>
            </a:lvl4pPr>
            <a:lvl5pPr>
              <a:defRPr>
                <a:latin typeface="Open Sans (Headings)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172848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B297E-D315-480E-80F0-FD977F37182A}" type="datetime1">
              <a:rPr lang="en-US" smtClean="0"/>
              <a:t>3/23/2022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838199" y="1825625"/>
            <a:ext cx="10515599" cy="4302459"/>
          </a:xfrm>
        </p:spPr>
        <p:txBody>
          <a:bodyPr/>
          <a:lstStyle>
            <a:lvl1pPr>
              <a:defRPr b="1">
                <a:latin typeface="Open Sans Semibold" panose="020B0606030504020204"/>
              </a:defRPr>
            </a:lvl1pPr>
            <a:lvl2pPr marL="685800" indent="-228600">
              <a:buClr>
                <a:srgbClr val="DA3E26"/>
              </a:buClr>
              <a:buFont typeface="Wingdings" panose="05000000000000000000" pitchFamily="2" charset="2"/>
              <a:buChar char="§"/>
              <a:defRPr>
                <a:latin typeface="Open Sans (Headings)"/>
              </a:defRPr>
            </a:lvl2pPr>
            <a:lvl3pPr>
              <a:buClr>
                <a:srgbClr val="4472C4"/>
              </a:buClr>
              <a:defRPr>
                <a:latin typeface="Open Sans Light" panose="020B0306030504020204"/>
              </a:defRPr>
            </a:lvl3pPr>
            <a:lvl4pPr marL="1600200" indent="-228600">
              <a:buClr>
                <a:srgbClr val="4472C4"/>
              </a:buClr>
              <a:buFontTx/>
              <a:buChar char="◦"/>
              <a:defRPr>
                <a:latin typeface="Open Sans Light" panose="020B0306030504020204"/>
              </a:defRPr>
            </a:lvl4pPr>
            <a:lvl5pPr>
              <a:buClr>
                <a:srgbClr val="DA3E26"/>
              </a:buClr>
              <a:defRPr>
                <a:latin typeface="Open Sans Light" panose="020B0306030504020204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9375857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 2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4632" y="224589"/>
            <a:ext cx="9574714" cy="7379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62507-EBE2-4A8F-92C3-DA0DB49B8B6A}" type="datetime1">
              <a:rPr lang="en-US" smtClean="0"/>
              <a:t>3/23/2022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Content Placeholder 3"/>
          <p:cNvSpPr>
            <a:spLocks noGrp="1"/>
          </p:cNvSpPr>
          <p:nvPr>
            <p:ph sz="half" idx="2"/>
          </p:nvPr>
        </p:nvSpPr>
        <p:spPr>
          <a:xfrm>
            <a:off x="978527" y="1845733"/>
            <a:ext cx="4937760" cy="4023359"/>
          </a:xfrm>
        </p:spPr>
        <p:txBody>
          <a:bodyPr/>
          <a:lstStyle>
            <a:lvl1pPr marL="0" indent="0">
              <a:buNone/>
              <a:defRPr b="1">
                <a:latin typeface="Open Sans Semibold" panose="020B0606030504020204"/>
              </a:defRPr>
            </a:lvl1pPr>
            <a:lvl2pPr marL="685800" indent="-228600">
              <a:buClr>
                <a:srgbClr val="DA3E26"/>
              </a:buClr>
              <a:buFont typeface="Wingdings" panose="05000000000000000000" pitchFamily="2" charset="2"/>
              <a:buChar char="§"/>
              <a:defRPr>
                <a:latin typeface="Open Sans (Headings)"/>
              </a:defRPr>
            </a:lvl2pPr>
            <a:lvl3pPr>
              <a:buClr>
                <a:srgbClr val="4472C4"/>
              </a:buClr>
              <a:defRPr>
                <a:latin typeface="Open Sans Light" panose="020B0306030504020204"/>
              </a:defRPr>
            </a:lvl3pPr>
            <a:lvl4pPr marL="1600200" indent="-228600">
              <a:buClr>
                <a:srgbClr val="4472C4"/>
              </a:buClr>
              <a:buFontTx/>
              <a:buChar char="◦"/>
              <a:defRPr>
                <a:latin typeface="Open Sans Light" panose="020B0306030504020204"/>
              </a:defRPr>
            </a:lvl4pPr>
            <a:lvl5pPr>
              <a:buClr>
                <a:srgbClr val="DA3E26"/>
              </a:buClr>
              <a:defRPr>
                <a:latin typeface="Open Sans Light" panose="020B0306030504020204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Content Placeholder 5"/>
          <p:cNvSpPr>
            <a:spLocks noGrp="1"/>
          </p:cNvSpPr>
          <p:nvPr>
            <p:ph sz="quarter" idx="4"/>
          </p:nvPr>
        </p:nvSpPr>
        <p:spPr>
          <a:xfrm>
            <a:off x="6275713" y="1845733"/>
            <a:ext cx="4937760" cy="4023359"/>
          </a:xfrm>
        </p:spPr>
        <p:txBody>
          <a:bodyPr/>
          <a:lstStyle>
            <a:lvl1pPr marL="0" indent="0">
              <a:buNone/>
              <a:defRPr b="1">
                <a:latin typeface="Open Sans Semibold" panose="020B0606030504020204"/>
              </a:defRPr>
            </a:lvl1pPr>
            <a:lvl2pPr marL="685800" indent="-228600">
              <a:buClr>
                <a:srgbClr val="DA3E26"/>
              </a:buClr>
              <a:buFont typeface="Wingdings" panose="05000000000000000000" pitchFamily="2" charset="2"/>
              <a:buChar char="§"/>
              <a:defRPr>
                <a:latin typeface="Open Sans (Headings)"/>
              </a:defRPr>
            </a:lvl2pPr>
            <a:lvl3pPr>
              <a:buClr>
                <a:srgbClr val="4472C4"/>
              </a:buClr>
              <a:defRPr>
                <a:latin typeface="Open Sans Light" panose="020B0306030504020204"/>
              </a:defRPr>
            </a:lvl3pPr>
            <a:lvl4pPr marL="1600200" indent="-228600">
              <a:buClr>
                <a:srgbClr val="4472C4"/>
              </a:buClr>
              <a:buFontTx/>
              <a:buChar char="◦"/>
              <a:defRPr>
                <a:latin typeface="Open Sans Light" panose="020B0306030504020204"/>
              </a:defRPr>
            </a:lvl4pPr>
            <a:lvl5pPr>
              <a:buClr>
                <a:srgbClr val="DA3E26"/>
              </a:buClr>
              <a:defRPr b="0">
                <a:latin typeface="Open Sans Light" panose="020B0306030504020204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362958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D598F-BD5A-4CCC-8902-3524A15422EA}" type="datetime1">
              <a:rPr lang="en-US" smtClean="0"/>
              <a:t>3/23/2022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23863" y="1687515"/>
            <a:ext cx="11344274" cy="4181578"/>
          </a:xfrm>
        </p:spPr>
        <p:txBody>
          <a:bodyPr/>
          <a:lstStyle>
            <a:lvl1pPr marL="0" indent="0">
              <a:buNone/>
              <a:defRPr>
                <a:latin typeface="Open Sans" panose="020B0606030504020204"/>
              </a:defRPr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78191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-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1D123-4E3C-4836-AB30-72F836E91E0A}" type="datetime1">
              <a:rPr lang="en-US" smtClean="0"/>
              <a:t>3/23/2022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423863" y="1687515"/>
            <a:ext cx="5492424" cy="4181578"/>
          </a:xfrm>
        </p:spPr>
        <p:txBody>
          <a:bodyPr/>
          <a:lstStyle>
            <a:lvl1pPr marL="0" indent="0">
              <a:buNone/>
              <a:defRPr b="0">
                <a:latin typeface="Open Sans" panose="020B0606030504020204"/>
              </a:defRPr>
            </a:lvl1pPr>
            <a:lvl2pPr marL="685800" indent="-228600">
              <a:buClr>
                <a:srgbClr val="DA3E26"/>
              </a:buClr>
              <a:buFont typeface="Wingdings" panose="05000000000000000000" pitchFamily="2" charset="2"/>
              <a:buChar char="§"/>
              <a:defRPr>
                <a:latin typeface="Open Sans (Headings)"/>
              </a:defRPr>
            </a:lvl2pPr>
            <a:lvl3pPr>
              <a:buClr>
                <a:srgbClr val="4472C4"/>
              </a:buClr>
              <a:defRPr>
                <a:latin typeface="Open Sans Light" panose="020B0306030504020204"/>
              </a:defRPr>
            </a:lvl3pPr>
            <a:lvl4pPr marL="1600200" indent="-228600">
              <a:buClr>
                <a:srgbClr val="4472C4"/>
              </a:buClr>
              <a:buFontTx/>
              <a:buChar char="◦"/>
              <a:defRPr>
                <a:latin typeface="Open Sans Light" panose="020B0306030504020204"/>
              </a:defRPr>
            </a:lvl4pPr>
            <a:lvl5pPr>
              <a:buClr>
                <a:srgbClr val="DA3E26"/>
              </a:buClr>
              <a:defRPr>
                <a:latin typeface="Open Sans Light" panose="020B0306030504020204"/>
              </a:defRPr>
            </a:lvl5pPr>
          </a:lstStyle>
          <a:p>
            <a:pPr lvl="0"/>
            <a:endParaRPr lang="en-US"/>
          </a:p>
        </p:txBody>
      </p:sp>
      <p:sp>
        <p:nvSpPr>
          <p:cNvPr id="7" name="Content Placeholder 5"/>
          <p:cNvSpPr>
            <a:spLocks noGrp="1"/>
          </p:cNvSpPr>
          <p:nvPr>
            <p:ph sz="quarter" idx="4"/>
          </p:nvPr>
        </p:nvSpPr>
        <p:spPr>
          <a:xfrm>
            <a:off x="6275713" y="1687515"/>
            <a:ext cx="5492424" cy="4181578"/>
          </a:xfrm>
        </p:spPr>
        <p:txBody>
          <a:bodyPr/>
          <a:lstStyle>
            <a:lvl1pPr marL="0" indent="0">
              <a:buNone/>
              <a:defRPr b="0">
                <a:latin typeface="Open Sans" panose="020B0606030504020204"/>
              </a:defRPr>
            </a:lvl1pPr>
            <a:lvl2pPr marL="685800" indent="-228600">
              <a:buClr>
                <a:srgbClr val="DA3E26"/>
              </a:buClr>
              <a:buFont typeface="Wingdings" panose="05000000000000000000" pitchFamily="2" charset="2"/>
              <a:buChar char="§"/>
              <a:defRPr>
                <a:latin typeface="Open Sans (Headings)"/>
              </a:defRPr>
            </a:lvl2pPr>
            <a:lvl3pPr>
              <a:buClr>
                <a:srgbClr val="4472C4"/>
              </a:buClr>
              <a:defRPr>
                <a:latin typeface="Open Sans Light" panose="020B0306030504020204"/>
              </a:defRPr>
            </a:lvl3pPr>
            <a:lvl4pPr marL="1600200" indent="-228600">
              <a:buClr>
                <a:srgbClr val="4472C4"/>
              </a:buClr>
              <a:buFontTx/>
              <a:buChar char="◦"/>
              <a:defRPr>
                <a:latin typeface="Open Sans Light" panose="020B0306030504020204"/>
              </a:defRPr>
            </a:lvl4pPr>
            <a:lvl5pPr>
              <a:buClr>
                <a:srgbClr val="DA3E26"/>
              </a:buClr>
              <a:defRPr b="0">
                <a:latin typeface="Open Sans Light" panose="020B0306030504020204"/>
              </a:defRPr>
            </a:lvl5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82056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Multi-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5F4F2-557B-47D6-9CDD-755A8855659B}" type="datetime1">
              <a:rPr lang="en-US" smtClean="0"/>
              <a:t>3/23/2022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423862" y="1687515"/>
            <a:ext cx="3429000" cy="2113877"/>
          </a:xfrm>
        </p:spPr>
        <p:txBody>
          <a:bodyPr/>
          <a:lstStyle>
            <a:lvl1pPr marL="0" indent="0">
              <a:buNone/>
              <a:defRPr b="0">
                <a:latin typeface="Open Sans" panose="020B0606030504020204"/>
              </a:defRPr>
            </a:lvl1pPr>
            <a:lvl2pPr marL="685800" indent="-228600">
              <a:buClr>
                <a:srgbClr val="DA3E26"/>
              </a:buClr>
              <a:buFont typeface="Wingdings" panose="05000000000000000000" pitchFamily="2" charset="2"/>
              <a:buChar char="§"/>
              <a:defRPr>
                <a:latin typeface="Open Sans (Headings)"/>
              </a:defRPr>
            </a:lvl2pPr>
            <a:lvl3pPr>
              <a:buClr>
                <a:srgbClr val="4472C4"/>
              </a:buClr>
              <a:defRPr>
                <a:latin typeface="Open Sans Light" panose="020B0306030504020204"/>
              </a:defRPr>
            </a:lvl3pPr>
            <a:lvl4pPr marL="1600200" indent="-228600">
              <a:buClr>
                <a:srgbClr val="4472C4"/>
              </a:buClr>
              <a:buFontTx/>
              <a:buChar char="◦"/>
              <a:defRPr>
                <a:latin typeface="Open Sans Light" panose="020B0306030504020204"/>
              </a:defRPr>
            </a:lvl4pPr>
            <a:lvl5pPr>
              <a:buClr>
                <a:srgbClr val="DA3E26"/>
              </a:buClr>
              <a:defRPr>
                <a:latin typeface="Open Sans Light" panose="020B0306030504020204"/>
              </a:defRPr>
            </a:lvl5pPr>
          </a:lstStyle>
          <a:p>
            <a:pPr lvl="0"/>
            <a:endParaRPr lang="en-US"/>
          </a:p>
        </p:txBody>
      </p:sp>
      <p:sp>
        <p:nvSpPr>
          <p:cNvPr id="7" name="Content Placeholder 5"/>
          <p:cNvSpPr>
            <a:spLocks noGrp="1"/>
          </p:cNvSpPr>
          <p:nvPr>
            <p:ph sz="quarter" idx="4"/>
          </p:nvPr>
        </p:nvSpPr>
        <p:spPr>
          <a:xfrm>
            <a:off x="4094218" y="1687514"/>
            <a:ext cx="3429000" cy="2113877"/>
          </a:xfrm>
        </p:spPr>
        <p:txBody>
          <a:bodyPr/>
          <a:lstStyle>
            <a:lvl1pPr marL="0" indent="0">
              <a:buNone/>
              <a:defRPr b="0">
                <a:latin typeface="Open Sans" panose="020B0606030504020204"/>
              </a:defRPr>
            </a:lvl1pPr>
            <a:lvl2pPr marL="685800" indent="-228600">
              <a:buClr>
                <a:srgbClr val="DA3E26"/>
              </a:buClr>
              <a:buFont typeface="Wingdings" panose="05000000000000000000" pitchFamily="2" charset="2"/>
              <a:buChar char="§"/>
              <a:defRPr>
                <a:latin typeface="Open Sans (Headings)"/>
              </a:defRPr>
            </a:lvl2pPr>
            <a:lvl3pPr>
              <a:buClr>
                <a:srgbClr val="4472C4"/>
              </a:buClr>
              <a:defRPr>
                <a:latin typeface="Open Sans Light" panose="020B0306030504020204"/>
              </a:defRPr>
            </a:lvl3pPr>
            <a:lvl4pPr marL="1600200" indent="-228600">
              <a:buClr>
                <a:srgbClr val="4472C4"/>
              </a:buClr>
              <a:buFontTx/>
              <a:buChar char="◦"/>
              <a:defRPr>
                <a:latin typeface="Open Sans Light" panose="020B0306030504020204"/>
              </a:defRPr>
            </a:lvl4pPr>
            <a:lvl5pPr>
              <a:buClr>
                <a:srgbClr val="DA3E26"/>
              </a:buClr>
              <a:defRPr b="0">
                <a:latin typeface="Open Sans Light" panose="020B0306030504020204"/>
              </a:defRPr>
            </a:lvl5pPr>
          </a:lstStyle>
          <a:p>
            <a:pPr lvl="0"/>
            <a:endParaRPr lang="en-US"/>
          </a:p>
        </p:txBody>
      </p:sp>
      <p:sp>
        <p:nvSpPr>
          <p:cNvPr id="8" name="Content Placeholder 5"/>
          <p:cNvSpPr>
            <a:spLocks noGrp="1"/>
          </p:cNvSpPr>
          <p:nvPr>
            <p:ph sz="quarter" idx="13"/>
          </p:nvPr>
        </p:nvSpPr>
        <p:spPr>
          <a:xfrm>
            <a:off x="7760524" y="1687514"/>
            <a:ext cx="3429000" cy="2113877"/>
          </a:xfrm>
        </p:spPr>
        <p:txBody>
          <a:bodyPr/>
          <a:lstStyle>
            <a:lvl1pPr marL="0" indent="0">
              <a:buNone/>
              <a:defRPr b="0">
                <a:latin typeface="Open Sans" panose="020B0606030504020204"/>
              </a:defRPr>
            </a:lvl1pPr>
            <a:lvl2pPr marL="685800" indent="-228600">
              <a:buClr>
                <a:srgbClr val="DA3E26"/>
              </a:buClr>
              <a:buFont typeface="Wingdings" panose="05000000000000000000" pitchFamily="2" charset="2"/>
              <a:buChar char="§"/>
              <a:defRPr>
                <a:latin typeface="Open Sans (Headings)"/>
              </a:defRPr>
            </a:lvl2pPr>
            <a:lvl3pPr>
              <a:buClr>
                <a:srgbClr val="4472C4"/>
              </a:buClr>
              <a:defRPr>
                <a:latin typeface="Open Sans Light" panose="020B0306030504020204"/>
              </a:defRPr>
            </a:lvl3pPr>
            <a:lvl4pPr marL="1600200" indent="-228600">
              <a:buClr>
                <a:srgbClr val="4472C4"/>
              </a:buClr>
              <a:buFontTx/>
              <a:buChar char="◦"/>
              <a:defRPr>
                <a:latin typeface="Open Sans Light" panose="020B0306030504020204"/>
              </a:defRPr>
            </a:lvl4pPr>
            <a:lvl5pPr>
              <a:buClr>
                <a:srgbClr val="DA3E26"/>
              </a:buClr>
              <a:defRPr b="0">
                <a:latin typeface="Open Sans Light" panose="020B0306030504020204"/>
              </a:defRPr>
            </a:lvl5pPr>
          </a:lstStyle>
          <a:p>
            <a:pPr lvl="0"/>
            <a:endParaRPr lang="en-US"/>
          </a:p>
        </p:txBody>
      </p:sp>
      <p:sp>
        <p:nvSpPr>
          <p:cNvPr id="10" name="Content Placeholder 5"/>
          <p:cNvSpPr>
            <a:spLocks noGrp="1"/>
          </p:cNvSpPr>
          <p:nvPr>
            <p:ph sz="quarter" idx="14"/>
          </p:nvPr>
        </p:nvSpPr>
        <p:spPr>
          <a:xfrm>
            <a:off x="423862" y="4108326"/>
            <a:ext cx="3429000" cy="2113877"/>
          </a:xfrm>
        </p:spPr>
        <p:txBody>
          <a:bodyPr/>
          <a:lstStyle>
            <a:lvl1pPr marL="0" indent="0">
              <a:buNone/>
              <a:defRPr b="0">
                <a:latin typeface="Open Sans" panose="020B0606030504020204"/>
              </a:defRPr>
            </a:lvl1pPr>
            <a:lvl2pPr marL="685800" indent="-228600">
              <a:buClr>
                <a:srgbClr val="DA3E26"/>
              </a:buClr>
              <a:buFont typeface="Wingdings" panose="05000000000000000000" pitchFamily="2" charset="2"/>
              <a:buChar char="§"/>
              <a:defRPr>
                <a:latin typeface="Open Sans (Headings)"/>
              </a:defRPr>
            </a:lvl2pPr>
            <a:lvl3pPr>
              <a:buClr>
                <a:srgbClr val="4472C4"/>
              </a:buClr>
              <a:defRPr>
                <a:latin typeface="Open Sans Light" panose="020B0306030504020204"/>
              </a:defRPr>
            </a:lvl3pPr>
            <a:lvl4pPr marL="1600200" indent="-228600">
              <a:buClr>
                <a:srgbClr val="4472C4"/>
              </a:buClr>
              <a:buFontTx/>
              <a:buChar char="◦"/>
              <a:defRPr>
                <a:latin typeface="Open Sans Light" panose="020B0306030504020204"/>
              </a:defRPr>
            </a:lvl4pPr>
            <a:lvl5pPr>
              <a:buClr>
                <a:srgbClr val="DA3E26"/>
              </a:buClr>
              <a:defRPr b="0">
                <a:latin typeface="Open Sans Light" panose="020B0306030504020204"/>
              </a:defRPr>
            </a:lvl5pPr>
          </a:lstStyle>
          <a:p>
            <a:pPr lvl="0"/>
            <a:endParaRPr lang="en-US"/>
          </a:p>
        </p:txBody>
      </p:sp>
      <p:sp>
        <p:nvSpPr>
          <p:cNvPr id="11" name="Content Placeholder 5"/>
          <p:cNvSpPr>
            <a:spLocks noGrp="1"/>
          </p:cNvSpPr>
          <p:nvPr>
            <p:ph sz="quarter" idx="15"/>
          </p:nvPr>
        </p:nvSpPr>
        <p:spPr>
          <a:xfrm>
            <a:off x="4094218" y="4108325"/>
            <a:ext cx="3429000" cy="2113877"/>
          </a:xfrm>
        </p:spPr>
        <p:txBody>
          <a:bodyPr/>
          <a:lstStyle>
            <a:lvl1pPr marL="0" indent="0">
              <a:buNone/>
              <a:defRPr b="0">
                <a:latin typeface="Open Sans" panose="020B0606030504020204"/>
              </a:defRPr>
            </a:lvl1pPr>
            <a:lvl2pPr marL="685800" indent="-228600">
              <a:buClr>
                <a:srgbClr val="DA3E26"/>
              </a:buClr>
              <a:buFont typeface="Wingdings" panose="05000000000000000000" pitchFamily="2" charset="2"/>
              <a:buChar char="§"/>
              <a:defRPr>
                <a:latin typeface="Open Sans (Headings)"/>
              </a:defRPr>
            </a:lvl2pPr>
            <a:lvl3pPr>
              <a:buClr>
                <a:srgbClr val="4472C4"/>
              </a:buClr>
              <a:defRPr>
                <a:latin typeface="Open Sans Light" panose="020B0306030504020204"/>
              </a:defRPr>
            </a:lvl3pPr>
            <a:lvl4pPr marL="1600200" indent="-228600">
              <a:buClr>
                <a:srgbClr val="4472C4"/>
              </a:buClr>
              <a:buFontTx/>
              <a:buChar char="◦"/>
              <a:defRPr>
                <a:latin typeface="Open Sans Light" panose="020B0306030504020204"/>
              </a:defRPr>
            </a:lvl4pPr>
            <a:lvl5pPr>
              <a:buClr>
                <a:srgbClr val="DA3E26"/>
              </a:buClr>
              <a:defRPr b="0">
                <a:latin typeface="Open Sans Light" panose="020B0306030504020204"/>
              </a:defRPr>
            </a:lvl5pPr>
          </a:lstStyle>
          <a:p>
            <a:pPr lvl="0"/>
            <a:endParaRPr lang="en-US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16"/>
          </p:nvPr>
        </p:nvSpPr>
        <p:spPr>
          <a:xfrm>
            <a:off x="7760524" y="4108325"/>
            <a:ext cx="3429000" cy="2113877"/>
          </a:xfrm>
        </p:spPr>
        <p:txBody>
          <a:bodyPr/>
          <a:lstStyle>
            <a:lvl1pPr marL="0" indent="0">
              <a:buNone/>
              <a:defRPr b="0">
                <a:latin typeface="Open Sans" panose="020B0606030504020204"/>
              </a:defRPr>
            </a:lvl1pPr>
            <a:lvl2pPr marL="685800" indent="-228600">
              <a:buClr>
                <a:srgbClr val="DA3E26"/>
              </a:buClr>
              <a:buFont typeface="Wingdings" panose="05000000000000000000" pitchFamily="2" charset="2"/>
              <a:buChar char="§"/>
              <a:defRPr>
                <a:latin typeface="Open Sans (Headings)"/>
              </a:defRPr>
            </a:lvl2pPr>
            <a:lvl3pPr>
              <a:buClr>
                <a:srgbClr val="4472C4"/>
              </a:buClr>
              <a:defRPr>
                <a:latin typeface="Open Sans Light" panose="020B0306030504020204"/>
              </a:defRPr>
            </a:lvl3pPr>
            <a:lvl4pPr marL="1600200" indent="-228600">
              <a:buClr>
                <a:srgbClr val="4472C4"/>
              </a:buClr>
              <a:buFontTx/>
              <a:buChar char="◦"/>
              <a:defRPr>
                <a:latin typeface="Open Sans Light" panose="020B0306030504020204"/>
              </a:defRPr>
            </a:lvl4pPr>
            <a:lvl5pPr>
              <a:buClr>
                <a:srgbClr val="DA3E26"/>
              </a:buClr>
              <a:defRPr b="0">
                <a:latin typeface="Open Sans Light" panose="020B0306030504020204"/>
              </a:defRPr>
            </a:lvl5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42630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 - text on righ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FE83C-1CEF-4DF5-B0BB-EA69CBDD49A7}" type="datetime1">
              <a:rPr lang="en-US" smtClean="0"/>
              <a:t>3/23/2022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385763" y="1563757"/>
            <a:ext cx="5534025" cy="4644538"/>
          </a:xfrm>
        </p:spPr>
        <p:txBody>
          <a:bodyPr/>
          <a:lstStyle>
            <a:lvl1pPr marL="0" indent="0">
              <a:buNone/>
              <a:defRPr>
                <a:latin typeface="Open Sans" panose="020B0606030504020204"/>
              </a:defRPr>
            </a:lvl1pPr>
          </a:lstStyle>
          <a:p>
            <a:pPr lvl="0"/>
            <a:endParaRPr lang="en-US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6566064" y="1876926"/>
            <a:ext cx="5101055" cy="4074694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Open Sans" panose="020B0606030504020204"/>
              </a:defRPr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425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group of people sitting at a computer&#10;&#10;Description automatically generated">
            <a:extLst>
              <a:ext uri="{FF2B5EF4-FFF2-40B4-BE49-F238E27FC236}">
                <a16:creationId xmlns:a16="http://schemas.microsoft.com/office/drawing/2014/main" id="{70A31480-C32A-4BB8-B0DF-C99B27B668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2" r="-22" b="20417"/>
          <a:stretch/>
        </p:blipFill>
        <p:spPr>
          <a:xfrm>
            <a:off x="0" y="1"/>
            <a:ext cx="12217428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228147C-9AFB-495B-A485-811F7D37112A}"/>
              </a:ext>
            </a:extLst>
          </p:cNvPr>
          <p:cNvSpPr/>
          <p:nvPr userDrawn="1"/>
        </p:nvSpPr>
        <p:spPr>
          <a:xfrm>
            <a:off x="0" y="0"/>
            <a:ext cx="12217429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12" y="233478"/>
            <a:ext cx="994008" cy="397604"/>
          </a:xfrm>
          <a:prstGeom prst="rect">
            <a:avLst/>
          </a:prstGeom>
        </p:spPr>
      </p:pic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528B33F6-A58B-4CDC-8488-A0B7054DA82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09" y="6173310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0431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 - text on le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DF664-5670-40EF-B7C2-80D38C8F3D2F}" type="datetime1">
              <a:rPr lang="en-US" smtClean="0"/>
              <a:t>3/23/2022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0" y="1620838"/>
            <a:ext cx="5534025" cy="4603750"/>
          </a:xfrm>
        </p:spPr>
        <p:txBody>
          <a:bodyPr/>
          <a:lstStyle>
            <a:lvl1pPr marL="0" indent="0">
              <a:buNone/>
              <a:defRPr>
                <a:latin typeface="Open Sans" panose="020B0606030504020204"/>
              </a:defRPr>
            </a:lvl1pPr>
          </a:lstStyle>
          <a:p>
            <a:pPr lvl="0"/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518193" y="1876926"/>
            <a:ext cx="5101055" cy="4074694"/>
          </a:xfrm>
        </p:spPr>
        <p:txBody>
          <a:bodyPr anchor="ctr"/>
          <a:lstStyle>
            <a:lvl1pPr marL="0" indent="0">
              <a:buNone/>
              <a:defRPr>
                <a:solidFill>
                  <a:schemeClr val="bg1"/>
                </a:solidFill>
                <a:latin typeface="Open Sans" panose="020B0606030504020204"/>
              </a:defRPr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48173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Text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4632" y="224589"/>
            <a:ext cx="9574714" cy="7379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7715E-A812-4800-BF93-C4EBEFF9B187}" type="datetime1">
              <a:rPr lang="en-US" smtClean="0"/>
              <a:t>3/23/2022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01639" y="1645920"/>
            <a:ext cx="11379991" cy="3648710"/>
          </a:xfrm>
        </p:spPr>
        <p:txBody>
          <a:bodyPr/>
          <a:lstStyle>
            <a:lvl1pPr marL="0" indent="0">
              <a:buFontTx/>
              <a:buNone/>
              <a:defRPr>
                <a:latin typeface="Open Sans (Headings)"/>
              </a:defRPr>
            </a:lvl1pPr>
          </a:lstStyle>
          <a:p>
            <a:endParaRPr lang="en-US"/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401638" y="5657088"/>
            <a:ext cx="11379200" cy="543686"/>
          </a:xfrm>
          <a:gradFill>
            <a:gsLst>
              <a:gs pos="26000">
                <a:srgbClr val="203864"/>
              </a:gs>
              <a:gs pos="50000">
                <a:srgbClr val="2F5CAC"/>
              </a:gs>
              <a:gs pos="100000">
                <a:srgbClr val="4472C4"/>
              </a:gs>
            </a:gsLst>
            <a:lin ang="3000000" scaled="0"/>
          </a:gradFill>
        </p:spPr>
        <p:txBody>
          <a:bodyPr/>
          <a:lstStyle>
            <a:lvl1pPr marL="365760" indent="0" algn="ctr">
              <a:lnSpc>
                <a:spcPct val="120000"/>
              </a:lnSpc>
              <a:buNone/>
              <a:defRPr sz="2400">
                <a:solidFill>
                  <a:schemeClr val="bg1"/>
                </a:solidFill>
                <a:latin typeface="Open Sans (Headings)"/>
              </a:defRPr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49911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melin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4632" y="224589"/>
            <a:ext cx="9574714" cy="7379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2C0E2-A7F7-4425-B822-CC5FEDF6D9F2}" type="datetime1">
              <a:rPr lang="en-US" smtClean="0"/>
              <a:t>3/23/2022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7725145" y="3631342"/>
            <a:ext cx="12700" cy="513897"/>
          </a:xfrm>
          <a:prstGeom prst="line">
            <a:avLst/>
          </a:prstGeom>
          <a:ln w="53975" cap="rnd">
            <a:solidFill>
              <a:schemeClr val="accent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4495912" y="3639580"/>
            <a:ext cx="12700" cy="513897"/>
          </a:xfrm>
          <a:prstGeom prst="line">
            <a:avLst/>
          </a:prstGeom>
          <a:ln w="53975" cap="rnd">
            <a:solidFill>
              <a:srgbClr val="EA0C0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endCxn id="20" idx="4"/>
          </p:cNvCxnSpPr>
          <p:nvPr userDrawn="1"/>
        </p:nvCxnSpPr>
        <p:spPr>
          <a:xfrm>
            <a:off x="6110254" y="3256246"/>
            <a:ext cx="12700" cy="513897"/>
          </a:xfrm>
          <a:prstGeom prst="line">
            <a:avLst/>
          </a:prstGeom>
          <a:ln w="53975" cap="rnd">
            <a:solidFill>
              <a:srgbClr val="69447B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 userDrawn="1"/>
        </p:nvSpPr>
        <p:spPr>
          <a:xfrm>
            <a:off x="3738697" y="3553467"/>
            <a:ext cx="1530393" cy="293653"/>
          </a:xfrm>
          <a:prstGeom prst="rect">
            <a:avLst/>
          </a:prstGeom>
          <a:solidFill>
            <a:srgbClr val="DA3E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5352764" y="3553467"/>
            <a:ext cx="1530393" cy="293653"/>
          </a:xfrm>
          <a:prstGeom prst="rect">
            <a:avLst/>
          </a:prstGeom>
          <a:solidFill>
            <a:srgbClr val="6944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6967303" y="3553467"/>
            <a:ext cx="1530393" cy="293653"/>
          </a:xfrm>
          <a:prstGeom prst="rect">
            <a:avLst/>
          </a:pr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8573098" y="3553467"/>
            <a:ext cx="1530393" cy="293653"/>
          </a:xfrm>
          <a:prstGeom prst="rect">
            <a:avLst/>
          </a:prstGeom>
          <a:solidFill>
            <a:srgbClr val="3C6E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 userDrawn="1"/>
        </p:nvSpPr>
        <p:spPr>
          <a:xfrm>
            <a:off x="2124157" y="3553467"/>
            <a:ext cx="1530393" cy="293653"/>
          </a:xfrm>
          <a:prstGeom prst="rect">
            <a:avLst/>
          </a:prstGeom>
          <a:solidFill>
            <a:srgbClr val="A830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 userDrawn="1"/>
        </p:nvSpPr>
        <p:spPr>
          <a:xfrm>
            <a:off x="6049541" y="3623317"/>
            <a:ext cx="146826" cy="14682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>
            <a:endCxn id="22" idx="4"/>
          </p:cNvCxnSpPr>
          <p:nvPr userDrawn="1"/>
        </p:nvCxnSpPr>
        <p:spPr>
          <a:xfrm>
            <a:off x="9332363" y="3259815"/>
            <a:ext cx="12700" cy="513897"/>
          </a:xfrm>
          <a:prstGeom prst="line">
            <a:avLst/>
          </a:prstGeom>
          <a:ln w="53975" cap="rnd">
            <a:solidFill>
              <a:srgbClr val="4472C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 userDrawn="1"/>
        </p:nvSpPr>
        <p:spPr>
          <a:xfrm>
            <a:off x="9271650" y="3626886"/>
            <a:ext cx="146826" cy="14682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>
            <a:endCxn id="24" idx="4"/>
          </p:cNvCxnSpPr>
          <p:nvPr userDrawn="1"/>
        </p:nvCxnSpPr>
        <p:spPr>
          <a:xfrm>
            <a:off x="2889534" y="3266406"/>
            <a:ext cx="12700" cy="513897"/>
          </a:xfrm>
          <a:prstGeom prst="line">
            <a:avLst/>
          </a:prstGeom>
          <a:ln w="53975" cap="rnd">
            <a:solidFill>
              <a:srgbClr val="A8301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 userDrawn="1"/>
        </p:nvSpPr>
        <p:spPr>
          <a:xfrm>
            <a:off x="2828821" y="3633477"/>
            <a:ext cx="146826" cy="14682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 userDrawn="1"/>
        </p:nvSpPr>
        <p:spPr>
          <a:xfrm>
            <a:off x="4423941" y="3643637"/>
            <a:ext cx="146826" cy="14682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 userDrawn="1"/>
        </p:nvSpPr>
        <p:spPr>
          <a:xfrm>
            <a:off x="7664981" y="3613157"/>
            <a:ext cx="146826" cy="14682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2116158" y="2535256"/>
            <a:ext cx="1514363" cy="68127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32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3754727" y="4166491"/>
            <a:ext cx="1514363" cy="68127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33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5338818" y="2535257"/>
            <a:ext cx="1514363" cy="68127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34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7054625" y="4166491"/>
            <a:ext cx="1514363" cy="68127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35" name="Text Placeholder 3"/>
          <p:cNvSpPr>
            <a:spLocks noGrp="1"/>
          </p:cNvSpPr>
          <p:nvPr>
            <p:ph type="body" sz="quarter" idx="22"/>
          </p:nvPr>
        </p:nvSpPr>
        <p:spPr>
          <a:xfrm>
            <a:off x="8581531" y="2535257"/>
            <a:ext cx="1514363" cy="68127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2124157" y="5303521"/>
            <a:ext cx="7979333" cy="595024"/>
          </a:xfrm>
        </p:spPr>
        <p:txBody>
          <a:bodyPr anchor="ctr"/>
          <a:lstStyle>
            <a:lvl1pPr marL="0" indent="0" algn="ctr">
              <a:buNone/>
              <a:defRPr sz="2400" baseline="0">
                <a:latin typeface="Open Sans (Body)"/>
              </a:defRPr>
            </a:lvl1pPr>
          </a:lstStyle>
          <a:p>
            <a:pPr lvl="0"/>
            <a:r>
              <a:rPr lang="en-US"/>
              <a:t>Contact Communications for custom timelines</a:t>
            </a:r>
          </a:p>
        </p:txBody>
      </p:sp>
    </p:spTree>
    <p:extLst>
      <p:ext uri="{BB962C8B-B14F-4D97-AF65-F5344CB8AC3E}">
        <p14:creationId xmlns:p14="http://schemas.microsoft.com/office/powerpoint/2010/main" val="420987652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meli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4632" y="224589"/>
            <a:ext cx="9574714" cy="7379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DC5F9-D77C-45C1-AB86-346E2E886B8F}" type="datetime1">
              <a:rPr lang="en-US" smtClean="0"/>
              <a:t>3/23/2022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60416" y="1515070"/>
            <a:ext cx="1530350" cy="62922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/>
              <a:t>Text</a:t>
            </a:r>
          </a:p>
          <a:p>
            <a:pPr lvl="0"/>
            <a:r>
              <a:rPr lang="en-US"/>
              <a:t>placeholder</a:t>
            </a:r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8446127" y="1515070"/>
            <a:ext cx="1530350" cy="62922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/>
              <a:t>Text</a:t>
            </a:r>
          </a:p>
          <a:p>
            <a:pPr lvl="0"/>
            <a:r>
              <a:rPr lang="en-US"/>
              <a:t>placeholder</a:t>
            </a:r>
          </a:p>
        </p:txBody>
      </p:sp>
      <p:sp>
        <p:nvSpPr>
          <p:cNvPr id="29" name="TextBox 28"/>
          <p:cNvSpPr txBox="1"/>
          <p:nvPr userDrawn="1"/>
        </p:nvSpPr>
        <p:spPr>
          <a:xfrm>
            <a:off x="791680" y="2937882"/>
            <a:ext cx="569010" cy="23573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ZA" sz="1000" b="1">
                <a:solidFill>
                  <a:schemeClr val="tx1">
                    <a:lumMod val="75000"/>
                    <a:lumOff val="25000"/>
                  </a:schemeClr>
                </a:solidFill>
              </a:rPr>
              <a:t>20YY</a:t>
            </a:r>
          </a:p>
        </p:txBody>
      </p:sp>
      <p:sp>
        <p:nvSpPr>
          <p:cNvPr id="30" name="Oval 29" title="Milestone Number"/>
          <p:cNvSpPr/>
          <p:nvPr userDrawn="1"/>
        </p:nvSpPr>
        <p:spPr>
          <a:xfrm>
            <a:off x="1148144" y="4457098"/>
            <a:ext cx="407673" cy="407673"/>
          </a:xfrm>
          <a:prstGeom prst="ellipse">
            <a:avLst/>
          </a:prstGeom>
          <a:solidFill>
            <a:srgbClr val="DA3E26"/>
          </a:solid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ZA" sz="1000">
                <a:solidFill>
                  <a:schemeClr val="bg1"/>
                </a:solidFill>
              </a:rPr>
              <a:t>01</a:t>
            </a:r>
          </a:p>
        </p:txBody>
      </p:sp>
      <p:pic>
        <p:nvPicPr>
          <p:cNvPr id="31" name="Graphic 30" title="callout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933310" y="3915499"/>
            <a:ext cx="581025" cy="295275"/>
          </a:xfrm>
          <a:prstGeom prst="rect">
            <a:avLst/>
          </a:prstGeom>
        </p:spPr>
      </p:pic>
      <p:sp>
        <p:nvSpPr>
          <p:cNvPr id="36" name="Oval 35" title="Milestone Number"/>
          <p:cNvSpPr/>
          <p:nvPr userDrawn="1"/>
        </p:nvSpPr>
        <p:spPr>
          <a:xfrm>
            <a:off x="1223822" y="2133143"/>
            <a:ext cx="407673" cy="407673"/>
          </a:xfrm>
          <a:prstGeom prst="ellipse">
            <a:avLst/>
          </a:prstGeom>
          <a:solidFill>
            <a:srgbClr val="DA3E26"/>
          </a:solid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ZA" sz="1000">
                <a:solidFill>
                  <a:schemeClr val="bg1"/>
                </a:solidFill>
              </a:rPr>
              <a:t>02</a:t>
            </a:r>
          </a:p>
        </p:txBody>
      </p:sp>
      <p:pic>
        <p:nvPicPr>
          <p:cNvPr id="37" name="Graphic 36" title="callout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1282716" y="2801036"/>
            <a:ext cx="581025" cy="295275"/>
          </a:xfrm>
          <a:prstGeom prst="rect">
            <a:avLst/>
          </a:prstGeom>
        </p:spPr>
      </p:pic>
      <p:sp>
        <p:nvSpPr>
          <p:cNvPr id="38" name="TextBox 37"/>
          <p:cNvSpPr txBox="1"/>
          <p:nvPr userDrawn="1"/>
        </p:nvSpPr>
        <p:spPr>
          <a:xfrm>
            <a:off x="3382576" y="2940070"/>
            <a:ext cx="569010" cy="23573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ZA" sz="1000" b="1">
                <a:solidFill>
                  <a:schemeClr val="tx1">
                    <a:lumMod val="75000"/>
                    <a:lumOff val="25000"/>
                  </a:schemeClr>
                </a:solidFill>
              </a:rPr>
              <a:t>20YY</a:t>
            </a:r>
          </a:p>
        </p:txBody>
      </p:sp>
      <p:sp>
        <p:nvSpPr>
          <p:cNvPr id="39" name="Oval 38" title="Milestone Number"/>
          <p:cNvSpPr/>
          <p:nvPr userDrawn="1"/>
        </p:nvSpPr>
        <p:spPr>
          <a:xfrm>
            <a:off x="3763749" y="4434293"/>
            <a:ext cx="407673" cy="407673"/>
          </a:xfrm>
          <a:prstGeom prst="ellipse">
            <a:avLst/>
          </a:prstGeom>
          <a:solidFill>
            <a:srgbClr val="548235"/>
          </a:solid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ZA" sz="1000">
                <a:solidFill>
                  <a:schemeClr val="bg1"/>
                </a:solidFill>
              </a:rPr>
              <a:t>03</a:t>
            </a:r>
          </a:p>
        </p:txBody>
      </p:sp>
      <p:pic>
        <p:nvPicPr>
          <p:cNvPr id="40" name="Graphic 39" title="callout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3508784" y="3926541"/>
            <a:ext cx="581025" cy="295275"/>
          </a:xfrm>
          <a:prstGeom prst="rect">
            <a:avLst/>
          </a:prstGeom>
        </p:spPr>
      </p:pic>
      <p:sp>
        <p:nvSpPr>
          <p:cNvPr id="41" name="TextBox 40"/>
          <p:cNvSpPr txBox="1"/>
          <p:nvPr userDrawn="1"/>
        </p:nvSpPr>
        <p:spPr>
          <a:xfrm>
            <a:off x="5963110" y="2930904"/>
            <a:ext cx="569010" cy="23573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ZA" sz="1000" b="1">
                <a:solidFill>
                  <a:schemeClr val="tx1">
                    <a:lumMod val="75000"/>
                    <a:lumOff val="25000"/>
                  </a:schemeClr>
                </a:solidFill>
              </a:rPr>
              <a:t>20YY</a:t>
            </a:r>
          </a:p>
        </p:txBody>
      </p:sp>
      <p:sp>
        <p:nvSpPr>
          <p:cNvPr id="42" name="Oval 41" title="Milestone Number"/>
          <p:cNvSpPr/>
          <p:nvPr userDrawn="1"/>
        </p:nvSpPr>
        <p:spPr>
          <a:xfrm>
            <a:off x="6352338" y="4434293"/>
            <a:ext cx="407673" cy="407673"/>
          </a:xfrm>
          <a:prstGeom prst="ellipse">
            <a:avLst/>
          </a:prstGeom>
          <a:solidFill>
            <a:srgbClr val="69447B"/>
          </a:solid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ZA" sz="1000">
                <a:solidFill>
                  <a:schemeClr val="bg1"/>
                </a:solidFill>
              </a:rPr>
              <a:t>04</a:t>
            </a:r>
          </a:p>
        </p:txBody>
      </p:sp>
      <p:pic>
        <p:nvPicPr>
          <p:cNvPr id="43" name="Graphic 42" title="callout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6112304" y="3936872"/>
            <a:ext cx="581025" cy="295275"/>
          </a:xfrm>
          <a:prstGeom prst="rect">
            <a:avLst/>
          </a:prstGeom>
        </p:spPr>
      </p:pic>
      <p:sp>
        <p:nvSpPr>
          <p:cNvPr id="44" name="Oval 43" title="Milestone Number"/>
          <p:cNvSpPr/>
          <p:nvPr userDrawn="1"/>
        </p:nvSpPr>
        <p:spPr>
          <a:xfrm>
            <a:off x="6427901" y="2129570"/>
            <a:ext cx="407673" cy="407673"/>
          </a:xfrm>
          <a:prstGeom prst="ellipse">
            <a:avLst/>
          </a:prstGeom>
          <a:solidFill>
            <a:srgbClr val="69447B"/>
          </a:solid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ZA" sz="1000">
                <a:solidFill>
                  <a:schemeClr val="bg1"/>
                </a:solidFill>
              </a:rPr>
              <a:t>05</a:t>
            </a:r>
          </a:p>
        </p:txBody>
      </p:sp>
      <p:pic>
        <p:nvPicPr>
          <p:cNvPr id="45" name="Graphic 44" title="callout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6466252" y="2801036"/>
            <a:ext cx="581025" cy="295275"/>
          </a:xfrm>
          <a:prstGeom prst="rect">
            <a:avLst/>
          </a:prstGeom>
        </p:spPr>
      </p:pic>
      <p:sp>
        <p:nvSpPr>
          <p:cNvPr id="46" name="TextBox 45"/>
          <p:cNvSpPr txBox="1"/>
          <p:nvPr userDrawn="1"/>
        </p:nvSpPr>
        <p:spPr>
          <a:xfrm>
            <a:off x="8552678" y="2930904"/>
            <a:ext cx="569010" cy="23573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ZA" sz="1000" b="1">
                <a:solidFill>
                  <a:schemeClr val="tx1">
                    <a:lumMod val="75000"/>
                    <a:lumOff val="25000"/>
                  </a:schemeClr>
                </a:solidFill>
              </a:rPr>
              <a:t>20YY</a:t>
            </a:r>
          </a:p>
        </p:txBody>
      </p:sp>
      <p:sp>
        <p:nvSpPr>
          <p:cNvPr id="47" name="Oval 46" title="Milestone Number"/>
          <p:cNvSpPr/>
          <p:nvPr userDrawn="1"/>
        </p:nvSpPr>
        <p:spPr>
          <a:xfrm>
            <a:off x="8917851" y="4434292"/>
            <a:ext cx="407673" cy="407673"/>
          </a:xfrm>
          <a:prstGeom prst="ellipse">
            <a:avLst/>
          </a:prstGeom>
          <a:solidFill>
            <a:srgbClr val="2F5CAC"/>
          </a:solid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ZA" sz="1000">
                <a:solidFill>
                  <a:schemeClr val="bg1"/>
                </a:solidFill>
              </a:rPr>
              <a:t>06</a:t>
            </a:r>
          </a:p>
        </p:txBody>
      </p:sp>
      <p:pic>
        <p:nvPicPr>
          <p:cNvPr id="48" name="Graphic 47" title="callout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8683538" y="3936872"/>
            <a:ext cx="581025" cy="295275"/>
          </a:xfrm>
          <a:prstGeom prst="rect">
            <a:avLst/>
          </a:prstGeom>
        </p:spPr>
      </p:pic>
      <p:sp>
        <p:nvSpPr>
          <p:cNvPr id="49" name="Oval 48" title="Milestone Number"/>
          <p:cNvSpPr/>
          <p:nvPr userDrawn="1"/>
        </p:nvSpPr>
        <p:spPr>
          <a:xfrm>
            <a:off x="8954928" y="2126446"/>
            <a:ext cx="407673" cy="407673"/>
          </a:xfrm>
          <a:prstGeom prst="ellipse">
            <a:avLst/>
          </a:prstGeom>
          <a:solidFill>
            <a:srgbClr val="2F5CAC"/>
          </a:solid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ZA" sz="1000">
                <a:solidFill>
                  <a:schemeClr val="bg1"/>
                </a:solidFill>
              </a:rPr>
              <a:t>07</a:t>
            </a:r>
          </a:p>
        </p:txBody>
      </p:sp>
      <p:pic>
        <p:nvPicPr>
          <p:cNvPr id="50" name="Graphic 49" title="callout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9056844" y="2801036"/>
            <a:ext cx="581025" cy="295275"/>
          </a:xfrm>
          <a:prstGeom prst="rect">
            <a:avLst/>
          </a:prstGeom>
        </p:spPr>
      </p:pic>
      <p:grpSp>
        <p:nvGrpSpPr>
          <p:cNvPr id="51" name="Group 50" title="Today Flag Icon"/>
          <p:cNvGrpSpPr/>
          <p:nvPr userDrawn="1"/>
        </p:nvGrpSpPr>
        <p:grpSpPr>
          <a:xfrm>
            <a:off x="10298196" y="2129570"/>
            <a:ext cx="407673" cy="407673"/>
            <a:chOff x="10636741" y="2652807"/>
            <a:chExt cx="296963" cy="296963"/>
          </a:xfrm>
        </p:grpSpPr>
        <p:sp>
          <p:nvSpPr>
            <p:cNvPr id="52" name="Oval 51"/>
            <p:cNvSpPr/>
            <p:nvPr/>
          </p:nvSpPr>
          <p:spPr>
            <a:xfrm>
              <a:off x="10636741" y="2652807"/>
              <a:ext cx="296963" cy="296963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outerShdw blurRad="254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ZA" sz="60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pic>
          <p:nvPicPr>
            <p:cNvPr id="53" name="Graphic 52" title="Flag Icon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710816" y="2716810"/>
              <a:ext cx="149367" cy="168956"/>
            </a:xfrm>
            <a:prstGeom prst="rect">
              <a:avLst/>
            </a:prstGeom>
          </p:spPr>
        </p:pic>
      </p:grpSp>
      <p:pic>
        <p:nvPicPr>
          <p:cNvPr id="54" name="Graphic 53" title="callout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10359158" y="2801036"/>
            <a:ext cx="581025" cy="295275"/>
          </a:xfrm>
          <a:prstGeom prst="rect">
            <a:avLst/>
          </a:prstGeom>
        </p:spPr>
      </p:pic>
      <p:grpSp>
        <p:nvGrpSpPr>
          <p:cNvPr id="55" name="Group 54" title="Year 4"/>
          <p:cNvGrpSpPr/>
          <p:nvPr userDrawn="1"/>
        </p:nvGrpSpPr>
        <p:grpSpPr>
          <a:xfrm>
            <a:off x="8481353" y="3119046"/>
            <a:ext cx="3133180" cy="562188"/>
            <a:chOff x="8481353" y="3119046"/>
            <a:chExt cx="3133180" cy="562188"/>
          </a:xfrm>
        </p:grpSpPr>
        <p:cxnSp>
          <p:nvCxnSpPr>
            <p:cNvPr id="56" name="Straight Connector 55" title="Q lines"/>
            <p:cNvCxnSpPr>
              <a:cxnSpLocks/>
            </p:cNvCxnSpPr>
            <p:nvPr/>
          </p:nvCxnSpPr>
          <p:spPr>
            <a:xfrm>
              <a:off x="10785757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 title="Q lines"/>
            <p:cNvCxnSpPr>
              <a:cxnSpLocks/>
            </p:cNvCxnSpPr>
            <p:nvPr/>
          </p:nvCxnSpPr>
          <p:spPr>
            <a:xfrm>
              <a:off x="9481202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Arrow: Right 132" title="Year Arrow"/>
            <p:cNvSpPr/>
            <p:nvPr/>
          </p:nvSpPr>
          <p:spPr>
            <a:xfrm>
              <a:off x="8481353" y="3325978"/>
              <a:ext cx="3133180" cy="355256"/>
            </a:xfrm>
            <a:prstGeom prst="rightArrow">
              <a:avLst>
                <a:gd name="adj1" fmla="val 100000"/>
                <a:gd name="adj2" fmla="val 50000"/>
              </a:avLst>
            </a:prstGeom>
            <a:gradFill flip="none" rotWithShape="1">
              <a:gsLst>
                <a:gs pos="0">
                  <a:schemeClr val="accent1">
                    <a:lumMod val="20000"/>
                    <a:lumOff val="80000"/>
                  </a:schemeClr>
                </a:gs>
                <a:gs pos="100000">
                  <a:srgbClr val="2F5CAC"/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600"/>
            </a:p>
          </p:txBody>
        </p:sp>
        <p:sp>
          <p:nvSpPr>
            <p:cNvPr id="59" name="Oval 58" title="Quarter Background Cirlce"/>
            <p:cNvSpPr/>
            <p:nvPr/>
          </p:nvSpPr>
          <p:spPr>
            <a:xfrm>
              <a:off x="10682502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 title="Quarter Background Cirlce"/>
            <p:cNvSpPr/>
            <p:nvPr/>
          </p:nvSpPr>
          <p:spPr>
            <a:xfrm>
              <a:off x="10031923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 title="Quarter Background Cirlce"/>
            <p:cNvSpPr/>
            <p:nvPr/>
          </p:nvSpPr>
          <p:spPr>
            <a:xfrm>
              <a:off x="9384678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 title="Quarter Background Cirlce"/>
            <p:cNvSpPr/>
            <p:nvPr/>
          </p:nvSpPr>
          <p:spPr>
            <a:xfrm>
              <a:off x="8731634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3" name="Straight Connector 62" title="Q lines"/>
            <p:cNvCxnSpPr>
              <a:cxnSpLocks/>
            </p:cNvCxnSpPr>
            <p:nvPr/>
          </p:nvCxnSpPr>
          <p:spPr>
            <a:xfrm>
              <a:off x="8836180" y="3119046"/>
              <a:ext cx="0" cy="165471"/>
            </a:xfrm>
            <a:prstGeom prst="line">
              <a:avLst/>
            </a:prstGeom>
            <a:ln w="15875" cmpd="sng">
              <a:solidFill>
                <a:schemeClr val="tx1">
                  <a:lumMod val="75000"/>
                  <a:lumOff val="25000"/>
                </a:schemeClr>
              </a:solidFill>
              <a:prstDash val="solid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 title="Q lines"/>
            <p:cNvCxnSpPr>
              <a:cxnSpLocks/>
            </p:cNvCxnSpPr>
            <p:nvPr/>
          </p:nvCxnSpPr>
          <p:spPr>
            <a:xfrm>
              <a:off x="10130964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64" title="Quarter Number"/>
            <p:cNvSpPr txBox="1"/>
            <p:nvPr/>
          </p:nvSpPr>
          <p:spPr>
            <a:xfrm>
              <a:off x="8696830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Q1</a:t>
              </a:r>
              <a:endParaRPr lang="en-ZA" sz="100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66" name="TextBox 65" title="Quarter Number"/>
            <p:cNvSpPr txBox="1"/>
            <p:nvPr/>
          </p:nvSpPr>
          <p:spPr>
            <a:xfrm>
              <a:off x="9344345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Q2</a:t>
              </a:r>
              <a:endParaRPr lang="en-ZA" sz="10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7" name="TextBox 66" title="Quarter Number"/>
            <p:cNvSpPr txBox="1"/>
            <p:nvPr/>
          </p:nvSpPr>
          <p:spPr>
            <a:xfrm>
              <a:off x="9991860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Q3</a:t>
              </a:r>
              <a:endParaRPr lang="en-ZA" sz="10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8" name="TextBox 67" title="Quarter Number"/>
            <p:cNvSpPr txBox="1"/>
            <p:nvPr/>
          </p:nvSpPr>
          <p:spPr>
            <a:xfrm>
              <a:off x="10639376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Q4</a:t>
              </a:r>
              <a:endParaRPr lang="en-ZA" sz="10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69" name="Group 68" title="Year 3"/>
          <p:cNvGrpSpPr/>
          <p:nvPr userDrawn="1"/>
        </p:nvGrpSpPr>
        <p:grpSpPr>
          <a:xfrm>
            <a:off x="5886628" y="3119046"/>
            <a:ext cx="2784204" cy="562188"/>
            <a:chOff x="5886628" y="3119046"/>
            <a:chExt cx="2784204" cy="562188"/>
          </a:xfrm>
        </p:grpSpPr>
        <p:cxnSp>
          <p:nvCxnSpPr>
            <p:cNvPr id="70" name="Straight Connector 69" title="Q lines"/>
            <p:cNvCxnSpPr>
              <a:cxnSpLocks/>
            </p:cNvCxnSpPr>
            <p:nvPr/>
          </p:nvCxnSpPr>
          <p:spPr>
            <a:xfrm>
              <a:off x="6890490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Arrow: Right 184" title="Year Arrow"/>
            <p:cNvSpPr/>
            <p:nvPr/>
          </p:nvSpPr>
          <p:spPr>
            <a:xfrm>
              <a:off x="5886628" y="3325978"/>
              <a:ext cx="2784204" cy="355256"/>
            </a:xfrm>
            <a:prstGeom prst="rightArrow">
              <a:avLst>
                <a:gd name="adj1" fmla="val 100000"/>
                <a:gd name="adj2" fmla="val 50000"/>
              </a:avLst>
            </a:prstGeom>
            <a:gradFill flip="none" rotWithShape="1">
              <a:gsLst>
                <a:gs pos="0">
                  <a:schemeClr val="accent3">
                    <a:lumMod val="20000"/>
                    <a:lumOff val="80000"/>
                  </a:schemeClr>
                </a:gs>
                <a:gs pos="100000">
                  <a:srgbClr val="69447B"/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600"/>
            </a:p>
          </p:txBody>
        </p:sp>
        <p:sp>
          <p:nvSpPr>
            <p:cNvPr id="72" name="Oval 71" title="Quarter Background Cirlce"/>
            <p:cNvSpPr/>
            <p:nvPr/>
          </p:nvSpPr>
          <p:spPr>
            <a:xfrm>
              <a:off x="8095938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 title="Quarter Background Cirlce"/>
            <p:cNvSpPr/>
            <p:nvPr/>
          </p:nvSpPr>
          <p:spPr>
            <a:xfrm>
              <a:off x="7443121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 title="Quarter Background Cirlce"/>
            <p:cNvSpPr/>
            <p:nvPr/>
          </p:nvSpPr>
          <p:spPr>
            <a:xfrm>
              <a:off x="6791842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 title="Quarter Background Cirlce"/>
            <p:cNvSpPr/>
            <p:nvPr/>
          </p:nvSpPr>
          <p:spPr>
            <a:xfrm>
              <a:off x="6140756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6" name="Straight Connector 75" title="Q lines"/>
            <p:cNvCxnSpPr>
              <a:cxnSpLocks/>
            </p:cNvCxnSpPr>
            <p:nvPr/>
          </p:nvCxnSpPr>
          <p:spPr>
            <a:xfrm>
              <a:off x="6246612" y="3119046"/>
              <a:ext cx="0" cy="165471"/>
            </a:xfrm>
            <a:prstGeom prst="line">
              <a:avLst/>
            </a:prstGeom>
            <a:ln w="15875" cmpd="sng">
              <a:solidFill>
                <a:schemeClr val="tx1">
                  <a:lumMod val="75000"/>
                  <a:lumOff val="25000"/>
                </a:schemeClr>
              </a:solidFill>
              <a:prstDash val="solid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 title="Q lines"/>
            <p:cNvCxnSpPr>
              <a:cxnSpLocks/>
            </p:cNvCxnSpPr>
            <p:nvPr/>
          </p:nvCxnSpPr>
          <p:spPr>
            <a:xfrm>
              <a:off x="7541396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 title="Q lines"/>
            <p:cNvCxnSpPr>
              <a:cxnSpLocks/>
            </p:cNvCxnSpPr>
            <p:nvPr/>
          </p:nvCxnSpPr>
          <p:spPr>
            <a:xfrm>
              <a:off x="8188788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TextBox 78" title="Quarter Number"/>
            <p:cNvSpPr txBox="1"/>
            <p:nvPr/>
          </p:nvSpPr>
          <p:spPr>
            <a:xfrm>
              <a:off x="6106770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Q1</a:t>
              </a:r>
              <a:endParaRPr lang="en-ZA" sz="100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80" name="TextBox 79" title="Quarter Number"/>
            <p:cNvSpPr txBox="1"/>
            <p:nvPr/>
          </p:nvSpPr>
          <p:spPr>
            <a:xfrm>
              <a:off x="6754285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Q2</a:t>
              </a:r>
              <a:endParaRPr lang="en-ZA" sz="10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1" name="TextBox 80" title="Quarter Number"/>
            <p:cNvSpPr txBox="1"/>
            <p:nvPr/>
          </p:nvSpPr>
          <p:spPr>
            <a:xfrm>
              <a:off x="7401800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Q3</a:t>
              </a:r>
              <a:endParaRPr lang="en-ZA" sz="10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2" name="TextBox 81" title="Quarter Number"/>
            <p:cNvSpPr txBox="1"/>
            <p:nvPr/>
          </p:nvSpPr>
          <p:spPr>
            <a:xfrm>
              <a:off x="8049315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Q4</a:t>
              </a:r>
              <a:endParaRPr lang="en-ZA" sz="10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83" name="Group 82" title="Year 2"/>
          <p:cNvGrpSpPr/>
          <p:nvPr userDrawn="1"/>
        </p:nvGrpSpPr>
        <p:grpSpPr>
          <a:xfrm>
            <a:off x="3309141" y="3119046"/>
            <a:ext cx="2759196" cy="561751"/>
            <a:chOff x="3309141" y="3119046"/>
            <a:chExt cx="2759196" cy="561751"/>
          </a:xfrm>
        </p:grpSpPr>
        <p:sp>
          <p:nvSpPr>
            <p:cNvPr id="84" name="Arrow: Right 130" title="Year Arrow"/>
            <p:cNvSpPr/>
            <p:nvPr/>
          </p:nvSpPr>
          <p:spPr>
            <a:xfrm>
              <a:off x="3309141" y="3325541"/>
              <a:ext cx="2759196" cy="355256"/>
            </a:xfrm>
            <a:prstGeom prst="rightArrow">
              <a:avLst>
                <a:gd name="adj1" fmla="val 100000"/>
                <a:gd name="adj2" fmla="val 50000"/>
              </a:avLst>
            </a:prstGeom>
            <a:gradFill flip="none" rotWithShape="1">
              <a:gsLst>
                <a:gs pos="0">
                  <a:schemeClr val="accent6">
                    <a:lumMod val="20000"/>
                    <a:lumOff val="80000"/>
                  </a:schemeClr>
                </a:gs>
                <a:gs pos="100000">
                  <a:srgbClr val="548235"/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600"/>
            </a:p>
          </p:txBody>
        </p:sp>
        <p:sp>
          <p:nvSpPr>
            <p:cNvPr id="85" name="Oval 84" title="Quarter Background Cirlce"/>
            <p:cNvSpPr/>
            <p:nvPr/>
          </p:nvSpPr>
          <p:spPr>
            <a:xfrm>
              <a:off x="5494904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 title="Quarter Background Cirlce"/>
            <p:cNvSpPr/>
            <p:nvPr/>
          </p:nvSpPr>
          <p:spPr>
            <a:xfrm>
              <a:off x="4845879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 title="Quarter Background Cirlce"/>
            <p:cNvSpPr/>
            <p:nvPr/>
          </p:nvSpPr>
          <p:spPr>
            <a:xfrm>
              <a:off x="4209357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 title="Quarter Background Cirlce"/>
            <p:cNvSpPr/>
            <p:nvPr/>
          </p:nvSpPr>
          <p:spPr>
            <a:xfrm>
              <a:off x="3552167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9" name="Straight Connector 88" title="Q lines"/>
            <p:cNvCxnSpPr>
              <a:cxnSpLocks/>
            </p:cNvCxnSpPr>
            <p:nvPr/>
          </p:nvCxnSpPr>
          <p:spPr>
            <a:xfrm>
              <a:off x="3657043" y="3119046"/>
              <a:ext cx="0" cy="165471"/>
            </a:xfrm>
            <a:prstGeom prst="line">
              <a:avLst/>
            </a:prstGeom>
            <a:ln w="15875" cmpd="sng">
              <a:solidFill>
                <a:schemeClr val="tx1">
                  <a:lumMod val="75000"/>
                  <a:lumOff val="25000"/>
                </a:schemeClr>
              </a:solidFill>
              <a:prstDash val="solid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 title="Q lines"/>
            <p:cNvCxnSpPr>
              <a:cxnSpLocks/>
            </p:cNvCxnSpPr>
            <p:nvPr/>
          </p:nvCxnSpPr>
          <p:spPr>
            <a:xfrm>
              <a:off x="4304435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 title="Q lines"/>
            <p:cNvCxnSpPr>
              <a:cxnSpLocks/>
            </p:cNvCxnSpPr>
            <p:nvPr/>
          </p:nvCxnSpPr>
          <p:spPr>
            <a:xfrm>
              <a:off x="4951827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 title="Q lines"/>
            <p:cNvCxnSpPr>
              <a:cxnSpLocks/>
            </p:cNvCxnSpPr>
            <p:nvPr/>
          </p:nvCxnSpPr>
          <p:spPr>
            <a:xfrm>
              <a:off x="5599219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TextBox 92" title="Quarter Number"/>
            <p:cNvSpPr txBox="1"/>
            <p:nvPr/>
          </p:nvSpPr>
          <p:spPr>
            <a:xfrm>
              <a:off x="3516710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Q1</a:t>
              </a:r>
              <a:endParaRPr lang="en-ZA" sz="100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94" name="TextBox 93" title="Quarter Number"/>
            <p:cNvSpPr txBox="1"/>
            <p:nvPr/>
          </p:nvSpPr>
          <p:spPr>
            <a:xfrm>
              <a:off x="4164225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Q2</a:t>
              </a:r>
              <a:endParaRPr lang="en-ZA" sz="10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5" name="TextBox 94" title="Quarter Number"/>
            <p:cNvSpPr txBox="1"/>
            <p:nvPr/>
          </p:nvSpPr>
          <p:spPr>
            <a:xfrm>
              <a:off x="4811740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Q3</a:t>
              </a:r>
              <a:endParaRPr lang="en-ZA" sz="10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6" name="TextBox 95" title="Quarter Number"/>
            <p:cNvSpPr txBox="1"/>
            <p:nvPr/>
          </p:nvSpPr>
          <p:spPr>
            <a:xfrm>
              <a:off x="5459255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Q4</a:t>
              </a:r>
              <a:endParaRPr lang="en-ZA" sz="10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97" name="Group 96" title="Year 1"/>
          <p:cNvGrpSpPr/>
          <p:nvPr userDrawn="1"/>
        </p:nvGrpSpPr>
        <p:grpSpPr>
          <a:xfrm>
            <a:off x="791681" y="3119046"/>
            <a:ext cx="2695434" cy="561751"/>
            <a:chOff x="791681" y="3119046"/>
            <a:chExt cx="2695434" cy="561751"/>
          </a:xfrm>
        </p:grpSpPr>
        <p:cxnSp>
          <p:nvCxnSpPr>
            <p:cNvPr id="98" name="Straight Connector 97" title="Q lines"/>
            <p:cNvCxnSpPr>
              <a:cxnSpLocks/>
            </p:cNvCxnSpPr>
            <p:nvPr/>
          </p:nvCxnSpPr>
          <p:spPr>
            <a:xfrm>
              <a:off x="1703309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Arrow: Right 129" title="Year Arrow"/>
            <p:cNvSpPr/>
            <p:nvPr/>
          </p:nvSpPr>
          <p:spPr>
            <a:xfrm>
              <a:off x="791681" y="3325541"/>
              <a:ext cx="2695434" cy="355256"/>
            </a:xfrm>
            <a:prstGeom prst="rightArrow">
              <a:avLst>
                <a:gd name="adj1" fmla="val 100000"/>
                <a:gd name="adj2" fmla="val 50000"/>
              </a:avLst>
            </a:prstGeom>
            <a:gradFill flip="none" rotWithShape="1">
              <a:gsLst>
                <a:gs pos="0">
                  <a:schemeClr val="accent2">
                    <a:lumMod val="20000"/>
                    <a:lumOff val="80000"/>
                  </a:schemeClr>
                </a:gs>
                <a:gs pos="100000">
                  <a:srgbClr val="EA0C0C"/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600"/>
            </a:p>
          </p:txBody>
        </p:sp>
        <p:sp>
          <p:nvSpPr>
            <p:cNvPr id="100" name="Oval 99" title="Quarter Background Cirlce"/>
            <p:cNvSpPr/>
            <p:nvPr/>
          </p:nvSpPr>
          <p:spPr>
            <a:xfrm>
              <a:off x="2913639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 title="Quarter Background Cirlce"/>
            <p:cNvSpPr/>
            <p:nvPr/>
          </p:nvSpPr>
          <p:spPr>
            <a:xfrm>
              <a:off x="2256010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 title="Quarter Background Cirlce"/>
            <p:cNvSpPr/>
            <p:nvPr/>
          </p:nvSpPr>
          <p:spPr>
            <a:xfrm>
              <a:off x="1611747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 title="Quarter Background Cirlce"/>
            <p:cNvSpPr/>
            <p:nvPr/>
          </p:nvSpPr>
          <p:spPr>
            <a:xfrm>
              <a:off x="965783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4" name="Straight Connector 103" title="Q lines"/>
            <p:cNvCxnSpPr>
              <a:cxnSpLocks/>
            </p:cNvCxnSpPr>
            <p:nvPr/>
          </p:nvCxnSpPr>
          <p:spPr>
            <a:xfrm>
              <a:off x="1067475" y="3119046"/>
              <a:ext cx="0" cy="165471"/>
            </a:xfrm>
            <a:prstGeom prst="line">
              <a:avLst/>
            </a:prstGeom>
            <a:ln w="15875" cmpd="sng">
              <a:solidFill>
                <a:schemeClr val="tx1">
                  <a:lumMod val="75000"/>
                  <a:lumOff val="25000"/>
                </a:schemeClr>
              </a:solidFill>
              <a:prstDash val="solid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 title="Q lines"/>
            <p:cNvCxnSpPr>
              <a:cxnSpLocks/>
            </p:cNvCxnSpPr>
            <p:nvPr/>
          </p:nvCxnSpPr>
          <p:spPr>
            <a:xfrm>
              <a:off x="2362259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 title="Q lines"/>
            <p:cNvCxnSpPr>
              <a:cxnSpLocks/>
            </p:cNvCxnSpPr>
            <p:nvPr/>
          </p:nvCxnSpPr>
          <p:spPr>
            <a:xfrm>
              <a:off x="3009651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TextBox 106" title="Quarter Number"/>
            <p:cNvSpPr txBox="1"/>
            <p:nvPr/>
          </p:nvSpPr>
          <p:spPr>
            <a:xfrm>
              <a:off x="926650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Q1</a:t>
              </a:r>
              <a:endParaRPr lang="en-ZA" sz="100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108" name="TextBox 107" title="Quarter Number"/>
            <p:cNvSpPr txBox="1"/>
            <p:nvPr/>
          </p:nvSpPr>
          <p:spPr>
            <a:xfrm>
              <a:off x="1574165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Q2</a:t>
              </a:r>
              <a:endParaRPr lang="en-ZA" sz="10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9" name="TextBox 108" title="Quarter Number"/>
            <p:cNvSpPr txBox="1"/>
            <p:nvPr/>
          </p:nvSpPr>
          <p:spPr>
            <a:xfrm>
              <a:off x="2221680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Q3</a:t>
              </a:r>
              <a:endParaRPr lang="en-ZA" sz="10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10" name="TextBox 109" title="Quarter Number"/>
            <p:cNvSpPr txBox="1"/>
            <p:nvPr/>
          </p:nvSpPr>
          <p:spPr>
            <a:xfrm>
              <a:off x="2869195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Q4</a:t>
              </a:r>
              <a:endParaRPr lang="en-ZA" sz="10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111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5874314" y="1515070"/>
            <a:ext cx="1530350" cy="62922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/>
              <a:t>Text</a:t>
            </a:r>
          </a:p>
          <a:p>
            <a:pPr lvl="0"/>
            <a:r>
              <a:rPr lang="en-US"/>
              <a:t>placeholder</a:t>
            </a:r>
          </a:p>
        </p:txBody>
      </p:sp>
      <p:sp>
        <p:nvSpPr>
          <p:cNvPr id="112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9760199" y="1515070"/>
            <a:ext cx="1530350" cy="62922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/>
              <a:t>Text</a:t>
            </a:r>
          </a:p>
          <a:p>
            <a:pPr lvl="0"/>
            <a:r>
              <a:rPr lang="en-US"/>
              <a:t>placeholder</a:t>
            </a:r>
          </a:p>
        </p:txBody>
      </p:sp>
      <p:sp>
        <p:nvSpPr>
          <p:cNvPr id="113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594428" y="4927573"/>
            <a:ext cx="1530350" cy="62922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/>
              <a:t>Text</a:t>
            </a:r>
          </a:p>
          <a:p>
            <a:pPr lvl="0"/>
            <a:r>
              <a:rPr lang="en-US"/>
              <a:t>placeholder</a:t>
            </a:r>
          </a:p>
        </p:txBody>
      </p:sp>
      <p:sp>
        <p:nvSpPr>
          <p:cNvPr id="114" name="Text Placeholder 8"/>
          <p:cNvSpPr>
            <a:spLocks noGrp="1"/>
          </p:cNvSpPr>
          <p:nvPr>
            <p:ph type="body" sz="quarter" idx="23" hasCustomPrompt="1"/>
          </p:nvPr>
        </p:nvSpPr>
        <p:spPr>
          <a:xfrm>
            <a:off x="3196226" y="4927573"/>
            <a:ext cx="1530350" cy="62922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/>
              <a:t>Text</a:t>
            </a:r>
          </a:p>
          <a:p>
            <a:pPr lvl="0"/>
            <a:r>
              <a:rPr lang="en-US"/>
              <a:t>placeholder</a:t>
            </a:r>
          </a:p>
        </p:txBody>
      </p:sp>
      <p:sp>
        <p:nvSpPr>
          <p:cNvPr id="115" name="Text Placeholder 8"/>
          <p:cNvSpPr>
            <a:spLocks noGrp="1"/>
          </p:cNvSpPr>
          <p:nvPr>
            <p:ph type="body" sz="quarter" idx="24" hasCustomPrompt="1"/>
          </p:nvPr>
        </p:nvSpPr>
        <p:spPr>
          <a:xfrm>
            <a:off x="5807451" y="4927573"/>
            <a:ext cx="1530350" cy="62922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/>
              <a:t>Text</a:t>
            </a:r>
          </a:p>
          <a:p>
            <a:pPr lvl="0"/>
            <a:r>
              <a:rPr lang="en-US"/>
              <a:t>placeholder</a:t>
            </a:r>
          </a:p>
        </p:txBody>
      </p:sp>
      <p:sp>
        <p:nvSpPr>
          <p:cNvPr id="116" name="Text Placeholder 8"/>
          <p:cNvSpPr>
            <a:spLocks noGrp="1"/>
          </p:cNvSpPr>
          <p:nvPr>
            <p:ph type="body" sz="quarter" idx="25" hasCustomPrompt="1"/>
          </p:nvPr>
        </p:nvSpPr>
        <p:spPr>
          <a:xfrm>
            <a:off x="8362114" y="4927573"/>
            <a:ext cx="1530350" cy="62922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/>
              <a:t>Text</a:t>
            </a:r>
          </a:p>
          <a:p>
            <a:pPr lvl="0"/>
            <a:r>
              <a:rPr lang="en-US"/>
              <a:t>placeholder</a:t>
            </a:r>
          </a:p>
        </p:txBody>
      </p:sp>
      <p:sp>
        <p:nvSpPr>
          <p:cNvPr id="1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594428" y="5724950"/>
            <a:ext cx="10898877" cy="595024"/>
          </a:xfrm>
        </p:spPr>
        <p:txBody>
          <a:bodyPr anchor="ctr"/>
          <a:lstStyle>
            <a:lvl1pPr marL="0" indent="0" algn="ctr">
              <a:buNone/>
              <a:defRPr sz="2400" baseline="0">
                <a:latin typeface="Open Sans (Body)"/>
              </a:defRPr>
            </a:lvl1pPr>
          </a:lstStyle>
          <a:p>
            <a:pPr lvl="0"/>
            <a:r>
              <a:rPr lang="en-US"/>
              <a:t>Contact Communications for custom timelines</a:t>
            </a:r>
          </a:p>
        </p:txBody>
      </p:sp>
    </p:spTree>
    <p:extLst>
      <p:ext uri="{BB962C8B-B14F-4D97-AF65-F5344CB8AC3E}">
        <p14:creationId xmlns:p14="http://schemas.microsoft.com/office/powerpoint/2010/main" val="63435857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AD580-F9DE-4776-B204-F93A0A138A8B}" type="datetime1">
              <a:rPr lang="en-US" smtClean="0"/>
              <a:t>3/23/2022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32811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0" y="6017606"/>
            <a:ext cx="12192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350" y="6062943"/>
            <a:ext cx="997300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2380" y="153230"/>
            <a:ext cx="11121657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380" y="1495651"/>
            <a:ext cx="10623762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EF4DB6E-C9F9-D944-B663-9CB9DAF8722D}"/>
              </a:ext>
            </a:extLst>
          </p:cNvPr>
          <p:cNvSpPr/>
          <p:nvPr userDrawn="1"/>
        </p:nvSpPr>
        <p:spPr>
          <a:xfrm>
            <a:off x="0" y="6502622"/>
            <a:ext cx="12192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A518B"/>
              </a:solidFill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68E7FD1F-DB59-1F43-A0E9-971CABD56E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4433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1650F9ED-1E1E-254C-8D51-ADB94CF4D0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8125" y="6537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A6A0AD2-53AF-4D84-8AC9-3DBC493F2F75}" type="datetimeFigureOut">
              <a:rPr lang="en-US" smtClean="0"/>
              <a:pPr/>
              <a:t>3/23/2022</a:t>
            </a:fld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C4FED095-2A60-7649-AE12-495DA5A571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675" y="65291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AD25C652-3A12-4692-BB44-8656ED261CE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8168" y="151883"/>
            <a:ext cx="895947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933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people in a room&#10;&#10;Description automatically generated">
            <a:extLst>
              <a:ext uri="{FF2B5EF4-FFF2-40B4-BE49-F238E27FC236}">
                <a16:creationId xmlns:a16="http://schemas.microsoft.com/office/drawing/2014/main" id="{1B9DEDDA-7B58-4520-A950-B49ECEF3EC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3" t="23292" r="9940" b="12674"/>
          <a:stretch/>
        </p:blipFill>
        <p:spPr>
          <a:xfrm>
            <a:off x="1" y="1"/>
            <a:ext cx="12191999" cy="685799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361507" y="0"/>
            <a:ext cx="3094074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974" y="337010"/>
            <a:ext cx="1649139" cy="6596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3148" y="2169994"/>
            <a:ext cx="2870789" cy="2343445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9FB7DA9D-A6E0-4F2D-B849-48659B12B7B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294" y="6040073"/>
            <a:ext cx="1060704" cy="64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000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person, child, indoor, wall&#10;&#10;Description automatically generated">
            <a:extLst>
              <a:ext uri="{FF2B5EF4-FFF2-40B4-BE49-F238E27FC236}">
                <a16:creationId xmlns:a16="http://schemas.microsoft.com/office/drawing/2014/main" id="{454B729E-4078-4961-AA28-F71FC702E4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" t="7435" r="-42" b="17542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361507" y="0"/>
            <a:ext cx="3094074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974" y="337010"/>
            <a:ext cx="1649139" cy="6596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3148" y="2169994"/>
            <a:ext cx="2870789" cy="2343445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954323D5-DC36-4533-A457-DCC5ED0C961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294" y="6040073"/>
            <a:ext cx="1060704" cy="64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230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33D73650-076F-4A3A-8B1D-4BC037C27D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6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1" r="1406" b="14039"/>
          <a:stretch/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361507" y="0"/>
            <a:ext cx="3094074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974" y="337010"/>
            <a:ext cx="1649139" cy="6596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2" y="2179675"/>
            <a:ext cx="2870789" cy="2351382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44B20456-6692-4960-8821-D490DE17564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294" y="6040073"/>
            <a:ext cx="1060704" cy="64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76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book, indoor, laptop, shelf&#10;&#10;Description automatically generated">
            <a:extLst>
              <a:ext uri="{FF2B5EF4-FFF2-40B4-BE49-F238E27FC236}">
                <a16:creationId xmlns:a16="http://schemas.microsoft.com/office/drawing/2014/main" id="{E38AE18D-74B8-4D84-8A53-A0113DBFDB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6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4" t="6395" r="104" b="3783"/>
          <a:stretch/>
        </p:blipFill>
        <p:spPr>
          <a:xfrm>
            <a:off x="0" y="1"/>
            <a:ext cx="12192000" cy="689843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361507" y="0"/>
            <a:ext cx="3094074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974" y="337010"/>
            <a:ext cx="1649139" cy="6596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2" y="2179674"/>
            <a:ext cx="2870789" cy="2392325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3C7C0638-979B-4B0B-B96F-6B859AF7A69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294" y="6040073"/>
            <a:ext cx="1060704" cy="64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971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group of people sitting at a computer&#10;&#10;Description automatically generated">
            <a:extLst>
              <a:ext uri="{FF2B5EF4-FFF2-40B4-BE49-F238E27FC236}">
                <a16:creationId xmlns:a16="http://schemas.microsoft.com/office/drawing/2014/main" id="{201744EA-5086-43DA-87F9-39543C10CC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2" r="-22" b="20417"/>
          <a:stretch/>
        </p:blipFill>
        <p:spPr>
          <a:xfrm>
            <a:off x="0" y="1"/>
            <a:ext cx="12217428" cy="685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CACE1D9-237C-4B10-AF2B-EA4415C9BDE6}"/>
              </a:ext>
            </a:extLst>
          </p:cNvPr>
          <p:cNvSpPr/>
          <p:nvPr userDrawn="1"/>
        </p:nvSpPr>
        <p:spPr>
          <a:xfrm>
            <a:off x="0" y="0"/>
            <a:ext cx="12217429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361507" y="0"/>
            <a:ext cx="3094074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974" y="337010"/>
            <a:ext cx="1649139" cy="6596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2" y="2179674"/>
            <a:ext cx="2870789" cy="2392325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3C7C0638-979B-4B0B-B96F-6B859AF7A69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294" y="6040073"/>
            <a:ext cx="1060704" cy="64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79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17" Type="http://schemas.openxmlformats.org/officeDocument/2006/relationships/image" Target="../media/image12.png"/><Relationship Id="rId2" Type="http://schemas.openxmlformats.org/officeDocument/2006/relationships/slideLayout" Target="../slideLayouts/slideLayout32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236F96-CFF5-43CD-9E03-D06E3B2A0E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4433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3C28EB-BCA9-43F7-A9C9-9BC5A31B85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8125" y="6537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FA6A0AD2-53AF-4D84-8AC9-3DBC493F2F75}" type="datetimeFigureOut">
              <a:rPr lang="en-US" smtClean="0"/>
              <a:pPr/>
              <a:t>3/23/2022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67911F-0FB9-4538-A2CE-203712435F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675" y="65291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20FB3CC-93E0-4E44-B4B3-913813400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953" y="104134"/>
            <a:ext cx="11164188" cy="7513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Header</a:t>
            </a:r>
          </a:p>
        </p:txBody>
      </p:sp>
    </p:spTree>
    <p:extLst>
      <p:ext uri="{BB962C8B-B14F-4D97-AF65-F5344CB8AC3E}">
        <p14:creationId xmlns:p14="http://schemas.microsoft.com/office/powerpoint/2010/main" val="3177921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accent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bg2"/>
        </a:buClr>
        <a:buFont typeface="Wingdings" panose="05000000000000000000" pitchFamily="2" charset="2"/>
        <a:buChar char="§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Wingdings" panose="05000000000000000000" pitchFamily="2" charset="2"/>
        <a:buChar char="§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Wingdings" panose="05000000000000000000" pitchFamily="2" charset="2"/>
        <a:buChar char="§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Wingdings" panose="05000000000000000000" pitchFamily="2" charset="2"/>
        <a:buChar char="§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Wingdings" panose="05000000000000000000" pitchFamily="2" charset="2"/>
        <a:buChar char="§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55912" y="243951"/>
            <a:ext cx="9597887" cy="7102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529137"/>
            <a:ext cx="2743200" cy="192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66E9693A-2850-41E7-8AC6-CBA3C4B46337}" type="datetime1">
              <a:rPr lang="en-US" smtClean="0"/>
              <a:t>3/23/2022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529137"/>
            <a:ext cx="4114800" cy="192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29137"/>
            <a:ext cx="2743200" cy="192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088AB57-2DBE-44A3-AE96-942C49E954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504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  <p:sldLayoutId id="2147483706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3C6EBE"/>
          </a:solidFill>
          <a:latin typeface="Open Sans Semibold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xasstudentdatasystem.org/tsds/teds/pilot-ods-3x-data-standards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1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51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0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0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9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61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63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 descr="Decorative picture of the City of Austin Skyline.  Title on slide is TSDS ODS 3.x Data Standards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" b="58"/>
          <a:stretch>
            <a:fillRect/>
          </a:stretch>
        </p:blipFill>
        <p:spPr/>
      </p:pic>
      <p:sp>
        <p:nvSpPr>
          <p:cNvPr id="5" name="Subtitle 4">
            <a:extLst>
              <a:ext uri="{FF2B5EF4-FFF2-40B4-BE49-F238E27FC236}">
                <a16:creationId xmlns:a16="http://schemas.microsoft.com/office/drawing/2014/main" id="{3A8A9215-C19B-4D13-AB3F-720E47616FE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24000" y="4314825"/>
            <a:ext cx="9144000" cy="8524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800" b="1" i="0" u="none" strike="noStrike" kern="1200" cap="none" spc="14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TSDS ODS 3.x Data Standards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4800" b="1" i="0" u="none" strike="noStrike" kern="1200" cap="none" spc="140" normalizeH="0" baseline="0" noProof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80628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030D2-98B3-44BB-8859-77FE0BEBB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650" y="259661"/>
            <a:ext cx="11121657" cy="751350"/>
          </a:xfrm>
        </p:spPr>
        <p:txBody>
          <a:bodyPr anchor="ctr">
            <a:normAutofit fontScale="90000"/>
          </a:bodyPr>
          <a:lstStyle/>
          <a:p>
            <a:r>
              <a:rPr lang="en-US"/>
              <a:t>STUDENT IDENTIFICATION AND DEMOGRAPHICS DOMAIN</a:t>
            </a:r>
          </a:p>
        </p:txBody>
      </p:sp>
      <p:pic>
        <p:nvPicPr>
          <p:cNvPr id="4" name="Picture 3" descr="Screen shot of the student identification and demographics domain student entity.">
            <a:extLst>
              <a:ext uri="{FF2B5EF4-FFF2-40B4-BE49-F238E27FC236}">
                <a16:creationId xmlns:a16="http://schemas.microsoft.com/office/drawing/2014/main" id="{B7705B4A-65DF-4DE5-86D5-A45150BBE0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3814" y="1089554"/>
            <a:ext cx="7443222" cy="454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4045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56975-4570-43E9-9C74-8C922FF02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644" y="400466"/>
            <a:ext cx="11121657" cy="751350"/>
          </a:xfrm>
        </p:spPr>
        <p:txBody>
          <a:bodyPr>
            <a:normAutofit fontScale="90000"/>
          </a:bodyPr>
          <a:lstStyle/>
          <a:p>
            <a:r>
              <a:rPr lang="en-US"/>
              <a:t>STUDENT IDENTIFICATION AND DEMOGRAPHICS EXTENSION </a:t>
            </a:r>
            <a:r>
              <a:rPr lang="en-US">
                <a:solidFill>
                  <a:schemeClr val="bg1"/>
                </a:solidFill>
              </a:rPr>
              <a:t>CONT</a:t>
            </a:r>
          </a:p>
        </p:txBody>
      </p:sp>
      <p:pic>
        <p:nvPicPr>
          <p:cNvPr id="6" name="Picture 5" descr="Screen shot of the student education organization association entity.">
            <a:extLst>
              <a:ext uri="{FF2B5EF4-FFF2-40B4-BE49-F238E27FC236}">
                <a16:creationId xmlns:a16="http://schemas.microsoft.com/office/drawing/2014/main" id="{95F24F12-9E83-4227-B81E-6FAE1E45D4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477" y="1465229"/>
            <a:ext cx="10225151" cy="3927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6792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8363C8-5371-4D83-8B09-A5E0FB66F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655" y="361537"/>
            <a:ext cx="11121657" cy="751350"/>
          </a:xfrm>
        </p:spPr>
        <p:txBody>
          <a:bodyPr>
            <a:normAutofit fontScale="90000"/>
          </a:bodyPr>
          <a:lstStyle/>
          <a:p>
            <a:r>
              <a:rPr lang="en-US"/>
              <a:t>STUDENT IDENTIFICATION AND DEMOGRAPHICS EXTENSION </a:t>
            </a:r>
            <a:r>
              <a:rPr lang="en-US">
                <a:solidFill>
                  <a:schemeClr val="bg1"/>
                </a:solidFill>
              </a:rPr>
              <a:t>CONT2</a:t>
            </a:r>
          </a:p>
        </p:txBody>
      </p:sp>
      <p:pic>
        <p:nvPicPr>
          <p:cNvPr id="6" name="Picture 5" descr="Screen shot to show the dyslexia services set, economic disadvantage set, and foster care set.">
            <a:extLst>
              <a:ext uri="{FF2B5EF4-FFF2-40B4-BE49-F238E27FC236}">
                <a16:creationId xmlns:a16="http://schemas.microsoft.com/office/drawing/2014/main" id="{0E052EEF-E42D-4FC9-8546-D0E8721DB1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827" y="1473135"/>
            <a:ext cx="10182746" cy="3756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8869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8363C8-5371-4D83-8B09-A5E0FB66F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ENROLLMENT DOMAIN</a:t>
            </a:r>
          </a:p>
        </p:txBody>
      </p:sp>
      <p:pic>
        <p:nvPicPr>
          <p:cNvPr id="6" name="Picture 5" descr="Screen shot of the student school association entity in the enrollment domain.">
            <a:extLst>
              <a:ext uri="{FF2B5EF4-FFF2-40B4-BE49-F238E27FC236}">
                <a16:creationId xmlns:a16="http://schemas.microsoft.com/office/drawing/2014/main" id="{9CB9DE32-9937-4D13-B53C-5EA56A1336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351" y="1396937"/>
            <a:ext cx="10054007" cy="3584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2398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8363C8-5371-4D83-8B09-A5E0FB66F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SCHOOL CALENDAR DOMAIN</a:t>
            </a:r>
          </a:p>
        </p:txBody>
      </p:sp>
      <p:grpSp>
        <p:nvGrpSpPr>
          <p:cNvPr id="8" name="Group 7" descr="Screen shot of the calendar, calendar date and session entity in the school calendar domain.">
            <a:extLst>
              <a:ext uri="{FF2B5EF4-FFF2-40B4-BE49-F238E27FC236}">
                <a16:creationId xmlns:a16="http://schemas.microsoft.com/office/drawing/2014/main" id="{8264A3C1-460C-499B-A670-8394D584A169}"/>
              </a:ext>
            </a:extLst>
          </p:cNvPr>
          <p:cNvGrpSpPr/>
          <p:nvPr/>
        </p:nvGrpSpPr>
        <p:grpSpPr>
          <a:xfrm>
            <a:off x="2590627" y="1101651"/>
            <a:ext cx="6712295" cy="4492949"/>
            <a:chOff x="2552527" y="1044501"/>
            <a:chExt cx="6712295" cy="449294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C75E056-A0F8-4AB1-A93B-03A0201C84C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52527" y="1044501"/>
              <a:ext cx="6705945" cy="2863997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383A5C3-10BA-482B-BDCE-9B50EEA0D4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19588"/>
            <a:stretch/>
          </p:blipFill>
          <p:spPr>
            <a:xfrm>
              <a:off x="2552527" y="3908498"/>
              <a:ext cx="6712295" cy="16289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494568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8363C8-5371-4D83-8B09-A5E0FB66F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STAFF DOMAIN</a:t>
            </a:r>
          </a:p>
        </p:txBody>
      </p:sp>
      <p:pic>
        <p:nvPicPr>
          <p:cNvPr id="6" name="Picture 5" descr="Screen shot of the staff entity in the staff domain.">
            <a:extLst>
              <a:ext uri="{FF2B5EF4-FFF2-40B4-BE49-F238E27FC236}">
                <a16:creationId xmlns:a16="http://schemas.microsoft.com/office/drawing/2014/main" id="{DB0D2D41-562B-48B5-8E9E-607C2C281C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5927" y="1116824"/>
            <a:ext cx="7623348" cy="4624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4343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8363C8-5371-4D83-8B09-A5E0FB66F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STAFF DOMAIN</a:t>
            </a:r>
            <a:r>
              <a:rPr lang="en-US">
                <a:solidFill>
                  <a:schemeClr val="bg1"/>
                </a:solidFill>
              </a:rPr>
              <a:t> CONT</a:t>
            </a:r>
          </a:p>
        </p:txBody>
      </p:sp>
      <p:pic>
        <p:nvPicPr>
          <p:cNvPr id="6" name="Picture 5" descr="Screen shot of a continuation of the staff entity in the staff domain.">
            <a:extLst>
              <a:ext uri="{FF2B5EF4-FFF2-40B4-BE49-F238E27FC236}">
                <a16:creationId xmlns:a16="http://schemas.microsoft.com/office/drawing/2014/main" id="{B60CD70A-2C56-4D7F-8849-61F0A6E156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3977" y="1398549"/>
            <a:ext cx="9068201" cy="406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223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8363C8-5371-4D83-8B09-A5E0FB66F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066" y="211208"/>
            <a:ext cx="11121657" cy="751350"/>
          </a:xfrm>
        </p:spPr>
        <p:txBody>
          <a:bodyPr>
            <a:normAutofit/>
          </a:bodyPr>
          <a:lstStyle/>
          <a:p>
            <a:r>
              <a:rPr lang="en-US"/>
              <a:t>STAFF DOMAIN </a:t>
            </a:r>
            <a:r>
              <a:rPr lang="en-US">
                <a:solidFill>
                  <a:schemeClr val="bg1"/>
                </a:solidFill>
              </a:rPr>
              <a:t>CONT3</a:t>
            </a:r>
          </a:p>
        </p:txBody>
      </p:sp>
      <p:pic>
        <p:nvPicPr>
          <p:cNvPr id="6" name="Picture 5" descr="Screen shot of the staff education organization assignment association in the student entity.">
            <a:extLst>
              <a:ext uri="{FF2B5EF4-FFF2-40B4-BE49-F238E27FC236}">
                <a16:creationId xmlns:a16="http://schemas.microsoft.com/office/drawing/2014/main" id="{9E726DA1-B625-46FB-A041-4F78E93291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2102" y="1133428"/>
            <a:ext cx="8489587" cy="4591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9269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030D2-98B3-44BB-8859-77FE0BEBB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DOMAIN OVERVIEW </a:t>
            </a:r>
            <a:r>
              <a:rPr lang="en-US">
                <a:solidFill>
                  <a:schemeClr val="bg1"/>
                </a:solidFill>
              </a:rPr>
              <a:t>– Part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5EA3D5-B52C-4E64-BF26-1A5CAB6FF8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379" y="885112"/>
            <a:ext cx="10623762" cy="4351338"/>
          </a:xfrm>
        </p:spPr>
        <p:txBody>
          <a:bodyPr/>
          <a:lstStyle/>
          <a:p>
            <a:r>
              <a:rPr lang="en-US"/>
              <a:t>Based on Ed-Fi 3.2.0-c Version</a:t>
            </a:r>
          </a:p>
          <a:p>
            <a:endParaRPr lang="en-US"/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B5190E68-6F8E-45FC-8C4D-45734A3D9D02}"/>
              </a:ext>
            </a:extLst>
          </p:cNvPr>
          <p:cNvSpPr txBox="1">
            <a:spLocks/>
          </p:cNvSpPr>
          <p:nvPr/>
        </p:nvSpPr>
        <p:spPr>
          <a:xfrm>
            <a:off x="712379" y="1351722"/>
            <a:ext cx="10767242" cy="4616610"/>
          </a:xfrm>
          <a:prstGeom prst="rect">
            <a:avLst/>
          </a:prstGeom>
          <a:solidFill>
            <a:schemeClr val="accent1"/>
          </a:solidFill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anose="05000000000000000000" pitchFamily="2" charset="2"/>
              <a:buNone/>
            </a:pPr>
            <a:r>
              <a:rPr lang="en-US" sz="2400" b="1"/>
              <a:t>Domains/Domain Entities Collected</a:t>
            </a:r>
            <a:endParaRPr lang="en-US" sz="2400"/>
          </a:p>
          <a:p>
            <a:pPr marL="742950" lvl="1" indent="-285750"/>
            <a:endParaRPr lang="en-US" sz="1800" b="1"/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</a:pPr>
            <a:r>
              <a:rPr lang="en-US" sz="1800" b="1" u="sng"/>
              <a:t>Education Organization Domain </a:t>
            </a:r>
            <a:r>
              <a:rPr lang="en-US" sz="1800" b="1"/>
              <a:t>– </a:t>
            </a:r>
            <a:r>
              <a:rPr lang="en-US" sz="1800"/>
              <a:t>provides information about any public, charter, education service center, organization or agency.</a:t>
            </a:r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</a:pPr>
            <a:endParaRPr lang="en-US" sz="1800" b="1"/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</a:pPr>
            <a:r>
              <a:rPr lang="en-US" sz="1800" b="1" u="sng"/>
              <a:t>Alternative &amp; Supplemental Services Domain </a:t>
            </a:r>
            <a:r>
              <a:rPr lang="en-US" sz="1800" b="1"/>
              <a:t>– </a:t>
            </a:r>
            <a:r>
              <a:rPr lang="en-US" sz="1800"/>
              <a:t>provides program information such as Title I, Special Education, and Emergent Bilingual.</a:t>
            </a:r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</a:pPr>
            <a:endParaRPr lang="en-US" sz="1800" b="1"/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</a:pPr>
            <a:r>
              <a:rPr lang="en-US" sz="1800" b="1" u="sng"/>
              <a:t>Discipline Domain </a:t>
            </a:r>
            <a:r>
              <a:rPr lang="en-US" sz="1800" b="1"/>
              <a:t>– </a:t>
            </a:r>
            <a:r>
              <a:rPr lang="en-US" sz="1800"/>
              <a:t>provides the discipline incidents, the student associated to the incident, and any actions that were taken against the student.</a:t>
            </a:r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</a:pPr>
            <a:endParaRPr lang="en-US" sz="1800" b="1"/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</a:pPr>
            <a:r>
              <a:rPr lang="en-US" sz="1800" b="1" u="sng"/>
              <a:t>Restraint Event Domain Entity </a:t>
            </a:r>
            <a:r>
              <a:rPr lang="en-US" sz="1800" b="1"/>
              <a:t>– </a:t>
            </a:r>
            <a:r>
              <a:rPr lang="en-US" sz="1800"/>
              <a:t>provides the restraint information and the student associated to the restraint.</a:t>
            </a:r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</a:pPr>
            <a:endParaRPr lang="en-US" sz="1800" b="1"/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</a:pPr>
            <a:r>
              <a:rPr lang="en-US" sz="1800" b="1" u="sng"/>
              <a:t>Teaching &amp; Learning Domain </a:t>
            </a:r>
            <a:r>
              <a:rPr lang="en-US" sz="1800" b="1"/>
              <a:t>– </a:t>
            </a:r>
            <a:r>
              <a:rPr lang="en-US" sz="1800"/>
              <a:t>provides the course information, the students assigned to a course offered on a particular campus and the staff member that provides instruction for the course.</a:t>
            </a:r>
          </a:p>
        </p:txBody>
      </p:sp>
    </p:spTree>
    <p:extLst>
      <p:ext uri="{BB962C8B-B14F-4D97-AF65-F5344CB8AC3E}">
        <p14:creationId xmlns:p14="http://schemas.microsoft.com/office/powerpoint/2010/main" val="41626649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8363C8-5371-4D83-8B09-A5E0FB66F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RESTRAINT EVENT DOMAIN ENTITY</a:t>
            </a:r>
          </a:p>
        </p:txBody>
      </p:sp>
      <p:pic>
        <p:nvPicPr>
          <p:cNvPr id="4" name="Picture 3" descr="Screen shot of the restraint event extension domain entity.">
            <a:extLst>
              <a:ext uri="{FF2B5EF4-FFF2-40B4-BE49-F238E27FC236}">
                <a16:creationId xmlns:a16="http://schemas.microsoft.com/office/drawing/2014/main" id="{B41ACD12-29FB-443D-B6E5-DEC2D75223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725" y="1331875"/>
            <a:ext cx="9774347" cy="419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9669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7726A92-BC31-4481-93A2-EECFCB56A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AGENDA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800888-D9B6-49F1-8B90-B7E4BB43ED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380" y="1220266"/>
            <a:ext cx="9133370" cy="5239097"/>
          </a:xfrm>
        </p:spPr>
        <p:txBody>
          <a:bodyPr lIns="91440" tIns="45720" rIns="91440" bIns="45720" anchor="t"/>
          <a:lstStyle/>
          <a:p>
            <a:r>
              <a:rPr lang="en-US" sz="3200" b="1">
                <a:solidFill>
                  <a:srgbClr val="0D6CB9"/>
                </a:solidFill>
                <a:latin typeface="Calibri" panose="020F0502020204030204"/>
                <a:ea typeface="+mn-lt"/>
                <a:cs typeface="+mn-lt"/>
              </a:rPr>
              <a:t>Texas Education Data Standards</a:t>
            </a:r>
          </a:p>
          <a:p>
            <a:r>
              <a:rPr lang="en-US" sz="3200" b="1">
                <a:solidFill>
                  <a:srgbClr val="0D6CB9"/>
                </a:solidFill>
                <a:latin typeface="Calibri" panose="020F0502020204030204"/>
                <a:ea typeface="+mn-lt"/>
                <a:cs typeface="+mn-lt"/>
              </a:rPr>
              <a:t>Domain Review</a:t>
            </a:r>
          </a:p>
          <a:p>
            <a:r>
              <a:rPr lang="en-US" sz="3200" b="1">
                <a:solidFill>
                  <a:srgbClr val="0D6CB9"/>
                </a:solidFill>
                <a:latin typeface="Calibri" panose="020F0502020204030204"/>
                <a:ea typeface="+mn-lt"/>
                <a:cs typeface="+mn-lt"/>
              </a:rPr>
              <a:t>Data Element Changes</a:t>
            </a:r>
          </a:p>
          <a:p>
            <a:r>
              <a:rPr lang="en-US" sz="3200" b="1">
                <a:solidFill>
                  <a:srgbClr val="0D6CB9"/>
                </a:solidFill>
                <a:latin typeface="Calibri" panose="020F0502020204030204"/>
                <a:ea typeface="+mn-lt"/>
                <a:cs typeface="+mn-lt"/>
              </a:rPr>
              <a:t>Begin Date Guidance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srgbClr val="0D6CB9"/>
              </a:solidFill>
              <a:effectLst/>
              <a:uLnTx/>
              <a:uFillTx/>
              <a:latin typeface="Calibri" panose="020F0502020204030204"/>
              <a:ea typeface="+mn-lt"/>
              <a:cs typeface="+mn-lt"/>
            </a:endParaRPr>
          </a:p>
          <a:p>
            <a:r>
              <a:rPr lang="en-US" sz="3200" b="1">
                <a:solidFill>
                  <a:srgbClr val="0D6CB9"/>
                </a:solidFill>
                <a:latin typeface="Calibri" panose="020F0502020204030204"/>
                <a:ea typeface="+mn-lt"/>
                <a:cs typeface="+mn-lt"/>
              </a:rPr>
              <a:t>Questions</a:t>
            </a:r>
            <a:endParaRPr lang="en-US" sz="2400">
              <a:solidFill>
                <a:srgbClr val="0D6CB9"/>
              </a:solidFill>
              <a:latin typeface="Calibri" panose="020F0502020204030204"/>
              <a:ea typeface="+mn-lt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1311731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A9240E6-4A14-41BD-81D1-BC82F0F7D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TEACHING AND LEARNING DOMAIN</a:t>
            </a:r>
          </a:p>
        </p:txBody>
      </p:sp>
      <p:pic>
        <p:nvPicPr>
          <p:cNvPr id="3" name="Picture 2" descr="Screen shot of the course and course offering entities in the teaching and learning domain.">
            <a:extLst>
              <a:ext uri="{FF2B5EF4-FFF2-40B4-BE49-F238E27FC236}">
                <a16:creationId xmlns:a16="http://schemas.microsoft.com/office/drawing/2014/main" id="{B6B9748A-13E9-4841-BE30-930B5605AC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9503" y="1120696"/>
            <a:ext cx="9265424" cy="4232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2311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1DF1B-59A3-4E25-B8FD-89072349D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TEACHING AND LEARNING DOMAIN </a:t>
            </a:r>
            <a:r>
              <a:rPr lang="en-US">
                <a:solidFill>
                  <a:schemeClr val="bg1"/>
                </a:solidFill>
              </a:rPr>
              <a:t>cont1</a:t>
            </a:r>
          </a:p>
        </p:txBody>
      </p:sp>
      <p:pic>
        <p:nvPicPr>
          <p:cNvPr id="3" name="Picture 2" descr="Screen shot of the section entity in the teaching and learning domain.">
            <a:extLst>
              <a:ext uri="{FF2B5EF4-FFF2-40B4-BE49-F238E27FC236}">
                <a16:creationId xmlns:a16="http://schemas.microsoft.com/office/drawing/2014/main" id="{D052DBE7-66E4-4E29-B2C2-D12C8BB0C2C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308"/>
          <a:stretch/>
        </p:blipFill>
        <p:spPr>
          <a:xfrm>
            <a:off x="1774672" y="1143000"/>
            <a:ext cx="8642656" cy="4705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0222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67FBA-C65F-4FBD-9B23-0B7A545F8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TEACHING AND LEARNING DOMAIN </a:t>
            </a:r>
            <a:r>
              <a:rPr lang="en-US">
                <a:solidFill>
                  <a:schemeClr val="bg1"/>
                </a:solidFill>
              </a:rPr>
              <a:t>cont2</a:t>
            </a:r>
          </a:p>
        </p:txBody>
      </p:sp>
      <p:pic>
        <p:nvPicPr>
          <p:cNvPr id="3" name="Picture 2" descr="Screen shot of the staff section association in the teaching and learning domain.">
            <a:extLst>
              <a:ext uri="{FF2B5EF4-FFF2-40B4-BE49-F238E27FC236}">
                <a16:creationId xmlns:a16="http://schemas.microsoft.com/office/drawing/2014/main" id="{54F340B9-EFC7-44AE-AD61-744A97AA343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122"/>
          <a:stretch/>
        </p:blipFill>
        <p:spPr>
          <a:xfrm>
            <a:off x="2057400" y="1235394"/>
            <a:ext cx="7842423" cy="4387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0438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030D2-98B3-44BB-8859-77FE0BEBB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DOMAIN OVERVIEW</a:t>
            </a:r>
            <a:r>
              <a:rPr lang="en-US">
                <a:solidFill>
                  <a:schemeClr val="bg1"/>
                </a:solidFill>
              </a:rPr>
              <a:t> – Part 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5EA3D5-B52C-4E64-BF26-1A5CAB6FF8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379" y="885112"/>
            <a:ext cx="10623762" cy="4351338"/>
          </a:xfrm>
        </p:spPr>
        <p:txBody>
          <a:bodyPr/>
          <a:lstStyle/>
          <a:p>
            <a:r>
              <a:rPr lang="en-US"/>
              <a:t>Based on Ed-Fi 3.2.0-c Version</a:t>
            </a:r>
          </a:p>
          <a:p>
            <a:endParaRPr lang="en-US"/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B5190E68-6F8E-45FC-8C4D-45734A3D9D02}"/>
              </a:ext>
            </a:extLst>
          </p:cNvPr>
          <p:cNvSpPr txBox="1">
            <a:spLocks/>
          </p:cNvSpPr>
          <p:nvPr/>
        </p:nvSpPr>
        <p:spPr>
          <a:xfrm>
            <a:off x="712379" y="1351722"/>
            <a:ext cx="10767242" cy="4444968"/>
          </a:xfrm>
          <a:prstGeom prst="rect">
            <a:avLst/>
          </a:prstGeom>
          <a:solidFill>
            <a:schemeClr val="accent1"/>
          </a:solidFill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anose="05000000000000000000" pitchFamily="2" charset="2"/>
              <a:buNone/>
            </a:pPr>
            <a:r>
              <a:rPr lang="en-US" sz="2400" b="1"/>
              <a:t>Domains/Domain Entities Collected</a:t>
            </a:r>
            <a:endParaRPr lang="en-US" sz="2400"/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</a:pPr>
            <a:endParaRPr lang="en-US" sz="1800" b="1"/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</a:pPr>
            <a:r>
              <a:rPr lang="en-US" sz="1800" b="1" u="sng"/>
              <a:t>Student Academic Record Domain</a:t>
            </a:r>
            <a:r>
              <a:rPr lang="en-US" sz="1800" b="1"/>
              <a:t> – </a:t>
            </a:r>
            <a:r>
              <a:rPr lang="en-US" sz="1800"/>
              <a:t>provides the cumulative record of academic achievement for a student and the final record of a student’s performance in their course at the end of a semester or school year.</a:t>
            </a:r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</a:pPr>
            <a:endParaRPr lang="en-US" sz="1800"/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</a:pPr>
            <a:r>
              <a:rPr lang="en-US" sz="1800" b="1" u="sng"/>
              <a:t>Finance Domain</a:t>
            </a:r>
            <a:r>
              <a:rPr lang="en-US" sz="1800" b="1"/>
              <a:t> – </a:t>
            </a:r>
            <a:r>
              <a:rPr lang="en-US" sz="1800"/>
              <a:t>provides the financial information captured in accounts (both actuals and budgeted).</a:t>
            </a:r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</a:pPr>
            <a:endParaRPr lang="en-US" sz="1800"/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</a:pPr>
            <a:r>
              <a:rPr lang="en-US" sz="1800" b="1" u="sng"/>
              <a:t>Assessment Domain</a:t>
            </a:r>
            <a:r>
              <a:rPr lang="en-US" sz="1800" b="1"/>
              <a:t> – </a:t>
            </a:r>
            <a:r>
              <a:rPr lang="en-US" sz="1800"/>
              <a:t>provides the assessments given to students and the results.</a:t>
            </a:r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</a:pPr>
            <a:endParaRPr lang="en-US" sz="1800"/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</a:pPr>
            <a:r>
              <a:rPr lang="en-US" sz="1800" b="1" u="sng"/>
              <a:t>Student Cohort Domain</a:t>
            </a:r>
            <a:r>
              <a:rPr lang="en-US" sz="1800" b="1"/>
              <a:t> – </a:t>
            </a:r>
            <a:r>
              <a:rPr lang="en-US" sz="1800"/>
              <a:t>provides the cohort information for which a student is designated.</a:t>
            </a:r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</a:pPr>
            <a:endParaRPr lang="en-US" sz="1800" b="1"/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</a:pPr>
            <a:r>
              <a:rPr lang="en-US" sz="1800" b="1" u="sng"/>
              <a:t>Student Attendance Domain</a:t>
            </a:r>
            <a:r>
              <a:rPr lang="en-US" sz="1800" b="1"/>
              <a:t> – </a:t>
            </a:r>
            <a:r>
              <a:rPr lang="en-US" sz="1800"/>
              <a:t>provides the daily attendance information for students.</a:t>
            </a:r>
          </a:p>
        </p:txBody>
      </p:sp>
    </p:spTree>
    <p:extLst>
      <p:ext uri="{BB962C8B-B14F-4D97-AF65-F5344CB8AC3E}">
        <p14:creationId xmlns:p14="http://schemas.microsoft.com/office/powerpoint/2010/main" val="34444022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ADB2499-00F7-487B-AD2A-47A6797805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FINANCE DOMAIN</a:t>
            </a:r>
          </a:p>
        </p:txBody>
      </p:sp>
      <p:pic>
        <p:nvPicPr>
          <p:cNvPr id="3" name="Picture 2" descr="Screen shot of the actual ext and budget ext in the finance domain.">
            <a:extLst>
              <a:ext uri="{FF2B5EF4-FFF2-40B4-BE49-F238E27FC236}">
                <a16:creationId xmlns:a16="http://schemas.microsoft.com/office/drawing/2014/main" id="{D3B5F1E6-CEA0-4323-9EC7-8EA616401C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6763" y="1073064"/>
            <a:ext cx="9258473" cy="4546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2568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EBB293A-7EE0-4EB7-AF78-01B24A64F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ASSESSMENT DOMAIN</a:t>
            </a:r>
          </a:p>
        </p:txBody>
      </p:sp>
      <p:pic>
        <p:nvPicPr>
          <p:cNvPr id="3" name="Picture 2" descr="Screen shot of the assessment entity in the assessment domain.">
            <a:extLst>
              <a:ext uri="{FF2B5EF4-FFF2-40B4-BE49-F238E27FC236}">
                <a16:creationId xmlns:a16="http://schemas.microsoft.com/office/drawing/2014/main" id="{4D6CFB2E-7A6E-4B50-BE22-1F8649C5A0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3476" y="1225468"/>
            <a:ext cx="9466379" cy="4470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8036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030D2-98B3-44BB-8859-77FE0BEBB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DOMAIN OVERVIEW </a:t>
            </a:r>
            <a:r>
              <a:rPr lang="en-US">
                <a:solidFill>
                  <a:schemeClr val="bg1"/>
                </a:solidFill>
              </a:rPr>
              <a:t>– Part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5EA3D5-B52C-4E64-BF26-1A5CAB6FF8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379" y="885112"/>
            <a:ext cx="10623762" cy="4351338"/>
          </a:xfrm>
        </p:spPr>
        <p:txBody>
          <a:bodyPr/>
          <a:lstStyle/>
          <a:p>
            <a:r>
              <a:rPr lang="en-US"/>
              <a:t>Based on Ed-Fi 3.2.0-c Version</a:t>
            </a:r>
          </a:p>
          <a:p>
            <a:endParaRPr lang="en-US"/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B5190E68-6F8E-45FC-8C4D-45734A3D9D02}"/>
              </a:ext>
            </a:extLst>
          </p:cNvPr>
          <p:cNvSpPr txBox="1">
            <a:spLocks/>
          </p:cNvSpPr>
          <p:nvPr/>
        </p:nvSpPr>
        <p:spPr>
          <a:xfrm>
            <a:off x="712379" y="1351722"/>
            <a:ext cx="10767242" cy="4444968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anose="05000000000000000000" pitchFamily="2" charset="2"/>
              <a:buNone/>
            </a:pPr>
            <a:r>
              <a:rPr lang="en-US" sz="2400" b="1"/>
              <a:t>Domains/Domain Entities Collected</a:t>
            </a:r>
            <a:endParaRPr lang="en-US" sz="2400"/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</a:pPr>
            <a:endParaRPr lang="en-US" sz="1800" b="1"/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</a:pPr>
            <a:r>
              <a:rPr lang="en-US" sz="1800" b="1" u="sng"/>
              <a:t>As Of Status A Leavers Domain Entity</a:t>
            </a:r>
            <a:r>
              <a:rPr lang="en-US" sz="1800" b="1"/>
              <a:t> – </a:t>
            </a:r>
            <a:r>
              <a:rPr lang="en-US" sz="1800"/>
              <a:t>represents the leaver information for students enrolled in the LEA during the prior school year that have never enrolled in the LEA during the current school year.</a:t>
            </a:r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</a:pPr>
            <a:endParaRPr lang="en-US" sz="1800"/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</a:pPr>
            <a:r>
              <a:rPr lang="en-US" sz="1800" b="1" u="sng"/>
              <a:t>Student Application Domain Entity</a:t>
            </a:r>
            <a:r>
              <a:rPr lang="en-US" sz="1800"/>
              <a:t> – represents the data for students who have applied but are not enrolled in a charter school and who are on a waitlist for the current school year.</a:t>
            </a:r>
            <a:endParaRPr lang="en-US" sz="1800" b="1" u="sng"/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</a:pPr>
            <a:endParaRPr lang="en-US" sz="1800" b="1" u="sng"/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</a:pPr>
            <a:r>
              <a:rPr lang="en-US" sz="1800" b="1" u="sng"/>
              <a:t>Student Special Education Program Eligibility Association Domain Entity</a:t>
            </a:r>
            <a:r>
              <a:rPr lang="en-US" sz="1800"/>
              <a:t> – represents the data needed to meet federal compliance reporting requirements related to special education Child Find (SPPI-11 and SPPI-12) activities. </a:t>
            </a:r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</a:pPr>
            <a:endParaRPr lang="en-US" sz="1800" b="1" u="sng"/>
          </a:p>
        </p:txBody>
      </p:sp>
    </p:spTree>
    <p:extLst>
      <p:ext uri="{BB962C8B-B14F-4D97-AF65-F5344CB8AC3E}">
        <p14:creationId xmlns:p14="http://schemas.microsoft.com/office/powerpoint/2010/main" val="13179127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030D2-98B3-44BB-8859-77FE0BEBB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220" y="168470"/>
            <a:ext cx="11121657" cy="751350"/>
          </a:xfrm>
        </p:spPr>
        <p:txBody>
          <a:bodyPr anchor="ctr">
            <a:normAutofit/>
          </a:bodyPr>
          <a:lstStyle/>
          <a:p>
            <a:r>
              <a:rPr lang="en-US" sz="3200"/>
              <a:t>STUDENT APPLICATION – CHARTER SCHOOL WAITLIST</a:t>
            </a:r>
          </a:p>
        </p:txBody>
      </p:sp>
      <p:pic>
        <p:nvPicPr>
          <p:cNvPr id="7" name="Picture 6" descr="Screen shot of the student application entity.">
            <a:extLst>
              <a:ext uri="{FF2B5EF4-FFF2-40B4-BE49-F238E27FC236}">
                <a16:creationId xmlns:a16="http://schemas.microsoft.com/office/drawing/2014/main" id="{12E82F07-8212-4288-B818-45B6FC45E0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6395" y="843619"/>
            <a:ext cx="7477305" cy="4998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1537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030D2-98B3-44BB-8859-77FE0BEBB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220" y="168470"/>
            <a:ext cx="11121657" cy="751350"/>
          </a:xfrm>
        </p:spPr>
        <p:txBody>
          <a:bodyPr anchor="ctr">
            <a:normAutofit fontScale="90000"/>
          </a:bodyPr>
          <a:lstStyle/>
          <a:p>
            <a:r>
              <a:rPr lang="en-US" sz="3200"/>
              <a:t>STUDENT SPECIAL EDUCATION PROGRAM ELIGIBLITY ASSOCIATION – CHILD FIND</a:t>
            </a:r>
          </a:p>
        </p:txBody>
      </p:sp>
      <p:pic>
        <p:nvPicPr>
          <p:cNvPr id="7" name="Picture 6" descr="Screen shot of the student special education program eligibility association.">
            <a:extLst>
              <a:ext uri="{FF2B5EF4-FFF2-40B4-BE49-F238E27FC236}">
                <a16:creationId xmlns:a16="http://schemas.microsoft.com/office/drawing/2014/main" id="{79E679FE-E306-42E7-99AA-315C527C73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4444" y="1138316"/>
            <a:ext cx="8975906" cy="4581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415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030D2-98B3-44BB-8859-77FE0BEBB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652" y="153230"/>
            <a:ext cx="11621386" cy="751350"/>
          </a:xfrm>
        </p:spPr>
        <p:txBody>
          <a:bodyPr>
            <a:normAutofit fontScale="90000"/>
          </a:bodyPr>
          <a:lstStyle/>
          <a:p>
            <a:r>
              <a:rPr lang="en-US" sz="3600"/>
              <a:t>STUDENT SPECIAL EDUCATION PROGRAM ELIGIBLITY ASSOCIATION – DATA ELEMENT NAME CHANGES</a:t>
            </a:r>
            <a:endParaRPr lang="en-US"/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85C423E6-E1DF-4BF7-8710-A1E09B325ACD}"/>
              </a:ext>
            </a:extLst>
          </p:cNvPr>
          <p:cNvGraphicFramePr>
            <a:graphicFrameLocks noGrp="1"/>
          </p:cNvGraphicFramePr>
          <p:nvPr/>
        </p:nvGraphicFramePr>
        <p:xfrm>
          <a:off x="1066800" y="1557866"/>
          <a:ext cx="10024534" cy="323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0000">
                  <a:extLst>
                    <a:ext uri="{9D8B030D-6E8A-4147-A177-3AD203B41FA5}">
                      <a16:colId xmlns:a16="http://schemas.microsoft.com/office/drawing/2014/main" val="1241561901"/>
                    </a:ext>
                  </a:extLst>
                </a:gridCol>
                <a:gridCol w="4665133">
                  <a:extLst>
                    <a:ext uri="{9D8B030D-6E8A-4147-A177-3AD203B41FA5}">
                      <a16:colId xmlns:a16="http://schemas.microsoft.com/office/drawing/2014/main" val="467682119"/>
                    </a:ext>
                  </a:extLst>
                </a:gridCol>
                <a:gridCol w="4089401">
                  <a:extLst>
                    <a:ext uri="{9D8B030D-6E8A-4147-A177-3AD203B41FA5}">
                      <a16:colId xmlns:a16="http://schemas.microsoft.com/office/drawing/2014/main" val="21114694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Date Element 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Old Data Element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New Data Element Name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33195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E1711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STUDENT-ABSENCES-WITHIN-TIMEFRAME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EvaluationDelayDays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31529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E1712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ECI-NOTIFICATION-DATE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TransitionNotificationDate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90100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E1713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ECI-TRANSITION-CONFERENCE-DATE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TransitionConferenceDate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09788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E1714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PARENTAL-CONSENT-DATE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ConsentToEvaluationReceivedDate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63433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E1715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INITIAL-EVALUATION-DATE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EligibilityEvaluationDate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38239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E1716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SPED-ELIGIBILITY-DETERMINATION-DATE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EligibilityDeterminationDate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69045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E1717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SPED-ELIGIBILITY-DETERMINATION-CODE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IDEAIndicator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95055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88836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767D79-6838-4B9C-99BE-78303AD10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TEXAS EDUCATION DATA STANDARDS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6BA3B6A7-2D6C-4E4D-9ED8-F959C55D98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5053" y="904580"/>
            <a:ext cx="7460459" cy="538903"/>
          </a:xfrm>
        </p:spPr>
        <p:txBody>
          <a:bodyPr lIns="91440" tIns="45720" rIns="91440" bIns="45720" anchor="t"/>
          <a:lstStyle/>
          <a:p>
            <a:r>
              <a:rPr lang="en-US" sz="2600" b="1">
                <a:hlinkClick r:id="rId3"/>
              </a:rPr>
              <a:t>Pilot ODS 3.x Data Standards </a:t>
            </a:r>
            <a:endParaRPr lang="en-US"/>
          </a:p>
        </p:txBody>
      </p:sp>
      <p:grpSp>
        <p:nvGrpSpPr>
          <p:cNvPr id="6" name="Group 5" descr="Picture of the TSDS website showing where to find the Pilot ODS 3.x Data Standards.">
            <a:extLst>
              <a:ext uri="{FF2B5EF4-FFF2-40B4-BE49-F238E27FC236}">
                <a16:creationId xmlns:a16="http://schemas.microsoft.com/office/drawing/2014/main" id="{E956DE27-13D2-4BE3-ACC7-2B1AB0F91BC1}"/>
              </a:ext>
            </a:extLst>
          </p:cNvPr>
          <p:cNvGrpSpPr/>
          <p:nvPr/>
        </p:nvGrpSpPr>
        <p:grpSpPr>
          <a:xfrm>
            <a:off x="2562447" y="1331579"/>
            <a:ext cx="6496493" cy="3303621"/>
            <a:chOff x="2879245" y="1449079"/>
            <a:chExt cx="7338181" cy="4588096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C246BB1-17F8-40F8-8176-C20E2180433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879245" y="1755103"/>
              <a:ext cx="7338181" cy="4282072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FC88370-32B4-43CD-9BF3-ABF5F4262A0B}"/>
                </a:ext>
              </a:extLst>
            </p:cNvPr>
            <p:cNvSpPr/>
            <p:nvPr/>
          </p:nvSpPr>
          <p:spPr>
            <a:xfrm>
              <a:off x="5839600" y="3277879"/>
              <a:ext cx="1606826" cy="278296"/>
            </a:xfrm>
            <a:prstGeom prst="rect">
              <a:avLst/>
            </a:prstGeom>
            <a:noFill/>
            <a:ln w="38100">
              <a:solidFill>
                <a:srgbClr val="D93C1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DD0B3A6B-E603-4D9F-976B-471F77E0465B}"/>
                </a:ext>
              </a:extLst>
            </p:cNvPr>
            <p:cNvCxnSpPr>
              <a:cxnSpLocks/>
            </p:cNvCxnSpPr>
            <p:nvPr/>
          </p:nvCxnSpPr>
          <p:spPr>
            <a:xfrm>
              <a:off x="4740965" y="1449079"/>
              <a:ext cx="1172818" cy="1731443"/>
            </a:xfrm>
            <a:prstGeom prst="straightConnector1">
              <a:avLst/>
            </a:prstGeom>
            <a:ln w="38100">
              <a:solidFill>
                <a:srgbClr val="D93C1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BF4BA4DB-F59E-4466-93A1-513228154271}"/>
              </a:ext>
            </a:extLst>
          </p:cNvPr>
          <p:cNvSpPr txBox="1"/>
          <p:nvPr/>
        </p:nvSpPr>
        <p:spPr>
          <a:xfrm>
            <a:off x="212651" y="4882294"/>
            <a:ext cx="1162138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>
                <a:solidFill>
                  <a:srgbClr val="0070C0"/>
                </a:solidFill>
                <a:ea typeface="+mn-lt"/>
                <a:cs typeface="+mn-lt"/>
              </a:rPr>
              <a:t>TEA will maintain both the 3.x TEDS version and the current TEDS version (available in the TSDS Web-Enabled Data Standards (TWEDS)) throughout the ODS 3.x project. The 3.x TEDS version should be available in TWEDS in December 2022.</a:t>
            </a:r>
          </a:p>
        </p:txBody>
      </p:sp>
    </p:spTree>
    <p:extLst>
      <p:ext uri="{BB962C8B-B14F-4D97-AF65-F5344CB8AC3E}">
        <p14:creationId xmlns:p14="http://schemas.microsoft.com/office/powerpoint/2010/main" val="16537280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030D2-98B3-44BB-8859-77FE0BEBB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ODS 3.x DOMAINS/DOMAIN ENTITIES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5EA3D5-B52C-4E64-BF26-1A5CAB6FF8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379" y="885112"/>
            <a:ext cx="10623762" cy="4351338"/>
          </a:xfrm>
        </p:spPr>
        <p:txBody>
          <a:bodyPr/>
          <a:lstStyle/>
          <a:p>
            <a:r>
              <a:rPr lang="en-US"/>
              <a:t>Based on Ed-Fi 3.2.0-c Version</a:t>
            </a:r>
          </a:p>
          <a:p>
            <a:endParaRPr lang="en-US"/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B5190E68-6F8E-45FC-8C4D-45734A3D9D02}"/>
              </a:ext>
            </a:extLst>
          </p:cNvPr>
          <p:cNvSpPr txBox="1">
            <a:spLocks/>
          </p:cNvSpPr>
          <p:nvPr/>
        </p:nvSpPr>
        <p:spPr>
          <a:xfrm>
            <a:off x="712379" y="1351722"/>
            <a:ext cx="10767242" cy="4444968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anose="05000000000000000000" pitchFamily="2" charset="2"/>
              <a:buNone/>
            </a:pPr>
            <a:r>
              <a:rPr lang="en-US" sz="2400" b="1"/>
              <a:t>Domains NOT Collected</a:t>
            </a:r>
            <a:endParaRPr lang="en-US" sz="2400"/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</a:pPr>
            <a:endParaRPr lang="en-US" sz="1800" b="1"/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</a:pPr>
            <a:r>
              <a:rPr lang="en-US" sz="1800" b="1" u="sng"/>
              <a:t>Bell Schedule</a:t>
            </a:r>
            <a:r>
              <a:rPr lang="en-US" sz="1800"/>
              <a:t> – represents the start time and duration of one or more class periods in a day or over a course of days.</a:t>
            </a:r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</a:pPr>
            <a:endParaRPr lang="en-US" sz="1800" b="1" u="sng"/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</a:pPr>
            <a:r>
              <a:rPr lang="en-US" sz="1800" b="1" u="sng"/>
              <a:t>Graduation</a:t>
            </a:r>
            <a:r>
              <a:rPr lang="en-US" sz="1800"/>
              <a:t> – captures the credits and coursework required for graduation, and references to required assessment. (TEA will capture this information in the As of Status A Leavers Domain Entity Extension.)</a:t>
            </a:r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</a:pPr>
            <a:endParaRPr lang="en-US" sz="1800" b="1" u="sng"/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</a:pPr>
            <a:r>
              <a:rPr lang="en-US" sz="1800" b="1" u="sng"/>
              <a:t>Intervention</a:t>
            </a:r>
            <a:r>
              <a:rPr lang="en-US" sz="1800"/>
              <a:t> – captures educational interventions aimed at improving student’s understanding of concepts, materials or skills necessary for success in school.</a:t>
            </a:r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</a:pPr>
            <a:endParaRPr lang="en-US" sz="1800" b="1" u="sng"/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</a:pPr>
            <a:r>
              <a:rPr lang="en-US" sz="1800" b="1" u="sng"/>
              <a:t>Survey</a:t>
            </a:r>
            <a:r>
              <a:rPr lang="en-US" sz="1800"/>
              <a:t> – captures the structure of surveys and survey results.</a:t>
            </a:r>
            <a:endParaRPr lang="en-US" sz="1800" b="1" u="sng"/>
          </a:p>
        </p:txBody>
      </p:sp>
    </p:spTree>
    <p:extLst>
      <p:ext uri="{BB962C8B-B14F-4D97-AF65-F5344CB8AC3E}">
        <p14:creationId xmlns:p14="http://schemas.microsoft.com/office/powerpoint/2010/main" val="22234767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49A1D-6DD5-49C9-8D7E-ABA845F87E3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Data Element Changes</a:t>
            </a:r>
          </a:p>
        </p:txBody>
      </p:sp>
    </p:spTree>
    <p:extLst>
      <p:ext uri="{BB962C8B-B14F-4D97-AF65-F5344CB8AC3E}">
        <p14:creationId xmlns:p14="http://schemas.microsoft.com/office/powerpoint/2010/main" val="38307634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030D2-98B3-44BB-8859-77FE0BEBB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297" y="134377"/>
            <a:ext cx="10071991" cy="751350"/>
          </a:xfrm>
        </p:spPr>
        <p:txBody>
          <a:bodyPr/>
          <a:lstStyle/>
          <a:p>
            <a:r>
              <a:rPr lang="en-US">
                <a:solidFill>
                  <a:srgbClr val="0D6CB9"/>
                </a:solidFill>
              </a:rPr>
              <a:t>DATA ELEMENT “SET”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0570BF4-A72D-4548-9E7C-0BCE2CFB81B2}"/>
              </a:ext>
            </a:extLst>
          </p:cNvPr>
          <p:cNvSpPr txBox="1"/>
          <p:nvPr/>
        </p:nvSpPr>
        <p:spPr>
          <a:xfrm rot="10800000" flipV="1">
            <a:off x="580297" y="912788"/>
            <a:ext cx="1070358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D6CB9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In order to “effective date” some data elements, TEA will begin collecting the data element combined with a begin and end date in a “set.” Some sets will have more than one data element that will be associated with the begin date.</a:t>
            </a:r>
          </a:p>
        </p:txBody>
      </p:sp>
      <p:pic>
        <p:nvPicPr>
          <p:cNvPr id="12" name="Picture 11" descr="Screen shot of data element name set">
            <a:extLst>
              <a:ext uri="{FF2B5EF4-FFF2-40B4-BE49-F238E27FC236}">
                <a16:creationId xmlns:a16="http://schemas.microsoft.com/office/drawing/2014/main" id="{E25F97A8-289F-4978-A7F4-37F9C7C420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6897" y="2271665"/>
            <a:ext cx="8354591" cy="1390844"/>
          </a:xfrm>
          <a:prstGeom prst="rect">
            <a:avLst/>
          </a:prstGeom>
        </p:spPr>
      </p:pic>
      <p:sp>
        <p:nvSpPr>
          <p:cNvPr id="7" name="Rectangle 6" descr="Orange box surrounding the screen shot of the truancy descriptor table.">
            <a:extLst>
              <a:ext uri="{FF2B5EF4-FFF2-40B4-BE49-F238E27FC236}">
                <a16:creationId xmlns:a16="http://schemas.microsoft.com/office/drawing/2014/main" id="{95C93B75-E5A6-4AFA-955F-A9A98E4F2531}"/>
              </a:ext>
            </a:extLst>
          </p:cNvPr>
          <p:cNvSpPr/>
          <p:nvPr/>
        </p:nvSpPr>
        <p:spPr>
          <a:xfrm>
            <a:off x="1660815" y="2374886"/>
            <a:ext cx="8246756" cy="1216719"/>
          </a:xfrm>
          <a:prstGeom prst="rect">
            <a:avLst/>
          </a:prstGeom>
          <a:noFill/>
          <a:ln w="57150">
            <a:solidFill>
              <a:srgbClr val="D93C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6CDB143-0ECE-49D4-849E-D35777D71B8E}"/>
              </a:ext>
            </a:extLst>
          </p:cNvPr>
          <p:cNvSpPr txBox="1"/>
          <p:nvPr/>
        </p:nvSpPr>
        <p:spPr>
          <a:xfrm rot="10800000" flipV="1">
            <a:off x="432398" y="3941047"/>
            <a:ext cx="10703588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D6CB9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Data Element “Sets”: </a:t>
            </a:r>
            <a:r>
              <a:rPr kumimoji="0" lang="en-US" sz="1600" b="1" i="0" u="none" strike="noStrike" kern="1200" cap="none" spc="0" normalizeH="0" baseline="0" noProof="0" err="1">
                <a:ln>
                  <a:noFill/>
                </a:ln>
                <a:solidFill>
                  <a:srgbClr val="0D6CB9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StudentCensusBlockGroupSet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D6CB9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, </a:t>
            </a:r>
            <a:r>
              <a:rPr kumimoji="0" lang="en-US" sz="1600" b="1" i="0" u="none" strike="noStrike" kern="1200" cap="none" spc="0" normalizeH="0" baseline="0" noProof="0" err="1">
                <a:ln>
                  <a:noFill/>
                </a:ln>
                <a:solidFill>
                  <a:srgbClr val="0D6CB9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CrisisEventSet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D6CB9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, </a:t>
            </a:r>
            <a:r>
              <a:rPr kumimoji="0" lang="en-US" sz="1600" b="1" i="0" u="none" strike="noStrike" kern="1200" cap="none" spc="0" normalizeH="0" baseline="0" noProof="0" err="1">
                <a:ln>
                  <a:noFill/>
                </a:ln>
                <a:solidFill>
                  <a:srgbClr val="0D6CB9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EmergentBilingualSet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D6CB9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, </a:t>
            </a:r>
            <a:r>
              <a:rPr kumimoji="0" lang="en-US" sz="1600" b="1" i="0" u="none" strike="noStrike" kern="1200" cap="none" spc="0" normalizeH="0" baseline="0" noProof="0" err="1">
                <a:ln>
                  <a:noFill/>
                </a:ln>
                <a:solidFill>
                  <a:srgbClr val="0D6CB9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TruancySet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D6CB9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, </a:t>
            </a:r>
            <a:r>
              <a:rPr kumimoji="0" lang="en-US" sz="1600" b="1" i="0" u="none" strike="noStrike" kern="1200" cap="none" spc="0" normalizeH="0" baseline="0" noProof="0" err="1">
                <a:ln>
                  <a:noFill/>
                </a:ln>
                <a:solidFill>
                  <a:srgbClr val="0D6CB9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DyslexiaServicesSet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D6CB9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, </a:t>
            </a:r>
            <a:r>
              <a:rPr kumimoji="0" lang="en-US" sz="1600" b="1" i="0" u="none" strike="noStrike" kern="1200" cap="none" spc="0" normalizeH="0" baseline="0" noProof="0" err="1">
                <a:ln>
                  <a:noFill/>
                </a:ln>
                <a:solidFill>
                  <a:srgbClr val="0D6CB9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EconomicDisadvantageSet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D6CB9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, </a:t>
            </a:r>
            <a:r>
              <a:rPr kumimoji="0" lang="en-US" sz="1600" b="1" i="0" u="none" strike="noStrike" kern="1200" cap="none" spc="0" normalizeH="0" baseline="0" noProof="0" err="1">
                <a:ln>
                  <a:noFill/>
                </a:ln>
                <a:solidFill>
                  <a:srgbClr val="0D6CB9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FosterCareTypeSet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D6CB9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, </a:t>
            </a:r>
            <a:r>
              <a:rPr kumimoji="0" lang="en-US" sz="1600" b="1" i="0" u="none" strike="noStrike" kern="1200" cap="none" spc="0" normalizeH="0" baseline="0" noProof="0" err="1">
                <a:ln>
                  <a:noFill/>
                </a:ln>
                <a:solidFill>
                  <a:srgbClr val="0D6CB9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HomelessStatusSet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D6CB9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, </a:t>
            </a:r>
            <a:r>
              <a:rPr kumimoji="0" lang="en-US" sz="1600" b="1" i="0" u="none" strike="noStrike" kern="1200" cap="none" spc="0" normalizeH="0" baseline="0" noProof="0" err="1">
                <a:ln>
                  <a:noFill/>
                </a:ln>
                <a:solidFill>
                  <a:srgbClr val="0D6CB9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UnaccompaniedYouthSet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D6CB9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, </a:t>
            </a:r>
            <a:r>
              <a:rPr kumimoji="0" lang="en-US" sz="1600" b="1" i="0" u="none" strike="noStrike" kern="1200" cap="none" spc="0" normalizeH="0" baseline="0" noProof="0" err="1">
                <a:ln>
                  <a:noFill/>
                </a:ln>
                <a:solidFill>
                  <a:srgbClr val="0D6CB9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UnschooledAsyleeRefugeeSet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D6CB9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, </a:t>
            </a:r>
            <a:r>
              <a:rPr kumimoji="0" lang="en-US" sz="1600" b="1" i="0" u="none" strike="noStrike" kern="1200" cap="none" spc="0" normalizeH="0" baseline="0" noProof="0" err="1">
                <a:ln>
                  <a:noFill/>
                </a:ln>
                <a:solidFill>
                  <a:srgbClr val="0D6CB9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EarlyReadingIndicatorSet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D6CB9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, </a:t>
            </a:r>
            <a:r>
              <a:rPr kumimoji="0" lang="en-US" sz="1600" b="1" i="0" u="none" strike="noStrike" kern="1200" cap="none" spc="0" normalizeH="0" baseline="0" noProof="0" err="1">
                <a:ln>
                  <a:noFill/>
                </a:ln>
                <a:solidFill>
                  <a:srgbClr val="0D6CB9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MilitaryConnectedStudentSet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D6CB9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, </a:t>
            </a:r>
            <a:r>
              <a:rPr kumimoji="0" lang="en-US" sz="1600" b="1" i="0" u="none" strike="noStrike" kern="1200" cap="none" spc="0" normalizeH="0" baseline="0" noProof="0" err="1">
                <a:ln>
                  <a:noFill/>
                </a:ln>
                <a:solidFill>
                  <a:srgbClr val="0D6CB9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DyslexiaRiskSet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D6CB9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, </a:t>
            </a:r>
            <a:r>
              <a:rPr kumimoji="0" lang="en-US" sz="1600" b="1" i="0" u="none" strike="noStrike" kern="1200" cap="none" spc="0" normalizeH="0" baseline="0" noProof="0" err="1">
                <a:ln>
                  <a:noFill/>
                </a:ln>
                <a:solidFill>
                  <a:srgbClr val="0D6CB9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PKProgramTypeSet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D6CB9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, </a:t>
            </a:r>
            <a:r>
              <a:rPr kumimoji="0" lang="en-US" sz="1600" b="1" i="0" u="none" strike="noStrike" kern="1200" cap="none" spc="0" normalizeH="0" baseline="0" noProof="0" err="1">
                <a:ln>
                  <a:noFill/>
                </a:ln>
                <a:solidFill>
                  <a:srgbClr val="0D6CB9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PKFundingSourceSet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D6CB9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, </a:t>
            </a:r>
            <a:r>
              <a:rPr kumimoji="0" lang="en-US" sz="1600" b="1" i="0" u="none" strike="noStrike" kern="1200" cap="none" spc="0" normalizeH="0" baseline="0" noProof="0" err="1">
                <a:ln>
                  <a:noFill/>
                </a:ln>
                <a:solidFill>
                  <a:srgbClr val="0D6CB9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LanguageSet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D6CB9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, </a:t>
            </a:r>
            <a:r>
              <a:rPr kumimoji="0" lang="en-US" sz="1600" b="1" i="0" u="none" strike="noStrike" kern="1200" cap="none" spc="0" normalizeH="0" baseline="0" noProof="0" err="1">
                <a:ln>
                  <a:noFill/>
                </a:ln>
                <a:solidFill>
                  <a:srgbClr val="0D6CB9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StaffTypeSet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D6CB9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, </a:t>
            </a:r>
            <a:r>
              <a:rPr kumimoji="0" lang="en-US" sz="1600" b="1" i="0" u="none" strike="noStrike" kern="1200" cap="none" spc="0" normalizeH="0" baseline="0" noProof="0" err="1">
                <a:ln>
                  <a:noFill/>
                </a:ln>
                <a:solidFill>
                  <a:srgbClr val="0D6CB9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ParaprofessionalCertificationSet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D6CB9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, </a:t>
            </a:r>
            <a:r>
              <a:rPr kumimoji="0" lang="en-US" sz="1600" b="1" i="0" u="none" strike="noStrike" kern="1200" cap="none" spc="0" normalizeH="0" baseline="0" noProof="0" err="1">
                <a:ln>
                  <a:noFill/>
                </a:ln>
                <a:solidFill>
                  <a:srgbClr val="0D6CB9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StaffServiceSet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D6CB9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, </a:t>
            </a:r>
            <a:r>
              <a:rPr kumimoji="0" lang="en-US" sz="1600" b="1" i="0" u="none" strike="noStrike" kern="1200" cap="none" spc="0" normalizeH="0" baseline="0" noProof="0" err="1">
                <a:ln>
                  <a:noFill/>
                </a:ln>
                <a:solidFill>
                  <a:srgbClr val="0D6CB9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AuxiliaryRoleIdSet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D6CB9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, </a:t>
            </a:r>
            <a:r>
              <a:rPr kumimoji="0" lang="en-US" sz="1600" b="1" i="0" u="none" strike="noStrike" kern="1200" cap="none" spc="0" normalizeH="0" baseline="0" noProof="0" err="1">
                <a:ln>
                  <a:noFill/>
                </a:ln>
                <a:solidFill>
                  <a:srgbClr val="0D6CB9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CampusEnrollmentTypeSet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D6CB9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, </a:t>
            </a:r>
            <a:r>
              <a:rPr kumimoji="0" lang="en-US" sz="1600" b="1" i="0" u="none" strike="noStrike" kern="1200" cap="none" spc="0" normalizeH="0" baseline="0" noProof="0" err="1">
                <a:ln>
                  <a:noFill/>
                </a:ln>
                <a:solidFill>
                  <a:srgbClr val="0D6CB9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NSLPTypeSet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D6CB9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, </a:t>
            </a:r>
            <a:r>
              <a:rPr kumimoji="0" lang="en-US" sz="1600" b="1" i="0" u="none" strike="noStrike" kern="1200" cap="none" spc="0" normalizeH="0" baseline="0" noProof="0" err="1">
                <a:ln>
                  <a:noFill/>
                </a:ln>
                <a:solidFill>
                  <a:srgbClr val="0D6CB9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CharterWaitlistSet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D6CB9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, </a:t>
            </a:r>
            <a:r>
              <a:rPr kumimoji="0" lang="en-US" sz="1600" b="1" i="0" u="none" strike="noStrike" kern="1200" cap="none" spc="0" normalizeH="0" baseline="0" noProof="0" err="1">
                <a:ln>
                  <a:noFill/>
                </a:ln>
                <a:solidFill>
                  <a:srgbClr val="0D6CB9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ELOSet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D6CB9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, </a:t>
            </a:r>
            <a:r>
              <a:rPr kumimoji="0" lang="en-US" sz="1600" b="1" i="0" u="none" strike="noStrike" kern="1200" cap="none" spc="0" normalizeH="0" baseline="0" noProof="0" err="1">
                <a:ln>
                  <a:noFill/>
                </a:ln>
                <a:solidFill>
                  <a:srgbClr val="0D6CB9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ELOActivitySet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D6CB9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, </a:t>
            </a:r>
            <a:r>
              <a:rPr kumimoji="0" lang="en-US" sz="1600" b="1" i="0" u="none" strike="noStrike" kern="1200" cap="none" spc="0" normalizeH="0" baseline="0" noProof="0" err="1">
                <a:ln>
                  <a:noFill/>
                </a:ln>
                <a:solidFill>
                  <a:srgbClr val="0D6CB9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StudentTitleIPartAProgramAssociationSet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D6CB9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, </a:t>
            </a:r>
            <a:r>
              <a:rPr kumimoji="0" lang="en-US" sz="1600" b="1" i="0" u="none" strike="noStrike" kern="1200" cap="none" spc="0" normalizeH="0" baseline="0" noProof="0" err="1">
                <a:ln>
                  <a:noFill/>
                </a:ln>
                <a:solidFill>
                  <a:srgbClr val="0D6CB9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StudentSPEDProgramAssociationSet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D6CB9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, </a:t>
            </a:r>
            <a:r>
              <a:rPr kumimoji="0" lang="en-US" sz="1600" b="1" i="0" u="none" strike="noStrike" kern="1200" cap="none" spc="0" normalizeH="0" baseline="0" noProof="0" err="1">
                <a:ln>
                  <a:noFill/>
                </a:ln>
                <a:solidFill>
                  <a:srgbClr val="0D6CB9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SpecialEducationSettingSet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D6CB9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, </a:t>
            </a:r>
            <a:r>
              <a:rPr kumimoji="0" lang="en-US" sz="1600" b="1" i="0" u="none" strike="noStrike" kern="1200" cap="none" spc="0" normalizeH="0" baseline="0" noProof="0" err="1">
                <a:ln>
                  <a:noFill/>
                </a:ln>
                <a:solidFill>
                  <a:srgbClr val="0D6CB9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DisabilitySet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D6CB9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, </a:t>
            </a:r>
            <a:r>
              <a:rPr kumimoji="0" lang="en-US" sz="1600" b="1" i="0" u="none" strike="noStrike" kern="1200" cap="none" spc="0" normalizeH="0" baseline="0" noProof="0" err="1">
                <a:ln>
                  <a:noFill/>
                </a:ln>
                <a:solidFill>
                  <a:srgbClr val="0D6CB9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ParentalPermissionSet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D6CB9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, </a:t>
            </a:r>
            <a:r>
              <a:rPr kumimoji="0" lang="en-US" sz="1600" b="1" i="0" u="none" strike="noStrike" kern="1200" cap="none" spc="0" normalizeH="0" baseline="0" noProof="0" err="1">
                <a:ln>
                  <a:noFill/>
                </a:ln>
                <a:solidFill>
                  <a:srgbClr val="0D6CB9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SectionSet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D6CB9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, and </a:t>
            </a:r>
            <a:r>
              <a:rPr kumimoji="0" lang="en-US" sz="1600" b="1" i="0" u="none" strike="noStrike" kern="1200" cap="none" spc="0" normalizeH="0" baseline="0" noProof="0" err="1">
                <a:ln>
                  <a:noFill/>
                </a:ln>
                <a:solidFill>
                  <a:srgbClr val="0D6CB9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IndustryBasedCertificationSet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D6CB9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472383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030D2-98B3-44BB-8859-77FE0BEBB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652" y="153230"/>
            <a:ext cx="11621386" cy="751350"/>
          </a:xfrm>
        </p:spPr>
        <p:txBody>
          <a:bodyPr/>
          <a:lstStyle/>
          <a:p>
            <a:r>
              <a:rPr lang="en-US"/>
              <a:t>TRUANCY SET</a:t>
            </a:r>
          </a:p>
        </p:txBody>
      </p:sp>
      <p:pic>
        <p:nvPicPr>
          <p:cNvPr id="10" name="Picture 9" descr="Screen shot of the student education organization association entity.">
            <a:extLst>
              <a:ext uri="{FF2B5EF4-FFF2-40B4-BE49-F238E27FC236}">
                <a16:creationId xmlns:a16="http://schemas.microsoft.com/office/drawing/2014/main" id="{8AFBF08F-C03C-41C7-859F-679C6325BD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394" y="784972"/>
            <a:ext cx="10036873" cy="366761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0570BF4-A72D-4548-9E7C-0BCE2CFB81B2}"/>
              </a:ext>
            </a:extLst>
          </p:cNvPr>
          <p:cNvSpPr txBox="1"/>
          <p:nvPr/>
        </p:nvSpPr>
        <p:spPr>
          <a:xfrm rot="10800000" flipV="1">
            <a:off x="212651" y="4591081"/>
            <a:ext cx="612157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>
                <a:solidFill>
                  <a:srgbClr val="F16038"/>
                </a:solidFill>
                <a:cs typeface="Calibri"/>
              </a:rPr>
              <a:t>Data Elements: </a:t>
            </a:r>
          </a:p>
          <a:p>
            <a:r>
              <a:rPr lang="en-US" sz="1800">
                <a:solidFill>
                  <a:srgbClr val="0070C0"/>
                </a:solidFill>
                <a:cs typeface="Calibri"/>
              </a:rPr>
              <a:t>EXCESSIVE-UNEXCUSED-ABSENCE-INDICATOR-CODE </a:t>
            </a:r>
            <a:r>
              <a:rPr lang="en-US" sz="1800">
                <a:solidFill>
                  <a:srgbClr val="D93C10"/>
                </a:solidFill>
                <a:cs typeface="Calibri"/>
              </a:rPr>
              <a:t>(E1657)</a:t>
            </a:r>
            <a:r>
              <a:rPr lang="en-US" sz="1800">
                <a:solidFill>
                  <a:srgbClr val="0070C0"/>
                </a:solidFill>
                <a:cs typeface="Calibri"/>
              </a:rPr>
              <a:t>, </a:t>
            </a:r>
          </a:p>
          <a:p>
            <a:r>
              <a:rPr lang="en-US" sz="1800">
                <a:solidFill>
                  <a:srgbClr val="0070C0"/>
                </a:solidFill>
                <a:cs typeface="Calibri"/>
              </a:rPr>
              <a:t>TRUANCY-PREVENTION-MEASURE-INDICATOR-CODE </a:t>
            </a:r>
            <a:r>
              <a:rPr lang="en-US" sz="1800">
                <a:solidFill>
                  <a:srgbClr val="D93C10"/>
                </a:solidFill>
                <a:cs typeface="Calibri"/>
              </a:rPr>
              <a:t>(E1658)</a:t>
            </a:r>
            <a:r>
              <a:rPr lang="en-US" sz="1800">
                <a:solidFill>
                  <a:srgbClr val="0070C0"/>
                </a:solidFill>
                <a:cs typeface="Calibri"/>
              </a:rPr>
              <a:t>, TRUANCY-COMPLAINT-FILED-INDICATOR-CODE </a:t>
            </a:r>
            <a:r>
              <a:rPr lang="en-US" sz="1800">
                <a:solidFill>
                  <a:srgbClr val="D93C10"/>
                </a:solidFill>
                <a:cs typeface="Calibri"/>
              </a:rPr>
              <a:t>(E1658)</a:t>
            </a:r>
            <a:r>
              <a:rPr lang="en-US" sz="1800">
                <a:solidFill>
                  <a:srgbClr val="0070C0"/>
                </a:solidFill>
                <a:cs typeface="Calibri"/>
              </a:rPr>
              <a:t> </a:t>
            </a:r>
            <a:endParaRPr lang="en-US"/>
          </a:p>
        </p:txBody>
      </p:sp>
      <p:sp>
        <p:nvSpPr>
          <p:cNvPr id="6" name="Rectangle 5" descr="Orange box surrounding the word truancy.">
            <a:extLst>
              <a:ext uri="{FF2B5EF4-FFF2-40B4-BE49-F238E27FC236}">
                <a16:creationId xmlns:a16="http://schemas.microsoft.com/office/drawing/2014/main" id="{EDD2F8C9-37C4-4119-8C26-BF93E2859423}"/>
              </a:ext>
            </a:extLst>
          </p:cNvPr>
          <p:cNvSpPr/>
          <p:nvPr/>
        </p:nvSpPr>
        <p:spPr>
          <a:xfrm>
            <a:off x="7567996" y="3981622"/>
            <a:ext cx="796804" cy="404111"/>
          </a:xfrm>
          <a:prstGeom prst="rect">
            <a:avLst/>
          </a:prstGeom>
          <a:noFill/>
          <a:ln w="57150">
            <a:solidFill>
              <a:srgbClr val="D93C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Screen shot of the descriptor table for Truancy.">
            <a:extLst>
              <a:ext uri="{FF2B5EF4-FFF2-40B4-BE49-F238E27FC236}">
                <a16:creationId xmlns:a16="http://schemas.microsoft.com/office/drawing/2014/main" id="{1EA59960-9BC6-4944-BC38-8496445806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4057" y="4522288"/>
            <a:ext cx="4435185" cy="975234"/>
          </a:xfrm>
          <a:prstGeom prst="rect">
            <a:avLst/>
          </a:prstGeom>
        </p:spPr>
      </p:pic>
      <p:sp>
        <p:nvSpPr>
          <p:cNvPr id="8" name="Arrow: Right 7" descr="Orange arrow going from the word truancy to the truancy descriptor table.">
            <a:extLst>
              <a:ext uri="{FF2B5EF4-FFF2-40B4-BE49-F238E27FC236}">
                <a16:creationId xmlns:a16="http://schemas.microsoft.com/office/drawing/2014/main" id="{929E1477-C73E-4F32-B575-93873096BCCA}"/>
              </a:ext>
            </a:extLst>
          </p:cNvPr>
          <p:cNvSpPr/>
          <p:nvPr/>
        </p:nvSpPr>
        <p:spPr>
          <a:xfrm rot="5400000">
            <a:off x="7827464" y="4416155"/>
            <a:ext cx="351556" cy="343400"/>
          </a:xfrm>
          <a:prstGeom prst="rightArrow">
            <a:avLst/>
          </a:prstGeom>
          <a:solidFill>
            <a:srgbClr val="D93C10"/>
          </a:solidFill>
          <a:ln>
            <a:solidFill>
              <a:srgbClr val="D93C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 descr="Orange box surrounding the screen shot of the truancy descriptor table.">
            <a:extLst>
              <a:ext uri="{FF2B5EF4-FFF2-40B4-BE49-F238E27FC236}">
                <a16:creationId xmlns:a16="http://schemas.microsoft.com/office/drawing/2014/main" id="{95C93B75-E5A6-4AFA-955F-A9A98E4F2531}"/>
              </a:ext>
            </a:extLst>
          </p:cNvPr>
          <p:cNvSpPr/>
          <p:nvPr/>
        </p:nvSpPr>
        <p:spPr>
          <a:xfrm>
            <a:off x="6954056" y="4522288"/>
            <a:ext cx="4435185" cy="975234"/>
          </a:xfrm>
          <a:prstGeom prst="rect">
            <a:avLst/>
          </a:prstGeom>
          <a:noFill/>
          <a:ln w="57150">
            <a:solidFill>
              <a:srgbClr val="D93C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0100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030D2-98B3-44BB-8859-77FE0BEBB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652" y="153230"/>
            <a:ext cx="11621386" cy="751350"/>
          </a:xfrm>
        </p:spPr>
        <p:txBody>
          <a:bodyPr/>
          <a:lstStyle/>
          <a:p>
            <a:r>
              <a:rPr lang="en-US"/>
              <a:t>LANGUAGE SET</a:t>
            </a:r>
          </a:p>
        </p:txBody>
      </p:sp>
      <p:pic>
        <p:nvPicPr>
          <p:cNvPr id="3" name="Picture 3" descr="Screen shot of the student education organization association entity.">
            <a:extLst>
              <a:ext uri="{FF2B5EF4-FFF2-40B4-BE49-F238E27FC236}">
                <a16:creationId xmlns:a16="http://schemas.microsoft.com/office/drawing/2014/main" id="{ABD06EA1-FBE7-4AD4-EB62-35BC294C8D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424" y="1231641"/>
            <a:ext cx="10727266" cy="2371882"/>
          </a:xfrm>
          <a:prstGeom prst="rect">
            <a:avLst/>
          </a:prstGeom>
        </p:spPr>
      </p:pic>
      <p:sp>
        <p:nvSpPr>
          <p:cNvPr id="6" name="Rectangle 5" descr="Orange box surrounding the word language use.">
            <a:extLst>
              <a:ext uri="{FF2B5EF4-FFF2-40B4-BE49-F238E27FC236}">
                <a16:creationId xmlns:a16="http://schemas.microsoft.com/office/drawing/2014/main" id="{EDD2F8C9-37C4-4119-8C26-BF93E2859423}"/>
              </a:ext>
            </a:extLst>
          </p:cNvPr>
          <p:cNvSpPr/>
          <p:nvPr/>
        </p:nvSpPr>
        <p:spPr>
          <a:xfrm>
            <a:off x="3499372" y="2182744"/>
            <a:ext cx="2683714" cy="959913"/>
          </a:xfrm>
          <a:prstGeom prst="rect">
            <a:avLst/>
          </a:prstGeom>
          <a:noFill/>
          <a:ln w="57150">
            <a:solidFill>
              <a:srgbClr val="D93C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 descr="Orange arrow pointing from the word language use to the language use descriptor table.">
            <a:extLst>
              <a:ext uri="{FF2B5EF4-FFF2-40B4-BE49-F238E27FC236}">
                <a16:creationId xmlns:a16="http://schemas.microsoft.com/office/drawing/2014/main" id="{929E1477-C73E-4F32-B575-93873096BCCA}"/>
              </a:ext>
            </a:extLst>
          </p:cNvPr>
          <p:cNvSpPr/>
          <p:nvPr/>
        </p:nvSpPr>
        <p:spPr>
          <a:xfrm rot="5400000">
            <a:off x="5178584" y="3497328"/>
            <a:ext cx="987516" cy="393659"/>
          </a:xfrm>
          <a:prstGeom prst="rightArrow">
            <a:avLst/>
          </a:prstGeom>
          <a:solidFill>
            <a:srgbClr val="D93C10"/>
          </a:solidFill>
          <a:ln>
            <a:solidFill>
              <a:srgbClr val="D93C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2A6182F-A5B2-4DC1-BCE8-4BF4DC611D65}"/>
              </a:ext>
            </a:extLst>
          </p:cNvPr>
          <p:cNvSpPr txBox="1"/>
          <p:nvPr/>
        </p:nvSpPr>
        <p:spPr>
          <a:xfrm rot="10800000" flipV="1">
            <a:off x="368083" y="4296044"/>
            <a:ext cx="399025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>
                <a:solidFill>
                  <a:srgbClr val="F16038"/>
                </a:solidFill>
                <a:cs typeface="Calibri"/>
              </a:rPr>
              <a:t>Data Elements: </a:t>
            </a:r>
          </a:p>
          <a:p>
            <a:r>
              <a:rPr lang="en-US" sz="1800">
                <a:solidFill>
                  <a:srgbClr val="0070C0"/>
                </a:solidFill>
                <a:cs typeface="Calibri"/>
              </a:rPr>
              <a:t>HOME-LANGUAGE-CODE </a:t>
            </a:r>
            <a:r>
              <a:rPr lang="en-US" sz="1800">
                <a:solidFill>
                  <a:srgbClr val="D93C10"/>
                </a:solidFill>
                <a:cs typeface="Calibri"/>
              </a:rPr>
              <a:t>(E0895)</a:t>
            </a:r>
            <a:r>
              <a:rPr lang="en-US" sz="1800">
                <a:solidFill>
                  <a:srgbClr val="0070C0"/>
                </a:solidFill>
                <a:cs typeface="Calibri"/>
              </a:rPr>
              <a:t>, </a:t>
            </a:r>
          </a:p>
          <a:p>
            <a:r>
              <a:rPr lang="en-US" sz="1800">
                <a:solidFill>
                  <a:srgbClr val="0070C0"/>
                </a:solidFill>
                <a:cs typeface="Calibri"/>
              </a:rPr>
              <a:t>STUDENT-LANGUAGE-CODE </a:t>
            </a:r>
            <a:r>
              <a:rPr lang="en-US" sz="1800">
                <a:solidFill>
                  <a:srgbClr val="D93C10"/>
                </a:solidFill>
                <a:cs typeface="Calibri"/>
              </a:rPr>
              <a:t>(E1590)</a:t>
            </a:r>
            <a:r>
              <a:rPr lang="en-US" sz="1800">
                <a:solidFill>
                  <a:srgbClr val="0070C0"/>
                </a:solidFill>
                <a:cs typeface="Calibri"/>
              </a:rPr>
              <a:t> </a:t>
            </a:r>
            <a:endParaRPr lang="en-US"/>
          </a:p>
        </p:txBody>
      </p:sp>
      <p:pic>
        <p:nvPicPr>
          <p:cNvPr id="12" name="Picture 11" descr="Screen shot of the language use descriptor table.">
            <a:extLst>
              <a:ext uri="{FF2B5EF4-FFF2-40B4-BE49-F238E27FC236}">
                <a16:creationId xmlns:a16="http://schemas.microsoft.com/office/drawing/2014/main" id="{8AB1194E-3645-4282-ABD4-BEA100F247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6456" y="4232071"/>
            <a:ext cx="5912154" cy="1206562"/>
          </a:xfrm>
          <a:prstGeom prst="rect">
            <a:avLst/>
          </a:prstGeom>
        </p:spPr>
      </p:pic>
      <p:sp>
        <p:nvSpPr>
          <p:cNvPr id="7" name="Rectangle 6" descr="Orange box surrounding the descriptor table language use.">
            <a:extLst>
              <a:ext uri="{FF2B5EF4-FFF2-40B4-BE49-F238E27FC236}">
                <a16:creationId xmlns:a16="http://schemas.microsoft.com/office/drawing/2014/main" id="{95C93B75-E5A6-4AFA-955F-A9A98E4F2531}"/>
              </a:ext>
            </a:extLst>
          </p:cNvPr>
          <p:cNvSpPr/>
          <p:nvPr/>
        </p:nvSpPr>
        <p:spPr>
          <a:xfrm>
            <a:off x="5036456" y="4232071"/>
            <a:ext cx="5912154" cy="1264303"/>
          </a:xfrm>
          <a:prstGeom prst="rect">
            <a:avLst/>
          </a:prstGeom>
          <a:noFill/>
          <a:ln w="57150">
            <a:solidFill>
              <a:srgbClr val="D93C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46985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030D2-98B3-44BB-8859-77FE0BEBB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652" y="153230"/>
            <a:ext cx="11621386" cy="751350"/>
          </a:xfrm>
        </p:spPr>
        <p:txBody>
          <a:bodyPr>
            <a:normAutofit fontScale="90000"/>
          </a:bodyPr>
          <a:lstStyle/>
          <a:p>
            <a:r>
              <a:rPr lang="en-US"/>
              <a:t>STUDENT EDUCATION ORGANIZATION RESPONSIBILITY ASSOCIATION</a:t>
            </a:r>
          </a:p>
        </p:txBody>
      </p:sp>
      <p:pic>
        <p:nvPicPr>
          <p:cNvPr id="4" name="Picture 3" descr="Screen shot of the entity Student Education Organization Responsibility Association.">
            <a:extLst>
              <a:ext uri="{FF2B5EF4-FFF2-40B4-BE49-F238E27FC236}">
                <a16:creationId xmlns:a16="http://schemas.microsoft.com/office/drawing/2014/main" id="{DFAA1BB0-B262-40AA-9122-84AA93F5A8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73" y="1460278"/>
            <a:ext cx="11035925" cy="1658723"/>
          </a:xfrm>
          <a:prstGeom prst="rect">
            <a:avLst/>
          </a:prstGeom>
        </p:spPr>
      </p:pic>
      <p:sp>
        <p:nvSpPr>
          <p:cNvPr id="6" name="Rectangle 5" descr="Orange rectangle to bring attention to the &quot;responsibility&quot; data element.">
            <a:extLst>
              <a:ext uri="{FF2B5EF4-FFF2-40B4-BE49-F238E27FC236}">
                <a16:creationId xmlns:a16="http://schemas.microsoft.com/office/drawing/2014/main" id="{EDD2F8C9-37C4-4119-8C26-BF93E2859423}"/>
              </a:ext>
            </a:extLst>
          </p:cNvPr>
          <p:cNvSpPr/>
          <p:nvPr/>
        </p:nvSpPr>
        <p:spPr>
          <a:xfrm>
            <a:off x="3581399" y="2717801"/>
            <a:ext cx="1374524" cy="330200"/>
          </a:xfrm>
          <a:prstGeom prst="rect">
            <a:avLst/>
          </a:prstGeom>
          <a:noFill/>
          <a:ln w="57150">
            <a:solidFill>
              <a:srgbClr val="D93C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216AA33-53D9-4221-AC8C-A7B97B88E67C}"/>
              </a:ext>
            </a:extLst>
          </p:cNvPr>
          <p:cNvSpPr txBox="1"/>
          <p:nvPr/>
        </p:nvSpPr>
        <p:spPr>
          <a:xfrm rot="10800000" flipV="1">
            <a:off x="344533" y="3739000"/>
            <a:ext cx="3990251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>
                <a:solidFill>
                  <a:srgbClr val="F16038"/>
                </a:solidFill>
                <a:cs typeface="Calibri"/>
              </a:rPr>
              <a:t>Data Elements: </a:t>
            </a:r>
          </a:p>
          <a:p>
            <a:r>
              <a:rPr lang="en-US" sz="1800">
                <a:solidFill>
                  <a:srgbClr val="0070C0"/>
                </a:solidFill>
                <a:cs typeface="Calibri"/>
              </a:rPr>
              <a:t>CAMPUS-ID-OF-ACCOUNTABILITY </a:t>
            </a:r>
            <a:r>
              <a:rPr lang="en-US" sz="1800">
                <a:solidFill>
                  <a:srgbClr val="D93C10"/>
                </a:solidFill>
                <a:cs typeface="Calibri"/>
              </a:rPr>
              <a:t>(E1027)</a:t>
            </a:r>
            <a:r>
              <a:rPr lang="en-US" sz="1800">
                <a:solidFill>
                  <a:srgbClr val="0070C0"/>
                </a:solidFill>
                <a:cs typeface="Calibri"/>
              </a:rPr>
              <a:t>, </a:t>
            </a:r>
          </a:p>
          <a:p>
            <a:r>
              <a:rPr lang="en-US" sz="1800">
                <a:solidFill>
                  <a:srgbClr val="0070C0"/>
                </a:solidFill>
                <a:cs typeface="Calibri"/>
              </a:rPr>
              <a:t>CAMPUS-ID-OF-RESIDENCE </a:t>
            </a:r>
            <a:r>
              <a:rPr lang="en-US" sz="1800">
                <a:solidFill>
                  <a:srgbClr val="D93C10"/>
                </a:solidFill>
                <a:cs typeface="Calibri"/>
              </a:rPr>
              <a:t>(E0903)</a:t>
            </a:r>
            <a:r>
              <a:rPr lang="en-US" sz="1800">
                <a:solidFill>
                  <a:srgbClr val="0070C0"/>
                </a:solidFill>
                <a:cs typeface="Calibri"/>
              </a:rPr>
              <a:t>, CAMPUS-ID-OF-EVALUATION </a:t>
            </a:r>
            <a:r>
              <a:rPr lang="en-US" sz="1800">
                <a:solidFill>
                  <a:srgbClr val="D93C10"/>
                </a:solidFill>
                <a:cs typeface="Calibri"/>
              </a:rPr>
              <a:t>(E1710)</a:t>
            </a:r>
            <a:r>
              <a:rPr lang="en-US" sz="1800">
                <a:solidFill>
                  <a:srgbClr val="0070C0"/>
                </a:solidFill>
                <a:cs typeface="Calibri"/>
              </a:rPr>
              <a:t> </a:t>
            </a:r>
            <a:endParaRPr lang="en-US"/>
          </a:p>
        </p:txBody>
      </p:sp>
      <p:sp>
        <p:nvSpPr>
          <p:cNvPr id="8" name="Arrow: Right 7" descr="Orange arrow going from the word responsibility to the responsibility descriptor table.">
            <a:extLst>
              <a:ext uri="{FF2B5EF4-FFF2-40B4-BE49-F238E27FC236}">
                <a16:creationId xmlns:a16="http://schemas.microsoft.com/office/drawing/2014/main" id="{929E1477-C73E-4F32-B575-93873096BCCA}"/>
              </a:ext>
            </a:extLst>
          </p:cNvPr>
          <p:cNvSpPr/>
          <p:nvPr/>
        </p:nvSpPr>
        <p:spPr>
          <a:xfrm rot="5400000">
            <a:off x="4312067" y="3348459"/>
            <a:ext cx="944311" cy="343400"/>
          </a:xfrm>
          <a:prstGeom prst="rightArrow">
            <a:avLst/>
          </a:prstGeom>
          <a:solidFill>
            <a:srgbClr val="D93C10"/>
          </a:solidFill>
          <a:ln>
            <a:solidFill>
              <a:srgbClr val="D93C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Screen shot of the responsibility descriptor table.">
            <a:extLst>
              <a:ext uri="{FF2B5EF4-FFF2-40B4-BE49-F238E27FC236}">
                <a16:creationId xmlns:a16="http://schemas.microsoft.com/office/drawing/2014/main" id="{0CE72AA8-6330-46F1-8093-DAE39DD554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0185" y="3992311"/>
            <a:ext cx="5740695" cy="1428823"/>
          </a:xfrm>
          <a:prstGeom prst="rect">
            <a:avLst/>
          </a:prstGeom>
        </p:spPr>
      </p:pic>
      <p:sp>
        <p:nvSpPr>
          <p:cNvPr id="7" name="Rectangle 6" descr="Orange box surrounding the responsibility descriptor table.">
            <a:extLst>
              <a:ext uri="{FF2B5EF4-FFF2-40B4-BE49-F238E27FC236}">
                <a16:creationId xmlns:a16="http://schemas.microsoft.com/office/drawing/2014/main" id="{95C93B75-E5A6-4AFA-955F-A9A98E4F2531}"/>
              </a:ext>
            </a:extLst>
          </p:cNvPr>
          <p:cNvSpPr/>
          <p:nvPr/>
        </p:nvSpPr>
        <p:spPr>
          <a:xfrm>
            <a:off x="4402666" y="4045727"/>
            <a:ext cx="5672813" cy="1351995"/>
          </a:xfrm>
          <a:prstGeom prst="rect">
            <a:avLst/>
          </a:prstGeom>
          <a:noFill/>
          <a:ln w="57150">
            <a:solidFill>
              <a:srgbClr val="D93C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28015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8363C8-5371-4D83-8B09-A5E0FB66F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STUDENT LANGUAGE PROGRAM ASSOCIATION</a:t>
            </a:r>
          </a:p>
        </p:txBody>
      </p:sp>
      <p:pic>
        <p:nvPicPr>
          <p:cNvPr id="4" name="Picture 3" descr="Screen shot of the student language program association entity in the alternative and supplemental services domain.">
            <a:extLst>
              <a:ext uri="{FF2B5EF4-FFF2-40B4-BE49-F238E27FC236}">
                <a16:creationId xmlns:a16="http://schemas.microsoft.com/office/drawing/2014/main" id="{25EC97DC-6AAE-4D6F-911E-D8CE10B4DD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1" y="1331991"/>
            <a:ext cx="7595638" cy="28959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41C0008-B52D-4C5D-9D5B-CF8B4F2908C0}"/>
              </a:ext>
            </a:extLst>
          </p:cNvPr>
          <p:cNvSpPr txBox="1"/>
          <p:nvPr/>
        </p:nvSpPr>
        <p:spPr>
          <a:xfrm rot="10800000" flipV="1">
            <a:off x="155342" y="4468049"/>
            <a:ext cx="736767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>
                <a:solidFill>
                  <a:srgbClr val="F16038"/>
                </a:solidFill>
                <a:cs typeface="Calibri"/>
              </a:rPr>
              <a:t>Data Elements: </a:t>
            </a:r>
          </a:p>
          <a:p>
            <a:r>
              <a:rPr lang="en-US" sz="1800">
                <a:solidFill>
                  <a:srgbClr val="0070C0"/>
                </a:solidFill>
                <a:cs typeface="Calibri"/>
              </a:rPr>
              <a:t>BILINGUAL-PROGRAM-TYPE-CODE </a:t>
            </a:r>
            <a:r>
              <a:rPr lang="en-US" sz="1800">
                <a:solidFill>
                  <a:srgbClr val="D93C10"/>
                </a:solidFill>
                <a:cs typeface="Calibri"/>
              </a:rPr>
              <a:t>(E1042)</a:t>
            </a:r>
            <a:r>
              <a:rPr lang="en-US" sz="1800">
                <a:solidFill>
                  <a:srgbClr val="0070C0"/>
                </a:solidFill>
                <a:cs typeface="Calibri"/>
              </a:rPr>
              <a:t>, </a:t>
            </a:r>
          </a:p>
          <a:p>
            <a:r>
              <a:rPr lang="en-US">
                <a:solidFill>
                  <a:srgbClr val="0070C0"/>
                </a:solidFill>
                <a:cs typeface="Calibri"/>
              </a:rPr>
              <a:t>ESL-PROGRAM-TYPE-CODE</a:t>
            </a:r>
            <a:r>
              <a:rPr lang="en-US" sz="1800">
                <a:solidFill>
                  <a:srgbClr val="0070C0"/>
                </a:solidFill>
                <a:cs typeface="Calibri"/>
              </a:rPr>
              <a:t> </a:t>
            </a:r>
            <a:r>
              <a:rPr lang="en-US" sz="1800">
                <a:solidFill>
                  <a:srgbClr val="D93C10"/>
                </a:solidFill>
                <a:cs typeface="Calibri"/>
              </a:rPr>
              <a:t>(E1043)</a:t>
            </a:r>
            <a:r>
              <a:rPr lang="en-US" sz="1800">
                <a:solidFill>
                  <a:srgbClr val="0070C0"/>
                </a:solidFill>
                <a:cs typeface="Calibri"/>
              </a:rPr>
              <a:t>, ALTERNATIVE-LANGUAGE-PROGRAM-CODE </a:t>
            </a:r>
            <a:r>
              <a:rPr lang="en-US" sz="1800">
                <a:solidFill>
                  <a:srgbClr val="D93C10"/>
                </a:solidFill>
                <a:cs typeface="Calibri"/>
              </a:rPr>
              <a:t>(E1642)</a:t>
            </a:r>
            <a:r>
              <a:rPr lang="en-US" sz="1800">
                <a:solidFill>
                  <a:srgbClr val="0070C0"/>
                </a:solidFill>
                <a:cs typeface="Calibri"/>
              </a:rPr>
              <a:t>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82015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40D875-0311-4024-88FA-D51B39608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047" y="153230"/>
            <a:ext cx="11121657" cy="751350"/>
          </a:xfrm>
        </p:spPr>
        <p:txBody>
          <a:bodyPr>
            <a:normAutofit fontScale="90000"/>
          </a:bodyPr>
          <a:lstStyle/>
          <a:p>
            <a:r>
              <a:rPr lang="en-US"/>
              <a:t>LANGUAGE INSTRUCTION PROGRAM SERVICE DESCRIPTOR TABLE</a:t>
            </a:r>
          </a:p>
        </p:txBody>
      </p:sp>
      <p:pic>
        <p:nvPicPr>
          <p:cNvPr id="4" name="Picture 3" descr="Screen shot of the language instruction program service descriptor table.">
            <a:extLst>
              <a:ext uri="{FF2B5EF4-FFF2-40B4-BE49-F238E27FC236}">
                <a16:creationId xmlns:a16="http://schemas.microsoft.com/office/drawing/2014/main" id="{A49CB7CA-D6CA-4D46-A5A4-5AE6DDEF5E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485" y="1267007"/>
            <a:ext cx="5721644" cy="4102311"/>
          </a:xfrm>
          <a:prstGeom prst="rect">
            <a:avLst/>
          </a:prstGeom>
        </p:spPr>
      </p:pic>
      <p:pic>
        <p:nvPicPr>
          <p:cNvPr id="7" name="Picture 6" descr="Screen shot of the language instruction program service descriptor table.">
            <a:extLst>
              <a:ext uri="{FF2B5EF4-FFF2-40B4-BE49-F238E27FC236}">
                <a16:creationId xmlns:a16="http://schemas.microsoft.com/office/drawing/2014/main" id="{07CEAAC3-2248-401C-991B-CC2575AB11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2873" y="1314632"/>
            <a:ext cx="5721644" cy="348632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F6AAE1A-8B53-47BE-A6F4-2A685A9B684D}"/>
              </a:ext>
            </a:extLst>
          </p:cNvPr>
          <p:cNvSpPr txBox="1"/>
          <p:nvPr/>
        </p:nvSpPr>
        <p:spPr>
          <a:xfrm rot="10800000" flipV="1">
            <a:off x="7472847" y="4964048"/>
            <a:ext cx="32816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>
                <a:solidFill>
                  <a:srgbClr val="F16038"/>
                </a:solidFill>
                <a:cs typeface="Calibri"/>
              </a:rPr>
              <a:t>EXCERPT</a:t>
            </a:r>
          </a:p>
          <a:p>
            <a:pPr algn="ctr"/>
            <a:r>
              <a:rPr lang="en-US" b="1">
                <a:solidFill>
                  <a:srgbClr val="F16038"/>
                </a:solidFill>
                <a:cs typeface="Calibri"/>
              </a:rPr>
              <a:t>NOT FULL DESCRIPTOR TABLE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98898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030D2-98B3-44BB-8859-77FE0BEBB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297" y="430939"/>
            <a:ext cx="10071991" cy="751350"/>
          </a:xfrm>
        </p:spPr>
        <p:txBody>
          <a:bodyPr>
            <a:normAutofit fontScale="90000"/>
          </a:bodyPr>
          <a:lstStyle/>
          <a:p>
            <a:r>
              <a:rPr lang="en-US">
                <a:solidFill>
                  <a:srgbClr val="0D6CB9"/>
                </a:solidFill>
              </a:rPr>
              <a:t>STUDENT CHARACTERISTIC AND SPECIAL EDUCATION PROGRAM SERVICE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0570BF4-A72D-4548-9E7C-0BCE2CFB81B2}"/>
              </a:ext>
            </a:extLst>
          </p:cNvPr>
          <p:cNvSpPr txBox="1"/>
          <p:nvPr/>
        </p:nvSpPr>
        <p:spPr>
          <a:xfrm rot="10800000" flipV="1">
            <a:off x="580297" y="1818944"/>
            <a:ext cx="10703588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D6CB9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Ed-Fi 3.x has two new concepts that TEA will use to report additional student data elements.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D6CB9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err="1">
                <a:ln>
                  <a:noFill/>
                </a:ln>
                <a:solidFill>
                  <a:srgbClr val="0D6CB9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StudentCharacteristic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D6CB9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 is a descriptor that captures important characteristics of the student’s environment or situation.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D6CB9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err="1">
                <a:ln>
                  <a:noFill/>
                </a:ln>
                <a:solidFill>
                  <a:srgbClr val="0D6CB9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SpecialEducationProgramService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D6CB9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 is a descriptor that defines the services provided by an education organization to populations of students associated with a special education program.</a:t>
            </a:r>
          </a:p>
        </p:txBody>
      </p:sp>
    </p:spTree>
    <p:extLst>
      <p:ext uri="{BB962C8B-B14F-4D97-AF65-F5344CB8AC3E}">
        <p14:creationId xmlns:p14="http://schemas.microsoft.com/office/powerpoint/2010/main" val="111259010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030D2-98B3-44BB-8859-77FE0BEBB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652" y="153230"/>
            <a:ext cx="11621386" cy="751350"/>
          </a:xfrm>
        </p:spPr>
        <p:txBody>
          <a:bodyPr>
            <a:normAutofit/>
          </a:bodyPr>
          <a:lstStyle/>
          <a:p>
            <a:r>
              <a:rPr lang="en-US" sz="3600"/>
              <a:t>STUDENT CHARACTERISTIC DATA ELEMENT</a:t>
            </a:r>
            <a:endParaRPr lang="en-US">
              <a:solidFill>
                <a:schemeClr val="bg1"/>
              </a:solidFill>
            </a:endParaRPr>
          </a:p>
        </p:txBody>
      </p:sp>
      <p:pic>
        <p:nvPicPr>
          <p:cNvPr id="5" name="Picture 4" descr="Screen shot displaying the student education organization association.">
            <a:extLst>
              <a:ext uri="{FF2B5EF4-FFF2-40B4-BE49-F238E27FC236}">
                <a16:creationId xmlns:a16="http://schemas.microsoft.com/office/drawing/2014/main" id="{841E3871-A0A0-4B22-BF89-2319605351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669" y="1159452"/>
            <a:ext cx="11385352" cy="1817196"/>
          </a:xfrm>
          <a:prstGeom prst="rect">
            <a:avLst/>
          </a:prstGeom>
        </p:spPr>
      </p:pic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8C35E968-62CF-4432-A515-858336B06C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669" y="3082114"/>
            <a:ext cx="11308172" cy="1790995"/>
          </a:xfrm>
        </p:spPr>
        <p:txBody>
          <a:bodyPr lIns="91440" tIns="45720" rIns="91440" bIns="45720" anchor="t"/>
          <a:lstStyle/>
          <a:p>
            <a:r>
              <a:rPr lang="en-US" sz="2000" b="1">
                <a:solidFill>
                  <a:srgbClr val="F16038"/>
                </a:solidFill>
                <a:cs typeface="Calibri"/>
              </a:rPr>
              <a:t>Data Elements: </a:t>
            </a:r>
            <a:r>
              <a:rPr lang="en-US" sz="2000">
                <a:solidFill>
                  <a:srgbClr val="0070C0"/>
                </a:solidFill>
                <a:cs typeface="Calibri"/>
              </a:rPr>
              <a:t>AT-RISK-INDICATOR-CODE </a:t>
            </a:r>
            <a:r>
              <a:rPr lang="en-US" sz="2000">
                <a:solidFill>
                  <a:srgbClr val="D93C10"/>
                </a:solidFill>
                <a:cs typeface="Calibri"/>
              </a:rPr>
              <a:t>(E0919)</a:t>
            </a:r>
            <a:r>
              <a:rPr lang="en-US" sz="2000">
                <a:solidFill>
                  <a:srgbClr val="0070C0"/>
                </a:solidFill>
                <a:cs typeface="Calibri"/>
              </a:rPr>
              <a:t>, IMMIGRANT-INDICATOR-CODE </a:t>
            </a:r>
            <a:r>
              <a:rPr lang="en-US" sz="2000">
                <a:solidFill>
                  <a:srgbClr val="D93C10"/>
                </a:solidFill>
                <a:cs typeface="Calibri"/>
              </a:rPr>
              <a:t>(E0797)</a:t>
            </a:r>
            <a:r>
              <a:rPr lang="en-US" sz="2000">
                <a:solidFill>
                  <a:srgbClr val="0070C0"/>
                </a:solidFill>
                <a:cs typeface="Calibri"/>
              </a:rPr>
              <a:t>, MIGRANT-INDICATOR-CODE </a:t>
            </a:r>
            <a:r>
              <a:rPr lang="en-US" sz="2000">
                <a:solidFill>
                  <a:srgbClr val="D93C10"/>
                </a:solidFill>
                <a:cs typeface="Calibri"/>
              </a:rPr>
              <a:t>(E0984)</a:t>
            </a:r>
            <a:r>
              <a:rPr lang="en-US" sz="2000">
                <a:solidFill>
                  <a:srgbClr val="0070C0"/>
                </a:solidFill>
                <a:cs typeface="Calibri"/>
              </a:rPr>
              <a:t>, DYSLEXIA-INDICATOR-CODE </a:t>
            </a:r>
            <a:r>
              <a:rPr lang="en-US" sz="2000">
                <a:solidFill>
                  <a:srgbClr val="D93C10"/>
                </a:solidFill>
                <a:cs typeface="Calibri"/>
              </a:rPr>
              <a:t>(E1530)</a:t>
            </a:r>
            <a:r>
              <a:rPr lang="en-US" sz="2000">
                <a:solidFill>
                  <a:srgbClr val="0070C0"/>
                </a:solidFill>
                <a:cs typeface="Calibri"/>
              </a:rPr>
              <a:t>, T-STEM-INDICATOR-CODE </a:t>
            </a:r>
            <a:r>
              <a:rPr lang="en-US" sz="2000">
                <a:solidFill>
                  <a:srgbClr val="D93C10"/>
                </a:solidFill>
                <a:cs typeface="Calibri"/>
              </a:rPr>
              <a:t>(E1559)</a:t>
            </a:r>
            <a:r>
              <a:rPr lang="en-US" sz="2000">
                <a:solidFill>
                  <a:srgbClr val="0070C0"/>
                </a:solidFill>
                <a:cs typeface="Calibri"/>
              </a:rPr>
              <a:t>, ECHS-INDICATOR-CODE </a:t>
            </a:r>
            <a:r>
              <a:rPr lang="en-US" sz="2000">
                <a:solidFill>
                  <a:srgbClr val="D93C10"/>
                </a:solidFill>
                <a:cs typeface="Calibri"/>
              </a:rPr>
              <a:t>(E1560)</a:t>
            </a:r>
            <a:r>
              <a:rPr lang="en-US" sz="2000">
                <a:solidFill>
                  <a:srgbClr val="0070C0"/>
                </a:solidFill>
                <a:cs typeface="Calibri"/>
              </a:rPr>
              <a:t>, P-TECH-INDICATOR-CODE </a:t>
            </a:r>
            <a:r>
              <a:rPr lang="en-US" sz="2000">
                <a:solidFill>
                  <a:srgbClr val="D93C10"/>
                </a:solidFill>
                <a:cs typeface="Calibri"/>
              </a:rPr>
              <a:t>(E1612)</a:t>
            </a:r>
            <a:r>
              <a:rPr lang="en-US" sz="2000">
                <a:solidFill>
                  <a:srgbClr val="0070C0"/>
                </a:solidFill>
                <a:cs typeface="Calibri"/>
              </a:rPr>
              <a:t>, NEW-TECH-INDICATOR-CODE </a:t>
            </a:r>
            <a:r>
              <a:rPr lang="en-US" sz="2000">
                <a:solidFill>
                  <a:srgbClr val="D93C10"/>
                </a:solidFill>
                <a:cs typeface="Calibri"/>
              </a:rPr>
              <a:t>(E1647)</a:t>
            </a:r>
            <a:r>
              <a:rPr lang="en-US" sz="2000">
                <a:solidFill>
                  <a:srgbClr val="0070C0"/>
                </a:solidFill>
                <a:cs typeface="Calibri"/>
              </a:rPr>
              <a:t>, IEP-CONTINUER-INDICATOR-CODE </a:t>
            </a:r>
            <a:r>
              <a:rPr lang="en-US" sz="2000">
                <a:solidFill>
                  <a:srgbClr val="D93C10"/>
                </a:solidFill>
                <a:cs typeface="Calibri"/>
              </a:rPr>
              <a:t>(E1564)</a:t>
            </a:r>
            <a:r>
              <a:rPr lang="en-US" sz="2000">
                <a:solidFill>
                  <a:srgbClr val="0070C0"/>
                </a:solidFill>
                <a:cs typeface="Calibri"/>
              </a:rPr>
              <a:t>, STAR-OF-TEXAS-INDICATOR-CODE </a:t>
            </a:r>
            <a:r>
              <a:rPr lang="en-US" sz="2000">
                <a:solidFill>
                  <a:srgbClr val="D93C10"/>
                </a:solidFill>
                <a:cs typeface="Calibri"/>
              </a:rPr>
              <a:t>(E1601)</a:t>
            </a:r>
            <a:r>
              <a:rPr lang="en-US" sz="2000">
                <a:solidFill>
                  <a:srgbClr val="0070C0"/>
                </a:solidFill>
                <a:cs typeface="Calibri"/>
              </a:rPr>
              <a:t>, PK-ELIGIBLE-PREVIOUS-YEAR-INDICATOR-CODE </a:t>
            </a:r>
            <a:r>
              <a:rPr lang="en-US" sz="2000">
                <a:solidFill>
                  <a:srgbClr val="D93C10"/>
                </a:solidFill>
                <a:cs typeface="Calibri"/>
              </a:rPr>
              <a:t>(E1649)</a:t>
            </a:r>
            <a:r>
              <a:rPr lang="en-US" sz="2000">
                <a:solidFill>
                  <a:srgbClr val="0070C0"/>
                </a:solidFill>
                <a:cs typeface="Calibri"/>
              </a:rPr>
              <a:t>, SECTION-504-INDICATOR-CODE </a:t>
            </a:r>
            <a:r>
              <a:rPr lang="en-US" sz="2000">
                <a:solidFill>
                  <a:srgbClr val="D93C10"/>
                </a:solidFill>
                <a:cs typeface="Calibri"/>
              </a:rPr>
              <a:t>(E1603)</a:t>
            </a:r>
            <a:r>
              <a:rPr lang="en-US" sz="2000">
                <a:solidFill>
                  <a:srgbClr val="0070C0"/>
                </a:solidFill>
                <a:cs typeface="Calibri"/>
              </a:rPr>
              <a:t>, INTERVENTION-STRATEGY-INDICATOR-CODE </a:t>
            </a:r>
            <a:r>
              <a:rPr lang="en-US" sz="2000">
                <a:solidFill>
                  <a:srgbClr val="D93C10"/>
                </a:solidFill>
                <a:cs typeface="Calibri"/>
              </a:rPr>
              <a:t>(E1602)</a:t>
            </a:r>
            <a:r>
              <a:rPr lang="en-US" sz="2000">
                <a:solidFill>
                  <a:srgbClr val="0070C0"/>
                </a:solidFill>
                <a:cs typeface="Calibri"/>
              </a:rPr>
              <a:t>, PREGNANCY-RELATED-SERVICES </a:t>
            </a:r>
            <a:r>
              <a:rPr lang="en-US" sz="2000">
                <a:solidFill>
                  <a:srgbClr val="D93C10"/>
                </a:solidFill>
                <a:cs typeface="Calibri"/>
              </a:rPr>
              <a:t>(E1432)</a:t>
            </a:r>
            <a:r>
              <a:rPr lang="en-US" sz="2000">
                <a:solidFill>
                  <a:srgbClr val="0070C0"/>
                </a:solidFill>
                <a:cs typeface="Calibri"/>
              </a:rPr>
              <a:t>, GIFTED-TALENTED-INDICATOR-CODE </a:t>
            </a:r>
            <a:r>
              <a:rPr lang="en-US" sz="2000">
                <a:solidFill>
                  <a:srgbClr val="D93C10"/>
                </a:solidFill>
                <a:cs typeface="Calibri"/>
              </a:rPr>
              <a:t>(E0034)</a:t>
            </a:r>
            <a:r>
              <a:rPr lang="en-US" sz="2000">
                <a:solidFill>
                  <a:srgbClr val="0070C0"/>
                </a:solidFill>
                <a:cs typeface="Calibri"/>
              </a:rPr>
              <a:t>, ADULT-PREVIOUS-ATTENDANCE-INDICATOR-CODE </a:t>
            </a:r>
            <a:r>
              <a:rPr lang="en-US" sz="2000">
                <a:solidFill>
                  <a:srgbClr val="D93C10"/>
                </a:solidFill>
                <a:cs typeface="Calibri"/>
              </a:rPr>
              <a:t>(E1660)</a:t>
            </a:r>
            <a:r>
              <a:rPr lang="en-US" sz="2000">
                <a:solidFill>
                  <a:srgbClr val="0070C0"/>
                </a:solidFill>
                <a:cs typeface="Calibri"/>
              </a:rPr>
              <a:t>, GENERAL-EDUCATION-HOMEBOUND-INDICATOR </a:t>
            </a:r>
            <a:r>
              <a:rPr lang="en-US" sz="2000">
                <a:solidFill>
                  <a:srgbClr val="D93C10"/>
                </a:solidFill>
                <a:cs typeface="Calibri"/>
              </a:rPr>
              <a:t>(E1730)</a:t>
            </a:r>
            <a:r>
              <a:rPr lang="en-US" sz="2000">
                <a:solidFill>
                  <a:srgbClr val="0070C0"/>
                </a:solidFill>
                <a:cs typeface="Calibri"/>
              </a:rPr>
              <a:t>, PARENT-REQUEST-RETENTION-INDICATOR </a:t>
            </a:r>
            <a:r>
              <a:rPr lang="en-US" sz="2000">
                <a:solidFill>
                  <a:srgbClr val="D93C10"/>
                </a:solidFill>
                <a:cs typeface="Calibri"/>
              </a:rPr>
              <a:t>(E1729)</a:t>
            </a:r>
            <a:r>
              <a:rPr lang="en-US" sz="2000">
                <a:solidFill>
                  <a:srgbClr val="0070C0"/>
                </a:solidFill>
                <a:cs typeface="Calibri"/>
              </a:rPr>
              <a:t>, BILINGUAL/ESL-SUMMER-SCHOOL-INDICATOR-CODE </a:t>
            </a:r>
            <a:r>
              <a:rPr lang="en-US" sz="2000">
                <a:solidFill>
                  <a:srgbClr val="D93C10"/>
                </a:solidFill>
                <a:cs typeface="Calibri"/>
              </a:rPr>
              <a:t>(E1028)</a:t>
            </a:r>
            <a:r>
              <a:rPr lang="en-US" sz="2000">
                <a:solidFill>
                  <a:srgbClr val="0070C0"/>
                </a:solidFill>
                <a:cs typeface="Calibri"/>
              </a:rPr>
              <a:t> , ADDITIONAL-DAYS-PROGRAM-PARTICIPATION-INDICATOR-CODE </a:t>
            </a:r>
            <a:r>
              <a:rPr lang="en-US" sz="2000">
                <a:solidFill>
                  <a:srgbClr val="D93C10"/>
                </a:solidFill>
                <a:cs typeface="Calibri"/>
              </a:rPr>
              <a:t>(E1672)</a:t>
            </a:r>
            <a:endParaRPr lang="en-US" sz="1800">
              <a:solidFill>
                <a:srgbClr val="D93C10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960750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03B16CC6-9280-98EF-41CB-145F0256D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819" y="190175"/>
            <a:ext cx="11121657" cy="751350"/>
          </a:xfrm>
        </p:spPr>
        <p:txBody>
          <a:bodyPr/>
          <a:lstStyle/>
          <a:p>
            <a:r>
              <a:rPr lang="en-US"/>
              <a:t>TEXAS EDUCATION DATA STANDARDS – PILOT YEAR 1</a:t>
            </a:r>
          </a:p>
        </p:txBody>
      </p:sp>
      <p:pic>
        <p:nvPicPr>
          <p:cNvPr id="4" name="Picture 3" descr="Picture of the ODS 3.x Pilot Year 1 documents available for download.">
            <a:extLst>
              <a:ext uri="{FF2B5EF4-FFF2-40B4-BE49-F238E27FC236}">
                <a16:creationId xmlns:a16="http://schemas.microsoft.com/office/drawing/2014/main" id="{8A7F8935-3974-4D02-9DC0-8D81964BCC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732" y="1285424"/>
            <a:ext cx="4902916" cy="4351338"/>
          </a:xfrm>
          <a:prstGeom prst="rect">
            <a:avLst/>
          </a:prstGeom>
          <a:noFill/>
        </p:spPr>
      </p:pic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A4174286-E9A0-2472-4E85-A6A0A1D9D67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28097" y="1285424"/>
            <a:ext cx="5383620" cy="4351338"/>
          </a:xfrm>
        </p:spPr>
        <p:txBody>
          <a:bodyPr lIns="91440" tIns="45720" rIns="91440" bIns="45720" anchor="t"/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200" b="1"/>
              <a:t>10/01/2021: </a:t>
            </a:r>
            <a:r>
              <a:rPr lang="en-US" sz="2200"/>
              <a:t>ODS 3.x Business Document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200" b="1"/>
              <a:t>12/01/2021: Near-Final Data Standards</a:t>
            </a:r>
            <a:r>
              <a:rPr lang="en-US" sz="2200"/>
              <a:t> – ODS 3.x Domains, New Data Element Definitions, Descriptor Tables, Rules, Change Log and Handbook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200" b="1"/>
              <a:t>03/01/2022:</a:t>
            </a:r>
            <a:r>
              <a:rPr lang="en-US" sz="2200"/>
              <a:t> </a:t>
            </a:r>
            <a:r>
              <a:rPr lang="en-US" sz="2200" b="1"/>
              <a:t>Final Data Standards – </a:t>
            </a:r>
            <a:r>
              <a:rPr lang="en-US" sz="2200"/>
              <a:t>ODS 3.x Domains, Descriptor Tables, Rules, and Change Log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200" b="1"/>
              <a:t>April, 2022: Final Data Standards</a:t>
            </a:r>
            <a:r>
              <a:rPr lang="en-US" sz="2200"/>
              <a:t> – ODS 3.x Domains  (any corrections needed after the 03/01/2022 publication).</a:t>
            </a:r>
          </a:p>
          <a:p>
            <a:endParaRPr lang="en-US" sz="2200"/>
          </a:p>
          <a:p>
            <a:endParaRPr lang="en-US" sz="2200"/>
          </a:p>
        </p:txBody>
      </p:sp>
    </p:spTree>
    <p:extLst>
      <p:ext uri="{BB962C8B-B14F-4D97-AF65-F5344CB8AC3E}">
        <p14:creationId xmlns:p14="http://schemas.microsoft.com/office/powerpoint/2010/main" val="327967252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40D875-0311-4024-88FA-D51B39608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047" y="153230"/>
            <a:ext cx="11121657" cy="751350"/>
          </a:xfrm>
        </p:spPr>
        <p:txBody>
          <a:bodyPr/>
          <a:lstStyle/>
          <a:p>
            <a:r>
              <a:rPr lang="en-US"/>
              <a:t>STUDENT CHARACTERISTIC DESCRIPTOR TABLE</a:t>
            </a:r>
          </a:p>
        </p:txBody>
      </p:sp>
      <p:pic>
        <p:nvPicPr>
          <p:cNvPr id="6" name="Picture 5" descr="Screen shot of the student characteristic descriptor table showing descriptors 01-22">
            <a:extLst>
              <a:ext uri="{FF2B5EF4-FFF2-40B4-BE49-F238E27FC236}">
                <a16:creationId xmlns:a16="http://schemas.microsoft.com/office/drawing/2014/main" id="{D1AB360F-992A-48FB-8547-DFD9A8BA66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6767" y="1164068"/>
            <a:ext cx="7497593" cy="4169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03814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40D875-0311-4024-88FA-D51B39608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047" y="153230"/>
            <a:ext cx="11121657" cy="751350"/>
          </a:xfrm>
        </p:spPr>
        <p:txBody>
          <a:bodyPr/>
          <a:lstStyle/>
          <a:p>
            <a:r>
              <a:rPr lang="en-US"/>
              <a:t>STUDENT CHARACTERISTIC DESCRIPTOR TABLE </a:t>
            </a:r>
            <a:r>
              <a:rPr lang="en-US">
                <a:solidFill>
                  <a:schemeClr val="bg1"/>
                </a:solidFill>
              </a:rPr>
              <a:t>CONT</a:t>
            </a:r>
          </a:p>
        </p:txBody>
      </p:sp>
      <p:pic>
        <p:nvPicPr>
          <p:cNvPr id="4" name="Picture 3" descr="Student characteristic descriptor table showing descriptors 12-20">
            <a:extLst>
              <a:ext uri="{FF2B5EF4-FFF2-40B4-BE49-F238E27FC236}">
                <a16:creationId xmlns:a16="http://schemas.microsoft.com/office/drawing/2014/main" id="{D339ABA4-307F-4B1B-A551-C13D98FF1C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5901" y="1157733"/>
            <a:ext cx="8498311" cy="3939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4754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030D2-98B3-44BB-8859-77FE0BEBB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048" y="153230"/>
            <a:ext cx="11621386" cy="751350"/>
          </a:xfrm>
        </p:spPr>
        <p:txBody>
          <a:bodyPr>
            <a:normAutofit/>
          </a:bodyPr>
          <a:lstStyle/>
          <a:p>
            <a:r>
              <a:rPr lang="en-US" sz="3600"/>
              <a:t>SPECIAL EDUCATION PROGRAM SERVICE DATA ELEMENT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83E45E7E-003A-470E-90DA-E823D74B5E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373" y="3590114"/>
            <a:ext cx="11308172" cy="1790995"/>
          </a:xfrm>
        </p:spPr>
        <p:txBody>
          <a:bodyPr lIns="91440" tIns="45720" rIns="91440" bIns="45720" anchor="t"/>
          <a:lstStyle/>
          <a:p>
            <a:r>
              <a:rPr lang="en-US" sz="2000" b="1">
                <a:solidFill>
                  <a:srgbClr val="F16038"/>
                </a:solidFill>
                <a:cs typeface="Calibri"/>
              </a:rPr>
              <a:t>Data Elements: </a:t>
            </a:r>
            <a:r>
              <a:rPr lang="en-US" sz="2000">
                <a:solidFill>
                  <a:srgbClr val="0070C0"/>
                </a:solidFill>
                <a:cs typeface="Calibri"/>
              </a:rPr>
              <a:t>REG-DAY-SCH-PROG-DEAF-CODE </a:t>
            </a:r>
            <a:r>
              <a:rPr lang="en-US" sz="2000">
                <a:solidFill>
                  <a:srgbClr val="D93C10"/>
                </a:solidFill>
                <a:cs typeface="Calibri"/>
              </a:rPr>
              <a:t>(E0833)</a:t>
            </a:r>
            <a:r>
              <a:rPr lang="en-US" sz="2000">
                <a:solidFill>
                  <a:srgbClr val="0070C0"/>
                </a:solidFill>
                <a:cs typeface="Calibri"/>
              </a:rPr>
              <a:t>, AUDIOLOGICAL-SERV-IND-CODE </a:t>
            </a:r>
            <a:r>
              <a:rPr lang="en-US" sz="2000">
                <a:solidFill>
                  <a:srgbClr val="D93C10"/>
                </a:solidFill>
                <a:cs typeface="Calibri"/>
              </a:rPr>
              <a:t>(E0838)</a:t>
            </a:r>
            <a:r>
              <a:rPr lang="en-US" sz="2000">
                <a:solidFill>
                  <a:srgbClr val="0070C0"/>
                </a:solidFill>
                <a:cs typeface="Calibri"/>
              </a:rPr>
              <a:t>, COUNSELING-SERVICES-IND-CODE </a:t>
            </a:r>
            <a:r>
              <a:rPr lang="en-US" sz="2000">
                <a:solidFill>
                  <a:srgbClr val="D93C10"/>
                </a:solidFill>
                <a:cs typeface="Calibri"/>
              </a:rPr>
              <a:t>(E0840)</a:t>
            </a:r>
            <a:r>
              <a:rPr lang="en-US" sz="2000">
                <a:solidFill>
                  <a:srgbClr val="0070C0"/>
                </a:solidFill>
                <a:cs typeface="Calibri"/>
              </a:rPr>
              <a:t>, MEDICAL-DIAGNOSTIC-SERV-IND-CODE </a:t>
            </a:r>
            <a:r>
              <a:rPr lang="en-US" sz="2000">
                <a:solidFill>
                  <a:srgbClr val="D93C10"/>
                </a:solidFill>
                <a:cs typeface="Calibri"/>
              </a:rPr>
              <a:t>(E0841)</a:t>
            </a:r>
            <a:r>
              <a:rPr lang="en-US" sz="2000">
                <a:solidFill>
                  <a:srgbClr val="0070C0"/>
                </a:solidFill>
                <a:cs typeface="Calibri"/>
              </a:rPr>
              <a:t>, OCCUPATIONAL-THERAPY-IND-CODE </a:t>
            </a:r>
            <a:r>
              <a:rPr lang="en-US" sz="2000">
                <a:solidFill>
                  <a:srgbClr val="D93C10"/>
                </a:solidFill>
                <a:cs typeface="Calibri"/>
              </a:rPr>
              <a:t>(E0843)</a:t>
            </a:r>
            <a:r>
              <a:rPr lang="en-US" sz="2000">
                <a:solidFill>
                  <a:srgbClr val="0070C0"/>
                </a:solidFill>
                <a:cs typeface="Calibri"/>
              </a:rPr>
              <a:t>, ORIENT-MOBILITY-TRNG-IND-CODE </a:t>
            </a:r>
            <a:r>
              <a:rPr lang="en-US" sz="2000">
                <a:solidFill>
                  <a:srgbClr val="D93C10"/>
                </a:solidFill>
                <a:cs typeface="Calibri"/>
              </a:rPr>
              <a:t>(E0844)</a:t>
            </a:r>
            <a:r>
              <a:rPr lang="en-US" sz="2000">
                <a:solidFill>
                  <a:srgbClr val="0070C0"/>
                </a:solidFill>
                <a:cs typeface="Calibri"/>
              </a:rPr>
              <a:t>, PHYSICAL-THERAPY-IND-CODE </a:t>
            </a:r>
            <a:r>
              <a:rPr lang="en-US" sz="2000">
                <a:solidFill>
                  <a:srgbClr val="D93C10"/>
                </a:solidFill>
                <a:cs typeface="Calibri"/>
              </a:rPr>
              <a:t>(E0845)</a:t>
            </a:r>
            <a:r>
              <a:rPr lang="en-US" sz="2000">
                <a:solidFill>
                  <a:srgbClr val="0070C0"/>
                </a:solidFill>
                <a:cs typeface="Calibri"/>
              </a:rPr>
              <a:t>, PSYCHOLOGICAL-SERVICES-IND-CODE </a:t>
            </a:r>
            <a:r>
              <a:rPr lang="en-US" sz="2000">
                <a:solidFill>
                  <a:srgbClr val="D93C10"/>
                </a:solidFill>
                <a:cs typeface="Calibri"/>
              </a:rPr>
              <a:t>(E0846)</a:t>
            </a:r>
            <a:r>
              <a:rPr lang="en-US" sz="2000">
                <a:solidFill>
                  <a:srgbClr val="0070C0"/>
                </a:solidFill>
                <a:cs typeface="Calibri"/>
              </a:rPr>
              <a:t>, RECREATION-IND-CODE </a:t>
            </a:r>
            <a:r>
              <a:rPr lang="en-US" sz="2000">
                <a:solidFill>
                  <a:srgbClr val="D93C10"/>
                </a:solidFill>
                <a:cs typeface="Calibri"/>
              </a:rPr>
              <a:t>(E0847)</a:t>
            </a:r>
            <a:r>
              <a:rPr lang="en-US" sz="2000">
                <a:solidFill>
                  <a:srgbClr val="0070C0"/>
                </a:solidFill>
                <a:cs typeface="Calibri"/>
              </a:rPr>
              <a:t>, SCHOOL-HEALTH-SERVICES-IND-CODE </a:t>
            </a:r>
            <a:r>
              <a:rPr lang="en-US" sz="2000">
                <a:solidFill>
                  <a:srgbClr val="D93C10"/>
                </a:solidFill>
                <a:cs typeface="Calibri"/>
              </a:rPr>
              <a:t>(E0848)</a:t>
            </a:r>
            <a:r>
              <a:rPr lang="en-US" sz="2000">
                <a:solidFill>
                  <a:srgbClr val="0070C0"/>
                </a:solidFill>
                <a:cs typeface="Calibri"/>
              </a:rPr>
              <a:t>, SOCIAL-WORK-SERVICES-IND-CODE </a:t>
            </a:r>
            <a:r>
              <a:rPr lang="en-US" sz="2000">
                <a:solidFill>
                  <a:srgbClr val="D93C10"/>
                </a:solidFill>
                <a:cs typeface="Calibri"/>
              </a:rPr>
              <a:t>(E0849)</a:t>
            </a:r>
            <a:r>
              <a:rPr lang="en-US" sz="2000">
                <a:solidFill>
                  <a:srgbClr val="0070C0"/>
                </a:solidFill>
                <a:cs typeface="Calibri"/>
              </a:rPr>
              <a:t>, TRANSPORTATION-INDICATOR-CODE </a:t>
            </a:r>
            <a:r>
              <a:rPr lang="en-US" sz="2000">
                <a:solidFill>
                  <a:srgbClr val="D93C10"/>
                </a:solidFill>
                <a:cs typeface="Calibri"/>
              </a:rPr>
              <a:t>(E0851)</a:t>
            </a:r>
            <a:r>
              <a:rPr lang="en-US" sz="2000">
                <a:solidFill>
                  <a:srgbClr val="0070C0"/>
                </a:solidFill>
                <a:cs typeface="Calibri"/>
              </a:rPr>
              <a:t>, SPEECH-THERAPY-INDICATOR-CODE </a:t>
            </a:r>
            <a:r>
              <a:rPr lang="en-US" sz="2000">
                <a:solidFill>
                  <a:srgbClr val="D93C10"/>
                </a:solidFill>
                <a:cs typeface="Calibri"/>
              </a:rPr>
              <a:t>(E0857)</a:t>
            </a:r>
            <a:r>
              <a:rPr lang="en-US" sz="2000">
                <a:solidFill>
                  <a:srgbClr val="0070C0"/>
                </a:solidFill>
                <a:cs typeface="Calibri"/>
              </a:rPr>
              <a:t>, PRESCHL-PROG-CHLDRN-WITH-DISAB-IND-CD </a:t>
            </a:r>
            <a:r>
              <a:rPr lang="en-US" sz="2000">
                <a:solidFill>
                  <a:srgbClr val="D93C10"/>
                </a:solidFill>
                <a:cs typeface="Calibri"/>
              </a:rPr>
              <a:t>(E0899)</a:t>
            </a:r>
            <a:r>
              <a:rPr lang="en-US" sz="2000">
                <a:solidFill>
                  <a:srgbClr val="0070C0"/>
                </a:solidFill>
                <a:cs typeface="Calibri"/>
              </a:rPr>
              <a:t>, EARLY-CHILDHOOD-INTERV-IND-CODE </a:t>
            </a:r>
            <a:r>
              <a:rPr lang="en-US" sz="2000">
                <a:solidFill>
                  <a:srgbClr val="D93C10"/>
                </a:solidFill>
                <a:cs typeface="Calibri"/>
              </a:rPr>
              <a:t>(E0900)</a:t>
            </a:r>
            <a:r>
              <a:rPr lang="en-US" sz="2000">
                <a:solidFill>
                  <a:srgbClr val="0070C0"/>
                </a:solidFill>
                <a:cs typeface="Calibri"/>
              </a:rPr>
              <a:t>, ASSISTIVE-TECH-INDICATOR-CODE </a:t>
            </a:r>
            <a:r>
              <a:rPr lang="en-US" sz="2000">
                <a:solidFill>
                  <a:srgbClr val="D93C10"/>
                </a:solidFill>
                <a:cs typeface="Calibri"/>
              </a:rPr>
              <a:t>(E0997)</a:t>
            </a:r>
            <a:r>
              <a:rPr lang="en-US" sz="2000">
                <a:solidFill>
                  <a:srgbClr val="0070C0"/>
                </a:solidFill>
                <a:cs typeface="Calibri"/>
              </a:rPr>
              <a:t>, INTERPRETING-SERVICES-TYPE-CODE </a:t>
            </a:r>
            <a:r>
              <a:rPr lang="en-US" sz="2000">
                <a:solidFill>
                  <a:srgbClr val="D93C10"/>
                </a:solidFill>
                <a:cs typeface="Calibri"/>
              </a:rPr>
              <a:t>(E1040)</a:t>
            </a:r>
            <a:endParaRPr lang="en-US" sz="1800">
              <a:solidFill>
                <a:srgbClr val="D93C10"/>
              </a:solidFill>
              <a:cs typeface="Calibri"/>
            </a:endParaRPr>
          </a:p>
        </p:txBody>
      </p:sp>
      <p:pic>
        <p:nvPicPr>
          <p:cNvPr id="6" name="Picture 5" descr="screen shot showing the student special education program association.">
            <a:extLst>
              <a:ext uri="{FF2B5EF4-FFF2-40B4-BE49-F238E27FC236}">
                <a16:creationId xmlns:a16="http://schemas.microsoft.com/office/drawing/2014/main" id="{5972D1BE-571C-47AB-B663-40D0C561A3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959" y="1065694"/>
            <a:ext cx="10777000" cy="2363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71178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40D875-0311-4024-88FA-D51B39608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047" y="153230"/>
            <a:ext cx="11121657" cy="751350"/>
          </a:xfrm>
        </p:spPr>
        <p:txBody>
          <a:bodyPr>
            <a:normAutofit fontScale="90000"/>
          </a:bodyPr>
          <a:lstStyle/>
          <a:p>
            <a:r>
              <a:rPr lang="en-US"/>
              <a:t>STUDENT EDUCATION PROGRAM SERVICE DESCRIPTOR TABLE</a:t>
            </a:r>
          </a:p>
        </p:txBody>
      </p:sp>
      <p:pic>
        <p:nvPicPr>
          <p:cNvPr id="7" name="Picture 6" descr="Screen shot showing the special education program service descriptor table showing descriptors 01-12.">
            <a:extLst>
              <a:ext uri="{FF2B5EF4-FFF2-40B4-BE49-F238E27FC236}">
                <a16:creationId xmlns:a16="http://schemas.microsoft.com/office/drawing/2014/main" id="{FE1DE145-092E-4A68-809D-4F873BCEF6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9171" y="904580"/>
            <a:ext cx="8314140" cy="4816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63079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40D875-0311-4024-88FA-D51B39608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380" y="322564"/>
            <a:ext cx="11121657" cy="751350"/>
          </a:xfrm>
        </p:spPr>
        <p:txBody>
          <a:bodyPr>
            <a:normAutofit fontScale="90000"/>
          </a:bodyPr>
          <a:lstStyle/>
          <a:p>
            <a:r>
              <a:rPr lang="en-US"/>
              <a:t>SPECIAL EDUCATION PROGRAM SERVICE DESCRIPTOR TABLE </a:t>
            </a:r>
            <a:r>
              <a:rPr lang="en-US">
                <a:solidFill>
                  <a:schemeClr val="bg1"/>
                </a:solidFill>
              </a:rPr>
              <a:t>CONT</a:t>
            </a:r>
          </a:p>
        </p:txBody>
      </p:sp>
      <p:pic>
        <p:nvPicPr>
          <p:cNvPr id="7" name="Picture 6" descr="Screen shot showing the special education program service descriptor table showing descriptors 13-26">
            <a:extLst>
              <a:ext uri="{FF2B5EF4-FFF2-40B4-BE49-F238E27FC236}">
                <a16:creationId xmlns:a16="http://schemas.microsoft.com/office/drawing/2014/main" id="{49037F3B-6B7B-4B90-B659-600C8E5D8C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6482" y="950619"/>
            <a:ext cx="6708918" cy="4956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02978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030D2-98B3-44BB-8859-77FE0BEBB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048" y="153230"/>
            <a:ext cx="11621386" cy="751350"/>
          </a:xfrm>
        </p:spPr>
        <p:txBody>
          <a:bodyPr>
            <a:normAutofit/>
          </a:bodyPr>
          <a:lstStyle/>
          <a:p>
            <a:r>
              <a:rPr lang="en-US" sz="3600"/>
              <a:t>ENDORSEMENT DATA ELEMENTS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83E45E7E-003A-470E-90DA-E823D74B5E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048" y="3582501"/>
            <a:ext cx="5132161" cy="751350"/>
          </a:xfrm>
        </p:spPr>
        <p:txBody>
          <a:bodyPr lIns="91440" tIns="45720" rIns="91440" bIns="45720" anchor="t"/>
          <a:lstStyle/>
          <a:p>
            <a:r>
              <a:rPr lang="en-US" sz="2000" b="1">
                <a:solidFill>
                  <a:srgbClr val="F16038"/>
                </a:solidFill>
                <a:cs typeface="Calibri"/>
              </a:rPr>
              <a:t>Data Elements: </a:t>
            </a:r>
            <a:r>
              <a:rPr lang="en-US" sz="1800">
                <a:solidFill>
                  <a:srgbClr val="0070C0"/>
                </a:solidFill>
                <a:cs typeface="Calibri"/>
              </a:rPr>
              <a:t>STEM-ENDORSEMENT-INDICATOR-CODE </a:t>
            </a:r>
            <a:r>
              <a:rPr lang="en-US" sz="1800">
                <a:solidFill>
                  <a:srgbClr val="D93C10"/>
                </a:solidFill>
                <a:cs typeface="Calibri"/>
              </a:rPr>
              <a:t>(E1544) </a:t>
            </a:r>
            <a:r>
              <a:rPr lang="en-US" sz="1800">
                <a:solidFill>
                  <a:srgbClr val="0070C0"/>
                </a:solidFill>
                <a:cs typeface="Calibri"/>
              </a:rPr>
              <a:t>BUSINESS-AND-INDUSTRY-ENDORSEMENT-INDICATOR-CODE </a:t>
            </a:r>
            <a:r>
              <a:rPr lang="en-US" sz="1800">
                <a:solidFill>
                  <a:srgbClr val="D93C10"/>
                </a:solidFill>
                <a:cs typeface="Calibri"/>
              </a:rPr>
              <a:t>(E1545) </a:t>
            </a:r>
            <a:r>
              <a:rPr lang="en-US" sz="1800">
                <a:solidFill>
                  <a:srgbClr val="0070C0"/>
                </a:solidFill>
                <a:cs typeface="Calibri"/>
              </a:rPr>
              <a:t>PUBLIC-SERVICES-ENDORSEMENT-INDICATOR-CODE </a:t>
            </a:r>
            <a:r>
              <a:rPr lang="en-US" sz="1800">
                <a:solidFill>
                  <a:srgbClr val="D93C10"/>
                </a:solidFill>
                <a:cs typeface="Calibri"/>
              </a:rPr>
              <a:t>(E1546) </a:t>
            </a:r>
            <a:r>
              <a:rPr lang="en-US" sz="1800">
                <a:solidFill>
                  <a:srgbClr val="0070C0"/>
                </a:solidFill>
                <a:cs typeface="Calibri"/>
              </a:rPr>
              <a:t>ARTS-AND-HUMANITIES-INDICATOR-CODE </a:t>
            </a:r>
            <a:r>
              <a:rPr lang="en-US" sz="1800">
                <a:solidFill>
                  <a:srgbClr val="D93C10"/>
                </a:solidFill>
                <a:cs typeface="Calibri"/>
              </a:rPr>
              <a:t>(E1547) </a:t>
            </a:r>
            <a:r>
              <a:rPr lang="en-US" sz="1800">
                <a:solidFill>
                  <a:srgbClr val="0070C0"/>
                </a:solidFill>
                <a:cs typeface="Calibri"/>
              </a:rPr>
              <a:t>MULTI-DISCIPLINARY-STUDIES-ENDORSEMENT-INDICATOR-CODE </a:t>
            </a:r>
            <a:r>
              <a:rPr lang="en-US" sz="1800">
                <a:solidFill>
                  <a:srgbClr val="D93C10"/>
                </a:solidFill>
                <a:cs typeface="Calibri"/>
              </a:rPr>
              <a:t>(E1548)</a:t>
            </a:r>
          </a:p>
        </p:txBody>
      </p:sp>
      <p:pic>
        <p:nvPicPr>
          <p:cNvPr id="5" name="Picture 4" descr="Endorsement pursuing screen shot">
            <a:extLst>
              <a:ext uri="{FF2B5EF4-FFF2-40B4-BE49-F238E27FC236}">
                <a16:creationId xmlns:a16="http://schemas.microsoft.com/office/drawing/2014/main" id="{03DE4493-5119-48C8-8271-9D988872C1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091" y="999020"/>
            <a:ext cx="5869799" cy="2276480"/>
          </a:xfrm>
          <a:prstGeom prst="rect">
            <a:avLst/>
          </a:prstGeom>
        </p:spPr>
      </p:pic>
      <p:pic>
        <p:nvPicPr>
          <p:cNvPr id="7" name="Picture 6" descr="Endorsement completed screen shot">
            <a:extLst>
              <a:ext uri="{FF2B5EF4-FFF2-40B4-BE49-F238E27FC236}">
                <a16:creationId xmlns:a16="http://schemas.microsoft.com/office/drawing/2014/main" id="{6B731A1B-2F75-4A59-BFF5-1B21D08223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2794" y="3359818"/>
            <a:ext cx="6026426" cy="2499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18879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40D875-0311-4024-88FA-D51B39608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047" y="153230"/>
            <a:ext cx="11121657" cy="751350"/>
          </a:xfrm>
        </p:spPr>
        <p:txBody>
          <a:bodyPr>
            <a:normAutofit/>
          </a:bodyPr>
          <a:lstStyle/>
          <a:p>
            <a:r>
              <a:rPr lang="en-US"/>
              <a:t>ENDORSEMENT PURSUING</a:t>
            </a:r>
          </a:p>
        </p:txBody>
      </p:sp>
      <p:pic>
        <p:nvPicPr>
          <p:cNvPr id="5" name="Picture 4" descr="Screen shot showing the data element definition for endorsement pursuing.">
            <a:extLst>
              <a:ext uri="{FF2B5EF4-FFF2-40B4-BE49-F238E27FC236}">
                <a16:creationId xmlns:a16="http://schemas.microsoft.com/office/drawing/2014/main" id="{A6C54148-B5D7-4F6B-AC25-58628A43FD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319" y="1274130"/>
            <a:ext cx="4769095" cy="3988005"/>
          </a:xfrm>
          <a:prstGeom prst="rect">
            <a:avLst/>
          </a:prstGeom>
        </p:spPr>
      </p:pic>
      <p:pic>
        <p:nvPicPr>
          <p:cNvPr id="4" name="Picture 3" descr="Screen shot showing the endorsement pursuing descriptor table.">
            <a:extLst>
              <a:ext uri="{FF2B5EF4-FFF2-40B4-BE49-F238E27FC236}">
                <a16:creationId xmlns:a16="http://schemas.microsoft.com/office/drawing/2014/main" id="{B189AB45-8564-4D07-B1E6-1460E57A08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1504" y="2095021"/>
            <a:ext cx="5907637" cy="2346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85161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40D875-0311-4024-88FA-D51B39608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047" y="153230"/>
            <a:ext cx="11121657" cy="751350"/>
          </a:xfrm>
        </p:spPr>
        <p:txBody>
          <a:bodyPr>
            <a:normAutofit/>
          </a:bodyPr>
          <a:lstStyle/>
          <a:p>
            <a:r>
              <a:rPr lang="en-US"/>
              <a:t>ENDORSEMENT COMPLETED</a:t>
            </a:r>
          </a:p>
        </p:txBody>
      </p:sp>
      <p:pic>
        <p:nvPicPr>
          <p:cNvPr id="4" name="Picture 3" descr="Screen shot showing the endorsement completed data element definition.">
            <a:extLst>
              <a:ext uri="{FF2B5EF4-FFF2-40B4-BE49-F238E27FC236}">
                <a16:creationId xmlns:a16="http://schemas.microsoft.com/office/drawing/2014/main" id="{C7CBBA23-C931-42BA-BFD3-C170F18730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260" y="1242380"/>
            <a:ext cx="4788146" cy="4000706"/>
          </a:xfrm>
          <a:prstGeom prst="rect">
            <a:avLst/>
          </a:prstGeom>
        </p:spPr>
      </p:pic>
      <p:pic>
        <p:nvPicPr>
          <p:cNvPr id="6" name="Picture 5" descr="Screen shot showing the endorsement completed descriptor table.">
            <a:extLst>
              <a:ext uri="{FF2B5EF4-FFF2-40B4-BE49-F238E27FC236}">
                <a16:creationId xmlns:a16="http://schemas.microsoft.com/office/drawing/2014/main" id="{69B44FF6-6C7A-43AF-854D-A6B4F44C95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8852" y="2263715"/>
            <a:ext cx="5740695" cy="2330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17050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837A6-2D0B-482B-81BB-1FC23109E9D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Begin Date Guidance</a:t>
            </a:r>
          </a:p>
        </p:txBody>
      </p:sp>
    </p:spTree>
    <p:extLst>
      <p:ext uri="{BB962C8B-B14F-4D97-AF65-F5344CB8AC3E}">
        <p14:creationId xmlns:p14="http://schemas.microsoft.com/office/powerpoint/2010/main" val="141190137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030D2-98B3-44BB-8859-77FE0BEBB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297" y="430939"/>
            <a:ext cx="10071991" cy="751350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0D6CB9"/>
                </a:solidFill>
              </a:rPr>
              <a:t>BEGIN AND END DATES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0570BF4-A72D-4548-9E7C-0BCE2CFB81B2}"/>
              </a:ext>
            </a:extLst>
          </p:cNvPr>
          <p:cNvSpPr txBox="1"/>
          <p:nvPr/>
        </p:nvSpPr>
        <p:spPr>
          <a:xfrm rot="10800000" flipV="1">
            <a:off x="580297" y="1793546"/>
            <a:ext cx="10703588" cy="304698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>
                <a:solidFill>
                  <a:srgbClr val="0D6CB9"/>
                </a:solidFill>
                <a:latin typeface="Calibri" panose="020F0502020204030204"/>
                <a:cs typeface="Calibri"/>
              </a:rPr>
              <a:t>In order to “effective date” some data elements, TEA will begin collecting begin and end date.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D6CB9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>
                <a:solidFill>
                  <a:srgbClr val="0D6CB9"/>
                </a:solidFill>
                <a:latin typeface="Calibri" panose="020F0502020204030204"/>
                <a:cs typeface="Calibri"/>
              </a:rPr>
              <a:t>The begin date will be specific to one or more data elements and will be required to be reported with the data element.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D6CB9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>
              <a:defRPr/>
            </a:pPr>
            <a:r>
              <a:rPr lang="en-US" sz="2400" b="1">
                <a:solidFill>
                  <a:srgbClr val="0D6CB9"/>
                </a:solidFill>
                <a:latin typeface="Calibri" panose="020F0502020204030204"/>
                <a:cs typeface="Calibri"/>
              </a:rPr>
              <a:t>The end date will only be reported when the data element becomes false of the student, staff, or program.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D6CB9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870677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03B16CC6-9280-98EF-41CB-145F0256D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208" y="175001"/>
            <a:ext cx="11121657" cy="751350"/>
          </a:xfrm>
        </p:spPr>
        <p:txBody>
          <a:bodyPr anchor="ctr">
            <a:normAutofit/>
          </a:bodyPr>
          <a:lstStyle/>
          <a:p>
            <a:r>
              <a:rPr lang="en-US"/>
              <a:t>TEXAS EDUCATION DATA STANDARDS – PARALLEL YEAR</a:t>
            </a:r>
          </a:p>
        </p:txBody>
      </p:sp>
      <p:pic>
        <p:nvPicPr>
          <p:cNvPr id="3" name="Picture 2" descr="Screen shot of the ODS 3.x Pilot Year 2 documents that are available for download.">
            <a:extLst>
              <a:ext uri="{FF2B5EF4-FFF2-40B4-BE49-F238E27FC236}">
                <a16:creationId xmlns:a16="http://schemas.microsoft.com/office/drawing/2014/main" id="{E4BF58E4-BDDA-4E2A-8B6B-71B0ADA5BA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380" y="1294186"/>
            <a:ext cx="5383620" cy="4333813"/>
          </a:xfrm>
          <a:prstGeom prst="rect">
            <a:avLst/>
          </a:prstGeom>
          <a:noFill/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0A059B6-6EF5-44FA-B9F3-1386EAF2A95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lIns="91440" tIns="45720" rIns="91440" bIns="45720" anchor="t"/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200" b="1"/>
              <a:t>12/01/2021: Preliminary Data Standards</a:t>
            </a:r>
            <a:r>
              <a:rPr lang="en-US" sz="2200"/>
              <a:t> – ODS 3.x Domains, New Data Element Definitions, Descriptor Tables, Rules, and Change Log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200" b="1"/>
              <a:t>03/01/2022:</a:t>
            </a:r>
            <a:r>
              <a:rPr lang="en-US" sz="2200"/>
              <a:t> </a:t>
            </a:r>
            <a:r>
              <a:rPr lang="en-US" sz="2200" b="1"/>
              <a:t>Final Data Standards – </a:t>
            </a:r>
            <a:r>
              <a:rPr lang="en-US" sz="2200"/>
              <a:t>ODS 3.x Domains, All Data Element Definitions, Descriptor Tables, Rules, and Change Log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200" b="1"/>
              <a:t>April, 2022: Final Data Standards</a:t>
            </a:r>
            <a:r>
              <a:rPr lang="en-US" sz="2200"/>
              <a:t> – ODS 3.x Domains (</a:t>
            </a:r>
            <a:r>
              <a:rPr lang="en-US" sz="2200" b="1"/>
              <a:t>Including Attendance</a:t>
            </a:r>
            <a:r>
              <a:rPr lang="en-US" sz="2200"/>
              <a:t>), All Data Element Definitions, Descriptor Tables, Rules, and Change Log</a:t>
            </a:r>
          </a:p>
          <a:p>
            <a:endParaRPr lang="en-US" sz="2200"/>
          </a:p>
        </p:txBody>
      </p:sp>
    </p:spTree>
    <p:extLst>
      <p:ext uri="{BB962C8B-B14F-4D97-AF65-F5344CB8AC3E}">
        <p14:creationId xmlns:p14="http://schemas.microsoft.com/office/powerpoint/2010/main" val="150945614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40D875-0311-4024-88FA-D51B39608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047" y="153230"/>
            <a:ext cx="11121657" cy="751350"/>
          </a:xfrm>
        </p:spPr>
        <p:txBody>
          <a:bodyPr>
            <a:normAutofit/>
          </a:bodyPr>
          <a:lstStyle/>
          <a:p>
            <a:r>
              <a:rPr lang="en-US"/>
              <a:t>BEGIN DATE GUIDANCE </a:t>
            </a: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C7207DAC-16B9-4909-9725-4F14BBCD98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4528307"/>
              </p:ext>
            </p:extLst>
          </p:nvPr>
        </p:nvGraphicFramePr>
        <p:xfrm>
          <a:off x="289047" y="932180"/>
          <a:ext cx="5631269" cy="4993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1610">
                  <a:extLst>
                    <a:ext uri="{9D8B030D-6E8A-4147-A177-3AD203B41FA5}">
                      <a16:colId xmlns:a16="http://schemas.microsoft.com/office/drawing/2014/main" val="813539181"/>
                    </a:ext>
                  </a:extLst>
                </a:gridCol>
                <a:gridCol w="1251857">
                  <a:extLst>
                    <a:ext uri="{9D8B030D-6E8A-4147-A177-3AD203B41FA5}">
                      <a16:colId xmlns:a16="http://schemas.microsoft.com/office/drawing/2014/main" val="3087470693"/>
                    </a:ext>
                  </a:extLst>
                </a:gridCol>
                <a:gridCol w="1587802">
                  <a:extLst>
                    <a:ext uri="{9D8B030D-6E8A-4147-A177-3AD203B41FA5}">
                      <a16:colId xmlns:a16="http://schemas.microsoft.com/office/drawing/2014/main" val="21131875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Current School Year Only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800" b="1" i="0" kern="12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Current or </a:t>
                      </a:r>
                    </a:p>
                    <a:p>
                      <a:pPr algn="ctr" rtl="0" fontAlgn="base"/>
                      <a:r>
                        <a:rPr lang="en-US" sz="1800" b="1" i="0" kern="12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Prior​</a:t>
                      </a:r>
                    </a:p>
                    <a:p>
                      <a:pPr algn="ctr" rtl="0" fontAlgn="base"/>
                      <a:r>
                        <a:rPr lang="en-US" sz="1800" b="1" i="0" kern="12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School Year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08139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StudentCensusBlockGroup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16947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CrisisEvent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89814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EmergentBilingualIndicator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24712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Truancy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7508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DyslexiaServices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8716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EconomicDisadvantage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05688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FosterCareType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02324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HomelessStatus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7892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UnaccompaniedYouth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28846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UnschooledAsyleeRefugee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65388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EarlyReadingIndicator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5115951"/>
                  </a:ext>
                </a:extLst>
              </a:tr>
            </a:tbl>
          </a:graphicData>
        </a:graphic>
      </p:graphicFrame>
      <p:graphicFrame>
        <p:nvGraphicFramePr>
          <p:cNvPr id="7" name="Table 4">
            <a:extLst>
              <a:ext uri="{FF2B5EF4-FFF2-40B4-BE49-F238E27FC236}">
                <a16:creationId xmlns:a16="http://schemas.microsoft.com/office/drawing/2014/main" id="{D7D6B02F-45BD-48C3-9A8B-8E8CCAC86B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328105"/>
              </p:ext>
            </p:extLst>
          </p:nvPr>
        </p:nvGraphicFramePr>
        <p:xfrm>
          <a:off x="6420153" y="932180"/>
          <a:ext cx="5630333" cy="4993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5104">
                  <a:extLst>
                    <a:ext uri="{9D8B030D-6E8A-4147-A177-3AD203B41FA5}">
                      <a16:colId xmlns:a16="http://schemas.microsoft.com/office/drawing/2014/main" val="81353918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3087470693"/>
                    </a:ext>
                  </a:extLst>
                </a:gridCol>
                <a:gridCol w="1426029">
                  <a:extLst>
                    <a:ext uri="{9D8B030D-6E8A-4147-A177-3AD203B41FA5}">
                      <a16:colId xmlns:a16="http://schemas.microsoft.com/office/drawing/2014/main" val="21131875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Current School Year Only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800" b="1" i="0" kern="12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Current or </a:t>
                      </a:r>
                    </a:p>
                    <a:p>
                      <a:pPr algn="ctr" rtl="0" fontAlgn="base"/>
                      <a:r>
                        <a:rPr lang="en-US" sz="1800" b="1" i="0" kern="12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Prior​</a:t>
                      </a:r>
                    </a:p>
                    <a:p>
                      <a:pPr algn="ctr" rtl="0" fontAlgn="base"/>
                      <a:r>
                        <a:rPr lang="en-US" sz="1800" b="1" i="0" kern="12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School Year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08139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MilitaryConnectedStudent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16947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DyslexiaRisk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89814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PKProgramType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24712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PKFundingSourceSet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7508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LanguageUse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8716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StudentCharacteristic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05688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Responsibility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02324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StaffType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7892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ParaprofessionalCertification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28846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StaffClassification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65388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StaffService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51159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758610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40D875-0311-4024-88FA-D51B39608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047" y="153230"/>
            <a:ext cx="11121657" cy="751350"/>
          </a:xfrm>
        </p:spPr>
        <p:txBody>
          <a:bodyPr>
            <a:normAutofit/>
          </a:bodyPr>
          <a:lstStyle/>
          <a:p>
            <a:r>
              <a:rPr lang="en-US"/>
              <a:t>BEGIN DATE GUIDANCE </a:t>
            </a:r>
            <a:r>
              <a:rPr lang="en-US">
                <a:solidFill>
                  <a:schemeClr val="bg1"/>
                </a:solidFill>
              </a:rPr>
              <a:t>cont</a:t>
            </a: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C7207DAC-16B9-4909-9725-4F14BBCD98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0264826"/>
              </p:ext>
            </p:extLst>
          </p:nvPr>
        </p:nvGraphicFramePr>
        <p:xfrm>
          <a:off x="262466" y="932180"/>
          <a:ext cx="5630333" cy="4993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6420">
                  <a:extLst>
                    <a:ext uri="{9D8B030D-6E8A-4147-A177-3AD203B41FA5}">
                      <a16:colId xmlns:a16="http://schemas.microsoft.com/office/drawing/2014/main" val="813539181"/>
                    </a:ext>
                  </a:extLst>
                </a:gridCol>
                <a:gridCol w="1328057">
                  <a:extLst>
                    <a:ext uri="{9D8B030D-6E8A-4147-A177-3AD203B41FA5}">
                      <a16:colId xmlns:a16="http://schemas.microsoft.com/office/drawing/2014/main" val="3087470693"/>
                    </a:ext>
                  </a:extLst>
                </a:gridCol>
                <a:gridCol w="1505856">
                  <a:extLst>
                    <a:ext uri="{9D8B030D-6E8A-4147-A177-3AD203B41FA5}">
                      <a16:colId xmlns:a16="http://schemas.microsoft.com/office/drawing/2014/main" val="2113187533"/>
                    </a:ext>
                  </a:extLst>
                </a:gridCol>
              </a:tblGrid>
              <a:tr h="33104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Current School Year Only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800" b="1" i="0" kern="12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Current or </a:t>
                      </a:r>
                    </a:p>
                    <a:p>
                      <a:pPr algn="ctr" rtl="0" fontAlgn="base"/>
                      <a:r>
                        <a:rPr lang="en-US" sz="1800" b="1" i="0" kern="12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Prior​</a:t>
                      </a:r>
                    </a:p>
                    <a:p>
                      <a:pPr algn="ctr" rtl="0" fontAlgn="base"/>
                      <a:r>
                        <a:rPr lang="en-US" sz="1800" b="1" i="0" kern="12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School Year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08139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AuxiliaryRoleId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16947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HireDate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89814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CampusEnrollmentType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24712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NSLPType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7508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CharterAdmissionWaitlist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8716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ELOType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05688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CTEProgramService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02324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TitleIPartAParticipant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7892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SPEDProgram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28846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SpecialEducationSetting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65388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Disability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5115951"/>
                  </a:ext>
                </a:extLst>
              </a:tr>
            </a:tbl>
          </a:graphicData>
        </a:graphic>
      </p:graphicFrame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BB203651-1E76-4374-B027-937B0C4FBE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0484167"/>
              </p:ext>
            </p:extLst>
          </p:nvPr>
        </p:nvGraphicFramePr>
        <p:xfrm>
          <a:off x="6299203" y="904580"/>
          <a:ext cx="5630333" cy="4795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39533">
                  <a:extLst>
                    <a:ext uri="{9D8B030D-6E8A-4147-A177-3AD203B41FA5}">
                      <a16:colId xmlns:a16="http://schemas.microsoft.com/office/drawing/2014/main" val="813539181"/>
                    </a:ext>
                  </a:extLst>
                </a:gridCol>
                <a:gridCol w="1303867">
                  <a:extLst>
                    <a:ext uri="{9D8B030D-6E8A-4147-A177-3AD203B41FA5}">
                      <a16:colId xmlns:a16="http://schemas.microsoft.com/office/drawing/2014/main" val="3087470693"/>
                    </a:ext>
                  </a:extLst>
                </a:gridCol>
                <a:gridCol w="1286933">
                  <a:extLst>
                    <a:ext uri="{9D8B030D-6E8A-4147-A177-3AD203B41FA5}">
                      <a16:colId xmlns:a16="http://schemas.microsoft.com/office/drawing/2014/main" val="21131875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Current School Year Only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800" b="1" i="0" kern="12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Current or Prior​</a:t>
                      </a:r>
                    </a:p>
                    <a:p>
                      <a:pPr algn="ctr" rtl="0" fontAlgn="base"/>
                      <a:r>
                        <a:rPr lang="en-US" sz="1800" b="1" i="0" kern="12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School Year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08139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ParentalPermission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16947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LanguageInstructionProgram Service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X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589814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Section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24712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StaffSection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7508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StudentSection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8716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IndustryBasedCertification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05688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General Student Program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65810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err="1"/>
                        <a:t>StaffCohortAssociation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70288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err="1"/>
                        <a:t>StudentCohortAssociation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52701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764307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B9E70A-6DC7-4E0A-A629-29EF475F2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r>
              <a:rPr lang="en-US" sz="4800"/>
              <a:t>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E560CC-55A0-49B6-8B00-CC243DC91A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Question mark on green pastel background">
            <a:extLst>
              <a:ext uri="{FF2B5EF4-FFF2-40B4-BE49-F238E27FC236}">
                <a16:creationId xmlns:a16="http://schemas.microsoft.com/office/drawing/2014/main" id="{37B83A18-8260-479A-8158-7985D25B2C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494" r="-3" b="-3"/>
          <a:stretch/>
        </p:blipFill>
        <p:spPr>
          <a:xfrm>
            <a:off x="2251880" y="1285424"/>
            <a:ext cx="9620806" cy="53728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783173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095D3-6CF2-41EB-A5F2-1B5ADB7565E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Domain Review</a:t>
            </a:r>
          </a:p>
        </p:txBody>
      </p:sp>
    </p:spTree>
    <p:extLst>
      <p:ext uri="{BB962C8B-B14F-4D97-AF65-F5344CB8AC3E}">
        <p14:creationId xmlns:p14="http://schemas.microsoft.com/office/powerpoint/2010/main" val="37056519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767D79-6838-4B9C-99BE-78303AD10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TERMINOLOGY REVIEW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00077E5A-5E43-459F-8397-97F0F93BE492}"/>
              </a:ext>
            </a:extLst>
          </p:cNvPr>
          <p:cNvGraphicFramePr>
            <a:graphicFrameLocks noGrp="1"/>
          </p:cNvGraphicFramePr>
          <p:nvPr/>
        </p:nvGraphicFramePr>
        <p:xfrm>
          <a:off x="712380" y="1468620"/>
          <a:ext cx="10660470" cy="2895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0235">
                  <a:extLst>
                    <a:ext uri="{9D8B030D-6E8A-4147-A177-3AD203B41FA5}">
                      <a16:colId xmlns:a16="http://schemas.microsoft.com/office/drawing/2014/main" val="3108077164"/>
                    </a:ext>
                  </a:extLst>
                </a:gridCol>
                <a:gridCol w="5330235">
                  <a:extLst>
                    <a:ext uri="{9D8B030D-6E8A-4147-A177-3AD203B41FA5}">
                      <a16:colId xmlns:a16="http://schemas.microsoft.com/office/drawing/2014/main" val="18594003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200"/>
                        <a:t>Current TSDS Terminology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/>
                        <a:t>ODS 3.x Terminology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6585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/>
                        <a:t>Interchanges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/>
                        <a:t>Domains/Domain Entities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80559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/>
                        <a:t>Complex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/>
                        <a:t>Entity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4267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/>
                        <a:t>Data Element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/>
                        <a:t>Data Element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65208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/>
                        <a:t>Code Table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/>
                        <a:t>Descriptor Table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81476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54605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27C101-C9C4-4C27-95F8-4A8E79599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Data Standards Legend</a:t>
            </a:r>
          </a:p>
        </p:txBody>
      </p:sp>
      <p:pic>
        <p:nvPicPr>
          <p:cNvPr id="4" name="Picture 3" descr="Screen shot showing the legends for the special characters in the data standards.">
            <a:extLst>
              <a:ext uri="{FF2B5EF4-FFF2-40B4-BE49-F238E27FC236}">
                <a16:creationId xmlns:a16="http://schemas.microsoft.com/office/drawing/2014/main" id="{C1BA4CA2-9940-4F09-ABA0-085CFD4552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380" y="1120281"/>
            <a:ext cx="10389232" cy="4617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7481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030D2-98B3-44BB-8859-77FE0BEBB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DOMAIN OVERVIEW </a:t>
            </a:r>
            <a:r>
              <a:rPr lang="en-US">
                <a:solidFill>
                  <a:schemeClr val="bg1"/>
                </a:solidFill>
              </a:rPr>
              <a:t>– Part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5EA3D5-B52C-4E64-BF26-1A5CAB6FF8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379" y="885112"/>
            <a:ext cx="10623762" cy="4351338"/>
          </a:xfrm>
        </p:spPr>
        <p:txBody>
          <a:bodyPr/>
          <a:lstStyle/>
          <a:p>
            <a:r>
              <a:rPr lang="en-US"/>
              <a:t>Based on Ed-Fi 3.2.0-c Version</a:t>
            </a:r>
          </a:p>
          <a:p>
            <a:endParaRPr lang="en-US"/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B5190E68-6F8E-45FC-8C4D-45734A3D9D02}"/>
              </a:ext>
            </a:extLst>
          </p:cNvPr>
          <p:cNvSpPr txBox="1">
            <a:spLocks/>
          </p:cNvSpPr>
          <p:nvPr/>
        </p:nvSpPr>
        <p:spPr>
          <a:xfrm>
            <a:off x="712379" y="1351722"/>
            <a:ext cx="10767242" cy="4444968"/>
          </a:xfrm>
          <a:prstGeom prst="rect">
            <a:avLst/>
          </a:prstGeom>
          <a:solidFill>
            <a:schemeClr val="accent1"/>
          </a:solidFill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anose="05000000000000000000" pitchFamily="2" charset="2"/>
              <a:buNone/>
            </a:pPr>
            <a:r>
              <a:rPr lang="en-US" sz="2400" b="1"/>
              <a:t>Domains/Domain Entities Collected</a:t>
            </a:r>
            <a:endParaRPr lang="en-US" sz="2400"/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</a:pPr>
            <a:endParaRPr lang="en-US" sz="1800" b="1"/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</a:pPr>
            <a:r>
              <a:rPr lang="en-US" sz="1800" b="1" u="sng"/>
              <a:t>Student Identification &amp; Demographics Domain </a:t>
            </a:r>
            <a:r>
              <a:rPr lang="en-US" sz="1800" b="1"/>
              <a:t>– </a:t>
            </a:r>
            <a:r>
              <a:rPr lang="en-US" sz="1800"/>
              <a:t>provides the characteristics and demographics of a student and the education organization associated with the student.</a:t>
            </a:r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</a:pPr>
            <a:endParaRPr lang="en-US" sz="1800" b="1"/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</a:pPr>
            <a:r>
              <a:rPr lang="en-US" sz="1800" b="1" u="sng"/>
              <a:t>Enrollment  Domain </a:t>
            </a:r>
            <a:r>
              <a:rPr lang="en-US" sz="1800" b="1"/>
              <a:t>– </a:t>
            </a:r>
            <a:r>
              <a:rPr lang="en-US" sz="1800"/>
              <a:t>provides the enrollment and withdrawal information for a student and the relationship between a particular education organization.</a:t>
            </a:r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</a:pPr>
            <a:endParaRPr lang="en-US" sz="1800" b="1"/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</a:pPr>
            <a:r>
              <a:rPr lang="en-US" sz="1800" b="1" u="sng"/>
              <a:t>School Calendar Domain </a:t>
            </a:r>
            <a:r>
              <a:rPr lang="en-US" sz="1800" b="1"/>
              <a:t>– </a:t>
            </a:r>
            <a:r>
              <a:rPr lang="en-US" sz="1800"/>
              <a:t>provides the specific calendar information for a particular school.  A new entity Session is generally a unit of time into which courses are scheduled similar to a reporting period.</a:t>
            </a:r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</a:pPr>
            <a:endParaRPr lang="en-US" sz="1800" b="1"/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</a:pPr>
            <a:r>
              <a:rPr lang="en-US" sz="1800" b="1" u="sng"/>
              <a:t>Staff Domain</a:t>
            </a:r>
            <a:r>
              <a:rPr lang="en-US" sz="1800" b="1"/>
              <a:t> – </a:t>
            </a:r>
            <a:r>
              <a:rPr lang="en-US" sz="1800"/>
              <a:t>provides the general staff information for a local education agency.</a:t>
            </a:r>
          </a:p>
        </p:txBody>
      </p:sp>
    </p:spTree>
    <p:extLst>
      <p:ext uri="{BB962C8B-B14F-4D97-AF65-F5344CB8AC3E}">
        <p14:creationId xmlns:p14="http://schemas.microsoft.com/office/powerpoint/2010/main" val="3261580389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TEA New">
      <a:dk1>
        <a:sysClr val="windowText" lastClr="000000"/>
      </a:dk1>
      <a:lt1>
        <a:sysClr val="window" lastClr="FFFFFF"/>
      </a:lt1>
      <a:dk2>
        <a:srgbClr val="005786"/>
      </a:dk2>
      <a:lt2>
        <a:srgbClr val="D8D8D8"/>
      </a:lt2>
      <a:accent1>
        <a:srgbClr val="0D6CB9"/>
      </a:accent1>
      <a:accent2>
        <a:srgbClr val="F16038"/>
      </a:accent2>
      <a:accent3>
        <a:srgbClr val="DA3E26"/>
      </a:accent3>
      <a:accent4>
        <a:srgbClr val="70417F"/>
      </a:accent4>
      <a:accent5>
        <a:srgbClr val="363534"/>
      </a:accent5>
      <a:accent6>
        <a:srgbClr val="00486E"/>
      </a:accent6>
      <a:hlink>
        <a:srgbClr val="1682C5"/>
      </a:hlink>
      <a:folHlink>
        <a:srgbClr val="F0603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_Light_final" id="{712AB9BE-00F5-7D4D-8B53-79204D405D6C}" vid="{9E252461-6384-0041-871F-3A45EC6C6164}"/>
    </a:ext>
  </a:extLst>
</a:theme>
</file>

<file path=ppt/theme/theme2.xml><?xml version="1.0" encoding="utf-8"?>
<a:theme xmlns:a="http://schemas.openxmlformats.org/drawingml/2006/main" name="TEA Main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A_Presentation_Template  -  Read-Only" id="{90962771-D574-40A9-AD48-4317BC3A6365}" vid="{7F5FF352-98A0-43C5-B9AC-7919AEF7C69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7BE4C68E97640479F3D791B3E26A918" ma:contentTypeVersion="9" ma:contentTypeDescription="Create a new document." ma:contentTypeScope="" ma:versionID="e6b2f02822055de33514714c5681e253">
  <xsd:schema xmlns:xsd="http://www.w3.org/2001/XMLSchema" xmlns:xs="http://www.w3.org/2001/XMLSchema" xmlns:p="http://schemas.microsoft.com/office/2006/metadata/properties" xmlns:ns2="963efe96-9f3c-464d-8c8b-c76864a22ed0" xmlns:ns3="533e3360-6378-4210-ada2-16ccdb17d2cd" targetNamespace="http://schemas.microsoft.com/office/2006/metadata/properties" ma:root="true" ma:fieldsID="c39b5a19f8d5a3b3f970603ec1ec5742" ns2:_="" ns3:_="">
    <xsd:import namespace="963efe96-9f3c-464d-8c8b-c76864a22ed0"/>
    <xsd:import namespace="533e3360-6378-4210-ada2-16ccdb17d2c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3efe96-9f3c-464d-8c8b-c76864a22ed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3e3360-6378-4210-ada2-16ccdb17d2c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90B4AFD-C13C-4866-8D61-56949205853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A2A020C-A6EC-4E04-9C6B-53B6688BD741}">
  <ds:schemaRefs>
    <ds:schemaRef ds:uri="533e3360-6378-4210-ada2-16ccdb17d2cd"/>
    <ds:schemaRef ds:uri="963efe96-9f3c-464d-8c8b-c76864a22ed0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60E542A8-C1AF-4178-9D40-52FB733AD92D}">
  <ds:schemaRefs>
    <ds:schemaRef ds:uri="533e3360-6378-4210-ada2-16ccdb17d2cd"/>
    <ds:schemaRef ds:uri="963efe96-9f3c-464d-8c8b-c76864a22ed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1717</Words>
  <Application>Microsoft Office PowerPoint</Application>
  <PresentationFormat>Widescreen</PresentationFormat>
  <Paragraphs>334</Paragraphs>
  <Slides>52</Slides>
  <Notes>52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52</vt:i4>
      </vt:variant>
    </vt:vector>
  </HeadingPairs>
  <TitlesOfParts>
    <vt:vector size="63" baseType="lpstr">
      <vt:lpstr>Arial</vt:lpstr>
      <vt:lpstr>Calibri</vt:lpstr>
      <vt:lpstr>Courier New</vt:lpstr>
      <vt:lpstr>Open Sans</vt:lpstr>
      <vt:lpstr>Open Sans (Body)</vt:lpstr>
      <vt:lpstr>Open Sans (Headings)</vt:lpstr>
      <vt:lpstr>Open Sans Light</vt:lpstr>
      <vt:lpstr>Open Sans Semibold</vt:lpstr>
      <vt:lpstr>Wingdings</vt:lpstr>
      <vt:lpstr>2_Office Theme</vt:lpstr>
      <vt:lpstr>TEA Main Slide</vt:lpstr>
      <vt:lpstr>TSDS ODS 3.x Data Standards </vt:lpstr>
      <vt:lpstr>AGENDA</vt:lpstr>
      <vt:lpstr>TEXAS EDUCATION DATA STANDARDS</vt:lpstr>
      <vt:lpstr>TEXAS EDUCATION DATA STANDARDS – PILOT YEAR 1</vt:lpstr>
      <vt:lpstr>TEXAS EDUCATION DATA STANDARDS – PARALLEL YEAR</vt:lpstr>
      <vt:lpstr>Domain Review</vt:lpstr>
      <vt:lpstr>TERMINOLOGY REVIEW</vt:lpstr>
      <vt:lpstr>Data Standards Legend</vt:lpstr>
      <vt:lpstr>DOMAIN OVERVIEW – Part 1</vt:lpstr>
      <vt:lpstr>STUDENT IDENTIFICATION AND DEMOGRAPHICS DOMAIN</vt:lpstr>
      <vt:lpstr>STUDENT IDENTIFICATION AND DEMOGRAPHICS EXTENSION CONT</vt:lpstr>
      <vt:lpstr>STUDENT IDENTIFICATION AND DEMOGRAPHICS EXTENSION CONT2</vt:lpstr>
      <vt:lpstr>ENROLLMENT DOMAIN</vt:lpstr>
      <vt:lpstr>SCHOOL CALENDAR DOMAIN</vt:lpstr>
      <vt:lpstr>STAFF DOMAIN</vt:lpstr>
      <vt:lpstr>STAFF DOMAIN CONT</vt:lpstr>
      <vt:lpstr>STAFF DOMAIN CONT3</vt:lpstr>
      <vt:lpstr>DOMAIN OVERVIEW – Part 2</vt:lpstr>
      <vt:lpstr>RESTRAINT EVENT DOMAIN ENTITY</vt:lpstr>
      <vt:lpstr>TEACHING AND LEARNING DOMAIN</vt:lpstr>
      <vt:lpstr>TEACHING AND LEARNING DOMAIN cont1</vt:lpstr>
      <vt:lpstr>TEACHING AND LEARNING DOMAIN cont2</vt:lpstr>
      <vt:lpstr>DOMAIN OVERVIEW – Part 4</vt:lpstr>
      <vt:lpstr>FINANCE DOMAIN</vt:lpstr>
      <vt:lpstr>ASSESSMENT DOMAIN</vt:lpstr>
      <vt:lpstr>DOMAIN OVERVIEW – Part 3</vt:lpstr>
      <vt:lpstr>STUDENT APPLICATION – CHARTER SCHOOL WAITLIST</vt:lpstr>
      <vt:lpstr>STUDENT SPECIAL EDUCATION PROGRAM ELIGIBLITY ASSOCIATION – CHILD FIND</vt:lpstr>
      <vt:lpstr>STUDENT SPECIAL EDUCATION PROGRAM ELIGIBLITY ASSOCIATION – DATA ELEMENT NAME CHANGES</vt:lpstr>
      <vt:lpstr>ODS 3.x DOMAINS/DOMAIN ENTITIES</vt:lpstr>
      <vt:lpstr>Data Element Changes</vt:lpstr>
      <vt:lpstr>DATA ELEMENT “SET”</vt:lpstr>
      <vt:lpstr>TRUANCY SET</vt:lpstr>
      <vt:lpstr>LANGUAGE SET</vt:lpstr>
      <vt:lpstr>STUDENT EDUCATION ORGANIZATION RESPONSIBILITY ASSOCIATION</vt:lpstr>
      <vt:lpstr>STUDENT LANGUAGE PROGRAM ASSOCIATION</vt:lpstr>
      <vt:lpstr>LANGUAGE INSTRUCTION PROGRAM SERVICE DESCRIPTOR TABLE</vt:lpstr>
      <vt:lpstr>STUDENT CHARACTERISTIC AND SPECIAL EDUCATION PROGRAM SERVICE</vt:lpstr>
      <vt:lpstr>STUDENT CHARACTERISTIC DATA ELEMENT</vt:lpstr>
      <vt:lpstr>STUDENT CHARACTERISTIC DESCRIPTOR TABLE</vt:lpstr>
      <vt:lpstr>STUDENT CHARACTERISTIC DESCRIPTOR TABLE CONT</vt:lpstr>
      <vt:lpstr>SPECIAL EDUCATION PROGRAM SERVICE DATA ELEMENT</vt:lpstr>
      <vt:lpstr>STUDENT EDUCATION PROGRAM SERVICE DESCRIPTOR TABLE</vt:lpstr>
      <vt:lpstr>SPECIAL EDUCATION PROGRAM SERVICE DESCRIPTOR TABLE CONT</vt:lpstr>
      <vt:lpstr>ENDORSEMENT DATA ELEMENTS</vt:lpstr>
      <vt:lpstr>ENDORSEMENT PURSUING</vt:lpstr>
      <vt:lpstr>ENDORSEMENT COMPLETED</vt:lpstr>
      <vt:lpstr>Begin Date Guidance</vt:lpstr>
      <vt:lpstr>BEGIN AND END DATES</vt:lpstr>
      <vt:lpstr>BEGIN DATE GUIDANCE </vt:lpstr>
      <vt:lpstr>BEGIN DATE GUIDANCE cont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Muffoletto, Jamie</dc:creator>
  <cp:lastModifiedBy>Muffoletto, Jamie</cp:lastModifiedBy>
  <cp:revision>1</cp:revision>
  <dcterms:created xsi:type="dcterms:W3CDTF">2022-03-11T19:35:02Z</dcterms:created>
  <dcterms:modified xsi:type="dcterms:W3CDTF">2022-03-23T16:17:56Z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0x010100E7BE4C68E97640479F3D791B3E26A918</vt:lpwstr>
  </property>
</Properties>
</file>