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2"/>
  </p:notesMasterIdLst>
  <p:sldIdLst>
    <p:sldId id="258" r:id="rId5"/>
    <p:sldId id="287" r:id="rId6"/>
    <p:sldId id="399" r:id="rId7"/>
    <p:sldId id="397" r:id="rId8"/>
    <p:sldId id="432" r:id="rId9"/>
    <p:sldId id="429" r:id="rId10"/>
    <p:sldId id="286" r:id="rId11"/>
    <p:sldId id="420" r:id="rId12"/>
    <p:sldId id="438" r:id="rId13"/>
    <p:sldId id="427" r:id="rId14"/>
    <p:sldId id="284" r:id="rId15"/>
    <p:sldId id="439" r:id="rId16"/>
    <p:sldId id="290" r:id="rId17"/>
    <p:sldId id="410" r:id="rId18"/>
    <p:sldId id="437" r:id="rId19"/>
    <p:sldId id="33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2"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9" clrIdx="0">
    <p:extLst>
      <p:ext uri="{19B8F6BF-5375-455C-9EA6-DF929625EA0E}">
        <p15:presenceInfo xmlns:p15="http://schemas.microsoft.com/office/powerpoint/2012/main" userId="S::Scott.Johnson@tea.texas.gov::bec97677-f0c6-4bfb-b610-83dc74061801" providerId="AD"/>
      </p:ext>
    </p:extLst>
  </p:cmAuthor>
  <p:cmAuthor id="8" name="Sharp, Stephanie" initials="SS" lastIdx="8" clrIdx="7">
    <p:extLst>
      <p:ext uri="{19B8F6BF-5375-455C-9EA6-DF929625EA0E}">
        <p15:presenceInfo xmlns:p15="http://schemas.microsoft.com/office/powerpoint/2012/main" userId="S::Stephanie.Sharp@tea.texas.gov::4b7f997e-11e2-446b-b7b6-32dc105769b7"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5"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3" clrIdx="4">
    <p:extLst>
      <p:ext uri="{19B8F6BF-5375-455C-9EA6-DF929625EA0E}">
        <p15:presenceInfo xmlns:p15="http://schemas.microsoft.com/office/powerpoint/2012/main" userId="Connor Briggs" providerId="None"/>
      </p:ext>
    </p:extLst>
  </p:cmAuthor>
  <p:cmAuthor id="6" name="Polo, Beth" initials="PB" lastIdx="3"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D6CB9"/>
    <a:srgbClr val="0A518B"/>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s, Leanne" userId="S::leanne.simons@tea.texas.gov::f0b41770-584b-4844-b5c5-b29dec998724" providerId="AD" clId="Web-{57AE8BAF-AE65-53AD-6346-10DBC03FD6A2}"/>
    <pc:docChg chg="">
      <pc:chgData name="Simons, Leanne" userId="S::leanne.simons@tea.texas.gov::f0b41770-584b-4844-b5c5-b29dec998724" providerId="AD" clId="Web-{57AE8BAF-AE65-53AD-6346-10DBC03FD6A2}" dt="2022-02-18T14:58:28.849" v="8"/>
      <pc:docMkLst>
        <pc:docMk/>
      </pc:docMkLst>
      <pc:sldChg chg="addCm">
        <pc:chgData name="Simons, Leanne" userId="S::leanne.simons@tea.texas.gov::f0b41770-584b-4844-b5c5-b29dec998724" providerId="AD" clId="Web-{57AE8BAF-AE65-53AD-6346-10DBC03FD6A2}" dt="2022-02-17T22:31:40.223" v="0"/>
        <pc:sldMkLst>
          <pc:docMk/>
          <pc:sldMk cId="367918000" sldId="258"/>
        </pc:sldMkLst>
      </pc:sldChg>
      <pc:sldChg chg="addCm">
        <pc:chgData name="Simons, Leanne" userId="S::leanne.simons@tea.texas.gov::f0b41770-584b-4844-b5c5-b29dec998724" providerId="AD" clId="Web-{57AE8BAF-AE65-53AD-6346-10DBC03FD6A2}" dt="2022-02-18T14:56:14.311" v="5"/>
        <pc:sldMkLst>
          <pc:docMk/>
          <pc:sldMk cId="3539027699" sldId="284"/>
        </pc:sldMkLst>
      </pc:sldChg>
      <pc:sldChg chg="addCm delCm modCm">
        <pc:chgData name="Simons, Leanne" userId="S::leanne.simons@tea.texas.gov::f0b41770-584b-4844-b5c5-b29dec998724" providerId="AD" clId="Web-{57AE8BAF-AE65-53AD-6346-10DBC03FD6A2}" dt="2022-02-18T14:58:28.849" v="8"/>
        <pc:sldMkLst>
          <pc:docMk/>
          <pc:sldMk cId="4247942262" sldId="410"/>
        </pc:sldMkLst>
      </pc:sldChg>
      <pc:sldChg chg="addCm">
        <pc:chgData name="Simons, Leanne" userId="S::leanne.simons@tea.texas.gov::f0b41770-584b-4844-b5c5-b29dec998724" providerId="AD" clId="Web-{57AE8BAF-AE65-53AD-6346-10DBC03FD6A2}" dt="2022-02-18T14:52:54.378" v="2"/>
        <pc:sldMkLst>
          <pc:docMk/>
          <pc:sldMk cId="766833027" sldId="420"/>
        </pc:sldMkLst>
      </pc:sldChg>
      <pc:sldChg chg="addCm">
        <pc:chgData name="Simons, Leanne" userId="S::leanne.simons@tea.texas.gov::f0b41770-584b-4844-b5c5-b29dec998724" providerId="AD" clId="Web-{57AE8BAF-AE65-53AD-6346-10DBC03FD6A2}" dt="2022-02-18T14:51:54.516" v="1"/>
        <pc:sldMkLst>
          <pc:docMk/>
          <pc:sldMk cId="2775629790" sldId="429"/>
        </pc:sldMkLst>
      </pc:sldChg>
      <pc:sldChg chg="addCm">
        <pc:chgData name="Simons, Leanne" userId="S::leanne.simons@tea.texas.gov::f0b41770-584b-4844-b5c5-b29dec998724" providerId="AD" clId="Web-{57AE8BAF-AE65-53AD-6346-10DBC03FD6A2}" dt="2022-02-18T14:53:22.942" v="3"/>
        <pc:sldMkLst>
          <pc:docMk/>
          <pc:sldMk cId="139272357" sldId="438"/>
        </pc:sldMkLst>
      </pc:sldChg>
    </pc:docChg>
  </pc:docChgLst>
  <pc:docChgLst>
    <pc:chgData name="Polo, Beth" userId="217503ae-afe6-4379-9001-e6919c8c2fa0" providerId="ADAL" clId="{4C35520B-D690-44DE-9390-A83A2205B6F6}"/>
    <pc:docChg chg="modSld">
      <pc:chgData name="Polo, Beth" userId="217503ae-afe6-4379-9001-e6919c8c2fa0" providerId="ADAL" clId="{4C35520B-D690-44DE-9390-A83A2205B6F6}" dt="2022-02-18T17:41:46.542" v="2"/>
      <pc:docMkLst>
        <pc:docMk/>
      </pc:docMkLst>
      <pc:sldChg chg="modCm">
        <pc:chgData name="Polo, Beth" userId="217503ae-afe6-4379-9001-e6919c8c2fa0" providerId="ADAL" clId="{4C35520B-D690-44DE-9390-A83A2205B6F6}" dt="2022-02-18T17:41:46.542" v="2"/>
        <pc:sldMkLst>
          <pc:docMk/>
          <pc:sldMk cId="2775629790" sldId="429"/>
        </pc:sldMkLst>
      </pc:sldChg>
    </pc:docChg>
  </pc:docChgLst>
  <pc:docChgLst>
    <pc:chgData name="Sharp, Stephanie" userId="S::stephanie.sharp@tea.texas.gov::4b7f997e-11e2-446b-b7b6-32dc105769b7" providerId="AD" clId="Web-{21BEEE4C-0024-4601-92EF-688968CDEE39}"/>
    <pc:docChg chg="modSld">
      <pc:chgData name="Sharp, Stephanie" userId="S::stephanie.sharp@tea.texas.gov::4b7f997e-11e2-446b-b7b6-32dc105769b7" providerId="AD" clId="Web-{21BEEE4C-0024-4601-92EF-688968CDEE39}" dt="2022-02-11T21:12:45.894" v="2"/>
      <pc:docMkLst>
        <pc:docMk/>
      </pc:docMkLst>
      <pc:sldChg chg="addSp modSp">
        <pc:chgData name="Sharp, Stephanie" userId="S::stephanie.sharp@tea.texas.gov::4b7f997e-11e2-446b-b7b6-32dc105769b7" providerId="AD" clId="Web-{21BEEE4C-0024-4601-92EF-688968CDEE39}" dt="2022-02-11T21:12:45.894" v="2"/>
        <pc:sldMkLst>
          <pc:docMk/>
          <pc:sldMk cId="951865920" sldId="423"/>
        </pc:sldMkLst>
        <pc:spChg chg="mod">
          <ac:chgData name="Sharp, Stephanie" userId="S::stephanie.sharp@tea.texas.gov::4b7f997e-11e2-446b-b7b6-32dc105769b7" providerId="AD" clId="Web-{21BEEE4C-0024-4601-92EF-688968CDEE39}" dt="2022-02-11T21:11:24.798" v="1" actId="20577"/>
          <ac:spMkLst>
            <pc:docMk/>
            <pc:sldMk cId="951865920" sldId="423"/>
            <ac:spMk id="4" creationId="{3F6CE2FE-F02B-461B-8C8F-E1DFA26F0ED4}"/>
          </ac:spMkLst>
        </pc:spChg>
        <pc:picChg chg="add mod">
          <ac:chgData name="Sharp, Stephanie" userId="S::stephanie.sharp@tea.texas.gov::4b7f997e-11e2-446b-b7b6-32dc105769b7" providerId="AD" clId="Web-{21BEEE4C-0024-4601-92EF-688968CDEE39}" dt="2022-02-11T21:12:45.894" v="2"/>
          <ac:picMkLst>
            <pc:docMk/>
            <pc:sldMk cId="951865920" sldId="423"/>
            <ac:picMk id="2" creationId="{6EC4E603-D2CA-4658-B858-785C58E4E6D6}"/>
          </ac:picMkLst>
        </pc:picChg>
      </pc:sldChg>
    </pc:docChg>
  </pc:docChgLst>
  <pc:docChgLst>
    <pc:chgData name="Johnson, Scott" userId="S::scott.johnson@tea.texas.gov::bec97677-f0c6-4bfb-b610-83dc74061801" providerId="AD" clId="Web-{C6D42E25-0C3F-4F93-82D2-F2E8C732737F}"/>
    <pc:docChg chg="modSld">
      <pc:chgData name="Johnson, Scott" userId="S::scott.johnson@tea.texas.gov::bec97677-f0c6-4bfb-b610-83dc74061801" providerId="AD" clId="Web-{C6D42E25-0C3F-4F93-82D2-F2E8C732737F}" dt="2022-02-15T13:59:05.422" v="1" actId="20577"/>
      <pc:docMkLst>
        <pc:docMk/>
      </pc:docMkLst>
      <pc:sldChg chg="modSp">
        <pc:chgData name="Johnson, Scott" userId="S::scott.johnson@tea.texas.gov::bec97677-f0c6-4bfb-b610-83dc74061801" providerId="AD" clId="Web-{C6D42E25-0C3F-4F93-82D2-F2E8C732737F}" dt="2022-02-15T13:59:05.422" v="1" actId="20577"/>
        <pc:sldMkLst>
          <pc:docMk/>
          <pc:sldMk cId="367918000" sldId="258"/>
        </pc:sldMkLst>
        <pc:spChg chg="mod">
          <ac:chgData name="Johnson, Scott" userId="S::scott.johnson@tea.texas.gov::bec97677-f0c6-4bfb-b610-83dc74061801" providerId="AD" clId="Web-{C6D42E25-0C3F-4F93-82D2-F2E8C732737F}" dt="2022-02-15T13:59:05.422" v="1" actId="20577"/>
          <ac:spMkLst>
            <pc:docMk/>
            <pc:sldMk cId="367918000" sldId="258"/>
            <ac:spMk id="6" creationId="{B326E79C-81B1-4F65-9171-E8A934EF331C}"/>
          </ac:spMkLst>
        </pc:spChg>
      </pc:sldChg>
    </pc:docChg>
  </pc:docChgLst>
  <pc:docChgLst>
    <pc:chgData name="Polo, Beth" userId="S::beth.polo@tea.texas.gov::217503ae-afe6-4379-9001-e6919c8c2fa0" providerId="AD" clId="Web-{2BD23779-B3DA-D077-3CAD-B826425075CA}"/>
    <pc:docChg chg="modSld">
      <pc:chgData name="Polo, Beth" userId="S::beth.polo@tea.texas.gov::217503ae-afe6-4379-9001-e6919c8c2fa0" providerId="AD" clId="Web-{2BD23779-B3DA-D077-3CAD-B826425075CA}" dt="2022-02-18T16:58:34.875" v="28" actId="20577"/>
      <pc:docMkLst>
        <pc:docMk/>
      </pc:docMkLst>
      <pc:sldChg chg="modSp">
        <pc:chgData name="Polo, Beth" userId="S::beth.polo@tea.texas.gov::217503ae-afe6-4379-9001-e6919c8c2fa0" providerId="AD" clId="Web-{2BD23779-B3DA-D077-3CAD-B826425075CA}" dt="2022-02-18T16:58:34.875" v="28" actId="20577"/>
        <pc:sldMkLst>
          <pc:docMk/>
          <pc:sldMk cId="367918000" sldId="258"/>
        </pc:sldMkLst>
        <pc:spChg chg="mod">
          <ac:chgData name="Polo, Beth" userId="S::beth.polo@tea.texas.gov::217503ae-afe6-4379-9001-e6919c8c2fa0" providerId="AD" clId="Web-{2BD23779-B3DA-D077-3CAD-B826425075CA}" dt="2022-02-18T16:58:34.875" v="28" actId="20577"/>
          <ac:spMkLst>
            <pc:docMk/>
            <pc:sldMk cId="367918000" sldId="258"/>
            <ac:spMk id="6" creationId="{B326E79C-81B1-4F65-9171-E8A934EF331C}"/>
          </ac:spMkLst>
        </pc:spChg>
      </pc:sldChg>
    </pc:docChg>
  </pc:docChgLst>
  <pc:docChgLst>
    <pc:chgData name="Briggs, Connor" userId="885b7513-d3fa-4947-add1-efc2b24f04bd" providerId="ADAL" clId="{6AA6C306-41F5-459D-B0FA-0E8D1D1F539A}"/>
    <pc:docChg chg="undo custSel addSld delSld modSld sldOrd">
      <pc:chgData name="Briggs, Connor" userId="885b7513-d3fa-4947-add1-efc2b24f04bd" providerId="ADAL" clId="{6AA6C306-41F5-459D-B0FA-0E8D1D1F539A}" dt="2022-02-07T15:59:52.228" v="665" actId="2696"/>
      <pc:docMkLst>
        <pc:docMk/>
      </pc:docMkLst>
      <pc:sldChg chg="modSp mod">
        <pc:chgData name="Briggs, Connor" userId="885b7513-d3fa-4947-add1-efc2b24f04bd" providerId="ADAL" clId="{6AA6C306-41F5-459D-B0FA-0E8D1D1F539A}" dt="2022-02-02T20:43:24.663" v="7" actId="20577"/>
        <pc:sldMkLst>
          <pc:docMk/>
          <pc:sldMk cId="367918000" sldId="258"/>
        </pc:sldMkLst>
        <pc:spChg chg="mod">
          <ac:chgData name="Briggs, Connor" userId="885b7513-d3fa-4947-add1-efc2b24f04bd" providerId="ADAL" clId="{6AA6C306-41F5-459D-B0FA-0E8D1D1F539A}" dt="2022-02-02T20:43:24.663" v="7" actId="20577"/>
          <ac:spMkLst>
            <pc:docMk/>
            <pc:sldMk cId="367918000" sldId="258"/>
            <ac:spMk id="6" creationId="{B326E79C-81B1-4F65-9171-E8A934EF331C}"/>
          </ac:spMkLst>
        </pc:spChg>
      </pc:sldChg>
      <pc:sldChg chg="ord">
        <pc:chgData name="Briggs, Connor" userId="885b7513-d3fa-4947-add1-efc2b24f04bd" providerId="ADAL" clId="{6AA6C306-41F5-459D-B0FA-0E8D1D1F539A}" dt="2022-02-07T15:58:55.875" v="663"/>
        <pc:sldMkLst>
          <pc:docMk/>
          <pc:sldMk cId="3539027699" sldId="284"/>
        </pc:sldMkLst>
      </pc:sldChg>
      <pc:sldChg chg="modSp mod addCm modCm">
        <pc:chgData name="Briggs, Connor" userId="885b7513-d3fa-4947-add1-efc2b24f04bd" providerId="ADAL" clId="{6AA6C306-41F5-459D-B0FA-0E8D1D1F539A}" dt="2022-02-07T15:57:24.567" v="661"/>
        <pc:sldMkLst>
          <pc:docMk/>
          <pc:sldMk cId="925320256" sldId="397"/>
        </pc:sldMkLst>
        <pc:spChg chg="mod">
          <ac:chgData name="Briggs, Connor" userId="885b7513-d3fa-4947-add1-efc2b24f04bd" providerId="ADAL" clId="{6AA6C306-41F5-459D-B0FA-0E8D1D1F539A}" dt="2022-02-07T15:49:10.238" v="659" actId="5793"/>
          <ac:spMkLst>
            <pc:docMk/>
            <pc:sldMk cId="925320256" sldId="397"/>
            <ac:spMk id="4" creationId="{3F6CE2FE-F02B-461B-8C8F-E1DFA26F0ED4}"/>
          </ac:spMkLst>
        </pc:spChg>
      </pc:sldChg>
      <pc:sldChg chg="modSp mod">
        <pc:chgData name="Briggs, Connor" userId="885b7513-d3fa-4947-add1-efc2b24f04bd" providerId="ADAL" clId="{6AA6C306-41F5-459D-B0FA-0E8D1D1F539A}" dt="2022-02-07T15:59:22.385" v="664" actId="20577"/>
        <pc:sldMkLst>
          <pc:docMk/>
          <pc:sldMk cId="2590915124" sldId="399"/>
        </pc:sldMkLst>
        <pc:spChg chg="mod">
          <ac:chgData name="Briggs, Connor" userId="885b7513-d3fa-4947-add1-efc2b24f04bd" providerId="ADAL" clId="{6AA6C306-41F5-459D-B0FA-0E8D1D1F539A}" dt="2022-02-07T15:59:22.385" v="664" actId="20577"/>
          <ac:spMkLst>
            <pc:docMk/>
            <pc:sldMk cId="2590915124" sldId="399"/>
            <ac:spMk id="4" creationId="{9F800888-D9B6-49F1-8B90-B7E4BB43ED5B}"/>
          </ac:spMkLst>
        </pc:spChg>
      </pc:sldChg>
      <pc:sldChg chg="del">
        <pc:chgData name="Briggs, Connor" userId="885b7513-d3fa-4947-add1-efc2b24f04bd" providerId="ADAL" clId="{6AA6C306-41F5-459D-B0FA-0E8D1D1F539A}" dt="2022-02-07T15:59:52.228" v="665" actId="2696"/>
        <pc:sldMkLst>
          <pc:docMk/>
          <pc:sldMk cId="101772985" sldId="430"/>
        </pc:sldMkLst>
      </pc:sldChg>
      <pc:sldChg chg="modSp del mod ord">
        <pc:chgData name="Briggs, Connor" userId="885b7513-d3fa-4947-add1-efc2b24f04bd" providerId="ADAL" clId="{6AA6C306-41F5-459D-B0FA-0E8D1D1F539A}" dt="2022-02-04T22:59:23.814" v="63" actId="2696"/>
        <pc:sldMkLst>
          <pc:docMk/>
          <pc:sldMk cId="340634871" sldId="431"/>
        </pc:sldMkLst>
        <pc:spChg chg="mod">
          <ac:chgData name="Briggs, Connor" userId="885b7513-d3fa-4947-add1-efc2b24f04bd" providerId="ADAL" clId="{6AA6C306-41F5-459D-B0FA-0E8D1D1F539A}" dt="2022-02-04T22:59:19.779" v="62" actId="20577"/>
          <ac:spMkLst>
            <pc:docMk/>
            <pc:sldMk cId="340634871" sldId="431"/>
            <ac:spMk id="2" creationId="{4766D7D8-C88A-4EF9-BA6D-69C1C75BD0EF}"/>
          </ac:spMkLst>
        </pc:spChg>
      </pc:sldChg>
      <pc:sldChg chg="modSp add mod ord">
        <pc:chgData name="Briggs, Connor" userId="885b7513-d3fa-4947-add1-efc2b24f04bd" providerId="ADAL" clId="{6AA6C306-41F5-459D-B0FA-0E8D1D1F539A}" dt="2022-02-04T22:58:49.601" v="31" actId="20577"/>
        <pc:sldMkLst>
          <pc:docMk/>
          <pc:sldMk cId="990013432" sldId="432"/>
        </pc:sldMkLst>
        <pc:spChg chg="mod">
          <ac:chgData name="Briggs, Connor" userId="885b7513-d3fa-4947-add1-efc2b24f04bd" providerId="ADAL" clId="{6AA6C306-41F5-459D-B0FA-0E8D1D1F539A}" dt="2022-02-04T22:58:49.601" v="31" actId="20577"/>
          <ac:spMkLst>
            <pc:docMk/>
            <pc:sldMk cId="990013432" sldId="432"/>
            <ac:spMk id="2" creationId="{4766D7D8-C88A-4EF9-BA6D-69C1C75BD0EF}"/>
          </ac:spMkLst>
        </pc:spChg>
      </pc:sldChg>
      <pc:sldChg chg="add">
        <pc:chgData name="Briggs, Connor" userId="885b7513-d3fa-4947-add1-efc2b24f04bd" providerId="ADAL" clId="{6AA6C306-41F5-459D-B0FA-0E8D1D1F539A}" dt="2022-02-04T22:59:03.827" v="34" actId="2890"/>
        <pc:sldMkLst>
          <pc:docMk/>
          <pc:sldMk cId="3933479722" sldId="433"/>
        </pc:sldMkLst>
      </pc:sldChg>
    </pc:docChg>
  </pc:docChgLst>
  <pc:docChgLst>
    <pc:chgData name="Simons, Leanne" userId="S::leanne.simons@tea.texas.gov::f0b41770-584b-4844-b5c5-b29dec998724" providerId="AD" clId="Web-{4449E6E9-DE9F-46A3-34A5-9EC965F9DA32}"/>
    <pc:docChg chg="">
      <pc:chgData name="Simons, Leanne" userId="S::leanne.simons@tea.texas.gov::f0b41770-584b-4844-b5c5-b29dec998724" providerId="AD" clId="Web-{4449E6E9-DE9F-46A3-34A5-9EC965F9DA32}" dt="2022-02-18T17:00:06.857" v="0"/>
      <pc:docMkLst>
        <pc:docMk/>
      </pc:docMkLst>
      <pc:sldChg chg="addCm">
        <pc:chgData name="Simons, Leanne" userId="S::leanne.simons@tea.texas.gov::f0b41770-584b-4844-b5c5-b29dec998724" providerId="AD" clId="Web-{4449E6E9-DE9F-46A3-34A5-9EC965F9DA32}" dt="2022-02-18T17:00:06.857" v="0"/>
        <pc:sldMkLst>
          <pc:docMk/>
          <pc:sldMk cId="3539027699" sldId="284"/>
        </pc:sldMkLst>
      </pc:sldChg>
    </pc:docChg>
  </pc:docChgLst>
  <pc:docChgLst>
    <pc:chgData name="Sharp, Stephanie" userId="4b7f997e-11e2-446b-b7b6-32dc105769b7" providerId="ADAL" clId="{F3E92FE7-64C0-4702-B3FD-F4E37E20B9A9}"/>
    <pc:docChg chg="custSel delSld modSld">
      <pc:chgData name="Sharp, Stephanie" userId="4b7f997e-11e2-446b-b7b6-32dc105769b7" providerId="ADAL" clId="{F3E92FE7-64C0-4702-B3FD-F4E37E20B9A9}" dt="2022-02-14T23:10:33.727" v="170" actId="1589"/>
      <pc:docMkLst>
        <pc:docMk/>
      </pc:docMkLst>
      <pc:sldChg chg="addSp delSp modSp mod addCm modCm">
        <pc:chgData name="Sharp, Stephanie" userId="4b7f997e-11e2-446b-b7b6-32dc105769b7" providerId="ADAL" clId="{F3E92FE7-64C0-4702-B3FD-F4E37E20B9A9}" dt="2022-02-14T23:10:33.727" v="170" actId="1589"/>
        <pc:sldMkLst>
          <pc:docMk/>
          <pc:sldMk cId="1987078512" sldId="286"/>
        </pc:sldMkLst>
        <pc:spChg chg="mod">
          <ac:chgData name="Sharp, Stephanie" userId="4b7f997e-11e2-446b-b7b6-32dc105769b7" providerId="ADAL" clId="{F3E92FE7-64C0-4702-B3FD-F4E37E20B9A9}" dt="2022-02-14T14:15:01.786" v="162" actId="5793"/>
          <ac:spMkLst>
            <pc:docMk/>
            <pc:sldMk cId="1987078512" sldId="286"/>
            <ac:spMk id="4" creationId="{3F6CE2FE-F02B-461B-8C8F-E1DFA26F0ED4}"/>
          </ac:spMkLst>
        </pc:spChg>
        <pc:picChg chg="add del mod">
          <ac:chgData name="Sharp, Stephanie" userId="4b7f997e-11e2-446b-b7b6-32dc105769b7" providerId="ADAL" clId="{F3E92FE7-64C0-4702-B3FD-F4E37E20B9A9}" dt="2022-02-14T23:09:26.923" v="168" actId="478"/>
          <ac:picMkLst>
            <pc:docMk/>
            <pc:sldMk cId="1987078512" sldId="286"/>
            <ac:picMk id="5" creationId="{03D11532-EE1B-4D00-A556-E3C5C75C19F1}"/>
          </ac:picMkLst>
        </pc:picChg>
        <pc:picChg chg="add mod">
          <ac:chgData name="Sharp, Stephanie" userId="4b7f997e-11e2-446b-b7b6-32dc105769b7" providerId="ADAL" clId="{F3E92FE7-64C0-4702-B3FD-F4E37E20B9A9}" dt="2022-02-14T23:09:28.791" v="169"/>
          <ac:picMkLst>
            <pc:docMk/>
            <pc:sldMk cId="1987078512" sldId="286"/>
            <ac:picMk id="6" creationId="{2F23E1DB-6DE7-4016-A3AA-A84DE9FCA8DA}"/>
          </ac:picMkLst>
        </pc:picChg>
      </pc:sldChg>
      <pc:sldChg chg="addCm">
        <pc:chgData name="Sharp, Stephanie" userId="4b7f997e-11e2-446b-b7b6-32dc105769b7" providerId="ADAL" clId="{F3E92FE7-64C0-4702-B3FD-F4E37E20B9A9}" dt="2022-02-11T21:16:30.616" v="8" actId="1589"/>
        <pc:sldMkLst>
          <pc:docMk/>
          <pc:sldMk cId="1195847607" sldId="419"/>
        </pc:sldMkLst>
      </pc:sldChg>
      <pc:sldChg chg="modSp mod">
        <pc:chgData name="Sharp, Stephanie" userId="4b7f997e-11e2-446b-b7b6-32dc105769b7" providerId="ADAL" clId="{F3E92FE7-64C0-4702-B3FD-F4E37E20B9A9}" dt="2022-02-11T21:59:25.961" v="159" actId="962"/>
        <pc:sldMkLst>
          <pc:docMk/>
          <pc:sldMk cId="951865920" sldId="423"/>
        </pc:sldMkLst>
        <pc:spChg chg="mod">
          <ac:chgData name="Sharp, Stephanie" userId="4b7f997e-11e2-446b-b7b6-32dc105769b7" providerId="ADAL" clId="{F3E92FE7-64C0-4702-B3FD-F4E37E20B9A9}" dt="2022-02-11T21:58:58.751" v="98" actId="962"/>
          <ac:spMkLst>
            <pc:docMk/>
            <pc:sldMk cId="951865920" sldId="423"/>
            <ac:spMk id="6" creationId="{0D53D801-3233-445A-8E58-C2C09F6E596C}"/>
          </ac:spMkLst>
        </pc:spChg>
        <pc:picChg chg="mod">
          <ac:chgData name="Sharp, Stephanie" userId="4b7f997e-11e2-446b-b7b6-32dc105769b7" providerId="ADAL" clId="{F3E92FE7-64C0-4702-B3FD-F4E37E20B9A9}" dt="2022-02-11T21:59:25.961" v="159" actId="962"/>
          <ac:picMkLst>
            <pc:docMk/>
            <pc:sldMk cId="951865920" sldId="423"/>
            <ac:picMk id="2" creationId="{6EC4E603-D2CA-4658-B858-785C58E4E6D6}"/>
          </ac:picMkLst>
        </pc:picChg>
      </pc:sldChg>
      <pc:sldChg chg="del">
        <pc:chgData name="Sharp, Stephanie" userId="4b7f997e-11e2-446b-b7b6-32dc105769b7" providerId="ADAL" clId="{F3E92FE7-64C0-4702-B3FD-F4E37E20B9A9}" dt="2022-02-11T21:15:19.986" v="6" actId="2696"/>
        <pc:sldMkLst>
          <pc:docMk/>
          <pc:sldMk cId="2630553707" sldId="424"/>
        </pc:sldMkLst>
      </pc:sldChg>
      <pc:sldChg chg="del">
        <pc:chgData name="Sharp, Stephanie" userId="4b7f997e-11e2-446b-b7b6-32dc105769b7" providerId="ADAL" clId="{F3E92FE7-64C0-4702-B3FD-F4E37E20B9A9}" dt="2022-02-11T21:15:23.799" v="7" actId="2696"/>
        <pc:sldMkLst>
          <pc:docMk/>
          <pc:sldMk cId="1446155218" sldId="426"/>
        </pc:sldMkLst>
      </pc:sldChg>
      <pc:sldChg chg="delCm">
        <pc:chgData name="Sharp, Stephanie" userId="4b7f997e-11e2-446b-b7b6-32dc105769b7" providerId="ADAL" clId="{F3E92FE7-64C0-4702-B3FD-F4E37E20B9A9}" dt="2022-02-14T14:15:54.537" v="167" actId="1592"/>
        <pc:sldMkLst>
          <pc:docMk/>
          <pc:sldMk cId="1675511101" sldId="427"/>
        </pc:sldMkLst>
      </pc:sldChg>
      <pc:sldChg chg="addCm modCm">
        <pc:chgData name="Sharp, Stephanie" userId="4b7f997e-11e2-446b-b7b6-32dc105769b7" providerId="ADAL" clId="{F3E92FE7-64C0-4702-B3FD-F4E37E20B9A9}" dt="2022-02-11T22:03:24.220" v="160" actId="1589"/>
        <pc:sldMkLst>
          <pc:docMk/>
          <pc:sldMk cId="2775629790" sldId="429"/>
        </pc:sldMkLst>
      </pc:sldChg>
    </pc:docChg>
  </pc:docChgLst>
  <pc:docChgLst>
    <pc:chgData name="Briggs, Connor" userId="885b7513-d3fa-4947-add1-efc2b24f04bd" providerId="ADAL" clId="{3F0CD563-5A79-44E4-92F5-90C74CA4CA72}"/>
    <pc:docChg chg="undo custSel addSld modSld">
      <pc:chgData name="Briggs, Connor" userId="885b7513-d3fa-4947-add1-efc2b24f04bd" providerId="ADAL" clId="{3F0CD563-5A79-44E4-92F5-90C74CA4CA72}" dt="2022-02-28T22:03:29.904" v="1121"/>
      <pc:docMkLst>
        <pc:docMk/>
      </pc:docMkLst>
      <pc:sldChg chg="addCm modCm">
        <pc:chgData name="Briggs, Connor" userId="885b7513-d3fa-4947-add1-efc2b24f04bd" providerId="ADAL" clId="{3F0CD563-5A79-44E4-92F5-90C74CA4CA72}" dt="2022-02-18T19:38:01.692" v="355"/>
        <pc:sldMkLst>
          <pc:docMk/>
          <pc:sldMk cId="367918000" sldId="258"/>
        </pc:sldMkLst>
      </pc:sldChg>
      <pc:sldChg chg="modSp mod addCm modCm">
        <pc:chgData name="Briggs, Connor" userId="885b7513-d3fa-4947-add1-efc2b24f04bd" providerId="ADAL" clId="{3F0CD563-5A79-44E4-92F5-90C74CA4CA72}" dt="2022-02-28T15:18:29.771" v="1115"/>
        <pc:sldMkLst>
          <pc:docMk/>
          <pc:sldMk cId="3539027699" sldId="284"/>
        </pc:sldMkLst>
        <pc:spChg chg="mod">
          <ac:chgData name="Briggs, Connor" userId="885b7513-d3fa-4947-add1-efc2b24f04bd" providerId="ADAL" clId="{3F0CD563-5A79-44E4-92F5-90C74CA4CA72}" dt="2022-02-28T15:13:35.376" v="671" actId="5793"/>
          <ac:spMkLst>
            <pc:docMk/>
            <pc:sldMk cId="3539027699" sldId="284"/>
            <ac:spMk id="4" creationId="{3F6CE2FE-F02B-461B-8C8F-E1DFA26F0ED4}"/>
          </ac:spMkLst>
        </pc:spChg>
      </pc:sldChg>
      <pc:sldChg chg="modSp mod">
        <pc:chgData name="Briggs, Connor" userId="885b7513-d3fa-4947-add1-efc2b24f04bd" providerId="ADAL" clId="{3F0CD563-5A79-44E4-92F5-90C74CA4CA72}" dt="2022-02-18T16:55:51.528" v="5" actId="14100"/>
        <pc:sldMkLst>
          <pc:docMk/>
          <pc:sldMk cId="1987078512" sldId="286"/>
        </pc:sldMkLst>
        <pc:picChg chg="mod">
          <ac:chgData name="Briggs, Connor" userId="885b7513-d3fa-4947-add1-efc2b24f04bd" providerId="ADAL" clId="{3F0CD563-5A79-44E4-92F5-90C74CA4CA72}" dt="2022-02-18T16:55:51.528" v="5" actId="14100"/>
          <ac:picMkLst>
            <pc:docMk/>
            <pc:sldMk cId="1987078512" sldId="286"/>
            <ac:picMk id="6" creationId="{2F23E1DB-6DE7-4016-A3AA-A84DE9FCA8DA}"/>
          </ac:picMkLst>
        </pc:picChg>
      </pc:sldChg>
      <pc:sldChg chg="modSp mod addCm modCm">
        <pc:chgData name="Briggs, Connor" userId="885b7513-d3fa-4947-add1-efc2b24f04bd" providerId="ADAL" clId="{3F0CD563-5A79-44E4-92F5-90C74CA4CA72}" dt="2022-02-28T22:03:29.904" v="1121"/>
        <pc:sldMkLst>
          <pc:docMk/>
          <pc:sldMk cId="925320256" sldId="397"/>
        </pc:sldMkLst>
        <pc:spChg chg="mod">
          <ac:chgData name="Briggs, Connor" userId="885b7513-d3fa-4947-add1-efc2b24f04bd" providerId="ADAL" clId="{3F0CD563-5A79-44E4-92F5-90C74CA4CA72}" dt="2022-02-28T22:02:54.450" v="1119" actId="20577"/>
          <ac:spMkLst>
            <pc:docMk/>
            <pc:sldMk cId="925320256" sldId="397"/>
            <ac:spMk id="4" creationId="{3F6CE2FE-F02B-461B-8C8F-E1DFA26F0ED4}"/>
          </ac:spMkLst>
        </pc:spChg>
      </pc:sldChg>
      <pc:sldChg chg="modCm">
        <pc:chgData name="Briggs, Connor" userId="885b7513-d3fa-4947-add1-efc2b24f04bd" providerId="ADAL" clId="{3F0CD563-5A79-44E4-92F5-90C74CA4CA72}" dt="2022-02-28T22:02:47.625" v="1116"/>
        <pc:sldMkLst>
          <pc:docMk/>
          <pc:sldMk cId="2590915124" sldId="399"/>
        </pc:sldMkLst>
      </pc:sldChg>
      <pc:sldChg chg="modSp mod addCm">
        <pc:chgData name="Briggs, Connor" userId="885b7513-d3fa-4947-add1-efc2b24f04bd" providerId="ADAL" clId="{3F0CD563-5A79-44E4-92F5-90C74CA4CA72}" dt="2022-02-18T17:06:42.902" v="336" actId="20577"/>
        <pc:sldMkLst>
          <pc:docMk/>
          <pc:sldMk cId="766833027" sldId="420"/>
        </pc:sldMkLst>
        <pc:spChg chg="mod">
          <ac:chgData name="Briggs, Connor" userId="885b7513-d3fa-4947-add1-efc2b24f04bd" providerId="ADAL" clId="{3F0CD563-5A79-44E4-92F5-90C74CA4CA72}" dt="2022-02-18T17:06:42.902" v="336" actId="20577"/>
          <ac:spMkLst>
            <pc:docMk/>
            <pc:sldMk cId="766833027" sldId="420"/>
            <ac:spMk id="4" creationId="{3F6CE2FE-F02B-461B-8C8F-E1DFA26F0ED4}"/>
          </ac:spMkLst>
        </pc:spChg>
      </pc:sldChg>
      <pc:sldChg chg="modSp mod addCm modCm">
        <pc:chgData name="Briggs, Connor" userId="885b7513-d3fa-4947-add1-efc2b24f04bd" providerId="ADAL" clId="{3F0CD563-5A79-44E4-92F5-90C74CA4CA72}" dt="2022-02-18T17:02:41.107" v="326"/>
        <pc:sldMkLst>
          <pc:docMk/>
          <pc:sldMk cId="2775629790" sldId="429"/>
        </pc:sldMkLst>
        <pc:spChg chg="mod">
          <ac:chgData name="Briggs, Connor" userId="885b7513-d3fa-4947-add1-efc2b24f04bd" providerId="ADAL" clId="{3F0CD563-5A79-44E4-92F5-90C74CA4CA72}" dt="2022-02-18T17:01:16.187" v="324" actId="20577"/>
          <ac:spMkLst>
            <pc:docMk/>
            <pc:sldMk cId="2775629790" sldId="429"/>
            <ac:spMk id="4" creationId="{3F6CE2FE-F02B-461B-8C8F-E1DFA26F0ED4}"/>
          </ac:spMkLst>
        </pc:spChg>
      </pc:sldChg>
      <pc:sldChg chg="modSp mod addCm">
        <pc:chgData name="Briggs, Connor" userId="885b7513-d3fa-4947-add1-efc2b24f04bd" providerId="ADAL" clId="{3F0CD563-5A79-44E4-92F5-90C74CA4CA72}" dt="2022-02-25T22:00:28.944" v="663" actId="1076"/>
        <pc:sldMkLst>
          <pc:docMk/>
          <pc:sldMk cId="139272357" sldId="438"/>
        </pc:sldMkLst>
        <pc:picChg chg="mod">
          <ac:chgData name="Briggs, Connor" userId="885b7513-d3fa-4947-add1-efc2b24f04bd" providerId="ADAL" clId="{3F0CD563-5A79-44E4-92F5-90C74CA4CA72}" dt="2022-02-25T22:00:28.944" v="663" actId="1076"/>
          <ac:picMkLst>
            <pc:docMk/>
            <pc:sldMk cId="139272357" sldId="438"/>
            <ac:picMk id="6" creationId="{3304F43E-12D0-494D-8388-C7E5944ED99D}"/>
          </ac:picMkLst>
        </pc:picChg>
      </pc:sldChg>
      <pc:sldChg chg="addSp modSp add mod">
        <pc:chgData name="Briggs, Connor" userId="885b7513-d3fa-4947-add1-efc2b24f04bd" providerId="ADAL" clId="{3F0CD563-5A79-44E4-92F5-90C74CA4CA72}" dt="2022-02-28T15:17:29.102" v="1108" actId="962"/>
        <pc:sldMkLst>
          <pc:docMk/>
          <pc:sldMk cId="2294656982" sldId="439"/>
        </pc:sldMkLst>
        <pc:spChg chg="mod">
          <ac:chgData name="Briggs, Connor" userId="885b7513-d3fa-4947-add1-efc2b24f04bd" providerId="ADAL" clId="{3F0CD563-5A79-44E4-92F5-90C74CA4CA72}" dt="2022-02-28T15:16:19.193" v="675" actId="5793"/>
          <ac:spMkLst>
            <pc:docMk/>
            <pc:sldMk cId="2294656982" sldId="439"/>
            <ac:spMk id="4" creationId="{3F6CE2FE-F02B-461B-8C8F-E1DFA26F0ED4}"/>
          </ac:spMkLst>
        </pc:spChg>
        <pc:picChg chg="add mod">
          <ac:chgData name="Briggs, Connor" userId="885b7513-d3fa-4947-add1-efc2b24f04bd" providerId="ADAL" clId="{3F0CD563-5A79-44E4-92F5-90C74CA4CA72}" dt="2022-02-28T15:17:29.102" v="1108" actId="962"/>
          <ac:picMkLst>
            <pc:docMk/>
            <pc:sldMk cId="2294656982" sldId="439"/>
            <ac:picMk id="5" creationId="{132E08DE-3773-4CF5-AD5F-47D66C9D4970}"/>
          </ac:picMkLst>
        </pc:picChg>
      </pc:sldChg>
    </pc:docChg>
  </pc:docChgLst>
  <pc:docChgLst>
    <pc:chgData name="Briggs, Connor" userId="885b7513-d3fa-4947-add1-efc2b24f04bd" providerId="ADAL" clId="{D49938FD-A17A-47B1-8830-441380995B7E}"/>
    <pc:docChg chg="custSel delSld modSld">
      <pc:chgData name="Briggs, Connor" userId="885b7513-d3fa-4947-add1-efc2b24f04bd" providerId="ADAL" clId="{D49938FD-A17A-47B1-8830-441380995B7E}" dt="2022-02-17T23:38:55.869" v="473"/>
      <pc:docMkLst>
        <pc:docMk/>
      </pc:docMkLst>
      <pc:sldChg chg="addCm modCm">
        <pc:chgData name="Briggs, Connor" userId="885b7513-d3fa-4947-add1-efc2b24f04bd" providerId="ADAL" clId="{D49938FD-A17A-47B1-8830-441380995B7E}" dt="2022-02-17T23:38:55.869" v="473"/>
        <pc:sldMkLst>
          <pc:docMk/>
          <pc:sldMk cId="367918000" sldId="258"/>
        </pc:sldMkLst>
      </pc:sldChg>
      <pc:sldChg chg="addCm">
        <pc:chgData name="Briggs, Connor" userId="885b7513-d3fa-4947-add1-efc2b24f04bd" providerId="ADAL" clId="{D49938FD-A17A-47B1-8830-441380995B7E}" dt="2022-02-14T22:56:31.504" v="368" actId="1589"/>
        <pc:sldMkLst>
          <pc:docMk/>
          <pc:sldMk cId="1987078512" sldId="286"/>
        </pc:sldMkLst>
      </pc:sldChg>
      <pc:sldChg chg="addSp delSp modSp mod addCm">
        <pc:chgData name="Briggs, Connor" userId="885b7513-d3fa-4947-add1-efc2b24f04bd" providerId="ADAL" clId="{D49938FD-A17A-47B1-8830-441380995B7E}" dt="2022-02-15T22:48:01.012" v="472" actId="1589"/>
        <pc:sldMkLst>
          <pc:docMk/>
          <pc:sldMk cId="831019871" sldId="290"/>
        </pc:sldMkLst>
        <pc:graphicFrameChg chg="add mod modGraphic">
          <ac:chgData name="Briggs, Connor" userId="885b7513-d3fa-4947-add1-efc2b24f04bd" providerId="ADAL" clId="{D49938FD-A17A-47B1-8830-441380995B7E}" dt="2022-02-15T22:47:16.473" v="470" actId="20577"/>
          <ac:graphicFrameMkLst>
            <pc:docMk/>
            <pc:sldMk cId="831019871" sldId="290"/>
            <ac:graphicFrameMk id="5" creationId="{13789B58-3F45-4B17-9AAD-F1EF355F6511}"/>
          </ac:graphicFrameMkLst>
        </pc:graphicFrameChg>
        <pc:picChg chg="add del mod">
          <ac:chgData name="Briggs, Connor" userId="885b7513-d3fa-4947-add1-efc2b24f04bd" providerId="ADAL" clId="{D49938FD-A17A-47B1-8830-441380995B7E}" dt="2022-02-15T22:45:58.377" v="370" actId="478"/>
          <ac:picMkLst>
            <pc:docMk/>
            <pc:sldMk cId="831019871" sldId="290"/>
            <ac:picMk id="4" creationId="{A2265EF0-D365-4CBC-8C79-D508687D8918}"/>
          </ac:picMkLst>
        </pc:picChg>
      </pc:sldChg>
      <pc:sldChg chg="modCm">
        <pc:chgData name="Briggs, Connor" userId="885b7513-d3fa-4947-add1-efc2b24f04bd" providerId="ADAL" clId="{D49938FD-A17A-47B1-8830-441380995B7E}" dt="2022-02-15T22:45:23.877" v="369"/>
        <pc:sldMkLst>
          <pc:docMk/>
          <pc:sldMk cId="2590915124" sldId="399"/>
        </pc:sldMkLst>
      </pc:sldChg>
      <pc:sldChg chg="del">
        <pc:chgData name="Briggs, Connor" userId="885b7513-d3fa-4947-add1-efc2b24f04bd" providerId="ADAL" clId="{D49938FD-A17A-47B1-8830-441380995B7E}" dt="2022-02-14T22:54:29.251" v="363" actId="2696"/>
        <pc:sldMkLst>
          <pc:docMk/>
          <pc:sldMk cId="3933479722" sldId="433"/>
        </pc:sldMkLst>
      </pc:sldChg>
      <pc:sldChg chg="del">
        <pc:chgData name="Briggs, Connor" userId="885b7513-d3fa-4947-add1-efc2b24f04bd" providerId="ADAL" clId="{D49938FD-A17A-47B1-8830-441380995B7E}" dt="2022-02-14T22:54:48.257" v="364" actId="2696"/>
        <pc:sldMkLst>
          <pc:docMk/>
          <pc:sldMk cId="1039309471" sldId="434"/>
        </pc:sldMkLst>
      </pc:sldChg>
      <pc:sldChg chg="del">
        <pc:chgData name="Briggs, Connor" userId="885b7513-d3fa-4947-add1-efc2b24f04bd" providerId="ADAL" clId="{D49938FD-A17A-47B1-8830-441380995B7E}" dt="2022-02-14T22:54:58.689" v="365" actId="2696"/>
        <pc:sldMkLst>
          <pc:docMk/>
          <pc:sldMk cId="1783617949" sldId="435"/>
        </pc:sldMkLst>
      </pc:sldChg>
      <pc:sldChg chg="del">
        <pc:chgData name="Briggs, Connor" userId="885b7513-d3fa-4947-add1-efc2b24f04bd" providerId="ADAL" clId="{D49938FD-A17A-47B1-8830-441380995B7E}" dt="2022-02-14T22:55:08.081" v="366" actId="2696"/>
        <pc:sldMkLst>
          <pc:docMk/>
          <pc:sldMk cId="3665812331" sldId="436"/>
        </pc:sldMkLst>
      </pc:sldChg>
    </pc:docChg>
  </pc:docChgLst>
  <pc:docChgLst>
    <pc:chgData name="Simons, Leanne" userId="S::leanne.simons@tea.texas.gov::f0b41770-584b-4844-b5c5-b29dec998724" providerId="AD" clId="Web-{A658B7B0-8E8C-B286-71B6-EF9C7CFF756C}"/>
    <pc:docChg chg="">
      <pc:chgData name="Simons, Leanne" userId="S::leanne.simons@tea.texas.gov::f0b41770-584b-4844-b5c5-b29dec998724" providerId="AD" clId="Web-{A658B7B0-8E8C-B286-71B6-EF9C7CFF756C}" dt="2022-02-18T17:36:32.662" v="0"/>
      <pc:docMkLst>
        <pc:docMk/>
      </pc:docMkLst>
      <pc:sldChg chg="addCm">
        <pc:chgData name="Simons, Leanne" userId="S::leanne.simons@tea.texas.gov::f0b41770-584b-4844-b5c5-b29dec998724" providerId="AD" clId="Web-{A658B7B0-8E8C-B286-71B6-EF9C7CFF756C}" dt="2022-02-18T17:36:32.662" v="0"/>
        <pc:sldMkLst>
          <pc:docMk/>
          <pc:sldMk cId="3539027699" sldId="284"/>
        </pc:sldMkLst>
      </pc:sldChg>
    </pc:docChg>
  </pc:docChgLst>
  <pc:docChgLst>
    <pc:chgData name="Simons, Leanne" userId="S::leanne.simons@tea.texas.gov::f0b41770-584b-4844-b5c5-b29dec998724" providerId="AD" clId="Web-{56575C49-DF51-A049-8B9D-08C191823C94}"/>
    <pc:docChg chg="">
      <pc:chgData name="Simons, Leanne" userId="S::leanne.simons@tea.texas.gov::f0b41770-584b-4844-b5c5-b29dec998724" providerId="AD" clId="Web-{56575C49-DF51-A049-8B9D-08C191823C94}" dt="2022-02-18T18:42:11.338" v="0"/>
      <pc:docMkLst>
        <pc:docMk/>
      </pc:docMkLst>
      <pc:sldChg chg="addCm">
        <pc:chgData name="Simons, Leanne" userId="S::leanne.simons@tea.texas.gov::f0b41770-584b-4844-b5c5-b29dec998724" providerId="AD" clId="Web-{56575C49-DF51-A049-8B9D-08C191823C94}" dt="2022-02-18T18:42:11.338" v="0"/>
        <pc:sldMkLst>
          <pc:docMk/>
          <pc:sldMk cId="2775629790" sldId="429"/>
        </pc:sldMkLst>
      </pc:sldChg>
    </pc:docChg>
  </pc:docChgLst>
  <pc:docChgLst>
    <pc:chgData name="Sharp, Stephanie" userId="4b7f997e-11e2-446b-b7b6-32dc105769b7" providerId="ADAL" clId="{A337839B-056A-4F49-A16D-1EE097B4BEB3}"/>
    <pc:docChg chg="custSel">
      <pc:chgData name="Sharp, Stephanie" userId="4b7f997e-11e2-446b-b7b6-32dc105769b7" providerId="ADAL" clId="{A337839B-056A-4F49-A16D-1EE097B4BEB3}" dt="2022-03-02T20:16:25.315" v="16" actId="1592"/>
      <pc:docMkLst>
        <pc:docMk/>
      </pc:docMkLst>
      <pc:sldChg chg="delCm">
        <pc:chgData name="Sharp, Stephanie" userId="4b7f997e-11e2-446b-b7b6-32dc105769b7" providerId="ADAL" clId="{A337839B-056A-4F49-A16D-1EE097B4BEB3}" dt="2022-03-02T20:16:07.669" v="1" actId="1592"/>
        <pc:sldMkLst>
          <pc:docMk/>
          <pc:sldMk cId="367918000" sldId="258"/>
        </pc:sldMkLst>
      </pc:sldChg>
      <pc:sldChg chg="delCm">
        <pc:chgData name="Sharp, Stephanie" userId="4b7f997e-11e2-446b-b7b6-32dc105769b7" providerId="ADAL" clId="{A337839B-056A-4F49-A16D-1EE097B4BEB3}" dt="2022-03-02T20:16:21.626" v="13" actId="1592"/>
        <pc:sldMkLst>
          <pc:docMk/>
          <pc:sldMk cId="3539027699" sldId="284"/>
        </pc:sldMkLst>
      </pc:sldChg>
      <pc:sldChg chg="delCm">
        <pc:chgData name="Sharp, Stephanie" userId="4b7f997e-11e2-446b-b7b6-32dc105769b7" providerId="ADAL" clId="{A337839B-056A-4F49-A16D-1EE097B4BEB3}" dt="2022-03-02T20:16:16.221" v="8" actId="1592"/>
        <pc:sldMkLst>
          <pc:docMk/>
          <pc:sldMk cId="1987078512" sldId="286"/>
        </pc:sldMkLst>
      </pc:sldChg>
      <pc:sldChg chg="delCm">
        <pc:chgData name="Sharp, Stephanie" userId="4b7f997e-11e2-446b-b7b6-32dc105769b7" providerId="ADAL" clId="{A337839B-056A-4F49-A16D-1EE097B4BEB3}" dt="2022-03-02T20:16:25.315" v="16" actId="1592"/>
        <pc:sldMkLst>
          <pc:docMk/>
          <pc:sldMk cId="831019871" sldId="290"/>
        </pc:sldMkLst>
      </pc:sldChg>
      <pc:sldChg chg="delCm">
        <pc:chgData name="Sharp, Stephanie" userId="4b7f997e-11e2-446b-b7b6-32dc105769b7" providerId="ADAL" clId="{A337839B-056A-4F49-A16D-1EE097B4BEB3}" dt="2022-03-02T20:16:11.832" v="4" actId="1592"/>
        <pc:sldMkLst>
          <pc:docMk/>
          <pc:sldMk cId="925320256" sldId="397"/>
        </pc:sldMkLst>
      </pc:sldChg>
      <pc:sldChg chg="delCm">
        <pc:chgData name="Sharp, Stephanie" userId="4b7f997e-11e2-446b-b7b6-32dc105769b7" providerId="ADAL" clId="{A337839B-056A-4F49-A16D-1EE097B4BEB3}" dt="2022-03-02T20:16:09.729" v="2" actId="1592"/>
        <pc:sldMkLst>
          <pc:docMk/>
          <pc:sldMk cId="2590915124" sldId="399"/>
        </pc:sldMkLst>
      </pc:sldChg>
      <pc:sldChg chg="delCm">
        <pc:chgData name="Sharp, Stephanie" userId="4b7f997e-11e2-446b-b7b6-32dc105769b7" providerId="ADAL" clId="{A337839B-056A-4F49-A16D-1EE097B4BEB3}" dt="2022-03-02T20:16:17.279" v="9" actId="1592"/>
        <pc:sldMkLst>
          <pc:docMk/>
          <pc:sldMk cId="766833027" sldId="420"/>
        </pc:sldMkLst>
      </pc:sldChg>
      <pc:sldChg chg="delCm">
        <pc:chgData name="Sharp, Stephanie" userId="4b7f997e-11e2-446b-b7b6-32dc105769b7" providerId="ADAL" clId="{A337839B-056A-4F49-A16D-1EE097B4BEB3}" dt="2022-03-02T20:16:13.951" v="6" actId="1592"/>
        <pc:sldMkLst>
          <pc:docMk/>
          <pc:sldMk cId="2775629790" sldId="429"/>
        </pc:sldMkLst>
      </pc:sldChg>
      <pc:sldChg chg="delCm">
        <pc:chgData name="Sharp, Stephanie" userId="4b7f997e-11e2-446b-b7b6-32dc105769b7" providerId="ADAL" clId="{A337839B-056A-4F49-A16D-1EE097B4BEB3}" dt="2022-03-02T20:16:19.435" v="11" actId="1592"/>
        <pc:sldMkLst>
          <pc:docMk/>
          <pc:sldMk cId="139272357" sldId="438"/>
        </pc:sldMkLst>
      </pc:sldChg>
    </pc:docChg>
  </pc:docChgLst>
  <pc:docChgLst>
    <pc:chgData name="Muffoletto, Jamie" userId="S::jamie.muffoletto@tea.texas.gov::daf1e3c6-8137-448a-b141-d23049d419b5" providerId="AD" clId="Web-{AEF90574-F81E-4C0A-86C7-18906CE37181}"/>
    <pc:docChg chg="modSld">
      <pc:chgData name="Muffoletto, Jamie" userId="S::jamie.muffoletto@tea.texas.gov::daf1e3c6-8137-448a-b141-d23049d419b5" providerId="AD" clId="Web-{AEF90574-F81E-4C0A-86C7-18906CE37181}" dt="2022-02-22T14:50:56.748" v="1"/>
      <pc:docMkLst>
        <pc:docMk/>
      </pc:docMkLst>
      <pc:sldChg chg="delSp modSp">
        <pc:chgData name="Muffoletto, Jamie" userId="S::jamie.muffoletto@tea.texas.gov::daf1e3c6-8137-448a-b141-d23049d419b5" providerId="AD" clId="Web-{AEF90574-F81E-4C0A-86C7-18906CE37181}" dt="2022-02-22T14:50:56.748" v="1"/>
        <pc:sldMkLst>
          <pc:docMk/>
          <pc:sldMk cId="2972553045" sldId="277"/>
        </pc:sldMkLst>
        <pc:spChg chg="del mod">
          <ac:chgData name="Muffoletto, Jamie" userId="S::jamie.muffoletto@tea.texas.gov::daf1e3c6-8137-448a-b141-d23049d419b5" providerId="AD" clId="Web-{AEF90574-F81E-4C0A-86C7-18906CE37181}" dt="2022-02-22T14:50:56.748" v="1"/>
          <ac:spMkLst>
            <pc:docMk/>
            <pc:sldMk cId="2972553045" sldId="277"/>
            <ac:spMk id="3" creationId="{38CBB1CA-EA4D-4ABC-B18A-1633123357CE}"/>
          </ac:spMkLst>
        </pc:spChg>
      </pc:sldChg>
    </pc:docChg>
  </pc:docChgLst>
  <pc:docChgLst>
    <pc:chgData name="Briggs, Connor" userId="885b7513-d3fa-4947-add1-efc2b24f04bd" providerId="ADAL" clId="{5073863A-B030-48F1-BD03-07CDBAF52C9F}"/>
    <pc:docChg chg="undo custSel addSld delSld modSld sldOrd">
      <pc:chgData name="Briggs, Connor" userId="885b7513-d3fa-4947-add1-efc2b24f04bd" providerId="ADAL" clId="{5073863A-B030-48F1-BD03-07CDBAF52C9F}" dt="2022-02-09T21:31:33.302" v="3447" actId="113"/>
      <pc:docMkLst>
        <pc:docMk/>
      </pc:docMkLst>
      <pc:sldChg chg="modSp mod">
        <pc:chgData name="Briggs, Connor" userId="885b7513-d3fa-4947-add1-efc2b24f04bd" providerId="ADAL" clId="{5073863A-B030-48F1-BD03-07CDBAF52C9F}" dt="2022-02-08T23:06:57.633" v="1337" actId="113"/>
        <pc:sldMkLst>
          <pc:docMk/>
          <pc:sldMk cId="3539027699" sldId="284"/>
        </pc:sldMkLst>
        <pc:spChg chg="mod">
          <ac:chgData name="Briggs, Connor" userId="885b7513-d3fa-4947-add1-efc2b24f04bd" providerId="ADAL" clId="{5073863A-B030-48F1-BD03-07CDBAF52C9F}" dt="2022-02-08T22:52:21.149" v="231" actId="20577"/>
          <ac:spMkLst>
            <pc:docMk/>
            <pc:sldMk cId="3539027699" sldId="284"/>
            <ac:spMk id="3" creationId="{06942845-BD5A-42C5-A5C4-13339DD507AB}"/>
          </ac:spMkLst>
        </pc:spChg>
        <pc:spChg chg="mod">
          <ac:chgData name="Briggs, Connor" userId="885b7513-d3fa-4947-add1-efc2b24f04bd" providerId="ADAL" clId="{5073863A-B030-48F1-BD03-07CDBAF52C9F}" dt="2022-02-08T23:06:57.633" v="1337" actId="113"/>
          <ac:spMkLst>
            <pc:docMk/>
            <pc:sldMk cId="3539027699" sldId="284"/>
            <ac:spMk id="4" creationId="{3F6CE2FE-F02B-461B-8C8F-E1DFA26F0ED4}"/>
          </ac:spMkLst>
        </pc:spChg>
      </pc:sldChg>
      <pc:sldChg chg="modSp mod">
        <pc:chgData name="Briggs, Connor" userId="885b7513-d3fa-4947-add1-efc2b24f04bd" providerId="ADAL" clId="{5073863A-B030-48F1-BD03-07CDBAF52C9F}" dt="2022-02-09T21:17:40.677" v="3284" actId="20577"/>
        <pc:sldMkLst>
          <pc:docMk/>
          <pc:sldMk cId="149976220" sldId="338"/>
        </pc:sldMkLst>
        <pc:spChg chg="mod">
          <ac:chgData name="Briggs, Connor" userId="885b7513-d3fa-4947-add1-efc2b24f04bd" providerId="ADAL" clId="{5073863A-B030-48F1-BD03-07CDBAF52C9F}" dt="2022-02-09T21:17:40.677" v="3284" actId="20577"/>
          <ac:spMkLst>
            <pc:docMk/>
            <pc:sldMk cId="149976220" sldId="338"/>
            <ac:spMk id="4" creationId="{3F6CE2FE-F02B-461B-8C8F-E1DFA26F0ED4}"/>
          </ac:spMkLst>
        </pc:spChg>
      </pc:sldChg>
      <pc:sldChg chg="modSp mod ord addCm delCm modCm">
        <pc:chgData name="Briggs, Connor" userId="885b7513-d3fa-4947-add1-efc2b24f04bd" providerId="ADAL" clId="{5073863A-B030-48F1-BD03-07CDBAF52C9F}" dt="2022-02-09T21:31:33.302" v="3447" actId="113"/>
        <pc:sldMkLst>
          <pc:docMk/>
          <pc:sldMk cId="925320256" sldId="397"/>
        </pc:sldMkLst>
        <pc:spChg chg="mod">
          <ac:chgData name="Briggs, Connor" userId="885b7513-d3fa-4947-add1-efc2b24f04bd" providerId="ADAL" clId="{5073863A-B030-48F1-BD03-07CDBAF52C9F}" dt="2022-02-09T21:31:33.302" v="3447" actId="113"/>
          <ac:spMkLst>
            <pc:docMk/>
            <pc:sldMk cId="925320256" sldId="397"/>
            <ac:spMk id="4" creationId="{3F6CE2FE-F02B-461B-8C8F-E1DFA26F0ED4}"/>
          </ac:spMkLst>
        </pc:spChg>
      </pc:sldChg>
      <pc:sldChg chg="modSp mod">
        <pc:chgData name="Briggs, Connor" userId="885b7513-d3fa-4947-add1-efc2b24f04bd" providerId="ADAL" clId="{5073863A-B030-48F1-BD03-07CDBAF52C9F}" dt="2022-02-08T23:09:18.143" v="1546" actId="20577"/>
        <pc:sldMkLst>
          <pc:docMk/>
          <pc:sldMk cId="2590915124" sldId="399"/>
        </pc:sldMkLst>
        <pc:spChg chg="mod">
          <ac:chgData name="Briggs, Connor" userId="885b7513-d3fa-4947-add1-efc2b24f04bd" providerId="ADAL" clId="{5073863A-B030-48F1-BD03-07CDBAF52C9F}" dt="2022-02-08T23:09:18.143" v="1546" actId="20577"/>
          <ac:spMkLst>
            <pc:docMk/>
            <pc:sldMk cId="2590915124" sldId="399"/>
            <ac:spMk id="4" creationId="{9F800888-D9B6-49F1-8B90-B7E4BB43ED5B}"/>
          </ac:spMkLst>
        </pc:spChg>
      </pc:sldChg>
      <pc:sldChg chg="modSp mod">
        <pc:chgData name="Briggs, Connor" userId="885b7513-d3fa-4947-add1-efc2b24f04bd" providerId="ADAL" clId="{5073863A-B030-48F1-BD03-07CDBAF52C9F}" dt="2022-02-09T20:02:29.696" v="1967" actId="20577"/>
        <pc:sldMkLst>
          <pc:docMk/>
          <pc:sldMk cId="4247942262" sldId="410"/>
        </pc:sldMkLst>
        <pc:spChg chg="mod">
          <ac:chgData name="Briggs, Connor" userId="885b7513-d3fa-4947-add1-efc2b24f04bd" providerId="ADAL" clId="{5073863A-B030-48F1-BD03-07CDBAF52C9F}" dt="2022-02-09T20:02:29.696" v="1967" actId="20577"/>
          <ac:spMkLst>
            <pc:docMk/>
            <pc:sldMk cId="4247942262" sldId="410"/>
            <ac:spMk id="4" creationId="{3F6CE2FE-F02B-461B-8C8F-E1DFA26F0ED4}"/>
          </ac:spMkLst>
        </pc:spChg>
      </pc:sldChg>
      <pc:sldChg chg="modSp mod">
        <pc:chgData name="Briggs, Connor" userId="885b7513-d3fa-4947-add1-efc2b24f04bd" providerId="ADAL" clId="{5073863A-B030-48F1-BD03-07CDBAF52C9F}" dt="2022-02-09T21:14:59.243" v="3153" actId="113"/>
        <pc:sldMkLst>
          <pc:docMk/>
          <pc:sldMk cId="766833027" sldId="420"/>
        </pc:sldMkLst>
        <pc:spChg chg="mod">
          <ac:chgData name="Briggs, Connor" userId="885b7513-d3fa-4947-add1-efc2b24f04bd" providerId="ADAL" clId="{5073863A-B030-48F1-BD03-07CDBAF52C9F}" dt="2022-02-09T21:14:59.243" v="3153" actId="113"/>
          <ac:spMkLst>
            <pc:docMk/>
            <pc:sldMk cId="766833027" sldId="420"/>
            <ac:spMk id="4" creationId="{3F6CE2FE-F02B-461B-8C8F-E1DFA26F0ED4}"/>
          </ac:spMkLst>
        </pc:spChg>
      </pc:sldChg>
      <pc:sldChg chg="del">
        <pc:chgData name="Briggs, Connor" userId="885b7513-d3fa-4947-add1-efc2b24f04bd" providerId="ADAL" clId="{5073863A-B030-48F1-BD03-07CDBAF52C9F}" dt="2022-02-09T21:13:06.527" v="3004" actId="2696"/>
        <pc:sldMkLst>
          <pc:docMk/>
          <pc:sldMk cId="2737920669" sldId="421"/>
        </pc:sldMkLst>
      </pc:sldChg>
      <pc:sldChg chg="modSp mod">
        <pc:chgData name="Briggs, Connor" userId="885b7513-d3fa-4947-add1-efc2b24f04bd" providerId="ADAL" clId="{5073863A-B030-48F1-BD03-07CDBAF52C9F}" dt="2022-02-09T21:12:44.868" v="3003" actId="5793"/>
        <pc:sldMkLst>
          <pc:docMk/>
          <pc:sldMk cId="2775629790" sldId="429"/>
        </pc:sldMkLst>
        <pc:spChg chg="mod">
          <ac:chgData name="Briggs, Connor" userId="885b7513-d3fa-4947-add1-efc2b24f04bd" providerId="ADAL" clId="{5073863A-B030-48F1-BD03-07CDBAF52C9F}" dt="2022-02-09T21:12:44.868" v="3003" actId="5793"/>
          <ac:spMkLst>
            <pc:docMk/>
            <pc:sldMk cId="2775629790" sldId="429"/>
            <ac:spMk id="4" creationId="{3F6CE2FE-F02B-461B-8C8F-E1DFA26F0ED4}"/>
          </ac:spMkLst>
        </pc:spChg>
      </pc:sldChg>
      <pc:sldChg chg="modSp add mod">
        <pc:chgData name="Briggs, Connor" userId="885b7513-d3fa-4947-add1-efc2b24f04bd" providerId="ADAL" clId="{5073863A-B030-48F1-BD03-07CDBAF52C9F}" dt="2022-02-08T23:08:21.202" v="1536" actId="20577"/>
        <pc:sldMkLst>
          <pc:docMk/>
          <pc:sldMk cId="1039309471" sldId="434"/>
        </pc:sldMkLst>
        <pc:spChg chg="mod">
          <ac:chgData name="Briggs, Connor" userId="885b7513-d3fa-4947-add1-efc2b24f04bd" providerId="ADAL" clId="{5073863A-B030-48F1-BD03-07CDBAF52C9F}" dt="2022-02-08T23:08:21.202" v="1536" actId="20577"/>
          <ac:spMkLst>
            <pc:docMk/>
            <pc:sldMk cId="1039309471" sldId="434"/>
            <ac:spMk id="4" creationId="{3F6CE2FE-F02B-461B-8C8F-E1DFA26F0ED4}"/>
          </ac:spMkLst>
        </pc:spChg>
      </pc:sldChg>
      <pc:sldChg chg="modSp add mod ord">
        <pc:chgData name="Briggs, Connor" userId="885b7513-d3fa-4947-add1-efc2b24f04bd" providerId="ADAL" clId="{5073863A-B030-48F1-BD03-07CDBAF52C9F}" dt="2022-02-08T23:10:14.532" v="1580" actId="20577"/>
        <pc:sldMkLst>
          <pc:docMk/>
          <pc:sldMk cId="1783617949" sldId="435"/>
        </pc:sldMkLst>
        <pc:spChg chg="mod">
          <ac:chgData name="Briggs, Connor" userId="885b7513-d3fa-4947-add1-efc2b24f04bd" providerId="ADAL" clId="{5073863A-B030-48F1-BD03-07CDBAF52C9F}" dt="2022-02-08T23:10:14.532" v="1580" actId="20577"/>
          <ac:spMkLst>
            <pc:docMk/>
            <pc:sldMk cId="1783617949" sldId="435"/>
            <ac:spMk id="2" creationId="{4766D7D8-C88A-4EF9-BA6D-69C1C75BD0EF}"/>
          </ac:spMkLst>
        </pc:spChg>
      </pc:sldChg>
      <pc:sldChg chg="modSp add mod ord">
        <pc:chgData name="Briggs, Connor" userId="885b7513-d3fa-4947-add1-efc2b24f04bd" providerId="ADAL" clId="{5073863A-B030-48F1-BD03-07CDBAF52C9F}" dt="2022-02-08T23:10:26.873" v="1610" actId="20577"/>
        <pc:sldMkLst>
          <pc:docMk/>
          <pc:sldMk cId="3665812331" sldId="436"/>
        </pc:sldMkLst>
        <pc:spChg chg="mod">
          <ac:chgData name="Briggs, Connor" userId="885b7513-d3fa-4947-add1-efc2b24f04bd" providerId="ADAL" clId="{5073863A-B030-48F1-BD03-07CDBAF52C9F}" dt="2022-02-08T23:10:26.873" v="1610" actId="20577"/>
          <ac:spMkLst>
            <pc:docMk/>
            <pc:sldMk cId="3665812331" sldId="436"/>
            <ac:spMk id="2" creationId="{4766D7D8-C88A-4EF9-BA6D-69C1C75BD0EF}"/>
          </ac:spMkLst>
        </pc:spChg>
      </pc:sldChg>
      <pc:sldChg chg="modSp add mod">
        <pc:chgData name="Briggs, Connor" userId="885b7513-d3fa-4947-add1-efc2b24f04bd" providerId="ADAL" clId="{5073863A-B030-48F1-BD03-07CDBAF52C9F}" dt="2022-02-09T20:15:20.792" v="2760" actId="20577"/>
        <pc:sldMkLst>
          <pc:docMk/>
          <pc:sldMk cId="3406532147" sldId="437"/>
        </pc:sldMkLst>
        <pc:spChg chg="mod">
          <ac:chgData name="Briggs, Connor" userId="885b7513-d3fa-4947-add1-efc2b24f04bd" providerId="ADAL" clId="{5073863A-B030-48F1-BD03-07CDBAF52C9F}" dt="2022-02-09T20:15:20.792" v="2760" actId="20577"/>
          <ac:spMkLst>
            <pc:docMk/>
            <pc:sldMk cId="3406532147" sldId="437"/>
            <ac:spMk id="4" creationId="{3F6CE2FE-F02B-461B-8C8F-E1DFA26F0ED4}"/>
          </ac:spMkLst>
        </pc:spChg>
      </pc:sldChg>
    </pc:docChg>
  </pc:docChgLst>
  <pc:docChgLst>
    <pc:chgData name="Sharp, Stephanie" userId="4b7f997e-11e2-446b-b7b6-32dc105769b7" providerId="ADAL" clId="{C7334E79-6D1D-4709-A451-EC223EF07844}"/>
    <pc:docChg chg="undo custSel modSld">
      <pc:chgData name="Sharp, Stephanie" userId="4b7f997e-11e2-446b-b7b6-32dc105769b7" providerId="ADAL" clId="{C7334E79-6D1D-4709-A451-EC223EF07844}" dt="2022-02-28T21:44:34.764" v="278" actId="122"/>
      <pc:docMkLst>
        <pc:docMk/>
      </pc:docMkLst>
      <pc:sldChg chg="addCm">
        <pc:chgData name="Sharp, Stephanie" userId="4b7f997e-11e2-446b-b7b6-32dc105769b7" providerId="ADAL" clId="{C7334E79-6D1D-4709-A451-EC223EF07844}" dt="2022-02-28T14:02:00.296" v="270" actId="1589"/>
        <pc:sldMkLst>
          <pc:docMk/>
          <pc:sldMk cId="3539027699" sldId="284"/>
        </pc:sldMkLst>
      </pc:sldChg>
      <pc:sldChg chg="modSp mod">
        <pc:chgData name="Sharp, Stephanie" userId="4b7f997e-11e2-446b-b7b6-32dc105769b7" providerId="ADAL" clId="{C7334E79-6D1D-4709-A451-EC223EF07844}" dt="2022-02-28T21:44:34.764" v="278" actId="122"/>
        <pc:sldMkLst>
          <pc:docMk/>
          <pc:sldMk cId="831019871" sldId="290"/>
        </pc:sldMkLst>
        <pc:graphicFrameChg chg="mod modGraphic">
          <ac:chgData name="Sharp, Stephanie" userId="4b7f997e-11e2-446b-b7b6-32dc105769b7" providerId="ADAL" clId="{C7334E79-6D1D-4709-A451-EC223EF07844}" dt="2022-02-28T21:44:34.764" v="278" actId="122"/>
          <ac:graphicFrameMkLst>
            <pc:docMk/>
            <pc:sldMk cId="831019871" sldId="290"/>
            <ac:graphicFrameMk id="5" creationId="{13789B58-3F45-4B17-9AAD-F1EF355F6511}"/>
          </ac:graphicFrameMkLst>
        </pc:graphicFrameChg>
      </pc:sldChg>
      <pc:sldChg chg="modCm">
        <pc:chgData name="Sharp, Stephanie" userId="4b7f997e-11e2-446b-b7b6-32dc105769b7" providerId="ADAL" clId="{C7334E79-6D1D-4709-A451-EC223EF07844}" dt="2022-02-25T17:06:38.071" v="224"/>
        <pc:sldMkLst>
          <pc:docMk/>
          <pc:sldMk cId="2590915124" sldId="399"/>
        </pc:sldMkLst>
      </pc:sldChg>
      <pc:sldChg chg="addSp delSp modSp mod addCm modCm">
        <pc:chgData name="Sharp, Stephanie" userId="4b7f997e-11e2-446b-b7b6-32dc105769b7" providerId="ADAL" clId="{C7334E79-6D1D-4709-A451-EC223EF07844}" dt="2022-02-22T15:04:24.090" v="223"/>
        <pc:sldMkLst>
          <pc:docMk/>
          <pc:sldMk cId="2775629790" sldId="429"/>
        </pc:sldMkLst>
        <pc:spChg chg="add del">
          <ac:chgData name="Sharp, Stephanie" userId="4b7f997e-11e2-446b-b7b6-32dc105769b7" providerId="ADAL" clId="{C7334E79-6D1D-4709-A451-EC223EF07844}" dt="2022-02-18T19:18:53.790" v="214" actId="11529"/>
          <ac:spMkLst>
            <pc:docMk/>
            <pc:sldMk cId="2775629790" sldId="429"/>
            <ac:spMk id="2" creationId="{A0AFB236-B57C-41A4-B8C9-450FFCD232D9}"/>
          </ac:spMkLst>
        </pc:spChg>
        <pc:spChg chg="mod">
          <ac:chgData name="Sharp, Stephanie" userId="4b7f997e-11e2-446b-b7b6-32dc105769b7" providerId="ADAL" clId="{C7334E79-6D1D-4709-A451-EC223EF07844}" dt="2022-02-18T19:18:23.486" v="206" actId="6549"/>
          <ac:spMkLst>
            <pc:docMk/>
            <pc:sldMk cId="2775629790" sldId="429"/>
            <ac:spMk id="4" creationId="{3F6CE2FE-F02B-461B-8C8F-E1DFA26F0ED4}"/>
          </ac:spMkLst>
        </pc:spChg>
        <pc:spChg chg="add mod">
          <ac:chgData name="Sharp, Stephanie" userId="4b7f997e-11e2-446b-b7b6-32dc105769b7" providerId="ADAL" clId="{C7334E79-6D1D-4709-A451-EC223EF07844}" dt="2022-02-18T19:23:33.998" v="219" actId="164"/>
          <ac:spMkLst>
            <pc:docMk/>
            <pc:sldMk cId="2775629790" sldId="429"/>
            <ac:spMk id="9" creationId="{82886C1B-A1E5-454A-893A-6B414F2329BB}"/>
          </ac:spMkLst>
        </pc:spChg>
        <pc:grpChg chg="add mod">
          <ac:chgData name="Sharp, Stephanie" userId="4b7f997e-11e2-446b-b7b6-32dc105769b7" providerId="ADAL" clId="{C7334E79-6D1D-4709-A451-EC223EF07844}" dt="2022-02-18T19:23:33.998" v="219" actId="164"/>
          <ac:grpSpMkLst>
            <pc:docMk/>
            <pc:sldMk cId="2775629790" sldId="429"/>
            <ac:grpSpMk id="5" creationId="{4FF253C9-D3C8-48FF-8D7F-9194ACCDCA18}"/>
          </ac:grpSpMkLst>
        </pc:grpChg>
        <pc:grpChg chg="add mod">
          <ac:chgData name="Sharp, Stephanie" userId="4b7f997e-11e2-446b-b7b6-32dc105769b7" providerId="ADAL" clId="{C7334E79-6D1D-4709-A451-EC223EF07844}" dt="2022-02-18T19:23:43.635" v="221" actId="962"/>
          <ac:grpSpMkLst>
            <pc:docMk/>
            <pc:sldMk cId="2775629790" sldId="429"/>
            <ac:grpSpMk id="10" creationId="{F25AA402-8A04-41B8-A849-D8C23296B11E}"/>
          </ac:grpSpMkLst>
        </pc:grpChg>
        <pc:picChg chg="add mod">
          <ac:chgData name="Sharp, Stephanie" userId="4b7f997e-11e2-446b-b7b6-32dc105769b7" providerId="ADAL" clId="{C7334E79-6D1D-4709-A451-EC223EF07844}" dt="2022-02-18T19:18:25.957" v="207"/>
          <ac:picMkLst>
            <pc:docMk/>
            <pc:sldMk cId="2775629790" sldId="429"/>
            <ac:picMk id="6" creationId="{8F3586C5-0BC1-4AE1-A2FA-FFF233136AF0}"/>
          </ac:picMkLst>
        </pc:picChg>
        <pc:picChg chg="add mod">
          <ac:chgData name="Sharp, Stephanie" userId="4b7f997e-11e2-446b-b7b6-32dc105769b7" providerId="ADAL" clId="{C7334E79-6D1D-4709-A451-EC223EF07844}" dt="2022-02-18T19:18:25.957" v="207"/>
          <ac:picMkLst>
            <pc:docMk/>
            <pc:sldMk cId="2775629790" sldId="429"/>
            <ac:picMk id="7" creationId="{15660319-D081-4795-9F99-A9BE76CA2640}"/>
          </ac:picMkLst>
        </pc:picChg>
        <pc:picChg chg="add mod">
          <ac:chgData name="Sharp, Stephanie" userId="4b7f997e-11e2-446b-b7b6-32dc105769b7" providerId="ADAL" clId="{C7334E79-6D1D-4709-A451-EC223EF07844}" dt="2022-02-18T19:18:25.957" v="207"/>
          <ac:picMkLst>
            <pc:docMk/>
            <pc:sldMk cId="2775629790" sldId="429"/>
            <ac:picMk id="8" creationId="{7DCF445B-A252-476B-86CB-C96DDB5F08C4}"/>
          </ac:picMkLst>
        </pc:picChg>
      </pc:sldChg>
      <pc:sldChg chg="addSp delSp modSp mod">
        <pc:chgData name="Sharp, Stephanie" userId="4b7f997e-11e2-446b-b7b6-32dc105769b7" providerId="ADAL" clId="{C7334E79-6D1D-4709-A451-EC223EF07844}" dt="2022-02-25T17:07:30.305" v="269" actId="20577"/>
        <pc:sldMkLst>
          <pc:docMk/>
          <pc:sldMk cId="139272357" sldId="438"/>
        </pc:sldMkLst>
        <pc:spChg chg="mod">
          <ac:chgData name="Sharp, Stephanie" userId="4b7f997e-11e2-446b-b7b6-32dc105769b7" providerId="ADAL" clId="{C7334E79-6D1D-4709-A451-EC223EF07844}" dt="2022-02-25T17:07:30.305" v="269" actId="20577"/>
          <ac:spMkLst>
            <pc:docMk/>
            <pc:sldMk cId="139272357" sldId="438"/>
            <ac:spMk id="7" creationId="{980C02D3-B0CA-4E84-83DC-CCE4B4A70730}"/>
          </ac:spMkLst>
        </pc:spChg>
        <pc:picChg chg="del">
          <ac:chgData name="Sharp, Stephanie" userId="4b7f997e-11e2-446b-b7b6-32dc105769b7" providerId="ADAL" clId="{C7334E79-6D1D-4709-A451-EC223EF07844}" dt="2022-02-18T18:54:18.205" v="2" actId="478"/>
          <ac:picMkLst>
            <pc:docMk/>
            <pc:sldMk cId="139272357" sldId="438"/>
            <ac:picMk id="2" creationId="{6EC4E603-D2CA-4658-B858-785C58E4E6D6}"/>
          </ac:picMkLst>
        </pc:picChg>
        <pc:picChg chg="add mod">
          <ac:chgData name="Sharp, Stephanie" userId="4b7f997e-11e2-446b-b7b6-32dc105769b7" providerId="ADAL" clId="{C7334E79-6D1D-4709-A451-EC223EF07844}" dt="2022-02-18T18:56:17.950" v="204" actId="962"/>
          <ac:picMkLst>
            <pc:docMk/>
            <pc:sldMk cId="139272357" sldId="438"/>
            <ac:picMk id="6" creationId="{3304F43E-12D0-494D-8388-C7E5944ED99D}"/>
          </ac:picMkLst>
        </pc:picChg>
      </pc:sldChg>
    </pc:docChg>
  </pc:docChgLst>
  <pc:docChgLst>
    <pc:chgData name="Hanson, Terri" userId="a02fd813-d4f3-43fd-83dd-7393041517de" providerId="ADAL" clId="{320BED95-36CB-4283-AC83-D27EDF6FAD36}"/>
    <pc:docChg chg="custSel modSld">
      <pc:chgData name="Hanson, Terri" userId="a02fd813-d4f3-43fd-83dd-7393041517de" providerId="ADAL" clId="{320BED95-36CB-4283-AC83-D27EDF6FAD36}" dt="2022-02-25T14:27:13.100" v="3"/>
      <pc:docMkLst>
        <pc:docMk/>
      </pc:docMkLst>
      <pc:sldChg chg="addCm modCm">
        <pc:chgData name="Hanson, Terri" userId="a02fd813-d4f3-43fd-83dd-7393041517de" providerId="ADAL" clId="{320BED95-36CB-4283-AC83-D27EDF6FAD36}" dt="2022-02-25T14:27:13.100" v="3"/>
        <pc:sldMkLst>
          <pc:docMk/>
          <pc:sldMk cId="3539027699" sldId="284"/>
        </pc:sldMkLst>
      </pc:sldChg>
      <pc:sldChg chg="addCm modCm">
        <pc:chgData name="Hanson, Terri" userId="a02fd813-d4f3-43fd-83dd-7393041517de" providerId="ADAL" clId="{320BED95-36CB-4283-AC83-D27EDF6FAD36}" dt="2022-02-25T13:11:10.394" v="1"/>
        <pc:sldMkLst>
          <pc:docMk/>
          <pc:sldMk cId="139272357" sldId="438"/>
        </pc:sldMkLst>
      </pc:sldChg>
    </pc:docChg>
  </pc:docChgLst>
  <pc:docChgLst>
    <pc:chgData name="Briggs, Connor" userId="S::connor.briggs@tea.texas.gov::885b7513-d3fa-4947-add1-efc2b24f04bd" providerId="AD" clId="Web-{372B69AF-64E0-17C9-D756-1FE0F9FFC78D}"/>
    <pc:docChg chg="modSld">
      <pc:chgData name="Briggs, Connor" userId="S::connor.briggs@tea.texas.gov::885b7513-d3fa-4947-add1-efc2b24f04bd" providerId="AD" clId="Web-{372B69AF-64E0-17C9-D756-1FE0F9FFC78D}" dt="2022-02-10T21:52:09.459" v="2" actId="20577"/>
      <pc:docMkLst>
        <pc:docMk/>
      </pc:docMkLst>
      <pc:sldChg chg="modSp addCm">
        <pc:chgData name="Briggs, Connor" userId="S::connor.briggs@tea.texas.gov::885b7513-d3fa-4947-add1-efc2b24f04bd" providerId="AD" clId="Web-{372B69AF-64E0-17C9-D756-1FE0F9FFC78D}" dt="2022-02-10T21:52:09.459" v="2" actId="20577"/>
        <pc:sldMkLst>
          <pc:docMk/>
          <pc:sldMk cId="2590915124" sldId="399"/>
        </pc:sldMkLst>
        <pc:spChg chg="mod">
          <ac:chgData name="Briggs, Connor" userId="S::connor.briggs@tea.texas.gov::885b7513-d3fa-4947-add1-efc2b24f04bd" providerId="AD" clId="Web-{372B69AF-64E0-17C9-D756-1FE0F9FFC78D}" dt="2022-02-10T21:52:09.459" v="2" actId="20577"/>
          <ac:spMkLst>
            <pc:docMk/>
            <pc:sldMk cId="2590915124" sldId="399"/>
            <ac:spMk id="4" creationId="{9F800888-D9B6-49F1-8B90-B7E4BB43ED5B}"/>
          </ac:spMkLst>
        </pc:spChg>
      </pc:sldChg>
    </pc:docChg>
  </pc:docChgLst>
  <pc:docChgLst>
    <pc:chgData name="Briggs, Connor" userId="S::connor.briggs@tea.texas.gov::885b7513-d3fa-4947-add1-efc2b24f04bd" providerId="AD" clId="Web-{4F95D6F3-3E51-C60E-126D-C032F33E48C5}"/>
    <pc:docChg chg="">
      <pc:chgData name="Briggs, Connor" userId="S::connor.briggs@tea.texas.gov::885b7513-d3fa-4947-add1-efc2b24f04bd" providerId="AD" clId="Web-{4F95D6F3-3E51-C60E-126D-C032F33E48C5}" dt="2022-02-11T21:57:33.332" v="0"/>
      <pc:docMkLst>
        <pc:docMk/>
      </pc:docMkLst>
      <pc:sldChg chg="addCm">
        <pc:chgData name="Briggs, Connor" userId="S::connor.briggs@tea.texas.gov::885b7513-d3fa-4947-add1-efc2b24f04bd" providerId="AD" clId="Web-{4F95D6F3-3E51-C60E-126D-C032F33E48C5}" dt="2022-02-11T21:57:33.332" v="0"/>
        <pc:sldMkLst>
          <pc:docMk/>
          <pc:sldMk cId="2775629790" sldId="429"/>
        </pc:sldMkLst>
      </pc:sldChg>
    </pc:docChg>
  </pc:docChgLst>
  <pc:docChgLst>
    <pc:chgData name="Muffoletto, Jamie" userId="S::jamie.muffoletto@tea.texas.gov::daf1e3c6-8137-448a-b141-d23049d419b5" providerId="AD" clId="Web-{6FE3991B-2980-BFD5-97B1-3DAABE35AC9E}"/>
    <pc:docChg chg="">
      <pc:chgData name="Muffoletto, Jamie" userId="S::jamie.muffoletto@tea.texas.gov::daf1e3c6-8137-448a-b141-d23049d419b5" providerId="AD" clId="Web-{6FE3991B-2980-BFD5-97B1-3DAABE35AC9E}" dt="2022-02-18T16:47:38.361" v="0"/>
      <pc:docMkLst>
        <pc:docMk/>
      </pc:docMkLst>
      <pc:sldChg chg="addCm">
        <pc:chgData name="Muffoletto, Jamie" userId="S::jamie.muffoletto@tea.texas.gov::daf1e3c6-8137-448a-b141-d23049d419b5" providerId="AD" clId="Web-{6FE3991B-2980-BFD5-97B1-3DAABE35AC9E}" dt="2022-02-18T16:47:38.361" v="0"/>
        <pc:sldMkLst>
          <pc:docMk/>
          <pc:sldMk cId="139272357" sldId="438"/>
        </pc:sldMkLst>
      </pc:sldChg>
    </pc:docChg>
  </pc:docChgLst>
  <pc:docChgLst>
    <pc:chgData name="Muffoletto, Jamie" userId="S::jamie.muffoletto@tea.texas.gov::daf1e3c6-8137-448a-b141-d23049d419b5" providerId="AD" clId="Web-{488BE156-4C3E-4021-CA5D-92A92A6DCB34}"/>
    <pc:docChg chg="">
      <pc:chgData name="Muffoletto, Jamie" userId="S::jamie.muffoletto@tea.texas.gov::daf1e3c6-8137-448a-b141-d23049d419b5" providerId="AD" clId="Web-{488BE156-4C3E-4021-CA5D-92A92A6DCB34}" dt="2022-02-11T21:36:47.482" v="0"/>
      <pc:docMkLst>
        <pc:docMk/>
      </pc:docMkLst>
      <pc:sldChg chg="addCm">
        <pc:chgData name="Muffoletto, Jamie" userId="S::jamie.muffoletto@tea.texas.gov::daf1e3c6-8137-448a-b141-d23049d419b5" providerId="AD" clId="Web-{488BE156-4C3E-4021-CA5D-92A92A6DCB34}" dt="2022-02-11T21:36:47.482" v="0"/>
        <pc:sldMkLst>
          <pc:docMk/>
          <pc:sldMk cId="1195847607" sldId="419"/>
        </pc:sldMkLst>
      </pc:sldChg>
    </pc:docChg>
  </pc:docChgLst>
  <pc:docChgLst>
    <pc:chgData name="Polo, Beth" userId="217503ae-afe6-4379-9001-e6919c8c2fa0" providerId="ADAL" clId="{F4C3635B-A746-4DDE-89A7-086DFBAA2017}"/>
    <pc:docChg chg="custSel modSld">
      <pc:chgData name="Polo, Beth" userId="217503ae-afe6-4379-9001-e6919c8c2fa0" providerId="ADAL" clId="{F4C3635B-A746-4DDE-89A7-086DFBAA2017}" dt="2022-02-16T15:04:30.038" v="37"/>
      <pc:docMkLst>
        <pc:docMk/>
      </pc:docMkLst>
      <pc:sldChg chg="addCm modCm">
        <pc:chgData name="Polo, Beth" userId="217503ae-afe6-4379-9001-e6919c8c2fa0" providerId="ADAL" clId="{F4C3635B-A746-4DDE-89A7-086DFBAA2017}" dt="2022-02-10T21:57:38.022" v="30"/>
        <pc:sldMkLst>
          <pc:docMk/>
          <pc:sldMk cId="831019871" sldId="290"/>
        </pc:sldMkLst>
      </pc:sldChg>
      <pc:sldChg chg="modSp mod">
        <pc:chgData name="Polo, Beth" userId="217503ae-afe6-4379-9001-e6919c8c2fa0" providerId="ADAL" clId="{F4C3635B-A746-4DDE-89A7-086DFBAA2017}" dt="2022-02-10T21:52:29.131" v="17" actId="20577"/>
        <pc:sldMkLst>
          <pc:docMk/>
          <pc:sldMk cId="925320256" sldId="397"/>
        </pc:sldMkLst>
        <pc:spChg chg="mod">
          <ac:chgData name="Polo, Beth" userId="217503ae-afe6-4379-9001-e6919c8c2fa0" providerId="ADAL" clId="{F4C3635B-A746-4DDE-89A7-086DFBAA2017}" dt="2022-02-10T21:52:29.131" v="17" actId="20577"/>
          <ac:spMkLst>
            <pc:docMk/>
            <pc:sldMk cId="925320256" sldId="397"/>
            <ac:spMk id="4" creationId="{3F6CE2FE-F02B-461B-8C8F-E1DFA26F0ED4}"/>
          </ac:spMkLst>
        </pc:spChg>
      </pc:sldChg>
      <pc:sldChg chg="modSp mod addCm delCm modCm">
        <pc:chgData name="Polo, Beth" userId="217503ae-afe6-4379-9001-e6919c8c2fa0" providerId="ADAL" clId="{F4C3635B-A746-4DDE-89A7-086DFBAA2017}" dt="2022-02-16T15:04:30.038" v="37"/>
        <pc:sldMkLst>
          <pc:docMk/>
          <pc:sldMk cId="2590915124" sldId="399"/>
        </pc:sldMkLst>
        <pc:spChg chg="mod">
          <ac:chgData name="Polo, Beth" userId="217503ae-afe6-4379-9001-e6919c8c2fa0" providerId="ADAL" clId="{F4C3635B-A746-4DDE-89A7-086DFBAA2017}" dt="2022-02-10T21:51:01.372" v="13" actId="14"/>
          <ac:spMkLst>
            <pc:docMk/>
            <pc:sldMk cId="2590915124" sldId="399"/>
            <ac:spMk id="4" creationId="{9F800888-D9B6-49F1-8B90-B7E4BB43ED5B}"/>
          </ac:spMkLst>
        </pc:spChg>
      </pc:sldChg>
      <pc:sldChg chg="modSp mod">
        <pc:chgData name="Polo, Beth" userId="217503ae-afe6-4379-9001-e6919c8c2fa0" providerId="ADAL" clId="{F4C3635B-A746-4DDE-89A7-086DFBAA2017}" dt="2022-02-10T21:52:41.476" v="20" actId="20577"/>
        <pc:sldMkLst>
          <pc:docMk/>
          <pc:sldMk cId="990013432" sldId="432"/>
        </pc:sldMkLst>
        <pc:spChg chg="mod">
          <ac:chgData name="Polo, Beth" userId="217503ae-afe6-4379-9001-e6919c8c2fa0" providerId="ADAL" clId="{F4C3635B-A746-4DDE-89A7-086DFBAA2017}" dt="2022-02-10T21:52:41.476" v="20" actId="20577"/>
          <ac:spMkLst>
            <pc:docMk/>
            <pc:sldMk cId="990013432" sldId="432"/>
            <ac:spMk id="2" creationId="{4766D7D8-C88A-4EF9-BA6D-69C1C75BD0EF}"/>
          </ac:spMkLst>
        </pc:spChg>
      </pc:sldChg>
      <pc:sldChg chg="modSp mod">
        <pc:chgData name="Polo, Beth" userId="217503ae-afe6-4379-9001-e6919c8c2fa0" providerId="ADAL" clId="{F4C3635B-A746-4DDE-89A7-086DFBAA2017}" dt="2022-02-10T21:51:44.877" v="14" actId="20577"/>
        <pc:sldMkLst>
          <pc:docMk/>
          <pc:sldMk cId="3933479722" sldId="433"/>
        </pc:sldMkLst>
        <pc:spChg chg="mod">
          <ac:chgData name="Polo, Beth" userId="217503ae-afe6-4379-9001-e6919c8c2fa0" providerId="ADAL" clId="{F4C3635B-A746-4DDE-89A7-086DFBAA2017}" dt="2022-02-10T21:51:44.877" v="14" actId="20577"/>
          <ac:spMkLst>
            <pc:docMk/>
            <pc:sldMk cId="3933479722" sldId="433"/>
            <ac:spMk id="2" creationId="{4766D7D8-C88A-4EF9-BA6D-69C1C75BD0EF}"/>
          </ac:spMkLst>
        </pc:spChg>
      </pc:sldChg>
      <pc:sldChg chg="modSp mod">
        <pc:chgData name="Polo, Beth" userId="217503ae-afe6-4379-9001-e6919c8c2fa0" providerId="ADAL" clId="{F4C3635B-A746-4DDE-89A7-086DFBAA2017}" dt="2022-02-11T14:37:28.571" v="36" actId="14"/>
        <pc:sldMkLst>
          <pc:docMk/>
          <pc:sldMk cId="3406532147" sldId="437"/>
        </pc:sldMkLst>
        <pc:spChg chg="mod">
          <ac:chgData name="Polo, Beth" userId="217503ae-afe6-4379-9001-e6919c8c2fa0" providerId="ADAL" clId="{F4C3635B-A746-4DDE-89A7-086DFBAA2017}" dt="2022-02-11T14:37:28.571" v="36" actId="14"/>
          <ac:spMkLst>
            <pc:docMk/>
            <pc:sldMk cId="3406532147" sldId="437"/>
            <ac:spMk id="4" creationId="{3F6CE2FE-F02B-461B-8C8F-E1DFA26F0ED4}"/>
          </ac:spMkLst>
        </pc:spChg>
      </pc:sldChg>
    </pc:docChg>
  </pc:docChgLst>
  <pc:docChgLst>
    <pc:chgData name="Simons, Leanne" userId="S::leanne.simons@tea.texas.gov::f0b41770-584b-4844-b5c5-b29dec998724" providerId="AD" clId="Web-{48AE1C17-45E9-0E65-5885-9850451BB6E0}"/>
    <pc:docChg chg="">
      <pc:chgData name="Simons, Leanne" userId="S::leanne.simons@tea.texas.gov::f0b41770-584b-4844-b5c5-b29dec998724" providerId="AD" clId="Web-{48AE1C17-45E9-0E65-5885-9850451BB6E0}" dt="2022-02-18T17:35:23.783" v="0"/>
      <pc:docMkLst>
        <pc:docMk/>
      </pc:docMkLst>
      <pc:sldChg chg="addCm">
        <pc:chgData name="Simons, Leanne" userId="S::leanne.simons@tea.texas.gov::f0b41770-584b-4844-b5c5-b29dec998724" providerId="AD" clId="Web-{48AE1C17-45E9-0E65-5885-9850451BB6E0}" dt="2022-02-18T17:35:23.783" v="0"/>
        <pc:sldMkLst>
          <pc:docMk/>
          <pc:sldMk cId="2775629790" sldId="429"/>
        </pc:sldMkLst>
      </pc:sldChg>
    </pc:docChg>
  </pc:docChgLst>
  <pc:docChgLst>
    <pc:chgData name="Simons, Leanne" userId="S::leanne.simons@tea.texas.gov::f0b41770-584b-4844-b5c5-b29dec998724" providerId="AD" clId="Web-{0E5E2F33-60EF-4F23-0B91-74DDDB31F6A3}"/>
    <pc:docChg chg="">
      <pc:chgData name="Simons, Leanne" userId="S::leanne.simons@tea.texas.gov::f0b41770-584b-4844-b5c5-b29dec998724" providerId="AD" clId="Web-{0E5E2F33-60EF-4F23-0B91-74DDDB31F6A3}" dt="2022-02-18T16:46:21.618" v="0"/>
      <pc:docMkLst>
        <pc:docMk/>
      </pc:docMkLst>
      <pc:sldChg chg="addCm">
        <pc:chgData name="Simons, Leanne" userId="S::leanne.simons@tea.texas.gov::f0b41770-584b-4844-b5c5-b29dec998724" providerId="AD" clId="Web-{0E5E2F33-60EF-4F23-0B91-74DDDB31F6A3}" dt="2022-02-18T16:46:21.618" v="0"/>
        <pc:sldMkLst>
          <pc:docMk/>
          <pc:sldMk cId="766833027" sldId="420"/>
        </pc:sldMkLst>
      </pc:sldChg>
    </pc:docChg>
  </pc:docChgLst>
  <pc:docChgLst>
    <pc:chgData name="Sharp, Stephanie" userId="S::stephanie.sharp@tea.texas.gov::4b7f997e-11e2-446b-b7b6-32dc105769b7" providerId="AD" clId="Web-{A80FBFB2-7D3D-C70C-0251-3A4DB0EDF36E}"/>
    <pc:docChg chg="">
      <pc:chgData name="Sharp, Stephanie" userId="S::stephanie.sharp@tea.texas.gov::4b7f997e-11e2-446b-b7b6-32dc105769b7" providerId="AD" clId="Web-{A80FBFB2-7D3D-C70C-0251-3A4DB0EDF36E}" dt="2022-02-28T15:20:26.535" v="0"/>
      <pc:docMkLst>
        <pc:docMk/>
      </pc:docMkLst>
      <pc:sldChg chg="addCm">
        <pc:chgData name="Sharp, Stephanie" userId="S::stephanie.sharp@tea.texas.gov::4b7f997e-11e2-446b-b7b6-32dc105769b7" providerId="AD" clId="Web-{A80FBFB2-7D3D-C70C-0251-3A4DB0EDF36E}" dt="2022-02-28T15:20:26.535" v="0"/>
        <pc:sldMkLst>
          <pc:docMk/>
          <pc:sldMk cId="3539027699" sldId="284"/>
        </pc:sldMkLst>
      </pc:sldChg>
    </pc:docChg>
  </pc:docChgLst>
  <pc:docChgLst>
    <pc:chgData name="Sharp, Stephanie" userId="S::stephanie.sharp@tea.texas.gov::4b7f997e-11e2-446b-b7b6-32dc105769b7" providerId="AD" clId="Web-{51B24F35-5CB9-43C9-99DA-CA8E78181B7D}"/>
    <pc:docChg chg="addSld delSld modSld">
      <pc:chgData name="Sharp, Stephanie" userId="S::stephanie.sharp@tea.texas.gov::4b7f997e-11e2-446b-b7b6-32dc105769b7" providerId="AD" clId="Web-{51B24F35-5CB9-43C9-99DA-CA8E78181B7D}" dt="2022-02-11T21:52:15.208" v="52"/>
      <pc:docMkLst>
        <pc:docMk/>
      </pc:docMkLst>
      <pc:sldChg chg="del">
        <pc:chgData name="Sharp, Stephanie" userId="S::stephanie.sharp@tea.texas.gov::4b7f997e-11e2-446b-b7b6-32dc105769b7" providerId="AD" clId="Web-{51B24F35-5CB9-43C9-99DA-CA8E78181B7D}" dt="2022-02-11T21:52:15.208" v="52"/>
        <pc:sldMkLst>
          <pc:docMk/>
          <pc:sldMk cId="1195847607" sldId="419"/>
        </pc:sldMkLst>
      </pc:sldChg>
      <pc:sldChg chg="addSp delSp modSp">
        <pc:chgData name="Sharp, Stephanie" userId="S::stephanie.sharp@tea.texas.gov::4b7f997e-11e2-446b-b7b6-32dc105769b7" providerId="AD" clId="Web-{51B24F35-5CB9-43C9-99DA-CA8E78181B7D}" dt="2022-02-11T21:50:40.752" v="51" actId="14100"/>
        <pc:sldMkLst>
          <pc:docMk/>
          <pc:sldMk cId="951865920" sldId="423"/>
        </pc:sldMkLst>
        <pc:spChg chg="mod">
          <ac:chgData name="Sharp, Stephanie" userId="S::stephanie.sharp@tea.texas.gov::4b7f997e-11e2-446b-b7b6-32dc105769b7" providerId="AD" clId="Web-{51B24F35-5CB9-43C9-99DA-CA8E78181B7D}" dt="2022-02-11T21:47:39.092" v="3" actId="14100"/>
          <ac:spMkLst>
            <pc:docMk/>
            <pc:sldMk cId="951865920" sldId="423"/>
            <ac:spMk id="4" creationId="{3F6CE2FE-F02B-461B-8C8F-E1DFA26F0ED4}"/>
          </ac:spMkLst>
        </pc:spChg>
        <pc:spChg chg="add del mod">
          <ac:chgData name="Sharp, Stephanie" userId="S::stephanie.sharp@tea.texas.gov::4b7f997e-11e2-446b-b7b6-32dc105769b7" providerId="AD" clId="Web-{51B24F35-5CB9-43C9-99DA-CA8E78181B7D}" dt="2022-02-11T21:50:22.705" v="33"/>
          <ac:spMkLst>
            <pc:docMk/>
            <pc:sldMk cId="951865920" sldId="423"/>
            <ac:spMk id="5" creationId="{92DA7236-1F67-4390-98D8-717FAA7B3600}"/>
          </ac:spMkLst>
        </pc:spChg>
        <pc:spChg chg="add mod">
          <ac:chgData name="Sharp, Stephanie" userId="S::stephanie.sharp@tea.texas.gov::4b7f997e-11e2-446b-b7b6-32dc105769b7" providerId="AD" clId="Web-{51B24F35-5CB9-43C9-99DA-CA8E78181B7D}" dt="2022-02-11T21:50:40.752" v="51" actId="14100"/>
          <ac:spMkLst>
            <pc:docMk/>
            <pc:sldMk cId="951865920" sldId="423"/>
            <ac:spMk id="6" creationId="{0D53D801-3233-445A-8E58-C2C09F6E596C}"/>
          </ac:spMkLst>
        </pc:spChg>
        <pc:picChg chg="mod">
          <ac:chgData name="Sharp, Stephanie" userId="S::stephanie.sharp@tea.texas.gov::4b7f997e-11e2-446b-b7b6-32dc105769b7" providerId="AD" clId="Web-{51B24F35-5CB9-43C9-99DA-CA8E78181B7D}" dt="2022-02-11T21:47:25.154" v="2" actId="1076"/>
          <ac:picMkLst>
            <pc:docMk/>
            <pc:sldMk cId="951865920" sldId="423"/>
            <ac:picMk id="2" creationId="{6EC4E603-D2CA-4658-B858-785C58E4E6D6}"/>
          </ac:picMkLst>
        </pc:picChg>
      </pc:sldChg>
      <pc:sldChg chg="add del">
        <pc:chgData name="Sharp, Stephanie" userId="S::stephanie.sharp@tea.texas.gov::4b7f997e-11e2-446b-b7b6-32dc105769b7" providerId="AD" clId="Web-{51B24F35-5CB9-43C9-99DA-CA8E78181B7D}" dt="2022-02-11T21:47:14.857" v="1"/>
        <pc:sldMkLst>
          <pc:docMk/>
          <pc:sldMk cId="1675511101" sldId="427"/>
        </pc:sldMkLst>
      </pc:sldChg>
    </pc:docChg>
  </pc:docChgLst>
  <pc:docChgLst>
    <pc:chgData name="Muffoletto, Jamie" userId="S::jamie.muffoletto@tea.texas.gov::daf1e3c6-8137-448a-b141-d23049d419b5" providerId="AD" clId="Web-{EA2688E2-38E2-3087-5B49-7EB825CBF48D}"/>
    <pc:docChg chg="modSld">
      <pc:chgData name="Muffoletto, Jamie" userId="S::jamie.muffoletto@tea.texas.gov::daf1e3c6-8137-448a-b141-d23049d419b5" providerId="AD" clId="Web-{EA2688E2-38E2-3087-5B49-7EB825CBF48D}" dt="2022-02-18T17:23:51.625" v="3"/>
      <pc:docMkLst>
        <pc:docMk/>
      </pc:docMkLst>
      <pc:sldChg chg="modSp addCm">
        <pc:chgData name="Muffoletto, Jamie" userId="S::jamie.muffoletto@tea.texas.gov::daf1e3c6-8137-448a-b141-d23049d419b5" providerId="AD" clId="Web-{EA2688E2-38E2-3087-5B49-7EB825CBF48D}" dt="2022-02-18T17:23:51.625" v="3"/>
        <pc:sldMkLst>
          <pc:docMk/>
          <pc:sldMk cId="367918000" sldId="258"/>
        </pc:sldMkLst>
        <pc:spChg chg="mod">
          <ac:chgData name="Muffoletto, Jamie" userId="S::jamie.muffoletto@tea.texas.gov::daf1e3c6-8137-448a-b141-d23049d419b5" providerId="AD" clId="Web-{EA2688E2-38E2-3087-5B49-7EB825CBF48D}" dt="2022-02-18T17:23:31.827" v="2" actId="20577"/>
          <ac:spMkLst>
            <pc:docMk/>
            <pc:sldMk cId="367918000" sldId="258"/>
            <ac:spMk id="6" creationId="{B326E79C-81B1-4F65-9171-E8A934EF331C}"/>
          </ac:spMkLst>
        </pc:spChg>
      </pc:sldChg>
    </pc:docChg>
  </pc:docChgLst>
  <pc:docChgLst>
    <pc:chgData name="Johnson, Scott" userId="bec97677-f0c6-4bfb-b610-83dc74061801" providerId="ADAL" clId="{32FA7846-2DB1-4891-9566-1AC814626CA5}"/>
    <pc:docChg chg="undo custSel addSld delSld modSld sldOrd">
      <pc:chgData name="Johnson, Scott" userId="bec97677-f0c6-4bfb-b610-83dc74061801" providerId="ADAL" clId="{32FA7846-2DB1-4891-9566-1AC814626CA5}" dt="2022-02-15T14:42:45.179" v="72"/>
      <pc:docMkLst>
        <pc:docMk/>
      </pc:docMkLst>
      <pc:sldChg chg="addCm modCm">
        <pc:chgData name="Johnson, Scott" userId="bec97677-f0c6-4bfb-b610-83dc74061801" providerId="ADAL" clId="{32FA7846-2DB1-4891-9566-1AC814626CA5}" dt="2022-02-14T22:38:31.162" v="62"/>
        <pc:sldMkLst>
          <pc:docMk/>
          <pc:sldMk cId="367918000" sldId="258"/>
        </pc:sldMkLst>
      </pc:sldChg>
      <pc:sldChg chg="modSp mod">
        <pc:chgData name="Johnson, Scott" userId="bec97677-f0c6-4bfb-b610-83dc74061801" providerId="ADAL" clId="{32FA7846-2DB1-4891-9566-1AC814626CA5}" dt="2022-02-14T22:28:23.274" v="40" actId="20577"/>
        <pc:sldMkLst>
          <pc:docMk/>
          <pc:sldMk cId="3539027699" sldId="284"/>
        </pc:sldMkLst>
        <pc:spChg chg="mod">
          <ac:chgData name="Johnson, Scott" userId="bec97677-f0c6-4bfb-b610-83dc74061801" providerId="ADAL" clId="{32FA7846-2DB1-4891-9566-1AC814626CA5}" dt="2022-02-14T22:28:23.274" v="40" actId="20577"/>
          <ac:spMkLst>
            <pc:docMk/>
            <pc:sldMk cId="3539027699" sldId="284"/>
            <ac:spMk id="4" creationId="{3F6CE2FE-F02B-461B-8C8F-E1DFA26F0ED4}"/>
          </ac:spMkLst>
        </pc:spChg>
      </pc:sldChg>
      <pc:sldChg chg="addSp delSp modSp mod addCm modCm">
        <pc:chgData name="Johnson, Scott" userId="bec97677-f0c6-4bfb-b610-83dc74061801" providerId="ADAL" clId="{32FA7846-2DB1-4891-9566-1AC814626CA5}" dt="2022-02-14T22:23:37.495" v="24" actId="22"/>
        <pc:sldMkLst>
          <pc:docMk/>
          <pc:sldMk cId="1987078512" sldId="286"/>
        </pc:sldMkLst>
        <pc:spChg chg="mod">
          <ac:chgData name="Johnson, Scott" userId="bec97677-f0c6-4bfb-b610-83dc74061801" providerId="ADAL" clId="{32FA7846-2DB1-4891-9566-1AC814626CA5}" dt="2022-02-14T22:23:34.889" v="22"/>
          <ac:spMkLst>
            <pc:docMk/>
            <pc:sldMk cId="1987078512" sldId="286"/>
            <ac:spMk id="4" creationId="{3F6CE2FE-F02B-461B-8C8F-E1DFA26F0ED4}"/>
          </ac:spMkLst>
        </pc:spChg>
        <pc:spChg chg="add del">
          <ac:chgData name="Johnson, Scott" userId="bec97677-f0c6-4bfb-b610-83dc74061801" providerId="ADAL" clId="{32FA7846-2DB1-4891-9566-1AC814626CA5}" dt="2022-02-14T22:23:37.495" v="24" actId="22"/>
          <ac:spMkLst>
            <pc:docMk/>
            <pc:sldMk cId="1987078512" sldId="286"/>
            <ac:spMk id="6" creationId="{1BFC62AD-8723-4FBA-90EB-142BD359E22A}"/>
          </ac:spMkLst>
        </pc:spChg>
      </pc:sldChg>
      <pc:sldChg chg="addCm modCm">
        <pc:chgData name="Johnson, Scott" userId="bec97677-f0c6-4bfb-b610-83dc74061801" providerId="ADAL" clId="{32FA7846-2DB1-4891-9566-1AC814626CA5}" dt="2022-02-15T14:42:45.179" v="72"/>
        <pc:sldMkLst>
          <pc:docMk/>
          <pc:sldMk cId="831019871" sldId="290"/>
        </pc:sldMkLst>
      </pc:sldChg>
      <pc:sldChg chg="modSp mod">
        <pc:chgData name="Johnson, Scott" userId="bec97677-f0c6-4bfb-b610-83dc74061801" providerId="ADAL" clId="{32FA7846-2DB1-4891-9566-1AC814626CA5}" dt="2022-02-14T23:13:07.379" v="70" actId="6549"/>
        <pc:sldMkLst>
          <pc:docMk/>
          <pc:sldMk cId="149976220" sldId="338"/>
        </pc:sldMkLst>
        <pc:spChg chg="mod">
          <ac:chgData name="Johnson, Scott" userId="bec97677-f0c6-4bfb-b610-83dc74061801" providerId="ADAL" clId="{32FA7846-2DB1-4891-9566-1AC814626CA5}" dt="2022-02-14T23:13:07.379" v="70" actId="6549"/>
          <ac:spMkLst>
            <pc:docMk/>
            <pc:sldMk cId="149976220" sldId="338"/>
            <ac:spMk id="4" creationId="{3F6CE2FE-F02B-461B-8C8F-E1DFA26F0ED4}"/>
          </ac:spMkLst>
        </pc:spChg>
      </pc:sldChg>
      <pc:sldChg chg="modSp mod">
        <pc:chgData name="Johnson, Scott" userId="bec97677-f0c6-4bfb-b610-83dc74061801" providerId="ADAL" clId="{32FA7846-2DB1-4891-9566-1AC814626CA5}" dt="2022-02-14T22:32:11.964" v="50" actId="20577"/>
        <pc:sldMkLst>
          <pc:docMk/>
          <pc:sldMk cId="4247942262" sldId="410"/>
        </pc:sldMkLst>
        <pc:spChg chg="mod">
          <ac:chgData name="Johnson, Scott" userId="bec97677-f0c6-4bfb-b610-83dc74061801" providerId="ADAL" clId="{32FA7846-2DB1-4891-9566-1AC814626CA5}" dt="2022-02-14T22:32:11.964" v="50" actId="20577"/>
          <ac:spMkLst>
            <pc:docMk/>
            <pc:sldMk cId="4247942262" sldId="410"/>
            <ac:spMk id="4" creationId="{3F6CE2FE-F02B-461B-8C8F-E1DFA26F0ED4}"/>
          </ac:spMkLst>
        </pc:spChg>
      </pc:sldChg>
      <pc:sldChg chg="addSp delSp modSp del mod">
        <pc:chgData name="Johnson, Scott" userId="bec97677-f0c6-4bfb-b610-83dc74061801" providerId="ADAL" clId="{32FA7846-2DB1-4891-9566-1AC814626CA5}" dt="2022-02-14T22:25:50.091" v="25" actId="47"/>
        <pc:sldMkLst>
          <pc:docMk/>
          <pc:sldMk cId="951865920" sldId="423"/>
        </pc:sldMkLst>
        <pc:spChg chg="mod">
          <ac:chgData name="Johnson, Scott" userId="bec97677-f0c6-4bfb-b610-83dc74061801" providerId="ADAL" clId="{32FA7846-2DB1-4891-9566-1AC814626CA5}" dt="2022-02-14T22:21:59.970" v="10" actId="14100"/>
          <ac:spMkLst>
            <pc:docMk/>
            <pc:sldMk cId="951865920" sldId="423"/>
            <ac:spMk id="6" creationId="{0D53D801-3233-445A-8E58-C2C09F6E596C}"/>
          </ac:spMkLst>
        </pc:spChg>
        <pc:spChg chg="add del mod">
          <ac:chgData name="Johnson, Scott" userId="bec97677-f0c6-4bfb-b610-83dc74061801" providerId="ADAL" clId="{32FA7846-2DB1-4891-9566-1AC814626CA5}" dt="2022-02-14T22:22:25.185" v="12"/>
          <ac:spMkLst>
            <pc:docMk/>
            <pc:sldMk cId="951865920" sldId="423"/>
            <ac:spMk id="7" creationId="{A1AEDF25-D060-473F-A0DD-3F403356117D}"/>
          </ac:spMkLst>
        </pc:spChg>
      </pc:sldChg>
      <pc:sldChg chg="add del ord">
        <pc:chgData name="Johnson, Scott" userId="bec97677-f0c6-4bfb-b610-83dc74061801" providerId="ADAL" clId="{32FA7846-2DB1-4891-9566-1AC814626CA5}" dt="2022-02-14T22:27:20.610" v="29" actId="47"/>
        <pc:sldMkLst>
          <pc:docMk/>
          <pc:sldMk cId="1446155218" sldId="426"/>
        </pc:sldMkLst>
      </pc:sldChg>
      <pc:sldChg chg="addCm modCm">
        <pc:chgData name="Johnson, Scott" userId="bec97677-f0c6-4bfb-b610-83dc74061801" providerId="ADAL" clId="{32FA7846-2DB1-4891-9566-1AC814626CA5}" dt="2022-02-14T22:14:04.959" v="1"/>
        <pc:sldMkLst>
          <pc:docMk/>
          <pc:sldMk cId="3933479722" sldId="433"/>
        </pc:sldMkLst>
      </pc:sldChg>
      <pc:sldChg chg="addCm modCm">
        <pc:chgData name="Johnson, Scott" userId="bec97677-f0c6-4bfb-b610-83dc74061801" providerId="ADAL" clId="{32FA7846-2DB1-4891-9566-1AC814626CA5}" dt="2022-02-14T22:29:56.631" v="42"/>
        <pc:sldMkLst>
          <pc:docMk/>
          <pc:sldMk cId="1039309471" sldId="434"/>
        </pc:sldMkLst>
      </pc:sldChg>
      <pc:sldChg chg="addCm modCm">
        <pc:chgData name="Johnson, Scott" userId="bec97677-f0c6-4bfb-b610-83dc74061801" providerId="ADAL" clId="{32FA7846-2DB1-4891-9566-1AC814626CA5}" dt="2022-02-14T22:31:24.188" v="46"/>
        <pc:sldMkLst>
          <pc:docMk/>
          <pc:sldMk cId="1783617949" sldId="435"/>
        </pc:sldMkLst>
      </pc:sldChg>
      <pc:sldChg chg="addCm modCm">
        <pc:chgData name="Johnson, Scott" userId="bec97677-f0c6-4bfb-b610-83dc74061801" providerId="ADAL" clId="{32FA7846-2DB1-4891-9566-1AC814626CA5}" dt="2022-02-14T22:33:38.314" v="59"/>
        <pc:sldMkLst>
          <pc:docMk/>
          <pc:sldMk cId="3665812331" sldId="436"/>
        </pc:sldMkLst>
      </pc:sldChg>
      <pc:sldChg chg="modSp mod">
        <pc:chgData name="Johnson, Scott" userId="bec97677-f0c6-4bfb-b610-83dc74061801" providerId="ADAL" clId="{32FA7846-2DB1-4891-9566-1AC814626CA5}" dt="2022-02-14T22:33:12.008" v="57" actId="14100"/>
        <pc:sldMkLst>
          <pc:docMk/>
          <pc:sldMk cId="3406532147" sldId="437"/>
        </pc:sldMkLst>
        <pc:spChg chg="mod">
          <ac:chgData name="Johnson, Scott" userId="bec97677-f0c6-4bfb-b610-83dc74061801" providerId="ADAL" clId="{32FA7846-2DB1-4891-9566-1AC814626CA5}" dt="2022-02-14T22:33:12.008" v="57" actId="14100"/>
          <ac:spMkLst>
            <pc:docMk/>
            <pc:sldMk cId="3406532147" sldId="437"/>
            <ac:spMk id="4" creationId="{3F6CE2FE-F02B-461B-8C8F-E1DFA26F0ED4}"/>
          </ac:spMkLst>
        </pc:spChg>
      </pc:sldChg>
      <pc:sldChg chg="addSp delSp modSp add mod">
        <pc:chgData name="Johnson, Scott" userId="bec97677-f0c6-4bfb-b610-83dc74061801" providerId="ADAL" clId="{32FA7846-2DB1-4891-9566-1AC814626CA5}" dt="2022-02-14T22:22:47.636" v="20"/>
        <pc:sldMkLst>
          <pc:docMk/>
          <pc:sldMk cId="139272357" sldId="438"/>
        </pc:sldMkLst>
        <pc:spChg chg="del mod">
          <ac:chgData name="Johnson, Scott" userId="bec97677-f0c6-4bfb-b610-83dc74061801" providerId="ADAL" clId="{32FA7846-2DB1-4891-9566-1AC814626CA5}" dt="2022-02-14T22:22:47.636" v="20"/>
          <ac:spMkLst>
            <pc:docMk/>
            <pc:sldMk cId="139272357" sldId="438"/>
            <ac:spMk id="6" creationId="{0D53D801-3233-445A-8E58-C2C09F6E596C}"/>
          </ac:spMkLst>
        </pc:spChg>
        <pc:spChg chg="add mod">
          <ac:chgData name="Johnson, Scott" userId="bec97677-f0c6-4bfb-b610-83dc74061801" providerId="ADAL" clId="{32FA7846-2DB1-4891-9566-1AC814626CA5}" dt="2022-02-14T22:22:46.880" v="18" actId="14100"/>
          <ac:spMkLst>
            <pc:docMk/>
            <pc:sldMk cId="139272357" sldId="438"/>
            <ac:spMk id="7" creationId="{980C02D3-B0CA-4E84-83DC-CCE4B4A70730}"/>
          </ac:spMkLst>
        </pc:spChg>
      </pc:sldChg>
    </pc:docChg>
  </pc:docChgLst>
  <pc:docChgLst>
    <pc:chgData name="Muffoletto, Jamie" userId="S::jamie.muffoletto@tea.texas.gov::daf1e3c6-8137-448a-b141-d23049d419b5" providerId="AD" clId="Web-{9E93B4B7-5A3E-B914-E90C-25C1BD551060}"/>
    <pc:docChg chg="">
      <pc:chgData name="Muffoletto, Jamie" userId="S::jamie.muffoletto@tea.texas.gov::daf1e3c6-8137-448a-b141-d23049d419b5" providerId="AD" clId="Web-{9E93B4B7-5A3E-B914-E90C-25C1BD551060}" dt="2022-02-18T18:42:28.486" v="0"/>
      <pc:docMkLst>
        <pc:docMk/>
      </pc:docMkLst>
      <pc:sldChg chg="addCm">
        <pc:chgData name="Muffoletto, Jamie" userId="S::jamie.muffoletto@tea.texas.gov::daf1e3c6-8137-448a-b141-d23049d419b5" providerId="AD" clId="Web-{9E93B4B7-5A3E-B914-E90C-25C1BD551060}" dt="2022-02-18T18:42:28.486" v="0"/>
        <pc:sldMkLst>
          <pc:docMk/>
          <pc:sldMk cId="2775629790" sldId="4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20170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mailto:TSDSCustomerSupport@tea.texas.gov?subject=TSDS%20SPPI-14"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tealprod.tea.state.tx.us/tims/browse/TSDSKB-592" TargetMode="External"/><Relationship Id="rId5" Type="http://schemas.openxmlformats.org/officeDocument/2006/relationships/hyperlink" Target="https://tealprod.tea.state.tx.us/tims/browse/TSDSKB-585" TargetMode="External"/><Relationship Id="rId4" Type="http://schemas.openxmlformats.org/officeDocument/2006/relationships/hyperlink" Target="mailto:spp@tea.texas.gov?subject=TSDS%20SPPI-1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963077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a:defRPr/>
            </a:pPr>
            <a:r>
              <a:rPr lang="en-US">
                <a:cs typeface="Calibri"/>
              </a:rPr>
              <a:t>State Performance Plan Indicator (SPPI)-14</a:t>
            </a:r>
            <a:endParaRPr kumimoji="0" lang="en-US" sz="5400" b="1" i="0" u="none" strike="noStrike" kern="1200" cap="none" spc="0" normalizeH="0" baseline="0" noProof="0">
              <a:ln>
                <a:noFill/>
              </a:ln>
              <a:effectLst/>
              <a:uLnTx/>
              <a:uFillTx/>
              <a:latin typeface="+mn-lt"/>
              <a:ea typeface="+mj-ea"/>
              <a:cs typeface="+mj-cs"/>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7A63B-9F19-4525-9633-0E30400FD69A}"/>
              </a:ext>
            </a:extLst>
          </p:cNvPr>
          <p:cNvSpPr>
            <a:spLocks noGrp="1"/>
          </p:cNvSpPr>
          <p:nvPr>
            <p:ph type="title"/>
          </p:nvPr>
        </p:nvSpPr>
        <p:spPr/>
        <p:txBody>
          <a:bodyPr>
            <a:noAutofit/>
          </a:bodyPr>
          <a:lstStyle/>
          <a:p>
            <a:r>
              <a:rPr lang="en-US"/>
              <a:t>2022-2023 CODE TABLE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a:lstStyle/>
          <a:p>
            <a:r>
              <a:rPr lang="en-US" sz="3600"/>
              <a:t>2022-2023 </a:t>
            </a:r>
          </a:p>
          <a:p>
            <a:pPr lvl="1"/>
            <a:r>
              <a:rPr lang="en-US" sz="3200"/>
              <a:t>No New Code Tables</a:t>
            </a:r>
          </a:p>
          <a:p>
            <a:pPr lvl="1"/>
            <a:r>
              <a:rPr lang="en-US" sz="3200"/>
              <a:t>No Updated Code Tables</a:t>
            </a:r>
          </a:p>
          <a:p>
            <a:pPr lvl="1"/>
            <a:r>
              <a:rPr lang="en-US" sz="3200"/>
              <a:t>No Deleted Code Tables</a:t>
            </a:r>
          </a:p>
        </p:txBody>
      </p:sp>
    </p:spTree>
    <p:extLst>
      <p:ext uri="{BB962C8B-B14F-4D97-AF65-F5344CB8AC3E}">
        <p14:creationId xmlns:p14="http://schemas.microsoft.com/office/powerpoint/2010/main" val="167551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2022-2023 REMINDERS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435977" cy="5213971"/>
          </a:xfrm>
        </p:spPr>
        <p:txBody>
          <a:bodyPr/>
          <a:lstStyle/>
          <a:p>
            <a:r>
              <a:rPr lang="en-US"/>
              <a:t>Report </a:t>
            </a:r>
            <a:r>
              <a:rPr lang="en-US" b="1"/>
              <a:t>SPP0-000-002</a:t>
            </a:r>
            <a:r>
              <a:rPr lang="en-US"/>
              <a:t> can be run by ESC staff any time prior to the close of the SPPI-14 data collection.</a:t>
            </a:r>
          </a:p>
          <a:p>
            <a:pPr marL="0" indent="0">
              <a:buNone/>
            </a:pPr>
            <a:endParaRPr lang="en-US"/>
          </a:p>
          <a:p>
            <a:pPr lvl="1"/>
            <a:r>
              <a:rPr lang="en-US"/>
              <a:t>This report will show ESC staff their LEA’s current SPPI-14 </a:t>
            </a:r>
            <a:r>
              <a:rPr lang="en-US" b="1"/>
              <a:t>submission status</a:t>
            </a:r>
            <a:r>
              <a:rPr lang="en-US"/>
              <a:t> and the LEA’s </a:t>
            </a:r>
            <a:r>
              <a:rPr lang="en-US" b="1"/>
              <a:t>expected count </a:t>
            </a:r>
            <a:r>
              <a:rPr lang="en-US"/>
              <a:t>of students to report.</a:t>
            </a:r>
          </a:p>
          <a:p>
            <a:pPr marL="457200" lvl="1" indent="0">
              <a:buNone/>
            </a:pPr>
            <a:endParaRPr lang="en-US"/>
          </a:p>
          <a:p>
            <a:pPr lvl="1"/>
            <a:r>
              <a:rPr lang="en-US"/>
              <a:t>The expected count of students is based off the current year PEIMS Fall </a:t>
            </a:r>
            <a:r>
              <a:rPr lang="en-US" b="1"/>
              <a:t>leaver</a:t>
            </a:r>
            <a:r>
              <a:rPr lang="en-US"/>
              <a:t> data and the prior year PEIMS Summer (or Fall)</a:t>
            </a:r>
            <a:r>
              <a:rPr lang="en-US" b="1"/>
              <a:t> special education</a:t>
            </a:r>
            <a:r>
              <a:rPr lang="en-US"/>
              <a:t> data.</a:t>
            </a:r>
          </a:p>
          <a:p>
            <a:pPr lvl="2"/>
            <a:r>
              <a:rPr lang="en-US"/>
              <a:t>The expected count on the report should </a:t>
            </a:r>
            <a:r>
              <a:rPr lang="en-US" b="1"/>
              <a:t>match</a:t>
            </a:r>
            <a:r>
              <a:rPr lang="en-US"/>
              <a:t> the number of students the LEA </a:t>
            </a:r>
            <a:r>
              <a:rPr lang="en-US" b="1"/>
              <a:t>promotes</a:t>
            </a:r>
            <a:r>
              <a:rPr lang="en-US"/>
              <a:t> to their data mart.</a:t>
            </a:r>
          </a:p>
        </p:txBody>
      </p:sp>
    </p:spTree>
    <p:extLst>
      <p:ext uri="{BB962C8B-B14F-4D97-AF65-F5344CB8AC3E}">
        <p14:creationId xmlns:p14="http://schemas.microsoft.com/office/powerpoint/2010/main" val="353902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2022-2023 REMINDERS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435977" cy="5213971"/>
          </a:xfrm>
        </p:spPr>
        <p:txBody>
          <a:bodyPr/>
          <a:lstStyle/>
          <a:p>
            <a:pPr lvl="1"/>
            <a:r>
              <a:rPr lang="en-US"/>
              <a:t>As the submission deadline approaches, ESCs are encouraged to </a:t>
            </a:r>
            <a:r>
              <a:rPr lang="en-US" b="1"/>
              <a:t>run the report </a:t>
            </a:r>
            <a:r>
              <a:rPr lang="en-US"/>
              <a:t>and </a:t>
            </a:r>
            <a:r>
              <a:rPr lang="en-US" b="1"/>
              <a:t>reach out</a:t>
            </a:r>
            <a:r>
              <a:rPr lang="en-US"/>
              <a:t> </a:t>
            </a:r>
            <a:r>
              <a:rPr lang="en-US" b="1"/>
              <a:t>to their LEAs </a:t>
            </a:r>
            <a:r>
              <a:rPr lang="en-US"/>
              <a:t>that have not completed the submission but show a count of students that need to be reported.</a:t>
            </a:r>
          </a:p>
          <a:p>
            <a:pPr marL="457200" lvl="1" indent="0">
              <a:buNone/>
            </a:pPr>
            <a:endParaRPr lang="en-US"/>
          </a:p>
          <a:p>
            <a:pPr lvl="1"/>
            <a:r>
              <a:rPr lang="en-US"/>
              <a:t>The LEA’s expected student count will show </a:t>
            </a:r>
            <a:r>
              <a:rPr lang="en-US" b="1"/>
              <a:t>zero (0)</a:t>
            </a:r>
            <a:r>
              <a:rPr lang="en-US"/>
              <a:t> if the LEA has </a:t>
            </a:r>
            <a:r>
              <a:rPr lang="en-US" b="1"/>
              <a:t>not loaded </a:t>
            </a:r>
            <a:r>
              <a:rPr lang="en-US"/>
              <a:t>their current year PEIMS Fall </a:t>
            </a:r>
            <a:r>
              <a:rPr lang="en-US" b="1"/>
              <a:t>leaver</a:t>
            </a:r>
            <a:r>
              <a:rPr lang="en-US"/>
              <a:t> data to the ODS.</a:t>
            </a:r>
            <a:br>
              <a:rPr lang="en-US" sz="1000" b="0" i="0">
                <a:solidFill>
                  <a:srgbClr val="404E54"/>
                </a:solidFill>
                <a:effectLst/>
                <a:latin typeface="SourceSansPro-Regular"/>
              </a:rPr>
            </a:br>
            <a:endParaRPr lang="en-US" sz="1000" b="0" i="0">
              <a:solidFill>
                <a:srgbClr val="404E54"/>
              </a:solidFill>
              <a:effectLst/>
              <a:latin typeface="SourceSansPro-Regular"/>
            </a:endParaRPr>
          </a:p>
          <a:p>
            <a:pPr marL="571500" lvl="1" indent="0">
              <a:buNone/>
            </a:pPr>
            <a:endParaRPr lang="en-US" sz="2200" b="0" i="0">
              <a:solidFill>
                <a:srgbClr val="404E54"/>
              </a:solidFill>
              <a:effectLst/>
              <a:latin typeface="SourceSansPro-Regular"/>
            </a:endParaRPr>
          </a:p>
        </p:txBody>
      </p:sp>
      <p:pic>
        <p:nvPicPr>
          <p:cNvPr id="5" name="Picture 4" descr="An example of the TSDS SPPI-14 Expected Student Counts Report. Two LEAs appear in this report, one of them has zero (0) students to report for the submission and the other one has four (4) to report.">
            <a:extLst>
              <a:ext uri="{FF2B5EF4-FFF2-40B4-BE49-F238E27FC236}">
                <a16:creationId xmlns:a16="http://schemas.microsoft.com/office/drawing/2014/main" id="{132E08DE-3773-4CF5-AD5F-47D66C9D4970}"/>
              </a:ext>
            </a:extLst>
          </p:cNvPr>
          <p:cNvPicPr>
            <a:picLocks noChangeAspect="1"/>
          </p:cNvPicPr>
          <p:nvPr/>
        </p:nvPicPr>
        <p:blipFill>
          <a:blip r:embed="rId2"/>
          <a:stretch>
            <a:fillRect/>
          </a:stretch>
        </p:blipFill>
        <p:spPr>
          <a:xfrm>
            <a:off x="2039194" y="4099230"/>
            <a:ext cx="9956063" cy="1665861"/>
          </a:xfrm>
          <a:prstGeom prst="rect">
            <a:avLst/>
          </a:prstGeom>
        </p:spPr>
      </p:pic>
    </p:spTree>
    <p:extLst>
      <p:ext uri="{BB962C8B-B14F-4D97-AF65-F5344CB8AC3E}">
        <p14:creationId xmlns:p14="http://schemas.microsoft.com/office/powerpoint/2010/main" val="229465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TIMELINE</a:t>
            </a:r>
            <a:endParaRPr lang="en-US"/>
          </a:p>
        </p:txBody>
      </p:sp>
      <p:graphicFrame>
        <p:nvGraphicFramePr>
          <p:cNvPr id="5" name="Table 4">
            <a:extLst>
              <a:ext uri="{FF2B5EF4-FFF2-40B4-BE49-F238E27FC236}">
                <a16:creationId xmlns:a16="http://schemas.microsoft.com/office/drawing/2014/main" id="{13789B58-3F45-4B17-9AAD-F1EF355F6511}"/>
              </a:ext>
            </a:extLst>
          </p:cNvPr>
          <p:cNvGraphicFramePr>
            <a:graphicFrameLocks noGrp="1"/>
          </p:cNvGraphicFramePr>
          <p:nvPr>
            <p:extLst>
              <p:ext uri="{D42A27DB-BD31-4B8C-83A1-F6EECF244321}">
                <p14:modId xmlns:p14="http://schemas.microsoft.com/office/powerpoint/2010/main" val="2236162496"/>
              </p:ext>
            </p:extLst>
          </p:nvPr>
        </p:nvGraphicFramePr>
        <p:xfrm>
          <a:off x="2125657" y="2092443"/>
          <a:ext cx="9783138" cy="3203956"/>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a:txBody>
                    <a:bodyPr/>
                    <a:lstStyle/>
                    <a:p>
                      <a:pPr marL="0" algn="ctr" rtl="0" latinLnBrk="0">
                        <a:spcBef>
                          <a:spcPts val="0"/>
                        </a:spcBef>
                        <a:spcAft>
                          <a:spcPts val="0"/>
                        </a:spcAft>
                      </a:pPr>
                      <a:r>
                        <a:rPr lang="en-US" sz="2400" kern="1200">
                          <a:effectLst/>
                        </a:rPr>
                        <a:t>State Performance Plan Indicator 14 (SPPI-14) Collection</a:t>
                      </a:r>
                      <a:endParaRPr lang="en-US">
                        <a:effectLst/>
                      </a:endParaRPr>
                    </a:p>
                  </a:txBody>
                  <a:tcPr marL="0" marR="0" marT="0" marB="0" anchor="ctr"/>
                </a:tc>
                <a:tc>
                  <a:txBody>
                    <a:bodyPr/>
                    <a:lstStyle/>
                    <a:p>
                      <a:pPr algn="ctr"/>
                      <a:r>
                        <a:rPr lang="en-US" sz="2400" b="1" kern="1200">
                          <a:solidFill>
                            <a:schemeClr val="lt1"/>
                          </a:solidFill>
                          <a:effectLst/>
                          <a:latin typeface="+mn-lt"/>
                          <a:ea typeface="+mn-ea"/>
                          <a:cs typeface="+mn-cs"/>
                        </a:rPr>
                        <a:t>Date</a:t>
                      </a:r>
                      <a:endParaRPr lang="en-US" sz="2400" b="1" kern="1200" dirty="0">
                        <a:solidFill>
                          <a:schemeClr val="lt1"/>
                        </a:solidFill>
                        <a:effectLst/>
                        <a:latin typeface="+mn-lt"/>
                        <a:ea typeface="+mn-ea"/>
                        <a:cs typeface="+mn-cs"/>
                      </a:endParaRPr>
                    </a:p>
                  </a:txBody>
                  <a:tcPr marL="0" marR="0" marT="0" marB="0" anchor="ct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TSDS ready to load data to eDM</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August 1, 2022</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marL="0" rtl="0" latinLnBrk="0">
                        <a:spcBef>
                          <a:spcPts val="0"/>
                        </a:spcBef>
                        <a:spcAft>
                          <a:spcPts val="0"/>
                        </a:spcAft>
                      </a:pPr>
                      <a:r>
                        <a:rPr lang="en-US" sz="2400" kern="1200">
                          <a:effectLst/>
                        </a:rPr>
                        <a:t>SPPI-14 ready for users to promote data</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September 12, 2022</a:t>
                      </a:r>
                      <a:endParaRPr lang="en-US" sz="2400">
                        <a:effectLst/>
                      </a:endParaRPr>
                    </a:p>
                  </a:txBody>
                  <a:tcPr marL="0" marR="0" marT="0" marB="0" anchor="ctr"/>
                </a:tc>
                <a:extLst>
                  <a:ext uri="{0D108BD9-81ED-4DB2-BD59-A6C34878D82A}">
                    <a16:rowId xmlns:a16="http://schemas.microsoft.com/office/drawing/2014/main" val="1861088031"/>
                  </a:ext>
                </a:extLst>
              </a:tr>
              <a:tr h="618109">
                <a:tc>
                  <a:txBody>
                    <a:bodyPr/>
                    <a:lstStyle/>
                    <a:p>
                      <a:pPr marL="0" lvl="0">
                        <a:spcBef>
                          <a:spcPts val="0"/>
                        </a:spcBef>
                        <a:spcAft>
                          <a:spcPts val="0"/>
                        </a:spcAft>
                        <a:buNone/>
                      </a:pPr>
                      <a:r>
                        <a:rPr lang="en-US" sz="2400" b="0" i="0" u="none" strike="noStrike" kern="1200" noProof="0">
                          <a:effectLst/>
                          <a:latin typeface="Calibri"/>
                        </a:rPr>
                        <a:t>SPPI-14 </a:t>
                      </a:r>
                      <a:r>
                        <a:rPr lang="en-US" sz="2400" kern="1200">
                          <a:effectLst/>
                        </a:rPr>
                        <a:t>ready for users to complete</a:t>
                      </a:r>
                      <a:endParaRPr lang="en-US" sz="2400">
                        <a:effectLst/>
                      </a:endParaRPr>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October 31</a:t>
                      </a:r>
                      <a:r>
                        <a:rPr lang="en-US" sz="2400" kern="1200">
                          <a:effectLst/>
                        </a:rPr>
                        <a:t>, 2022</a:t>
                      </a:r>
                      <a:endParaRPr lang="en-US" sz="2400">
                        <a:effectLst/>
                      </a:endParaRPr>
                    </a:p>
                  </a:txBody>
                  <a:tcPr marL="0" marR="0" marT="0" marB="0" anchor="ctr"/>
                </a:tc>
                <a:extLst>
                  <a:ext uri="{0D108BD9-81ED-4DB2-BD59-A6C34878D82A}">
                    <a16:rowId xmlns:a16="http://schemas.microsoft.com/office/drawing/2014/main" val="2587501731"/>
                  </a:ext>
                </a:extLst>
              </a:tr>
              <a:tr h="618109">
                <a:tc>
                  <a:txBody>
                    <a:bodyPr/>
                    <a:lstStyle/>
                    <a:p>
                      <a:pPr marL="0" lvl="0">
                        <a:spcBef>
                          <a:spcPts val="0"/>
                        </a:spcBef>
                        <a:spcAft>
                          <a:spcPts val="0"/>
                        </a:spcAft>
                        <a:buNone/>
                      </a:pPr>
                      <a:r>
                        <a:rPr lang="en-US" sz="2400" b="1">
                          <a:effectLst/>
                        </a:rPr>
                        <a:t>SPPI-14 submission due date for LEAs</a:t>
                      </a:r>
                    </a:p>
                  </a:txBody>
                  <a:tcPr marL="0" marR="0" marT="0" marB="0" anchor="ctr"/>
                </a:tc>
                <a:tc>
                  <a:txBody>
                    <a:bodyPr/>
                    <a:lstStyle/>
                    <a:p>
                      <a:pPr marL="0" lvl="0">
                        <a:spcBef>
                          <a:spcPts val="0"/>
                        </a:spcBef>
                        <a:spcAft>
                          <a:spcPts val="0"/>
                        </a:spcAft>
                        <a:buNone/>
                      </a:pPr>
                      <a:r>
                        <a:rPr lang="en-US" sz="2400">
                          <a:effectLst/>
                        </a:rPr>
                        <a:t>  February 16, 2023</a:t>
                      </a:r>
                    </a:p>
                  </a:txBody>
                  <a:tcPr marL="0" marR="0" marT="0" marB="0" anchor="ctr"/>
                </a:tc>
                <a:extLst>
                  <a:ext uri="{0D108BD9-81ED-4DB2-BD59-A6C34878D82A}">
                    <a16:rowId xmlns:a16="http://schemas.microsoft.com/office/drawing/2014/main" val="3156871468"/>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sz="2800" b="1"/>
              <a:t>Which primary disability and instructional setting codes are promoted to SPPI-14? </a:t>
            </a:r>
          </a:p>
          <a:p>
            <a:pPr marL="0" indent="0">
              <a:buNone/>
            </a:pPr>
            <a:endParaRPr lang="en-US" b="1">
              <a:cs typeface="Calibri"/>
            </a:endParaRPr>
          </a:p>
          <a:p>
            <a:pPr marL="0" indent="0">
              <a:buNone/>
            </a:pPr>
            <a:r>
              <a:rPr lang="en-US" sz="2400">
                <a:cs typeface="Calibri"/>
              </a:rPr>
              <a:t>The primary disability and instructional setting codes that are promoted to the SPPI-14 data mart are those that are associated with the latest EFFECTIVE-DATE (E1632) for the student from the prior year PEIMS Summer (or Fall) submission.</a:t>
            </a:r>
          </a:p>
          <a:p>
            <a:pPr marL="0" indent="0">
              <a:buNone/>
            </a:pPr>
            <a:endParaRPr lang="en-US">
              <a:cs typeface="Calibri"/>
            </a:endParaRPr>
          </a:p>
        </p:txBody>
      </p:sp>
    </p:spTree>
    <p:extLst>
      <p:ext uri="{BB962C8B-B14F-4D97-AF65-F5344CB8AC3E}">
        <p14:creationId xmlns:p14="http://schemas.microsoft.com/office/powerpoint/2010/main" val="424794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2" y="1144867"/>
            <a:ext cx="9630770" cy="4568265"/>
          </a:xfrm>
        </p:spPr>
        <p:txBody>
          <a:bodyPr lIns="91440" tIns="45720" rIns="91440" bIns="45720" anchor="t"/>
          <a:lstStyle/>
          <a:p>
            <a:pPr marL="0" indent="0">
              <a:buNone/>
            </a:pPr>
            <a:r>
              <a:rPr lang="en-US" b="1"/>
              <a:t>How does SPPI-14 determine if a student was special education in the prior school year?</a:t>
            </a:r>
          </a:p>
          <a:p>
            <a:pPr marL="0" indent="0">
              <a:buNone/>
            </a:pPr>
            <a:endParaRPr lang="en-US" b="1"/>
          </a:p>
          <a:p>
            <a:pPr marL="0" indent="0">
              <a:buNone/>
            </a:pPr>
            <a:r>
              <a:rPr lang="en-US" sz="2400"/>
              <a:t>The SPPI-14 promotion logic determines if a student was special education by looking at data reported in the PEIMS Fall and Summer in the prior school year. Students reported with SPECIAL-ED-INDICATOR-CODE (E0794) = ‘1’ in either collection are considered for SPPI-14.</a:t>
            </a:r>
            <a:endParaRPr lang="en-US" sz="2400" b="1"/>
          </a:p>
          <a:p>
            <a:pPr marL="0" indent="0">
              <a:buNone/>
            </a:pPr>
            <a:endParaRPr lang="en-US" b="1">
              <a:cs typeface="Calibri"/>
            </a:endParaRPr>
          </a:p>
          <a:p>
            <a:pPr marL="0" indent="0">
              <a:buNone/>
            </a:pPr>
            <a:r>
              <a:rPr lang="en-US" sz="2400" b="1">
                <a:cs typeface="Calibri"/>
              </a:rPr>
              <a:t>	</a:t>
            </a:r>
            <a:endParaRPr lang="en-US">
              <a:cs typeface="Calibri"/>
            </a:endParaRPr>
          </a:p>
        </p:txBody>
      </p:sp>
    </p:spTree>
    <p:extLst>
      <p:ext uri="{BB962C8B-B14F-4D97-AF65-F5344CB8AC3E}">
        <p14:creationId xmlns:p14="http://schemas.microsoft.com/office/powerpoint/2010/main" val="3406532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9472058" cy="5494338"/>
          </a:xfrm>
        </p:spPr>
        <p:txBody>
          <a:bodyPr lIns="91440" tIns="45720" rIns="91440" bIns="45720" anchor="t"/>
          <a:lstStyle/>
          <a:p>
            <a:r>
              <a:rPr lang="en-US" b="1">
                <a:ea typeface="+mn-lt"/>
                <a:cs typeface="+mn-lt"/>
              </a:rPr>
              <a:t>Technical Support:</a:t>
            </a:r>
          </a:p>
          <a:p>
            <a:pPr lvl="1"/>
            <a:r>
              <a:rPr lang="en-US">
                <a:ea typeface="+mn-lt"/>
                <a:cs typeface="+mn-lt"/>
                <a:hlinkClick r:id="rId3"/>
              </a:rPr>
              <a:t>TSDSCustomerSupport@tea.texas.gov</a:t>
            </a:r>
            <a:endParaRPr lang="en-US">
              <a:ea typeface="+mn-lt"/>
              <a:cs typeface="+mn-lt"/>
            </a:endParaRPr>
          </a:p>
          <a:p>
            <a:pPr marL="457200" lvl="1" indent="0">
              <a:buNone/>
            </a:pPr>
            <a:endParaRPr lang="en-US">
              <a:ea typeface="+mn-lt"/>
              <a:cs typeface="+mn-lt"/>
            </a:endParaRPr>
          </a:p>
          <a:p>
            <a:r>
              <a:rPr lang="en-US" b="1">
                <a:ea typeface="+mn-lt"/>
                <a:cs typeface="+mn-lt"/>
              </a:rPr>
              <a:t>SPPI-14 Program Area</a:t>
            </a:r>
          </a:p>
          <a:p>
            <a:pPr lvl="1"/>
            <a:r>
              <a:rPr lang="en-US">
                <a:ea typeface="+mn-lt"/>
                <a:cs typeface="+mn-lt"/>
                <a:hlinkClick r:id="rId4"/>
              </a:rPr>
              <a:t>spp@tea.texas.gov</a:t>
            </a:r>
            <a:endParaRPr lang="en-US">
              <a:ea typeface="+mn-lt"/>
              <a:cs typeface="+mn-lt"/>
            </a:endParaRPr>
          </a:p>
          <a:p>
            <a:pPr lvl="1"/>
            <a:endParaRPr lang="en-US">
              <a:ea typeface="+mn-lt"/>
              <a:cs typeface="+mn-lt"/>
            </a:endParaRPr>
          </a:p>
          <a:p>
            <a:r>
              <a:rPr lang="en-US" b="1">
                <a:ea typeface="+mn-lt"/>
                <a:cs typeface="+mn-lt"/>
              </a:rPr>
              <a:t>TIMS Knowledge Base Articles</a:t>
            </a:r>
          </a:p>
          <a:p>
            <a:pPr lvl="1"/>
            <a:r>
              <a:rPr lang="en-US">
                <a:ea typeface="+mn-lt"/>
                <a:cs typeface="+mn-lt"/>
                <a:hlinkClick r:id="rId5"/>
              </a:rPr>
              <a:t>TSDSKB-585</a:t>
            </a:r>
            <a:r>
              <a:rPr lang="en-US">
                <a:ea typeface="+mn-lt"/>
                <a:cs typeface="+mn-lt"/>
              </a:rPr>
              <a:t> General FAQs for State Performance Plan Indicator 14</a:t>
            </a:r>
          </a:p>
          <a:p>
            <a:pPr lvl="1"/>
            <a:r>
              <a:rPr lang="en-US">
                <a:ea typeface="+mn-lt"/>
                <a:cs typeface="+mn-lt"/>
                <a:hlinkClick r:id="rId6"/>
              </a:rPr>
              <a:t>TSDSKB-592</a:t>
            </a:r>
            <a:r>
              <a:rPr lang="en-US">
                <a:ea typeface="+mn-lt"/>
                <a:cs typeface="+mn-lt"/>
              </a:rPr>
              <a:t> State Performance Plan Indicator 14 (SPPI-14) Promotion Questions</a:t>
            </a:r>
          </a:p>
        </p:txBody>
      </p:sp>
    </p:spTree>
    <p:extLst>
      <p:ext uri="{BB962C8B-B14F-4D97-AF65-F5344CB8AC3E}">
        <p14:creationId xmlns:p14="http://schemas.microsoft.com/office/powerpoint/2010/main" val="149976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PLEASE NOTE: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59117" y="1984398"/>
            <a:ext cx="9773494" cy="1444602"/>
          </a:xfrm>
        </p:spPr>
        <p:txBody>
          <a:bodyPr lIns="91440" tIns="45720" rIns="91440" bIns="45720" anchor="t"/>
          <a:lstStyle/>
          <a:p>
            <a:pPr marL="0" indent="0">
              <a:buNone/>
            </a:pPr>
            <a:r>
              <a:rPr lang="en-US" sz="4000" b="0" i="0">
                <a:effectLst/>
                <a:latin typeface="Segoe UI"/>
                <a:cs typeface="Segoe UI"/>
              </a:rPr>
              <a:t>The focus of this presentation is on the changes for </a:t>
            </a:r>
            <a:r>
              <a:rPr lang="en-US" sz="4000">
                <a:latin typeface="Segoe UI"/>
                <a:cs typeface="Segoe UI"/>
              </a:rPr>
              <a:t>the official XML data submissions during the 2022-2023 school year</a:t>
            </a:r>
            <a:r>
              <a:rPr lang="en-US" sz="4000" b="0" i="0">
                <a:effectLst/>
                <a:latin typeface="Segoe UI"/>
                <a:cs typeface="Segoe UI"/>
              </a:rPr>
              <a:t>.</a:t>
            </a:r>
          </a:p>
        </p:txBody>
      </p:sp>
    </p:spTree>
    <p:extLst>
      <p:ext uri="{BB962C8B-B14F-4D97-AF65-F5344CB8AC3E}">
        <p14:creationId xmlns:p14="http://schemas.microsoft.com/office/powerpoint/2010/main" val="71332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04580"/>
            <a:ext cx="10623762" cy="4903131"/>
          </a:xfrm>
        </p:spPr>
        <p:txBody>
          <a:bodyPr lIns="91440" tIns="45720" rIns="91440" bIns="45720" anchor="t"/>
          <a:lstStyle/>
          <a:p>
            <a:r>
              <a:rPr lang="en-US" b="1">
                <a:solidFill>
                  <a:srgbClr val="0D6CB9"/>
                </a:solidFill>
                <a:ea typeface="+mn-lt"/>
                <a:cs typeface="+mn-lt"/>
              </a:rPr>
              <a:t>SPPI-14</a:t>
            </a:r>
            <a:endParaRPr lang="en-US" sz="1600">
              <a:solidFill>
                <a:srgbClr val="0D6CB9"/>
              </a:solidFill>
              <a:ea typeface="+mn-lt"/>
              <a:cs typeface="+mn-lt"/>
            </a:endParaRPr>
          </a:p>
          <a:p>
            <a:pPr lvl="1"/>
            <a:r>
              <a:rPr lang="en-US" sz="2000">
                <a:cs typeface="Calibri"/>
              </a:rPr>
              <a:t>2021-2022</a:t>
            </a:r>
          </a:p>
          <a:p>
            <a:pPr lvl="2"/>
            <a:r>
              <a:rPr lang="en-US" sz="1600">
                <a:cs typeface="Calibri"/>
              </a:rPr>
              <a:t>Submission Updates </a:t>
            </a:r>
          </a:p>
          <a:p>
            <a:pPr lvl="1"/>
            <a:r>
              <a:rPr lang="en-US" sz="2000">
                <a:ea typeface="+mn-lt"/>
                <a:cs typeface="+mn-lt"/>
              </a:rPr>
              <a:t>2022-2023 Changes</a:t>
            </a:r>
          </a:p>
          <a:p>
            <a:pPr lvl="2"/>
            <a:r>
              <a:rPr lang="en-US" sz="1600">
                <a:ea typeface="+mn-lt"/>
                <a:cs typeface="+mn-lt"/>
              </a:rPr>
              <a:t>Application Updates</a:t>
            </a:r>
          </a:p>
          <a:p>
            <a:pPr lvl="2"/>
            <a:r>
              <a:rPr lang="en-US" sz="1600">
                <a:ea typeface="+mn-lt"/>
                <a:cs typeface="+mn-lt"/>
              </a:rPr>
              <a:t>Data Element Updates</a:t>
            </a:r>
          </a:p>
          <a:p>
            <a:pPr lvl="2"/>
            <a:r>
              <a:rPr lang="en-US" sz="1600">
                <a:ea typeface="+mn-lt"/>
                <a:cs typeface="+mn-lt"/>
              </a:rPr>
              <a:t>Report Updates</a:t>
            </a:r>
          </a:p>
          <a:p>
            <a:pPr lvl="2"/>
            <a:r>
              <a:rPr lang="en-US" sz="1600">
                <a:ea typeface="+mn-lt"/>
                <a:cs typeface="+mn-lt"/>
              </a:rPr>
              <a:t>Business Rule Updates</a:t>
            </a:r>
          </a:p>
          <a:p>
            <a:pPr lvl="2"/>
            <a:r>
              <a:rPr lang="en-US" sz="1600">
                <a:ea typeface="+mn-lt"/>
                <a:cs typeface="+mn-lt"/>
              </a:rPr>
              <a:t>Code Table Updates</a:t>
            </a:r>
          </a:p>
          <a:p>
            <a:pPr lvl="2"/>
            <a:r>
              <a:rPr lang="en-US" sz="1600">
                <a:ea typeface="+mn-lt"/>
                <a:cs typeface="+mn-lt"/>
              </a:rPr>
              <a:t>Reminders</a:t>
            </a:r>
          </a:p>
          <a:p>
            <a:pPr marL="1143000" marR="0" lvl="2" indent="-228600"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600" b="0" i="0" u="none" strike="noStrike" kern="1200" cap="none" spc="0" normalizeH="0" baseline="0" noProof="0">
                <a:ln>
                  <a:noFill/>
                </a:ln>
                <a:solidFill>
                  <a:srgbClr val="0D6CB9"/>
                </a:solidFill>
                <a:effectLst/>
                <a:uLnTx/>
                <a:uFillTx/>
                <a:latin typeface="Calibri" panose="020F0502020204030204"/>
                <a:ea typeface="+mn-ea"/>
                <a:cs typeface="Calibri"/>
              </a:rPr>
              <a:t>Current Known Issues</a:t>
            </a:r>
            <a:endParaRPr lang="en-US" sz="2000">
              <a:ea typeface="+mn-lt"/>
              <a:cs typeface="+mn-lt"/>
            </a:endParaRPr>
          </a:p>
          <a:p>
            <a:pPr lvl="1"/>
            <a:r>
              <a:rPr lang="en-US" sz="2000">
                <a:ea typeface="+mn-lt"/>
                <a:cs typeface="+mn-lt"/>
              </a:rPr>
              <a:t>Timeline</a:t>
            </a:r>
          </a:p>
          <a:p>
            <a:pPr lvl="1"/>
            <a:r>
              <a:rPr lang="en-US" sz="2000">
                <a:ea typeface="+mn-lt"/>
                <a:cs typeface="+mn-lt"/>
              </a:rPr>
              <a:t>Frequently Asked Questions</a:t>
            </a:r>
          </a:p>
          <a:p>
            <a:pPr lvl="1"/>
            <a:r>
              <a:rPr lang="en-US" sz="2000">
                <a:ea typeface="+mn-lt"/>
                <a:cs typeface="+mn-lt"/>
              </a:rPr>
              <a:t>Technical Resources</a:t>
            </a:r>
          </a:p>
          <a:p>
            <a:pPr lvl="1"/>
            <a:r>
              <a:rPr lang="en-US" sz="2000">
                <a:ea typeface="+mn-lt"/>
                <a:cs typeface="+mn-lt"/>
              </a:rPr>
              <a:t>Questions</a:t>
            </a:r>
            <a:endParaRPr lang="en-US" sz="2000">
              <a:cs typeface="Calibri"/>
            </a:endParaRPr>
          </a:p>
          <a:p>
            <a:endParaRPr lang="en-US">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28455" cy="4351338"/>
          </a:xfrm>
        </p:spPr>
        <p:txBody>
          <a:bodyPr/>
          <a:lstStyle/>
          <a:p>
            <a:pPr fontAlgn="base"/>
            <a:r>
              <a:rPr lang="en-US">
                <a:solidFill>
                  <a:srgbClr val="595959"/>
                </a:solidFill>
                <a:latin typeface="Calibri" panose="020F0502020204030204" pitchFamily="34" charset="0"/>
              </a:rPr>
              <a:t>The 2021-2022 SPPI-14 data collection closed on </a:t>
            </a:r>
            <a:r>
              <a:rPr lang="en-US" b="1">
                <a:solidFill>
                  <a:srgbClr val="595959"/>
                </a:solidFill>
                <a:latin typeface="Calibri" panose="020F0502020204030204" pitchFamily="34" charset="0"/>
              </a:rPr>
              <a:t>February 17, 2022</a:t>
            </a:r>
            <a:r>
              <a:rPr lang="en-US">
                <a:solidFill>
                  <a:srgbClr val="595959"/>
                </a:solidFill>
                <a:latin typeface="Calibri" panose="020F0502020204030204" pitchFamily="34" charset="0"/>
              </a:rPr>
              <a:t>. </a:t>
            </a:r>
          </a:p>
          <a:p>
            <a:pPr lvl="1" fontAlgn="base"/>
            <a:endParaRPr lang="en-US">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Final Submission Count: </a:t>
            </a:r>
            <a:r>
              <a:rPr lang="en-US" b="1">
                <a:solidFill>
                  <a:srgbClr val="595959"/>
                </a:solidFill>
                <a:latin typeface="Calibri" panose="020F0502020204030204" pitchFamily="34" charset="0"/>
              </a:rPr>
              <a:t>1,035</a:t>
            </a:r>
          </a:p>
          <a:p>
            <a:pPr marL="457200" lvl="1" indent="0" fontAlgn="base">
              <a:buNone/>
            </a:pPr>
            <a:endParaRPr lang="en-US" b="1">
              <a:solidFill>
                <a:srgbClr val="595959"/>
              </a:solidFill>
              <a:latin typeface="Calibri" panose="020F0502020204030204" pitchFamily="34" charset="0"/>
            </a:endParaRPr>
          </a:p>
          <a:p>
            <a:pPr fontAlgn="base"/>
            <a:r>
              <a:rPr lang="en-US">
                <a:solidFill>
                  <a:srgbClr val="595959"/>
                </a:solidFill>
                <a:latin typeface="Calibri" panose="020F0502020204030204" pitchFamily="34" charset="0"/>
              </a:rPr>
              <a:t>The promotion logic was </a:t>
            </a:r>
            <a:r>
              <a:rPr lang="en-US" b="1">
                <a:solidFill>
                  <a:srgbClr val="595959"/>
                </a:solidFill>
                <a:latin typeface="Calibri" panose="020F0502020204030204" pitchFamily="34" charset="0"/>
              </a:rPr>
              <a:t>updated prior to the 2021-2022 </a:t>
            </a:r>
            <a:r>
              <a:rPr lang="en-US">
                <a:solidFill>
                  <a:srgbClr val="595959"/>
                </a:solidFill>
                <a:latin typeface="Calibri" panose="020F0502020204030204" pitchFamily="34" charset="0"/>
              </a:rPr>
              <a:t>submission to include students reported as special education in the </a:t>
            </a:r>
            <a:r>
              <a:rPr lang="en-US" b="1">
                <a:solidFill>
                  <a:srgbClr val="595959"/>
                </a:solidFill>
                <a:latin typeface="Calibri" panose="020F0502020204030204" pitchFamily="34" charset="0"/>
              </a:rPr>
              <a:t>prior year PEIMS Fall </a:t>
            </a:r>
            <a:r>
              <a:rPr lang="en-US">
                <a:solidFill>
                  <a:srgbClr val="595959"/>
                </a:solidFill>
                <a:latin typeface="Calibri" panose="020F0502020204030204" pitchFamily="34" charset="0"/>
              </a:rPr>
              <a:t>submission that were not reported as special education in the prior year PEIMS Summer. </a:t>
            </a:r>
          </a:p>
          <a:p>
            <a:pPr lvl="1" fontAlgn="base"/>
            <a:endParaRPr lang="en-US">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This change resulted in an additional </a:t>
            </a:r>
            <a:r>
              <a:rPr lang="en-US" b="1">
                <a:solidFill>
                  <a:srgbClr val="595959"/>
                </a:solidFill>
                <a:latin typeface="Calibri" panose="020F0502020204030204" pitchFamily="34" charset="0"/>
              </a:rPr>
              <a:t>341</a:t>
            </a:r>
            <a:r>
              <a:rPr lang="en-US">
                <a:solidFill>
                  <a:srgbClr val="595959"/>
                </a:solidFill>
                <a:latin typeface="Calibri" panose="020F0502020204030204" pitchFamily="34" charset="0"/>
              </a:rPr>
              <a:t> students reported.</a:t>
            </a:r>
          </a:p>
          <a:p>
            <a:pPr fontAlgn="base"/>
            <a:endParaRPr lang="en-US">
              <a:solidFill>
                <a:srgbClr val="595959"/>
              </a:solidFill>
              <a:latin typeface="Calibri" panose="020F0502020204030204" pitchFamily="34" charset="0"/>
            </a:endParaRPr>
          </a:p>
          <a:p>
            <a:endParaRPr lang="en-US"/>
          </a:p>
        </p:txBody>
      </p:sp>
    </p:spTree>
    <p:extLst>
      <p:ext uri="{BB962C8B-B14F-4D97-AF65-F5344CB8AC3E}">
        <p14:creationId xmlns:p14="http://schemas.microsoft.com/office/powerpoint/2010/main" val="92532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D7D8-C88A-4EF9-BA6D-69C1C75BD0EF}"/>
              </a:ext>
            </a:extLst>
          </p:cNvPr>
          <p:cNvSpPr>
            <a:spLocks noGrp="1"/>
          </p:cNvSpPr>
          <p:nvPr>
            <p:ph type="ctrTitle"/>
          </p:nvPr>
        </p:nvSpPr>
        <p:spPr>
          <a:xfrm>
            <a:off x="2030819" y="5292648"/>
            <a:ext cx="5507665" cy="972941"/>
          </a:xfrm>
        </p:spPr>
        <p:txBody>
          <a:bodyPr/>
          <a:lstStyle/>
          <a:p>
            <a:r>
              <a:rPr lang="en-US">
                <a:cs typeface="Calibri"/>
              </a:rPr>
              <a:t>2022-2023</a:t>
            </a:r>
            <a:endParaRPr lang="en-US"/>
          </a:p>
        </p:txBody>
      </p:sp>
    </p:spTree>
    <p:extLst>
      <p:ext uri="{BB962C8B-B14F-4D97-AF65-F5344CB8AC3E}">
        <p14:creationId xmlns:p14="http://schemas.microsoft.com/office/powerpoint/2010/main" val="99001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2022-2023: APPLICATION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28455" cy="4351338"/>
          </a:xfrm>
        </p:spPr>
        <p:txBody>
          <a:bodyPr/>
          <a:lstStyle/>
          <a:p>
            <a:pPr fontAlgn="base"/>
            <a:r>
              <a:rPr lang="en-US">
                <a:ea typeface="+mn-lt"/>
                <a:cs typeface="+mn-lt"/>
              </a:rPr>
              <a:t>The SPPI-14 data collection will be updated to include the following existing PEIMS element:</a:t>
            </a:r>
          </a:p>
          <a:p>
            <a:pPr lvl="1" fontAlgn="base"/>
            <a:r>
              <a:rPr lang="en-US">
                <a:ea typeface="+mn-lt"/>
                <a:cs typeface="+mn-lt"/>
              </a:rPr>
              <a:t>HOME-LANGUAGE-CODE (E0895)</a:t>
            </a:r>
          </a:p>
          <a:p>
            <a:pPr fontAlgn="base"/>
            <a:r>
              <a:rPr lang="en-US">
                <a:ea typeface="+mn-lt"/>
                <a:cs typeface="+mn-lt"/>
              </a:rPr>
              <a:t>This data element will be optional in the TSDS StudentExtension complex type but required for all students reported in SPPI-14.</a:t>
            </a:r>
          </a:p>
          <a:p>
            <a:endParaRPr lang="en-US"/>
          </a:p>
        </p:txBody>
      </p:sp>
      <p:grpSp>
        <p:nvGrpSpPr>
          <p:cNvPr id="10" name="Group 9" descr="The Student Extension complex type displays showing the highlighted data element, home language code as optional for the TSDS Collection for the SPPI-14 collection. ">
            <a:extLst>
              <a:ext uri="{FF2B5EF4-FFF2-40B4-BE49-F238E27FC236}">
                <a16:creationId xmlns:a16="http://schemas.microsoft.com/office/drawing/2014/main" id="{F25AA402-8A04-41B8-A849-D8C23296B11E}"/>
              </a:ext>
            </a:extLst>
          </p:cNvPr>
          <p:cNvGrpSpPr/>
          <p:nvPr/>
        </p:nvGrpSpPr>
        <p:grpSpPr>
          <a:xfrm>
            <a:off x="2349910" y="3736258"/>
            <a:ext cx="8701548" cy="2703871"/>
            <a:chOff x="2349910" y="3736258"/>
            <a:chExt cx="8701548" cy="2703871"/>
          </a:xfrm>
        </p:grpSpPr>
        <p:grpSp>
          <p:nvGrpSpPr>
            <p:cNvPr id="5" name="Group 4" descr="The Student Extension complex type displays showing the highlighted data element, home language code as optional for the TSDS Collection for the SPPI-14 collection. ">
              <a:extLst>
                <a:ext uri="{FF2B5EF4-FFF2-40B4-BE49-F238E27FC236}">
                  <a16:creationId xmlns:a16="http://schemas.microsoft.com/office/drawing/2014/main" id="{4FF253C9-D3C8-48FF-8D7F-9194ACCDCA18}"/>
                </a:ext>
              </a:extLst>
            </p:cNvPr>
            <p:cNvGrpSpPr/>
            <p:nvPr/>
          </p:nvGrpSpPr>
          <p:grpSpPr>
            <a:xfrm>
              <a:off x="2349910" y="3736258"/>
              <a:ext cx="8701548" cy="2703871"/>
              <a:chOff x="0" y="0"/>
              <a:chExt cx="5943600" cy="1840442"/>
            </a:xfrm>
          </p:grpSpPr>
          <p:pic>
            <p:nvPicPr>
              <p:cNvPr id="6" name="Picture 5" descr="Graphical user interface&#10;&#10;Description automatically generated">
                <a:extLst>
                  <a:ext uri="{FF2B5EF4-FFF2-40B4-BE49-F238E27FC236}">
                    <a16:creationId xmlns:a16="http://schemas.microsoft.com/office/drawing/2014/main" id="{8F3586C5-0BC1-4AE1-A2FA-FFF233136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3600" cy="1035685"/>
              </a:xfrm>
              <a:prstGeom prst="rect">
                <a:avLst/>
              </a:prstGeom>
            </p:spPr>
          </p:pic>
          <p:pic>
            <p:nvPicPr>
              <p:cNvPr id="7" name="Picture 6">
                <a:extLst>
                  <a:ext uri="{FF2B5EF4-FFF2-40B4-BE49-F238E27FC236}">
                    <a16:creationId xmlns:a16="http://schemas.microsoft.com/office/drawing/2014/main" id="{15660319-D081-4795-9F99-A9BE76CA2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600"/>
                <a:ext cx="5943600" cy="403860"/>
              </a:xfrm>
              <a:prstGeom prst="rect">
                <a:avLst/>
              </a:prstGeom>
            </p:spPr>
          </p:pic>
          <p:pic>
            <p:nvPicPr>
              <p:cNvPr id="8" name="Picture 7">
                <a:extLst>
                  <a:ext uri="{FF2B5EF4-FFF2-40B4-BE49-F238E27FC236}">
                    <a16:creationId xmlns:a16="http://schemas.microsoft.com/office/drawing/2014/main" id="{7DCF445B-A252-476B-86CB-C96DDB5F0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3267"/>
                <a:ext cx="5943600" cy="257175"/>
              </a:xfrm>
              <a:prstGeom prst="rect">
                <a:avLst/>
              </a:prstGeom>
            </p:spPr>
          </p:pic>
        </p:grpSp>
        <p:sp>
          <p:nvSpPr>
            <p:cNvPr id="9" name="Rectangle 8">
              <a:extLst>
                <a:ext uri="{FF2B5EF4-FFF2-40B4-BE49-F238E27FC236}">
                  <a16:creationId xmlns:a16="http://schemas.microsoft.com/office/drawing/2014/main" id="{82886C1B-A1E5-454A-893A-6B414F2329BB}"/>
                </a:ext>
              </a:extLst>
            </p:cNvPr>
            <p:cNvSpPr/>
            <p:nvPr/>
          </p:nvSpPr>
          <p:spPr>
            <a:xfrm>
              <a:off x="7423355" y="6066503"/>
              <a:ext cx="383458" cy="235974"/>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62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DATA ELEMENT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a:lstStyle/>
          <a:p>
            <a:pPr marL="457200" lvl="1" indent="0">
              <a:buNone/>
            </a:pPr>
            <a:endParaRPr lang="en-US">
              <a:cs typeface="Calibri" panose="020F0502020204030204"/>
            </a:endParaRPr>
          </a:p>
          <a:p>
            <a:endParaRPr lang="en-US"/>
          </a:p>
        </p:txBody>
      </p:sp>
      <p:pic>
        <p:nvPicPr>
          <p:cNvPr id="6" name="Picture 5" descr="The Data Element, HOME LANGUAGE CODE E0895 table is displayed.  The Data Element was issued on April 10, 1989 and updated on March 1, 2019. The XML name is TX-Home Language. Definition: The Home Language Code indicates the language spoken in the student's home most of the time, as determined by the student's home language survey. See 19 TAC section 89.1215. This data element uses code table C092 Language Code and has a length of 2. it is a coded data element. It is used in Student Extension complex type. ">
            <a:extLst>
              <a:ext uri="{FF2B5EF4-FFF2-40B4-BE49-F238E27FC236}">
                <a16:creationId xmlns:a16="http://schemas.microsoft.com/office/drawing/2014/main" id="{2F23E1DB-6DE7-4016-A3AA-A84DE9FCA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872" y="1821180"/>
            <a:ext cx="8935784" cy="3766820"/>
          </a:xfrm>
          <a:prstGeom prst="rect">
            <a:avLst/>
          </a:prstGeom>
        </p:spPr>
      </p:pic>
    </p:spTree>
    <p:extLst>
      <p:ext uri="{BB962C8B-B14F-4D97-AF65-F5344CB8AC3E}">
        <p14:creationId xmlns:p14="http://schemas.microsoft.com/office/powerpoint/2010/main" val="198707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REPORT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a:lstStyle/>
          <a:p>
            <a:r>
              <a:rPr lang="en-US">
                <a:ea typeface="+mn-lt"/>
                <a:cs typeface="+mn-lt"/>
              </a:rPr>
              <a:t>The following report will be </a:t>
            </a:r>
            <a:r>
              <a:rPr lang="en-US" b="1">
                <a:ea typeface="+mn-lt"/>
                <a:cs typeface="+mn-lt"/>
              </a:rPr>
              <a:t>updated</a:t>
            </a:r>
            <a:r>
              <a:rPr lang="en-US">
                <a:ea typeface="+mn-lt"/>
                <a:cs typeface="+mn-lt"/>
              </a:rPr>
              <a:t> to include the new data element </a:t>
            </a:r>
            <a:r>
              <a:rPr lang="en-US" b="1">
                <a:ea typeface="+mn-lt"/>
                <a:cs typeface="+mn-lt"/>
              </a:rPr>
              <a:t>HOME-LANGUAGE-CODE</a:t>
            </a:r>
            <a:r>
              <a:rPr lang="en-US">
                <a:ea typeface="+mn-lt"/>
                <a:cs typeface="+mn-lt"/>
              </a:rPr>
              <a:t> (E0895):</a:t>
            </a:r>
          </a:p>
          <a:p>
            <a:pPr marL="0" indent="0">
              <a:buNone/>
            </a:pPr>
            <a:endParaRPr lang="en-US">
              <a:ea typeface="+mn-lt"/>
              <a:cs typeface="+mn-lt"/>
            </a:endParaRPr>
          </a:p>
          <a:p>
            <a:pPr lvl="1"/>
            <a:r>
              <a:rPr lang="en-US">
                <a:ea typeface="+mn-lt"/>
                <a:cs typeface="+mn-lt"/>
              </a:rPr>
              <a:t>SPP0-000-001: TSDS SPPI-14 Student Roster Report</a:t>
            </a:r>
          </a:p>
          <a:p>
            <a:pPr lvl="1"/>
            <a:endParaRPr lang="en-US">
              <a:cs typeface="Calibri" panose="020F0502020204030204"/>
            </a:endParaRPr>
          </a:p>
          <a:p>
            <a:r>
              <a:rPr lang="en-US">
                <a:cs typeface="Calibri" panose="020F0502020204030204"/>
              </a:rPr>
              <a:t>More information, including the updated report </a:t>
            </a:r>
            <a:r>
              <a:rPr lang="en-US" b="1">
                <a:cs typeface="Calibri" panose="020F0502020204030204"/>
              </a:rPr>
              <a:t>mockup</a:t>
            </a:r>
            <a:r>
              <a:rPr lang="en-US">
                <a:cs typeface="Calibri" panose="020F0502020204030204"/>
              </a:rPr>
              <a:t>, will be shared prior to the start of the 2022-2023 school year.</a:t>
            </a:r>
          </a:p>
        </p:txBody>
      </p:sp>
    </p:spTree>
    <p:extLst>
      <p:ext uri="{BB962C8B-B14F-4D97-AF65-F5344CB8AC3E}">
        <p14:creationId xmlns:p14="http://schemas.microsoft.com/office/powerpoint/2010/main" val="76683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BUSINESS RULE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708222"/>
            <a:ext cx="8988726" cy="3792538"/>
          </a:xfrm>
        </p:spPr>
        <p:txBody>
          <a:bodyPr lIns="91440" tIns="45720" rIns="91440" bIns="45720" anchor="t"/>
          <a:lstStyle/>
          <a:p>
            <a:pPr marL="457200" lvl="1" indent="0">
              <a:buNone/>
            </a:pPr>
            <a:endParaRPr lang="en-US">
              <a:cs typeface="Calibri" panose="020F0502020204030204"/>
            </a:endParaRPr>
          </a:p>
          <a:p>
            <a:endParaRPr lang="en-US"/>
          </a:p>
        </p:txBody>
      </p:sp>
      <p:sp>
        <p:nvSpPr>
          <p:cNvPr id="7" name="Content Placeholder 3">
            <a:extLst>
              <a:ext uri="{FF2B5EF4-FFF2-40B4-BE49-F238E27FC236}">
                <a16:creationId xmlns:a16="http://schemas.microsoft.com/office/drawing/2014/main" id="{980C02D3-B0CA-4E84-83DC-CCE4B4A70730}"/>
              </a:ext>
            </a:extLst>
          </p:cNvPr>
          <p:cNvSpPr txBox="1">
            <a:spLocks/>
          </p:cNvSpPr>
          <p:nvPr/>
        </p:nvSpPr>
        <p:spPr>
          <a:xfrm>
            <a:off x="2201841" y="1149422"/>
            <a:ext cx="9808926" cy="435133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tx1">
                    <a:lumMod val="65000"/>
                    <a:lumOff val="35000"/>
                  </a:schemeClr>
                </a:solidFill>
                <a:ea typeface="+mn-lt"/>
                <a:cs typeface="+mn-lt"/>
              </a:rPr>
              <a:t>The following rule, 40203-0023, will be updated to include HOME-LANGUAGE-CODE: </a:t>
            </a:r>
          </a:p>
        </p:txBody>
      </p:sp>
      <p:pic>
        <p:nvPicPr>
          <p:cNvPr id="6" name="Picture 5" descr="Rule 40203-0023 displays. If LEAVER-REASON-CODE is &quot;01&quot;, &quot;24&quot;, &quot;88&quot;, &quot;90&quot;, or &quot;98&quot;, then HOME-LANGUAGE-CODE and student address information must be provided (ADDRESS-TYPE, STREET-NUMBER-NAME, CITY, STATE-ABBREVIATION, POSTAL-CODE). Home language code was added to the rule. ">
            <a:extLst>
              <a:ext uri="{FF2B5EF4-FFF2-40B4-BE49-F238E27FC236}">
                <a16:creationId xmlns:a16="http://schemas.microsoft.com/office/drawing/2014/main" id="{3304F43E-12D0-494D-8388-C7E5944ED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839" y="2102661"/>
            <a:ext cx="9808926" cy="2872989"/>
          </a:xfrm>
          <a:prstGeom prst="rect">
            <a:avLst/>
          </a:prstGeom>
        </p:spPr>
      </p:pic>
    </p:spTree>
    <p:extLst>
      <p:ext uri="{BB962C8B-B14F-4D97-AF65-F5344CB8AC3E}">
        <p14:creationId xmlns:p14="http://schemas.microsoft.com/office/powerpoint/2010/main" val="139272357"/>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9692CD-7339-4E15-8B85-65EB8EAE7D52}">
  <ds:schemaRefs>
    <ds:schemaRef ds:uri="http://schemas.microsoft.com/office/2006/metadata/properties"/>
    <ds:schemaRef ds:uri="963efe96-9f3c-464d-8c8b-c76864a22ed0"/>
    <ds:schemaRef ds:uri="http://purl.org/dc/terms/"/>
    <ds:schemaRef ds:uri="http://schemas.openxmlformats.org/package/2006/metadata/core-properties"/>
    <ds:schemaRef ds:uri="533e3360-6378-4210-ada2-16ccdb17d2cd"/>
    <ds:schemaRef ds:uri="http://www.w3.org/XML/1998/namespace"/>
    <ds:schemaRef ds:uri="http://purl.org/dc/dcmitype/"/>
    <ds:schemaRef ds:uri="http://schemas.microsoft.com/office/2006/documentManagement/typ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9177906E-AF0D-4118-B261-B1B60B8462BA}">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0</TotalTime>
  <Words>658</Words>
  <Application>Microsoft Office PowerPoint</Application>
  <PresentationFormat>Widescreen</PresentationFormat>
  <Paragraphs>91</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Segoe UI</vt:lpstr>
      <vt:lpstr>SourceSansPro-Regular</vt:lpstr>
      <vt:lpstr>Wingdings</vt:lpstr>
      <vt:lpstr>2_Office Theme</vt:lpstr>
      <vt:lpstr>State Performance Plan Indicator (SPPI)-14</vt:lpstr>
      <vt:lpstr>PLEASE NOTE:</vt:lpstr>
      <vt:lpstr>AGENDA</vt:lpstr>
      <vt:lpstr>2021-2022: SUBMISSION UPDATES</vt:lpstr>
      <vt:lpstr>2022-2023</vt:lpstr>
      <vt:lpstr>2022-2023: APPLICATION UPDATES</vt:lpstr>
      <vt:lpstr>2022-2023: DATA ELEMENT UPDATES</vt:lpstr>
      <vt:lpstr>2022-2023: REPORT UPDATES</vt:lpstr>
      <vt:lpstr>2022-2023: BUSINESS RULE UPDATES</vt:lpstr>
      <vt:lpstr>2022-2023 CODE TABLE UPDATES</vt:lpstr>
      <vt:lpstr>2022-2023 REMINDERS</vt:lpstr>
      <vt:lpstr>2022-2023 REMINDERS</vt:lpstr>
      <vt:lpstr>2022-2023 TIMELINE</vt:lpstr>
      <vt:lpstr>FREQUENTLY ASKED QUESTIONS</vt:lpstr>
      <vt:lpstr>FREQUENTLY ASKED QUESTIONS</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Sharp, Stephanie</cp:lastModifiedBy>
  <cp:revision>1</cp:revision>
  <dcterms:created xsi:type="dcterms:W3CDTF">2020-11-05T16:39:19Z</dcterms:created>
  <dcterms:modified xsi:type="dcterms:W3CDTF">2022-03-02T20:16:25Z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