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41"/>
  </p:notesMasterIdLst>
  <p:sldIdLst>
    <p:sldId id="258" r:id="rId5"/>
    <p:sldId id="287" r:id="rId6"/>
    <p:sldId id="399" r:id="rId7"/>
    <p:sldId id="430" r:id="rId8"/>
    <p:sldId id="459" r:id="rId9"/>
    <p:sldId id="437" r:id="rId10"/>
    <p:sldId id="442" r:id="rId11"/>
    <p:sldId id="452" r:id="rId12"/>
    <p:sldId id="438" r:id="rId13"/>
    <p:sldId id="440" r:id="rId14"/>
    <p:sldId id="439" r:id="rId15"/>
    <p:sldId id="441" r:id="rId16"/>
    <p:sldId id="443" r:id="rId17"/>
    <p:sldId id="444" r:id="rId18"/>
    <p:sldId id="445" r:id="rId19"/>
    <p:sldId id="446" r:id="rId20"/>
    <p:sldId id="447" r:id="rId21"/>
    <p:sldId id="284" r:id="rId22"/>
    <p:sldId id="431" r:id="rId23"/>
    <p:sldId id="429" r:id="rId24"/>
    <p:sldId id="286" r:id="rId25"/>
    <p:sldId id="457" r:id="rId26"/>
    <p:sldId id="420" r:id="rId27"/>
    <p:sldId id="423" r:id="rId28"/>
    <p:sldId id="454" r:id="rId29"/>
    <p:sldId id="455" r:id="rId30"/>
    <p:sldId id="456" r:id="rId31"/>
    <p:sldId id="426" r:id="rId32"/>
    <p:sldId id="290" r:id="rId33"/>
    <p:sldId id="410" r:id="rId34"/>
    <p:sldId id="450" r:id="rId35"/>
    <p:sldId id="451" r:id="rId36"/>
    <p:sldId id="448" r:id="rId37"/>
    <p:sldId id="449" r:id="rId38"/>
    <p:sldId id="338" r:id="rId39"/>
    <p:sldId id="27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1"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7" clrIdx="0">
    <p:extLst>
      <p:ext uri="{19B8F6BF-5375-455C-9EA6-DF929625EA0E}">
        <p15:presenceInfo xmlns:p15="http://schemas.microsoft.com/office/powerpoint/2012/main" userId="S::Scott.Johnson@tea.texas.gov::bec97677-f0c6-4bfb-b610-83dc74061801" providerId="AD"/>
      </p:ext>
    </p:extLst>
  </p:cmAuthor>
  <p:cmAuthor id="8" name="Polo, Beth" initials="PB" lastIdx="1" clrIdx="7">
    <p:extLst>
      <p:ext uri="{19B8F6BF-5375-455C-9EA6-DF929625EA0E}">
        <p15:presenceInfo xmlns:p15="http://schemas.microsoft.com/office/powerpoint/2012/main" userId="S::Beth.Polo@tea.texas.gov::217503ae-afe6-4379-9001-e6919c8c2fa0"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4"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7" clrIdx="4">
    <p:extLst>
      <p:ext uri="{19B8F6BF-5375-455C-9EA6-DF929625EA0E}">
        <p15:presenceInfo xmlns:p15="http://schemas.microsoft.com/office/powerpoint/2012/main" userId="Connor Briggs" providerId="None"/>
      </p:ext>
    </p:extLst>
  </p:cmAuthor>
  <p:cmAuthor id="6" name="Sharp, Stephanie" initials="SS" lastIdx="3" clrIdx="5">
    <p:extLst>
      <p:ext uri="{19B8F6BF-5375-455C-9EA6-DF929625EA0E}">
        <p15:presenceInfo xmlns:p15="http://schemas.microsoft.com/office/powerpoint/2012/main" userId="S::Stephanie.Sharp@tea.texas.gov::4b7f997e-11e2-446b-b7b6-32dc10576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00813-CB7A-4AE1-9642-35AAC95D909D}" v="1" dt="2022-03-03T20:33:26.478"/>
    <p1510:client id="{C7684567-9CAB-4D6E-8992-D2DF823D8F5C}" v="6" dt="2022-03-04T03:41:13.489"/>
    <p1510:client id="{FE61C777-53A3-48E7-BFB1-8EBC45BC6557}" v="2" dt="2022-03-04T13:40:54.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p, Stephanie" userId="S::stephanie.sharp@tea.texas.gov::4b7f997e-11e2-446b-b7b6-32dc105769b7" providerId="AD" clId="Web-{6B9CB403-4438-4E7B-B3E1-213528D870FE}"/>
    <pc:docChg chg="">
      <pc:chgData name="Sharp, Stephanie" userId="S::stephanie.sharp@tea.texas.gov::4b7f997e-11e2-446b-b7b6-32dc105769b7" providerId="AD" clId="Web-{6B9CB403-4438-4E7B-B3E1-213528D870FE}" dt="2022-02-10T22:20:06.641" v="0"/>
      <pc:docMkLst>
        <pc:docMk/>
      </pc:docMkLst>
      <pc:sldChg chg="addCm">
        <pc:chgData name="Sharp, Stephanie" userId="S::stephanie.sharp@tea.texas.gov::4b7f997e-11e2-446b-b7b6-32dc105769b7" providerId="AD" clId="Web-{6B9CB403-4438-4E7B-B3E1-213528D870FE}" dt="2022-02-10T22:20:06.641" v="0"/>
        <pc:sldMkLst>
          <pc:docMk/>
          <pc:sldMk cId="2775629790" sldId="429"/>
        </pc:sldMkLst>
      </pc:sldChg>
    </pc:docChg>
  </pc:docChgLst>
  <pc:docChgLst>
    <pc:chgData name="Muffoletto, Jamie" userId="S::jamie.muffoletto@tea.texas.gov::daf1e3c6-8137-448a-b141-d23049d419b5" providerId="AD" clId="Web-{09C3DC86-B49B-4E96-A743-429436067968}"/>
    <pc:docChg chg="modSld">
      <pc:chgData name="Muffoletto, Jamie" userId="S::jamie.muffoletto@tea.texas.gov::daf1e3c6-8137-448a-b141-d23049d419b5" providerId="AD" clId="Web-{09C3DC86-B49B-4E96-A743-429436067968}" dt="2022-02-22T14:51:36.938" v="0"/>
      <pc:docMkLst>
        <pc:docMk/>
      </pc:docMkLst>
      <pc:sldChg chg="delSp">
        <pc:chgData name="Muffoletto, Jamie" userId="S::jamie.muffoletto@tea.texas.gov::daf1e3c6-8137-448a-b141-d23049d419b5" providerId="AD" clId="Web-{09C3DC86-B49B-4E96-A743-429436067968}" dt="2022-02-22T14:51:36.938" v="0"/>
        <pc:sldMkLst>
          <pc:docMk/>
          <pc:sldMk cId="2972553045" sldId="277"/>
        </pc:sldMkLst>
        <pc:spChg chg="del">
          <ac:chgData name="Muffoletto, Jamie" userId="S::jamie.muffoletto@tea.texas.gov::daf1e3c6-8137-448a-b141-d23049d419b5" providerId="AD" clId="Web-{09C3DC86-B49B-4E96-A743-429436067968}" dt="2022-02-22T14:51:36.938" v="0"/>
          <ac:spMkLst>
            <pc:docMk/>
            <pc:sldMk cId="2972553045" sldId="277"/>
            <ac:spMk id="3" creationId="{38CBB1CA-EA4D-4ABC-B18A-1633123357CE}"/>
          </ac:spMkLst>
        </pc:spChg>
      </pc:sldChg>
    </pc:docChg>
  </pc:docChgLst>
  <pc:docChgLst>
    <pc:chgData name="Briggs, Connor" userId="885b7513-d3fa-4947-add1-efc2b24f04bd" providerId="ADAL" clId="{F754A4E1-259F-43D1-877F-DA22A8044400}"/>
    <pc:docChg chg="undo redo custSel addSld delSld modSld sldOrd">
      <pc:chgData name="Briggs, Connor" userId="885b7513-d3fa-4947-add1-efc2b24f04bd" providerId="ADAL" clId="{F754A4E1-259F-43D1-877F-DA22A8044400}" dt="2022-02-04T22:27:30.265" v="12788"/>
      <pc:docMkLst>
        <pc:docMk/>
      </pc:docMkLst>
      <pc:sldChg chg="modSp mod">
        <pc:chgData name="Briggs, Connor" userId="885b7513-d3fa-4947-add1-efc2b24f04bd" providerId="ADAL" clId="{F754A4E1-259F-43D1-877F-DA22A8044400}" dt="2022-02-02T19:24:23.780" v="10" actId="20577"/>
        <pc:sldMkLst>
          <pc:docMk/>
          <pc:sldMk cId="367918000" sldId="258"/>
        </pc:sldMkLst>
        <pc:spChg chg="mod">
          <ac:chgData name="Briggs, Connor" userId="885b7513-d3fa-4947-add1-efc2b24f04bd" providerId="ADAL" clId="{F754A4E1-259F-43D1-877F-DA22A8044400}" dt="2022-02-02T19:24:23.780" v="10" actId="20577"/>
          <ac:spMkLst>
            <pc:docMk/>
            <pc:sldMk cId="367918000" sldId="258"/>
            <ac:spMk id="6" creationId="{B326E79C-81B1-4F65-9171-E8A934EF331C}"/>
          </ac:spMkLst>
        </pc:spChg>
      </pc:sldChg>
      <pc:sldChg chg="modSp mod">
        <pc:chgData name="Briggs, Connor" userId="885b7513-d3fa-4947-add1-efc2b24f04bd" providerId="ADAL" clId="{F754A4E1-259F-43D1-877F-DA22A8044400}" dt="2022-02-02T23:04:47.094" v="5977" actId="5793"/>
        <pc:sldMkLst>
          <pc:docMk/>
          <pc:sldMk cId="3539027699" sldId="284"/>
        </pc:sldMkLst>
        <pc:spChg chg="mod">
          <ac:chgData name="Briggs, Connor" userId="885b7513-d3fa-4947-add1-efc2b24f04bd" providerId="ADAL" clId="{F754A4E1-259F-43D1-877F-DA22A8044400}" dt="2022-02-02T23:04:47.094" v="5977" actId="5793"/>
          <ac:spMkLst>
            <pc:docMk/>
            <pc:sldMk cId="3539027699" sldId="284"/>
            <ac:spMk id="4" creationId="{3F6CE2FE-F02B-461B-8C8F-E1DFA26F0ED4}"/>
          </ac:spMkLst>
        </pc:spChg>
      </pc:sldChg>
      <pc:sldChg chg="modSp mod addCm modCm">
        <pc:chgData name="Briggs, Connor" userId="885b7513-d3fa-4947-add1-efc2b24f04bd" providerId="ADAL" clId="{F754A4E1-259F-43D1-877F-DA22A8044400}" dt="2022-02-04T22:27:30.265" v="12788"/>
        <pc:sldMkLst>
          <pc:docMk/>
          <pc:sldMk cId="149976220" sldId="338"/>
        </pc:sldMkLst>
        <pc:spChg chg="mod">
          <ac:chgData name="Briggs, Connor" userId="885b7513-d3fa-4947-add1-efc2b24f04bd" providerId="ADAL" clId="{F754A4E1-259F-43D1-877F-DA22A8044400}" dt="2022-02-04T21:30:26.743" v="10596" actId="5793"/>
          <ac:spMkLst>
            <pc:docMk/>
            <pc:sldMk cId="149976220" sldId="338"/>
            <ac:spMk id="4" creationId="{3F6CE2FE-F02B-461B-8C8F-E1DFA26F0ED4}"/>
          </ac:spMkLst>
        </pc:spChg>
      </pc:sldChg>
      <pc:sldChg chg="addSp delSp modSp mod ord modNotesTx">
        <pc:chgData name="Briggs, Connor" userId="885b7513-d3fa-4947-add1-efc2b24f04bd" providerId="ADAL" clId="{F754A4E1-259F-43D1-877F-DA22A8044400}" dt="2022-02-04T22:12:24.967" v="12420" actId="20577"/>
        <pc:sldMkLst>
          <pc:docMk/>
          <pc:sldMk cId="925320256" sldId="397"/>
        </pc:sldMkLst>
        <pc:spChg chg="mod">
          <ac:chgData name="Briggs, Connor" userId="885b7513-d3fa-4947-add1-efc2b24f04bd" providerId="ADAL" clId="{F754A4E1-259F-43D1-877F-DA22A8044400}" dt="2022-02-04T22:12:17.785" v="12399"/>
          <ac:spMkLst>
            <pc:docMk/>
            <pc:sldMk cId="925320256" sldId="397"/>
            <ac:spMk id="3" creationId="{06942845-BD5A-42C5-A5C4-13339DD507AB}"/>
          </ac:spMkLst>
        </pc:spChg>
        <pc:spChg chg="mod">
          <ac:chgData name="Briggs, Connor" userId="885b7513-d3fa-4947-add1-efc2b24f04bd" providerId="ADAL" clId="{F754A4E1-259F-43D1-877F-DA22A8044400}" dt="2022-02-04T22:12:24.967" v="12420" actId="20577"/>
          <ac:spMkLst>
            <pc:docMk/>
            <pc:sldMk cId="925320256" sldId="397"/>
            <ac:spMk id="4" creationId="{3F6CE2FE-F02B-461B-8C8F-E1DFA26F0ED4}"/>
          </ac:spMkLst>
        </pc:spChg>
        <pc:picChg chg="add del mod">
          <ac:chgData name="Briggs, Connor" userId="885b7513-d3fa-4947-add1-efc2b24f04bd" providerId="ADAL" clId="{F754A4E1-259F-43D1-877F-DA22A8044400}" dt="2022-02-04T19:14:07.892" v="8299" actId="478"/>
          <ac:picMkLst>
            <pc:docMk/>
            <pc:sldMk cId="925320256" sldId="397"/>
            <ac:picMk id="5" creationId="{F11EAE42-70DE-48DC-92E2-60A2C83C0735}"/>
          </ac:picMkLst>
        </pc:picChg>
      </pc:sldChg>
      <pc:sldChg chg="modSp mod">
        <pc:chgData name="Briggs, Connor" userId="885b7513-d3fa-4947-add1-efc2b24f04bd" providerId="ADAL" clId="{F754A4E1-259F-43D1-877F-DA22A8044400}" dt="2022-02-04T21:29:16.403" v="10448" actId="20577"/>
        <pc:sldMkLst>
          <pc:docMk/>
          <pc:sldMk cId="2590915124" sldId="399"/>
        </pc:sldMkLst>
        <pc:spChg chg="mod">
          <ac:chgData name="Briggs, Connor" userId="885b7513-d3fa-4947-add1-efc2b24f04bd" providerId="ADAL" clId="{F754A4E1-259F-43D1-877F-DA22A8044400}" dt="2022-02-04T21:29:16.403" v="10448" actId="20577"/>
          <ac:spMkLst>
            <pc:docMk/>
            <pc:sldMk cId="2590915124" sldId="399"/>
            <ac:spMk id="4" creationId="{9F800888-D9B6-49F1-8B90-B7E4BB43ED5B}"/>
          </ac:spMkLst>
        </pc:spChg>
      </pc:sldChg>
      <pc:sldChg chg="modSp add del mod">
        <pc:chgData name="Briggs, Connor" userId="885b7513-d3fa-4947-add1-efc2b24f04bd" providerId="ADAL" clId="{F754A4E1-259F-43D1-877F-DA22A8044400}" dt="2022-02-04T20:42:19.881" v="8704" actId="20577"/>
        <pc:sldMkLst>
          <pc:docMk/>
          <pc:sldMk cId="4247942262" sldId="410"/>
        </pc:sldMkLst>
        <pc:spChg chg="mod">
          <ac:chgData name="Briggs, Connor" userId="885b7513-d3fa-4947-add1-efc2b24f04bd" providerId="ADAL" clId="{F754A4E1-259F-43D1-877F-DA22A8044400}" dt="2022-02-04T20:42:19.881" v="8704" actId="20577"/>
          <ac:spMkLst>
            <pc:docMk/>
            <pc:sldMk cId="4247942262" sldId="410"/>
            <ac:spMk id="4" creationId="{3F6CE2FE-F02B-461B-8C8F-E1DFA26F0ED4}"/>
          </ac:spMkLst>
        </pc:spChg>
      </pc:sldChg>
      <pc:sldChg chg="modSp mod">
        <pc:chgData name="Briggs, Connor" userId="885b7513-d3fa-4947-add1-efc2b24f04bd" providerId="ADAL" clId="{F754A4E1-259F-43D1-877F-DA22A8044400}" dt="2022-02-04T22:12:00.457" v="12395" actId="12"/>
        <pc:sldMkLst>
          <pc:docMk/>
          <pc:sldMk cId="101772985" sldId="430"/>
        </pc:sldMkLst>
        <pc:spChg chg="mod">
          <ac:chgData name="Briggs, Connor" userId="885b7513-d3fa-4947-add1-efc2b24f04bd" providerId="ADAL" clId="{F754A4E1-259F-43D1-877F-DA22A8044400}" dt="2022-02-04T22:12:00.457" v="12395" actId="12"/>
          <ac:spMkLst>
            <pc:docMk/>
            <pc:sldMk cId="101772985" sldId="430"/>
            <ac:spMk id="4" creationId="{3F6CE2FE-F02B-461B-8C8F-E1DFA26F0ED4}"/>
          </ac:spMkLst>
        </pc:spChg>
      </pc:sldChg>
      <pc:sldChg chg="modSp mod ord modCm">
        <pc:chgData name="Briggs, Connor" userId="885b7513-d3fa-4947-add1-efc2b24f04bd" providerId="ADAL" clId="{F754A4E1-259F-43D1-877F-DA22A8044400}" dt="2022-02-02T20:13:04.066" v="1432" actId="20577"/>
        <pc:sldMkLst>
          <pc:docMk/>
          <pc:sldMk cId="340634871" sldId="431"/>
        </pc:sldMkLst>
        <pc:spChg chg="mod">
          <ac:chgData name="Briggs, Connor" userId="885b7513-d3fa-4947-add1-efc2b24f04bd" providerId="ADAL" clId="{F754A4E1-259F-43D1-877F-DA22A8044400}" dt="2022-02-02T20:13:04.066" v="1432" actId="20577"/>
          <ac:spMkLst>
            <pc:docMk/>
            <pc:sldMk cId="340634871" sldId="431"/>
            <ac:spMk id="2" creationId="{4766D7D8-C88A-4EF9-BA6D-69C1C75BD0EF}"/>
          </ac:spMkLst>
        </pc:spChg>
      </pc:sldChg>
      <pc:sldChg chg="modSp new del mod ord">
        <pc:chgData name="Briggs, Connor" userId="885b7513-d3fa-4947-add1-efc2b24f04bd" providerId="ADAL" clId="{F754A4E1-259F-43D1-877F-DA22A8044400}" dt="2022-02-02T20:14:20.469" v="1488" actId="2696"/>
        <pc:sldMkLst>
          <pc:docMk/>
          <pc:sldMk cId="3089760097" sldId="432"/>
        </pc:sldMkLst>
        <pc:spChg chg="mod">
          <ac:chgData name="Briggs, Connor" userId="885b7513-d3fa-4947-add1-efc2b24f04bd" providerId="ADAL" clId="{F754A4E1-259F-43D1-877F-DA22A8044400}" dt="2022-02-02T20:08:33.145" v="1387" actId="27636"/>
          <ac:spMkLst>
            <pc:docMk/>
            <pc:sldMk cId="3089760097" sldId="432"/>
            <ac:spMk id="3" creationId="{970C34A4-E839-46A4-A5DE-69C8186BB679}"/>
          </ac:spMkLst>
        </pc:spChg>
      </pc:sldChg>
      <pc:sldChg chg="modSp add mod ord">
        <pc:chgData name="Briggs, Connor" userId="885b7513-d3fa-4947-add1-efc2b24f04bd" providerId="ADAL" clId="{F754A4E1-259F-43D1-877F-DA22A8044400}" dt="2022-02-02T20:12:07.761" v="1396"/>
        <pc:sldMkLst>
          <pc:docMk/>
          <pc:sldMk cId="3668348783" sldId="433"/>
        </pc:sldMkLst>
        <pc:spChg chg="mod">
          <ac:chgData name="Briggs, Connor" userId="885b7513-d3fa-4947-add1-efc2b24f04bd" providerId="ADAL" clId="{F754A4E1-259F-43D1-877F-DA22A8044400}" dt="2022-02-02T20:12:07.761" v="1396"/>
          <ac:spMkLst>
            <pc:docMk/>
            <pc:sldMk cId="3668348783" sldId="433"/>
            <ac:spMk id="2" creationId="{4766D7D8-C88A-4EF9-BA6D-69C1C75BD0EF}"/>
          </ac:spMkLst>
        </pc:spChg>
      </pc:sldChg>
      <pc:sldChg chg="modSp add mod ord">
        <pc:chgData name="Briggs, Connor" userId="885b7513-d3fa-4947-add1-efc2b24f04bd" providerId="ADAL" clId="{F754A4E1-259F-43D1-877F-DA22A8044400}" dt="2022-02-02T20:12:43.037" v="1421" actId="20577"/>
        <pc:sldMkLst>
          <pc:docMk/>
          <pc:sldMk cId="2385255237" sldId="434"/>
        </pc:sldMkLst>
        <pc:spChg chg="mod">
          <ac:chgData name="Briggs, Connor" userId="885b7513-d3fa-4947-add1-efc2b24f04bd" providerId="ADAL" clId="{F754A4E1-259F-43D1-877F-DA22A8044400}" dt="2022-02-02T20:12:43.037" v="1421" actId="20577"/>
          <ac:spMkLst>
            <pc:docMk/>
            <pc:sldMk cId="2385255237" sldId="434"/>
            <ac:spMk id="2" creationId="{4766D7D8-C88A-4EF9-BA6D-69C1C75BD0EF}"/>
          </ac:spMkLst>
        </pc:spChg>
      </pc:sldChg>
      <pc:sldChg chg="modSp add mod ord">
        <pc:chgData name="Briggs, Connor" userId="885b7513-d3fa-4947-add1-efc2b24f04bd" providerId="ADAL" clId="{F754A4E1-259F-43D1-877F-DA22A8044400}" dt="2022-02-02T20:13:26.788" v="1463" actId="20577"/>
        <pc:sldMkLst>
          <pc:docMk/>
          <pc:sldMk cId="3256874396" sldId="435"/>
        </pc:sldMkLst>
        <pc:spChg chg="mod">
          <ac:chgData name="Briggs, Connor" userId="885b7513-d3fa-4947-add1-efc2b24f04bd" providerId="ADAL" clId="{F754A4E1-259F-43D1-877F-DA22A8044400}" dt="2022-02-02T20:13:26.788" v="1463" actId="20577"/>
          <ac:spMkLst>
            <pc:docMk/>
            <pc:sldMk cId="3256874396" sldId="435"/>
            <ac:spMk id="2" creationId="{4766D7D8-C88A-4EF9-BA6D-69C1C75BD0EF}"/>
          </ac:spMkLst>
        </pc:spChg>
      </pc:sldChg>
      <pc:sldChg chg="modSp add mod ord">
        <pc:chgData name="Briggs, Connor" userId="885b7513-d3fa-4947-add1-efc2b24f04bd" providerId="ADAL" clId="{F754A4E1-259F-43D1-877F-DA22A8044400}" dt="2022-02-02T20:13:46.052" v="1487" actId="20577"/>
        <pc:sldMkLst>
          <pc:docMk/>
          <pc:sldMk cId="3840575669" sldId="436"/>
        </pc:sldMkLst>
        <pc:spChg chg="mod">
          <ac:chgData name="Briggs, Connor" userId="885b7513-d3fa-4947-add1-efc2b24f04bd" providerId="ADAL" clId="{F754A4E1-259F-43D1-877F-DA22A8044400}" dt="2022-02-02T20:13:46.052" v="1487" actId="20577"/>
          <ac:spMkLst>
            <pc:docMk/>
            <pc:sldMk cId="3840575669" sldId="436"/>
            <ac:spMk id="2" creationId="{4766D7D8-C88A-4EF9-BA6D-69C1C75BD0EF}"/>
          </ac:spMkLst>
        </pc:spChg>
      </pc:sldChg>
      <pc:sldChg chg="modSp add mod">
        <pc:chgData name="Briggs, Connor" userId="885b7513-d3fa-4947-add1-efc2b24f04bd" providerId="ADAL" clId="{F754A4E1-259F-43D1-877F-DA22A8044400}" dt="2022-02-04T20:39:48.685" v="8690" actId="20577"/>
        <pc:sldMkLst>
          <pc:docMk/>
          <pc:sldMk cId="1590955997" sldId="437"/>
        </pc:sldMkLst>
        <pc:spChg chg="mod">
          <ac:chgData name="Briggs, Connor" userId="885b7513-d3fa-4947-add1-efc2b24f04bd" providerId="ADAL" clId="{F754A4E1-259F-43D1-877F-DA22A8044400}" dt="2022-02-02T20:19:27.334" v="1573"/>
          <ac:spMkLst>
            <pc:docMk/>
            <pc:sldMk cId="1590955997" sldId="437"/>
            <ac:spMk id="3" creationId="{06942845-BD5A-42C5-A5C4-13339DD507AB}"/>
          </ac:spMkLst>
        </pc:spChg>
        <pc:spChg chg="mod">
          <ac:chgData name="Briggs, Connor" userId="885b7513-d3fa-4947-add1-efc2b24f04bd" providerId="ADAL" clId="{F754A4E1-259F-43D1-877F-DA22A8044400}" dt="2022-02-04T20:39:48.685" v="8690" actId="20577"/>
          <ac:spMkLst>
            <pc:docMk/>
            <pc:sldMk cId="1590955997" sldId="437"/>
            <ac:spMk id="4" creationId="{3F6CE2FE-F02B-461B-8C8F-E1DFA26F0ED4}"/>
          </ac:spMkLst>
        </pc:spChg>
      </pc:sldChg>
      <pc:sldChg chg="modSp add mod">
        <pc:chgData name="Briggs, Connor" userId="885b7513-d3fa-4947-add1-efc2b24f04bd" providerId="ADAL" clId="{F754A4E1-259F-43D1-877F-DA22A8044400}" dt="2022-02-02T22:00:37.297" v="4647" actId="5793"/>
        <pc:sldMkLst>
          <pc:docMk/>
          <pc:sldMk cId="1662739126" sldId="438"/>
        </pc:sldMkLst>
        <pc:spChg chg="mod">
          <ac:chgData name="Briggs, Connor" userId="885b7513-d3fa-4947-add1-efc2b24f04bd" providerId="ADAL" clId="{F754A4E1-259F-43D1-877F-DA22A8044400}" dt="2022-02-02T22:00:37.297" v="4647" actId="5793"/>
          <ac:spMkLst>
            <pc:docMk/>
            <pc:sldMk cId="1662739126" sldId="438"/>
            <ac:spMk id="4" creationId="{3F6CE2FE-F02B-461B-8C8F-E1DFA26F0ED4}"/>
          </ac:spMkLst>
        </pc:spChg>
      </pc:sldChg>
      <pc:sldChg chg="modSp add mod ord">
        <pc:chgData name="Briggs, Connor" userId="885b7513-d3fa-4947-add1-efc2b24f04bd" providerId="ADAL" clId="{F754A4E1-259F-43D1-877F-DA22A8044400}" dt="2022-02-02T20:57:16.919" v="2707" actId="5793"/>
        <pc:sldMkLst>
          <pc:docMk/>
          <pc:sldMk cId="502507068" sldId="439"/>
        </pc:sldMkLst>
        <pc:spChg chg="mod">
          <ac:chgData name="Briggs, Connor" userId="885b7513-d3fa-4947-add1-efc2b24f04bd" providerId="ADAL" clId="{F754A4E1-259F-43D1-877F-DA22A8044400}" dt="2022-02-02T20:57:16.919" v="2707" actId="5793"/>
          <ac:spMkLst>
            <pc:docMk/>
            <pc:sldMk cId="502507068" sldId="439"/>
            <ac:spMk id="4" creationId="{3F6CE2FE-F02B-461B-8C8F-E1DFA26F0ED4}"/>
          </ac:spMkLst>
        </pc:spChg>
      </pc:sldChg>
      <pc:sldChg chg="modSp add mod">
        <pc:chgData name="Briggs, Connor" userId="885b7513-d3fa-4947-add1-efc2b24f04bd" providerId="ADAL" clId="{F754A4E1-259F-43D1-877F-DA22A8044400}" dt="2022-02-04T19:17:10.598" v="8686" actId="113"/>
        <pc:sldMkLst>
          <pc:docMk/>
          <pc:sldMk cId="4075026513" sldId="440"/>
        </pc:sldMkLst>
        <pc:spChg chg="mod">
          <ac:chgData name="Briggs, Connor" userId="885b7513-d3fa-4947-add1-efc2b24f04bd" providerId="ADAL" clId="{F754A4E1-259F-43D1-877F-DA22A8044400}" dt="2022-02-04T19:17:10.598" v="8686" actId="113"/>
          <ac:spMkLst>
            <pc:docMk/>
            <pc:sldMk cId="4075026513" sldId="440"/>
            <ac:spMk id="4" creationId="{3F6CE2FE-F02B-461B-8C8F-E1DFA26F0ED4}"/>
          </ac:spMkLst>
        </pc:spChg>
      </pc:sldChg>
      <pc:sldChg chg="modSp add mod">
        <pc:chgData name="Briggs, Connor" userId="885b7513-d3fa-4947-add1-efc2b24f04bd" providerId="ADAL" clId="{F754A4E1-259F-43D1-877F-DA22A8044400}" dt="2022-02-02T21:00:23.841" v="3151" actId="113"/>
        <pc:sldMkLst>
          <pc:docMk/>
          <pc:sldMk cId="2578769356" sldId="441"/>
        </pc:sldMkLst>
        <pc:spChg chg="mod">
          <ac:chgData name="Briggs, Connor" userId="885b7513-d3fa-4947-add1-efc2b24f04bd" providerId="ADAL" clId="{F754A4E1-259F-43D1-877F-DA22A8044400}" dt="2022-02-02T21:00:23.841" v="3151" actId="113"/>
          <ac:spMkLst>
            <pc:docMk/>
            <pc:sldMk cId="2578769356" sldId="441"/>
            <ac:spMk id="4" creationId="{3F6CE2FE-F02B-461B-8C8F-E1DFA26F0ED4}"/>
          </ac:spMkLst>
        </pc:spChg>
      </pc:sldChg>
      <pc:sldChg chg="modSp add mod">
        <pc:chgData name="Briggs, Connor" userId="885b7513-d3fa-4947-add1-efc2b24f04bd" providerId="ADAL" clId="{F754A4E1-259F-43D1-877F-DA22A8044400}" dt="2022-02-02T22:00:27.963" v="4645" actId="5793"/>
        <pc:sldMkLst>
          <pc:docMk/>
          <pc:sldMk cId="288889739" sldId="442"/>
        </pc:sldMkLst>
        <pc:spChg chg="mod">
          <ac:chgData name="Briggs, Connor" userId="885b7513-d3fa-4947-add1-efc2b24f04bd" providerId="ADAL" clId="{F754A4E1-259F-43D1-877F-DA22A8044400}" dt="2022-02-02T22:00:27.963" v="4645" actId="5793"/>
          <ac:spMkLst>
            <pc:docMk/>
            <pc:sldMk cId="288889739" sldId="442"/>
            <ac:spMk id="4" creationId="{3F6CE2FE-F02B-461B-8C8F-E1DFA26F0ED4}"/>
          </ac:spMkLst>
        </pc:spChg>
      </pc:sldChg>
      <pc:sldChg chg="modSp add mod">
        <pc:chgData name="Briggs, Connor" userId="885b7513-d3fa-4947-add1-efc2b24f04bd" providerId="ADAL" clId="{F754A4E1-259F-43D1-877F-DA22A8044400}" dt="2022-02-02T21:19:17.260" v="3856" actId="403"/>
        <pc:sldMkLst>
          <pc:docMk/>
          <pc:sldMk cId="1528986176" sldId="443"/>
        </pc:sldMkLst>
        <pc:spChg chg="mod">
          <ac:chgData name="Briggs, Connor" userId="885b7513-d3fa-4947-add1-efc2b24f04bd" providerId="ADAL" clId="{F754A4E1-259F-43D1-877F-DA22A8044400}" dt="2022-02-02T21:19:17.260" v="3856" actId="403"/>
          <ac:spMkLst>
            <pc:docMk/>
            <pc:sldMk cId="1528986176" sldId="443"/>
            <ac:spMk id="4" creationId="{3F6CE2FE-F02B-461B-8C8F-E1DFA26F0ED4}"/>
          </ac:spMkLst>
        </pc:spChg>
      </pc:sldChg>
      <pc:sldChg chg="modSp add mod">
        <pc:chgData name="Briggs, Connor" userId="885b7513-d3fa-4947-add1-efc2b24f04bd" providerId="ADAL" clId="{F754A4E1-259F-43D1-877F-DA22A8044400}" dt="2022-02-04T22:16:57.543" v="12422" actId="6549"/>
        <pc:sldMkLst>
          <pc:docMk/>
          <pc:sldMk cId="1112435216" sldId="444"/>
        </pc:sldMkLst>
        <pc:spChg chg="mod">
          <ac:chgData name="Briggs, Connor" userId="885b7513-d3fa-4947-add1-efc2b24f04bd" providerId="ADAL" clId="{F754A4E1-259F-43D1-877F-DA22A8044400}" dt="2022-02-04T22:16:57.543" v="12422" actId="6549"/>
          <ac:spMkLst>
            <pc:docMk/>
            <pc:sldMk cId="1112435216" sldId="444"/>
            <ac:spMk id="4" creationId="{3F6CE2FE-F02B-461B-8C8F-E1DFA26F0ED4}"/>
          </ac:spMkLst>
        </pc:spChg>
      </pc:sldChg>
      <pc:sldChg chg="modSp add mod">
        <pc:chgData name="Briggs, Connor" userId="885b7513-d3fa-4947-add1-efc2b24f04bd" providerId="ADAL" clId="{F754A4E1-259F-43D1-877F-DA22A8044400}" dt="2022-02-02T22:05:34.808" v="5114" actId="20577"/>
        <pc:sldMkLst>
          <pc:docMk/>
          <pc:sldMk cId="4011217750" sldId="445"/>
        </pc:sldMkLst>
        <pc:spChg chg="mod">
          <ac:chgData name="Briggs, Connor" userId="885b7513-d3fa-4947-add1-efc2b24f04bd" providerId="ADAL" clId="{F754A4E1-259F-43D1-877F-DA22A8044400}" dt="2022-02-02T22:05:34.808" v="5114" actId="20577"/>
          <ac:spMkLst>
            <pc:docMk/>
            <pc:sldMk cId="4011217750" sldId="445"/>
            <ac:spMk id="4" creationId="{3F6CE2FE-F02B-461B-8C8F-E1DFA26F0ED4}"/>
          </ac:spMkLst>
        </pc:spChg>
      </pc:sldChg>
      <pc:sldChg chg="modSp add mod">
        <pc:chgData name="Briggs, Connor" userId="885b7513-d3fa-4947-add1-efc2b24f04bd" providerId="ADAL" clId="{F754A4E1-259F-43D1-877F-DA22A8044400}" dt="2022-02-02T22:07:21.277" v="5449" actId="113"/>
        <pc:sldMkLst>
          <pc:docMk/>
          <pc:sldMk cId="3549170334" sldId="446"/>
        </pc:sldMkLst>
        <pc:spChg chg="mod">
          <ac:chgData name="Briggs, Connor" userId="885b7513-d3fa-4947-add1-efc2b24f04bd" providerId="ADAL" clId="{F754A4E1-259F-43D1-877F-DA22A8044400}" dt="2022-02-02T22:07:21.277" v="5449" actId="113"/>
          <ac:spMkLst>
            <pc:docMk/>
            <pc:sldMk cId="3549170334" sldId="446"/>
            <ac:spMk id="4" creationId="{3F6CE2FE-F02B-461B-8C8F-E1DFA26F0ED4}"/>
          </ac:spMkLst>
        </pc:spChg>
      </pc:sldChg>
      <pc:sldChg chg="modSp add mod">
        <pc:chgData name="Briggs, Connor" userId="885b7513-d3fa-4947-add1-efc2b24f04bd" providerId="ADAL" clId="{F754A4E1-259F-43D1-877F-DA22A8044400}" dt="2022-02-02T22:09:30.197" v="5756" actId="20577"/>
        <pc:sldMkLst>
          <pc:docMk/>
          <pc:sldMk cId="3608204935" sldId="447"/>
        </pc:sldMkLst>
        <pc:spChg chg="mod">
          <ac:chgData name="Briggs, Connor" userId="885b7513-d3fa-4947-add1-efc2b24f04bd" providerId="ADAL" clId="{F754A4E1-259F-43D1-877F-DA22A8044400}" dt="2022-02-02T22:09:30.197" v="5756" actId="20577"/>
          <ac:spMkLst>
            <pc:docMk/>
            <pc:sldMk cId="3608204935" sldId="447"/>
            <ac:spMk id="4" creationId="{3F6CE2FE-F02B-461B-8C8F-E1DFA26F0ED4}"/>
          </ac:spMkLst>
        </pc:spChg>
      </pc:sldChg>
      <pc:sldChg chg="modSp add mod">
        <pc:chgData name="Briggs, Connor" userId="885b7513-d3fa-4947-add1-efc2b24f04bd" providerId="ADAL" clId="{F754A4E1-259F-43D1-877F-DA22A8044400}" dt="2022-02-04T22:26:28.444" v="12786" actId="20577"/>
        <pc:sldMkLst>
          <pc:docMk/>
          <pc:sldMk cId="4136817858" sldId="448"/>
        </pc:sldMkLst>
        <pc:spChg chg="mod">
          <ac:chgData name="Briggs, Connor" userId="885b7513-d3fa-4947-add1-efc2b24f04bd" providerId="ADAL" clId="{F754A4E1-259F-43D1-877F-DA22A8044400}" dt="2022-02-04T22:26:28.444" v="12786" actId="20577"/>
          <ac:spMkLst>
            <pc:docMk/>
            <pc:sldMk cId="4136817858" sldId="448"/>
            <ac:spMk id="4" creationId="{3F6CE2FE-F02B-461B-8C8F-E1DFA26F0ED4}"/>
          </ac:spMkLst>
        </pc:spChg>
      </pc:sldChg>
      <pc:sldChg chg="modSp add mod">
        <pc:chgData name="Briggs, Connor" userId="885b7513-d3fa-4947-add1-efc2b24f04bd" providerId="ADAL" clId="{F754A4E1-259F-43D1-877F-DA22A8044400}" dt="2022-02-03T22:26:45.910" v="7985" actId="20577"/>
        <pc:sldMkLst>
          <pc:docMk/>
          <pc:sldMk cId="1243172582" sldId="449"/>
        </pc:sldMkLst>
        <pc:spChg chg="mod">
          <ac:chgData name="Briggs, Connor" userId="885b7513-d3fa-4947-add1-efc2b24f04bd" providerId="ADAL" clId="{F754A4E1-259F-43D1-877F-DA22A8044400}" dt="2022-02-03T22:26:45.910" v="7985" actId="20577"/>
          <ac:spMkLst>
            <pc:docMk/>
            <pc:sldMk cId="1243172582" sldId="449"/>
            <ac:spMk id="4" creationId="{3F6CE2FE-F02B-461B-8C8F-E1DFA26F0ED4}"/>
          </ac:spMkLst>
        </pc:spChg>
      </pc:sldChg>
      <pc:sldChg chg="modSp add mod">
        <pc:chgData name="Briggs, Connor" userId="885b7513-d3fa-4947-add1-efc2b24f04bd" providerId="ADAL" clId="{F754A4E1-259F-43D1-877F-DA22A8044400}" dt="2022-02-04T20:52:08.275" v="9217" actId="20577"/>
        <pc:sldMkLst>
          <pc:docMk/>
          <pc:sldMk cId="2217752003" sldId="450"/>
        </pc:sldMkLst>
        <pc:spChg chg="mod">
          <ac:chgData name="Briggs, Connor" userId="885b7513-d3fa-4947-add1-efc2b24f04bd" providerId="ADAL" clId="{F754A4E1-259F-43D1-877F-DA22A8044400}" dt="2022-02-04T20:52:08.275" v="9217" actId="20577"/>
          <ac:spMkLst>
            <pc:docMk/>
            <pc:sldMk cId="2217752003" sldId="450"/>
            <ac:spMk id="4" creationId="{3F6CE2FE-F02B-461B-8C8F-E1DFA26F0ED4}"/>
          </ac:spMkLst>
        </pc:spChg>
      </pc:sldChg>
      <pc:sldChg chg="add del">
        <pc:chgData name="Briggs, Connor" userId="885b7513-d3fa-4947-add1-efc2b24f04bd" providerId="ADAL" clId="{F754A4E1-259F-43D1-877F-DA22A8044400}" dt="2022-02-03T22:08:54.793" v="7276" actId="2890"/>
        <pc:sldMkLst>
          <pc:docMk/>
          <pc:sldMk cId="3592234628" sldId="450"/>
        </pc:sldMkLst>
      </pc:sldChg>
      <pc:sldChg chg="modSp add mod">
        <pc:chgData name="Briggs, Connor" userId="885b7513-d3fa-4947-add1-efc2b24f04bd" providerId="ADAL" clId="{F754A4E1-259F-43D1-877F-DA22A8044400}" dt="2022-02-04T22:20:03.668" v="12489" actId="20577"/>
        <pc:sldMkLst>
          <pc:docMk/>
          <pc:sldMk cId="2266725230" sldId="451"/>
        </pc:sldMkLst>
        <pc:spChg chg="mod">
          <ac:chgData name="Briggs, Connor" userId="885b7513-d3fa-4947-add1-efc2b24f04bd" providerId="ADAL" clId="{F754A4E1-259F-43D1-877F-DA22A8044400}" dt="2022-02-04T22:20:03.668" v="12489" actId="20577"/>
          <ac:spMkLst>
            <pc:docMk/>
            <pc:sldMk cId="2266725230" sldId="451"/>
            <ac:spMk id="4" creationId="{3F6CE2FE-F02B-461B-8C8F-E1DFA26F0ED4}"/>
          </ac:spMkLst>
        </pc:spChg>
      </pc:sldChg>
      <pc:sldChg chg="modSp add mod ord addCm modCm">
        <pc:chgData name="Briggs, Connor" userId="885b7513-d3fa-4947-add1-efc2b24f04bd" providerId="ADAL" clId="{F754A4E1-259F-43D1-877F-DA22A8044400}" dt="2022-02-04T22:05:44.433" v="12127"/>
        <pc:sldMkLst>
          <pc:docMk/>
          <pc:sldMk cId="1391138519" sldId="452"/>
        </pc:sldMkLst>
        <pc:spChg chg="mod">
          <ac:chgData name="Briggs, Connor" userId="885b7513-d3fa-4947-add1-efc2b24f04bd" providerId="ADAL" clId="{F754A4E1-259F-43D1-877F-DA22A8044400}" dt="2022-02-04T21:51:30.899" v="12123" actId="20577"/>
          <ac:spMkLst>
            <pc:docMk/>
            <pc:sldMk cId="1391138519" sldId="452"/>
            <ac:spMk id="4" creationId="{3F6CE2FE-F02B-461B-8C8F-E1DFA26F0ED4}"/>
          </ac:spMkLst>
        </pc:spChg>
      </pc:sldChg>
      <pc:sldChg chg="add">
        <pc:chgData name="Briggs, Connor" userId="885b7513-d3fa-4947-add1-efc2b24f04bd" providerId="ADAL" clId="{F754A4E1-259F-43D1-877F-DA22A8044400}" dt="2022-02-04T22:12:05.528" v="12396" actId="2890"/>
        <pc:sldMkLst>
          <pc:docMk/>
          <pc:sldMk cId="445717280" sldId="453"/>
        </pc:sldMkLst>
      </pc:sldChg>
    </pc:docChg>
  </pc:docChgLst>
  <pc:docChgLst>
    <pc:chgData name="Sharp, Stephanie" userId="S::stephanie.sharp@tea.texas.gov::4b7f997e-11e2-446b-b7b6-32dc105769b7" providerId="AD" clId="Web-{96BAC34D-9D42-4CE4-9C5E-D99E1D258F21}"/>
    <pc:docChg chg="modSld">
      <pc:chgData name="Sharp, Stephanie" userId="S::stephanie.sharp@tea.texas.gov::4b7f997e-11e2-446b-b7b6-32dc105769b7" providerId="AD" clId="Web-{96BAC34D-9D42-4CE4-9C5E-D99E1D258F21}" dt="2022-02-28T21:45:33.514" v="10"/>
      <pc:docMkLst>
        <pc:docMk/>
      </pc:docMkLst>
      <pc:sldChg chg="modSp">
        <pc:chgData name="Sharp, Stephanie" userId="S::stephanie.sharp@tea.texas.gov::4b7f997e-11e2-446b-b7b6-32dc105769b7" providerId="AD" clId="Web-{96BAC34D-9D42-4CE4-9C5E-D99E1D258F21}" dt="2022-02-28T21:45:33.514" v="10"/>
        <pc:sldMkLst>
          <pc:docMk/>
          <pc:sldMk cId="831019871" sldId="290"/>
        </pc:sldMkLst>
        <pc:graphicFrameChg chg="mod modGraphic">
          <ac:chgData name="Sharp, Stephanie" userId="S::stephanie.sharp@tea.texas.gov::4b7f997e-11e2-446b-b7b6-32dc105769b7" providerId="AD" clId="Web-{96BAC34D-9D42-4CE4-9C5E-D99E1D258F21}" dt="2022-02-28T21:45:33.514" v="10"/>
          <ac:graphicFrameMkLst>
            <pc:docMk/>
            <pc:sldMk cId="831019871" sldId="290"/>
            <ac:graphicFrameMk id="6" creationId="{06D6F8D2-C5F4-4173-BB4F-0CEBAD610D06}"/>
          </ac:graphicFrameMkLst>
        </pc:graphicFrameChg>
      </pc:sldChg>
    </pc:docChg>
  </pc:docChgLst>
  <pc:docChgLst>
    <pc:chgData name="Simons, Leanne" userId="S::leanne.simons@tea.texas.gov::f0b41770-584b-4844-b5c5-b29dec998724" providerId="AD" clId="Web-{E08498C7-1FC7-0B57-CACA-F7BDBA88F1FF}"/>
    <pc:docChg chg="">
      <pc:chgData name="Simons, Leanne" userId="S::leanne.simons@tea.texas.gov::f0b41770-584b-4844-b5c5-b29dec998724" providerId="AD" clId="Web-{E08498C7-1FC7-0B57-CACA-F7BDBA88F1FF}" dt="2022-02-18T16:12:21.140" v="9"/>
      <pc:docMkLst>
        <pc:docMk/>
      </pc:docMkLst>
      <pc:sldChg chg="addCm">
        <pc:chgData name="Simons, Leanne" userId="S::leanne.simons@tea.texas.gov::f0b41770-584b-4844-b5c5-b29dec998724" providerId="AD" clId="Web-{E08498C7-1FC7-0B57-CACA-F7BDBA88F1FF}" dt="2022-02-18T15:53:54.812" v="0"/>
        <pc:sldMkLst>
          <pc:docMk/>
          <pc:sldMk cId="367918000" sldId="258"/>
        </pc:sldMkLst>
      </pc:sldChg>
      <pc:sldChg chg="addCm">
        <pc:chgData name="Simons, Leanne" userId="S::leanne.simons@tea.texas.gov::f0b41770-584b-4844-b5c5-b29dec998724" providerId="AD" clId="Web-{E08498C7-1FC7-0B57-CACA-F7BDBA88F1FF}" dt="2022-02-18T16:12:21.140" v="9"/>
        <pc:sldMkLst>
          <pc:docMk/>
          <pc:sldMk cId="4247942262" sldId="410"/>
        </pc:sldMkLst>
      </pc:sldChg>
      <pc:sldChg chg="addCm">
        <pc:chgData name="Simons, Leanne" userId="S::leanne.simons@tea.texas.gov::f0b41770-584b-4844-b5c5-b29dec998724" providerId="AD" clId="Web-{E08498C7-1FC7-0B57-CACA-F7BDBA88F1FF}" dt="2022-02-18T16:08:19.220" v="8"/>
        <pc:sldMkLst>
          <pc:docMk/>
          <pc:sldMk cId="951865920" sldId="423"/>
        </pc:sldMkLst>
      </pc:sldChg>
      <pc:sldChg chg="addCm modCm">
        <pc:chgData name="Simons, Leanne" userId="S::leanne.simons@tea.texas.gov::f0b41770-584b-4844-b5c5-b29dec998724" providerId="AD" clId="Web-{E08498C7-1FC7-0B57-CACA-F7BDBA88F1FF}" dt="2022-02-18T16:07:20.811" v="6"/>
        <pc:sldMkLst>
          <pc:docMk/>
          <pc:sldMk cId="2775629790" sldId="429"/>
        </pc:sldMkLst>
      </pc:sldChg>
      <pc:sldChg chg="addCm">
        <pc:chgData name="Simons, Leanne" userId="S::leanne.simons@tea.texas.gov::f0b41770-584b-4844-b5c5-b29dec998724" providerId="AD" clId="Web-{E08498C7-1FC7-0B57-CACA-F7BDBA88F1FF}" dt="2022-02-18T16:02:00.714" v="4"/>
        <pc:sldMkLst>
          <pc:docMk/>
          <pc:sldMk cId="4075026513" sldId="440"/>
        </pc:sldMkLst>
      </pc:sldChg>
      <pc:sldChg chg="addCm">
        <pc:chgData name="Simons, Leanne" userId="S::leanne.simons@tea.texas.gov::f0b41770-584b-4844-b5c5-b29dec998724" providerId="AD" clId="Web-{E08498C7-1FC7-0B57-CACA-F7BDBA88F1FF}" dt="2022-02-18T15:58:52.282" v="3"/>
        <pc:sldMkLst>
          <pc:docMk/>
          <pc:sldMk cId="1391138519" sldId="452"/>
        </pc:sldMkLst>
      </pc:sldChg>
      <pc:sldChg chg="addCm">
        <pc:chgData name="Simons, Leanne" userId="S::leanne.simons@tea.texas.gov::f0b41770-584b-4844-b5c5-b29dec998724" providerId="AD" clId="Web-{E08498C7-1FC7-0B57-CACA-F7BDBA88F1FF}" dt="2022-02-18T16:07:44.796" v="7"/>
        <pc:sldMkLst>
          <pc:docMk/>
          <pc:sldMk cId="1173913413" sldId="457"/>
        </pc:sldMkLst>
      </pc:sldChg>
      <pc:sldChg chg="addCm">
        <pc:chgData name="Simons, Leanne" userId="S::leanne.simons@tea.texas.gov::f0b41770-584b-4844-b5c5-b29dec998724" providerId="AD" clId="Web-{E08498C7-1FC7-0B57-CACA-F7BDBA88F1FF}" dt="2022-02-18T15:56:06.397" v="1"/>
        <pc:sldMkLst>
          <pc:docMk/>
          <pc:sldMk cId="3319690041" sldId="459"/>
        </pc:sldMkLst>
      </pc:sldChg>
    </pc:docChg>
  </pc:docChgLst>
  <pc:docChgLst>
    <pc:chgData name="Polo, Beth" userId="217503ae-afe6-4379-9001-e6919c8c2fa0" providerId="ADAL" clId="{49E65775-2D21-4C30-881A-FA623A0D295E}"/>
    <pc:docChg chg="custSel modSld">
      <pc:chgData name="Polo, Beth" userId="217503ae-afe6-4379-9001-e6919c8c2fa0" providerId="ADAL" clId="{49E65775-2D21-4C30-881A-FA623A0D295E}" dt="2022-02-11T15:37:40.526" v="18" actId="1589"/>
      <pc:docMkLst>
        <pc:docMk/>
      </pc:docMkLst>
      <pc:sldChg chg="addCm">
        <pc:chgData name="Polo, Beth" userId="217503ae-afe6-4379-9001-e6919c8c2fa0" providerId="ADAL" clId="{49E65775-2D21-4C30-881A-FA623A0D295E}" dt="2022-02-11T15:37:40.526" v="18" actId="1589"/>
        <pc:sldMkLst>
          <pc:docMk/>
          <pc:sldMk cId="149976220" sldId="338"/>
        </pc:sldMkLst>
      </pc:sldChg>
      <pc:sldChg chg="modSp mod">
        <pc:chgData name="Polo, Beth" userId="217503ae-afe6-4379-9001-e6919c8c2fa0" providerId="ADAL" clId="{49E65775-2D21-4C30-881A-FA623A0D295E}" dt="2022-02-11T15:23:10.560" v="8" actId="14"/>
        <pc:sldMkLst>
          <pc:docMk/>
          <pc:sldMk cId="2590915124" sldId="399"/>
        </pc:sldMkLst>
        <pc:spChg chg="mod">
          <ac:chgData name="Polo, Beth" userId="217503ae-afe6-4379-9001-e6919c8c2fa0" providerId="ADAL" clId="{49E65775-2D21-4C30-881A-FA623A0D295E}" dt="2022-02-11T15:23:10.560" v="8" actId="14"/>
          <ac:spMkLst>
            <pc:docMk/>
            <pc:sldMk cId="2590915124" sldId="399"/>
            <ac:spMk id="4" creationId="{9F800888-D9B6-49F1-8B90-B7E4BB43ED5B}"/>
          </ac:spMkLst>
        </pc:spChg>
      </pc:sldChg>
      <pc:sldChg chg="modSp mod">
        <pc:chgData name="Polo, Beth" userId="217503ae-afe6-4379-9001-e6919c8c2fa0" providerId="ADAL" clId="{49E65775-2D21-4C30-881A-FA623A0D295E}" dt="2022-02-11T15:31:45.061" v="15" actId="20577"/>
        <pc:sldMkLst>
          <pc:docMk/>
          <pc:sldMk cId="340634871" sldId="431"/>
        </pc:sldMkLst>
        <pc:spChg chg="mod">
          <ac:chgData name="Polo, Beth" userId="217503ae-afe6-4379-9001-e6919c8c2fa0" providerId="ADAL" clId="{49E65775-2D21-4C30-881A-FA623A0D295E}" dt="2022-02-11T15:31:45.061" v="15" actId="20577"/>
          <ac:spMkLst>
            <pc:docMk/>
            <pc:sldMk cId="340634871" sldId="431"/>
            <ac:spMk id="2" creationId="{4766D7D8-C88A-4EF9-BA6D-69C1C75BD0EF}"/>
          </ac:spMkLst>
        </pc:spChg>
      </pc:sldChg>
      <pc:sldChg chg="modSp mod">
        <pc:chgData name="Polo, Beth" userId="217503ae-afe6-4379-9001-e6919c8c2fa0" providerId="ADAL" clId="{49E65775-2D21-4C30-881A-FA623A0D295E}" dt="2022-02-11T15:23:29.604" v="9" actId="20577"/>
        <pc:sldMkLst>
          <pc:docMk/>
          <pc:sldMk cId="2385255237" sldId="434"/>
        </pc:sldMkLst>
        <pc:spChg chg="mod">
          <ac:chgData name="Polo, Beth" userId="217503ae-afe6-4379-9001-e6919c8c2fa0" providerId="ADAL" clId="{49E65775-2D21-4C30-881A-FA623A0D295E}" dt="2022-02-11T15:23:29.604" v="9" actId="20577"/>
          <ac:spMkLst>
            <pc:docMk/>
            <pc:sldMk cId="2385255237" sldId="434"/>
            <ac:spMk id="2" creationId="{4766D7D8-C88A-4EF9-BA6D-69C1C75BD0EF}"/>
          </ac:spMkLst>
        </pc:spChg>
      </pc:sldChg>
      <pc:sldChg chg="modSp mod">
        <pc:chgData name="Polo, Beth" userId="217503ae-afe6-4379-9001-e6919c8c2fa0" providerId="ADAL" clId="{49E65775-2D21-4C30-881A-FA623A0D295E}" dt="2022-02-11T15:24:56.658" v="14" actId="207"/>
        <pc:sldMkLst>
          <pc:docMk/>
          <pc:sldMk cId="1590955997" sldId="437"/>
        </pc:sldMkLst>
        <pc:spChg chg="mod">
          <ac:chgData name="Polo, Beth" userId="217503ae-afe6-4379-9001-e6919c8c2fa0" providerId="ADAL" clId="{49E65775-2D21-4C30-881A-FA623A0D295E}" dt="2022-02-11T15:24:56.658" v="14" actId="207"/>
          <ac:spMkLst>
            <pc:docMk/>
            <pc:sldMk cId="1590955997" sldId="437"/>
            <ac:spMk id="4" creationId="{3F6CE2FE-F02B-461B-8C8F-E1DFA26F0ED4}"/>
          </ac:spMkLst>
        </pc:spChg>
      </pc:sldChg>
      <pc:sldChg chg="modSp mod">
        <pc:chgData name="Polo, Beth" userId="217503ae-afe6-4379-9001-e6919c8c2fa0" providerId="ADAL" clId="{49E65775-2D21-4C30-881A-FA623A0D295E}" dt="2022-02-11T15:33:55.997" v="17" actId="20577"/>
        <pc:sldMkLst>
          <pc:docMk/>
          <pc:sldMk cId="2266725230" sldId="451"/>
        </pc:sldMkLst>
        <pc:spChg chg="mod">
          <ac:chgData name="Polo, Beth" userId="217503ae-afe6-4379-9001-e6919c8c2fa0" providerId="ADAL" clId="{49E65775-2D21-4C30-881A-FA623A0D295E}" dt="2022-02-11T15:33:55.997" v="17" actId="20577"/>
          <ac:spMkLst>
            <pc:docMk/>
            <pc:sldMk cId="2266725230" sldId="451"/>
            <ac:spMk id="4" creationId="{3F6CE2FE-F02B-461B-8C8F-E1DFA26F0ED4}"/>
          </ac:spMkLst>
        </pc:spChg>
      </pc:sldChg>
    </pc:docChg>
  </pc:docChgLst>
  <pc:docChgLst>
    <pc:chgData name="Briggs, Connor" userId="885b7513-d3fa-4947-add1-efc2b24f04bd" providerId="ADAL" clId="{94E00813-CB7A-4AE1-9642-35AAC95D909D}"/>
    <pc:docChg chg="custSel modSld">
      <pc:chgData name="Briggs, Connor" userId="885b7513-d3fa-4947-add1-efc2b24f04bd" providerId="ADAL" clId="{94E00813-CB7A-4AE1-9642-35AAC95D909D}" dt="2022-03-03T20:35:20.614" v="100" actId="1589"/>
      <pc:docMkLst>
        <pc:docMk/>
      </pc:docMkLst>
      <pc:sldChg chg="modSp mod addCm">
        <pc:chgData name="Briggs, Connor" userId="885b7513-d3fa-4947-add1-efc2b24f04bd" providerId="ADAL" clId="{94E00813-CB7A-4AE1-9642-35AAC95D909D}" dt="2022-03-03T20:35:20.614" v="100" actId="1589"/>
        <pc:sldMkLst>
          <pc:docMk/>
          <pc:sldMk cId="1446155218" sldId="426"/>
        </pc:sldMkLst>
        <pc:spChg chg="mod">
          <ac:chgData name="Briggs, Connor" userId="885b7513-d3fa-4947-add1-efc2b24f04bd" providerId="ADAL" clId="{94E00813-CB7A-4AE1-9642-35AAC95D909D}" dt="2022-03-03T20:35:09.611" v="99" actId="20577"/>
          <ac:spMkLst>
            <pc:docMk/>
            <pc:sldMk cId="1446155218" sldId="426"/>
            <ac:spMk id="4" creationId="{3F6CE2FE-F02B-461B-8C8F-E1DFA26F0ED4}"/>
          </ac:spMkLst>
        </pc:spChg>
      </pc:sldChg>
      <pc:sldChg chg="modSp mod addCm delCm modCm">
        <pc:chgData name="Briggs, Connor" userId="885b7513-d3fa-4947-add1-efc2b24f04bd" providerId="ADAL" clId="{94E00813-CB7A-4AE1-9642-35AAC95D909D}" dt="2022-03-03T20:34:21.788" v="28" actId="1589"/>
        <pc:sldMkLst>
          <pc:docMk/>
          <pc:sldMk cId="2266725230" sldId="451"/>
        </pc:sldMkLst>
        <pc:spChg chg="mod">
          <ac:chgData name="Briggs, Connor" userId="885b7513-d3fa-4947-add1-efc2b24f04bd" providerId="ADAL" clId="{94E00813-CB7A-4AE1-9642-35AAC95D909D}" dt="2022-03-03T20:33:32.735" v="26" actId="20577"/>
          <ac:spMkLst>
            <pc:docMk/>
            <pc:sldMk cId="2266725230" sldId="451"/>
            <ac:spMk id="4" creationId="{3F6CE2FE-F02B-461B-8C8F-E1DFA26F0ED4}"/>
          </ac:spMkLst>
        </pc:spChg>
      </pc:sldChg>
    </pc:docChg>
  </pc:docChgLst>
  <pc:docChgLst>
    <pc:chgData name="Sharp, Stephanie" userId="4b7f997e-11e2-446b-b7b6-32dc105769b7" providerId="ADAL" clId="{FE61C777-53A3-48E7-BFB1-8EBC45BC6557}"/>
    <pc:docChg chg="custSel modSld">
      <pc:chgData name="Sharp, Stephanie" userId="4b7f997e-11e2-446b-b7b6-32dc105769b7" providerId="ADAL" clId="{FE61C777-53A3-48E7-BFB1-8EBC45BC6557}" dt="2022-03-04T13:42:00.780" v="31" actId="1592"/>
      <pc:docMkLst>
        <pc:docMk/>
      </pc:docMkLst>
      <pc:sldChg chg="delCm">
        <pc:chgData name="Sharp, Stephanie" userId="4b7f997e-11e2-446b-b7b6-32dc105769b7" providerId="ADAL" clId="{FE61C777-53A3-48E7-BFB1-8EBC45BC6557}" dt="2022-03-04T13:41:05.101" v="12" actId="1592"/>
        <pc:sldMkLst>
          <pc:docMk/>
          <pc:sldMk cId="367918000" sldId="258"/>
        </pc:sldMkLst>
      </pc:sldChg>
      <pc:sldChg chg="modSp mod delCm">
        <pc:chgData name="Sharp, Stephanie" userId="4b7f997e-11e2-446b-b7b6-32dc105769b7" providerId="ADAL" clId="{FE61C777-53A3-48E7-BFB1-8EBC45BC6557}" dt="2022-03-04T13:41:33.176" v="25" actId="1592"/>
        <pc:sldMkLst>
          <pc:docMk/>
          <pc:sldMk cId="831019871" sldId="290"/>
        </pc:sldMkLst>
        <pc:graphicFrameChg chg="mod modGraphic">
          <ac:chgData name="Sharp, Stephanie" userId="4b7f997e-11e2-446b-b7b6-32dc105769b7" providerId="ADAL" clId="{FE61C777-53A3-48E7-BFB1-8EBC45BC6557}" dt="2022-02-28T21:46:00.254" v="9" actId="122"/>
          <ac:graphicFrameMkLst>
            <pc:docMk/>
            <pc:sldMk cId="831019871" sldId="290"/>
            <ac:graphicFrameMk id="6" creationId="{06D6F8D2-C5F4-4173-BB4F-0CEBAD610D06}"/>
          </ac:graphicFrameMkLst>
        </pc:graphicFrameChg>
      </pc:sldChg>
      <pc:sldChg chg="delCm">
        <pc:chgData name="Sharp, Stephanie" userId="4b7f997e-11e2-446b-b7b6-32dc105769b7" providerId="ADAL" clId="{FE61C777-53A3-48E7-BFB1-8EBC45BC6557}" dt="2022-03-04T13:42:00.780" v="31" actId="1592"/>
        <pc:sldMkLst>
          <pc:docMk/>
          <pc:sldMk cId="149976220" sldId="338"/>
        </pc:sldMkLst>
      </pc:sldChg>
      <pc:sldChg chg="delCm">
        <pc:chgData name="Sharp, Stephanie" userId="4b7f997e-11e2-446b-b7b6-32dc105769b7" providerId="ADAL" clId="{FE61C777-53A3-48E7-BFB1-8EBC45BC6557}" dt="2022-03-04T13:41:35.477" v="26" actId="1592"/>
        <pc:sldMkLst>
          <pc:docMk/>
          <pc:sldMk cId="4247942262" sldId="410"/>
        </pc:sldMkLst>
      </pc:sldChg>
      <pc:sldChg chg="delCm">
        <pc:chgData name="Sharp, Stephanie" userId="4b7f997e-11e2-446b-b7b6-32dc105769b7" providerId="ADAL" clId="{FE61C777-53A3-48E7-BFB1-8EBC45BC6557}" dt="2022-03-04T13:41:28.836" v="23" actId="1592"/>
        <pc:sldMkLst>
          <pc:docMk/>
          <pc:sldMk cId="951865920" sldId="423"/>
        </pc:sldMkLst>
      </pc:sldChg>
      <pc:sldChg chg="delCm">
        <pc:chgData name="Sharp, Stephanie" userId="4b7f997e-11e2-446b-b7b6-32dc105769b7" providerId="ADAL" clId="{FE61C777-53A3-48E7-BFB1-8EBC45BC6557}" dt="2022-03-04T13:41:31.235" v="24" actId="1592"/>
        <pc:sldMkLst>
          <pc:docMk/>
          <pc:sldMk cId="1446155218" sldId="426"/>
        </pc:sldMkLst>
      </pc:sldChg>
      <pc:sldChg chg="delCm">
        <pc:chgData name="Sharp, Stephanie" userId="4b7f997e-11e2-446b-b7b6-32dc105769b7" providerId="ADAL" clId="{FE61C777-53A3-48E7-BFB1-8EBC45BC6557}" dt="2022-03-04T13:41:22.099" v="20" actId="1592"/>
        <pc:sldMkLst>
          <pc:docMk/>
          <pc:sldMk cId="2775629790" sldId="429"/>
        </pc:sldMkLst>
      </pc:sldChg>
      <pc:sldChg chg="delCm">
        <pc:chgData name="Sharp, Stephanie" userId="4b7f997e-11e2-446b-b7b6-32dc105769b7" providerId="ADAL" clId="{FE61C777-53A3-48E7-BFB1-8EBC45BC6557}" dt="2022-03-04T13:41:07.946" v="13" actId="1592"/>
        <pc:sldMkLst>
          <pc:docMk/>
          <pc:sldMk cId="101772985" sldId="430"/>
        </pc:sldMkLst>
      </pc:sldChg>
      <pc:sldChg chg="delCm">
        <pc:chgData name="Sharp, Stephanie" userId="4b7f997e-11e2-446b-b7b6-32dc105769b7" providerId="ADAL" clId="{FE61C777-53A3-48E7-BFB1-8EBC45BC6557}" dt="2022-03-04T13:41:20.006" v="19" actId="1592"/>
        <pc:sldMkLst>
          <pc:docMk/>
          <pc:sldMk cId="4075026513" sldId="440"/>
        </pc:sldMkLst>
      </pc:sldChg>
      <pc:sldChg chg="delCm">
        <pc:chgData name="Sharp, Stephanie" userId="4b7f997e-11e2-446b-b7b6-32dc105769b7" providerId="ADAL" clId="{FE61C777-53A3-48E7-BFB1-8EBC45BC6557}" dt="2022-03-04T13:41:48.448" v="29" actId="1592"/>
        <pc:sldMkLst>
          <pc:docMk/>
          <pc:sldMk cId="2266725230" sldId="451"/>
        </pc:sldMkLst>
      </pc:sldChg>
      <pc:sldChg chg="delCm">
        <pc:chgData name="Sharp, Stephanie" userId="4b7f997e-11e2-446b-b7b6-32dc105769b7" providerId="ADAL" clId="{FE61C777-53A3-48E7-BFB1-8EBC45BC6557}" dt="2022-03-04T13:41:18.019" v="18" actId="1592"/>
        <pc:sldMkLst>
          <pc:docMk/>
          <pc:sldMk cId="1391138519" sldId="452"/>
        </pc:sldMkLst>
      </pc:sldChg>
      <pc:sldChg chg="delCm">
        <pc:chgData name="Sharp, Stephanie" userId="4b7f997e-11e2-446b-b7b6-32dc105769b7" providerId="ADAL" clId="{FE61C777-53A3-48E7-BFB1-8EBC45BC6557}" dt="2022-03-04T13:41:25.394" v="22" actId="1592"/>
        <pc:sldMkLst>
          <pc:docMk/>
          <pc:sldMk cId="1173913413" sldId="457"/>
        </pc:sldMkLst>
      </pc:sldChg>
      <pc:sldChg chg="delCm">
        <pc:chgData name="Sharp, Stephanie" userId="4b7f997e-11e2-446b-b7b6-32dc105769b7" providerId="ADAL" clId="{FE61C777-53A3-48E7-BFB1-8EBC45BC6557}" dt="2022-03-04T13:41:12.069" v="15" actId="1592"/>
        <pc:sldMkLst>
          <pc:docMk/>
          <pc:sldMk cId="3319690041" sldId="459"/>
        </pc:sldMkLst>
      </pc:sldChg>
    </pc:docChg>
  </pc:docChgLst>
  <pc:docChgLst>
    <pc:chgData name="Hanson, Terri" userId="a02fd813-d4f3-43fd-83dd-7393041517de" providerId="ADAL" clId="{C7684567-9CAB-4D6E-8992-D2DF823D8F5C}"/>
    <pc:docChg chg="custSel modSld">
      <pc:chgData name="Hanson, Terri" userId="a02fd813-d4f3-43fd-83dd-7393041517de" providerId="ADAL" clId="{C7684567-9CAB-4D6E-8992-D2DF823D8F5C}" dt="2022-03-04T03:41:13.489" v="6" actId="14100"/>
      <pc:docMkLst>
        <pc:docMk/>
      </pc:docMkLst>
      <pc:sldChg chg="modSp mod addCm modCm">
        <pc:chgData name="Hanson, Terri" userId="a02fd813-d4f3-43fd-83dd-7393041517de" providerId="ADAL" clId="{C7684567-9CAB-4D6E-8992-D2DF823D8F5C}" dt="2022-03-04T03:41:13.489" v="6" actId="14100"/>
        <pc:sldMkLst>
          <pc:docMk/>
          <pc:sldMk cId="1446155218" sldId="426"/>
        </pc:sldMkLst>
        <pc:spChg chg="mod">
          <ac:chgData name="Hanson, Terri" userId="a02fd813-d4f3-43fd-83dd-7393041517de" providerId="ADAL" clId="{C7684567-9CAB-4D6E-8992-D2DF823D8F5C}" dt="2022-03-04T03:41:13.489" v="6" actId="14100"/>
          <ac:spMkLst>
            <pc:docMk/>
            <pc:sldMk cId="1446155218" sldId="426"/>
            <ac:spMk id="4" creationId="{3F6CE2FE-F02B-461B-8C8F-E1DFA26F0ED4}"/>
          </ac:spMkLst>
        </pc:spChg>
      </pc:sldChg>
      <pc:sldChg chg="modSp mod">
        <pc:chgData name="Hanson, Terri" userId="a02fd813-d4f3-43fd-83dd-7393041517de" providerId="ADAL" clId="{C7684567-9CAB-4D6E-8992-D2DF823D8F5C}" dt="2022-03-03T20:27:05.474" v="5" actId="6549"/>
        <pc:sldMkLst>
          <pc:docMk/>
          <pc:sldMk cId="1243172582" sldId="449"/>
        </pc:sldMkLst>
        <pc:spChg chg="mod">
          <ac:chgData name="Hanson, Terri" userId="a02fd813-d4f3-43fd-83dd-7393041517de" providerId="ADAL" clId="{C7684567-9CAB-4D6E-8992-D2DF823D8F5C}" dt="2022-03-03T20:27:05.474" v="5" actId="6549"/>
          <ac:spMkLst>
            <pc:docMk/>
            <pc:sldMk cId="1243172582" sldId="449"/>
            <ac:spMk id="4" creationId="{3F6CE2FE-F02B-461B-8C8F-E1DFA26F0ED4}"/>
          </ac:spMkLst>
        </pc:spChg>
      </pc:sldChg>
      <pc:sldChg chg="addCm modCm">
        <pc:chgData name="Hanson, Terri" userId="a02fd813-d4f3-43fd-83dd-7393041517de" providerId="ADAL" clId="{C7684567-9CAB-4D6E-8992-D2DF823D8F5C}" dt="2022-03-03T20:25:57.342" v="4" actId="5900"/>
        <pc:sldMkLst>
          <pc:docMk/>
          <pc:sldMk cId="2266725230" sldId="451"/>
        </pc:sldMkLst>
      </pc:sldChg>
    </pc:docChg>
  </pc:docChgLst>
  <pc:docChgLst>
    <pc:chgData name="Johnson, Scott" userId="bec97677-f0c6-4bfb-b610-83dc74061801" providerId="ADAL" clId="{B748DFA7-EF8F-4A85-9CA5-907167CE49BA}"/>
    <pc:docChg chg="custSel addSld delSld modSld">
      <pc:chgData name="Johnson, Scott" userId="bec97677-f0c6-4bfb-b610-83dc74061801" providerId="ADAL" clId="{B748DFA7-EF8F-4A85-9CA5-907167CE49BA}" dt="2022-02-16T01:47:39.133" v="205" actId="14100"/>
      <pc:docMkLst>
        <pc:docMk/>
      </pc:docMkLst>
      <pc:sldChg chg="modSp mod addCm modCm">
        <pc:chgData name="Johnson, Scott" userId="bec97677-f0c6-4bfb-b610-83dc74061801" providerId="ADAL" clId="{B748DFA7-EF8F-4A85-9CA5-907167CE49BA}" dt="2022-02-15T18:01:00.830" v="204"/>
        <pc:sldMkLst>
          <pc:docMk/>
          <pc:sldMk cId="367918000" sldId="258"/>
        </pc:sldMkLst>
        <pc:spChg chg="mod">
          <ac:chgData name="Johnson, Scott" userId="bec97677-f0c6-4bfb-b610-83dc74061801" providerId="ADAL" clId="{B748DFA7-EF8F-4A85-9CA5-907167CE49BA}" dt="2022-02-15T14:00:40.565" v="6" actId="20577"/>
          <ac:spMkLst>
            <pc:docMk/>
            <pc:sldMk cId="367918000" sldId="258"/>
            <ac:spMk id="6" creationId="{B326E79C-81B1-4F65-9171-E8A934EF331C}"/>
          </ac:spMkLst>
        </pc:spChg>
      </pc:sldChg>
      <pc:sldChg chg="addCm modCm">
        <pc:chgData name="Johnson, Scott" userId="bec97677-f0c6-4bfb-b610-83dc74061801" providerId="ADAL" clId="{B748DFA7-EF8F-4A85-9CA5-907167CE49BA}" dt="2022-02-15T17:58:20.465" v="179"/>
        <pc:sldMkLst>
          <pc:docMk/>
          <pc:sldMk cId="1987078512" sldId="286"/>
        </pc:sldMkLst>
      </pc:sldChg>
      <pc:sldChg chg="addCm modCm">
        <pc:chgData name="Johnson, Scott" userId="bec97677-f0c6-4bfb-b610-83dc74061801" providerId="ADAL" clId="{B748DFA7-EF8F-4A85-9CA5-907167CE49BA}" dt="2022-02-15T17:43:51.130" v="130"/>
        <pc:sldMkLst>
          <pc:docMk/>
          <pc:sldMk cId="831019871" sldId="290"/>
        </pc:sldMkLst>
      </pc:sldChg>
      <pc:sldChg chg="modSp mod modCm">
        <pc:chgData name="Johnson, Scott" userId="bec97677-f0c6-4bfb-b610-83dc74061801" providerId="ADAL" clId="{B748DFA7-EF8F-4A85-9CA5-907167CE49BA}" dt="2022-02-15T17:31:41.397" v="53" actId="113"/>
        <pc:sldMkLst>
          <pc:docMk/>
          <pc:sldMk cId="149976220" sldId="338"/>
        </pc:sldMkLst>
        <pc:spChg chg="mod">
          <ac:chgData name="Johnson, Scott" userId="bec97677-f0c6-4bfb-b610-83dc74061801" providerId="ADAL" clId="{B748DFA7-EF8F-4A85-9CA5-907167CE49BA}" dt="2022-02-15T17:31:41.397" v="53" actId="113"/>
          <ac:spMkLst>
            <pc:docMk/>
            <pc:sldMk cId="149976220" sldId="338"/>
            <ac:spMk id="4" creationId="{3F6CE2FE-F02B-461B-8C8F-E1DFA26F0ED4}"/>
          </ac:spMkLst>
        </pc:spChg>
      </pc:sldChg>
      <pc:sldChg chg="modSp mod">
        <pc:chgData name="Johnson, Scott" userId="bec97677-f0c6-4bfb-b610-83dc74061801" providerId="ADAL" clId="{B748DFA7-EF8F-4A85-9CA5-907167CE49BA}" dt="2022-02-15T17:43:04.402" v="128" actId="20577"/>
        <pc:sldMkLst>
          <pc:docMk/>
          <pc:sldMk cId="4247942262" sldId="410"/>
        </pc:sldMkLst>
        <pc:spChg chg="mod">
          <ac:chgData name="Johnson, Scott" userId="bec97677-f0c6-4bfb-b610-83dc74061801" providerId="ADAL" clId="{B748DFA7-EF8F-4A85-9CA5-907167CE49BA}" dt="2022-02-15T17:43:04.402" v="128" actId="20577"/>
          <ac:spMkLst>
            <pc:docMk/>
            <pc:sldMk cId="4247942262" sldId="410"/>
            <ac:spMk id="4" creationId="{3F6CE2FE-F02B-461B-8C8F-E1DFA26F0ED4}"/>
          </ac:spMkLst>
        </pc:spChg>
      </pc:sldChg>
      <pc:sldChg chg="modSp mod">
        <pc:chgData name="Johnson, Scott" userId="bec97677-f0c6-4bfb-b610-83dc74061801" providerId="ADAL" clId="{B748DFA7-EF8F-4A85-9CA5-907167CE49BA}" dt="2022-02-15T18:00:01.741" v="201" actId="20577"/>
        <pc:sldMkLst>
          <pc:docMk/>
          <pc:sldMk cId="1446155218" sldId="426"/>
        </pc:sldMkLst>
        <pc:spChg chg="mod">
          <ac:chgData name="Johnson, Scott" userId="bec97677-f0c6-4bfb-b610-83dc74061801" providerId="ADAL" clId="{B748DFA7-EF8F-4A85-9CA5-907167CE49BA}" dt="2022-02-15T18:00:01.741" v="201" actId="20577"/>
          <ac:spMkLst>
            <pc:docMk/>
            <pc:sldMk cId="1446155218" sldId="426"/>
            <ac:spMk id="4" creationId="{3F6CE2FE-F02B-461B-8C8F-E1DFA26F0ED4}"/>
          </ac:spMkLst>
        </pc:spChg>
      </pc:sldChg>
      <pc:sldChg chg="modCm">
        <pc:chgData name="Johnson, Scott" userId="bec97677-f0c6-4bfb-b610-83dc74061801" providerId="ADAL" clId="{B748DFA7-EF8F-4A85-9CA5-907167CE49BA}" dt="2022-02-11T22:04:23.056" v="0"/>
        <pc:sldMkLst>
          <pc:docMk/>
          <pc:sldMk cId="2775629790" sldId="429"/>
        </pc:sldMkLst>
      </pc:sldChg>
      <pc:sldChg chg="modSp mod">
        <pc:chgData name="Johnson, Scott" userId="bec97677-f0c6-4bfb-b610-83dc74061801" providerId="ADAL" clId="{B748DFA7-EF8F-4A85-9CA5-907167CE49BA}" dt="2022-02-15T17:44:55.319" v="132" actId="20577"/>
        <pc:sldMkLst>
          <pc:docMk/>
          <pc:sldMk cId="101772985" sldId="430"/>
        </pc:sldMkLst>
        <pc:spChg chg="mod">
          <ac:chgData name="Johnson, Scott" userId="bec97677-f0c6-4bfb-b610-83dc74061801" providerId="ADAL" clId="{B748DFA7-EF8F-4A85-9CA5-907167CE49BA}" dt="2022-02-15T17:44:55.319" v="132" actId="20577"/>
          <ac:spMkLst>
            <pc:docMk/>
            <pc:sldMk cId="101772985" sldId="430"/>
            <ac:spMk id="4" creationId="{3F6CE2FE-F02B-461B-8C8F-E1DFA26F0ED4}"/>
          </ac:spMkLst>
        </pc:spChg>
      </pc:sldChg>
      <pc:sldChg chg="modSp mod">
        <pc:chgData name="Johnson, Scott" userId="bec97677-f0c6-4bfb-b610-83dc74061801" providerId="ADAL" clId="{B748DFA7-EF8F-4A85-9CA5-907167CE49BA}" dt="2022-02-16T01:47:39.133" v="205" actId="14100"/>
        <pc:sldMkLst>
          <pc:docMk/>
          <pc:sldMk cId="1590955997" sldId="437"/>
        </pc:sldMkLst>
        <pc:spChg chg="mod">
          <ac:chgData name="Johnson, Scott" userId="bec97677-f0c6-4bfb-b610-83dc74061801" providerId="ADAL" clId="{B748DFA7-EF8F-4A85-9CA5-907167CE49BA}" dt="2022-02-16T01:47:39.133" v="205" actId="14100"/>
          <ac:spMkLst>
            <pc:docMk/>
            <pc:sldMk cId="1590955997" sldId="437"/>
            <ac:spMk id="4" creationId="{3F6CE2FE-F02B-461B-8C8F-E1DFA26F0ED4}"/>
          </ac:spMkLst>
        </pc:spChg>
      </pc:sldChg>
      <pc:sldChg chg="modSp mod">
        <pc:chgData name="Johnson, Scott" userId="bec97677-f0c6-4bfb-b610-83dc74061801" providerId="ADAL" clId="{B748DFA7-EF8F-4A85-9CA5-907167CE49BA}" dt="2022-02-15T17:53:37.027" v="170" actId="14100"/>
        <pc:sldMkLst>
          <pc:docMk/>
          <pc:sldMk cId="4075026513" sldId="440"/>
        </pc:sldMkLst>
        <pc:spChg chg="mod">
          <ac:chgData name="Johnson, Scott" userId="bec97677-f0c6-4bfb-b610-83dc74061801" providerId="ADAL" clId="{B748DFA7-EF8F-4A85-9CA5-907167CE49BA}" dt="2022-02-15T17:53:37.027" v="170" actId="14100"/>
          <ac:spMkLst>
            <pc:docMk/>
            <pc:sldMk cId="4075026513" sldId="440"/>
            <ac:spMk id="4" creationId="{3F6CE2FE-F02B-461B-8C8F-E1DFA26F0ED4}"/>
          </ac:spMkLst>
        </pc:spChg>
      </pc:sldChg>
      <pc:sldChg chg="modSp mod">
        <pc:chgData name="Johnson, Scott" userId="bec97677-f0c6-4bfb-b610-83dc74061801" providerId="ADAL" clId="{B748DFA7-EF8F-4A85-9CA5-907167CE49BA}" dt="2022-02-15T17:51:56.939" v="166" actId="14100"/>
        <pc:sldMkLst>
          <pc:docMk/>
          <pc:sldMk cId="288889739" sldId="442"/>
        </pc:sldMkLst>
        <pc:spChg chg="mod">
          <ac:chgData name="Johnson, Scott" userId="bec97677-f0c6-4bfb-b610-83dc74061801" providerId="ADAL" clId="{B748DFA7-EF8F-4A85-9CA5-907167CE49BA}" dt="2022-02-15T17:51:56.939" v="166" actId="14100"/>
          <ac:spMkLst>
            <pc:docMk/>
            <pc:sldMk cId="288889739" sldId="442"/>
            <ac:spMk id="4" creationId="{3F6CE2FE-F02B-461B-8C8F-E1DFA26F0ED4}"/>
          </ac:spMkLst>
        </pc:spChg>
      </pc:sldChg>
      <pc:sldChg chg="modSp mod">
        <pc:chgData name="Johnson, Scott" userId="bec97677-f0c6-4bfb-b610-83dc74061801" providerId="ADAL" clId="{B748DFA7-EF8F-4A85-9CA5-907167CE49BA}" dt="2022-02-15T17:56:37.760" v="174" actId="255"/>
        <pc:sldMkLst>
          <pc:docMk/>
          <pc:sldMk cId="1528986176" sldId="443"/>
        </pc:sldMkLst>
        <pc:spChg chg="mod">
          <ac:chgData name="Johnson, Scott" userId="bec97677-f0c6-4bfb-b610-83dc74061801" providerId="ADAL" clId="{B748DFA7-EF8F-4A85-9CA5-907167CE49BA}" dt="2022-02-15T17:56:37.760" v="174" actId="255"/>
          <ac:spMkLst>
            <pc:docMk/>
            <pc:sldMk cId="1528986176" sldId="443"/>
            <ac:spMk id="4" creationId="{3F6CE2FE-F02B-461B-8C8F-E1DFA26F0ED4}"/>
          </ac:spMkLst>
        </pc:spChg>
      </pc:sldChg>
      <pc:sldChg chg="modSp mod">
        <pc:chgData name="Johnson, Scott" userId="bec97677-f0c6-4bfb-b610-83dc74061801" providerId="ADAL" clId="{B748DFA7-EF8F-4A85-9CA5-907167CE49BA}" dt="2022-02-15T17:57:11.131" v="176" actId="14100"/>
        <pc:sldMkLst>
          <pc:docMk/>
          <pc:sldMk cId="4011217750" sldId="445"/>
        </pc:sldMkLst>
        <pc:spChg chg="mod">
          <ac:chgData name="Johnson, Scott" userId="bec97677-f0c6-4bfb-b610-83dc74061801" providerId="ADAL" clId="{B748DFA7-EF8F-4A85-9CA5-907167CE49BA}" dt="2022-02-15T17:57:11.131" v="176" actId="14100"/>
          <ac:spMkLst>
            <pc:docMk/>
            <pc:sldMk cId="4011217750" sldId="445"/>
            <ac:spMk id="4" creationId="{3F6CE2FE-F02B-461B-8C8F-E1DFA26F0ED4}"/>
          </ac:spMkLst>
        </pc:spChg>
      </pc:sldChg>
      <pc:sldChg chg="modSp mod">
        <pc:chgData name="Johnson, Scott" userId="bec97677-f0c6-4bfb-b610-83dc74061801" providerId="ADAL" clId="{B748DFA7-EF8F-4A85-9CA5-907167CE49BA}" dt="2022-02-15T17:57:27.717" v="177" actId="14100"/>
        <pc:sldMkLst>
          <pc:docMk/>
          <pc:sldMk cId="3549170334" sldId="446"/>
        </pc:sldMkLst>
        <pc:spChg chg="mod">
          <ac:chgData name="Johnson, Scott" userId="bec97677-f0c6-4bfb-b610-83dc74061801" providerId="ADAL" clId="{B748DFA7-EF8F-4A85-9CA5-907167CE49BA}" dt="2022-02-15T17:57:27.717" v="177" actId="14100"/>
          <ac:spMkLst>
            <pc:docMk/>
            <pc:sldMk cId="3549170334" sldId="446"/>
            <ac:spMk id="4" creationId="{3F6CE2FE-F02B-461B-8C8F-E1DFA26F0ED4}"/>
          </ac:spMkLst>
        </pc:spChg>
      </pc:sldChg>
      <pc:sldChg chg="modSp mod">
        <pc:chgData name="Johnson, Scott" userId="bec97677-f0c6-4bfb-b610-83dc74061801" providerId="ADAL" clId="{B748DFA7-EF8F-4A85-9CA5-907167CE49BA}" dt="2022-02-15T17:33:46.205" v="92" actId="20577"/>
        <pc:sldMkLst>
          <pc:docMk/>
          <pc:sldMk cId="4136817858" sldId="448"/>
        </pc:sldMkLst>
        <pc:spChg chg="mod">
          <ac:chgData name="Johnson, Scott" userId="bec97677-f0c6-4bfb-b610-83dc74061801" providerId="ADAL" clId="{B748DFA7-EF8F-4A85-9CA5-907167CE49BA}" dt="2022-02-15T17:33:46.205" v="92" actId="20577"/>
          <ac:spMkLst>
            <pc:docMk/>
            <pc:sldMk cId="4136817858" sldId="448"/>
            <ac:spMk id="4" creationId="{3F6CE2FE-F02B-461B-8C8F-E1DFA26F0ED4}"/>
          </ac:spMkLst>
        </pc:spChg>
      </pc:sldChg>
      <pc:sldChg chg="modSp mod">
        <pc:chgData name="Johnson, Scott" userId="bec97677-f0c6-4bfb-b610-83dc74061801" providerId="ADAL" clId="{B748DFA7-EF8F-4A85-9CA5-907167CE49BA}" dt="2022-02-15T17:32:49.285" v="65" actId="6549"/>
        <pc:sldMkLst>
          <pc:docMk/>
          <pc:sldMk cId="1243172582" sldId="449"/>
        </pc:sldMkLst>
        <pc:spChg chg="mod">
          <ac:chgData name="Johnson, Scott" userId="bec97677-f0c6-4bfb-b610-83dc74061801" providerId="ADAL" clId="{B748DFA7-EF8F-4A85-9CA5-907167CE49BA}" dt="2022-02-15T17:32:49.285" v="65" actId="6549"/>
          <ac:spMkLst>
            <pc:docMk/>
            <pc:sldMk cId="1243172582" sldId="449"/>
            <ac:spMk id="4" creationId="{3F6CE2FE-F02B-461B-8C8F-E1DFA26F0ED4}"/>
          </ac:spMkLst>
        </pc:spChg>
      </pc:sldChg>
      <pc:sldChg chg="modSp mod">
        <pc:chgData name="Johnson, Scott" userId="bec97677-f0c6-4bfb-b610-83dc74061801" providerId="ADAL" clId="{B748DFA7-EF8F-4A85-9CA5-907167CE49BA}" dt="2022-02-15T17:41:08.154" v="122" actId="20577"/>
        <pc:sldMkLst>
          <pc:docMk/>
          <pc:sldMk cId="2217752003" sldId="450"/>
        </pc:sldMkLst>
        <pc:spChg chg="mod">
          <ac:chgData name="Johnson, Scott" userId="bec97677-f0c6-4bfb-b610-83dc74061801" providerId="ADAL" clId="{B748DFA7-EF8F-4A85-9CA5-907167CE49BA}" dt="2022-02-15T17:41:08.154" v="122" actId="20577"/>
          <ac:spMkLst>
            <pc:docMk/>
            <pc:sldMk cId="2217752003" sldId="450"/>
            <ac:spMk id="4" creationId="{3F6CE2FE-F02B-461B-8C8F-E1DFA26F0ED4}"/>
          </ac:spMkLst>
        </pc:spChg>
      </pc:sldChg>
      <pc:sldChg chg="modSp mod addCm modCm">
        <pc:chgData name="Johnson, Scott" userId="bec97677-f0c6-4bfb-b610-83dc74061801" providerId="ADAL" clId="{B748DFA7-EF8F-4A85-9CA5-907167CE49BA}" dt="2022-02-15T17:40:56.539" v="118"/>
        <pc:sldMkLst>
          <pc:docMk/>
          <pc:sldMk cId="2266725230" sldId="451"/>
        </pc:sldMkLst>
        <pc:spChg chg="mod">
          <ac:chgData name="Johnson, Scott" userId="bec97677-f0c6-4bfb-b610-83dc74061801" providerId="ADAL" clId="{B748DFA7-EF8F-4A85-9CA5-907167CE49BA}" dt="2022-02-15T17:37:27.863" v="113" actId="14100"/>
          <ac:spMkLst>
            <pc:docMk/>
            <pc:sldMk cId="2266725230" sldId="451"/>
            <ac:spMk id="4" creationId="{3F6CE2FE-F02B-461B-8C8F-E1DFA26F0ED4}"/>
          </ac:spMkLst>
        </pc:spChg>
      </pc:sldChg>
      <pc:sldChg chg="modSp mod modCm">
        <pc:chgData name="Johnson, Scott" userId="bec97677-f0c6-4bfb-b610-83dc74061801" providerId="ADAL" clId="{B748DFA7-EF8F-4A85-9CA5-907167CE49BA}" dt="2022-02-15T17:53:04.429" v="168" actId="14100"/>
        <pc:sldMkLst>
          <pc:docMk/>
          <pc:sldMk cId="1391138519" sldId="452"/>
        </pc:sldMkLst>
        <pc:spChg chg="mod">
          <ac:chgData name="Johnson, Scott" userId="bec97677-f0c6-4bfb-b610-83dc74061801" providerId="ADAL" clId="{B748DFA7-EF8F-4A85-9CA5-907167CE49BA}" dt="2022-02-15T17:53:04.429" v="168" actId="14100"/>
          <ac:spMkLst>
            <pc:docMk/>
            <pc:sldMk cId="1391138519" sldId="452"/>
            <ac:spMk id="4" creationId="{3F6CE2FE-F02B-461B-8C8F-E1DFA26F0ED4}"/>
          </ac:spMkLst>
        </pc:spChg>
      </pc:sldChg>
      <pc:sldChg chg="del">
        <pc:chgData name="Johnson, Scott" userId="bec97677-f0c6-4bfb-b610-83dc74061801" providerId="ADAL" clId="{B748DFA7-EF8F-4A85-9CA5-907167CE49BA}" dt="2022-02-15T17:49:58.919" v="162" actId="47"/>
        <pc:sldMkLst>
          <pc:docMk/>
          <pc:sldMk cId="445717280" sldId="453"/>
        </pc:sldMkLst>
      </pc:sldChg>
      <pc:sldChg chg="addCm modCm">
        <pc:chgData name="Johnson, Scott" userId="bec97677-f0c6-4bfb-b610-83dc74061801" providerId="ADAL" clId="{B748DFA7-EF8F-4A85-9CA5-907167CE49BA}" dt="2022-02-15T17:58:24.463" v="181"/>
        <pc:sldMkLst>
          <pc:docMk/>
          <pc:sldMk cId="1173913413" sldId="457"/>
        </pc:sldMkLst>
      </pc:sldChg>
      <pc:sldChg chg="add del">
        <pc:chgData name="Johnson, Scott" userId="bec97677-f0c6-4bfb-b610-83dc74061801" providerId="ADAL" clId="{B748DFA7-EF8F-4A85-9CA5-907167CE49BA}" dt="2022-02-15T17:50:28.440" v="165" actId="47"/>
        <pc:sldMkLst>
          <pc:docMk/>
          <pc:sldMk cId="4278405884" sldId="458"/>
        </pc:sldMkLst>
      </pc:sldChg>
      <pc:sldChg chg="modSp add mod addCm modCm">
        <pc:chgData name="Johnson, Scott" userId="bec97677-f0c6-4bfb-b610-83dc74061801" providerId="ADAL" clId="{B748DFA7-EF8F-4A85-9CA5-907167CE49BA}" dt="2022-02-15T17:50:12.533" v="164"/>
        <pc:sldMkLst>
          <pc:docMk/>
          <pc:sldMk cId="3319690041" sldId="459"/>
        </pc:sldMkLst>
        <pc:spChg chg="mod">
          <ac:chgData name="Johnson, Scott" userId="bec97677-f0c6-4bfb-b610-83dc74061801" providerId="ADAL" clId="{B748DFA7-EF8F-4A85-9CA5-907167CE49BA}" dt="2022-02-15T17:49:45.246" v="161" actId="20577"/>
          <ac:spMkLst>
            <pc:docMk/>
            <pc:sldMk cId="3319690041" sldId="459"/>
            <ac:spMk id="4" creationId="{3F6CE2FE-F02B-461B-8C8F-E1DFA26F0ED4}"/>
          </ac:spMkLst>
        </pc:spChg>
      </pc:sldChg>
    </pc:docChg>
  </pc:docChgLst>
  <pc:docChgLst>
    <pc:chgData name="Sharp, Stephanie" userId="S::stephanie.sharp@tea.texas.gov::4b7f997e-11e2-446b-b7b6-32dc105769b7" providerId="AD" clId="Web-{770A878F-4794-4DB0-8FA2-B11ADBFE137B}"/>
    <pc:docChg chg="modSld">
      <pc:chgData name="Sharp, Stephanie" userId="S::stephanie.sharp@tea.texas.gov::4b7f997e-11e2-446b-b7b6-32dc105769b7" providerId="AD" clId="Web-{770A878F-4794-4DB0-8FA2-B11ADBFE137B}" dt="2022-02-16T13:51:29.703" v="10"/>
      <pc:docMkLst>
        <pc:docMk/>
      </pc:docMkLst>
      <pc:sldChg chg="modSp">
        <pc:chgData name="Sharp, Stephanie" userId="S::stephanie.sharp@tea.texas.gov::4b7f997e-11e2-446b-b7b6-32dc105769b7" providerId="AD" clId="Web-{770A878F-4794-4DB0-8FA2-B11ADBFE137B}" dt="2022-02-16T13:49:43.123" v="5"/>
        <pc:sldMkLst>
          <pc:docMk/>
          <pc:sldMk cId="1987078512" sldId="286"/>
        </pc:sldMkLst>
        <pc:picChg chg="mod">
          <ac:chgData name="Sharp, Stephanie" userId="S::stephanie.sharp@tea.texas.gov::4b7f997e-11e2-446b-b7b6-32dc105769b7" providerId="AD" clId="Web-{770A878F-4794-4DB0-8FA2-B11ADBFE137B}" dt="2022-02-16T13:49:43.123" v="5"/>
          <ac:picMkLst>
            <pc:docMk/>
            <pc:sldMk cId="1987078512" sldId="286"/>
            <ac:picMk id="5" creationId="{B2B7EC12-A6CA-4D3A-BFFF-027695C2C8A6}"/>
          </ac:picMkLst>
        </pc:picChg>
      </pc:sldChg>
      <pc:sldChg chg="modSp">
        <pc:chgData name="Sharp, Stephanie" userId="S::stephanie.sharp@tea.texas.gov::4b7f997e-11e2-446b-b7b6-32dc105769b7" providerId="AD" clId="Web-{770A878F-4794-4DB0-8FA2-B11ADBFE137B}" dt="2022-02-16T13:51:29.703" v="10"/>
        <pc:sldMkLst>
          <pc:docMk/>
          <pc:sldMk cId="1173913413" sldId="457"/>
        </pc:sldMkLst>
        <pc:picChg chg="mod">
          <ac:chgData name="Sharp, Stephanie" userId="S::stephanie.sharp@tea.texas.gov::4b7f997e-11e2-446b-b7b6-32dc105769b7" providerId="AD" clId="Web-{770A878F-4794-4DB0-8FA2-B11ADBFE137B}" dt="2022-02-16T13:51:29.703" v="10"/>
          <ac:picMkLst>
            <pc:docMk/>
            <pc:sldMk cId="1173913413" sldId="457"/>
            <ac:picMk id="6" creationId="{351588D3-DAE0-43F4-8D12-C9F8BC1C415A}"/>
          </ac:picMkLst>
        </pc:picChg>
      </pc:sldChg>
    </pc:docChg>
  </pc:docChgLst>
  <pc:docChgLst>
    <pc:chgData name="Sharp, Stephanie" userId="S::stephanie.sharp@tea.texas.gov::4b7f997e-11e2-446b-b7b6-32dc105769b7" providerId="AD" clId="Web-{42421390-849F-4952-B90F-18F9DC5E8D53}"/>
    <pc:docChg chg="modSld">
      <pc:chgData name="Sharp, Stephanie" userId="S::stephanie.sharp@tea.texas.gov::4b7f997e-11e2-446b-b7b6-32dc105769b7" providerId="AD" clId="Web-{42421390-849F-4952-B90F-18F9DC5E8D53}" dt="2022-02-10T16:33:07.482" v="0" actId="20577"/>
      <pc:docMkLst>
        <pc:docMk/>
      </pc:docMkLst>
      <pc:sldChg chg="modSp">
        <pc:chgData name="Sharp, Stephanie" userId="S::stephanie.sharp@tea.texas.gov::4b7f997e-11e2-446b-b7b6-32dc105769b7" providerId="AD" clId="Web-{42421390-849F-4952-B90F-18F9DC5E8D53}" dt="2022-02-10T16:33:07.482" v="0" actId="20577"/>
        <pc:sldMkLst>
          <pc:docMk/>
          <pc:sldMk cId="951865920" sldId="423"/>
        </pc:sldMkLst>
        <pc:spChg chg="mod">
          <ac:chgData name="Sharp, Stephanie" userId="S::stephanie.sharp@tea.texas.gov::4b7f997e-11e2-446b-b7b6-32dc105769b7" providerId="AD" clId="Web-{42421390-849F-4952-B90F-18F9DC5E8D53}" dt="2022-02-10T16:33:07.482" v="0" actId="20577"/>
          <ac:spMkLst>
            <pc:docMk/>
            <pc:sldMk cId="951865920" sldId="423"/>
            <ac:spMk id="4" creationId="{3F6CE2FE-F02B-461B-8C8F-E1DFA26F0ED4}"/>
          </ac:spMkLst>
        </pc:spChg>
      </pc:sldChg>
    </pc:docChg>
  </pc:docChgLst>
  <pc:docChgLst>
    <pc:chgData name="Briggs, Connor" userId="885b7513-d3fa-4947-add1-efc2b24f04bd" providerId="ADAL" clId="{F9F64AB4-B784-44CC-948E-8F62C07123B9}"/>
    <pc:docChg chg="undo custSel delSld modSld">
      <pc:chgData name="Briggs, Connor" userId="885b7513-d3fa-4947-add1-efc2b24f04bd" providerId="ADAL" clId="{F9F64AB4-B784-44CC-948E-8F62C07123B9}" dt="2022-02-22T17:27:56.602" v="803" actId="1589"/>
      <pc:docMkLst>
        <pc:docMk/>
      </pc:docMkLst>
      <pc:sldChg chg="modSp mod addCm modCm">
        <pc:chgData name="Briggs, Connor" userId="885b7513-d3fa-4947-add1-efc2b24f04bd" providerId="ADAL" clId="{F9F64AB4-B784-44CC-948E-8F62C07123B9}" dt="2022-02-18T17:49:04.652" v="623" actId="1589"/>
        <pc:sldMkLst>
          <pc:docMk/>
          <pc:sldMk cId="367918000" sldId="258"/>
        </pc:sldMkLst>
        <pc:spChg chg="mod">
          <ac:chgData name="Briggs, Connor" userId="885b7513-d3fa-4947-add1-efc2b24f04bd" providerId="ADAL" clId="{F9F64AB4-B784-44CC-948E-8F62C07123B9}" dt="2022-02-18T17:48:58.087" v="622" actId="20577"/>
          <ac:spMkLst>
            <pc:docMk/>
            <pc:sldMk cId="367918000" sldId="258"/>
            <ac:spMk id="6" creationId="{B326E79C-81B1-4F65-9171-E8A934EF331C}"/>
          </ac:spMkLst>
        </pc:spChg>
      </pc:sldChg>
      <pc:sldChg chg="modSp mod addCm">
        <pc:chgData name="Briggs, Connor" userId="885b7513-d3fa-4947-add1-efc2b24f04bd" providerId="ADAL" clId="{F9F64AB4-B784-44CC-948E-8F62C07123B9}" dt="2022-02-15T22:21:50.857" v="128" actId="1589"/>
        <pc:sldMkLst>
          <pc:docMk/>
          <pc:sldMk cId="1987078512" sldId="286"/>
        </pc:sldMkLst>
        <pc:picChg chg="mod">
          <ac:chgData name="Briggs, Connor" userId="885b7513-d3fa-4947-add1-efc2b24f04bd" providerId="ADAL" clId="{F9F64AB4-B784-44CC-948E-8F62C07123B9}" dt="2022-02-10T22:27:59.620" v="114" actId="1036"/>
          <ac:picMkLst>
            <pc:docMk/>
            <pc:sldMk cId="1987078512" sldId="286"/>
            <ac:picMk id="5" creationId="{B2B7EC12-A6CA-4D3A-BFFF-027695C2C8A6}"/>
          </ac:picMkLst>
        </pc:picChg>
      </pc:sldChg>
      <pc:sldChg chg="addSp delSp modSp mod addCm">
        <pc:chgData name="Briggs, Connor" userId="885b7513-d3fa-4947-add1-efc2b24f04bd" providerId="ADAL" clId="{F9F64AB4-B784-44CC-948E-8F62C07123B9}" dt="2022-02-15T22:34:42.171" v="315" actId="20577"/>
        <pc:sldMkLst>
          <pc:docMk/>
          <pc:sldMk cId="831019871" sldId="290"/>
        </pc:sldMkLst>
        <pc:spChg chg="add del">
          <ac:chgData name="Briggs, Connor" userId="885b7513-d3fa-4947-add1-efc2b24f04bd" providerId="ADAL" clId="{F9F64AB4-B784-44CC-948E-8F62C07123B9}" dt="2022-02-15T22:25:24.009" v="131" actId="22"/>
          <ac:spMkLst>
            <pc:docMk/>
            <pc:sldMk cId="831019871" sldId="290"/>
            <ac:spMk id="5" creationId="{18F75054-A676-4ACE-81D1-F765FB2D0092}"/>
          </ac:spMkLst>
        </pc:spChg>
        <pc:graphicFrameChg chg="add mod modGraphic">
          <ac:chgData name="Briggs, Connor" userId="885b7513-d3fa-4947-add1-efc2b24f04bd" providerId="ADAL" clId="{F9F64AB4-B784-44CC-948E-8F62C07123B9}" dt="2022-02-15T22:34:42.171" v="315" actId="20577"/>
          <ac:graphicFrameMkLst>
            <pc:docMk/>
            <pc:sldMk cId="831019871" sldId="290"/>
            <ac:graphicFrameMk id="6" creationId="{06D6F8D2-C5F4-4173-BB4F-0CEBAD610D06}"/>
          </ac:graphicFrameMkLst>
        </pc:graphicFrameChg>
        <pc:picChg chg="add del mod">
          <ac:chgData name="Briggs, Connor" userId="885b7513-d3fa-4947-add1-efc2b24f04bd" providerId="ADAL" clId="{F9F64AB4-B784-44CC-948E-8F62C07123B9}" dt="2022-02-15T22:25:37.450" v="134" actId="478"/>
          <ac:picMkLst>
            <pc:docMk/>
            <pc:sldMk cId="831019871" sldId="290"/>
            <ac:picMk id="4" creationId="{39E5057D-71A7-4DA4-BE66-213DED3015B5}"/>
          </ac:picMkLst>
        </pc:picChg>
      </pc:sldChg>
      <pc:sldChg chg="del">
        <pc:chgData name="Briggs, Connor" userId="885b7513-d3fa-4947-add1-efc2b24f04bd" providerId="ADAL" clId="{F9F64AB4-B784-44CC-948E-8F62C07123B9}" dt="2022-02-15T22:57:05.994" v="316" actId="2696"/>
        <pc:sldMkLst>
          <pc:docMk/>
          <pc:sldMk cId="925320256" sldId="397"/>
        </pc:sldMkLst>
      </pc:sldChg>
      <pc:sldChg chg="addCm">
        <pc:chgData name="Briggs, Connor" userId="885b7513-d3fa-4947-add1-efc2b24f04bd" providerId="ADAL" clId="{F9F64AB4-B784-44CC-948E-8F62C07123B9}" dt="2022-02-18T17:28:59.620" v="365" actId="1589"/>
        <pc:sldMkLst>
          <pc:docMk/>
          <pc:sldMk cId="4247942262" sldId="410"/>
        </pc:sldMkLst>
      </pc:sldChg>
      <pc:sldChg chg="addCm">
        <pc:chgData name="Briggs, Connor" userId="885b7513-d3fa-4947-add1-efc2b24f04bd" providerId="ADAL" clId="{F9F64AB4-B784-44CC-948E-8F62C07123B9}" dt="2022-02-22T17:27:56.602" v="803" actId="1589"/>
        <pc:sldMkLst>
          <pc:docMk/>
          <pc:sldMk cId="951865920" sldId="423"/>
        </pc:sldMkLst>
      </pc:sldChg>
      <pc:sldChg chg="modSp mod">
        <pc:chgData name="Briggs, Connor" userId="885b7513-d3fa-4947-add1-efc2b24f04bd" providerId="ADAL" clId="{F9F64AB4-B784-44CC-948E-8F62C07123B9}" dt="2022-02-10T22:17:32.947" v="54" actId="5793"/>
        <pc:sldMkLst>
          <pc:docMk/>
          <pc:sldMk cId="1446155218" sldId="426"/>
        </pc:sldMkLst>
        <pc:spChg chg="mod">
          <ac:chgData name="Briggs, Connor" userId="885b7513-d3fa-4947-add1-efc2b24f04bd" providerId="ADAL" clId="{F9F64AB4-B784-44CC-948E-8F62C07123B9}" dt="2022-02-10T22:17:32.947" v="54" actId="5793"/>
          <ac:spMkLst>
            <pc:docMk/>
            <pc:sldMk cId="1446155218" sldId="426"/>
            <ac:spMk id="4" creationId="{3F6CE2FE-F02B-461B-8C8F-E1DFA26F0ED4}"/>
          </ac:spMkLst>
        </pc:spChg>
      </pc:sldChg>
      <pc:sldChg chg="modSp mod addCm modCm">
        <pc:chgData name="Briggs, Connor" userId="885b7513-d3fa-4947-add1-efc2b24f04bd" providerId="ADAL" clId="{F9F64AB4-B784-44CC-948E-8F62C07123B9}" dt="2022-02-18T19:36:44.160" v="801" actId="1589"/>
        <pc:sldMkLst>
          <pc:docMk/>
          <pc:sldMk cId="2775629790" sldId="429"/>
        </pc:sldMkLst>
        <pc:spChg chg="mod">
          <ac:chgData name="Briggs, Connor" userId="885b7513-d3fa-4947-add1-efc2b24f04bd" providerId="ADAL" clId="{F9F64AB4-B784-44CC-948E-8F62C07123B9}" dt="2022-02-18T19:34:55.586" v="800" actId="20577"/>
          <ac:spMkLst>
            <pc:docMk/>
            <pc:sldMk cId="2775629790" sldId="429"/>
            <ac:spMk id="4" creationId="{3F6CE2FE-F02B-461B-8C8F-E1DFA26F0ED4}"/>
          </ac:spMkLst>
        </pc:spChg>
      </pc:sldChg>
      <pc:sldChg chg="addCm modCm">
        <pc:chgData name="Briggs, Connor" userId="885b7513-d3fa-4947-add1-efc2b24f04bd" providerId="ADAL" clId="{F9F64AB4-B784-44CC-948E-8F62C07123B9}" dt="2022-02-15T22:58:20.057" v="319"/>
        <pc:sldMkLst>
          <pc:docMk/>
          <pc:sldMk cId="101772985" sldId="430"/>
        </pc:sldMkLst>
      </pc:sldChg>
      <pc:sldChg chg="delCm">
        <pc:chgData name="Briggs, Connor" userId="885b7513-d3fa-4947-add1-efc2b24f04bd" providerId="ADAL" clId="{F9F64AB4-B784-44CC-948E-8F62C07123B9}" dt="2022-02-15T22:21:14.245" v="127" actId="1592"/>
        <pc:sldMkLst>
          <pc:docMk/>
          <pc:sldMk cId="340634871" sldId="431"/>
        </pc:sldMkLst>
      </pc:sldChg>
      <pc:sldChg chg="del">
        <pc:chgData name="Briggs, Connor" userId="885b7513-d3fa-4947-add1-efc2b24f04bd" providerId="ADAL" clId="{F9F64AB4-B784-44CC-948E-8F62C07123B9}" dt="2022-02-14T22:58:25.408" v="123" actId="2696"/>
        <pc:sldMkLst>
          <pc:docMk/>
          <pc:sldMk cId="3668348783" sldId="433"/>
        </pc:sldMkLst>
      </pc:sldChg>
      <pc:sldChg chg="del">
        <pc:chgData name="Briggs, Connor" userId="885b7513-d3fa-4947-add1-efc2b24f04bd" providerId="ADAL" clId="{F9F64AB4-B784-44CC-948E-8F62C07123B9}" dt="2022-02-14T22:58:38.464" v="124" actId="2696"/>
        <pc:sldMkLst>
          <pc:docMk/>
          <pc:sldMk cId="2385255237" sldId="434"/>
        </pc:sldMkLst>
      </pc:sldChg>
      <pc:sldChg chg="del">
        <pc:chgData name="Briggs, Connor" userId="885b7513-d3fa-4947-add1-efc2b24f04bd" providerId="ADAL" clId="{F9F64AB4-B784-44CC-948E-8F62C07123B9}" dt="2022-02-14T22:58:11.567" v="121" actId="2696"/>
        <pc:sldMkLst>
          <pc:docMk/>
          <pc:sldMk cId="3256874396" sldId="435"/>
        </pc:sldMkLst>
      </pc:sldChg>
      <pc:sldChg chg="del">
        <pc:chgData name="Briggs, Connor" userId="885b7513-d3fa-4947-add1-efc2b24f04bd" providerId="ADAL" clId="{F9F64AB4-B784-44CC-948E-8F62C07123B9}" dt="2022-02-14T22:58:17.458" v="122" actId="2696"/>
        <pc:sldMkLst>
          <pc:docMk/>
          <pc:sldMk cId="3840575669" sldId="436"/>
        </pc:sldMkLst>
      </pc:sldChg>
      <pc:sldChg chg="modSp mod addCm">
        <pc:chgData name="Briggs, Connor" userId="885b7513-d3fa-4947-add1-efc2b24f04bd" providerId="ADAL" clId="{F9F64AB4-B784-44CC-948E-8F62C07123B9}" dt="2022-02-18T17:42:35.423" v="619" actId="1589"/>
        <pc:sldMkLst>
          <pc:docMk/>
          <pc:sldMk cId="4075026513" sldId="440"/>
        </pc:sldMkLst>
        <pc:spChg chg="mod">
          <ac:chgData name="Briggs, Connor" userId="885b7513-d3fa-4947-add1-efc2b24f04bd" providerId="ADAL" clId="{F9F64AB4-B784-44CC-948E-8F62C07123B9}" dt="2022-02-18T17:42:23.830" v="618" actId="20577"/>
          <ac:spMkLst>
            <pc:docMk/>
            <pc:sldMk cId="4075026513" sldId="440"/>
            <ac:spMk id="4" creationId="{3F6CE2FE-F02B-461B-8C8F-E1DFA26F0ED4}"/>
          </ac:spMkLst>
        </pc:spChg>
      </pc:sldChg>
      <pc:sldChg chg="modSp mod addCm modCm">
        <pc:chgData name="Briggs, Connor" userId="885b7513-d3fa-4947-add1-efc2b24f04bd" providerId="ADAL" clId="{F9F64AB4-B784-44CC-948E-8F62C07123B9}" dt="2022-02-15T22:32:01.046" v="302" actId="1589"/>
        <pc:sldMkLst>
          <pc:docMk/>
          <pc:sldMk cId="2266725230" sldId="451"/>
        </pc:sldMkLst>
        <pc:spChg chg="mod">
          <ac:chgData name="Briggs, Connor" userId="885b7513-d3fa-4947-add1-efc2b24f04bd" providerId="ADAL" clId="{F9F64AB4-B784-44CC-948E-8F62C07123B9}" dt="2022-02-15T22:31:47.630" v="301" actId="20577"/>
          <ac:spMkLst>
            <pc:docMk/>
            <pc:sldMk cId="2266725230" sldId="451"/>
            <ac:spMk id="4" creationId="{3F6CE2FE-F02B-461B-8C8F-E1DFA26F0ED4}"/>
          </ac:spMkLst>
        </pc:spChg>
      </pc:sldChg>
      <pc:sldChg chg="modSp mod addCm">
        <pc:chgData name="Briggs, Connor" userId="885b7513-d3fa-4947-add1-efc2b24f04bd" providerId="ADAL" clId="{F9F64AB4-B784-44CC-948E-8F62C07123B9}" dt="2022-02-18T17:38:17.178" v="575" actId="1589"/>
        <pc:sldMkLst>
          <pc:docMk/>
          <pc:sldMk cId="1391138519" sldId="452"/>
        </pc:sldMkLst>
        <pc:spChg chg="mod">
          <ac:chgData name="Briggs, Connor" userId="885b7513-d3fa-4947-add1-efc2b24f04bd" providerId="ADAL" clId="{F9F64AB4-B784-44CC-948E-8F62C07123B9}" dt="2022-02-18T17:37:17.573" v="574" actId="20577"/>
          <ac:spMkLst>
            <pc:docMk/>
            <pc:sldMk cId="1391138519" sldId="452"/>
            <ac:spMk id="4" creationId="{3F6CE2FE-F02B-461B-8C8F-E1DFA26F0ED4}"/>
          </ac:spMkLst>
        </pc:spChg>
      </pc:sldChg>
      <pc:sldChg chg="modSp mod">
        <pc:chgData name="Briggs, Connor" userId="885b7513-d3fa-4947-add1-efc2b24f04bd" providerId="ADAL" clId="{F9F64AB4-B784-44CC-948E-8F62C07123B9}" dt="2022-02-10T22:16:44.751" v="47" actId="1036"/>
        <pc:sldMkLst>
          <pc:docMk/>
          <pc:sldMk cId="4192669712" sldId="455"/>
        </pc:sldMkLst>
        <pc:picChg chg="mod">
          <ac:chgData name="Briggs, Connor" userId="885b7513-d3fa-4947-add1-efc2b24f04bd" providerId="ADAL" clId="{F9F64AB4-B784-44CC-948E-8F62C07123B9}" dt="2022-02-10T22:16:44.751" v="47" actId="1036"/>
          <ac:picMkLst>
            <pc:docMk/>
            <pc:sldMk cId="4192669712" sldId="455"/>
            <ac:picMk id="6" creationId="{BBF930C2-FBBC-41E5-BD0A-8A564DCCC804}"/>
          </ac:picMkLst>
        </pc:picChg>
        <pc:picChg chg="mod">
          <ac:chgData name="Briggs, Connor" userId="885b7513-d3fa-4947-add1-efc2b24f04bd" providerId="ADAL" clId="{F9F64AB4-B784-44CC-948E-8F62C07123B9}" dt="2022-02-10T22:16:40.796" v="29" actId="1035"/>
          <ac:picMkLst>
            <pc:docMk/>
            <pc:sldMk cId="4192669712" sldId="455"/>
            <ac:picMk id="7" creationId="{9C7EC9FF-F051-4506-B905-C93B2C55F7B6}"/>
          </ac:picMkLst>
        </pc:picChg>
      </pc:sldChg>
      <pc:sldChg chg="modSp mod addCm modCm">
        <pc:chgData name="Briggs, Connor" userId="885b7513-d3fa-4947-add1-efc2b24f04bd" providerId="ADAL" clId="{F9F64AB4-B784-44CC-948E-8F62C07123B9}" dt="2022-02-22T17:27:42.253" v="802" actId="1589"/>
        <pc:sldMkLst>
          <pc:docMk/>
          <pc:sldMk cId="1173913413" sldId="457"/>
        </pc:sldMkLst>
        <pc:picChg chg="mod">
          <ac:chgData name="Briggs, Connor" userId="885b7513-d3fa-4947-add1-efc2b24f04bd" providerId="ADAL" clId="{F9F64AB4-B784-44CC-948E-8F62C07123B9}" dt="2022-02-10T22:28:28.691" v="117" actId="14100"/>
          <ac:picMkLst>
            <pc:docMk/>
            <pc:sldMk cId="1173913413" sldId="457"/>
            <ac:picMk id="6" creationId="{351588D3-DAE0-43F4-8D12-C9F8BC1C415A}"/>
          </ac:picMkLst>
        </pc:picChg>
      </pc:sldChg>
      <pc:sldChg chg="modSp mod addCm modCm">
        <pc:chgData name="Briggs, Connor" userId="885b7513-d3fa-4947-add1-efc2b24f04bd" providerId="ADAL" clId="{F9F64AB4-B784-44CC-948E-8F62C07123B9}" dt="2022-02-18T19:30:42.149" v="626" actId="1589"/>
        <pc:sldMkLst>
          <pc:docMk/>
          <pc:sldMk cId="3319690041" sldId="459"/>
        </pc:sldMkLst>
        <pc:spChg chg="mod">
          <ac:chgData name="Briggs, Connor" userId="885b7513-d3fa-4947-add1-efc2b24f04bd" providerId="ADAL" clId="{F9F64AB4-B784-44CC-948E-8F62C07123B9}" dt="2022-02-18T19:30:30.704" v="624" actId="113"/>
          <ac:spMkLst>
            <pc:docMk/>
            <pc:sldMk cId="3319690041" sldId="459"/>
            <ac:spMk id="4" creationId="{3F6CE2FE-F02B-461B-8C8F-E1DFA26F0ED4}"/>
          </ac:spMkLst>
        </pc:spChg>
      </pc:sldChg>
    </pc:docChg>
  </pc:docChgLst>
  <pc:docChgLst>
    <pc:chgData name="Briggs, Connor" userId="S::connor.briggs@tea.texas.gov::885b7513-d3fa-4947-add1-efc2b24f04bd" providerId="AD" clId="Web-{687A7ED0-4391-5941-EEC9-7CED5503D36D}"/>
    <pc:docChg chg="">
      <pc:chgData name="Briggs, Connor" userId="S::connor.briggs@tea.texas.gov::885b7513-d3fa-4947-add1-efc2b24f04bd" providerId="AD" clId="Web-{687A7ED0-4391-5941-EEC9-7CED5503D36D}" dt="2022-02-10T17:01:31.073" v="0"/>
      <pc:docMkLst>
        <pc:docMk/>
      </pc:docMkLst>
      <pc:sldChg chg="addCm">
        <pc:chgData name="Briggs, Connor" userId="S::connor.briggs@tea.texas.gov::885b7513-d3fa-4947-add1-efc2b24f04bd" providerId="AD" clId="Web-{687A7ED0-4391-5941-EEC9-7CED5503D36D}" dt="2022-02-10T17:01:31.073" v="0"/>
        <pc:sldMkLst>
          <pc:docMk/>
          <pc:sldMk cId="2775629790" sldId="429"/>
        </pc:sldMkLst>
      </pc:sldChg>
    </pc:docChg>
  </pc:docChgLst>
  <pc:docChgLst>
    <pc:chgData name="Briggs, Connor" userId="885b7513-d3fa-4947-add1-efc2b24f04bd" providerId="ADAL" clId="{5017E2E7-19E9-4376-8337-843B230707AB}"/>
    <pc:docChg chg="custSel delSld modSld">
      <pc:chgData name="Briggs, Connor" userId="885b7513-d3fa-4947-add1-efc2b24f04bd" providerId="ADAL" clId="{5017E2E7-19E9-4376-8337-843B230707AB}" dt="2022-02-09T21:19:33.633" v="793" actId="5900"/>
      <pc:docMkLst>
        <pc:docMk/>
      </pc:docMkLst>
      <pc:sldChg chg="modSp mod modCm">
        <pc:chgData name="Briggs, Connor" userId="885b7513-d3fa-4947-add1-efc2b24f04bd" providerId="ADAL" clId="{5017E2E7-19E9-4376-8337-843B230707AB}" dt="2022-02-09T21:19:33.633" v="793" actId="5900"/>
        <pc:sldMkLst>
          <pc:docMk/>
          <pc:sldMk cId="149976220" sldId="338"/>
        </pc:sldMkLst>
        <pc:spChg chg="mod">
          <ac:chgData name="Briggs, Connor" userId="885b7513-d3fa-4947-add1-efc2b24f04bd" providerId="ADAL" clId="{5017E2E7-19E9-4376-8337-843B230707AB}" dt="2022-02-09T21:19:11.819" v="790" actId="5793"/>
          <ac:spMkLst>
            <pc:docMk/>
            <pc:sldMk cId="149976220" sldId="338"/>
            <ac:spMk id="4" creationId="{3F6CE2FE-F02B-461B-8C8F-E1DFA26F0ED4}"/>
          </ac:spMkLst>
        </pc:spChg>
      </pc:sldChg>
      <pc:sldChg chg="modSp mod">
        <pc:chgData name="Briggs, Connor" userId="885b7513-d3fa-4947-add1-efc2b24f04bd" providerId="ADAL" clId="{5017E2E7-19E9-4376-8337-843B230707AB}" dt="2022-02-09T21:06:32.923" v="749" actId="113"/>
        <pc:sldMkLst>
          <pc:docMk/>
          <pc:sldMk cId="766833027" sldId="420"/>
        </pc:sldMkLst>
        <pc:spChg chg="mod">
          <ac:chgData name="Briggs, Connor" userId="885b7513-d3fa-4947-add1-efc2b24f04bd" providerId="ADAL" clId="{5017E2E7-19E9-4376-8337-843B230707AB}" dt="2022-02-09T21:06:32.923" v="749" actId="113"/>
          <ac:spMkLst>
            <pc:docMk/>
            <pc:sldMk cId="766833027" sldId="420"/>
            <ac:spMk id="4" creationId="{3F6CE2FE-F02B-461B-8C8F-E1DFA26F0ED4}"/>
          </ac:spMkLst>
        </pc:spChg>
      </pc:sldChg>
      <pc:sldChg chg="del">
        <pc:chgData name="Briggs, Connor" userId="885b7513-d3fa-4947-add1-efc2b24f04bd" providerId="ADAL" clId="{5017E2E7-19E9-4376-8337-843B230707AB}" dt="2022-02-09T21:00:07.756" v="581" actId="2696"/>
        <pc:sldMkLst>
          <pc:docMk/>
          <pc:sldMk cId="2737920669" sldId="421"/>
        </pc:sldMkLst>
      </pc:sldChg>
      <pc:sldChg chg="modSp mod">
        <pc:chgData name="Briggs, Connor" userId="885b7513-d3fa-4947-add1-efc2b24f04bd" providerId="ADAL" clId="{5017E2E7-19E9-4376-8337-843B230707AB}" dt="2022-02-09T21:07:10.768" v="758" actId="20577"/>
        <pc:sldMkLst>
          <pc:docMk/>
          <pc:sldMk cId="2775629790" sldId="429"/>
        </pc:sldMkLst>
        <pc:spChg chg="mod">
          <ac:chgData name="Briggs, Connor" userId="885b7513-d3fa-4947-add1-efc2b24f04bd" providerId="ADAL" clId="{5017E2E7-19E9-4376-8337-843B230707AB}" dt="2022-02-09T21:07:10.768" v="758" actId="20577"/>
          <ac:spMkLst>
            <pc:docMk/>
            <pc:sldMk cId="2775629790" sldId="429"/>
            <ac:spMk id="4" creationId="{3F6CE2FE-F02B-461B-8C8F-E1DFA26F0ED4}"/>
          </ac:spMkLst>
        </pc:spChg>
      </pc:sldChg>
    </pc:docChg>
  </pc:docChgLst>
  <pc:docChgLst>
    <pc:chgData name="Sharp, Stephanie" userId="4b7f997e-11e2-446b-b7b6-32dc105769b7" providerId="ADAL" clId="{4002DD6F-AF98-4E94-B3F7-BC734D8113E2}"/>
    <pc:docChg chg="undo custSel addSld delSld modSld">
      <pc:chgData name="Sharp, Stephanie" userId="4b7f997e-11e2-446b-b7b6-32dc105769b7" providerId="ADAL" clId="{4002DD6F-AF98-4E94-B3F7-BC734D8113E2}" dt="2022-02-22T16:20:04.794" v="572" actId="14100"/>
      <pc:docMkLst>
        <pc:docMk/>
      </pc:docMkLst>
      <pc:sldChg chg="addSp delSp modSp mod delCm">
        <pc:chgData name="Sharp, Stephanie" userId="4b7f997e-11e2-446b-b7b6-32dc105769b7" providerId="ADAL" clId="{4002DD6F-AF98-4E94-B3F7-BC734D8113E2}" dt="2022-02-16T13:51:55.672" v="400" actId="1592"/>
        <pc:sldMkLst>
          <pc:docMk/>
          <pc:sldMk cId="1987078512" sldId="286"/>
        </pc:sldMkLst>
        <pc:spChg chg="del mod">
          <ac:chgData name="Sharp, Stephanie" userId="4b7f997e-11e2-446b-b7b6-32dc105769b7" providerId="ADAL" clId="{4002DD6F-AF98-4E94-B3F7-BC734D8113E2}" dt="2022-02-10T16:45:51.671" v="140"/>
          <ac:spMkLst>
            <pc:docMk/>
            <pc:sldMk cId="1987078512" sldId="286"/>
            <ac:spMk id="4" creationId="{3F6CE2FE-F02B-461B-8C8F-E1DFA26F0ED4}"/>
          </ac:spMkLst>
        </pc:spChg>
        <pc:picChg chg="add mod">
          <ac:chgData name="Sharp, Stephanie" userId="4b7f997e-11e2-446b-b7b6-32dc105769b7" providerId="ADAL" clId="{4002DD6F-AF98-4E94-B3F7-BC734D8113E2}" dt="2022-02-10T17:02:42.359" v="172" actId="1076"/>
          <ac:picMkLst>
            <pc:docMk/>
            <pc:sldMk cId="1987078512" sldId="286"/>
            <ac:picMk id="5" creationId="{B2B7EC12-A6CA-4D3A-BFFF-027695C2C8A6}"/>
          </ac:picMkLst>
        </pc:picChg>
      </pc:sldChg>
      <pc:sldChg chg="del">
        <pc:chgData name="Sharp, Stephanie" userId="4b7f997e-11e2-446b-b7b6-32dc105769b7" providerId="ADAL" clId="{4002DD6F-AF98-4E94-B3F7-BC734D8113E2}" dt="2022-02-10T16:46:17.882" v="144" actId="2696"/>
        <pc:sldMkLst>
          <pc:docMk/>
          <pc:sldMk cId="1195847607" sldId="419"/>
        </pc:sldMkLst>
      </pc:sldChg>
      <pc:sldChg chg="addSp delSp modSp add del mod">
        <pc:chgData name="Sharp, Stephanie" userId="4b7f997e-11e2-446b-b7b6-32dc105769b7" providerId="ADAL" clId="{4002DD6F-AF98-4E94-B3F7-BC734D8113E2}" dt="2022-02-22T16:15:16.611" v="543" actId="47"/>
        <pc:sldMkLst>
          <pc:docMk/>
          <pc:sldMk cId="951865920" sldId="423"/>
        </pc:sldMkLst>
        <pc:spChg chg="add del">
          <ac:chgData name="Sharp, Stephanie" userId="4b7f997e-11e2-446b-b7b6-32dc105769b7" providerId="ADAL" clId="{4002DD6F-AF98-4E94-B3F7-BC734D8113E2}" dt="2022-02-10T16:34:20.431" v="1"/>
          <ac:spMkLst>
            <pc:docMk/>
            <pc:sldMk cId="951865920" sldId="423"/>
            <ac:spMk id="2" creationId="{50F7CDE9-2C0A-42AC-8BDC-0339BFA797B8}"/>
          </ac:spMkLst>
        </pc:spChg>
        <pc:spChg chg="mod">
          <ac:chgData name="Sharp, Stephanie" userId="4b7f997e-11e2-446b-b7b6-32dc105769b7" providerId="ADAL" clId="{4002DD6F-AF98-4E94-B3F7-BC734D8113E2}" dt="2022-02-10T16:40:17.148" v="110" actId="20577"/>
          <ac:spMkLst>
            <pc:docMk/>
            <pc:sldMk cId="951865920" sldId="423"/>
            <ac:spMk id="4" creationId="{3F6CE2FE-F02B-461B-8C8F-E1DFA26F0ED4}"/>
          </ac:spMkLst>
        </pc:spChg>
        <pc:spChg chg="add del">
          <ac:chgData name="Sharp, Stephanie" userId="4b7f997e-11e2-446b-b7b6-32dc105769b7" providerId="ADAL" clId="{4002DD6F-AF98-4E94-B3F7-BC734D8113E2}" dt="2022-02-10T16:34:20.431" v="1"/>
          <ac:spMkLst>
            <pc:docMk/>
            <pc:sldMk cId="951865920" sldId="423"/>
            <ac:spMk id="5" creationId="{48C78AF0-4A32-4BC8-BA5D-6F3D2E95ACD7}"/>
          </ac:spMkLst>
        </pc:spChg>
        <pc:spChg chg="add del">
          <ac:chgData name="Sharp, Stephanie" userId="4b7f997e-11e2-446b-b7b6-32dc105769b7" providerId="ADAL" clId="{4002DD6F-AF98-4E94-B3F7-BC734D8113E2}" dt="2022-02-10T16:34:20.431" v="1"/>
          <ac:spMkLst>
            <pc:docMk/>
            <pc:sldMk cId="951865920" sldId="423"/>
            <ac:spMk id="6" creationId="{5D749DDE-ED6C-4A7C-843F-E31B68B6ADAF}"/>
          </ac:spMkLst>
        </pc:spChg>
        <pc:spChg chg="add del">
          <ac:chgData name="Sharp, Stephanie" userId="4b7f997e-11e2-446b-b7b6-32dc105769b7" providerId="ADAL" clId="{4002DD6F-AF98-4E94-B3F7-BC734D8113E2}" dt="2022-02-10T16:34:20.431" v="1"/>
          <ac:spMkLst>
            <pc:docMk/>
            <pc:sldMk cId="951865920" sldId="423"/>
            <ac:spMk id="7" creationId="{C16BCA36-578C-48B2-BD97-95C6DEA57BED}"/>
          </ac:spMkLst>
        </pc:spChg>
        <pc:spChg chg="add del">
          <ac:chgData name="Sharp, Stephanie" userId="4b7f997e-11e2-446b-b7b6-32dc105769b7" providerId="ADAL" clId="{4002DD6F-AF98-4E94-B3F7-BC734D8113E2}" dt="2022-02-10T16:34:20.431" v="1"/>
          <ac:spMkLst>
            <pc:docMk/>
            <pc:sldMk cId="951865920" sldId="423"/>
            <ac:spMk id="8" creationId="{41938098-6686-45AB-AF25-D50A5208F12E}"/>
          </ac:spMkLst>
        </pc:spChg>
        <pc:spChg chg="add del">
          <ac:chgData name="Sharp, Stephanie" userId="4b7f997e-11e2-446b-b7b6-32dc105769b7" providerId="ADAL" clId="{4002DD6F-AF98-4E94-B3F7-BC734D8113E2}" dt="2022-02-10T16:34:20.431" v="1"/>
          <ac:spMkLst>
            <pc:docMk/>
            <pc:sldMk cId="951865920" sldId="423"/>
            <ac:spMk id="9" creationId="{154BAE2D-BE7E-47F5-B0D6-8DACDA092A73}"/>
          </ac:spMkLst>
        </pc:spChg>
        <pc:spChg chg="add del">
          <ac:chgData name="Sharp, Stephanie" userId="4b7f997e-11e2-446b-b7b6-32dc105769b7" providerId="ADAL" clId="{4002DD6F-AF98-4E94-B3F7-BC734D8113E2}" dt="2022-02-10T16:34:20.431" v="1"/>
          <ac:spMkLst>
            <pc:docMk/>
            <pc:sldMk cId="951865920" sldId="423"/>
            <ac:spMk id="10" creationId="{E4FDB976-0BDD-4B91-828B-DA856166767F}"/>
          </ac:spMkLst>
        </pc:spChg>
        <pc:spChg chg="add del">
          <ac:chgData name="Sharp, Stephanie" userId="4b7f997e-11e2-446b-b7b6-32dc105769b7" providerId="ADAL" clId="{4002DD6F-AF98-4E94-B3F7-BC734D8113E2}" dt="2022-02-10T16:34:20.431" v="1"/>
          <ac:spMkLst>
            <pc:docMk/>
            <pc:sldMk cId="951865920" sldId="423"/>
            <ac:spMk id="11" creationId="{4008C3AC-78FF-45F0-AB66-0513EF4D9324}"/>
          </ac:spMkLst>
        </pc:spChg>
        <pc:picChg chg="add mod">
          <ac:chgData name="Sharp, Stephanie" userId="4b7f997e-11e2-446b-b7b6-32dc105769b7" providerId="ADAL" clId="{4002DD6F-AF98-4E94-B3F7-BC734D8113E2}" dt="2022-02-22T16:00:29.265" v="419" actId="1076"/>
          <ac:picMkLst>
            <pc:docMk/>
            <pc:sldMk cId="951865920" sldId="423"/>
            <ac:picMk id="5" creationId="{C5FF79DA-BC11-41F3-B61B-B9E61A24D67B}"/>
          </ac:picMkLst>
        </pc:picChg>
        <pc:picChg chg="add mod">
          <ac:chgData name="Sharp, Stephanie" userId="4b7f997e-11e2-446b-b7b6-32dc105769b7" providerId="ADAL" clId="{4002DD6F-AF98-4E94-B3F7-BC734D8113E2}" dt="2022-02-22T16:01:39.783" v="429" actId="14100"/>
          <ac:picMkLst>
            <pc:docMk/>
            <pc:sldMk cId="951865920" sldId="423"/>
            <ac:picMk id="7" creationId="{5FC0B3B2-78F9-448D-BA42-4DB872BAC64F}"/>
          </ac:picMkLst>
        </pc:picChg>
        <pc:picChg chg="add del mod">
          <ac:chgData name="Sharp, Stephanie" userId="4b7f997e-11e2-446b-b7b6-32dc105769b7" providerId="ADAL" clId="{4002DD6F-AF98-4E94-B3F7-BC734D8113E2}" dt="2022-02-22T16:00:21.585" v="417" actId="478"/>
          <ac:picMkLst>
            <pc:docMk/>
            <pc:sldMk cId="951865920" sldId="423"/>
            <ac:picMk id="20" creationId="{F49B6579-2538-4DB6-A1BA-5B7A640B27A2}"/>
          </ac:picMkLst>
        </pc:picChg>
        <pc:picChg chg="add del mod">
          <ac:chgData name="Sharp, Stephanie" userId="4b7f997e-11e2-446b-b7b6-32dc105769b7" providerId="ADAL" clId="{4002DD6F-AF98-4E94-B3F7-BC734D8113E2}" dt="2022-02-22T16:01:29.463" v="425" actId="478"/>
          <ac:picMkLst>
            <pc:docMk/>
            <pc:sldMk cId="951865920" sldId="423"/>
            <ac:picMk id="21" creationId="{044CB2A3-C4B8-4E64-8884-C0331CE026FB}"/>
          </ac:picMkLst>
        </pc:picChg>
        <pc:picChg chg="add del">
          <ac:chgData name="Sharp, Stephanie" userId="4b7f997e-11e2-446b-b7b6-32dc105769b7" providerId="ADAL" clId="{4002DD6F-AF98-4E94-B3F7-BC734D8113E2}" dt="2022-02-10T16:34:20.431" v="1"/>
          <ac:picMkLst>
            <pc:docMk/>
            <pc:sldMk cId="951865920" sldId="423"/>
            <ac:picMk id="1025" creationId="{699D7439-5B08-4426-BAA3-F37A784EEE1E}"/>
          </ac:picMkLst>
        </pc:picChg>
        <pc:picChg chg="add del">
          <ac:chgData name="Sharp, Stephanie" userId="4b7f997e-11e2-446b-b7b6-32dc105769b7" providerId="ADAL" clId="{4002DD6F-AF98-4E94-B3F7-BC734D8113E2}" dt="2022-02-10T16:34:20.431" v="1"/>
          <ac:picMkLst>
            <pc:docMk/>
            <pc:sldMk cId="951865920" sldId="423"/>
            <ac:picMk id="1026" creationId="{57ED0FD4-8B3E-470F-B5DF-0BD525B339D1}"/>
          </ac:picMkLst>
        </pc:picChg>
        <pc:picChg chg="add del">
          <ac:chgData name="Sharp, Stephanie" userId="4b7f997e-11e2-446b-b7b6-32dc105769b7" providerId="ADAL" clId="{4002DD6F-AF98-4E94-B3F7-BC734D8113E2}" dt="2022-02-10T16:34:20.431" v="1"/>
          <ac:picMkLst>
            <pc:docMk/>
            <pc:sldMk cId="951865920" sldId="423"/>
            <ac:picMk id="1027" creationId="{C2187BFE-AAD1-477E-B874-A01A93345C83}"/>
          </ac:picMkLst>
        </pc:picChg>
        <pc:picChg chg="add del">
          <ac:chgData name="Sharp, Stephanie" userId="4b7f997e-11e2-446b-b7b6-32dc105769b7" providerId="ADAL" clId="{4002DD6F-AF98-4E94-B3F7-BC734D8113E2}" dt="2022-02-10T16:34:20.431" v="1"/>
          <ac:picMkLst>
            <pc:docMk/>
            <pc:sldMk cId="951865920" sldId="423"/>
            <ac:picMk id="1028" creationId="{61EA94B9-98DB-411C-A0A2-F46621ABEF82}"/>
          </ac:picMkLst>
        </pc:picChg>
        <pc:picChg chg="add del">
          <ac:chgData name="Sharp, Stephanie" userId="4b7f997e-11e2-446b-b7b6-32dc105769b7" providerId="ADAL" clId="{4002DD6F-AF98-4E94-B3F7-BC734D8113E2}" dt="2022-02-10T16:34:20.431" v="1"/>
          <ac:picMkLst>
            <pc:docMk/>
            <pc:sldMk cId="951865920" sldId="423"/>
            <ac:picMk id="1029" creationId="{32839FF8-8A80-4D8A-A204-BD08FC9C81DB}"/>
          </ac:picMkLst>
        </pc:picChg>
        <pc:picChg chg="add del">
          <ac:chgData name="Sharp, Stephanie" userId="4b7f997e-11e2-446b-b7b6-32dc105769b7" providerId="ADAL" clId="{4002DD6F-AF98-4E94-B3F7-BC734D8113E2}" dt="2022-02-10T16:34:20.431" v="1"/>
          <ac:picMkLst>
            <pc:docMk/>
            <pc:sldMk cId="951865920" sldId="423"/>
            <ac:picMk id="1030" creationId="{ED162A1A-88CC-4F11-87D0-2077260D12E2}"/>
          </ac:picMkLst>
        </pc:picChg>
        <pc:picChg chg="add del">
          <ac:chgData name="Sharp, Stephanie" userId="4b7f997e-11e2-446b-b7b6-32dc105769b7" providerId="ADAL" clId="{4002DD6F-AF98-4E94-B3F7-BC734D8113E2}" dt="2022-02-10T16:34:20.431" v="1"/>
          <ac:picMkLst>
            <pc:docMk/>
            <pc:sldMk cId="951865920" sldId="423"/>
            <ac:picMk id="1031" creationId="{33A2A37E-3C26-4049-BC80-D6A681262E33}"/>
          </ac:picMkLst>
        </pc:picChg>
        <pc:picChg chg="add del">
          <ac:chgData name="Sharp, Stephanie" userId="4b7f997e-11e2-446b-b7b6-32dc105769b7" providerId="ADAL" clId="{4002DD6F-AF98-4E94-B3F7-BC734D8113E2}" dt="2022-02-10T16:34:20.431" v="1"/>
          <ac:picMkLst>
            <pc:docMk/>
            <pc:sldMk cId="951865920" sldId="423"/>
            <ac:picMk id="1032" creationId="{79FEEF95-61B1-4551-A7A7-6C9C26A207BA}"/>
          </ac:picMkLst>
        </pc:picChg>
      </pc:sldChg>
      <pc:sldChg chg="del">
        <pc:chgData name="Sharp, Stephanie" userId="4b7f997e-11e2-446b-b7b6-32dc105769b7" providerId="ADAL" clId="{4002DD6F-AF98-4E94-B3F7-BC734D8113E2}" dt="2022-02-10T16:40:49.419" v="135" actId="2696"/>
        <pc:sldMkLst>
          <pc:docMk/>
          <pc:sldMk cId="2630553707" sldId="424"/>
        </pc:sldMkLst>
      </pc:sldChg>
      <pc:sldChg chg="addSp delSp modSp mod">
        <pc:chgData name="Sharp, Stephanie" userId="4b7f997e-11e2-446b-b7b6-32dc105769b7" providerId="ADAL" clId="{4002DD6F-AF98-4E94-B3F7-BC734D8113E2}" dt="2022-02-10T17:07:39.927" v="397" actId="403"/>
        <pc:sldMkLst>
          <pc:docMk/>
          <pc:sldMk cId="1446155218" sldId="426"/>
        </pc:sldMkLst>
        <pc:spChg chg="mod">
          <ac:chgData name="Sharp, Stephanie" userId="4b7f997e-11e2-446b-b7b6-32dc105769b7" providerId="ADAL" clId="{4002DD6F-AF98-4E94-B3F7-BC734D8113E2}" dt="2022-02-10T17:07:39.927" v="397" actId="403"/>
          <ac:spMkLst>
            <pc:docMk/>
            <pc:sldMk cId="1446155218" sldId="426"/>
            <ac:spMk id="4" creationId="{3F6CE2FE-F02B-461B-8C8F-E1DFA26F0ED4}"/>
          </ac:spMkLst>
        </pc:spChg>
        <pc:picChg chg="add del mod">
          <ac:chgData name="Sharp, Stephanie" userId="4b7f997e-11e2-446b-b7b6-32dc105769b7" providerId="ADAL" clId="{4002DD6F-AF98-4E94-B3F7-BC734D8113E2}" dt="2022-02-10T17:05:36.410" v="364" actId="478"/>
          <ac:picMkLst>
            <pc:docMk/>
            <pc:sldMk cId="1446155218" sldId="426"/>
            <ac:picMk id="5" creationId="{06C63E5B-36E0-4BD9-B5C8-2AA3CCA4A9A9}"/>
          </ac:picMkLst>
        </pc:picChg>
        <pc:picChg chg="add del mod">
          <ac:chgData name="Sharp, Stephanie" userId="4b7f997e-11e2-446b-b7b6-32dc105769b7" providerId="ADAL" clId="{4002DD6F-AF98-4E94-B3F7-BC734D8113E2}" dt="2022-02-10T17:06:33.732" v="378" actId="478"/>
          <ac:picMkLst>
            <pc:docMk/>
            <pc:sldMk cId="1446155218" sldId="426"/>
            <ac:picMk id="6" creationId="{01B23C0F-8B95-4F50-8718-191DDD01E378}"/>
          </ac:picMkLst>
        </pc:picChg>
      </pc:sldChg>
      <pc:sldChg chg="del">
        <pc:chgData name="Sharp, Stephanie" userId="4b7f997e-11e2-446b-b7b6-32dc105769b7" providerId="ADAL" clId="{4002DD6F-AF98-4E94-B3F7-BC734D8113E2}" dt="2022-02-10T17:07:55.730" v="398" actId="2696"/>
        <pc:sldMkLst>
          <pc:docMk/>
          <pc:sldMk cId="1675511101" sldId="427"/>
        </pc:sldMkLst>
      </pc:sldChg>
      <pc:sldChg chg="addCm delCm modCm">
        <pc:chgData name="Sharp, Stephanie" userId="4b7f997e-11e2-446b-b7b6-32dc105769b7" providerId="ADAL" clId="{4002DD6F-AF98-4E94-B3F7-BC734D8113E2}" dt="2022-02-14T16:04:31.211" v="399" actId="1592"/>
        <pc:sldMkLst>
          <pc:docMk/>
          <pc:sldMk cId="2775629790" sldId="429"/>
        </pc:sldMkLst>
      </pc:sldChg>
      <pc:sldChg chg="modCm">
        <pc:chgData name="Sharp, Stephanie" userId="4b7f997e-11e2-446b-b7b6-32dc105769b7" providerId="ADAL" clId="{4002DD6F-AF98-4E94-B3F7-BC734D8113E2}" dt="2022-02-22T15:14:34.143" v="403"/>
        <pc:sldMkLst>
          <pc:docMk/>
          <pc:sldMk cId="1391138519" sldId="452"/>
        </pc:sldMkLst>
      </pc:sldChg>
      <pc:sldChg chg="addSp delSp modSp add mod">
        <pc:chgData name="Sharp, Stephanie" userId="4b7f997e-11e2-446b-b7b6-32dc105769b7" providerId="ADAL" clId="{4002DD6F-AF98-4E94-B3F7-BC734D8113E2}" dt="2022-02-22T16:08:39.065" v="461" actId="14100"/>
        <pc:sldMkLst>
          <pc:docMk/>
          <pc:sldMk cId="487211911" sldId="454"/>
        </pc:sldMkLst>
        <pc:picChg chg="add del mod">
          <ac:chgData name="Sharp, Stephanie" userId="4b7f997e-11e2-446b-b7b6-32dc105769b7" providerId="ADAL" clId="{4002DD6F-AF98-4E94-B3F7-BC734D8113E2}" dt="2022-02-22T16:08:29.874" v="457" actId="478"/>
          <ac:picMkLst>
            <pc:docMk/>
            <pc:sldMk cId="487211911" sldId="454"/>
            <ac:picMk id="5" creationId="{2EFD17B8-B53D-49A3-90BD-3B5CF7E52D27}"/>
          </ac:picMkLst>
        </pc:picChg>
        <pc:picChg chg="add del mod">
          <ac:chgData name="Sharp, Stephanie" userId="4b7f997e-11e2-446b-b7b6-32dc105769b7" providerId="ADAL" clId="{4002DD6F-AF98-4E94-B3F7-BC734D8113E2}" dt="2022-02-22T16:04:20.335" v="435" actId="478"/>
          <ac:picMkLst>
            <pc:docMk/>
            <pc:sldMk cId="487211911" sldId="454"/>
            <ac:picMk id="6" creationId="{F74DB582-5312-45A4-B491-F50C0125FB18}"/>
          </ac:picMkLst>
        </pc:picChg>
        <pc:picChg chg="add del mod">
          <ac:chgData name="Sharp, Stephanie" userId="4b7f997e-11e2-446b-b7b6-32dc105769b7" providerId="ADAL" clId="{4002DD6F-AF98-4E94-B3F7-BC734D8113E2}" dt="2022-02-22T16:05:59.867" v="444" actId="478"/>
          <ac:picMkLst>
            <pc:docMk/>
            <pc:sldMk cId="487211911" sldId="454"/>
            <ac:picMk id="7" creationId="{A9E80883-4618-4EED-89DF-D1B814668F63}"/>
          </ac:picMkLst>
        </pc:picChg>
        <pc:picChg chg="add del mod">
          <ac:chgData name="Sharp, Stephanie" userId="4b7f997e-11e2-446b-b7b6-32dc105769b7" providerId="ADAL" clId="{4002DD6F-AF98-4E94-B3F7-BC734D8113E2}" dt="2022-02-22T16:07:16.039" v="453" actId="478"/>
          <ac:picMkLst>
            <pc:docMk/>
            <pc:sldMk cId="487211911" sldId="454"/>
            <ac:picMk id="9" creationId="{6177E182-8AED-4346-A574-0AB76A615C6D}"/>
          </ac:picMkLst>
        </pc:picChg>
        <pc:picChg chg="add mod">
          <ac:chgData name="Sharp, Stephanie" userId="4b7f997e-11e2-446b-b7b6-32dc105769b7" providerId="ADAL" clId="{4002DD6F-AF98-4E94-B3F7-BC734D8113E2}" dt="2022-02-22T16:07:22.044" v="455" actId="14100"/>
          <ac:picMkLst>
            <pc:docMk/>
            <pc:sldMk cId="487211911" sldId="454"/>
            <ac:picMk id="11" creationId="{FFB5739E-7822-4C53-8304-1B42F18C9BDE}"/>
          </ac:picMkLst>
        </pc:picChg>
        <pc:picChg chg="add mod">
          <ac:chgData name="Sharp, Stephanie" userId="4b7f997e-11e2-446b-b7b6-32dc105769b7" providerId="ADAL" clId="{4002DD6F-AF98-4E94-B3F7-BC734D8113E2}" dt="2022-02-22T16:08:39.065" v="461" actId="14100"/>
          <ac:picMkLst>
            <pc:docMk/>
            <pc:sldMk cId="487211911" sldId="454"/>
            <ac:picMk id="13" creationId="{2CC181FF-8F50-420E-AE2A-3BE188185481}"/>
          </ac:picMkLst>
        </pc:picChg>
        <pc:picChg chg="del">
          <ac:chgData name="Sharp, Stephanie" userId="4b7f997e-11e2-446b-b7b6-32dc105769b7" providerId="ADAL" clId="{4002DD6F-AF98-4E94-B3F7-BC734D8113E2}" dt="2022-02-10T16:35:50.907" v="23" actId="478"/>
          <ac:picMkLst>
            <pc:docMk/>
            <pc:sldMk cId="487211911" sldId="454"/>
            <ac:picMk id="20" creationId="{F49B6579-2538-4DB6-A1BA-5B7A640B27A2}"/>
          </ac:picMkLst>
        </pc:picChg>
        <pc:picChg chg="del">
          <ac:chgData name="Sharp, Stephanie" userId="4b7f997e-11e2-446b-b7b6-32dc105769b7" providerId="ADAL" clId="{4002DD6F-AF98-4E94-B3F7-BC734D8113E2}" dt="2022-02-10T16:35:53.472" v="24" actId="478"/>
          <ac:picMkLst>
            <pc:docMk/>
            <pc:sldMk cId="487211911" sldId="454"/>
            <ac:picMk id="21" creationId="{044CB2A3-C4B8-4E64-8884-C0331CE026FB}"/>
          </ac:picMkLst>
        </pc:picChg>
      </pc:sldChg>
      <pc:sldChg chg="addSp delSp modSp add mod">
        <pc:chgData name="Sharp, Stephanie" userId="4b7f997e-11e2-446b-b7b6-32dc105769b7" providerId="ADAL" clId="{4002DD6F-AF98-4E94-B3F7-BC734D8113E2}" dt="2022-02-22T16:18:33.448" v="555" actId="1076"/>
        <pc:sldMkLst>
          <pc:docMk/>
          <pc:sldMk cId="4192669712" sldId="455"/>
        </pc:sldMkLst>
        <pc:spChg chg="mod">
          <ac:chgData name="Sharp, Stephanie" userId="4b7f997e-11e2-446b-b7b6-32dc105769b7" providerId="ADAL" clId="{4002DD6F-AF98-4E94-B3F7-BC734D8113E2}" dt="2022-02-10T16:40:36.282" v="134" actId="20577"/>
          <ac:spMkLst>
            <pc:docMk/>
            <pc:sldMk cId="4192669712" sldId="455"/>
            <ac:spMk id="4" creationId="{3F6CE2FE-F02B-461B-8C8F-E1DFA26F0ED4}"/>
          </ac:spMkLst>
        </pc:spChg>
        <pc:picChg chg="add del mod">
          <ac:chgData name="Sharp, Stephanie" userId="4b7f997e-11e2-446b-b7b6-32dc105769b7" providerId="ADAL" clId="{4002DD6F-AF98-4E94-B3F7-BC734D8113E2}" dt="2022-02-22T16:12:01.744" v="470" actId="478"/>
          <ac:picMkLst>
            <pc:docMk/>
            <pc:sldMk cId="4192669712" sldId="455"/>
            <ac:picMk id="5" creationId="{9B034D94-DDB8-4850-B82F-7C64F5BEA7E7}"/>
          </ac:picMkLst>
        </pc:picChg>
        <pc:picChg chg="add del mod">
          <ac:chgData name="Sharp, Stephanie" userId="4b7f997e-11e2-446b-b7b6-32dc105769b7" providerId="ADAL" clId="{4002DD6F-AF98-4E94-B3F7-BC734D8113E2}" dt="2022-02-22T16:10:38.474" v="467" actId="478"/>
          <ac:picMkLst>
            <pc:docMk/>
            <pc:sldMk cId="4192669712" sldId="455"/>
            <ac:picMk id="6" creationId="{BBF930C2-FBBC-41E5-BD0A-8A564DCCC804}"/>
          </ac:picMkLst>
        </pc:picChg>
        <pc:picChg chg="add del mod">
          <ac:chgData name="Sharp, Stephanie" userId="4b7f997e-11e2-446b-b7b6-32dc105769b7" providerId="ADAL" clId="{4002DD6F-AF98-4E94-B3F7-BC734D8113E2}" dt="2022-02-22T16:18:22.179" v="551" actId="478"/>
          <ac:picMkLst>
            <pc:docMk/>
            <pc:sldMk cId="4192669712" sldId="455"/>
            <ac:picMk id="7" creationId="{9C7EC9FF-F051-4506-B905-C93B2C55F7B6}"/>
          </ac:picMkLst>
        </pc:picChg>
        <pc:picChg chg="add mod">
          <ac:chgData name="Sharp, Stephanie" userId="4b7f997e-11e2-446b-b7b6-32dc105769b7" providerId="ADAL" clId="{4002DD6F-AF98-4E94-B3F7-BC734D8113E2}" dt="2022-02-22T16:13:10.810" v="541" actId="962"/>
          <ac:picMkLst>
            <pc:docMk/>
            <pc:sldMk cId="4192669712" sldId="455"/>
            <ac:picMk id="9" creationId="{13812009-E850-411B-8975-AB8CA2F802EE}"/>
          </ac:picMkLst>
        </pc:picChg>
        <pc:picChg chg="add del mod">
          <ac:chgData name="Sharp, Stephanie" userId="4b7f997e-11e2-446b-b7b6-32dc105769b7" providerId="ADAL" clId="{4002DD6F-AF98-4E94-B3F7-BC734D8113E2}" dt="2022-02-22T16:18:05.780" v="545" actId="931"/>
          <ac:picMkLst>
            <pc:docMk/>
            <pc:sldMk cId="4192669712" sldId="455"/>
            <ac:picMk id="11" creationId="{D722A736-6458-45E7-85EA-7A8A4539AA3C}"/>
          </ac:picMkLst>
        </pc:picChg>
        <pc:picChg chg="add mod">
          <ac:chgData name="Sharp, Stephanie" userId="4b7f997e-11e2-446b-b7b6-32dc105769b7" providerId="ADAL" clId="{4002DD6F-AF98-4E94-B3F7-BC734D8113E2}" dt="2022-02-22T16:18:33.448" v="555" actId="1076"/>
          <ac:picMkLst>
            <pc:docMk/>
            <pc:sldMk cId="4192669712" sldId="455"/>
            <ac:picMk id="13" creationId="{1CE9921F-C361-4E28-9608-E2C503E5CCB4}"/>
          </ac:picMkLst>
        </pc:picChg>
        <pc:picChg chg="del">
          <ac:chgData name="Sharp, Stephanie" userId="4b7f997e-11e2-446b-b7b6-32dc105769b7" providerId="ADAL" clId="{4002DD6F-AF98-4E94-B3F7-BC734D8113E2}" dt="2022-02-10T16:37:06.250" v="42" actId="478"/>
          <ac:picMkLst>
            <pc:docMk/>
            <pc:sldMk cId="4192669712" sldId="455"/>
            <ac:picMk id="20" creationId="{F49B6579-2538-4DB6-A1BA-5B7A640B27A2}"/>
          </ac:picMkLst>
        </pc:picChg>
        <pc:picChg chg="del">
          <ac:chgData name="Sharp, Stephanie" userId="4b7f997e-11e2-446b-b7b6-32dc105769b7" providerId="ADAL" clId="{4002DD6F-AF98-4E94-B3F7-BC734D8113E2}" dt="2022-02-10T16:37:07.888" v="43" actId="478"/>
          <ac:picMkLst>
            <pc:docMk/>
            <pc:sldMk cId="4192669712" sldId="455"/>
            <ac:picMk id="21" creationId="{044CB2A3-C4B8-4E64-8884-C0331CE026FB}"/>
          </ac:picMkLst>
        </pc:picChg>
      </pc:sldChg>
      <pc:sldChg chg="addSp delSp modSp add mod">
        <pc:chgData name="Sharp, Stephanie" userId="4b7f997e-11e2-446b-b7b6-32dc105769b7" providerId="ADAL" clId="{4002DD6F-AF98-4E94-B3F7-BC734D8113E2}" dt="2022-02-22T16:20:04.794" v="572" actId="14100"/>
        <pc:sldMkLst>
          <pc:docMk/>
          <pc:sldMk cId="754207736" sldId="456"/>
        </pc:sldMkLst>
        <pc:picChg chg="add mod">
          <ac:chgData name="Sharp, Stephanie" userId="4b7f997e-11e2-446b-b7b6-32dc105769b7" providerId="ADAL" clId="{4002DD6F-AF98-4E94-B3F7-BC734D8113E2}" dt="2022-02-22T16:19:34.361" v="564" actId="14100"/>
          <ac:picMkLst>
            <pc:docMk/>
            <pc:sldMk cId="754207736" sldId="456"/>
            <ac:picMk id="5" creationId="{E3D09C95-B65B-4DA0-861E-770B868E83CA}"/>
          </ac:picMkLst>
        </pc:picChg>
        <pc:picChg chg="add del mod">
          <ac:chgData name="Sharp, Stephanie" userId="4b7f997e-11e2-446b-b7b6-32dc105769b7" providerId="ADAL" clId="{4002DD6F-AF98-4E94-B3F7-BC734D8113E2}" dt="2022-02-22T16:19:27.191" v="561" actId="478"/>
          <ac:picMkLst>
            <pc:docMk/>
            <pc:sldMk cId="754207736" sldId="456"/>
            <ac:picMk id="6" creationId="{55ECAA34-6769-4894-B39F-872640C99C5C}"/>
          </ac:picMkLst>
        </pc:picChg>
        <pc:picChg chg="add del mod">
          <ac:chgData name="Sharp, Stephanie" userId="4b7f997e-11e2-446b-b7b6-32dc105769b7" providerId="ADAL" clId="{4002DD6F-AF98-4E94-B3F7-BC734D8113E2}" dt="2022-02-22T16:19:58.895" v="570" actId="478"/>
          <ac:picMkLst>
            <pc:docMk/>
            <pc:sldMk cId="754207736" sldId="456"/>
            <ac:picMk id="7" creationId="{6BFFD716-7AEE-48D0-9146-17E380CF18A9}"/>
          </ac:picMkLst>
        </pc:picChg>
        <pc:picChg chg="add mod">
          <ac:chgData name="Sharp, Stephanie" userId="4b7f997e-11e2-446b-b7b6-32dc105769b7" providerId="ADAL" clId="{4002DD6F-AF98-4E94-B3F7-BC734D8113E2}" dt="2022-02-22T16:20:04.794" v="572" actId="14100"/>
          <ac:picMkLst>
            <pc:docMk/>
            <pc:sldMk cId="754207736" sldId="456"/>
            <ac:picMk id="9" creationId="{699A0292-1833-41EF-9AA6-EA99AD77F735}"/>
          </ac:picMkLst>
        </pc:picChg>
        <pc:picChg chg="del">
          <ac:chgData name="Sharp, Stephanie" userId="4b7f997e-11e2-446b-b7b6-32dc105769b7" providerId="ADAL" clId="{4002DD6F-AF98-4E94-B3F7-BC734D8113E2}" dt="2022-02-10T16:38:46.157" v="65" actId="478"/>
          <ac:picMkLst>
            <pc:docMk/>
            <pc:sldMk cId="754207736" sldId="456"/>
            <ac:picMk id="20" creationId="{F49B6579-2538-4DB6-A1BA-5B7A640B27A2}"/>
          </ac:picMkLst>
        </pc:picChg>
        <pc:picChg chg="del">
          <ac:chgData name="Sharp, Stephanie" userId="4b7f997e-11e2-446b-b7b6-32dc105769b7" providerId="ADAL" clId="{4002DD6F-AF98-4E94-B3F7-BC734D8113E2}" dt="2022-02-10T16:38:47.810" v="66" actId="478"/>
          <ac:picMkLst>
            <pc:docMk/>
            <pc:sldMk cId="754207736" sldId="456"/>
            <ac:picMk id="21" creationId="{044CB2A3-C4B8-4E64-8884-C0331CE026FB}"/>
          </ac:picMkLst>
        </pc:picChg>
      </pc:sldChg>
      <pc:sldChg chg="addSp delSp modSp add mod delCm">
        <pc:chgData name="Sharp, Stephanie" userId="4b7f997e-11e2-446b-b7b6-32dc105769b7" providerId="ADAL" clId="{4002DD6F-AF98-4E94-B3F7-BC734D8113E2}" dt="2022-02-22T15:33:46.470" v="409" actId="14100"/>
        <pc:sldMkLst>
          <pc:docMk/>
          <pc:sldMk cId="1173913413" sldId="457"/>
        </pc:sldMkLst>
        <pc:spChg chg="add del mod">
          <ac:chgData name="Sharp, Stephanie" userId="4b7f997e-11e2-446b-b7b6-32dc105769b7" providerId="ADAL" clId="{4002DD6F-AF98-4E94-B3F7-BC734D8113E2}" dt="2022-02-22T15:30:57.308" v="408" actId="478"/>
          <ac:spMkLst>
            <pc:docMk/>
            <pc:sldMk cId="1173913413" sldId="457"/>
            <ac:spMk id="4" creationId="{76BAF68F-D97D-4F65-ADE8-90ACF5B1C40B}"/>
          </ac:spMkLst>
        </pc:spChg>
        <pc:spChg chg="add del mod">
          <ac:chgData name="Sharp, Stephanie" userId="4b7f997e-11e2-446b-b7b6-32dc105769b7" providerId="ADAL" clId="{4002DD6F-AF98-4E94-B3F7-BC734D8113E2}" dt="2022-02-10T17:01:20.309" v="150"/>
          <ac:spMkLst>
            <pc:docMk/>
            <pc:sldMk cId="1173913413" sldId="457"/>
            <ac:spMk id="4" creationId="{FBF5B697-74BB-47E9-A845-6383BD28C386}"/>
          </ac:spMkLst>
        </pc:spChg>
        <pc:picChg chg="del">
          <ac:chgData name="Sharp, Stephanie" userId="4b7f997e-11e2-446b-b7b6-32dc105769b7" providerId="ADAL" clId="{4002DD6F-AF98-4E94-B3F7-BC734D8113E2}" dt="2022-02-10T17:00:59.694" v="149" actId="478"/>
          <ac:picMkLst>
            <pc:docMk/>
            <pc:sldMk cId="1173913413" sldId="457"/>
            <ac:picMk id="5" creationId="{B2B7EC12-A6CA-4D3A-BFFF-027695C2C8A6}"/>
          </ac:picMkLst>
        </pc:picChg>
        <pc:picChg chg="add del mod">
          <ac:chgData name="Sharp, Stephanie" userId="4b7f997e-11e2-446b-b7b6-32dc105769b7" providerId="ADAL" clId="{4002DD6F-AF98-4E94-B3F7-BC734D8113E2}" dt="2022-02-22T15:30:44.531" v="404" actId="478"/>
          <ac:picMkLst>
            <pc:docMk/>
            <pc:sldMk cId="1173913413" sldId="457"/>
            <ac:picMk id="6" creationId="{351588D3-DAE0-43F4-8D12-C9F8BC1C415A}"/>
          </ac:picMkLst>
        </pc:picChg>
        <pc:picChg chg="add mod">
          <ac:chgData name="Sharp, Stephanie" userId="4b7f997e-11e2-446b-b7b6-32dc105769b7" providerId="ADAL" clId="{4002DD6F-AF98-4E94-B3F7-BC734D8113E2}" dt="2022-02-22T15:33:46.470" v="409" actId="14100"/>
          <ac:picMkLst>
            <pc:docMk/>
            <pc:sldMk cId="1173913413" sldId="457"/>
            <ac:picMk id="7" creationId="{AC60FF71-E8E1-4382-ADA3-F4FEBE9C6C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3132219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14</a:t>
            </a:fld>
            <a:endParaRPr lang="en-US"/>
          </a:p>
        </p:txBody>
      </p:sp>
    </p:spTree>
    <p:extLst>
      <p:ext uri="{BB962C8B-B14F-4D97-AF65-F5344CB8AC3E}">
        <p14:creationId xmlns:p14="http://schemas.microsoft.com/office/powerpoint/2010/main" val="24770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426101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16</a:t>
            </a:fld>
            <a:endParaRPr lang="en-US"/>
          </a:p>
        </p:txBody>
      </p:sp>
    </p:spTree>
    <p:extLst>
      <p:ext uri="{BB962C8B-B14F-4D97-AF65-F5344CB8AC3E}">
        <p14:creationId xmlns:p14="http://schemas.microsoft.com/office/powerpoint/2010/main" val="106594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1195465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32</a:t>
            </a:fld>
            <a:endParaRPr lang="en-US"/>
          </a:p>
        </p:txBody>
      </p:sp>
    </p:spTree>
    <p:extLst>
      <p:ext uri="{BB962C8B-B14F-4D97-AF65-F5344CB8AC3E}">
        <p14:creationId xmlns:p14="http://schemas.microsoft.com/office/powerpoint/2010/main" val="129945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35</a:t>
            </a:fld>
            <a:endParaRPr lang="en-US"/>
          </a:p>
        </p:txBody>
      </p:sp>
    </p:spTree>
    <p:extLst>
      <p:ext uri="{BB962C8B-B14F-4D97-AF65-F5344CB8AC3E}">
        <p14:creationId xmlns:p14="http://schemas.microsoft.com/office/powerpoint/2010/main" val="201708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6</a:t>
            </a:fld>
            <a:endParaRPr lang="en-US"/>
          </a:p>
        </p:txBody>
      </p:sp>
    </p:spTree>
    <p:extLst>
      <p:ext uri="{BB962C8B-B14F-4D97-AF65-F5344CB8AC3E}">
        <p14:creationId xmlns:p14="http://schemas.microsoft.com/office/powerpoint/2010/main" val="18157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209054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8</a:t>
            </a:fld>
            <a:endParaRPr lang="en-US"/>
          </a:p>
        </p:txBody>
      </p:sp>
    </p:spTree>
    <p:extLst>
      <p:ext uri="{BB962C8B-B14F-4D97-AF65-F5344CB8AC3E}">
        <p14:creationId xmlns:p14="http://schemas.microsoft.com/office/powerpoint/2010/main" val="62600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a:p>
        </p:txBody>
      </p:sp>
    </p:spTree>
    <p:extLst>
      <p:ext uri="{BB962C8B-B14F-4D97-AF65-F5344CB8AC3E}">
        <p14:creationId xmlns:p14="http://schemas.microsoft.com/office/powerpoint/2010/main" val="192796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333794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147599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185938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3272559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3/4/2022</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3/4/2022</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3/4/2022</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3/4/2022</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3/4/2022</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3/4/2022</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3/4/2022</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hyperlink" Target="https://tealprod.tea.state.tx.us/tims/browse/TSDSKB-622" TargetMode="External"/><Relationship Id="rId3" Type="http://schemas.openxmlformats.org/officeDocument/2006/relationships/hyperlink" Target="mailto:TSDSCustomerSupport@tea.texas.gov?subject=TSDS%20Child%20Find" TargetMode="External"/><Relationship Id="rId7" Type="http://schemas.openxmlformats.org/officeDocument/2006/relationships/hyperlink" Target="https://tealprod.tea.state.tx.us/tims/browse/TSDSKB-621"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tealprod.tea.state.tx.us/tims/browse/TSDSKB-620" TargetMode="External"/><Relationship Id="rId5" Type="http://schemas.openxmlformats.org/officeDocument/2006/relationships/hyperlink" Target="https://tea.texas.gov/about-tea/news-and-multimedia/correspondence/taa-letters/child-find-sppi-11-sppi-12-in-the-texas-student-data-system" TargetMode="External"/><Relationship Id="rId4" Type="http://schemas.openxmlformats.org/officeDocument/2006/relationships/hyperlink" Target="mailto:spp@tea.texas.gov?subject=TSDS%20Child%20Fin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a:ln>
                  <a:noFill/>
                </a:ln>
                <a:solidFill>
                  <a:schemeClr val="accent1"/>
                </a:solidFill>
                <a:effectLst/>
                <a:uLnTx/>
                <a:uFillTx/>
                <a:latin typeface="+mn-lt"/>
                <a:ea typeface="+mj-ea"/>
                <a:cs typeface="Calibri"/>
              </a:rPr>
              <a:t>Child Find</a:t>
            </a:r>
            <a:endParaRPr kumimoji="0" lang="en-US" sz="5400" b="1" i="0" u="none" strike="noStrike" kern="1200" cap="none" spc="0" normalizeH="0" baseline="0" noProof="0">
              <a:ln>
                <a:noFill/>
              </a:ln>
              <a:solidFill>
                <a:schemeClr val="accent1"/>
              </a:solidFill>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999559" cy="5437394"/>
          </a:xfrm>
        </p:spPr>
        <p:txBody>
          <a:bodyPr/>
          <a:lstStyle/>
          <a:p>
            <a:pPr fontAlgn="base"/>
            <a:r>
              <a:rPr lang="en-US">
                <a:solidFill>
                  <a:srgbClr val="595959"/>
                </a:solidFill>
                <a:latin typeface="Calibri" panose="020F0502020204030204" pitchFamily="34" charset="0"/>
              </a:rPr>
              <a:t>Student Program data elements reported for </a:t>
            </a:r>
            <a:r>
              <a:rPr lang="en-US" b="1">
                <a:solidFill>
                  <a:srgbClr val="595959"/>
                </a:solidFill>
                <a:latin typeface="Calibri" panose="020F0502020204030204" pitchFamily="34" charset="0"/>
              </a:rPr>
              <a:t>both</a:t>
            </a:r>
            <a:r>
              <a:rPr lang="en-US">
                <a:solidFill>
                  <a:srgbClr val="595959"/>
                </a:solidFill>
                <a:latin typeface="Calibri" panose="020F0502020204030204" pitchFamily="34" charset="0"/>
              </a:rPr>
              <a:t> </a:t>
            </a:r>
            <a:r>
              <a:rPr lang="en-US" b="1">
                <a:solidFill>
                  <a:srgbClr val="595959"/>
                </a:solidFill>
                <a:latin typeface="Calibri" panose="020F0502020204030204" pitchFamily="34" charset="0"/>
              </a:rPr>
              <a:t>SPPI-11</a:t>
            </a:r>
            <a:r>
              <a:rPr lang="en-US">
                <a:solidFill>
                  <a:srgbClr val="595959"/>
                </a:solidFill>
                <a:latin typeface="Calibri" panose="020F0502020204030204" pitchFamily="34" charset="0"/>
              </a:rPr>
              <a:t> and </a:t>
            </a:r>
            <a:r>
              <a:rPr lang="en-US" b="1">
                <a:solidFill>
                  <a:srgbClr val="595959"/>
                </a:solidFill>
                <a:latin typeface="Calibri" panose="020F0502020204030204" pitchFamily="34" charset="0"/>
              </a:rPr>
              <a:t>SPPI-12</a:t>
            </a:r>
            <a:r>
              <a:rPr lang="en-US">
                <a:solidFill>
                  <a:srgbClr val="595959"/>
                </a:solidFill>
                <a:latin typeface="Calibri" panose="020F0502020204030204" pitchFamily="34" charset="0"/>
              </a:rPr>
              <a:t> students:</a:t>
            </a:r>
          </a:p>
          <a:p>
            <a:pPr marL="0" indent="0" fontAlgn="base">
              <a:buNone/>
            </a:pPr>
            <a:endParaRPr lang="en-US">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E1710 CAMPUS-ID-OF-EVALUATION</a:t>
            </a:r>
          </a:p>
          <a:p>
            <a:pPr lvl="1" fontAlgn="base"/>
            <a:r>
              <a:rPr lang="en-US">
                <a:solidFill>
                  <a:srgbClr val="595959"/>
                </a:solidFill>
                <a:latin typeface="Calibri" panose="020F0502020204030204" pitchFamily="34" charset="0"/>
              </a:rPr>
              <a:t>E0975 INSTRUCTIONAL-TRACK-INDICATOR-CODE</a:t>
            </a:r>
          </a:p>
          <a:p>
            <a:pPr lvl="1" fontAlgn="base"/>
            <a:r>
              <a:rPr lang="en-US">
                <a:solidFill>
                  <a:srgbClr val="595959"/>
                </a:solidFill>
                <a:latin typeface="Calibri" panose="020F0502020204030204" pitchFamily="34" charset="0"/>
              </a:rPr>
              <a:t>E1711 STUDENT-ABSENCES-WITHIN-TIMEFRAME</a:t>
            </a:r>
          </a:p>
          <a:p>
            <a:pPr lvl="1" fontAlgn="base"/>
            <a:r>
              <a:rPr lang="en-US">
                <a:solidFill>
                  <a:srgbClr val="595959"/>
                </a:solidFill>
                <a:latin typeface="Calibri" panose="020F0502020204030204" pitchFamily="34" charset="0"/>
              </a:rPr>
              <a:t>E1714 PARENTAL-CONSENT-DATE</a:t>
            </a:r>
          </a:p>
          <a:p>
            <a:pPr lvl="2" fontAlgn="base"/>
            <a:r>
              <a:rPr lang="en-US">
                <a:solidFill>
                  <a:srgbClr val="595959"/>
                </a:solidFill>
                <a:latin typeface="Calibri" panose="020F0502020204030204" pitchFamily="34" charset="0"/>
              </a:rPr>
              <a:t>Report the first instructional day </a:t>
            </a:r>
            <a:r>
              <a:rPr lang="en-US" b="1">
                <a:solidFill>
                  <a:srgbClr val="595959"/>
                </a:solidFill>
                <a:latin typeface="Calibri" panose="020F0502020204030204" pitchFamily="34" charset="0"/>
              </a:rPr>
              <a:t>following</a:t>
            </a:r>
            <a:r>
              <a:rPr lang="en-US">
                <a:solidFill>
                  <a:srgbClr val="595959"/>
                </a:solidFill>
                <a:latin typeface="Calibri" panose="020F0502020204030204" pitchFamily="34" charset="0"/>
              </a:rPr>
              <a:t> the date on which the LEA received written consent for the full individual and initial evaluation (FIIE) from the student’s parent. </a:t>
            </a:r>
          </a:p>
          <a:p>
            <a:pPr lvl="1" fontAlgn="base"/>
            <a:r>
              <a:rPr lang="en-US">
                <a:solidFill>
                  <a:srgbClr val="595959"/>
                </a:solidFill>
                <a:latin typeface="Calibri" panose="020F0502020204030204" pitchFamily="34" charset="0"/>
              </a:rPr>
              <a:t>E1715 INITIAL-EVALUATION-DATE</a:t>
            </a:r>
          </a:p>
          <a:p>
            <a:pPr lvl="1" fontAlgn="base"/>
            <a:r>
              <a:rPr lang="en-US">
                <a:solidFill>
                  <a:srgbClr val="595959"/>
                </a:solidFill>
                <a:latin typeface="Calibri" panose="020F0502020204030204" pitchFamily="34" charset="0"/>
              </a:rPr>
              <a:t>E1716 SPED-ELIGIBILITY-DETERMINATION-DATE</a:t>
            </a:r>
          </a:p>
          <a:p>
            <a:pPr lvl="1" fontAlgn="base"/>
            <a:r>
              <a:rPr lang="en-US">
                <a:solidFill>
                  <a:srgbClr val="595959"/>
                </a:solidFill>
                <a:latin typeface="Calibri" panose="020F0502020204030204" pitchFamily="34" charset="0"/>
              </a:rPr>
              <a:t>E1717 SPED-ELIGIBILITY-DETERMINATION-CODE</a:t>
            </a:r>
          </a:p>
          <a:p>
            <a:pPr lvl="1" fontAlgn="base"/>
            <a:r>
              <a:rPr lang="en-US">
                <a:solidFill>
                  <a:srgbClr val="595959"/>
                </a:solidFill>
                <a:latin typeface="Calibri" panose="020F0502020204030204" pitchFamily="34" charset="0"/>
              </a:rPr>
              <a:t>E1718 EVALUATION-DELAY-REASON</a:t>
            </a:r>
          </a:p>
          <a:p>
            <a:pPr marL="457200" lvl="1" indent="0">
              <a:buNone/>
            </a:pPr>
            <a:endParaRPr lang="en-US"/>
          </a:p>
        </p:txBody>
      </p:sp>
    </p:spTree>
    <p:extLst>
      <p:ext uri="{BB962C8B-B14F-4D97-AF65-F5344CB8AC3E}">
        <p14:creationId xmlns:p14="http://schemas.microsoft.com/office/powerpoint/2010/main" val="407502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a:solidFill>
                  <a:srgbClr val="595959"/>
                </a:solidFill>
                <a:latin typeface="Calibri" panose="020F0502020204030204" pitchFamily="34" charset="0"/>
              </a:rPr>
              <a:t>Additional Student Program data elements reported </a:t>
            </a:r>
            <a:r>
              <a:rPr lang="en-US" b="1">
                <a:solidFill>
                  <a:srgbClr val="595959"/>
                </a:solidFill>
                <a:latin typeface="Calibri" panose="020F0502020204030204" pitchFamily="34" charset="0"/>
              </a:rPr>
              <a:t>only</a:t>
            </a:r>
            <a:r>
              <a:rPr lang="en-US">
                <a:solidFill>
                  <a:srgbClr val="595959"/>
                </a:solidFill>
                <a:latin typeface="Calibri" panose="020F0502020204030204" pitchFamily="34" charset="0"/>
              </a:rPr>
              <a:t> for </a:t>
            </a:r>
            <a:r>
              <a:rPr lang="en-US" b="1">
                <a:solidFill>
                  <a:srgbClr val="595959"/>
                </a:solidFill>
                <a:latin typeface="Calibri" panose="020F0502020204030204" pitchFamily="34" charset="0"/>
              </a:rPr>
              <a:t>SPPI-12</a:t>
            </a:r>
            <a:r>
              <a:rPr lang="en-US">
                <a:solidFill>
                  <a:srgbClr val="595959"/>
                </a:solidFill>
                <a:latin typeface="Calibri" panose="020F0502020204030204" pitchFamily="34" charset="0"/>
              </a:rPr>
              <a:t> students:</a:t>
            </a:r>
          </a:p>
          <a:p>
            <a:pPr marL="0" indent="0" fontAlgn="base">
              <a:buNone/>
            </a:pPr>
            <a:endParaRPr lang="en-US"/>
          </a:p>
          <a:p>
            <a:pPr lvl="1"/>
            <a:r>
              <a:rPr lang="en-US"/>
              <a:t>E1632 EFFECTIVE-DATE (TX-EffectiveDateServices)</a:t>
            </a:r>
          </a:p>
          <a:p>
            <a:pPr lvl="1"/>
            <a:r>
              <a:rPr lang="en-US"/>
              <a:t>E0900 EARLY-CHILDHOOD-INTERV-IND-CODE</a:t>
            </a:r>
          </a:p>
          <a:p>
            <a:pPr lvl="1"/>
            <a:r>
              <a:rPr lang="en-US"/>
              <a:t>E1712 ECI-NOTIFICATION-DATE</a:t>
            </a:r>
          </a:p>
          <a:p>
            <a:pPr lvl="1"/>
            <a:r>
              <a:rPr lang="en-US"/>
              <a:t>E1713 ECI-TRANSITION-CONFERENCE-DATE</a:t>
            </a:r>
          </a:p>
          <a:p>
            <a:pPr lvl="1"/>
            <a:endParaRPr lang="en-US"/>
          </a:p>
        </p:txBody>
      </p:sp>
    </p:spTree>
    <p:extLst>
      <p:ext uri="{BB962C8B-B14F-4D97-AF65-F5344CB8AC3E}">
        <p14:creationId xmlns:p14="http://schemas.microsoft.com/office/powerpoint/2010/main" val="50250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a:solidFill>
                  <a:srgbClr val="595959"/>
                </a:solidFill>
                <a:latin typeface="Calibri" panose="020F0502020204030204" pitchFamily="34" charset="0"/>
              </a:rPr>
              <a:t>For students where </a:t>
            </a:r>
            <a:r>
              <a:rPr lang="en-US" b="1">
                <a:solidFill>
                  <a:srgbClr val="595959"/>
                </a:solidFill>
                <a:latin typeface="Calibri" panose="020F0502020204030204" pitchFamily="34" charset="0"/>
              </a:rPr>
              <a:t>E1714 PARENTAL-CONSENT-DATE </a:t>
            </a:r>
            <a:r>
              <a:rPr lang="en-US">
                <a:solidFill>
                  <a:srgbClr val="595959"/>
                </a:solidFill>
                <a:latin typeface="Calibri" panose="020F0502020204030204" pitchFamily="34" charset="0"/>
              </a:rPr>
              <a:t>is in the </a:t>
            </a:r>
            <a:r>
              <a:rPr lang="en-US" b="1">
                <a:solidFill>
                  <a:srgbClr val="595959"/>
                </a:solidFill>
                <a:latin typeface="Calibri" panose="020F0502020204030204" pitchFamily="34" charset="0"/>
              </a:rPr>
              <a:t>prior school year </a:t>
            </a:r>
            <a:r>
              <a:rPr lang="en-US">
                <a:solidFill>
                  <a:srgbClr val="595959"/>
                </a:solidFill>
                <a:latin typeface="Calibri" panose="020F0502020204030204" pitchFamily="34" charset="0"/>
              </a:rPr>
              <a:t>– </a:t>
            </a:r>
            <a:r>
              <a:rPr lang="en-US" i="1">
                <a:solidFill>
                  <a:srgbClr val="595959"/>
                </a:solidFill>
                <a:latin typeface="Calibri" panose="020F0502020204030204" pitchFamily="34" charset="0"/>
              </a:rPr>
              <a:t>“holdover students” </a:t>
            </a:r>
            <a:r>
              <a:rPr lang="en-US">
                <a:solidFill>
                  <a:srgbClr val="595959"/>
                </a:solidFill>
                <a:latin typeface="Calibri" panose="020F0502020204030204" pitchFamily="34" charset="0"/>
              </a:rPr>
              <a:t>– Child Find also uses the following calendar data from the </a:t>
            </a:r>
            <a:r>
              <a:rPr lang="en-US" b="1">
                <a:solidFill>
                  <a:srgbClr val="595959"/>
                </a:solidFill>
                <a:latin typeface="Calibri" panose="020F0502020204030204" pitchFamily="34" charset="0"/>
              </a:rPr>
              <a:t>prior year’s PEIMS Summer Accepted</a:t>
            </a:r>
            <a:r>
              <a:rPr lang="en-US">
                <a:solidFill>
                  <a:srgbClr val="595959"/>
                </a:solidFill>
                <a:latin typeface="Calibri" panose="020F0502020204030204" pitchFamily="34" charset="0"/>
              </a:rPr>
              <a:t> data:</a:t>
            </a:r>
          </a:p>
          <a:p>
            <a:pPr marL="0" indent="0" fontAlgn="base">
              <a:buNone/>
            </a:pPr>
            <a:endParaRPr lang="en-US">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CalendarDateExtension</a:t>
            </a:r>
          </a:p>
          <a:p>
            <a:pPr lvl="1" fontAlgn="base"/>
            <a:r>
              <a:rPr lang="en-US">
                <a:solidFill>
                  <a:srgbClr val="595959"/>
                </a:solidFill>
                <a:latin typeface="Calibri" panose="020F0502020204030204" pitchFamily="34" charset="0"/>
              </a:rPr>
              <a:t>ReportingPeriodExtension</a:t>
            </a:r>
          </a:p>
          <a:p>
            <a:pPr lvl="1" fontAlgn="base"/>
            <a:endParaRPr lang="en-US">
              <a:solidFill>
                <a:srgbClr val="595959"/>
              </a:solidFill>
              <a:latin typeface="Calibri" panose="020F0502020204030204" pitchFamily="34" charset="0"/>
            </a:endParaRPr>
          </a:p>
          <a:p>
            <a:pPr fontAlgn="base"/>
            <a:r>
              <a:rPr lang="en-US">
                <a:solidFill>
                  <a:srgbClr val="595959"/>
                </a:solidFill>
                <a:latin typeface="Calibri" panose="020F0502020204030204" pitchFamily="34" charset="0"/>
              </a:rPr>
              <a:t>The Core application will retrieve this certified data automatically. LEAs </a:t>
            </a:r>
            <a:r>
              <a:rPr lang="en-US" b="1">
                <a:solidFill>
                  <a:srgbClr val="595959"/>
                </a:solidFill>
                <a:latin typeface="Calibri" panose="020F0502020204030204" pitchFamily="34" charset="0"/>
              </a:rPr>
              <a:t>do not need to reload </a:t>
            </a:r>
            <a:r>
              <a:rPr lang="en-US">
                <a:solidFill>
                  <a:srgbClr val="595959"/>
                </a:solidFill>
                <a:latin typeface="Calibri" panose="020F0502020204030204" pitchFamily="34" charset="0"/>
              </a:rPr>
              <a:t>any of this PEIMS data for the Child Find data collection.</a:t>
            </a:r>
            <a:endParaRPr lang="en-US"/>
          </a:p>
        </p:txBody>
      </p:sp>
    </p:spTree>
    <p:extLst>
      <p:ext uri="{BB962C8B-B14F-4D97-AF65-F5344CB8AC3E}">
        <p14:creationId xmlns:p14="http://schemas.microsoft.com/office/powerpoint/2010/main" val="257876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8628455" cy="5604669"/>
          </a:xfrm>
        </p:spPr>
        <p:txBody>
          <a:bodyPr/>
          <a:lstStyle/>
          <a:p>
            <a:pPr fontAlgn="base"/>
            <a:r>
              <a:rPr lang="en-US">
                <a:solidFill>
                  <a:srgbClr val="595959"/>
                </a:solidFill>
                <a:latin typeface="Calibri" panose="020F0502020204030204" pitchFamily="34" charset="0"/>
              </a:rPr>
              <a:t>The Core application also performs </a:t>
            </a:r>
            <a:r>
              <a:rPr lang="en-US" b="1">
                <a:solidFill>
                  <a:srgbClr val="595959"/>
                </a:solidFill>
                <a:latin typeface="Calibri" panose="020F0502020204030204" pitchFamily="34" charset="0"/>
              </a:rPr>
              <a:t>calculations</a:t>
            </a:r>
            <a:r>
              <a:rPr lang="en-US">
                <a:solidFill>
                  <a:srgbClr val="595959"/>
                </a:solidFill>
                <a:latin typeface="Calibri" panose="020F0502020204030204" pitchFamily="34" charset="0"/>
              </a:rPr>
              <a:t> based on the data elements being reported.</a:t>
            </a:r>
          </a:p>
          <a:p>
            <a:pPr fontAlgn="base"/>
            <a:endParaRPr lang="en-US" sz="2000">
              <a:solidFill>
                <a:srgbClr val="595959"/>
              </a:solidFill>
              <a:latin typeface="Calibri" panose="020F0502020204030204" pitchFamily="34" charset="0"/>
            </a:endParaRPr>
          </a:p>
          <a:p>
            <a:pPr fontAlgn="base"/>
            <a:r>
              <a:rPr lang="en-US">
                <a:solidFill>
                  <a:srgbClr val="595959"/>
                </a:solidFill>
                <a:latin typeface="Calibri" panose="020F0502020204030204" pitchFamily="34" charset="0"/>
              </a:rPr>
              <a:t>The calculated data includes:</a:t>
            </a:r>
          </a:p>
          <a:p>
            <a:pPr lvl="1" fontAlgn="base"/>
            <a:r>
              <a:rPr lang="en-US">
                <a:solidFill>
                  <a:srgbClr val="595959"/>
                </a:solidFill>
                <a:latin typeface="Calibri" panose="020F0502020204030204" pitchFamily="34" charset="0"/>
              </a:rPr>
              <a:t>The </a:t>
            </a:r>
            <a:r>
              <a:rPr lang="en-US" b="1">
                <a:solidFill>
                  <a:srgbClr val="595959"/>
                </a:solidFill>
                <a:latin typeface="Calibri" panose="020F0502020204030204" pitchFamily="34" charset="0"/>
              </a:rPr>
              <a:t>Initial Evaluation</a:t>
            </a:r>
            <a:r>
              <a:rPr lang="en-US">
                <a:solidFill>
                  <a:srgbClr val="595959"/>
                </a:solidFill>
                <a:latin typeface="Calibri" panose="020F0502020204030204" pitchFamily="34" charset="0"/>
              </a:rPr>
              <a:t> and </a:t>
            </a:r>
            <a:r>
              <a:rPr lang="en-US" b="1">
                <a:solidFill>
                  <a:srgbClr val="595959"/>
                </a:solidFill>
                <a:latin typeface="Calibri" panose="020F0502020204030204" pitchFamily="34" charset="0"/>
              </a:rPr>
              <a:t>SPED Eligibility Determination </a:t>
            </a:r>
            <a:r>
              <a:rPr lang="en-US">
                <a:solidFill>
                  <a:srgbClr val="595959"/>
                </a:solidFill>
                <a:latin typeface="Calibri" panose="020F0502020204030204" pitchFamily="34" charset="0"/>
              </a:rPr>
              <a:t>compliance for each student.</a:t>
            </a:r>
          </a:p>
          <a:p>
            <a:pPr lvl="1" fontAlgn="base"/>
            <a:r>
              <a:rPr lang="en-US">
                <a:solidFill>
                  <a:srgbClr val="595959"/>
                </a:solidFill>
                <a:latin typeface="Calibri" panose="020F0502020204030204" pitchFamily="34" charset="0"/>
              </a:rPr>
              <a:t>The overall </a:t>
            </a:r>
            <a:r>
              <a:rPr lang="en-US" b="1">
                <a:solidFill>
                  <a:srgbClr val="595959"/>
                </a:solidFill>
                <a:latin typeface="Calibri" panose="020F0502020204030204" pitchFamily="34" charset="0"/>
              </a:rPr>
              <a:t>SPPI-11</a:t>
            </a:r>
            <a:r>
              <a:rPr lang="en-US">
                <a:solidFill>
                  <a:srgbClr val="595959"/>
                </a:solidFill>
                <a:latin typeface="Calibri" panose="020F0502020204030204" pitchFamily="34" charset="0"/>
              </a:rPr>
              <a:t> and </a:t>
            </a:r>
            <a:r>
              <a:rPr lang="en-US" b="1">
                <a:solidFill>
                  <a:srgbClr val="595959"/>
                </a:solidFill>
                <a:latin typeface="Calibri" panose="020F0502020204030204" pitchFamily="34" charset="0"/>
              </a:rPr>
              <a:t>SPPI-12</a:t>
            </a:r>
            <a:r>
              <a:rPr lang="en-US">
                <a:solidFill>
                  <a:srgbClr val="595959"/>
                </a:solidFill>
                <a:latin typeface="Calibri" panose="020F0502020204030204" pitchFamily="34" charset="0"/>
              </a:rPr>
              <a:t> compliance for each student, based on which indicator applies to them.</a:t>
            </a:r>
          </a:p>
          <a:p>
            <a:pPr lvl="1" fontAlgn="base"/>
            <a:r>
              <a:rPr lang="en-US">
                <a:solidFill>
                  <a:srgbClr val="595959"/>
                </a:solidFill>
                <a:latin typeface="Calibri" panose="020F0502020204030204" pitchFamily="34" charset="0"/>
              </a:rPr>
              <a:t>The number of </a:t>
            </a:r>
            <a:r>
              <a:rPr lang="en-US" b="1">
                <a:solidFill>
                  <a:srgbClr val="595959"/>
                </a:solidFill>
                <a:latin typeface="Calibri" panose="020F0502020204030204" pitchFamily="34" charset="0"/>
              </a:rPr>
              <a:t>days beyond timeframe </a:t>
            </a:r>
            <a:r>
              <a:rPr lang="en-US">
                <a:solidFill>
                  <a:srgbClr val="595959"/>
                </a:solidFill>
                <a:latin typeface="Calibri" panose="020F0502020204030204" pitchFamily="34" charset="0"/>
              </a:rPr>
              <a:t>to complete the initial evaluation/eligibility determination process for </a:t>
            </a:r>
            <a:r>
              <a:rPr lang="en-US" b="1">
                <a:solidFill>
                  <a:srgbClr val="595959"/>
                </a:solidFill>
                <a:latin typeface="Calibri" panose="020F0502020204030204" pitchFamily="34" charset="0"/>
              </a:rPr>
              <a:t>non-compliance</a:t>
            </a:r>
            <a:r>
              <a:rPr lang="en-US">
                <a:solidFill>
                  <a:srgbClr val="595959"/>
                </a:solidFill>
                <a:latin typeface="Calibri" panose="020F0502020204030204" pitchFamily="34" charset="0"/>
              </a:rPr>
              <a:t> </a:t>
            </a:r>
            <a:r>
              <a:rPr lang="en-US" b="1">
                <a:solidFill>
                  <a:srgbClr val="595959"/>
                </a:solidFill>
                <a:latin typeface="Calibri" panose="020F0502020204030204" pitchFamily="34" charset="0"/>
              </a:rPr>
              <a:t>students</a:t>
            </a:r>
            <a:r>
              <a:rPr lang="en-US">
                <a:solidFill>
                  <a:srgbClr val="595959"/>
                </a:solidFill>
                <a:latin typeface="Calibri" panose="020F0502020204030204" pitchFamily="34" charset="0"/>
              </a:rPr>
              <a:t>.</a:t>
            </a:r>
          </a:p>
          <a:p>
            <a:pPr marL="457200" lvl="1" indent="0" fontAlgn="base">
              <a:buNone/>
            </a:pPr>
            <a:endParaRPr lang="en-US" sz="2000">
              <a:solidFill>
                <a:srgbClr val="595959"/>
              </a:solidFill>
              <a:latin typeface="Calibri" panose="020F0502020204030204" pitchFamily="34" charset="0"/>
            </a:endParaRPr>
          </a:p>
          <a:p>
            <a:pPr fontAlgn="base"/>
            <a:r>
              <a:rPr lang="en-US">
                <a:solidFill>
                  <a:srgbClr val="595959"/>
                </a:solidFill>
                <a:latin typeface="Calibri" panose="020F0502020204030204" pitchFamily="34" charset="0"/>
              </a:rPr>
              <a:t>These calculations display on </a:t>
            </a:r>
            <a:r>
              <a:rPr lang="en-US" b="1">
                <a:solidFill>
                  <a:srgbClr val="595959"/>
                </a:solidFill>
                <a:latin typeface="Calibri" panose="020F0502020204030204" pitchFamily="34" charset="0"/>
              </a:rPr>
              <a:t>reports</a:t>
            </a:r>
            <a:r>
              <a:rPr lang="en-US">
                <a:solidFill>
                  <a:srgbClr val="595959"/>
                </a:solidFill>
                <a:latin typeface="Calibri" panose="020F0502020204030204" pitchFamily="34" charset="0"/>
              </a:rPr>
              <a:t> and appear in </a:t>
            </a:r>
            <a:r>
              <a:rPr lang="en-US" b="1">
                <a:solidFill>
                  <a:srgbClr val="595959"/>
                </a:solidFill>
                <a:latin typeface="Calibri" panose="020F0502020204030204" pitchFamily="34" charset="0"/>
              </a:rPr>
              <a:t>data validation rules</a:t>
            </a:r>
            <a:r>
              <a:rPr lang="en-US">
                <a:solidFill>
                  <a:srgbClr val="595959"/>
                </a:solidFill>
                <a:latin typeface="Calibri" panose="020F0502020204030204" pitchFamily="34" charset="0"/>
              </a:rPr>
              <a:t>.</a:t>
            </a:r>
            <a:endParaRPr lang="en-US"/>
          </a:p>
        </p:txBody>
      </p:sp>
    </p:spTree>
    <p:extLst>
      <p:ext uri="{BB962C8B-B14F-4D97-AF65-F5344CB8AC3E}">
        <p14:creationId xmlns:p14="http://schemas.microsoft.com/office/powerpoint/2010/main" val="1528986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sz="2400"/>
              <a:t>Students for whom </a:t>
            </a:r>
            <a:r>
              <a:rPr lang="en-US" sz="2400" b="1"/>
              <a:t>non-compliance</a:t>
            </a:r>
            <a:r>
              <a:rPr lang="en-US" sz="2400"/>
              <a:t> is calculated must have an evaluation delay reason reported from the DC164 code table.</a:t>
            </a:r>
          </a:p>
          <a:p>
            <a:pPr marL="0" indent="0" fontAlgn="base">
              <a:buNone/>
            </a:pPr>
            <a:endParaRPr lang="en-US" sz="2400"/>
          </a:p>
          <a:p>
            <a:pPr fontAlgn="base"/>
            <a:r>
              <a:rPr lang="en-US" sz="2400"/>
              <a:t>A student that is reported with either of the following delay reasons will be considered </a:t>
            </a:r>
            <a:r>
              <a:rPr lang="en-US" sz="2400" b="1"/>
              <a:t>“in compliance”</a:t>
            </a:r>
            <a:r>
              <a:rPr lang="en-US" sz="2400"/>
              <a:t>.</a:t>
            </a:r>
          </a:p>
          <a:p>
            <a:pPr marL="0" indent="0" fontAlgn="base">
              <a:buNone/>
            </a:pPr>
            <a:endParaRPr lang="en-US" sz="2400"/>
          </a:p>
          <a:p>
            <a:pPr lvl="1" fontAlgn="base"/>
            <a:r>
              <a:rPr lang="en-US" sz="2000" b="1"/>
              <a:t>05</a:t>
            </a:r>
            <a:r>
              <a:rPr lang="en-US" sz="2000"/>
              <a:t> – Parent Delay (Detailed Records Maintained by LEA Regarding a Parent of a Child who Repeatedly Fails or Refuses to Produce the Child for the Evaluation)</a:t>
            </a:r>
          </a:p>
          <a:p>
            <a:pPr marL="457200" lvl="1" indent="0" fontAlgn="base">
              <a:buNone/>
            </a:pPr>
            <a:endParaRPr lang="en-US" sz="2000"/>
          </a:p>
          <a:p>
            <a:pPr lvl="1" fontAlgn="base"/>
            <a:r>
              <a:rPr lang="en-US" sz="2000" b="1"/>
              <a:t>07</a:t>
            </a:r>
            <a:r>
              <a:rPr lang="en-US" sz="2000"/>
              <a:t> – LEA Agreement with Parent to Timeframe (Detailed Records Maintained by LEA)</a:t>
            </a:r>
          </a:p>
        </p:txBody>
      </p:sp>
    </p:spTree>
    <p:extLst>
      <p:ext uri="{BB962C8B-B14F-4D97-AF65-F5344CB8AC3E}">
        <p14:creationId xmlns:p14="http://schemas.microsoft.com/office/powerpoint/2010/main" val="111243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252222" cy="5303880"/>
          </a:xfrm>
        </p:spPr>
        <p:txBody>
          <a:bodyPr/>
          <a:lstStyle/>
          <a:p>
            <a:pPr fontAlgn="base"/>
            <a:r>
              <a:rPr lang="en-US"/>
              <a:t>The following </a:t>
            </a:r>
            <a:r>
              <a:rPr lang="en-US" b="1"/>
              <a:t>subcategories</a:t>
            </a:r>
            <a:r>
              <a:rPr lang="en-US"/>
              <a:t> of data are used in Child Find:</a:t>
            </a:r>
          </a:p>
          <a:p>
            <a:pPr lvl="1" fontAlgn="base"/>
            <a:r>
              <a:rPr lang="en-US"/>
              <a:t>Education Organization</a:t>
            </a:r>
          </a:p>
          <a:p>
            <a:pPr lvl="2" fontAlgn="base"/>
            <a:r>
              <a:rPr lang="en-US"/>
              <a:t>Local Education Agency</a:t>
            </a:r>
          </a:p>
          <a:p>
            <a:pPr lvl="2" fontAlgn="base"/>
            <a:r>
              <a:rPr lang="en-US"/>
              <a:t>Campus</a:t>
            </a:r>
          </a:p>
          <a:p>
            <a:pPr lvl="2" fontAlgn="base"/>
            <a:r>
              <a:rPr lang="en-US"/>
              <a:t>Calendar</a:t>
            </a:r>
          </a:p>
          <a:p>
            <a:pPr lvl="1" fontAlgn="base"/>
            <a:r>
              <a:rPr lang="en-US"/>
              <a:t>Student</a:t>
            </a:r>
          </a:p>
          <a:p>
            <a:pPr lvl="2" fontAlgn="base"/>
            <a:r>
              <a:rPr lang="en-US"/>
              <a:t>Student Basic Information</a:t>
            </a:r>
          </a:p>
          <a:p>
            <a:pPr lvl="2" fontAlgn="base"/>
            <a:r>
              <a:rPr lang="en-US"/>
              <a:t>Enrollment (School Association)</a:t>
            </a:r>
          </a:p>
          <a:p>
            <a:pPr lvl="2" fontAlgn="base"/>
            <a:r>
              <a:rPr lang="en-US"/>
              <a:t>Special Education Program</a:t>
            </a:r>
          </a:p>
          <a:p>
            <a:pPr marL="914400" lvl="2" indent="0" fontAlgn="base">
              <a:buNone/>
            </a:pPr>
            <a:endParaRPr lang="en-US"/>
          </a:p>
          <a:p>
            <a:pPr fontAlgn="base"/>
            <a:r>
              <a:rPr lang="en-US"/>
              <a:t>Due to the interdependency and complexity of the calculations being performed, users are only able to promote data by </a:t>
            </a:r>
            <a:r>
              <a:rPr lang="en-US" b="1"/>
              <a:t>ALL CATEGORIES</a:t>
            </a:r>
            <a:r>
              <a:rPr lang="en-US"/>
              <a:t>.</a:t>
            </a:r>
          </a:p>
        </p:txBody>
      </p:sp>
    </p:spTree>
    <p:extLst>
      <p:ext uri="{BB962C8B-B14F-4D97-AF65-F5344CB8AC3E}">
        <p14:creationId xmlns:p14="http://schemas.microsoft.com/office/powerpoint/2010/main" val="401121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9264254" cy="4351338"/>
          </a:xfrm>
        </p:spPr>
        <p:txBody>
          <a:bodyPr/>
          <a:lstStyle/>
          <a:p>
            <a:pPr fontAlgn="base"/>
            <a:r>
              <a:rPr lang="en-US"/>
              <a:t>The following criteria logic will be applied when promoting students to the Child Find data mart:</a:t>
            </a:r>
          </a:p>
          <a:p>
            <a:pPr fontAlgn="base"/>
            <a:endParaRPr lang="en-US"/>
          </a:p>
          <a:p>
            <a:pPr lvl="1" fontAlgn="base"/>
            <a:r>
              <a:rPr lang="en-US" b="1"/>
              <a:t>21 years of age or younger </a:t>
            </a:r>
            <a:r>
              <a:rPr lang="en-US"/>
              <a:t>on September 1, 2021. </a:t>
            </a:r>
          </a:p>
          <a:p>
            <a:pPr lvl="1" fontAlgn="base"/>
            <a:endParaRPr lang="en-US"/>
          </a:p>
          <a:p>
            <a:pPr lvl="1" fontAlgn="base"/>
            <a:r>
              <a:rPr lang="en-US"/>
              <a:t>Reported with a value for data element </a:t>
            </a:r>
            <a:r>
              <a:rPr lang="en-US" b="1"/>
              <a:t>E1716 SPED-ELIGIBILITY-DETERMINATION-DATE </a:t>
            </a:r>
            <a:r>
              <a:rPr lang="en-US"/>
              <a:t>between July 1, 2021 – June 30, 2022. </a:t>
            </a:r>
          </a:p>
        </p:txBody>
      </p:sp>
    </p:spTree>
    <p:extLst>
      <p:ext uri="{BB962C8B-B14F-4D97-AF65-F5344CB8AC3E}">
        <p14:creationId xmlns:p14="http://schemas.microsoft.com/office/powerpoint/2010/main" val="3549170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a:t>There are four </a:t>
            </a:r>
            <a:r>
              <a:rPr lang="en-US" b="1"/>
              <a:t>reports</a:t>
            </a:r>
            <a:r>
              <a:rPr lang="en-US"/>
              <a:t> at the LEA and ESC levels; two each for SPPI-11 and SPPI-12.</a:t>
            </a:r>
          </a:p>
          <a:p>
            <a:pPr fontAlgn="base"/>
            <a:endParaRPr lang="en-US"/>
          </a:p>
          <a:p>
            <a:pPr lvl="1" fontAlgn="base"/>
            <a:r>
              <a:rPr lang="en-US"/>
              <a:t>CHF0-000-001: TSDS SPPI-11 Student Compliance Report</a:t>
            </a:r>
          </a:p>
          <a:p>
            <a:pPr lvl="1" fontAlgn="base"/>
            <a:r>
              <a:rPr lang="en-US"/>
              <a:t>CHF0-000-002: TSDS SPPI-12 Student Compliance Report</a:t>
            </a:r>
          </a:p>
          <a:p>
            <a:pPr lvl="1" fontAlgn="base"/>
            <a:r>
              <a:rPr lang="en-US"/>
              <a:t>CHF0-000-003: TSDS SPPI-11 Aggregate Report</a:t>
            </a:r>
          </a:p>
          <a:p>
            <a:pPr lvl="1" fontAlgn="base"/>
            <a:r>
              <a:rPr lang="en-US"/>
              <a:t>CHF0-000-004: TSDS SPPI-12 Aggregate Report</a:t>
            </a:r>
          </a:p>
        </p:txBody>
      </p:sp>
    </p:spTree>
    <p:extLst>
      <p:ext uri="{BB962C8B-B14F-4D97-AF65-F5344CB8AC3E}">
        <p14:creationId xmlns:p14="http://schemas.microsoft.com/office/powerpoint/2010/main" val="3608204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CURRENT KNOWN ISSUES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9435977" cy="5213971"/>
          </a:xfrm>
        </p:spPr>
        <p:txBody>
          <a:bodyPr/>
          <a:lstStyle/>
          <a:p>
            <a:r>
              <a:rPr lang="en-US"/>
              <a:t>The spacing on some of the column headers is not aligned properly on the two Child Find reports listed below. This is a </a:t>
            </a:r>
            <a:r>
              <a:rPr lang="en-US" b="1"/>
              <a:t>cosmetic issue </a:t>
            </a:r>
            <a:r>
              <a:rPr lang="en-US"/>
              <a:t>and does not affect the contents of the report.</a:t>
            </a:r>
          </a:p>
          <a:p>
            <a:pPr marL="0" indent="0">
              <a:buNone/>
            </a:pPr>
            <a:endParaRPr lang="en-US"/>
          </a:p>
          <a:p>
            <a:pPr lvl="1" fontAlgn="base"/>
            <a:r>
              <a:rPr lang="en-US"/>
              <a:t>CHF0-000-001: TSDS SPPI-11 Student Compliance Report</a:t>
            </a:r>
          </a:p>
          <a:p>
            <a:pPr lvl="1" fontAlgn="base"/>
            <a:r>
              <a:rPr lang="en-US"/>
              <a:t>CHF0-000-002: TSDS SPPI-12 Student Compliance Report</a:t>
            </a:r>
          </a:p>
          <a:p>
            <a:pPr marL="457200" lvl="1" indent="0" fontAlgn="base">
              <a:buNone/>
            </a:pPr>
            <a:endParaRPr lang="en-US"/>
          </a:p>
          <a:p>
            <a:pPr fontAlgn="base"/>
            <a:r>
              <a:rPr lang="en-US"/>
              <a:t>This issue will be re-evaluated in the 2022-2023 school year.</a:t>
            </a:r>
            <a:br>
              <a:rPr lang="en-US" sz="1000" b="0" i="0">
                <a:solidFill>
                  <a:srgbClr val="404E54"/>
                </a:solidFill>
                <a:effectLst/>
                <a:latin typeface="SourceSansPro-Regular"/>
              </a:rPr>
            </a:br>
            <a:endParaRPr lang="en-US" sz="1000" b="0" i="0">
              <a:solidFill>
                <a:srgbClr val="404E54"/>
              </a:solidFill>
              <a:effectLst/>
              <a:latin typeface="SourceSansPro-Regular"/>
            </a:endParaRPr>
          </a:p>
          <a:p>
            <a:pPr marL="914400" lvl="1"/>
            <a:endParaRPr lang="en-US" sz="2200" b="0" i="0">
              <a:solidFill>
                <a:srgbClr val="404E54"/>
              </a:solidFill>
              <a:effectLst/>
              <a:latin typeface="SourceSansPro-Regular"/>
            </a:endParaRPr>
          </a:p>
        </p:txBody>
      </p:sp>
    </p:spTree>
    <p:extLst>
      <p:ext uri="{BB962C8B-B14F-4D97-AF65-F5344CB8AC3E}">
        <p14:creationId xmlns:p14="http://schemas.microsoft.com/office/powerpoint/2010/main" val="353902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6D7D8-C88A-4EF9-BA6D-69C1C75BD0EF}"/>
              </a:ext>
            </a:extLst>
          </p:cNvPr>
          <p:cNvSpPr>
            <a:spLocks noGrp="1"/>
          </p:cNvSpPr>
          <p:nvPr>
            <p:ph type="ctrTitle"/>
          </p:nvPr>
        </p:nvSpPr>
        <p:spPr>
          <a:xfrm>
            <a:off x="2030819" y="5292648"/>
            <a:ext cx="5507665" cy="972941"/>
          </a:xfrm>
        </p:spPr>
        <p:txBody>
          <a:bodyPr/>
          <a:lstStyle/>
          <a:p>
            <a:r>
              <a:rPr lang="en-US">
                <a:cs typeface="Calibri"/>
              </a:rPr>
              <a:t>2022-2023</a:t>
            </a:r>
            <a:endParaRPr lang="en-US"/>
          </a:p>
        </p:txBody>
      </p:sp>
    </p:spTree>
    <p:extLst>
      <p:ext uri="{BB962C8B-B14F-4D97-AF65-F5344CB8AC3E}">
        <p14:creationId xmlns:p14="http://schemas.microsoft.com/office/powerpoint/2010/main" val="34063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PLEASE NOTE: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059117" y="1984398"/>
            <a:ext cx="9773494" cy="1444602"/>
          </a:xfrm>
        </p:spPr>
        <p:txBody>
          <a:bodyPr lIns="91440" tIns="45720" rIns="91440" bIns="45720" anchor="t"/>
          <a:lstStyle/>
          <a:p>
            <a:pPr marL="0" indent="0">
              <a:buNone/>
            </a:pPr>
            <a:r>
              <a:rPr lang="en-US" sz="4000" b="0" i="0">
                <a:effectLst/>
                <a:latin typeface="Segoe UI"/>
                <a:cs typeface="Segoe UI"/>
              </a:rPr>
              <a:t>The focus of this presentation is on the changes for </a:t>
            </a:r>
            <a:r>
              <a:rPr lang="en-US" sz="4000">
                <a:latin typeface="Segoe UI"/>
                <a:cs typeface="Segoe UI"/>
              </a:rPr>
              <a:t>the official XML data submissions during the 2022-2023 school year</a:t>
            </a:r>
            <a:r>
              <a:rPr lang="en-US" sz="4000" b="0" i="0">
                <a:effectLst/>
                <a:latin typeface="Segoe UI"/>
                <a:cs typeface="Segoe UI"/>
              </a:rPr>
              <a:t>.</a:t>
            </a:r>
          </a:p>
        </p:txBody>
      </p:sp>
    </p:spTree>
    <p:extLst>
      <p:ext uri="{BB962C8B-B14F-4D97-AF65-F5344CB8AC3E}">
        <p14:creationId xmlns:p14="http://schemas.microsoft.com/office/powerpoint/2010/main" val="71332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2022-2023: APPLICATION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a:solidFill>
                  <a:srgbClr val="595959"/>
                </a:solidFill>
                <a:latin typeface="Calibri" panose="020F0502020204030204" pitchFamily="34" charset="0"/>
              </a:rPr>
              <a:t>The Child Find data collection will be updated to collect the following new element:</a:t>
            </a:r>
          </a:p>
          <a:p>
            <a:pPr marL="0" indent="0" fontAlgn="base">
              <a:buNone/>
            </a:pPr>
            <a:endParaRPr lang="en-US">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ELIGIBILITY-DELAY-REASON (E1731)</a:t>
            </a:r>
          </a:p>
          <a:p>
            <a:pPr lvl="1" fontAlgn="base"/>
            <a:endParaRPr lang="en-US">
              <a:solidFill>
                <a:srgbClr val="595959"/>
              </a:solidFill>
              <a:latin typeface="Calibri" panose="020F0502020204030204" pitchFamily="34" charset="0"/>
            </a:endParaRPr>
          </a:p>
          <a:p>
            <a:pPr fontAlgn="base"/>
            <a:r>
              <a:rPr lang="en-US">
                <a:solidFill>
                  <a:srgbClr val="595959"/>
                </a:solidFill>
                <a:latin typeface="Calibri" panose="020F0502020204030204" pitchFamily="34" charset="0"/>
              </a:rPr>
              <a:t>This optional data element will be collected in the TX-</a:t>
            </a:r>
            <a:r>
              <a:rPr lang="en-US" err="1">
                <a:solidFill>
                  <a:srgbClr val="595959"/>
                </a:solidFill>
                <a:latin typeface="Calibri" panose="020F0502020204030204" pitchFamily="34" charset="0"/>
              </a:rPr>
              <a:t>DelayReason</a:t>
            </a:r>
            <a:r>
              <a:rPr lang="en-US">
                <a:solidFill>
                  <a:srgbClr val="595959"/>
                </a:solidFill>
                <a:latin typeface="Calibri" panose="020F0502020204030204" pitchFamily="34" charset="0"/>
              </a:rPr>
              <a:t> sub-complex type in the </a:t>
            </a:r>
            <a:r>
              <a:rPr lang="en-US" err="1">
                <a:solidFill>
                  <a:srgbClr val="595959"/>
                </a:solidFill>
                <a:latin typeface="Calibri" panose="020F0502020204030204" pitchFamily="34" charset="0"/>
              </a:rPr>
              <a:t>InterchangeStudentProgramExtension</a:t>
            </a:r>
            <a:r>
              <a:rPr lang="en-US">
                <a:solidFill>
                  <a:srgbClr val="595959"/>
                </a:solidFill>
                <a:latin typeface="Calibri" panose="020F0502020204030204" pitchFamily="34" charset="0"/>
              </a:rPr>
              <a:t>.</a:t>
            </a:r>
          </a:p>
          <a:p>
            <a:pPr marL="457200" lvl="1" indent="0" fontAlgn="base">
              <a:buNone/>
            </a:pPr>
            <a:endParaRPr lang="en-US">
              <a:solidFill>
                <a:srgbClr val="595959"/>
              </a:solidFill>
              <a:latin typeface="Calibri" panose="020F0502020204030204" pitchFamily="34" charset="0"/>
            </a:endParaRPr>
          </a:p>
        </p:txBody>
      </p:sp>
    </p:spTree>
    <p:extLst>
      <p:ext uri="{BB962C8B-B14F-4D97-AF65-F5344CB8AC3E}">
        <p14:creationId xmlns:p14="http://schemas.microsoft.com/office/powerpoint/2010/main" val="2775629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DATA ELEMENT UPDATES</a:t>
            </a:r>
            <a:endParaRPr lang="en-US"/>
          </a:p>
        </p:txBody>
      </p:sp>
      <p:pic>
        <p:nvPicPr>
          <p:cNvPr id="5" name="Content Placeholder 4" descr="The data element, eligibility delay reason E1731 displays. the data element was issued March 1, 2022. The Eligibility delay reason refers to the reason why the eligibility determination was completed beyond the required timeframe.  For SPPI-11, the required timeframe is 30-calendar days from the date of the completed full individual and initial evaluation (FIIE).  For SPPI-12, the required timeframe is by the third birthday for a child receiving early childhood intervention (ECI) services. The Eligibility Delay reason data element uses code table Delay Reason Code DC164. It is 154 characters in length and the data type is String. It is used in the StudentChildFindAssociationExtension complex type. ">
            <a:extLst>
              <a:ext uri="{FF2B5EF4-FFF2-40B4-BE49-F238E27FC236}">
                <a16:creationId xmlns:a16="http://schemas.microsoft.com/office/drawing/2014/main" id="{B2B7EC12-A6CA-4D3A-BFFF-027695C2C8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1841" y="1232760"/>
            <a:ext cx="9711831" cy="5034690"/>
          </a:xfrm>
          <a:prstGeom prst="rect">
            <a:avLst/>
          </a:prstGeom>
        </p:spPr>
      </p:pic>
    </p:spTree>
    <p:extLst>
      <p:ext uri="{BB962C8B-B14F-4D97-AF65-F5344CB8AC3E}">
        <p14:creationId xmlns:p14="http://schemas.microsoft.com/office/powerpoint/2010/main" val="198707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DATA ELEMENT UPDATES</a:t>
            </a:r>
            <a:endParaRPr lang="en-US"/>
          </a:p>
        </p:txBody>
      </p:sp>
      <p:pic>
        <p:nvPicPr>
          <p:cNvPr id="7" name="Picture 6" descr="The evaluation delay reason data element displays. the EVALUATION-DELAY-REASON refers to the reason why the written full individual and initial evaluation (FIIE) report was completed beyond the required timeframe. &#10;&#10;For SPPI-11, the required evaluation timeframe is 45 instructional days unless one or both of the following exceptions are triggered, including the number of instructional days left in the year after parental consent and/or the number of student absences that occurred during the State-established 45 instructional day timeframe.&#10;&#10;For SPPI-12, the required evaluation timeframe is by the third birthday for a child receiving early childhood intervention (ECI) services.">
            <a:extLst>
              <a:ext uri="{FF2B5EF4-FFF2-40B4-BE49-F238E27FC236}">
                <a16:creationId xmlns:a16="http://schemas.microsoft.com/office/drawing/2014/main" id="{AC60FF71-E8E1-4382-ADA3-F4FEBE9C6C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2226" y="1011011"/>
            <a:ext cx="8961249" cy="5369556"/>
          </a:xfrm>
          <a:prstGeom prst="rect">
            <a:avLst/>
          </a:prstGeom>
          <a:noFill/>
          <a:ln>
            <a:noFill/>
          </a:ln>
        </p:spPr>
      </p:pic>
    </p:spTree>
    <p:extLst>
      <p:ext uri="{BB962C8B-B14F-4D97-AF65-F5344CB8AC3E}">
        <p14:creationId xmlns:p14="http://schemas.microsoft.com/office/powerpoint/2010/main" val="117391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REPORT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a:lstStyle/>
          <a:p>
            <a:r>
              <a:rPr lang="en-US">
                <a:ea typeface="+mn-lt"/>
                <a:cs typeface="+mn-lt"/>
              </a:rPr>
              <a:t>The following reports will be </a:t>
            </a:r>
            <a:r>
              <a:rPr lang="en-US" b="1">
                <a:ea typeface="+mn-lt"/>
                <a:cs typeface="+mn-lt"/>
              </a:rPr>
              <a:t>updated</a:t>
            </a:r>
            <a:r>
              <a:rPr lang="en-US">
                <a:ea typeface="+mn-lt"/>
                <a:cs typeface="+mn-lt"/>
              </a:rPr>
              <a:t> to add a column for the new element </a:t>
            </a:r>
            <a:r>
              <a:rPr lang="en-US" b="1">
                <a:ea typeface="+mn-lt"/>
                <a:cs typeface="+mn-lt"/>
              </a:rPr>
              <a:t>ELIGIBILITY-DELAY-REASON</a:t>
            </a:r>
            <a:r>
              <a:rPr lang="en-US">
                <a:ea typeface="+mn-lt"/>
                <a:cs typeface="+mn-lt"/>
              </a:rPr>
              <a:t> (E1731).</a:t>
            </a:r>
          </a:p>
          <a:p>
            <a:pPr marL="0" indent="0">
              <a:buNone/>
            </a:pPr>
            <a:endParaRPr lang="en-US">
              <a:ea typeface="+mn-lt"/>
              <a:cs typeface="+mn-lt"/>
            </a:endParaRPr>
          </a:p>
          <a:p>
            <a:pPr lvl="1" fontAlgn="base"/>
            <a:r>
              <a:rPr lang="en-US"/>
              <a:t>CHF0-000-001: TSDS SPPI-11 Student Compliance Report</a:t>
            </a:r>
          </a:p>
          <a:p>
            <a:pPr lvl="1" fontAlgn="base"/>
            <a:r>
              <a:rPr lang="en-US"/>
              <a:t>CHF0-000-002: TSDS SPPI-12 Student Compliance Report</a:t>
            </a:r>
          </a:p>
          <a:p>
            <a:pPr marL="457200" lvl="1" indent="0" fontAlgn="base">
              <a:buNone/>
            </a:pPr>
            <a:endParaRPr lang="en-US"/>
          </a:p>
          <a:p>
            <a:pPr fontAlgn="base"/>
            <a:r>
              <a:rPr lang="en-US">
                <a:cs typeface="Calibri" panose="020F0502020204030204"/>
              </a:rPr>
              <a:t>More information, including updated report </a:t>
            </a:r>
            <a:r>
              <a:rPr lang="en-US" b="1">
                <a:cs typeface="Calibri" panose="020F0502020204030204"/>
              </a:rPr>
              <a:t>mockups</a:t>
            </a:r>
            <a:r>
              <a:rPr lang="en-US">
                <a:cs typeface="Calibri" panose="020F0502020204030204"/>
              </a:rPr>
              <a:t>, will be shared prior to the start of the 2022-2023 school year.</a:t>
            </a:r>
          </a:p>
          <a:p>
            <a:endParaRPr lang="en-US"/>
          </a:p>
        </p:txBody>
      </p:sp>
    </p:spTree>
    <p:extLst>
      <p:ext uri="{BB962C8B-B14F-4D97-AF65-F5344CB8AC3E}">
        <p14:creationId xmlns:p14="http://schemas.microsoft.com/office/powerpoint/2010/main" val="766833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BUSINESS RULE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b="1">
                <a:ea typeface="+mn-lt"/>
                <a:cs typeface="+mn-lt"/>
              </a:rPr>
              <a:t>Updated Business Rules</a:t>
            </a:r>
          </a:p>
          <a:p>
            <a:pPr lvl="1"/>
            <a:endParaRPr lang="en-US">
              <a:cs typeface="Calibri" panose="020F0502020204030204"/>
            </a:endParaRPr>
          </a:p>
          <a:p>
            <a:endParaRPr lang="en-US"/>
          </a:p>
        </p:txBody>
      </p:sp>
      <p:pic>
        <p:nvPicPr>
          <p:cNvPr id="5" name="Picture 4" descr="Business Context Rule 41163-0083. If EVALUATION-DELAY-REASON or ELIGIBILITY-DELAY-REASON is &quot;06&quot; or &quot;07&quot;, then CAMPUS-ID-OF-EVALUATION should not be in the reporting LEA. TX-EvaluationDelayReason of &quot;LEA Agreement with Parent to Timeframe&quot; (06 or 07) should only be reported for transfer students. Therefore, if one of these codes is reported, this student’s evaluation or eligibility determination should have occurred at an LEA outside of the reporting LEA.">
            <a:extLst>
              <a:ext uri="{FF2B5EF4-FFF2-40B4-BE49-F238E27FC236}">
                <a16:creationId xmlns:a16="http://schemas.microsoft.com/office/drawing/2014/main" id="{C5FF79DA-BC11-41F3-B61B-B9E61A24D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841" y="1491014"/>
            <a:ext cx="9573215" cy="2076242"/>
          </a:xfrm>
          <a:prstGeom prst="rect">
            <a:avLst/>
          </a:prstGeom>
        </p:spPr>
      </p:pic>
      <p:pic>
        <p:nvPicPr>
          <p:cNvPr id="7" name="Picture 6" descr="Business Context 41163-0084. If EFFECTIVE-DATE (Services) is not reported or is less than 90 days before the student’s third birthday, and if Student Child Find Association data are reported, then EVALUATION-DELAY-REASON and/or ELIGIBILITY-DELAY-REASON must not be &quot;08&quot;. A student reported for the Child Find collection with a Special Education program association with no TX-EffectiveDateServices or TX-EffectiveDateServices less than 90 days before their third birthday (SPPI-11 timeframe) must not be reported with a TX-EvaluationDelayReason of &quot;Part C (ECI) Did Not Notify/Refer Child to Part B at Least 90 Days Prior to the Child’s Third Birthday&quot; (08).">
            <a:extLst>
              <a:ext uri="{FF2B5EF4-FFF2-40B4-BE49-F238E27FC236}">
                <a16:creationId xmlns:a16="http://schemas.microsoft.com/office/drawing/2014/main" id="{5FC0B3B2-78F9-448D-BA42-4DB872BAC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542" y="3829510"/>
            <a:ext cx="9461514" cy="2340054"/>
          </a:xfrm>
          <a:prstGeom prst="rect">
            <a:avLst/>
          </a:prstGeom>
        </p:spPr>
      </p:pic>
    </p:spTree>
    <p:extLst>
      <p:ext uri="{BB962C8B-B14F-4D97-AF65-F5344CB8AC3E}">
        <p14:creationId xmlns:p14="http://schemas.microsoft.com/office/powerpoint/2010/main" val="95186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BUSINESS RULE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endParaRPr lang="en-US" b="1">
              <a:ea typeface="+mn-lt"/>
              <a:cs typeface="+mn-lt"/>
            </a:endParaRPr>
          </a:p>
          <a:p>
            <a:pPr lvl="1"/>
            <a:endParaRPr lang="en-US">
              <a:cs typeface="Calibri" panose="020F0502020204030204"/>
            </a:endParaRPr>
          </a:p>
          <a:p>
            <a:endParaRPr lang="en-US"/>
          </a:p>
        </p:txBody>
      </p:sp>
      <p:pic>
        <p:nvPicPr>
          <p:cNvPr id="11" name="Picture 10" descr="Business Context 41163-0088. If SPPI-12 Initial Evaluation Compliance (calculated value) is &quot;N&quot;, then EVALUATION-DELAY-REASON should be reported and should not be &quot;05&quot; or &quot;07&quot;.&#10;A TX-EvaluationDelayReason other than &quot;Parent Delay (Detailed Records Maintained by LEA Regarding a Parent of a Child who Repeatedly Fails or Refuses to Produce the Child for the Evaluation)&quot; (05) or &quot;LEA Agreement with Parent to Timeframe (Detailed Records Maintained by LEA)&quot; (07) should be provided when SPPI-12 Compliance is not met.">
            <a:extLst>
              <a:ext uri="{FF2B5EF4-FFF2-40B4-BE49-F238E27FC236}">
                <a16:creationId xmlns:a16="http://schemas.microsoft.com/office/drawing/2014/main" id="{FFB5739E-7822-4C53-8304-1B42F18C9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283" y="3717534"/>
            <a:ext cx="8842284" cy="2092737"/>
          </a:xfrm>
          <a:prstGeom prst="rect">
            <a:avLst/>
          </a:prstGeom>
        </p:spPr>
      </p:pic>
      <p:pic>
        <p:nvPicPr>
          <p:cNvPr id="13" name="Picture 12" descr="Business Context 41163-0087. If SPPI-12 Initial Evaluation Compliance (calculated value) is &quot;Y&quot;, then EVALUATION-DELAY-REASON should be either not reported, &quot;05&quot;, or &quot;07&quot;.&#10;TX-EvaluationDelayReason of &quot;Parent Delay (Detailed Records Maintained by LEA Regarding a Parent of a Child who Repeatedly Fails or Refuses to Produce the Child for the Evaluation)&quot; (05) or &quot;LEA Agreement with Parent to Timeframe (Detailed Records Maintained by LEA)&quot; (07) are the only delay reason exceptions that allow the LEA to remain in SPPI-12 Compliance.">
            <a:extLst>
              <a:ext uri="{FF2B5EF4-FFF2-40B4-BE49-F238E27FC236}">
                <a16:creationId xmlns:a16="http://schemas.microsoft.com/office/drawing/2014/main" id="{2CC181FF-8F50-420E-AE2A-3BE188185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283" y="1394000"/>
            <a:ext cx="8782021" cy="2092737"/>
          </a:xfrm>
          <a:prstGeom prst="rect">
            <a:avLst/>
          </a:prstGeom>
        </p:spPr>
      </p:pic>
    </p:spTree>
    <p:extLst>
      <p:ext uri="{BB962C8B-B14F-4D97-AF65-F5344CB8AC3E}">
        <p14:creationId xmlns:p14="http://schemas.microsoft.com/office/powerpoint/2010/main" val="48721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BUSINESS RULE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r>
              <a:rPr lang="en-US" b="1">
                <a:ea typeface="+mn-lt"/>
                <a:cs typeface="+mn-lt"/>
              </a:rPr>
              <a:t>New Business Rules</a:t>
            </a:r>
          </a:p>
          <a:p>
            <a:pPr lvl="1"/>
            <a:endParaRPr lang="en-US">
              <a:cs typeface="Calibri" panose="020F0502020204030204"/>
            </a:endParaRPr>
          </a:p>
          <a:p>
            <a:endParaRPr lang="en-US"/>
          </a:p>
        </p:txBody>
      </p:sp>
      <p:pic>
        <p:nvPicPr>
          <p:cNvPr id="9" name="Picture 8" descr="Business context 41163-0089  New Rule. If SPPI-11 Eligibility Determination Compliance (calculated value) is &quot;Y&quot;, then ELIGIBILITY-DELAY-REASON should not be reported.&#10;">
            <a:extLst>
              <a:ext uri="{FF2B5EF4-FFF2-40B4-BE49-F238E27FC236}">
                <a16:creationId xmlns:a16="http://schemas.microsoft.com/office/drawing/2014/main" id="{13812009-E850-411B-8975-AB8CA2F80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841" y="1702490"/>
            <a:ext cx="9378484" cy="1689906"/>
          </a:xfrm>
          <a:prstGeom prst="rect">
            <a:avLst/>
          </a:prstGeom>
        </p:spPr>
      </p:pic>
      <p:pic>
        <p:nvPicPr>
          <p:cNvPr id="13" name="Picture 12" descr="Business Context 41163-0090. If SPPI-11 Eligibility Determination Compliance (calculated value) is &quot;N&quot;, then ELIGIBILITY-DELAY-REASON should be reported.&#10;TX-EligibilityDelayReason must be reported if the calculated value of the SPPI-11 Eligibility Determination Compliance is &quot;N&quot;.">
            <a:extLst>
              <a:ext uri="{FF2B5EF4-FFF2-40B4-BE49-F238E27FC236}">
                <a16:creationId xmlns:a16="http://schemas.microsoft.com/office/drawing/2014/main" id="{1CE9921F-C361-4E28-9608-E2C503E5C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841" y="3945464"/>
            <a:ext cx="9378484" cy="1322734"/>
          </a:xfrm>
          <a:prstGeom prst="rect">
            <a:avLst/>
          </a:prstGeom>
        </p:spPr>
      </p:pic>
    </p:spTree>
    <p:extLst>
      <p:ext uri="{BB962C8B-B14F-4D97-AF65-F5344CB8AC3E}">
        <p14:creationId xmlns:p14="http://schemas.microsoft.com/office/powerpoint/2010/main" val="4192669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BUSINESS RULE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9422"/>
            <a:ext cx="8988726" cy="4351338"/>
          </a:xfrm>
        </p:spPr>
        <p:txBody>
          <a:bodyPr lIns="91440" tIns="45720" rIns="91440" bIns="45720" anchor="t"/>
          <a:lstStyle/>
          <a:p>
            <a:endParaRPr lang="en-US" b="1">
              <a:ea typeface="+mn-lt"/>
              <a:cs typeface="+mn-lt"/>
            </a:endParaRPr>
          </a:p>
          <a:p>
            <a:pPr lvl="1"/>
            <a:endParaRPr lang="en-US">
              <a:cs typeface="Calibri" panose="020F0502020204030204"/>
            </a:endParaRPr>
          </a:p>
          <a:p>
            <a:endParaRPr lang="en-US"/>
          </a:p>
        </p:txBody>
      </p:sp>
      <p:pic>
        <p:nvPicPr>
          <p:cNvPr id="5" name="Picture 4" descr="Business Context 41163-0091. If SPPI-12 Eligibility Determination Compliance (calculated value) is &quot;Y&quot;, then ELIGIBILITY-DELAY-REASON should be either not reported, &quot;05&quot;, or &quot;07&quot;.&#10;TX-EligibilityDelayReason of &quot;Parent Delay (Detailed Records Maintained by LEA Regarding a Parent of a Child who Repeatedly Fails or Refuses to Produce the Child for the Evaluation)&quot; (05) or &quot;LEA Agreement with Parent to Timeframe (Detailed Records Maintained by LEA)&quot; (07) are the only delay reason exceptions that allow the LEA to remain in SPPI-12 Compliance.">
            <a:extLst>
              <a:ext uri="{FF2B5EF4-FFF2-40B4-BE49-F238E27FC236}">
                <a16:creationId xmlns:a16="http://schemas.microsoft.com/office/drawing/2014/main" id="{E3D09C95-B65B-4DA0-861E-770B868E8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52" y="1454227"/>
            <a:ext cx="9483207" cy="2157555"/>
          </a:xfrm>
          <a:prstGeom prst="rect">
            <a:avLst/>
          </a:prstGeom>
        </p:spPr>
      </p:pic>
      <p:pic>
        <p:nvPicPr>
          <p:cNvPr id="9" name="Picture 8" descr="Business Context 41163-0092. If SPPI-12 Eligibility Determination Compliance (calculated value) is &quot;N&quot;, then ELIGIBILITY-DELAY-REASON should be reported and should not be &quot;05&quot; or &quot;07&quot;.&#10;A TX-EligibilityDelayReason other than &quot;Parent Delay (Detailed Records Maintained by LEA Regarding a Parent of a Child who Repeatedly Fails or Refuses to Produce the Child for the Evaluation)&quot; (05) or &quot;LEA Agreement with Parent to Timeframe (Detailed Records Maintained by LEA)&quot; (07) should be provided when SPPI-12 Compliance is not met.">
            <a:extLst>
              <a:ext uri="{FF2B5EF4-FFF2-40B4-BE49-F238E27FC236}">
                <a16:creationId xmlns:a16="http://schemas.microsoft.com/office/drawing/2014/main" id="{699A0292-1833-41EF-9AA6-EA99AD77F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452" y="4147384"/>
            <a:ext cx="9487540" cy="2022265"/>
          </a:xfrm>
          <a:prstGeom prst="rect">
            <a:avLst/>
          </a:prstGeom>
        </p:spPr>
      </p:pic>
    </p:spTree>
    <p:extLst>
      <p:ext uri="{BB962C8B-B14F-4D97-AF65-F5344CB8AC3E}">
        <p14:creationId xmlns:p14="http://schemas.microsoft.com/office/powerpoint/2010/main" val="75420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CODE TABLE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0" y="1149421"/>
            <a:ext cx="9131177" cy="5620834"/>
          </a:xfrm>
        </p:spPr>
        <p:txBody>
          <a:bodyPr/>
          <a:lstStyle/>
          <a:p>
            <a:r>
              <a:rPr lang="en-US" b="1">
                <a:ea typeface="+mn-lt"/>
                <a:cs typeface="+mn-lt"/>
              </a:rPr>
              <a:t>Renamed</a:t>
            </a:r>
            <a:r>
              <a:rPr lang="en-US">
                <a:ea typeface="+mn-lt"/>
                <a:cs typeface="+mn-lt"/>
              </a:rPr>
              <a:t> EVALUATION-DELAY-REASON-CODE (DC164) to </a:t>
            </a:r>
            <a:r>
              <a:rPr lang="en-US" b="1">
                <a:ea typeface="+mn-lt"/>
                <a:cs typeface="+mn-lt"/>
              </a:rPr>
              <a:t>DELAY-REASON-CODE (DC164)</a:t>
            </a:r>
          </a:p>
          <a:p>
            <a:pPr lvl="1"/>
            <a:endParaRPr lang="en-US">
              <a:ea typeface="+mn-lt"/>
              <a:cs typeface="+mn-lt"/>
            </a:endParaRPr>
          </a:p>
          <a:p>
            <a:pPr lvl="1"/>
            <a:r>
              <a:rPr lang="en-US">
                <a:ea typeface="+mn-lt"/>
                <a:cs typeface="+mn-lt"/>
              </a:rPr>
              <a:t>There are several code definitions that refer to detailed records. Added additional information in the code table related to </a:t>
            </a:r>
            <a:r>
              <a:rPr lang="en-US" b="1">
                <a:ea typeface="+mn-lt"/>
                <a:cs typeface="+mn-lt"/>
              </a:rPr>
              <a:t>“Detailed Records”. </a:t>
            </a:r>
          </a:p>
          <a:p>
            <a:pPr marL="457200" lvl="1" indent="0">
              <a:buNone/>
            </a:pPr>
            <a:endParaRPr lang="en-US" b="1">
              <a:ea typeface="+mn-lt"/>
              <a:cs typeface="+mn-lt"/>
            </a:endParaRPr>
          </a:p>
          <a:p>
            <a:pPr lvl="2"/>
            <a:r>
              <a:rPr lang="en-US" sz="1800">
                <a:ea typeface="+mn-lt"/>
                <a:cs typeface="+mn-lt"/>
              </a:rPr>
              <a:t>Detailed Records may include, but are not limited to, certified letters, detailed physician’s letters, comprehensive records of phone calls made or attempted along with the results of those calls, copies of correspondence sent to parents and any responses received, records of visits made to the parent’s home or place of employment and the results of those visits, a log of multiple attempts to contact parents or guardians. </a:t>
            </a:r>
          </a:p>
          <a:p>
            <a:pPr lvl="2"/>
            <a:endParaRPr lang="en-US" sz="1800">
              <a:ea typeface="+mn-lt"/>
              <a:cs typeface="+mn-lt"/>
            </a:endParaRPr>
          </a:p>
          <a:p>
            <a:pPr lvl="2"/>
            <a:r>
              <a:rPr lang="en-US" sz="1800">
                <a:ea typeface="+mn-lt"/>
                <a:cs typeface="+mn-lt"/>
              </a:rPr>
              <a:t>Detailed records should be collected and maintained for each student as evidentiary support for the selected delay reason. The records maintained by the LEA are subject to inspection for auditing and data validation purposes by the Department of Review and Support at the Texas Education Agency (TEA).</a:t>
            </a:r>
          </a:p>
          <a:p>
            <a:pPr marL="457200" lvl="1" indent="0">
              <a:buNone/>
            </a:pPr>
            <a:endParaRPr lang="en-US">
              <a:ea typeface="+mn-lt"/>
              <a:cs typeface="+mn-lt"/>
            </a:endParaRPr>
          </a:p>
        </p:txBody>
      </p:sp>
    </p:spTree>
    <p:extLst>
      <p:ext uri="{BB962C8B-B14F-4D97-AF65-F5344CB8AC3E}">
        <p14:creationId xmlns:p14="http://schemas.microsoft.com/office/powerpoint/2010/main" val="144615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2022-2023 TIMELINE</a:t>
            </a:r>
            <a:endParaRPr lang="en-US"/>
          </a:p>
        </p:txBody>
      </p:sp>
      <p:graphicFrame>
        <p:nvGraphicFramePr>
          <p:cNvPr id="6" name="Table 5">
            <a:extLst>
              <a:ext uri="{FF2B5EF4-FFF2-40B4-BE49-F238E27FC236}">
                <a16:creationId xmlns:a16="http://schemas.microsoft.com/office/drawing/2014/main" id="{06D6F8D2-C5F4-4173-BB4F-0CEBAD610D06}"/>
              </a:ext>
            </a:extLst>
          </p:cNvPr>
          <p:cNvGraphicFramePr>
            <a:graphicFrameLocks noGrp="1"/>
          </p:cNvGraphicFramePr>
          <p:nvPr>
            <p:extLst>
              <p:ext uri="{D42A27DB-BD31-4B8C-83A1-F6EECF244321}">
                <p14:modId xmlns:p14="http://schemas.microsoft.com/office/powerpoint/2010/main" val="3119140321"/>
              </p:ext>
            </p:extLst>
          </p:nvPr>
        </p:nvGraphicFramePr>
        <p:xfrm>
          <a:off x="2125657" y="2092443"/>
          <a:ext cx="9773749" cy="3090545"/>
        </p:xfrm>
        <a:graphic>
          <a:graphicData uri="http://schemas.openxmlformats.org/drawingml/2006/table">
            <a:tbl>
              <a:tblPr firstRow="1" bandRow="1">
                <a:tableStyleId>{5C22544A-7EE6-4342-B048-85BDC9FD1C3A}</a:tableStyleId>
              </a:tblPr>
              <a:tblGrid>
                <a:gridCol w="6953249">
                  <a:extLst>
                    <a:ext uri="{9D8B030D-6E8A-4147-A177-3AD203B41FA5}">
                      <a16:colId xmlns:a16="http://schemas.microsoft.com/office/drawing/2014/main" val="3617173912"/>
                    </a:ext>
                  </a:extLst>
                </a:gridCol>
                <a:gridCol w="2820500">
                  <a:extLst>
                    <a:ext uri="{9D8B030D-6E8A-4147-A177-3AD203B41FA5}">
                      <a16:colId xmlns:a16="http://schemas.microsoft.com/office/drawing/2014/main" val="2463953754"/>
                    </a:ext>
                  </a:extLst>
                </a:gridCol>
              </a:tblGrid>
              <a:tr h="618109">
                <a:tc>
                  <a:txBody>
                    <a:bodyPr/>
                    <a:lstStyle/>
                    <a:p>
                      <a:pPr marL="0" algn="ctr" rtl="0" latinLnBrk="0">
                        <a:spcBef>
                          <a:spcPts val="0"/>
                        </a:spcBef>
                        <a:spcAft>
                          <a:spcPts val="0"/>
                        </a:spcAft>
                      </a:pPr>
                      <a:r>
                        <a:rPr lang="en-US" sz="2400" kern="1200">
                          <a:effectLst/>
                        </a:rPr>
                        <a:t>Child Find Collection</a:t>
                      </a:r>
                      <a:endParaRPr lang="en-US">
                        <a:effectLst/>
                      </a:endParaRPr>
                    </a:p>
                  </a:txBody>
                  <a:tcPr marL="0" marR="0" marT="0" marB="0" anchor="ctr"/>
                </a:tc>
                <a:tc>
                  <a:txBody>
                    <a:bodyPr/>
                    <a:lstStyle/>
                    <a:p>
                      <a:pPr algn="ctr"/>
                      <a:r>
                        <a:rPr lang="en-US" sz="2400" b="1" kern="1200">
                          <a:solidFill>
                            <a:schemeClr val="lt1"/>
                          </a:solidFill>
                          <a:effectLst/>
                          <a:latin typeface="+mn-lt"/>
                          <a:ea typeface="+mn-ea"/>
                          <a:cs typeface="+mn-cs"/>
                        </a:rPr>
                        <a:t>Date </a:t>
                      </a:r>
                    </a:p>
                  </a:txBody>
                  <a:tcPr marL="0" marR="0" marT="0" marB="0" anchor="ctr"/>
                </a:tc>
                <a:extLst>
                  <a:ext uri="{0D108BD9-81ED-4DB2-BD59-A6C34878D82A}">
                    <a16:rowId xmlns:a16="http://schemas.microsoft.com/office/drawing/2014/main" val="1956164357"/>
                  </a:ext>
                </a:extLst>
              </a:tr>
              <a:tr h="618109">
                <a:tc>
                  <a:txBody>
                    <a:bodyPr/>
                    <a:lstStyle/>
                    <a:p>
                      <a:pPr marL="0" rtl="0" latinLnBrk="0">
                        <a:spcBef>
                          <a:spcPts val="0"/>
                        </a:spcBef>
                        <a:spcAft>
                          <a:spcPts val="0"/>
                        </a:spcAft>
                      </a:pPr>
                      <a:r>
                        <a:rPr lang="en-US" sz="2400" kern="1200">
                          <a:effectLst/>
                        </a:rPr>
                        <a:t>TSDS ready to load data to </a:t>
                      </a:r>
                      <a:r>
                        <a:rPr lang="en-US" sz="2400" kern="1200" err="1">
                          <a:effectLst/>
                        </a:rPr>
                        <a:t>eDM</a:t>
                      </a:r>
                      <a:endParaRPr lang="en-US" sz="2400" err="1">
                        <a:effectLst/>
                      </a:endParaRPr>
                    </a:p>
                  </a:txBody>
                  <a:tcPr marL="0" marR="0" marT="0" marB="0" anchor="ctr"/>
                </a:tc>
                <a:tc>
                  <a:txBody>
                    <a:bodyPr/>
                    <a:lstStyle/>
                    <a:p>
                      <a:pPr marL="0" rtl="0" latinLnBrk="0">
                        <a:spcBef>
                          <a:spcPts val="0"/>
                        </a:spcBef>
                        <a:spcAft>
                          <a:spcPts val="0"/>
                        </a:spcAft>
                      </a:pPr>
                      <a:r>
                        <a:rPr lang="en-US" sz="2400" kern="1200">
                          <a:effectLst/>
                        </a:rPr>
                        <a:t>  August 1, 2022</a:t>
                      </a:r>
                      <a:endParaRPr lang="en-US" sz="2400">
                        <a:effectLst/>
                      </a:endParaRPr>
                    </a:p>
                  </a:txBody>
                  <a:tcPr marL="0" marR="0" marT="0" marB="0" anchor="ctr"/>
                </a:tc>
                <a:extLst>
                  <a:ext uri="{0D108BD9-81ED-4DB2-BD59-A6C34878D82A}">
                    <a16:rowId xmlns:a16="http://schemas.microsoft.com/office/drawing/2014/main" val="1910323492"/>
                  </a:ext>
                </a:extLst>
              </a:tr>
              <a:tr h="618109">
                <a:tc>
                  <a:txBody>
                    <a:bodyPr/>
                    <a:lstStyle/>
                    <a:p>
                      <a:pPr marL="0" rtl="0" latinLnBrk="0">
                        <a:spcBef>
                          <a:spcPts val="0"/>
                        </a:spcBef>
                        <a:spcAft>
                          <a:spcPts val="0"/>
                        </a:spcAft>
                      </a:pPr>
                      <a:r>
                        <a:rPr lang="en-US" sz="2400" kern="1200">
                          <a:effectLst/>
                        </a:rPr>
                        <a:t>Child Find ready for users to promote data</a:t>
                      </a:r>
                      <a:endParaRPr lang="en-US" sz="2400">
                        <a:effectLst/>
                      </a:endParaRPr>
                    </a:p>
                  </a:txBody>
                  <a:tcPr marL="0" marR="0" marT="0" marB="0" anchor="ctr"/>
                </a:tc>
                <a:tc>
                  <a:txBody>
                    <a:bodyPr/>
                    <a:lstStyle/>
                    <a:p>
                      <a:pPr marL="0" rtl="0" latinLnBrk="0">
                        <a:spcBef>
                          <a:spcPts val="0"/>
                        </a:spcBef>
                        <a:spcAft>
                          <a:spcPts val="0"/>
                        </a:spcAft>
                      </a:pPr>
                      <a:r>
                        <a:rPr lang="en-US" sz="2400" kern="1200">
                          <a:effectLst/>
                        </a:rPr>
                        <a:t>  September 12, 2022</a:t>
                      </a:r>
                      <a:endParaRPr lang="en-US" sz="2400">
                        <a:effectLst/>
                      </a:endParaRPr>
                    </a:p>
                  </a:txBody>
                  <a:tcPr marL="0" marR="0" marT="0" marB="0" anchor="ctr"/>
                </a:tc>
                <a:extLst>
                  <a:ext uri="{0D108BD9-81ED-4DB2-BD59-A6C34878D82A}">
                    <a16:rowId xmlns:a16="http://schemas.microsoft.com/office/drawing/2014/main" val="1861088031"/>
                  </a:ext>
                </a:extLst>
              </a:tr>
              <a:tr h="618109">
                <a:tc>
                  <a:txBody>
                    <a:bodyPr/>
                    <a:lstStyle/>
                    <a:p>
                      <a:pPr marL="0" lvl="0">
                        <a:spcBef>
                          <a:spcPts val="0"/>
                        </a:spcBef>
                        <a:spcAft>
                          <a:spcPts val="0"/>
                        </a:spcAft>
                        <a:buNone/>
                      </a:pPr>
                      <a:r>
                        <a:rPr lang="en-US" sz="2400" b="0" i="0" u="none" strike="noStrike" kern="1200" noProof="0">
                          <a:effectLst/>
                          <a:latin typeface="Calibri"/>
                        </a:rPr>
                        <a:t>Child Find </a:t>
                      </a:r>
                      <a:r>
                        <a:rPr lang="en-US" sz="2400" kern="1200">
                          <a:effectLst/>
                        </a:rPr>
                        <a:t>ready for users to complete</a:t>
                      </a:r>
                      <a:endParaRPr lang="en-US" sz="2400">
                        <a:effectLst/>
                      </a:endParaRPr>
                    </a:p>
                  </a:txBody>
                  <a:tcPr marL="0" marR="0" marT="0" marB="0" anchor="ctr"/>
                </a:tc>
                <a:tc>
                  <a:txBody>
                    <a:bodyPr/>
                    <a:lstStyle/>
                    <a:p>
                      <a:pPr marL="0" lvl="0">
                        <a:spcBef>
                          <a:spcPts val="0"/>
                        </a:spcBef>
                        <a:spcAft>
                          <a:spcPts val="0"/>
                        </a:spcAft>
                        <a:buNone/>
                      </a:pPr>
                      <a:r>
                        <a:rPr lang="en-US" sz="2400" b="0" i="0" u="none" strike="noStrike" kern="1200" noProof="0">
                          <a:effectLst/>
                          <a:latin typeface="Calibri"/>
                        </a:rPr>
                        <a:t>  May 15</a:t>
                      </a:r>
                      <a:r>
                        <a:rPr lang="en-US" sz="2400" kern="1200">
                          <a:effectLst/>
                        </a:rPr>
                        <a:t>, 2023</a:t>
                      </a:r>
                      <a:endParaRPr lang="en-US" sz="2400">
                        <a:effectLst/>
                      </a:endParaRPr>
                    </a:p>
                  </a:txBody>
                  <a:tcPr marL="0" marR="0" marT="0" marB="0" anchor="ctr"/>
                </a:tc>
                <a:extLst>
                  <a:ext uri="{0D108BD9-81ED-4DB2-BD59-A6C34878D82A}">
                    <a16:rowId xmlns:a16="http://schemas.microsoft.com/office/drawing/2014/main" val="2587501731"/>
                  </a:ext>
                </a:extLst>
              </a:tr>
              <a:tr h="618109">
                <a:tc>
                  <a:txBody>
                    <a:bodyPr/>
                    <a:lstStyle/>
                    <a:p>
                      <a:pPr marL="0" lvl="0">
                        <a:spcBef>
                          <a:spcPts val="0"/>
                        </a:spcBef>
                        <a:spcAft>
                          <a:spcPts val="0"/>
                        </a:spcAft>
                        <a:buNone/>
                      </a:pPr>
                      <a:r>
                        <a:rPr lang="en-US" sz="2400" b="1">
                          <a:effectLst/>
                        </a:rPr>
                        <a:t>Child Find submission due date for LEAs</a:t>
                      </a:r>
                    </a:p>
                  </a:txBody>
                  <a:tcPr marL="0" marR="0" marT="0" marB="0" anchor="ctr"/>
                </a:tc>
                <a:tc>
                  <a:txBody>
                    <a:bodyPr/>
                    <a:lstStyle/>
                    <a:p>
                      <a:pPr marL="0" lvl="0">
                        <a:spcBef>
                          <a:spcPts val="0"/>
                        </a:spcBef>
                        <a:spcAft>
                          <a:spcPts val="0"/>
                        </a:spcAft>
                        <a:buNone/>
                      </a:pPr>
                      <a:r>
                        <a:rPr lang="en-US" sz="2400">
                          <a:effectLst/>
                        </a:rPr>
                        <a:t>  July 27, 2023</a:t>
                      </a:r>
                    </a:p>
                  </a:txBody>
                  <a:tcPr marL="0" marR="0" marT="0" marB="0" anchor="ctr"/>
                </a:tc>
                <a:extLst>
                  <a:ext uri="{0D108BD9-81ED-4DB2-BD59-A6C34878D82A}">
                    <a16:rowId xmlns:a16="http://schemas.microsoft.com/office/drawing/2014/main" val="3156871468"/>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a:cs typeface="Calibri"/>
              </a:rPr>
              <a:t>AGENDA</a:t>
            </a:r>
            <a:endParaRPr lang="en-US"/>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sz="2400" b="1">
                <a:solidFill>
                  <a:srgbClr val="0D6CB9"/>
                </a:solidFill>
                <a:ea typeface="+mn-lt"/>
                <a:cs typeface="+mn-lt"/>
              </a:rPr>
              <a:t>Child Find</a:t>
            </a:r>
            <a:endParaRPr lang="en-US" sz="1400">
              <a:solidFill>
                <a:srgbClr val="0D6CB9"/>
              </a:solidFill>
              <a:ea typeface="+mn-lt"/>
              <a:cs typeface="+mn-lt"/>
            </a:endParaRPr>
          </a:p>
          <a:p>
            <a:pPr lvl="1"/>
            <a:r>
              <a:rPr lang="en-US" sz="1800">
                <a:cs typeface="Calibri"/>
              </a:rPr>
              <a:t>Program Area Updates &amp; Guidance</a:t>
            </a:r>
          </a:p>
          <a:p>
            <a:pPr lvl="1"/>
            <a:r>
              <a:rPr lang="en-US" sz="1800">
                <a:cs typeface="Calibri"/>
              </a:rPr>
              <a:t>2021-2022</a:t>
            </a:r>
          </a:p>
          <a:p>
            <a:pPr lvl="2"/>
            <a:r>
              <a:rPr lang="en-US" sz="1400">
                <a:cs typeface="Calibri"/>
              </a:rPr>
              <a:t>Submission Updates </a:t>
            </a:r>
          </a:p>
          <a:p>
            <a:pPr lvl="2"/>
            <a:r>
              <a:rPr lang="en-US" sz="1400">
                <a:cs typeface="Calibri"/>
              </a:rPr>
              <a:t>Overview of the Data Collection</a:t>
            </a:r>
          </a:p>
          <a:p>
            <a:pPr lvl="2"/>
            <a:r>
              <a:rPr lang="en-US" sz="1400">
                <a:cs typeface="Calibri"/>
              </a:rPr>
              <a:t>Current Known Issues</a:t>
            </a:r>
          </a:p>
          <a:p>
            <a:pPr lvl="1"/>
            <a:r>
              <a:rPr lang="en-US" sz="1800">
                <a:ea typeface="+mn-lt"/>
                <a:cs typeface="+mn-lt"/>
              </a:rPr>
              <a:t>2022-2023 Changes</a:t>
            </a:r>
          </a:p>
          <a:p>
            <a:pPr lvl="2"/>
            <a:r>
              <a:rPr lang="en-US" sz="1400">
                <a:ea typeface="+mn-lt"/>
                <a:cs typeface="+mn-lt"/>
              </a:rPr>
              <a:t>Application Updates</a:t>
            </a:r>
          </a:p>
          <a:p>
            <a:pPr lvl="2"/>
            <a:r>
              <a:rPr lang="en-US" sz="1400">
                <a:ea typeface="+mn-lt"/>
                <a:cs typeface="+mn-lt"/>
              </a:rPr>
              <a:t>Data Element Updates</a:t>
            </a:r>
          </a:p>
          <a:p>
            <a:pPr lvl="2"/>
            <a:r>
              <a:rPr lang="en-US" sz="1400">
                <a:ea typeface="+mn-lt"/>
                <a:cs typeface="+mn-lt"/>
              </a:rPr>
              <a:t>Report Updates</a:t>
            </a:r>
          </a:p>
          <a:p>
            <a:pPr lvl="2"/>
            <a:r>
              <a:rPr lang="en-US" sz="1400">
                <a:ea typeface="+mn-lt"/>
                <a:cs typeface="+mn-lt"/>
              </a:rPr>
              <a:t>Business Rule Updates</a:t>
            </a:r>
          </a:p>
          <a:p>
            <a:pPr lvl="2"/>
            <a:r>
              <a:rPr lang="en-US" sz="1400">
                <a:ea typeface="+mn-lt"/>
                <a:cs typeface="+mn-lt"/>
              </a:rPr>
              <a:t>Code Table Updates</a:t>
            </a:r>
            <a:endParaRPr lang="en-US" sz="1800">
              <a:ea typeface="+mn-lt"/>
              <a:cs typeface="+mn-lt"/>
            </a:endParaRPr>
          </a:p>
          <a:p>
            <a:pPr lvl="1"/>
            <a:r>
              <a:rPr lang="en-US" sz="1800">
                <a:ea typeface="+mn-lt"/>
                <a:cs typeface="+mn-lt"/>
              </a:rPr>
              <a:t>Timeline</a:t>
            </a:r>
          </a:p>
          <a:p>
            <a:pPr lvl="1"/>
            <a:r>
              <a:rPr lang="en-US" sz="1800">
                <a:ea typeface="+mn-lt"/>
                <a:cs typeface="+mn-lt"/>
              </a:rPr>
              <a:t>Frequently Asked Questions</a:t>
            </a:r>
          </a:p>
          <a:p>
            <a:pPr lvl="1"/>
            <a:r>
              <a:rPr lang="en-US" sz="1800">
                <a:ea typeface="+mn-lt"/>
                <a:cs typeface="+mn-lt"/>
              </a:rPr>
              <a:t>Technical Resources</a:t>
            </a:r>
          </a:p>
          <a:p>
            <a:pPr lvl="1"/>
            <a:r>
              <a:rPr lang="en-US" sz="1800">
                <a:ea typeface="+mn-lt"/>
                <a:cs typeface="+mn-lt"/>
              </a:rPr>
              <a:t>Questions</a:t>
            </a:r>
            <a:endParaRPr lang="en-US" sz="1800">
              <a:cs typeface="Calibri"/>
            </a:endParaRPr>
          </a:p>
          <a:p>
            <a:endParaRPr lang="en-US">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sz="2800" b="1"/>
              <a:t>Which students are reported for Child Find?</a:t>
            </a:r>
          </a:p>
          <a:p>
            <a:pPr marL="0" indent="0">
              <a:buNone/>
            </a:pPr>
            <a:endParaRPr lang="en-US" b="1">
              <a:cs typeface="Calibri"/>
            </a:endParaRPr>
          </a:p>
          <a:p>
            <a:pPr marL="0" indent="0">
              <a:buNone/>
            </a:pPr>
            <a:r>
              <a:rPr lang="en-US" sz="2400">
                <a:cs typeface="Calibri"/>
              </a:rPr>
              <a:t>Only students for whom the special education evaluation/eligibility process has been completed shall be 	reported. This is indicated by data element E1716 SPED-ELIGIBILITY-DETERMINATION-DATE with a date between July 1, 20XX – June 30, 20XY in the current school year. For the 2021-2022 submission, this date must fall between July 1, 2021 – June 30, 2022.</a:t>
            </a:r>
          </a:p>
          <a:p>
            <a:pPr marL="0" indent="0">
              <a:buNone/>
            </a:pPr>
            <a:endParaRPr lang="en-US">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a:t>Should the actual day the parent provides consent for evaluation be reported for E1714 PARENTAL-CONSENT-DATE?</a:t>
            </a:r>
            <a:endParaRPr lang="en-US" sz="2800" b="1"/>
          </a:p>
          <a:p>
            <a:pPr marL="0" indent="0">
              <a:buNone/>
            </a:pPr>
            <a:endParaRPr lang="en-US" b="1">
              <a:cs typeface="Calibri"/>
            </a:endParaRPr>
          </a:p>
          <a:p>
            <a:pPr marL="0" indent="0">
              <a:buNone/>
            </a:pPr>
            <a:r>
              <a:rPr lang="en-US" sz="2400">
                <a:cs typeface="Calibri"/>
              </a:rPr>
              <a:t>No. The data element E1714 PARENTAL-CONSENT-DATE represents the first instructional day following the day the LEA receives written consent for the full individual and initial evaluation (FIIE) from the student’s parent.</a:t>
            </a:r>
          </a:p>
          <a:p>
            <a:pPr marL="0" indent="0">
              <a:buNone/>
            </a:pPr>
            <a:endParaRPr lang="en-US">
              <a:cs typeface="Calibri"/>
            </a:endParaRPr>
          </a:p>
        </p:txBody>
      </p:sp>
    </p:spTree>
    <p:extLst>
      <p:ext uri="{BB962C8B-B14F-4D97-AF65-F5344CB8AC3E}">
        <p14:creationId xmlns:p14="http://schemas.microsoft.com/office/powerpoint/2010/main" val="221775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5713133"/>
          </a:xfrm>
        </p:spPr>
        <p:txBody>
          <a:bodyPr lIns="91440" tIns="45720" rIns="91440" bIns="45720" anchor="t"/>
          <a:lstStyle/>
          <a:p>
            <a:pPr marL="0" indent="0">
              <a:buNone/>
            </a:pPr>
            <a:r>
              <a:rPr lang="en-US" b="1">
                <a:cs typeface="Calibri"/>
              </a:rPr>
              <a:t>How should E1718 EVALUATION-DELAY-REASON be reported for students whose eligibility determination is delayed but not their evaluation? Why is there no data element to track the eligibility delay?</a:t>
            </a:r>
          </a:p>
          <a:p>
            <a:pPr marL="0" indent="0">
              <a:buNone/>
            </a:pPr>
            <a:br>
              <a:rPr lang="en-US" sz="2400">
                <a:cs typeface="Calibri"/>
              </a:rPr>
            </a:br>
            <a:r>
              <a:rPr lang="en-US" sz="2000">
                <a:cs typeface="Calibri"/>
              </a:rPr>
              <a:t>For SPPI-11 students, LEAs shall only report delays related to the initial evaluation using element E1718 EVALUATION-DELAY-REASON. If the student does not have an evaluation delay but does have an eligibility delay, no delay reason shall be reported.</a:t>
            </a:r>
            <a:br>
              <a:rPr lang="en-US" sz="2000">
                <a:cs typeface="Calibri"/>
              </a:rPr>
            </a:br>
            <a:br>
              <a:rPr lang="en-US" sz="2000">
                <a:cs typeface="Calibri"/>
              </a:rPr>
            </a:br>
            <a:r>
              <a:rPr lang="en-US" sz="2000">
                <a:cs typeface="Calibri"/>
              </a:rPr>
              <a:t>For SPPI-12 students, the LEA shall use E1718 to report the delay for either the evaluation or the eligibility determination, whichever one was delayed, as both must be completed prior to the child’s 3</a:t>
            </a:r>
            <a:r>
              <a:rPr lang="en-US" sz="2000" baseline="30000">
                <a:cs typeface="Calibri"/>
              </a:rPr>
              <a:t>rd</a:t>
            </a:r>
            <a:r>
              <a:rPr lang="en-US" sz="2000">
                <a:cs typeface="Calibri"/>
              </a:rPr>
              <a:t> birthday. </a:t>
            </a:r>
            <a:br>
              <a:rPr lang="en-US" sz="2000">
                <a:cs typeface="Calibri"/>
              </a:rPr>
            </a:br>
            <a:br>
              <a:rPr lang="en-US" sz="2000">
                <a:cs typeface="Calibri"/>
              </a:rPr>
            </a:br>
            <a:r>
              <a:rPr lang="en-US" sz="2000">
                <a:cs typeface="Calibri"/>
              </a:rPr>
              <a:t>In the 2022-2023 school year and going forward, Child Find will collect a new data element, ELIGIBILITY-DELAY-REASON, to track delays related to the eligibility determination for both SPPI-11 and SPPI-12 students.</a:t>
            </a:r>
          </a:p>
        </p:txBody>
      </p:sp>
    </p:spTree>
    <p:extLst>
      <p:ext uri="{BB962C8B-B14F-4D97-AF65-F5344CB8AC3E}">
        <p14:creationId xmlns:p14="http://schemas.microsoft.com/office/powerpoint/2010/main" val="226672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a:cs typeface="Calibri"/>
              </a:rPr>
              <a:t>How should the data be reported for non-enrolled students?</a:t>
            </a:r>
          </a:p>
          <a:p>
            <a:pPr marL="0" indent="0">
              <a:buNone/>
            </a:pPr>
            <a:endParaRPr lang="en-US" sz="2000" b="1">
              <a:cs typeface="Calibri"/>
            </a:endParaRPr>
          </a:p>
          <a:p>
            <a:pPr marL="0" indent="0">
              <a:buNone/>
            </a:pPr>
            <a:r>
              <a:rPr lang="en-US" sz="2400">
                <a:cs typeface="Calibri"/>
              </a:rPr>
              <a:t>In general, both enrolled and non-enrolled students will be	reported the same in Child Find. However, the StudentSchoolAssociation data in the InterchangeStudentEnrollmentExtension will not be reported for non-enrolled students. Additionally, optional data elements such as INSTRUCTIONAL-TRACK-INDICATOR-CODE and STUDENT-ABSENCES-WITHIN-TIMEFRAME may not apply to non-enrolled students and are not required to be reported.</a:t>
            </a:r>
          </a:p>
          <a:p>
            <a:pPr marL="0" indent="0">
              <a:buNone/>
            </a:pPr>
            <a:endParaRPr lang="en-US" sz="2400">
              <a:cs typeface="Calibri"/>
            </a:endParaRPr>
          </a:p>
          <a:p>
            <a:pPr marL="0" indent="0">
              <a:buNone/>
            </a:pPr>
            <a:r>
              <a:rPr lang="en-US" sz="2400">
                <a:cs typeface="Calibri"/>
              </a:rPr>
              <a:t>LEAs must obtain and report a Unique ID for all non-enrolled students reported in Child Find.</a:t>
            </a:r>
          </a:p>
        </p:txBody>
      </p:sp>
    </p:spTree>
    <p:extLst>
      <p:ext uri="{BB962C8B-B14F-4D97-AF65-F5344CB8AC3E}">
        <p14:creationId xmlns:p14="http://schemas.microsoft.com/office/powerpoint/2010/main" val="4136817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FREQUENTLY ASKED QUESTIONS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a:cs typeface="Calibri"/>
              </a:rPr>
              <a:t>How does the data collection account for school closures related to Covid-19 or bad weather days? Are those days included in the 45-day initial evaluation timeline?</a:t>
            </a:r>
          </a:p>
          <a:p>
            <a:pPr marL="0" indent="0">
              <a:buNone/>
            </a:pPr>
            <a:endParaRPr lang="en-US" b="1">
              <a:cs typeface="Calibri"/>
            </a:endParaRPr>
          </a:p>
          <a:p>
            <a:pPr marL="0" indent="0">
              <a:buNone/>
            </a:pPr>
            <a:r>
              <a:rPr lang="en-US" sz="2400">
                <a:cs typeface="Calibri"/>
              </a:rPr>
              <a:t>Child Find uses the calendar data that is reported in the LEA’s </a:t>
            </a:r>
            <a:r>
              <a:rPr lang="en-US" sz="2400" err="1">
                <a:cs typeface="Calibri"/>
              </a:rPr>
              <a:t>InterchangeEducationOrgCalendar</a:t>
            </a:r>
            <a:r>
              <a:rPr lang="en-US" sz="2400">
                <a:cs typeface="Calibri"/>
              </a:rPr>
              <a:t> to determine which days are instructional vs non-instructional. Any SCHOOL-DAY-EVENT-CODE marked with code 01 – </a:t>
            </a:r>
            <a:r>
              <a:rPr lang="en-US" sz="2400" i="1">
                <a:cs typeface="Calibri"/>
              </a:rPr>
              <a:t>Student Instructional Day (whole or partial day)</a:t>
            </a:r>
            <a:r>
              <a:rPr lang="en-US" sz="2400">
                <a:cs typeface="Calibri"/>
              </a:rPr>
              <a:t> is counted toward the 45-day initial evaluation timeline.</a:t>
            </a:r>
            <a:endParaRPr lang="en-US" i="1">
              <a:cs typeface="Calibri"/>
            </a:endParaRPr>
          </a:p>
        </p:txBody>
      </p:sp>
    </p:spTree>
    <p:extLst>
      <p:ext uri="{BB962C8B-B14F-4D97-AF65-F5344CB8AC3E}">
        <p14:creationId xmlns:p14="http://schemas.microsoft.com/office/powerpoint/2010/main" val="12431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a:cs typeface="Calibri"/>
              </a:rPr>
              <a:t>TECHNICAL RESOURCES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r>
              <a:rPr lang="en-US" sz="2400" b="1">
                <a:ea typeface="+mn-lt"/>
                <a:cs typeface="+mn-lt"/>
              </a:rPr>
              <a:t>Technical Support:</a:t>
            </a:r>
          </a:p>
          <a:p>
            <a:pPr lvl="1"/>
            <a:r>
              <a:rPr lang="en-US" sz="2000">
                <a:ea typeface="+mn-lt"/>
                <a:cs typeface="+mn-lt"/>
                <a:hlinkClick r:id="rId3"/>
              </a:rPr>
              <a:t>TSDSCustomerSupport@tea.texas.gov</a:t>
            </a:r>
            <a:endParaRPr lang="en-US" sz="2000">
              <a:ea typeface="+mn-lt"/>
              <a:cs typeface="+mn-lt"/>
            </a:endParaRPr>
          </a:p>
          <a:p>
            <a:pPr lvl="1"/>
            <a:endParaRPr lang="en-US" sz="2000">
              <a:ea typeface="+mn-lt"/>
              <a:cs typeface="+mn-lt"/>
            </a:endParaRPr>
          </a:p>
          <a:p>
            <a:r>
              <a:rPr lang="en-US" sz="2400" b="1">
                <a:ea typeface="+mn-lt"/>
                <a:cs typeface="+mn-lt"/>
              </a:rPr>
              <a:t>Child Find Program Area</a:t>
            </a:r>
          </a:p>
          <a:p>
            <a:pPr lvl="1"/>
            <a:r>
              <a:rPr lang="en-US" sz="2000">
                <a:ea typeface="+mn-lt"/>
                <a:cs typeface="+mn-lt"/>
                <a:hlinkClick r:id="rId4"/>
              </a:rPr>
              <a:t>spp@tea.texas.gov</a:t>
            </a:r>
            <a:endParaRPr lang="en-US" sz="2000">
              <a:ea typeface="+mn-lt"/>
              <a:cs typeface="+mn-lt"/>
            </a:endParaRPr>
          </a:p>
          <a:p>
            <a:pPr marL="457200" lvl="1" indent="0">
              <a:buNone/>
            </a:pPr>
            <a:endParaRPr lang="en-US" sz="2000">
              <a:ea typeface="+mn-lt"/>
              <a:cs typeface="+mn-lt"/>
            </a:endParaRPr>
          </a:p>
          <a:p>
            <a:r>
              <a:rPr lang="en-US" sz="2400" b="1">
                <a:ea typeface="+mn-lt"/>
                <a:cs typeface="+mn-lt"/>
              </a:rPr>
              <a:t>TAA Letters</a:t>
            </a:r>
          </a:p>
          <a:p>
            <a:pPr lvl="1"/>
            <a:r>
              <a:rPr lang="en-US" sz="2000">
                <a:ea typeface="+mn-lt"/>
                <a:cs typeface="+mn-lt"/>
                <a:hlinkClick r:id="rId5"/>
              </a:rPr>
              <a:t>Child Find (SPPI-11 &amp; SPPI-12) in the Texas Student Data System</a:t>
            </a:r>
            <a:endParaRPr lang="en-US" sz="2000">
              <a:ea typeface="+mn-lt"/>
              <a:cs typeface="+mn-lt"/>
            </a:endParaRPr>
          </a:p>
          <a:p>
            <a:pPr lvl="2"/>
            <a:r>
              <a:rPr lang="en-US" sz="1600">
                <a:ea typeface="+mn-lt"/>
                <a:cs typeface="+mn-lt"/>
              </a:rPr>
              <a:t>Published July 8, 2021</a:t>
            </a:r>
            <a:endParaRPr lang="en-US" sz="1200">
              <a:ea typeface="+mn-lt"/>
              <a:cs typeface="Calibri"/>
            </a:endParaRPr>
          </a:p>
          <a:p>
            <a:pPr lvl="1"/>
            <a:r>
              <a:rPr lang="en-US" sz="2000">
                <a:ea typeface="+mn-lt"/>
                <a:cs typeface="+mn-lt"/>
              </a:rPr>
              <a:t>TSDS Child Find Eligibility Delay Reason (TBD)</a:t>
            </a:r>
          </a:p>
          <a:p>
            <a:pPr marL="457200" lvl="1" indent="0">
              <a:buNone/>
            </a:pPr>
            <a:endParaRPr lang="en-US" sz="2000">
              <a:ea typeface="+mn-lt"/>
              <a:cs typeface="+mn-lt"/>
            </a:endParaRPr>
          </a:p>
          <a:p>
            <a:r>
              <a:rPr lang="en-US" sz="2400" b="1">
                <a:ea typeface="+mn-lt"/>
                <a:cs typeface="+mn-lt"/>
              </a:rPr>
              <a:t>TIMS Knowledge Base Articles</a:t>
            </a:r>
          </a:p>
          <a:p>
            <a:pPr lvl="1"/>
            <a:r>
              <a:rPr lang="en-US" sz="2000">
                <a:ea typeface="+mn-lt"/>
                <a:cs typeface="+mn-lt"/>
                <a:hlinkClick r:id="rId6"/>
              </a:rPr>
              <a:t>TSDSKB-620</a:t>
            </a:r>
            <a:r>
              <a:rPr lang="en-US" sz="2000">
                <a:ea typeface="+mn-lt"/>
                <a:cs typeface="+mn-lt"/>
              </a:rPr>
              <a:t>: SPPI-11 Compliance Flow Chart</a:t>
            </a:r>
          </a:p>
          <a:p>
            <a:pPr lvl="1"/>
            <a:r>
              <a:rPr lang="en-US" sz="2000">
                <a:ea typeface="+mn-lt"/>
                <a:cs typeface="+mn-lt"/>
                <a:hlinkClick r:id="rId7"/>
              </a:rPr>
              <a:t>TSDSKB-621</a:t>
            </a:r>
            <a:r>
              <a:rPr lang="en-US" sz="2000">
                <a:ea typeface="+mn-lt"/>
                <a:cs typeface="+mn-lt"/>
              </a:rPr>
              <a:t>: SPPI-12 Compliance Flow Chart</a:t>
            </a:r>
          </a:p>
          <a:p>
            <a:pPr lvl="1"/>
            <a:r>
              <a:rPr lang="en-US" sz="2000">
                <a:ea typeface="+mn-lt"/>
                <a:cs typeface="+mn-lt"/>
                <a:hlinkClick r:id="rId8"/>
              </a:rPr>
              <a:t>TSDSKB-622</a:t>
            </a:r>
            <a:r>
              <a:rPr lang="en-US" sz="2000">
                <a:ea typeface="+mn-lt"/>
                <a:cs typeface="+mn-lt"/>
              </a:rPr>
              <a:t>: Child Find Frequently Asked Questions</a:t>
            </a:r>
          </a:p>
        </p:txBody>
      </p:sp>
    </p:spTree>
    <p:extLst>
      <p:ext uri="{BB962C8B-B14F-4D97-AF65-F5344CB8AC3E}">
        <p14:creationId xmlns:p14="http://schemas.microsoft.com/office/powerpoint/2010/main" val="149976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PROGRAM AREA UPDATES &amp; GUIDANCE</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8"/>
            <a:ext cx="9773494" cy="4351338"/>
          </a:xfrm>
        </p:spPr>
        <p:txBody>
          <a:bodyPr/>
          <a:lstStyle/>
          <a:p>
            <a:pPr marL="0" indent="0" algn="l">
              <a:buNone/>
            </a:pPr>
            <a:r>
              <a:rPr lang="en-US" i="0">
                <a:effectLst/>
                <a:latin typeface="Segoe UI" panose="020B0502040204020203" pitchFamily="34" charset="0"/>
              </a:rPr>
              <a:t>Division of Special Education Program Reporting</a:t>
            </a:r>
          </a:p>
          <a:p>
            <a:pPr marL="0" indent="0" algn="l">
              <a:buNone/>
            </a:pPr>
            <a:endParaRPr lang="en-US" i="0">
              <a:effectLst/>
              <a:latin typeface="Segoe UI" panose="020B0502040204020203" pitchFamily="34" charset="0"/>
            </a:endParaRPr>
          </a:p>
          <a:p>
            <a:pPr lvl="1"/>
            <a:endParaRPr lang="en-US" b="0" i="0">
              <a:effectLst/>
              <a:latin typeface="Segoe UI" panose="020B0502040204020203" pitchFamily="34" charset="0"/>
            </a:endParaRPr>
          </a:p>
          <a:p>
            <a:pPr marL="457200" lvl="1" indent="0">
              <a:buNone/>
            </a:pPr>
            <a:r>
              <a:rPr lang="en-US" b="1" i="0">
                <a:effectLst/>
                <a:latin typeface="Segoe UI" panose="020B0502040204020203" pitchFamily="34" charset="0"/>
              </a:rPr>
              <a:t>Zane Wubbenna</a:t>
            </a:r>
            <a:r>
              <a:rPr lang="en-US" b="0" i="0">
                <a:effectLst/>
                <a:latin typeface="Segoe UI" panose="020B0502040204020203" pitchFamily="34" charset="0"/>
              </a:rPr>
              <a:t>	Data Analyst; Department of 						Monitoring, Reporting, and Support</a:t>
            </a:r>
          </a:p>
          <a:p>
            <a:pPr marL="457200" lvl="1" indent="0">
              <a:buNone/>
            </a:pPr>
            <a:endParaRPr lang="en-US">
              <a:latin typeface="Segoe UI" panose="020B0502040204020203" pitchFamily="34" charset="0"/>
            </a:endParaRPr>
          </a:p>
          <a:p>
            <a:pPr marL="457200" lvl="1" indent="0">
              <a:buNone/>
            </a:pPr>
            <a:r>
              <a:rPr lang="en-US" b="1" i="0">
                <a:effectLst/>
                <a:latin typeface="Segoe UI" panose="020B0502040204020203" pitchFamily="34" charset="0"/>
              </a:rPr>
              <a:t>Tammy Pearcy</a:t>
            </a:r>
            <a:r>
              <a:rPr lang="en-US" b="0" i="0">
                <a:effectLst/>
                <a:latin typeface="Segoe UI" panose="020B0502040204020203" pitchFamily="34" charset="0"/>
              </a:rPr>
              <a:t>		Director; Department of Monitoring, 					Reporting, and Support</a:t>
            </a:r>
          </a:p>
          <a:p>
            <a:pPr marL="0" indent="0" algn="l">
              <a:buNone/>
            </a:pPr>
            <a:endParaRPr lang="en-US" b="0" i="0">
              <a:effectLst/>
              <a:latin typeface="Segoe UI" panose="020B0502040204020203" pitchFamily="34" charset="0"/>
            </a:endParaRPr>
          </a:p>
          <a:p>
            <a:pPr marL="0" indent="0">
              <a:buNone/>
            </a:pPr>
            <a:endParaRPr lang="en-US"/>
          </a:p>
        </p:txBody>
      </p:sp>
    </p:spTree>
    <p:extLst>
      <p:ext uri="{BB962C8B-B14F-4D97-AF65-F5344CB8AC3E}">
        <p14:creationId xmlns:p14="http://schemas.microsoft.com/office/powerpoint/2010/main" val="10177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2021-2022: SUBMISSION UPDATES</a:t>
            </a:r>
            <a:endParaRPr lang="en-US"/>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169380" cy="4351338"/>
          </a:xfrm>
        </p:spPr>
        <p:txBody>
          <a:bodyPr/>
          <a:lstStyle/>
          <a:p>
            <a:pPr fontAlgn="base"/>
            <a:r>
              <a:rPr lang="en-US" b="0" i="0">
                <a:solidFill>
                  <a:srgbClr val="595959"/>
                </a:solidFill>
                <a:effectLst/>
                <a:latin typeface="Calibri" panose="020F0502020204030204" pitchFamily="34" charset="0"/>
              </a:rPr>
              <a:t>The 2021-2022 Child Find data collection is due on </a:t>
            </a:r>
            <a:r>
              <a:rPr lang="en-US" b="1" i="0">
                <a:solidFill>
                  <a:srgbClr val="595959"/>
                </a:solidFill>
                <a:effectLst/>
                <a:latin typeface="Calibri" panose="020F0502020204030204" pitchFamily="34" charset="0"/>
              </a:rPr>
              <a:t>July 28, 2022</a:t>
            </a:r>
            <a:r>
              <a:rPr lang="en-US" b="0" i="0">
                <a:solidFill>
                  <a:srgbClr val="595959"/>
                </a:solidFill>
                <a:effectLst/>
                <a:latin typeface="Calibri" panose="020F0502020204030204" pitchFamily="34" charset="0"/>
              </a:rPr>
              <a:t>.</a:t>
            </a:r>
          </a:p>
          <a:p>
            <a:pPr lvl="1" fontAlgn="base"/>
            <a:endParaRPr lang="en-US" sz="2800">
              <a:solidFill>
                <a:srgbClr val="595959"/>
              </a:solidFill>
              <a:latin typeface="Calibri" panose="020F0502020204030204" pitchFamily="34" charset="0"/>
            </a:endParaRPr>
          </a:p>
          <a:p>
            <a:pPr lvl="1" fontAlgn="base"/>
            <a:r>
              <a:rPr lang="en-US">
                <a:solidFill>
                  <a:srgbClr val="595959"/>
                </a:solidFill>
                <a:latin typeface="Calibri" panose="020F0502020204030204" pitchFamily="34" charset="0"/>
              </a:rPr>
              <a:t>The application will be ready for users to complete on </a:t>
            </a:r>
            <a:r>
              <a:rPr lang="en-US" b="1">
                <a:solidFill>
                  <a:srgbClr val="595959"/>
                </a:solidFill>
                <a:latin typeface="Calibri" panose="020F0502020204030204" pitchFamily="34" charset="0"/>
              </a:rPr>
              <a:t>June 6, 2022</a:t>
            </a:r>
            <a:r>
              <a:rPr lang="en-US">
                <a:solidFill>
                  <a:srgbClr val="595959"/>
                </a:solidFill>
                <a:latin typeface="Calibri" panose="020F0502020204030204" pitchFamily="34" charset="0"/>
              </a:rPr>
              <a:t>.  </a:t>
            </a:r>
            <a:endParaRPr lang="en-US" b="0" i="0">
              <a:solidFill>
                <a:srgbClr val="595959"/>
              </a:solidFill>
              <a:effectLst/>
              <a:latin typeface="Calibri" panose="020F0502020204030204" pitchFamily="34" charset="0"/>
            </a:endParaRPr>
          </a:p>
          <a:p>
            <a:pPr marL="0" indent="0" fontAlgn="base">
              <a:buNone/>
            </a:pPr>
            <a:endParaRPr lang="en-US" b="0" i="0">
              <a:solidFill>
                <a:srgbClr val="595959"/>
              </a:solidFill>
              <a:effectLst/>
              <a:latin typeface="Calibri" panose="020F0502020204030204" pitchFamily="34" charset="0"/>
            </a:endParaRPr>
          </a:p>
          <a:p>
            <a:endParaRPr lang="en-US"/>
          </a:p>
        </p:txBody>
      </p:sp>
    </p:spTree>
    <p:extLst>
      <p:ext uri="{BB962C8B-B14F-4D97-AF65-F5344CB8AC3E}">
        <p14:creationId xmlns:p14="http://schemas.microsoft.com/office/powerpoint/2010/main" val="331969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795022" cy="5019650"/>
          </a:xfrm>
        </p:spPr>
        <p:txBody>
          <a:bodyPr/>
          <a:lstStyle/>
          <a:p>
            <a:r>
              <a:rPr lang="en-US"/>
              <a:t>Child Find combines the following two State Performance Plan (SPP) Indicators in TSDS:</a:t>
            </a:r>
          </a:p>
          <a:p>
            <a:pPr marL="0" indent="0">
              <a:buNone/>
            </a:pPr>
            <a:endParaRPr lang="en-US"/>
          </a:p>
          <a:p>
            <a:pPr lvl="1"/>
            <a:r>
              <a:rPr lang="en-US" b="1"/>
              <a:t>SPPI-11</a:t>
            </a:r>
          </a:p>
          <a:p>
            <a:pPr lvl="2"/>
            <a:r>
              <a:rPr lang="en-US"/>
              <a:t>Refers </a:t>
            </a:r>
            <a:r>
              <a:rPr lang="en-US" b="0" i="0" u="none" strike="noStrike" baseline="0"/>
              <a:t>to the timely evaluation of students, ages 3-21, for special education services under Part B of IDEA. </a:t>
            </a:r>
          </a:p>
          <a:p>
            <a:pPr marL="914400" lvl="2" indent="0">
              <a:buNone/>
            </a:pPr>
            <a:endParaRPr lang="en-US" sz="1800" b="0" i="0" u="none" strike="noStrike" baseline="0">
              <a:solidFill>
                <a:srgbClr val="000000"/>
              </a:solidFill>
            </a:endParaRPr>
          </a:p>
          <a:p>
            <a:pPr lvl="1"/>
            <a:r>
              <a:rPr lang="en-US" b="1"/>
              <a:t>SPPI-12</a:t>
            </a:r>
          </a:p>
          <a:p>
            <a:pPr lvl="2"/>
            <a:r>
              <a:rPr lang="en-US"/>
              <a:t>Refers </a:t>
            </a:r>
            <a:r>
              <a:rPr lang="en-US" b="0" i="0" u="none" strike="noStrike" baseline="0"/>
              <a:t>to children who are referred from Part C of IDEA prior to age 3, found eligible for Part B of IDEA, and have an individualized education plan (IEP) developed and implemented by their third birthday to receive early childhood special education (ECSE) services from a local education agency (LEA).</a:t>
            </a:r>
          </a:p>
          <a:p>
            <a:pPr fontAlgn="base"/>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159095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8628455" cy="5604669"/>
          </a:xfrm>
        </p:spPr>
        <p:txBody>
          <a:bodyPr/>
          <a:lstStyle/>
          <a:p>
            <a:pPr fontAlgn="base"/>
            <a:r>
              <a:rPr lang="en-US" sz="2400" b="0" i="0">
                <a:solidFill>
                  <a:srgbClr val="595959"/>
                </a:solidFill>
                <a:effectLst/>
                <a:latin typeface="Calibri" panose="020F0502020204030204" pitchFamily="34" charset="0"/>
              </a:rPr>
              <a:t>The </a:t>
            </a:r>
            <a:r>
              <a:rPr lang="en-US" sz="2400">
                <a:solidFill>
                  <a:srgbClr val="595959"/>
                </a:solidFill>
                <a:latin typeface="Calibri" panose="020F0502020204030204" pitchFamily="34" charset="0"/>
              </a:rPr>
              <a:t>data collection includes students for whom the special education evaluation process was </a:t>
            </a:r>
            <a:r>
              <a:rPr lang="en-US" sz="2400" b="1">
                <a:solidFill>
                  <a:srgbClr val="595959"/>
                </a:solidFill>
                <a:latin typeface="Calibri" panose="020F0502020204030204" pitchFamily="34" charset="0"/>
              </a:rPr>
              <a:t>completed</a:t>
            </a:r>
            <a:r>
              <a:rPr lang="en-US" sz="2400">
                <a:solidFill>
                  <a:srgbClr val="595959"/>
                </a:solidFill>
                <a:latin typeface="Calibri" panose="020F0502020204030204" pitchFamily="34" charset="0"/>
              </a:rPr>
              <a:t>.</a:t>
            </a:r>
          </a:p>
          <a:p>
            <a:pPr marL="0" indent="0" fontAlgn="base">
              <a:buNone/>
            </a:pPr>
            <a:endParaRPr lang="en-US" sz="2400">
              <a:solidFill>
                <a:srgbClr val="595959"/>
              </a:solidFill>
              <a:latin typeface="Calibri" panose="020F0502020204030204" pitchFamily="34" charset="0"/>
            </a:endParaRPr>
          </a:p>
          <a:p>
            <a:pPr lvl="1" fontAlgn="base"/>
            <a:r>
              <a:rPr lang="en-US" sz="2000" b="0" i="0">
                <a:solidFill>
                  <a:srgbClr val="595959"/>
                </a:solidFill>
                <a:effectLst/>
                <a:latin typeface="Calibri" panose="020F0502020204030204" pitchFamily="34" charset="0"/>
              </a:rPr>
              <a:t>In some cases, this may include </a:t>
            </a:r>
            <a:r>
              <a:rPr lang="en-US" sz="2000" b="1" i="0">
                <a:solidFill>
                  <a:srgbClr val="595959"/>
                </a:solidFill>
                <a:effectLst/>
                <a:latin typeface="Calibri" panose="020F0502020204030204" pitchFamily="34" charset="0"/>
              </a:rPr>
              <a:t>non-enrolled students </a:t>
            </a:r>
            <a:r>
              <a:rPr lang="en-US" sz="2000">
                <a:solidFill>
                  <a:srgbClr val="595959"/>
                </a:solidFill>
                <a:latin typeface="Calibri" panose="020F0502020204030204" pitchFamily="34" charset="0"/>
              </a:rPr>
              <a:t>such as homeschooled students, private school students, or children who received Early Childhood Intervention services through another state agency.</a:t>
            </a:r>
          </a:p>
          <a:p>
            <a:pPr marL="457200" lvl="1" indent="0" fontAlgn="base">
              <a:buNone/>
            </a:pPr>
            <a:endParaRPr lang="en-US" sz="2000" b="0" i="0">
              <a:solidFill>
                <a:srgbClr val="595959"/>
              </a:solidFill>
              <a:effectLst/>
              <a:latin typeface="Calibri" panose="020F0502020204030204" pitchFamily="34" charset="0"/>
            </a:endParaRPr>
          </a:p>
          <a:p>
            <a:pPr fontAlgn="base"/>
            <a:r>
              <a:rPr lang="en-US" sz="2400">
                <a:solidFill>
                  <a:srgbClr val="595959"/>
                </a:solidFill>
                <a:latin typeface="Calibri" panose="020F0502020204030204" pitchFamily="34" charset="0"/>
              </a:rPr>
              <a:t>For the 2021-2022 submission, the completed evaluation/eligibility process is based on an eligibility determination date on or between </a:t>
            </a:r>
            <a:r>
              <a:rPr lang="en-US" sz="2400" b="1">
                <a:solidFill>
                  <a:srgbClr val="595959"/>
                </a:solidFill>
                <a:latin typeface="Calibri" panose="020F0502020204030204" pitchFamily="34" charset="0"/>
              </a:rPr>
              <a:t>July 1, 2021 – June 30, 2022</a:t>
            </a:r>
            <a:r>
              <a:rPr lang="en-US" sz="2400">
                <a:solidFill>
                  <a:srgbClr val="595959"/>
                </a:solidFill>
                <a:latin typeface="Calibri" panose="020F0502020204030204" pitchFamily="34" charset="0"/>
              </a:rPr>
              <a:t>.</a:t>
            </a:r>
          </a:p>
          <a:p>
            <a:pPr marL="0" indent="0" fontAlgn="base">
              <a:buNone/>
            </a:pPr>
            <a:endParaRPr lang="en-US" sz="2400">
              <a:solidFill>
                <a:srgbClr val="595959"/>
              </a:solidFill>
              <a:latin typeface="Calibri" panose="020F0502020204030204" pitchFamily="34" charset="0"/>
            </a:endParaRPr>
          </a:p>
          <a:p>
            <a:pPr lvl="1" fontAlgn="base"/>
            <a:r>
              <a:rPr lang="en-US" sz="2000">
                <a:solidFill>
                  <a:srgbClr val="595959"/>
                </a:solidFill>
                <a:latin typeface="Calibri" panose="020F0502020204030204" pitchFamily="34" charset="0"/>
              </a:rPr>
              <a:t>This includes </a:t>
            </a:r>
            <a:r>
              <a:rPr lang="en-US" sz="2000" b="1">
                <a:solidFill>
                  <a:srgbClr val="595959"/>
                </a:solidFill>
                <a:latin typeface="Calibri" panose="020F0502020204030204" pitchFamily="34" charset="0"/>
              </a:rPr>
              <a:t>“holdover students”</a:t>
            </a:r>
            <a:r>
              <a:rPr lang="en-US" sz="2000">
                <a:solidFill>
                  <a:srgbClr val="595959"/>
                </a:solidFill>
                <a:latin typeface="Calibri" panose="020F0502020204030204" pitchFamily="34" charset="0"/>
              </a:rPr>
              <a:t>, whose parental consent was obtained in the 2020-2021 school year and the evaluation/eligibility process was completed in the current school year. </a:t>
            </a:r>
          </a:p>
          <a:p>
            <a:pPr lvl="1" fontAlgn="base"/>
            <a:endParaRPr lang="en-US" b="0" i="0">
              <a:solidFill>
                <a:srgbClr val="0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28888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0"/>
            <a:ext cx="8628455" cy="5099343"/>
          </a:xfrm>
        </p:spPr>
        <p:txBody>
          <a:bodyPr/>
          <a:lstStyle/>
          <a:p>
            <a:pPr fontAlgn="base"/>
            <a:r>
              <a:rPr lang="en-US" sz="2400">
                <a:solidFill>
                  <a:srgbClr val="595959"/>
                </a:solidFill>
                <a:latin typeface="Calibri" panose="020F0502020204030204" pitchFamily="34" charset="0"/>
              </a:rPr>
              <a:t>All students reported in TSDS must be reported with a </a:t>
            </a:r>
            <a:r>
              <a:rPr lang="en-US" sz="2400" b="1">
                <a:solidFill>
                  <a:srgbClr val="595959"/>
                </a:solidFill>
                <a:latin typeface="Calibri" panose="020F0502020204030204" pitchFamily="34" charset="0"/>
              </a:rPr>
              <a:t>Unique ID</a:t>
            </a:r>
            <a:r>
              <a:rPr lang="en-US" sz="2400">
                <a:solidFill>
                  <a:srgbClr val="595959"/>
                </a:solidFill>
                <a:latin typeface="Calibri" panose="020F0502020204030204" pitchFamily="34" charset="0"/>
              </a:rPr>
              <a:t>, including </a:t>
            </a:r>
            <a:r>
              <a:rPr lang="en-US" sz="2400" b="1">
                <a:solidFill>
                  <a:srgbClr val="595959"/>
                </a:solidFill>
                <a:latin typeface="Calibri" panose="020F0502020204030204" pitchFamily="34" charset="0"/>
              </a:rPr>
              <a:t>non-enrolled</a:t>
            </a:r>
            <a:r>
              <a:rPr lang="en-US" sz="2400">
                <a:solidFill>
                  <a:srgbClr val="595959"/>
                </a:solidFill>
                <a:latin typeface="Calibri" panose="020F0502020204030204" pitchFamily="34" charset="0"/>
              </a:rPr>
              <a:t> students.</a:t>
            </a:r>
          </a:p>
          <a:p>
            <a:pPr fontAlgn="base"/>
            <a:r>
              <a:rPr lang="en-US" sz="2400"/>
              <a:t>LEAs should make every effort to find a non-enrolled student’s </a:t>
            </a:r>
            <a:r>
              <a:rPr lang="en-US" sz="2400" b="1"/>
              <a:t>existing</a:t>
            </a:r>
            <a:r>
              <a:rPr lang="en-US" sz="2400"/>
              <a:t> Unique ID, just as they do for enrolled students, in the event one was previously created by another LEA.</a:t>
            </a:r>
          </a:p>
          <a:p>
            <a:pPr lvl="1" fontAlgn="base"/>
            <a:r>
              <a:rPr lang="en-US" sz="2000"/>
              <a:t>Search the Unique ID application for the student.</a:t>
            </a:r>
          </a:p>
          <a:p>
            <a:pPr lvl="1" fontAlgn="base"/>
            <a:r>
              <a:rPr lang="en-US" sz="2000"/>
              <a:t>Rely on any information provided by the parents or previous LEAs.</a:t>
            </a:r>
          </a:p>
          <a:p>
            <a:pPr lvl="1" fontAlgn="base"/>
            <a:r>
              <a:rPr lang="en-US" sz="2000"/>
              <a:t>Students who already have a Unique ID should not be assigned a new one.</a:t>
            </a:r>
            <a:endParaRPr lang="en-US" sz="2400"/>
          </a:p>
          <a:p>
            <a:pPr fontAlgn="base"/>
            <a:r>
              <a:rPr lang="en-US" sz="2400"/>
              <a:t>LEAs should fill in all fields to the best of their ability for any </a:t>
            </a:r>
            <a:r>
              <a:rPr lang="en-US" sz="2400" b="1"/>
              <a:t>new</a:t>
            </a:r>
            <a:r>
              <a:rPr lang="en-US" sz="2400"/>
              <a:t> Unique ID that must be created for a non-enrolled student.</a:t>
            </a:r>
          </a:p>
          <a:p>
            <a:pPr lvl="1" fontAlgn="base"/>
            <a:r>
              <a:rPr lang="en-US" sz="2000"/>
              <a:t>The LEA may use S-numbers in place of SSNs and utilize alternative field options (such as ‘TEA Use Only’ for Ethnicity/Race), where applicable.</a:t>
            </a:r>
          </a:p>
          <a:p>
            <a:pPr lvl="1" fontAlgn="base"/>
            <a:r>
              <a:rPr lang="en-US" sz="2000"/>
              <a:t>Additionally, LEAs can utilize ‘NA’ for Grade Level or estimate the child’s approximate grade based on their age.</a:t>
            </a:r>
          </a:p>
        </p:txBody>
      </p:sp>
    </p:spTree>
    <p:extLst>
      <p:ext uri="{BB962C8B-B14F-4D97-AF65-F5344CB8AC3E}">
        <p14:creationId xmlns:p14="http://schemas.microsoft.com/office/powerpoint/2010/main" val="139113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normAutofit/>
          </a:bodyPr>
          <a:lstStyle/>
          <a:p>
            <a:r>
              <a:rPr lang="en-US">
                <a:cs typeface="Calibri"/>
              </a:rPr>
              <a:t>Overview of the Data Collection</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253331"/>
            <a:ext cx="8628455" cy="4351338"/>
          </a:xfrm>
        </p:spPr>
        <p:txBody>
          <a:bodyPr/>
          <a:lstStyle/>
          <a:p>
            <a:pPr fontAlgn="base"/>
            <a:r>
              <a:rPr lang="en-US" b="0" i="0">
                <a:solidFill>
                  <a:srgbClr val="595959"/>
                </a:solidFill>
                <a:effectLst/>
                <a:latin typeface="Calibri" panose="020F0502020204030204" pitchFamily="34" charset="0"/>
              </a:rPr>
              <a:t>Child Find promotes data from the following </a:t>
            </a:r>
            <a:r>
              <a:rPr lang="en-US" b="1" i="0">
                <a:solidFill>
                  <a:srgbClr val="595959"/>
                </a:solidFill>
                <a:effectLst/>
                <a:latin typeface="Calibri" panose="020F0502020204030204" pitchFamily="34" charset="0"/>
              </a:rPr>
              <a:t>TSDS</a:t>
            </a:r>
            <a:r>
              <a:rPr lang="en-US" b="0" i="0">
                <a:solidFill>
                  <a:srgbClr val="595959"/>
                </a:solidFill>
                <a:effectLst/>
                <a:latin typeface="Calibri" panose="020F0502020204030204" pitchFamily="34" charset="0"/>
              </a:rPr>
              <a:t> interchanges:</a:t>
            </a:r>
          </a:p>
          <a:p>
            <a:pPr marL="0" indent="0" fontAlgn="base">
              <a:buNone/>
            </a:pPr>
            <a:endParaRPr lang="en-US" b="0" i="0">
              <a:solidFill>
                <a:srgbClr val="000000"/>
              </a:solidFill>
              <a:effectLst/>
              <a:latin typeface="Arial" panose="020B0604020202020204" pitchFamily="34" charset="0"/>
            </a:endParaRPr>
          </a:p>
          <a:p>
            <a:pPr lvl="1"/>
            <a:r>
              <a:rPr lang="en-US"/>
              <a:t>InterchangeEducationOrganizationExtension</a:t>
            </a:r>
          </a:p>
          <a:p>
            <a:pPr lvl="1"/>
            <a:r>
              <a:rPr lang="en-US"/>
              <a:t>InterchangeEducationOrgCalendar</a:t>
            </a:r>
          </a:p>
          <a:p>
            <a:pPr lvl="1"/>
            <a:r>
              <a:rPr lang="en-US"/>
              <a:t>InterchangeStudentParentExtension</a:t>
            </a:r>
          </a:p>
          <a:p>
            <a:pPr lvl="1"/>
            <a:r>
              <a:rPr lang="en-US"/>
              <a:t>InterchangeStudentEnrollmentExtension</a:t>
            </a:r>
          </a:p>
          <a:p>
            <a:pPr lvl="1"/>
            <a:r>
              <a:rPr lang="en-US"/>
              <a:t>InterchangeStudentProgramExtension</a:t>
            </a:r>
          </a:p>
          <a:p>
            <a:pPr marL="457200" lvl="1" indent="0">
              <a:buNone/>
            </a:pPr>
            <a:endParaRPr lang="en-US"/>
          </a:p>
        </p:txBody>
      </p:sp>
    </p:spTree>
    <p:extLst>
      <p:ext uri="{BB962C8B-B14F-4D97-AF65-F5344CB8AC3E}">
        <p14:creationId xmlns:p14="http://schemas.microsoft.com/office/powerpoint/2010/main" val="1662739126"/>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Briggs, Connor</DisplayName>
        <AccountId>23</AccountId>
        <AccountType/>
      </UserInfo>
    </SharedWithUsers>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8A29E5AE-B5B0-4EB1-8C45-52977D3EE48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9692CD-7339-4E15-8B85-65EB8EAE7D52}">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0</TotalTime>
  <Words>2004</Words>
  <Application>Microsoft Office PowerPoint</Application>
  <PresentationFormat>Widescreen</PresentationFormat>
  <Paragraphs>235</Paragraphs>
  <Slides>36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Segoe UI</vt:lpstr>
      <vt:lpstr>SourceSansPro-Regular</vt:lpstr>
      <vt:lpstr>Wingdings</vt:lpstr>
      <vt:lpstr>2_Office Theme</vt:lpstr>
      <vt:lpstr>Child Find</vt:lpstr>
      <vt:lpstr>PLEASE NOTE:</vt:lpstr>
      <vt:lpstr>AGENDA</vt:lpstr>
      <vt:lpstr>PROGRAM AREA UPDATES &amp; GUIDANCE</vt:lpstr>
      <vt:lpstr>2021-2022: SUBMISSION UPDATES</vt:lpstr>
      <vt:lpstr>Overview of the Data Collection</vt:lpstr>
      <vt:lpstr>Overview of the Data Collection</vt:lpstr>
      <vt:lpstr>Overview of the Data Collection</vt:lpstr>
      <vt:lpstr>Overview of the Data Collection</vt:lpstr>
      <vt:lpstr>Overview of the Data Collection</vt:lpstr>
      <vt:lpstr>Overview of the Data Collection</vt:lpstr>
      <vt:lpstr>Overview of the Data Collection</vt:lpstr>
      <vt:lpstr>Overview of the Data Collection</vt:lpstr>
      <vt:lpstr>Overview of the Data Collection</vt:lpstr>
      <vt:lpstr>Overview of the Data Collection</vt:lpstr>
      <vt:lpstr>Overview of the Data Collection</vt:lpstr>
      <vt:lpstr>Overview of the Data Collection</vt:lpstr>
      <vt:lpstr>CURRENT KNOWN ISSUES</vt:lpstr>
      <vt:lpstr>2022-2023</vt:lpstr>
      <vt:lpstr>2022-2023: APPLICATION UPDATES</vt:lpstr>
      <vt:lpstr>2022-2023: DATA ELEMENT UPDATES</vt:lpstr>
      <vt:lpstr>2022-2023: DATA ELEMENT UPDATES</vt:lpstr>
      <vt:lpstr>2022-2023: REPORT UPDATES</vt:lpstr>
      <vt:lpstr>2022-2023: BUSINESS RULE UPDATES</vt:lpstr>
      <vt:lpstr>2022-2023: BUSINESS RULE UPDATES</vt:lpstr>
      <vt:lpstr>2022-2023: BUSINESS RULE UPDATES</vt:lpstr>
      <vt:lpstr>2022-2023: BUSINESS RULE UPDATES</vt:lpstr>
      <vt:lpstr>2022-2023: CODE TABLE UPDATES</vt:lpstr>
      <vt:lpstr>2022-2023 TIMELINE</vt:lpstr>
      <vt:lpstr>FREQUENTLY ASKED QUESTIONS</vt:lpstr>
      <vt:lpstr>FREQUENTLY ASKED QUESTIONS</vt:lpstr>
      <vt:lpstr>FREQUENTLY ASKED QUESTIONS</vt:lpstr>
      <vt:lpstr>FREQUENTLY ASKED QUESTIONS</vt:lpstr>
      <vt:lpstr>FREQUENTLY ASKED QUESTIONS</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Sharp, Stephanie</cp:lastModifiedBy>
  <cp:revision>1</cp:revision>
  <dcterms:created xsi:type="dcterms:W3CDTF">2020-11-05T16:39:19Z</dcterms:created>
  <dcterms:modified xsi:type="dcterms:W3CDTF">2022-03-04T13:42:03Z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