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19" r:id="rId4"/>
  </p:sldMasterIdLst>
  <p:notesMasterIdLst>
    <p:notesMasterId r:id="rId94"/>
  </p:notesMasterIdLst>
  <p:sldIdLst>
    <p:sldId id="258" r:id="rId5"/>
    <p:sldId id="287" r:id="rId6"/>
    <p:sldId id="399" r:id="rId7"/>
    <p:sldId id="430" r:id="rId8"/>
    <p:sldId id="449" r:id="rId9"/>
    <p:sldId id="501" r:id="rId10"/>
    <p:sldId id="447" r:id="rId11"/>
    <p:sldId id="448" r:id="rId12"/>
    <p:sldId id="450" r:id="rId13"/>
    <p:sldId id="397" r:id="rId14"/>
    <p:sldId id="508" r:id="rId15"/>
    <p:sldId id="432" r:id="rId16"/>
    <p:sldId id="483" r:id="rId17"/>
    <p:sldId id="481" r:id="rId18"/>
    <p:sldId id="479" r:id="rId19"/>
    <p:sldId id="496" r:id="rId20"/>
    <p:sldId id="434" r:id="rId21"/>
    <p:sldId id="435" r:id="rId22"/>
    <p:sldId id="436" r:id="rId23"/>
    <p:sldId id="437" r:id="rId24"/>
    <p:sldId id="438" r:id="rId25"/>
    <p:sldId id="488" r:id="rId26"/>
    <p:sldId id="487" r:id="rId27"/>
    <p:sldId id="439" r:id="rId28"/>
    <p:sldId id="440" r:id="rId29"/>
    <p:sldId id="441" r:id="rId30"/>
    <p:sldId id="442" r:id="rId31"/>
    <p:sldId id="443" r:id="rId32"/>
    <p:sldId id="444" r:id="rId33"/>
    <p:sldId id="489" r:id="rId34"/>
    <p:sldId id="490" r:id="rId35"/>
    <p:sldId id="491" r:id="rId36"/>
    <p:sldId id="494" r:id="rId37"/>
    <p:sldId id="493" r:id="rId38"/>
    <p:sldId id="495" r:id="rId39"/>
    <p:sldId id="284" r:id="rId40"/>
    <p:sldId id="497" r:id="rId41"/>
    <p:sldId id="499" r:id="rId42"/>
    <p:sldId id="506" r:id="rId43"/>
    <p:sldId id="512" r:id="rId44"/>
    <p:sldId id="503" r:id="rId45"/>
    <p:sldId id="500" r:id="rId46"/>
    <p:sldId id="507" r:id="rId47"/>
    <p:sldId id="498" r:id="rId48"/>
    <p:sldId id="445" r:id="rId49"/>
    <p:sldId id="446" r:id="rId50"/>
    <p:sldId id="431" r:id="rId51"/>
    <p:sldId id="429" r:id="rId52"/>
    <p:sldId id="286" r:id="rId53"/>
    <p:sldId id="419" r:id="rId54"/>
    <p:sldId id="451" r:id="rId55"/>
    <p:sldId id="452" r:id="rId56"/>
    <p:sldId id="420" r:id="rId57"/>
    <p:sldId id="453" r:id="rId58"/>
    <p:sldId id="457" r:id="rId59"/>
    <p:sldId id="459" r:id="rId60"/>
    <p:sldId id="510" r:id="rId61"/>
    <p:sldId id="454" r:id="rId62"/>
    <p:sldId id="505" r:id="rId63"/>
    <p:sldId id="455" r:id="rId64"/>
    <p:sldId id="458" r:id="rId65"/>
    <p:sldId id="456" r:id="rId66"/>
    <p:sldId id="460" r:id="rId67"/>
    <p:sldId id="461" r:id="rId68"/>
    <p:sldId id="484" r:id="rId69"/>
    <p:sldId id="462" r:id="rId70"/>
    <p:sldId id="463" r:id="rId71"/>
    <p:sldId id="464" r:id="rId72"/>
    <p:sldId id="465" r:id="rId73"/>
    <p:sldId id="466" r:id="rId74"/>
    <p:sldId id="467" r:id="rId75"/>
    <p:sldId id="468" r:id="rId76"/>
    <p:sldId id="469" r:id="rId77"/>
    <p:sldId id="470" r:id="rId78"/>
    <p:sldId id="485" r:id="rId79"/>
    <p:sldId id="471" r:id="rId80"/>
    <p:sldId id="472" r:id="rId81"/>
    <p:sldId id="511" r:id="rId82"/>
    <p:sldId id="473" r:id="rId83"/>
    <p:sldId id="509" r:id="rId84"/>
    <p:sldId id="474" r:id="rId85"/>
    <p:sldId id="486" r:id="rId86"/>
    <p:sldId id="492" r:id="rId87"/>
    <p:sldId id="290" r:id="rId88"/>
    <p:sldId id="475" r:id="rId89"/>
    <p:sldId id="476" r:id="rId90"/>
    <p:sldId id="477" r:id="rId91"/>
    <p:sldId id="338" r:id="rId92"/>
    <p:sldId id="277"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eSantis, Candice" initials="DC" lastIdx="17" clrIdx="6">
    <p:extLst>
      <p:ext uri="{19B8F6BF-5375-455C-9EA6-DF929625EA0E}">
        <p15:presenceInfo xmlns:p15="http://schemas.microsoft.com/office/powerpoint/2012/main" userId="S::Candice.DeSantis@tea.texas.gov::ebf7425b-4c1c-4725-9788-d1206430aedf" providerId="AD"/>
      </p:ext>
    </p:extLst>
  </p:cmAuthor>
  <p:cmAuthor id="1" name="Johnson, Scott" initials="JS" lastIdx="62" clrIdx="0">
    <p:extLst>
      <p:ext uri="{19B8F6BF-5375-455C-9EA6-DF929625EA0E}">
        <p15:presenceInfo xmlns:p15="http://schemas.microsoft.com/office/powerpoint/2012/main" userId="S::Scott.Johnson@tea.texas.gov::bec97677-f0c6-4bfb-b610-83dc74061801" providerId="AD"/>
      </p:ext>
    </p:extLst>
  </p:cmAuthor>
  <p:cmAuthor id="8" name="Witcher, Melissa" initials="WM" lastIdx="65" clrIdx="7">
    <p:extLst>
      <p:ext uri="{19B8F6BF-5375-455C-9EA6-DF929625EA0E}">
        <p15:presenceInfo xmlns:p15="http://schemas.microsoft.com/office/powerpoint/2012/main" userId="S::melissa.witcher@tea.texas.gov::83c372d9-3955-43b0-8907-d58184af896d"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elms, Jeanine" initials="HJ" lastIdx="1" clrIdx="8">
    <p:extLst>
      <p:ext uri="{19B8F6BF-5375-455C-9EA6-DF929625EA0E}">
        <p15:presenceInfo xmlns:p15="http://schemas.microsoft.com/office/powerpoint/2012/main" userId="S::jeanine.helms@tea.texas.gov::89688bc7-19a8-4659-8277-c7b73639ff2c" providerId="AD"/>
      </p:ext>
    </p:extLst>
  </p:cmAuthor>
  <p:cmAuthor id="3" name="Simons, Leanne" initials="SL" lastIdx="23" clrIdx="2">
    <p:extLst>
      <p:ext uri="{19B8F6BF-5375-455C-9EA6-DF929625EA0E}">
        <p15:presenceInfo xmlns:p15="http://schemas.microsoft.com/office/powerpoint/2012/main" userId="S::leanne.simons@tea.texas.gov::f0b41770-584b-4844-b5c5-b29dec998724" providerId="AD"/>
      </p:ext>
    </p:extLst>
  </p:cmAuthor>
  <p:cmAuthor id="10" name="Adaky, Kathy" initials="AK" lastIdx="23" clrIdx="9">
    <p:extLst>
      <p:ext uri="{19B8F6BF-5375-455C-9EA6-DF929625EA0E}">
        <p15:presenceInfo xmlns:p15="http://schemas.microsoft.com/office/powerpoint/2012/main" userId="S::Kathy.Adaky@tea.texas.gov::8c2da59b-9e4a-4960-a749-115f3818b707" providerId="AD"/>
      </p:ext>
    </p:extLst>
  </p:cmAuthor>
  <p:cmAuthor id="4" name="Jamie Muffoletto" initials="JM" lastIdx="6" clrIdx="3">
    <p:extLst>
      <p:ext uri="{19B8F6BF-5375-455C-9EA6-DF929625EA0E}">
        <p15:presenceInfo xmlns:p15="http://schemas.microsoft.com/office/powerpoint/2012/main" userId="S::Jamie.Muffoletto@tea.texas.gov::daf1e3c6-8137-448a-b141-d23049d419b5" providerId="AD"/>
      </p:ext>
    </p:extLst>
  </p:cmAuthor>
  <p:cmAuthor id="11" name="Hanson, Terri" initials="HT" lastIdx="58" clrIdx="10">
    <p:extLst>
      <p:ext uri="{19B8F6BF-5375-455C-9EA6-DF929625EA0E}">
        <p15:presenceInfo xmlns:p15="http://schemas.microsoft.com/office/powerpoint/2012/main" userId="S::Terri.Hanson@tea.texas.gov::a02fd813-d4f3-43fd-83dd-7393041517de" providerId="AD"/>
      </p:ext>
    </p:extLst>
  </p:cmAuthor>
  <p:cmAuthor id="5" name="Polo, Beth" initials="PB" lastIdx="22" clrIdx="4">
    <p:extLst>
      <p:ext uri="{19B8F6BF-5375-455C-9EA6-DF929625EA0E}">
        <p15:presenceInfo xmlns:p15="http://schemas.microsoft.com/office/powerpoint/2012/main" userId="S::Beth.Polo@tea.texas.gov::217503ae-afe6-4379-9001-e6919c8c2fa0" providerId="AD"/>
      </p:ext>
    </p:extLst>
  </p:cmAuthor>
  <p:cmAuthor id="12" name="Delgado, Jonathan" initials="DJ" lastIdx="1" clrIdx="11">
    <p:extLst>
      <p:ext uri="{19B8F6BF-5375-455C-9EA6-DF929625EA0E}">
        <p15:presenceInfo xmlns:p15="http://schemas.microsoft.com/office/powerpoint/2012/main" userId="S::jonathan.delgado@tea.texas.gov::c054ca31-a3a6-4785-a31f-e43e2355378f" providerId="AD"/>
      </p:ext>
    </p:extLst>
  </p:cmAuthor>
  <p:cmAuthor id="6" name="Sharp, Stephanie" initials="SS" lastIdx="60" clrIdx="5">
    <p:extLst>
      <p:ext uri="{19B8F6BF-5375-455C-9EA6-DF929625EA0E}">
        <p15:presenceInfo xmlns:p15="http://schemas.microsoft.com/office/powerpoint/2012/main" userId="S::Stephanie.Sharp@tea.texas.gov::4b7f997e-11e2-446b-b7b6-32dc10576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C10"/>
    <a:srgbClr val="0D6CB9"/>
    <a:srgbClr val="F16038"/>
    <a:srgbClr val="0A5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E6ACF-61D8-4692-A3A9-3D9BAC187F57}" v="74" dt="2022-03-22T13:54:52.999"/>
    <p1510:client id="{0865E0EC-387D-D201-15F3-928BC5228F4B}" v="21" dt="2022-03-21T14:33:19.325"/>
    <p1510:client id="{1D3529FB-7E99-066B-6643-BDD4E8FB5874}" v="1" dt="2022-03-21T14:34:38.647"/>
    <p1510:client id="{7A6BF7C6-78EF-4C5C-99CD-08EC97119751}" v="144" dt="2022-03-22T14:07:44.871"/>
    <p1510:client id="{A6BA1745-1978-8204-2349-BA7F96643C6C}" v="1" dt="2022-03-21T14:30:02.554"/>
    <p1510:client id="{A9376019-A9D3-CF81-BE82-93BAFE46C485}" v="88" dt="2022-03-22T14:01:59.703"/>
    <p1510:client id="{B12FD677-6EEA-FB3F-1916-6F5C26A5B546}" v="11" dt="2022-03-21T15:28:26.717"/>
    <p1510:client id="{F90F3CAE-1AD9-B223-03BA-E1B863FD593F}" v="1" dt="2022-03-21T14:21:10.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o, Beth" userId="217503ae-afe6-4379-9001-e6919c8c2fa0" providerId="ADAL" clId="{FB237C8D-1C6D-43ED-8617-100CA5373DD1}"/>
    <pc:docChg chg="custSel modSld">
      <pc:chgData name="Polo, Beth" userId="217503ae-afe6-4379-9001-e6919c8c2fa0" providerId="ADAL" clId="{FB237C8D-1C6D-43ED-8617-100CA5373DD1}" dt="2022-03-07T21:59:02.998" v="10"/>
      <pc:docMkLst>
        <pc:docMk/>
      </pc:docMkLst>
      <pc:sldChg chg="addCm">
        <pc:chgData name="Polo, Beth" userId="217503ae-afe6-4379-9001-e6919c8c2fa0" providerId="ADAL" clId="{FB237C8D-1C6D-43ED-8617-100CA5373DD1}" dt="2022-03-07T21:54:34.871" v="1" actId="1589"/>
        <pc:sldMkLst>
          <pc:docMk/>
          <pc:sldMk cId="1987078512" sldId="286"/>
        </pc:sldMkLst>
      </pc:sldChg>
      <pc:sldChg chg="addCm">
        <pc:chgData name="Polo, Beth" userId="217503ae-afe6-4379-9001-e6919c8c2fa0" providerId="ADAL" clId="{FB237C8D-1C6D-43ED-8617-100CA5373DD1}" dt="2022-03-07T21:53:01.379" v="0" actId="1589"/>
        <pc:sldMkLst>
          <pc:docMk/>
          <pc:sldMk cId="2164886510" sldId="442"/>
        </pc:sldMkLst>
      </pc:sldChg>
      <pc:sldChg chg="addCm modCm">
        <pc:chgData name="Polo, Beth" userId="217503ae-afe6-4379-9001-e6919c8c2fa0" providerId="ADAL" clId="{FB237C8D-1C6D-43ED-8617-100CA5373DD1}" dt="2022-03-07T21:59:02.998" v="10"/>
        <pc:sldMkLst>
          <pc:docMk/>
          <pc:sldMk cId="171097833" sldId="464"/>
        </pc:sldMkLst>
      </pc:sldChg>
      <pc:sldChg chg="modSp mod addCm">
        <pc:chgData name="Polo, Beth" userId="217503ae-afe6-4379-9001-e6919c8c2fa0" providerId="ADAL" clId="{FB237C8D-1C6D-43ED-8617-100CA5373DD1}" dt="2022-03-07T21:56:03.276" v="5" actId="1589"/>
        <pc:sldMkLst>
          <pc:docMk/>
          <pc:sldMk cId="3200987331" sldId="466"/>
        </pc:sldMkLst>
        <pc:spChg chg="mod">
          <ac:chgData name="Polo, Beth" userId="217503ae-afe6-4379-9001-e6919c8c2fa0" providerId="ADAL" clId="{FB237C8D-1C6D-43ED-8617-100CA5373DD1}" dt="2022-03-07T21:55:58.650" v="4" actId="20577"/>
          <ac:spMkLst>
            <pc:docMk/>
            <pc:sldMk cId="3200987331" sldId="466"/>
            <ac:spMk id="2" creationId="{9D82FE7C-6573-4082-AE51-2871019B2677}"/>
          </ac:spMkLst>
        </pc:spChg>
      </pc:sldChg>
      <pc:sldChg chg="modSp mod">
        <pc:chgData name="Polo, Beth" userId="217503ae-afe6-4379-9001-e6919c8c2fa0" providerId="ADAL" clId="{FB237C8D-1C6D-43ED-8617-100CA5373DD1}" dt="2022-03-07T21:57:25.057" v="9" actId="20577"/>
        <pc:sldMkLst>
          <pc:docMk/>
          <pc:sldMk cId="3616162984" sldId="473"/>
        </pc:sldMkLst>
        <pc:spChg chg="mod">
          <ac:chgData name="Polo, Beth" userId="217503ae-afe6-4379-9001-e6919c8c2fa0" providerId="ADAL" clId="{FB237C8D-1C6D-43ED-8617-100CA5373DD1}" dt="2022-03-07T21:57:25.057" v="9" actId="20577"/>
          <ac:spMkLst>
            <pc:docMk/>
            <pc:sldMk cId="3616162984" sldId="473"/>
            <ac:spMk id="2" creationId="{9D82FE7C-6573-4082-AE51-2871019B2677}"/>
          </ac:spMkLst>
        </pc:spChg>
      </pc:sldChg>
    </pc:docChg>
  </pc:docChgLst>
  <pc:docChgLst>
    <pc:chgData name="Sharp, Stephanie" userId="4b7f997e-11e2-446b-b7b6-32dc105769b7" providerId="ADAL" clId="{7A6BF7C6-78EF-4C5C-99CD-08EC97119751}"/>
    <pc:docChg chg="undo custSel addSld modSld sldOrd">
      <pc:chgData name="Sharp, Stephanie" userId="4b7f997e-11e2-446b-b7b6-32dc105769b7" providerId="ADAL" clId="{7A6BF7C6-78EF-4C5C-99CD-08EC97119751}" dt="2022-03-22T14:07:44.871" v="2194" actId="1592"/>
      <pc:docMkLst>
        <pc:docMk/>
      </pc:docMkLst>
      <pc:sldChg chg="delCm">
        <pc:chgData name="Sharp, Stephanie" userId="4b7f997e-11e2-446b-b7b6-32dc105769b7" providerId="ADAL" clId="{7A6BF7C6-78EF-4C5C-99CD-08EC97119751}" dt="2022-03-22T14:04:48.893" v="2064" actId="1592"/>
        <pc:sldMkLst>
          <pc:docMk/>
          <pc:sldMk cId="367918000" sldId="258"/>
        </pc:sldMkLst>
      </pc:sldChg>
      <pc:sldChg chg="delCm">
        <pc:chgData name="Sharp, Stephanie" userId="4b7f997e-11e2-446b-b7b6-32dc105769b7" providerId="ADAL" clId="{7A6BF7C6-78EF-4C5C-99CD-08EC97119751}" dt="2022-03-22T14:05:53.948" v="2116" actId="1592"/>
        <pc:sldMkLst>
          <pc:docMk/>
          <pc:sldMk cId="3539027699" sldId="284"/>
        </pc:sldMkLst>
      </pc:sldChg>
      <pc:sldChg chg="delCm">
        <pc:chgData name="Sharp, Stephanie" userId="4b7f997e-11e2-446b-b7b6-32dc105769b7" providerId="ADAL" clId="{7A6BF7C6-78EF-4C5C-99CD-08EC97119751}" dt="2022-03-22T14:06:01.375" v="2124" actId="1592"/>
        <pc:sldMkLst>
          <pc:docMk/>
          <pc:sldMk cId="1987078512" sldId="286"/>
        </pc:sldMkLst>
      </pc:sldChg>
      <pc:sldChg chg="delCm">
        <pc:chgData name="Sharp, Stephanie" userId="4b7f997e-11e2-446b-b7b6-32dc105769b7" providerId="ADAL" clId="{7A6BF7C6-78EF-4C5C-99CD-08EC97119751}" dt="2022-03-22T14:07:26.492" v="2186" actId="1592"/>
        <pc:sldMkLst>
          <pc:docMk/>
          <pc:sldMk cId="831019871" sldId="290"/>
        </pc:sldMkLst>
      </pc:sldChg>
      <pc:sldChg chg="delCm">
        <pc:chgData name="Sharp, Stephanie" userId="4b7f997e-11e2-446b-b7b6-32dc105769b7" providerId="ADAL" clId="{7A6BF7C6-78EF-4C5C-99CD-08EC97119751}" dt="2022-03-22T14:07:38.248" v="2190" actId="1592"/>
        <pc:sldMkLst>
          <pc:docMk/>
          <pc:sldMk cId="149976220" sldId="338"/>
        </pc:sldMkLst>
      </pc:sldChg>
      <pc:sldChg chg="delCm">
        <pc:chgData name="Sharp, Stephanie" userId="4b7f997e-11e2-446b-b7b6-32dc105769b7" providerId="ADAL" clId="{7A6BF7C6-78EF-4C5C-99CD-08EC97119751}" dt="2022-03-22T14:05:02.006" v="2076" actId="1592"/>
        <pc:sldMkLst>
          <pc:docMk/>
          <pc:sldMk cId="925320256" sldId="397"/>
        </pc:sldMkLst>
      </pc:sldChg>
      <pc:sldChg chg="modSp mod addCm delCm">
        <pc:chgData name="Sharp, Stephanie" userId="4b7f997e-11e2-446b-b7b6-32dc105769b7" providerId="ADAL" clId="{7A6BF7C6-78EF-4C5C-99CD-08EC97119751}" dt="2022-03-22T14:06:06.202" v="2126" actId="1592"/>
        <pc:sldMkLst>
          <pc:docMk/>
          <pc:sldMk cId="1195847607" sldId="419"/>
        </pc:sldMkLst>
        <pc:spChg chg="mod">
          <ac:chgData name="Sharp, Stephanie" userId="4b7f997e-11e2-446b-b7b6-32dc105769b7" providerId="ADAL" clId="{7A6BF7C6-78EF-4C5C-99CD-08EC97119751}" dt="2022-03-14T20:22:58.511" v="1677" actId="20577"/>
          <ac:spMkLst>
            <pc:docMk/>
            <pc:sldMk cId="1195847607" sldId="419"/>
            <ac:spMk id="5" creationId="{F8513085-28C6-4399-96AC-792AE5AE530E}"/>
          </ac:spMkLst>
        </pc:spChg>
      </pc:sldChg>
      <pc:sldChg chg="modSp mod addCm delCm">
        <pc:chgData name="Sharp, Stephanie" userId="4b7f997e-11e2-446b-b7b6-32dc105769b7" providerId="ADAL" clId="{7A6BF7C6-78EF-4C5C-99CD-08EC97119751}" dt="2022-03-22T14:07:41.436" v="2191" actId="1592"/>
        <pc:sldMkLst>
          <pc:docMk/>
          <pc:sldMk cId="766833027" sldId="420"/>
        </pc:sldMkLst>
        <pc:spChg chg="mod">
          <ac:chgData name="Sharp, Stephanie" userId="4b7f997e-11e2-446b-b7b6-32dc105769b7" providerId="ADAL" clId="{7A6BF7C6-78EF-4C5C-99CD-08EC97119751}" dt="2022-03-14T20:23:18.867" v="1683" actId="20577"/>
          <ac:spMkLst>
            <pc:docMk/>
            <pc:sldMk cId="766833027" sldId="420"/>
            <ac:spMk id="4" creationId="{3F6CE2FE-F02B-461B-8C8F-E1DFA26F0ED4}"/>
          </ac:spMkLst>
        </pc:spChg>
      </pc:sldChg>
      <pc:sldChg chg="delCm">
        <pc:chgData name="Sharp, Stephanie" userId="4b7f997e-11e2-446b-b7b6-32dc105769b7" providerId="ADAL" clId="{7A6BF7C6-78EF-4C5C-99CD-08EC97119751}" dt="2022-03-22T14:06:00.424" v="2123" actId="1592"/>
        <pc:sldMkLst>
          <pc:docMk/>
          <pc:sldMk cId="340634871" sldId="431"/>
        </pc:sldMkLst>
      </pc:sldChg>
      <pc:sldChg chg="delCm">
        <pc:chgData name="Sharp, Stephanie" userId="4b7f997e-11e2-446b-b7b6-32dc105769b7" providerId="ADAL" clId="{7A6BF7C6-78EF-4C5C-99CD-08EC97119751}" dt="2022-03-22T14:05:08.318" v="2081" actId="1592"/>
        <pc:sldMkLst>
          <pc:docMk/>
          <pc:sldMk cId="1981314915" sldId="432"/>
        </pc:sldMkLst>
      </pc:sldChg>
      <pc:sldChg chg="modSp mod delCm">
        <pc:chgData name="Sharp, Stephanie" userId="4b7f997e-11e2-446b-b7b6-32dc105769b7" providerId="ADAL" clId="{7A6BF7C6-78EF-4C5C-99CD-08EC97119751}" dt="2022-03-22T14:05:18.668" v="2089" actId="1592"/>
        <pc:sldMkLst>
          <pc:docMk/>
          <pc:sldMk cId="476897969" sldId="435"/>
        </pc:sldMkLst>
        <pc:spChg chg="mod">
          <ac:chgData name="Sharp, Stephanie" userId="4b7f997e-11e2-446b-b7b6-32dc105769b7" providerId="ADAL" clId="{7A6BF7C6-78EF-4C5C-99CD-08EC97119751}" dt="2022-03-14T20:21:02.613" v="1669" actId="20577"/>
          <ac:spMkLst>
            <pc:docMk/>
            <pc:sldMk cId="476897969" sldId="435"/>
            <ac:spMk id="13" creationId="{C3AC9A2F-3B7A-41D8-AC76-3AFADB95FEBF}"/>
          </ac:spMkLst>
        </pc:spChg>
      </pc:sldChg>
      <pc:sldChg chg="modSp mod addCm delCm">
        <pc:chgData name="Sharp, Stephanie" userId="4b7f997e-11e2-446b-b7b6-32dc105769b7" providerId="ADAL" clId="{7A6BF7C6-78EF-4C5C-99CD-08EC97119751}" dt="2022-03-22T14:05:21.212" v="2091" actId="1592"/>
        <pc:sldMkLst>
          <pc:docMk/>
          <pc:sldMk cId="2071090428" sldId="436"/>
        </pc:sldMkLst>
        <pc:spChg chg="mod">
          <ac:chgData name="Sharp, Stephanie" userId="4b7f997e-11e2-446b-b7b6-32dc105769b7" providerId="ADAL" clId="{7A6BF7C6-78EF-4C5C-99CD-08EC97119751}" dt="2022-03-14T20:21:08.307" v="1670" actId="20577"/>
          <ac:spMkLst>
            <pc:docMk/>
            <pc:sldMk cId="2071090428" sldId="436"/>
            <ac:spMk id="2" creationId="{A81496BC-3C8D-4B92-A41A-5C99820FE45E}"/>
          </ac:spMkLst>
        </pc:spChg>
      </pc:sldChg>
      <pc:sldChg chg="modSp mod addCm delCm">
        <pc:chgData name="Sharp, Stephanie" userId="4b7f997e-11e2-446b-b7b6-32dc105769b7" providerId="ADAL" clId="{7A6BF7C6-78EF-4C5C-99CD-08EC97119751}" dt="2022-03-22T14:05:23.685" v="2093" actId="1592"/>
        <pc:sldMkLst>
          <pc:docMk/>
          <pc:sldMk cId="2492121933" sldId="437"/>
        </pc:sldMkLst>
        <pc:spChg chg="mod">
          <ac:chgData name="Sharp, Stephanie" userId="4b7f997e-11e2-446b-b7b6-32dc105769b7" providerId="ADAL" clId="{7A6BF7C6-78EF-4C5C-99CD-08EC97119751}" dt="2022-03-14T20:20:51.657" v="1666" actId="20577"/>
          <ac:spMkLst>
            <pc:docMk/>
            <pc:sldMk cId="2492121933" sldId="437"/>
            <ac:spMk id="2" creationId="{FF9FB290-8A79-417C-9C39-7AFA6017AA31}"/>
          </ac:spMkLst>
        </pc:spChg>
      </pc:sldChg>
      <pc:sldChg chg="delCm">
        <pc:chgData name="Sharp, Stephanie" userId="4b7f997e-11e2-446b-b7b6-32dc105769b7" providerId="ADAL" clId="{7A6BF7C6-78EF-4C5C-99CD-08EC97119751}" dt="2022-03-22T14:05:24.898" v="2094" actId="1592"/>
        <pc:sldMkLst>
          <pc:docMk/>
          <pc:sldMk cId="1999174646" sldId="438"/>
        </pc:sldMkLst>
      </pc:sldChg>
      <pc:sldChg chg="delCm">
        <pc:chgData name="Sharp, Stephanie" userId="4b7f997e-11e2-446b-b7b6-32dc105769b7" providerId="ADAL" clId="{7A6BF7C6-78EF-4C5C-99CD-08EC97119751}" dt="2022-03-22T14:05:26.352" v="2095" actId="1592"/>
        <pc:sldMkLst>
          <pc:docMk/>
          <pc:sldMk cId="2219367996" sldId="439"/>
        </pc:sldMkLst>
      </pc:sldChg>
      <pc:sldChg chg="delCm">
        <pc:chgData name="Sharp, Stephanie" userId="4b7f997e-11e2-446b-b7b6-32dc105769b7" providerId="ADAL" clId="{7A6BF7C6-78EF-4C5C-99CD-08EC97119751}" dt="2022-03-22T14:05:28.759" v="2097" actId="1592"/>
        <pc:sldMkLst>
          <pc:docMk/>
          <pc:sldMk cId="3275217352" sldId="440"/>
        </pc:sldMkLst>
      </pc:sldChg>
      <pc:sldChg chg="modSp mod delCm">
        <pc:chgData name="Sharp, Stephanie" userId="4b7f997e-11e2-446b-b7b6-32dc105769b7" providerId="ADAL" clId="{7A6BF7C6-78EF-4C5C-99CD-08EC97119751}" dt="2022-03-22T14:05:31.072" v="2099" actId="1592"/>
        <pc:sldMkLst>
          <pc:docMk/>
          <pc:sldMk cId="712480686" sldId="441"/>
        </pc:sldMkLst>
        <pc:spChg chg="mod">
          <ac:chgData name="Sharp, Stephanie" userId="4b7f997e-11e2-446b-b7b6-32dc105769b7" providerId="ADAL" clId="{7A6BF7C6-78EF-4C5C-99CD-08EC97119751}" dt="2022-03-14T20:21:37.855" v="1671" actId="20577"/>
          <ac:spMkLst>
            <pc:docMk/>
            <pc:sldMk cId="712480686" sldId="441"/>
            <ac:spMk id="8" creationId="{3AD82A33-E7ED-4AEE-B2CA-1D82DB6A2B44}"/>
          </ac:spMkLst>
        </pc:spChg>
      </pc:sldChg>
      <pc:sldChg chg="modSp mod delCm">
        <pc:chgData name="Sharp, Stephanie" userId="4b7f997e-11e2-446b-b7b6-32dc105769b7" providerId="ADAL" clId="{7A6BF7C6-78EF-4C5C-99CD-08EC97119751}" dt="2022-03-22T14:05:33.401" v="2101" actId="1592"/>
        <pc:sldMkLst>
          <pc:docMk/>
          <pc:sldMk cId="2164886510" sldId="442"/>
        </pc:sldMkLst>
        <pc:spChg chg="mod">
          <ac:chgData name="Sharp, Stephanie" userId="4b7f997e-11e2-446b-b7b6-32dc105769b7" providerId="ADAL" clId="{7A6BF7C6-78EF-4C5C-99CD-08EC97119751}" dt="2022-03-14T20:21:54.893" v="1672" actId="20577"/>
          <ac:spMkLst>
            <pc:docMk/>
            <pc:sldMk cId="2164886510" sldId="442"/>
            <ac:spMk id="2" creationId="{CF294F4B-6A20-432B-B272-85313CD0A5BF}"/>
          </ac:spMkLst>
        </pc:spChg>
      </pc:sldChg>
      <pc:sldChg chg="addSp delSp modSp mod addCm delCm">
        <pc:chgData name="Sharp, Stephanie" userId="4b7f997e-11e2-446b-b7b6-32dc105769b7" providerId="ADAL" clId="{7A6BF7C6-78EF-4C5C-99CD-08EC97119751}" dt="2022-03-22T14:05:36.033" v="2103" actId="1592"/>
        <pc:sldMkLst>
          <pc:docMk/>
          <pc:sldMk cId="476906723" sldId="443"/>
        </pc:sldMkLst>
        <pc:spChg chg="mod">
          <ac:chgData name="Sharp, Stephanie" userId="4b7f997e-11e2-446b-b7b6-32dc105769b7" providerId="ADAL" clId="{7A6BF7C6-78EF-4C5C-99CD-08EC97119751}" dt="2022-03-07T15:45:01.960" v="1218" actId="20577"/>
          <ac:spMkLst>
            <pc:docMk/>
            <pc:sldMk cId="476906723" sldId="443"/>
            <ac:spMk id="2" creationId="{056DDC1D-7171-4CAA-B65F-DBCA5E94493B}"/>
          </ac:spMkLst>
        </pc:spChg>
        <pc:picChg chg="add mod">
          <ac:chgData name="Sharp, Stephanie" userId="4b7f997e-11e2-446b-b7b6-32dc105769b7" providerId="ADAL" clId="{7A6BF7C6-78EF-4C5C-99CD-08EC97119751}" dt="2022-03-07T15:45:53.706" v="1240" actId="1076"/>
          <ac:picMkLst>
            <pc:docMk/>
            <pc:sldMk cId="476906723" sldId="443"/>
            <ac:picMk id="5" creationId="{C8C6C4A4-CD3B-4FB2-A850-2F323CEECD1A}"/>
          </ac:picMkLst>
        </pc:picChg>
        <pc:picChg chg="del">
          <ac:chgData name="Sharp, Stephanie" userId="4b7f997e-11e2-446b-b7b6-32dc105769b7" providerId="ADAL" clId="{7A6BF7C6-78EF-4C5C-99CD-08EC97119751}" dt="2022-03-07T15:45:44.527" v="1232" actId="478"/>
          <ac:picMkLst>
            <pc:docMk/>
            <pc:sldMk cId="476906723" sldId="443"/>
            <ac:picMk id="6" creationId="{2018824D-E372-4C39-A4A5-8E041E4C55DB}"/>
          </ac:picMkLst>
        </pc:picChg>
        <pc:picChg chg="del">
          <ac:chgData name="Sharp, Stephanie" userId="4b7f997e-11e2-446b-b7b6-32dc105769b7" providerId="ADAL" clId="{7A6BF7C6-78EF-4C5C-99CD-08EC97119751}" dt="2022-03-07T15:45:46.001" v="1233" actId="478"/>
          <ac:picMkLst>
            <pc:docMk/>
            <pc:sldMk cId="476906723" sldId="443"/>
            <ac:picMk id="7" creationId="{6F969AAE-AA32-46F4-8E2D-F64C5A345789}"/>
          </ac:picMkLst>
        </pc:picChg>
      </pc:sldChg>
      <pc:sldChg chg="delCm">
        <pc:chgData name="Sharp, Stephanie" userId="4b7f997e-11e2-446b-b7b6-32dc105769b7" providerId="ADAL" clId="{7A6BF7C6-78EF-4C5C-99CD-08EC97119751}" dt="2022-03-22T14:05:38.268" v="2105" actId="1592"/>
        <pc:sldMkLst>
          <pc:docMk/>
          <pc:sldMk cId="1978793089" sldId="444"/>
        </pc:sldMkLst>
      </pc:sldChg>
      <pc:sldChg chg="delCm">
        <pc:chgData name="Sharp, Stephanie" userId="4b7f997e-11e2-446b-b7b6-32dc105769b7" providerId="ADAL" clId="{7A6BF7C6-78EF-4C5C-99CD-08EC97119751}" dt="2022-03-22T14:05:58.581" v="2121" actId="1592"/>
        <pc:sldMkLst>
          <pc:docMk/>
          <pc:sldMk cId="2597381965" sldId="445"/>
        </pc:sldMkLst>
      </pc:sldChg>
      <pc:sldChg chg="delCm">
        <pc:chgData name="Sharp, Stephanie" userId="4b7f997e-11e2-446b-b7b6-32dc105769b7" providerId="ADAL" clId="{7A6BF7C6-78EF-4C5C-99CD-08EC97119751}" dt="2022-03-22T14:05:59.496" v="2122" actId="1592"/>
        <pc:sldMkLst>
          <pc:docMk/>
          <pc:sldMk cId="4101623948" sldId="446"/>
        </pc:sldMkLst>
      </pc:sldChg>
      <pc:sldChg chg="delCm">
        <pc:chgData name="Sharp, Stephanie" userId="4b7f997e-11e2-446b-b7b6-32dc105769b7" providerId="ADAL" clId="{7A6BF7C6-78EF-4C5C-99CD-08EC97119751}" dt="2022-03-22T14:04:57.401" v="2071" actId="1592"/>
        <pc:sldMkLst>
          <pc:docMk/>
          <pc:sldMk cId="3723932620" sldId="447"/>
        </pc:sldMkLst>
      </pc:sldChg>
      <pc:sldChg chg="modSp mod addCm delCm">
        <pc:chgData name="Sharp, Stephanie" userId="4b7f997e-11e2-446b-b7b6-32dc105769b7" providerId="ADAL" clId="{7A6BF7C6-78EF-4C5C-99CD-08EC97119751}" dt="2022-03-22T14:04:58.347" v="2072" actId="1592"/>
        <pc:sldMkLst>
          <pc:docMk/>
          <pc:sldMk cId="3062432901" sldId="448"/>
        </pc:sldMkLst>
        <pc:spChg chg="mod">
          <ac:chgData name="Sharp, Stephanie" userId="4b7f997e-11e2-446b-b7b6-32dc105769b7" providerId="ADAL" clId="{7A6BF7C6-78EF-4C5C-99CD-08EC97119751}" dt="2022-03-14T20:19:02.368" v="1663" actId="20577"/>
          <ac:spMkLst>
            <pc:docMk/>
            <pc:sldMk cId="3062432901" sldId="448"/>
            <ac:spMk id="2" creationId="{9549D8F7-6B51-4B14-9EC9-A0EAE068A438}"/>
          </ac:spMkLst>
        </pc:spChg>
        <pc:grpChg chg="mod">
          <ac:chgData name="Sharp, Stephanie" userId="4b7f997e-11e2-446b-b7b6-32dc105769b7" providerId="ADAL" clId="{7A6BF7C6-78EF-4C5C-99CD-08EC97119751}" dt="2022-03-14T20:19:09.921" v="1664" actId="14100"/>
          <ac:grpSpMkLst>
            <pc:docMk/>
            <pc:sldMk cId="3062432901" sldId="448"/>
            <ac:grpSpMk id="6" creationId="{1C32543D-16C7-4C0B-AB09-B9A23A2F450D}"/>
          </ac:grpSpMkLst>
        </pc:grpChg>
        <pc:picChg chg="mod modCrop">
          <ac:chgData name="Sharp, Stephanie" userId="4b7f997e-11e2-446b-b7b6-32dc105769b7" providerId="ADAL" clId="{7A6BF7C6-78EF-4C5C-99CD-08EC97119751}" dt="2022-03-14T20:18:41.596" v="1658" actId="732"/>
          <ac:picMkLst>
            <pc:docMk/>
            <pc:sldMk cId="3062432901" sldId="448"/>
            <ac:picMk id="4" creationId="{94818802-36CA-4E8C-9F43-C35D91C71391}"/>
          </ac:picMkLst>
        </pc:picChg>
      </pc:sldChg>
      <pc:sldChg chg="addCm delCm">
        <pc:chgData name="Sharp, Stephanie" userId="4b7f997e-11e2-446b-b7b6-32dc105769b7" providerId="ADAL" clId="{7A6BF7C6-78EF-4C5C-99CD-08EC97119751}" dt="2022-03-22T14:04:54.622" v="2068" actId="1592"/>
        <pc:sldMkLst>
          <pc:docMk/>
          <pc:sldMk cId="1416682465" sldId="449"/>
        </pc:sldMkLst>
      </pc:sldChg>
      <pc:sldChg chg="modSp mod delCm modCm">
        <pc:chgData name="Sharp, Stephanie" userId="4b7f997e-11e2-446b-b7b6-32dc105769b7" providerId="ADAL" clId="{7A6BF7C6-78EF-4C5C-99CD-08EC97119751}" dt="2022-03-22T14:05:00.199" v="2074" actId="1592"/>
        <pc:sldMkLst>
          <pc:docMk/>
          <pc:sldMk cId="526221367" sldId="450"/>
        </pc:sldMkLst>
        <pc:grpChg chg="mod">
          <ac:chgData name="Sharp, Stephanie" userId="4b7f997e-11e2-446b-b7b6-32dc105769b7" providerId="ADAL" clId="{7A6BF7C6-78EF-4C5C-99CD-08EC97119751}" dt="2022-03-07T15:43:16.050" v="1217" actId="1076"/>
          <ac:grpSpMkLst>
            <pc:docMk/>
            <pc:sldMk cId="526221367" sldId="450"/>
            <ac:grpSpMk id="7" creationId="{29066D0A-E122-45F3-A20F-53EDA9B3A4AE}"/>
          </ac:grpSpMkLst>
        </pc:grpChg>
      </pc:sldChg>
      <pc:sldChg chg="modSp mod addCm delCm">
        <pc:chgData name="Sharp, Stephanie" userId="4b7f997e-11e2-446b-b7b6-32dc105769b7" providerId="ADAL" clId="{7A6BF7C6-78EF-4C5C-99CD-08EC97119751}" dt="2022-03-22T14:06:09.997" v="2129" actId="1592"/>
        <pc:sldMkLst>
          <pc:docMk/>
          <pc:sldMk cId="2708668178" sldId="451"/>
        </pc:sldMkLst>
        <pc:spChg chg="mod">
          <ac:chgData name="Sharp, Stephanie" userId="4b7f997e-11e2-446b-b7b6-32dc105769b7" providerId="ADAL" clId="{7A6BF7C6-78EF-4C5C-99CD-08EC97119751}" dt="2022-03-14T20:24:03.915" v="1701" actId="20577"/>
          <ac:spMkLst>
            <pc:docMk/>
            <pc:sldMk cId="2708668178" sldId="451"/>
            <ac:spMk id="2" creationId="{D2AE5B50-1132-49D6-8A05-0EB51EE8FB5D}"/>
          </ac:spMkLst>
        </pc:spChg>
      </pc:sldChg>
      <pc:sldChg chg="addSp delSp modSp mod addCm delCm">
        <pc:chgData name="Sharp, Stephanie" userId="4b7f997e-11e2-446b-b7b6-32dc105769b7" providerId="ADAL" clId="{7A6BF7C6-78EF-4C5C-99CD-08EC97119751}" dt="2022-03-22T14:06:14.409" v="2132" actId="1592"/>
        <pc:sldMkLst>
          <pc:docMk/>
          <pc:sldMk cId="1689461577" sldId="452"/>
        </pc:sldMkLst>
        <pc:spChg chg="mod">
          <ac:chgData name="Sharp, Stephanie" userId="4b7f997e-11e2-446b-b7b6-32dc105769b7" providerId="ADAL" clId="{7A6BF7C6-78EF-4C5C-99CD-08EC97119751}" dt="2022-03-14T20:23:44.435" v="1695" actId="20577"/>
          <ac:spMkLst>
            <pc:docMk/>
            <pc:sldMk cId="1689461577" sldId="452"/>
            <ac:spMk id="2" creationId="{A79EEC86-9D08-4DA3-9C0E-2FA11F8EED8C}"/>
          </ac:spMkLst>
        </pc:spChg>
        <pc:picChg chg="del">
          <ac:chgData name="Sharp, Stephanie" userId="4b7f997e-11e2-446b-b7b6-32dc105769b7" providerId="ADAL" clId="{7A6BF7C6-78EF-4C5C-99CD-08EC97119751}" dt="2022-03-07T15:26:01.640" v="512" actId="478"/>
          <ac:picMkLst>
            <pc:docMk/>
            <pc:sldMk cId="1689461577" sldId="452"/>
            <ac:picMk id="5" creationId="{F3677C91-7A42-44EB-98B8-BECF51BA22D8}"/>
          </ac:picMkLst>
        </pc:picChg>
        <pc:picChg chg="add mod">
          <ac:chgData name="Sharp, Stephanie" userId="4b7f997e-11e2-446b-b7b6-32dc105769b7" providerId="ADAL" clId="{7A6BF7C6-78EF-4C5C-99CD-08EC97119751}" dt="2022-03-07T15:26:20.410" v="518" actId="962"/>
          <ac:picMkLst>
            <pc:docMk/>
            <pc:sldMk cId="1689461577" sldId="452"/>
            <ac:picMk id="6" creationId="{BA481B3A-AC3D-4892-B366-98E7062BB619}"/>
          </ac:picMkLst>
        </pc:picChg>
      </pc:sldChg>
      <pc:sldChg chg="addCm delCm">
        <pc:chgData name="Sharp, Stephanie" userId="4b7f997e-11e2-446b-b7b6-32dc105769b7" providerId="ADAL" clId="{7A6BF7C6-78EF-4C5C-99CD-08EC97119751}" dt="2022-03-22T14:07:44.871" v="2194" actId="1592"/>
        <pc:sldMkLst>
          <pc:docMk/>
          <pc:sldMk cId="2362536880" sldId="453"/>
        </pc:sldMkLst>
      </pc:sldChg>
      <pc:sldChg chg="addSp delSp modSp mod ord addCm delCm">
        <pc:chgData name="Sharp, Stephanie" userId="4b7f997e-11e2-446b-b7b6-32dc105769b7" providerId="ADAL" clId="{7A6BF7C6-78EF-4C5C-99CD-08EC97119751}" dt="2022-03-22T14:06:34.886" v="2145" actId="1592"/>
        <pc:sldMkLst>
          <pc:docMk/>
          <pc:sldMk cId="3830241845" sldId="454"/>
        </pc:sldMkLst>
        <pc:spChg chg="mod">
          <ac:chgData name="Sharp, Stephanie" userId="4b7f997e-11e2-446b-b7b6-32dc105769b7" providerId="ADAL" clId="{7A6BF7C6-78EF-4C5C-99CD-08EC97119751}" dt="2022-03-14T20:28:53.301" v="1960" actId="20577"/>
          <ac:spMkLst>
            <pc:docMk/>
            <pc:sldMk cId="3830241845" sldId="454"/>
            <ac:spMk id="2" creationId="{288DAA6A-ABC6-4421-B638-9C16CA35B2E9}"/>
          </ac:spMkLst>
        </pc:spChg>
        <pc:picChg chg="del">
          <ac:chgData name="Sharp, Stephanie" userId="4b7f997e-11e2-446b-b7b6-32dc105769b7" providerId="ADAL" clId="{7A6BF7C6-78EF-4C5C-99CD-08EC97119751}" dt="2022-03-04T19:49:46.180" v="3" actId="478"/>
          <ac:picMkLst>
            <pc:docMk/>
            <pc:sldMk cId="3830241845" sldId="454"/>
            <ac:picMk id="4" creationId="{FAA1D7F8-7126-48F0-89BD-2DD3167A8252}"/>
          </ac:picMkLst>
        </pc:picChg>
        <pc:picChg chg="add del mod">
          <ac:chgData name="Sharp, Stephanie" userId="4b7f997e-11e2-446b-b7b6-32dc105769b7" providerId="ADAL" clId="{7A6BF7C6-78EF-4C5C-99CD-08EC97119751}" dt="2022-03-04T19:50:23.613" v="10" actId="478"/>
          <ac:picMkLst>
            <pc:docMk/>
            <pc:sldMk cId="3830241845" sldId="454"/>
            <ac:picMk id="6" creationId="{0F9A207B-B8A7-4A7F-AD71-ACAEDD5EFA1F}"/>
          </ac:picMkLst>
        </pc:picChg>
        <pc:picChg chg="add mod">
          <ac:chgData name="Sharp, Stephanie" userId="4b7f997e-11e2-446b-b7b6-32dc105769b7" providerId="ADAL" clId="{7A6BF7C6-78EF-4C5C-99CD-08EC97119751}" dt="2022-03-04T19:53:38.558" v="29" actId="962"/>
          <ac:picMkLst>
            <pc:docMk/>
            <pc:sldMk cId="3830241845" sldId="454"/>
            <ac:picMk id="8" creationId="{77BF2D5A-2871-4C3D-9A58-C2147BE6A764}"/>
          </ac:picMkLst>
        </pc:picChg>
      </pc:sldChg>
      <pc:sldChg chg="modSp mod addCm delCm">
        <pc:chgData name="Sharp, Stephanie" userId="4b7f997e-11e2-446b-b7b6-32dc105769b7" providerId="ADAL" clId="{7A6BF7C6-78EF-4C5C-99CD-08EC97119751}" dt="2022-03-22T14:06:41.404" v="2150" actId="1592"/>
        <pc:sldMkLst>
          <pc:docMk/>
          <pc:sldMk cId="4284783249" sldId="455"/>
        </pc:sldMkLst>
        <pc:spChg chg="mod">
          <ac:chgData name="Sharp, Stephanie" userId="4b7f997e-11e2-446b-b7b6-32dc105769b7" providerId="ADAL" clId="{7A6BF7C6-78EF-4C5C-99CD-08EC97119751}" dt="2022-03-14T20:29:03.765" v="1962" actId="20577"/>
          <ac:spMkLst>
            <pc:docMk/>
            <pc:sldMk cId="4284783249" sldId="455"/>
            <ac:spMk id="2" creationId="{15F592CF-309F-48DF-844E-AB82B28A19EF}"/>
          </ac:spMkLst>
        </pc:spChg>
      </pc:sldChg>
      <pc:sldChg chg="modSp mod addCm delCm">
        <pc:chgData name="Sharp, Stephanie" userId="4b7f997e-11e2-446b-b7b6-32dc105769b7" providerId="ADAL" clId="{7A6BF7C6-78EF-4C5C-99CD-08EC97119751}" dt="2022-03-22T14:06:45.218" v="2153" actId="1592"/>
        <pc:sldMkLst>
          <pc:docMk/>
          <pc:sldMk cId="933648042" sldId="456"/>
        </pc:sldMkLst>
        <pc:spChg chg="mod">
          <ac:chgData name="Sharp, Stephanie" userId="4b7f997e-11e2-446b-b7b6-32dc105769b7" providerId="ADAL" clId="{7A6BF7C6-78EF-4C5C-99CD-08EC97119751}" dt="2022-03-14T20:29:58.611" v="1974" actId="20577"/>
          <ac:spMkLst>
            <pc:docMk/>
            <pc:sldMk cId="933648042" sldId="456"/>
            <ac:spMk id="2" creationId="{8129A6F9-A8B8-4677-8690-3F482B618B31}"/>
          </ac:spMkLst>
        </pc:spChg>
      </pc:sldChg>
      <pc:sldChg chg="modSp mod ord addCm delCm">
        <pc:chgData name="Sharp, Stephanie" userId="4b7f997e-11e2-446b-b7b6-32dc105769b7" providerId="ADAL" clId="{7A6BF7C6-78EF-4C5C-99CD-08EC97119751}" dt="2022-03-22T14:07:06.201" v="2170" actId="1592"/>
        <pc:sldMkLst>
          <pc:docMk/>
          <pc:sldMk cId="1783612480" sldId="457"/>
        </pc:sldMkLst>
        <pc:spChg chg="mod">
          <ac:chgData name="Sharp, Stephanie" userId="4b7f997e-11e2-446b-b7b6-32dc105769b7" providerId="ADAL" clId="{7A6BF7C6-78EF-4C5C-99CD-08EC97119751}" dt="2022-03-14T20:25:06.026" v="1708" actId="20577"/>
          <ac:spMkLst>
            <pc:docMk/>
            <pc:sldMk cId="1783612480" sldId="457"/>
            <ac:spMk id="2" creationId="{9D82FE7C-6573-4082-AE51-2871019B2677}"/>
          </ac:spMkLst>
        </pc:spChg>
      </pc:sldChg>
      <pc:sldChg chg="addSp modSp mod ord addCm delCm">
        <pc:chgData name="Sharp, Stephanie" userId="4b7f997e-11e2-446b-b7b6-32dc105769b7" providerId="ADAL" clId="{7A6BF7C6-78EF-4C5C-99CD-08EC97119751}" dt="2022-03-22T14:06:43.995" v="2152" actId="1592"/>
        <pc:sldMkLst>
          <pc:docMk/>
          <pc:sldMk cId="2576245060" sldId="458"/>
        </pc:sldMkLst>
        <pc:spChg chg="add mod">
          <ac:chgData name="Sharp, Stephanie" userId="4b7f997e-11e2-446b-b7b6-32dc105769b7" providerId="ADAL" clId="{7A6BF7C6-78EF-4C5C-99CD-08EC97119751}" dt="2022-03-14T20:28:08.165" v="1926" actId="164"/>
          <ac:spMkLst>
            <pc:docMk/>
            <pc:sldMk cId="2576245060" sldId="458"/>
            <ac:spMk id="5" creationId="{42984DC8-7866-411A-A89E-4F8FA0EAE889}"/>
          </ac:spMkLst>
        </pc:spChg>
        <pc:spChg chg="mod">
          <ac:chgData name="Sharp, Stephanie" userId="4b7f997e-11e2-446b-b7b6-32dc105769b7" providerId="ADAL" clId="{7A6BF7C6-78EF-4C5C-99CD-08EC97119751}" dt="2022-03-14T20:28:26.622" v="1958" actId="20577"/>
          <ac:spMkLst>
            <pc:docMk/>
            <pc:sldMk cId="2576245060" sldId="458"/>
            <ac:spMk id="6" creationId="{408E23DB-B486-47AF-805B-A8FF405F2A48}"/>
          </ac:spMkLst>
        </pc:spChg>
        <pc:grpChg chg="mod">
          <ac:chgData name="Sharp, Stephanie" userId="4b7f997e-11e2-446b-b7b6-32dc105769b7" providerId="ADAL" clId="{7A6BF7C6-78EF-4C5C-99CD-08EC97119751}" dt="2022-03-14T20:28:08.165" v="1926" actId="164"/>
          <ac:grpSpMkLst>
            <pc:docMk/>
            <pc:sldMk cId="2576245060" sldId="458"/>
            <ac:grpSpMk id="10" creationId="{0DDF221A-B2D2-45A0-AB20-6F48AD1C9B72}"/>
          </ac:grpSpMkLst>
        </pc:grpChg>
        <pc:grpChg chg="add mod">
          <ac:chgData name="Sharp, Stephanie" userId="4b7f997e-11e2-446b-b7b6-32dc105769b7" providerId="ADAL" clId="{7A6BF7C6-78EF-4C5C-99CD-08EC97119751}" dt="2022-03-14T20:28:08.165" v="1926" actId="164"/>
          <ac:grpSpMkLst>
            <pc:docMk/>
            <pc:sldMk cId="2576245060" sldId="458"/>
            <ac:grpSpMk id="11" creationId="{A59C9E69-31C4-4BC4-9E29-46ECEFAE6F69}"/>
          </ac:grpSpMkLst>
        </pc:grpChg>
      </pc:sldChg>
      <pc:sldChg chg="modSp mod ord addCm delCm">
        <pc:chgData name="Sharp, Stephanie" userId="4b7f997e-11e2-446b-b7b6-32dc105769b7" providerId="ADAL" clId="{7A6BF7C6-78EF-4C5C-99CD-08EC97119751}" dt="2022-03-22T14:06:21.950" v="2136" actId="1592"/>
        <pc:sldMkLst>
          <pc:docMk/>
          <pc:sldMk cId="3439207076" sldId="459"/>
        </pc:sldMkLst>
        <pc:spChg chg="mod">
          <ac:chgData name="Sharp, Stephanie" userId="4b7f997e-11e2-446b-b7b6-32dc105769b7" providerId="ADAL" clId="{7A6BF7C6-78EF-4C5C-99CD-08EC97119751}" dt="2022-03-14T20:30:14.494" v="1981" actId="20577"/>
          <ac:spMkLst>
            <pc:docMk/>
            <pc:sldMk cId="3439207076" sldId="459"/>
            <ac:spMk id="2" creationId="{8129A6F9-A8B8-4677-8690-3F482B618B31}"/>
          </ac:spMkLst>
        </pc:spChg>
      </pc:sldChg>
      <pc:sldChg chg="modSp mod addCm delCm">
        <pc:chgData name="Sharp, Stephanie" userId="4b7f997e-11e2-446b-b7b6-32dc105769b7" providerId="ADAL" clId="{7A6BF7C6-78EF-4C5C-99CD-08EC97119751}" dt="2022-03-22T14:06:47.847" v="2155" actId="1592"/>
        <pc:sldMkLst>
          <pc:docMk/>
          <pc:sldMk cId="4178855964" sldId="460"/>
        </pc:sldMkLst>
        <pc:spChg chg="mod">
          <ac:chgData name="Sharp, Stephanie" userId="4b7f997e-11e2-446b-b7b6-32dc105769b7" providerId="ADAL" clId="{7A6BF7C6-78EF-4C5C-99CD-08EC97119751}" dt="2022-03-14T20:29:53.039" v="1973" actId="20577"/>
          <ac:spMkLst>
            <pc:docMk/>
            <pc:sldMk cId="4178855964" sldId="460"/>
            <ac:spMk id="2" creationId="{8129A6F9-A8B8-4677-8690-3F482B618B31}"/>
          </ac:spMkLst>
        </pc:spChg>
      </pc:sldChg>
      <pc:sldChg chg="delCm">
        <pc:chgData name="Sharp, Stephanie" userId="4b7f997e-11e2-446b-b7b6-32dc105769b7" providerId="ADAL" clId="{7A6BF7C6-78EF-4C5C-99CD-08EC97119751}" dt="2022-03-22T14:06:50.368" v="2157" actId="1592"/>
        <pc:sldMkLst>
          <pc:docMk/>
          <pc:sldMk cId="3036672179" sldId="462"/>
        </pc:sldMkLst>
      </pc:sldChg>
      <pc:sldChg chg="modSp mod addCm delCm">
        <pc:chgData name="Sharp, Stephanie" userId="4b7f997e-11e2-446b-b7b6-32dc105769b7" providerId="ADAL" clId="{7A6BF7C6-78EF-4C5C-99CD-08EC97119751}" dt="2022-03-22T14:06:52.873" v="2159" actId="1592"/>
        <pc:sldMkLst>
          <pc:docMk/>
          <pc:sldMk cId="394845079" sldId="463"/>
        </pc:sldMkLst>
        <pc:spChg chg="mod">
          <ac:chgData name="Sharp, Stephanie" userId="4b7f997e-11e2-446b-b7b6-32dc105769b7" providerId="ADAL" clId="{7A6BF7C6-78EF-4C5C-99CD-08EC97119751}" dt="2022-03-14T20:30:45.809" v="1987" actId="20577"/>
          <ac:spMkLst>
            <pc:docMk/>
            <pc:sldMk cId="394845079" sldId="463"/>
            <ac:spMk id="2" creationId="{288DAA6A-ABC6-4421-B638-9C16CA35B2E9}"/>
          </ac:spMkLst>
        </pc:spChg>
      </pc:sldChg>
      <pc:sldChg chg="addSp delSp modSp mod addCm delCm">
        <pc:chgData name="Sharp, Stephanie" userId="4b7f997e-11e2-446b-b7b6-32dc105769b7" providerId="ADAL" clId="{7A6BF7C6-78EF-4C5C-99CD-08EC97119751}" dt="2022-03-22T14:06:55.338" v="2161" actId="1592"/>
        <pc:sldMkLst>
          <pc:docMk/>
          <pc:sldMk cId="171097833" sldId="464"/>
        </pc:sldMkLst>
        <pc:spChg chg="mod">
          <ac:chgData name="Sharp, Stephanie" userId="4b7f997e-11e2-446b-b7b6-32dc105769b7" providerId="ADAL" clId="{7A6BF7C6-78EF-4C5C-99CD-08EC97119751}" dt="2022-03-14T20:30:56.489" v="1993" actId="20577"/>
          <ac:spMkLst>
            <pc:docMk/>
            <pc:sldMk cId="171097833" sldId="464"/>
            <ac:spMk id="2" creationId="{9D82FE7C-6573-4082-AE51-2871019B2677}"/>
          </ac:spMkLst>
        </pc:spChg>
        <pc:picChg chg="del">
          <ac:chgData name="Sharp, Stephanie" userId="4b7f997e-11e2-446b-b7b6-32dc105769b7" providerId="ADAL" clId="{7A6BF7C6-78EF-4C5C-99CD-08EC97119751}" dt="2022-03-07T22:52:21.102" v="1246" actId="478"/>
          <ac:picMkLst>
            <pc:docMk/>
            <pc:sldMk cId="171097833" sldId="464"/>
            <ac:picMk id="4" creationId="{4F2BB8AE-9A37-4B02-A924-B9FA83DE673F}"/>
          </ac:picMkLst>
        </pc:picChg>
        <pc:picChg chg="add del mod">
          <ac:chgData name="Sharp, Stephanie" userId="4b7f997e-11e2-446b-b7b6-32dc105769b7" providerId="ADAL" clId="{7A6BF7C6-78EF-4C5C-99CD-08EC97119751}" dt="2022-03-07T22:53:44.750" v="1261" actId="478"/>
          <ac:picMkLst>
            <pc:docMk/>
            <pc:sldMk cId="171097833" sldId="464"/>
            <ac:picMk id="6" creationId="{E4C50C27-D195-413A-8D06-61A066331F16}"/>
          </ac:picMkLst>
        </pc:picChg>
        <pc:picChg chg="add mod">
          <ac:chgData name="Sharp, Stephanie" userId="4b7f997e-11e2-446b-b7b6-32dc105769b7" providerId="ADAL" clId="{7A6BF7C6-78EF-4C5C-99CD-08EC97119751}" dt="2022-03-07T22:53:53.187" v="1272" actId="1076"/>
          <ac:picMkLst>
            <pc:docMk/>
            <pc:sldMk cId="171097833" sldId="464"/>
            <ac:picMk id="8" creationId="{7EC56A64-3046-4F4C-A56D-931EFAC68D26}"/>
          </ac:picMkLst>
        </pc:picChg>
      </pc:sldChg>
      <pc:sldChg chg="delCm">
        <pc:chgData name="Sharp, Stephanie" userId="4b7f997e-11e2-446b-b7b6-32dc105769b7" providerId="ADAL" clId="{7A6BF7C6-78EF-4C5C-99CD-08EC97119751}" dt="2022-03-22T14:06:57.426" v="2163" actId="1592"/>
        <pc:sldMkLst>
          <pc:docMk/>
          <pc:sldMk cId="3158737836" sldId="465"/>
        </pc:sldMkLst>
      </pc:sldChg>
      <pc:sldChg chg="delCm">
        <pc:chgData name="Sharp, Stephanie" userId="4b7f997e-11e2-446b-b7b6-32dc105769b7" providerId="ADAL" clId="{7A6BF7C6-78EF-4C5C-99CD-08EC97119751}" dt="2022-03-22T14:06:59.402" v="2165" actId="1592"/>
        <pc:sldMkLst>
          <pc:docMk/>
          <pc:sldMk cId="3200987331" sldId="466"/>
        </pc:sldMkLst>
      </pc:sldChg>
      <pc:sldChg chg="delCm">
        <pc:chgData name="Sharp, Stephanie" userId="4b7f997e-11e2-446b-b7b6-32dc105769b7" providerId="ADAL" clId="{7A6BF7C6-78EF-4C5C-99CD-08EC97119751}" dt="2022-03-22T14:07:03.415" v="2168" actId="1592"/>
        <pc:sldMkLst>
          <pc:docMk/>
          <pc:sldMk cId="2139892812" sldId="467"/>
        </pc:sldMkLst>
      </pc:sldChg>
      <pc:sldChg chg="delCm">
        <pc:chgData name="Sharp, Stephanie" userId="4b7f997e-11e2-446b-b7b6-32dc105769b7" providerId="ADAL" clId="{7A6BF7C6-78EF-4C5C-99CD-08EC97119751}" dt="2022-03-22T14:07:07.468" v="2171" actId="1592"/>
        <pc:sldMkLst>
          <pc:docMk/>
          <pc:sldMk cId="558438584" sldId="468"/>
        </pc:sldMkLst>
      </pc:sldChg>
      <pc:sldChg chg="modSp mod addCm delCm">
        <pc:chgData name="Sharp, Stephanie" userId="4b7f997e-11e2-446b-b7b6-32dc105769b7" providerId="ADAL" clId="{7A6BF7C6-78EF-4C5C-99CD-08EC97119751}" dt="2022-03-22T14:07:10.125" v="2173" actId="1592"/>
        <pc:sldMkLst>
          <pc:docMk/>
          <pc:sldMk cId="3522866457" sldId="469"/>
        </pc:sldMkLst>
        <pc:spChg chg="mod">
          <ac:chgData name="Sharp, Stephanie" userId="4b7f997e-11e2-446b-b7b6-32dc105769b7" providerId="ADAL" clId="{7A6BF7C6-78EF-4C5C-99CD-08EC97119751}" dt="2022-03-14T20:31:24.614" v="2015" actId="20577"/>
          <ac:spMkLst>
            <pc:docMk/>
            <pc:sldMk cId="3522866457" sldId="469"/>
            <ac:spMk id="2" creationId="{9D82FE7C-6573-4082-AE51-2871019B2677}"/>
          </ac:spMkLst>
        </pc:spChg>
      </pc:sldChg>
      <pc:sldChg chg="addSp delSp modSp mod addCm delCm">
        <pc:chgData name="Sharp, Stephanie" userId="4b7f997e-11e2-446b-b7b6-32dc105769b7" providerId="ADAL" clId="{7A6BF7C6-78EF-4C5C-99CD-08EC97119751}" dt="2022-03-22T14:07:13.035" v="2175" actId="1592"/>
        <pc:sldMkLst>
          <pc:docMk/>
          <pc:sldMk cId="251972492" sldId="470"/>
        </pc:sldMkLst>
        <pc:spChg chg="mod">
          <ac:chgData name="Sharp, Stephanie" userId="4b7f997e-11e2-446b-b7b6-32dc105769b7" providerId="ADAL" clId="{7A6BF7C6-78EF-4C5C-99CD-08EC97119751}" dt="2022-03-14T20:31:14.564" v="2005" actId="20577"/>
          <ac:spMkLst>
            <pc:docMk/>
            <pc:sldMk cId="251972492" sldId="470"/>
            <ac:spMk id="2" creationId="{9D82FE7C-6573-4082-AE51-2871019B2677}"/>
          </ac:spMkLst>
        </pc:spChg>
        <pc:picChg chg="add del">
          <ac:chgData name="Sharp, Stephanie" userId="4b7f997e-11e2-446b-b7b6-32dc105769b7" providerId="ADAL" clId="{7A6BF7C6-78EF-4C5C-99CD-08EC97119751}" dt="2022-03-07T15:34:31.686" v="573" actId="478"/>
          <ac:picMkLst>
            <pc:docMk/>
            <pc:sldMk cId="251972492" sldId="470"/>
            <ac:picMk id="4" creationId="{71F2CEC6-BB2E-4339-B715-2BAF6AE2E071}"/>
          </ac:picMkLst>
        </pc:picChg>
        <pc:picChg chg="add del mod">
          <ac:chgData name="Sharp, Stephanie" userId="4b7f997e-11e2-446b-b7b6-32dc105769b7" providerId="ADAL" clId="{7A6BF7C6-78EF-4C5C-99CD-08EC97119751}" dt="2022-03-07T15:33:59.268" v="562" actId="478"/>
          <ac:picMkLst>
            <pc:docMk/>
            <pc:sldMk cId="251972492" sldId="470"/>
            <ac:picMk id="6" creationId="{00E4F2A3-26A1-4138-B599-48DFDCE29D99}"/>
          </ac:picMkLst>
        </pc:picChg>
        <pc:picChg chg="add del mod">
          <ac:chgData name="Sharp, Stephanie" userId="4b7f997e-11e2-446b-b7b6-32dc105769b7" providerId="ADAL" clId="{7A6BF7C6-78EF-4C5C-99CD-08EC97119751}" dt="2022-03-07T15:35:42.221" v="583" actId="478"/>
          <ac:picMkLst>
            <pc:docMk/>
            <pc:sldMk cId="251972492" sldId="470"/>
            <ac:picMk id="8" creationId="{692B6BEB-F942-49E2-B5AE-7DCDFC3EB9B8}"/>
          </ac:picMkLst>
        </pc:picChg>
        <pc:picChg chg="add mod">
          <ac:chgData name="Sharp, Stephanie" userId="4b7f997e-11e2-446b-b7b6-32dc105769b7" providerId="ADAL" clId="{7A6BF7C6-78EF-4C5C-99CD-08EC97119751}" dt="2022-03-07T15:35:45.462" v="584" actId="1076"/>
          <ac:picMkLst>
            <pc:docMk/>
            <pc:sldMk cId="251972492" sldId="470"/>
            <ac:picMk id="10" creationId="{871A4BE9-94CE-43D1-83EF-A73F7EAEBDFC}"/>
          </ac:picMkLst>
        </pc:picChg>
      </pc:sldChg>
      <pc:sldChg chg="delCm">
        <pc:chgData name="Sharp, Stephanie" userId="4b7f997e-11e2-446b-b7b6-32dc105769b7" providerId="ADAL" clId="{7A6BF7C6-78EF-4C5C-99CD-08EC97119751}" dt="2022-03-22T14:07:15.389" v="2177" actId="1592"/>
        <pc:sldMkLst>
          <pc:docMk/>
          <pc:sldMk cId="112915683" sldId="471"/>
        </pc:sldMkLst>
      </pc:sldChg>
      <pc:sldChg chg="modSp mod ord addCm delCm">
        <pc:chgData name="Sharp, Stephanie" userId="4b7f997e-11e2-446b-b7b6-32dc105769b7" providerId="ADAL" clId="{7A6BF7C6-78EF-4C5C-99CD-08EC97119751}" dt="2022-03-22T14:07:16.684" v="2178" actId="1592"/>
        <pc:sldMkLst>
          <pc:docMk/>
          <pc:sldMk cId="141811648" sldId="472"/>
        </pc:sldMkLst>
        <pc:spChg chg="mod">
          <ac:chgData name="Sharp, Stephanie" userId="4b7f997e-11e2-446b-b7b6-32dc105769b7" providerId="ADAL" clId="{7A6BF7C6-78EF-4C5C-99CD-08EC97119751}" dt="2022-03-14T20:31:40.756" v="2021" actId="20577"/>
          <ac:spMkLst>
            <pc:docMk/>
            <pc:sldMk cId="141811648" sldId="472"/>
            <ac:spMk id="2" creationId="{9D82FE7C-6573-4082-AE51-2871019B2677}"/>
          </ac:spMkLst>
        </pc:spChg>
        <pc:picChg chg="mod">
          <ac:chgData name="Sharp, Stephanie" userId="4b7f997e-11e2-446b-b7b6-32dc105769b7" providerId="ADAL" clId="{7A6BF7C6-78EF-4C5C-99CD-08EC97119751}" dt="2022-03-07T15:42:33.123" v="1216" actId="1076"/>
          <ac:picMkLst>
            <pc:docMk/>
            <pc:sldMk cId="141811648" sldId="472"/>
            <ac:picMk id="4" creationId="{6A653C40-A464-47FF-9093-19D84418AFFC}"/>
          </ac:picMkLst>
        </pc:picChg>
      </pc:sldChg>
      <pc:sldChg chg="delSp modSp mod addCm delCm">
        <pc:chgData name="Sharp, Stephanie" userId="4b7f997e-11e2-446b-b7b6-32dc105769b7" providerId="ADAL" clId="{7A6BF7C6-78EF-4C5C-99CD-08EC97119751}" dt="2022-03-22T14:07:21.571" v="2182" actId="1592"/>
        <pc:sldMkLst>
          <pc:docMk/>
          <pc:sldMk cId="3616162984" sldId="473"/>
        </pc:sldMkLst>
        <pc:spChg chg="mod">
          <ac:chgData name="Sharp, Stephanie" userId="4b7f997e-11e2-446b-b7b6-32dc105769b7" providerId="ADAL" clId="{7A6BF7C6-78EF-4C5C-99CD-08EC97119751}" dt="2022-03-14T20:32:00.844" v="2033" actId="20577"/>
          <ac:spMkLst>
            <pc:docMk/>
            <pc:sldMk cId="3616162984" sldId="473"/>
            <ac:spMk id="2" creationId="{9D82FE7C-6573-4082-AE51-2871019B2677}"/>
          </ac:spMkLst>
        </pc:spChg>
        <pc:grpChg chg="del">
          <ac:chgData name="Sharp, Stephanie" userId="4b7f997e-11e2-446b-b7b6-32dc105769b7" providerId="ADAL" clId="{7A6BF7C6-78EF-4C5C-99CD-08EC97119751}" dt="2022-03-07T15:36:38.735" v="586" actId="478"/>
          <ac:grpSpMkLst>
            <pc:docMk/>
            <pc:sldMk cId="3616162984" sldId="473"/>
            <ac:grpSpMk id="9" creationId="{587CF287-4037-4ECB-93AE-F1AACE55F5DE}"/>
          </ac:grpSpMkLst>
        </pc:grpChg>
      </pc:sldChg>
      <pc:sldChg chg="delCm">
        <pc:chgData name="Sharp, Stephanie" userId="4b7f997e-11e2-446b-b7b6-32dc105769b7" providerId="ADAL" clId="{7A6BF7C6-78EF-4C5C-99CD-08EC97119751}" dt="2022-03-22T14:07:22.809" v="2183" actId="1592"/>
        <pc:sldMkLst>
          <pc:docMk/>
          <pc:sldMk cId="3536076581" sldId="474"/>
        </pc:sldMkLst>
      </pc:sldChg>
      <pc:sldChg chg="delCm">
        <pc:chgData name="Sharp, Stephanie" userId="4b7f997e-11e2-446b-b7b6-32dc105769b7" providerId="ADAL" clId="{7A6BF7C6-78EF-4C5C-99CD-08EC97119751}" dt="2022-03-22T14:07:28.467" v="2187" actId="1592"/>
        <pc:sldMkLst>
          <pc:docMk/>
          <pc:sldMk cId="424104358" sldId="475"/>
        </pc:sldMkLst>
      </pc:sldChg>
      <pc:sldChg chg="delCm">
        <pc:chgData name="Sharp, Stephanie" userId="4b7f997e-11e2-446b-b7b6-32dc105769b7" providerId="ADAL" clId="{7A6BF7C6-78EF-4C5C-99CD-08EC97119751}" dt="2022-03-22T14:07:29.622" v="2188" actId="1592"/>
        <pc:sldMkLst>
          <pc:docMk/>
          <pc:sldMk cId="4093595034" sldId="476"/>
        </pc:sldMkLst>
      </pc:sldChg>
      <pc:sldChg chg="delCm">
        <pc:chgData name="Sharp, Stephanie" userId="4b7f997e-11e2-446b-b7b6-32dc105769b7" providerId="ADAL" clId="{7A6BF7C6-78EF-4C5C-99CD-08EC97119751}" dt="2022-03-22T14:07:30.856" v="2189" actId="1592"/>
        <pc:sldMkLst>
          <pc:docMk/>
          <pc:sldMk cId="3572985292" sldId="477"/>
        </pc:sldMkLst>
      </pc:sldChg>
      <pc:sldChg chg="delCm">
        <pc:chgData name="Sharp, Stephanie" userId="4b7f997e-11e2-446b-b7b6-32dc105769b7" providerId="ADAL" clId="{7A6BF7C6-78EF-4C5C-99CD-08EC97119751}" dt="2022-03-22T14:05:12.387" v="2084" actId="1592"/>
        <pc:sldMkLst>
          <pc:docMk/>
          <pc:sldMk cId="3269344377" sldId="479"/>
        </pc:sldMkLst>
      </pc:sldChg>
      <pc:sldChg chg="delCm">
        <pc:chgData name="Sharp, Stephanie" userId="4b7f997e-11e2-446b-b7b6-32dc105769b7" providerId="ADAL" clId="{7A6BF7C6-78EF-4C5C-99CD-08EC97119751}" dt="2022-03-22T14:05:11.119" v="2083" actId="1592"/>
        <pc:sldMkLst>
          <pc:docMk/>
          <pc:sldMk cId="453904758" sldId="481"/>
        </pc:sldMkLst>
      </pc:sldChg>
      <pc:sldChg chg="delCm">
        <pc:chgData name="Sharp, Stephanie" userId="4b7f997e-11e2-446b-b7b6-32dc105769b7" providerId="ADAL" clId="{7A6BF7C6-78EF-4C5C-99CD-08EC97119751}" dt="2022-03-22T14:05:09.419" v="2082" actId="1592"/>
        <pc:sldMkLst>
          <pc:docMk/>
          <pc:sldMk cId="517946745" sldId="483"/>
        </pc:sldMkLst>
      </pc:sldChg>
      <pc:sldChg chg="delCm">
        <pc:chgData name="Sharp, Stephanie" userId="4b7f997e-11e2-446b-b7b6-32dc105769b7" providerId="ADAL" clId="{7A6BF7C6-78EF-4C5C-99CD-08EC97119751}" dt="2022-03-22T14:06:49.090" v="2156" actId="1592"/>
        <pc:sldMkLst>
          <pc:docMk/>
          <pc:sldMk cId="1679533963" sldId="484"/>
        </pc:sldMkLst>
      </pc:sldChg>
      <pc:sldChg chg="modSp mod addCm delCm">
        <pc:chgData name="Sharp, Stephanie" userId="4b7f997e-11e2-446b-b7b6-32dc105769b7" providerId="ADAL" clId="{7A6BF7C6-78EF-4C5C-99CD-08EC97119751}" dt="2022-03-22T14:07:14.259" v="2176" actId="1592"/>
        <pc:sldMkLst>
          <pc:docMk/>
          <pc:sldMk cId="968391408" sldId="485"/>
        </pc:sldMkLst>
        <pc:spChg chg="mod">
          <ac:chgData name="Sharp, Stephanie" userId="4b7f997e-11e2-446b-b7b6-32dc105769b7" providerId="ADAL" clId="{7A6BF7C6-78EF-4C5C-99CD-08EC97119751}" dt="2022-03-14T20:31:04.336" v="1999" actId="20577"/>
          <ac:spMkLst>
            <pc:docMk/>
            <pc:sldMk cId="968391408" sldId="485"/>
            <ac:spMk id="4" creationId="{3F6CE2FE-F02B-461B-8C8F-E1DFA26F0ED4}"/>
          </ac:spMkLst>
        </pc:spChg>
      </pc:sldChg>
      <pc:sldChg chg="modSp mod addCm delCm">
        <pc:chgData name="Sharp, Stephanie" userId="4b7f997e-11e2-446b-b7b6-32dc105769b7" providerId="ADAL" clId="{7A6BF7C6-78EF-4C5C-99CD-08EC97119751}" dt="2022-03-22T14:07:24.048" v="2184" actId="1592"/>
        <pc:sldMkLst>
          <pc:docMk/>
          <pc:sldMk cId="2386102607" sldId="486"/>
        </pc:sldMkLst>
        <pc:spChg chg="mod">
          <ac:chgData name="Sharp, Stephanie" userId="4b7f997e-11e2-446b-b7b6-32dc105769b7" providerId="ADAL" clId="{7A6BF7C6-78EF-4C5C-99CD-08EC97119751}" dt="2022-03-14T20:32:10.343" v="2039" actId="20577"/>
          <ac:spMkLst>
            <pc:docMk/>
            <pc:sldMk cId="2386102607" sldId="486"/>
            <ac:spMk id="4" creationId="{3F6CE2FE-F02B-461B-8C8F-E1DFA26F0ED4}"/>
          </ac:spMkLst>
        </pc:spChg>
      </pc:sldChg>
      <pc:sldChg chg="delCm">
        <pc:chgData name="Sharp, Stephanie" userId="4b7f997e-11e2-446b-b7b6-32dc105769b7" providerId="ADAL" clId="{7A6BF7C6-78EF-4C5C-99CD-08EC97119751}" dt="2022-03-22T14:05:39.349" v="2106" actId="1592"/>
        <pc:sldMkLst>
          <pc:docMk/>
          <pc:sldMk cId="39621644" sldId="489"/>
        </pc:sldMkLst>
      </pc:sldChg>
      <pc:sldChg chg="addSp delSp modSp mod addCm delCm modCm">
        <pc:chgData name="Sharp, Stephanie" userId="4b7f997e-11e2-446b-b7b6-32dc105769b7" providerId="ADAL" clId="{7A6BF7C6-78EF-4C5C-99CD-08EC97119751}" dt="2022-03-22T14:05:44.492" v="2110" actId="1592"/>
        <pc:sldMkLst>
          <pc:docMk/>
          <pc:sldMk cId="612950023" sldId="491"/>
        </pc:sldMkLst>
        <pc:spChg chg="mod">
          <ac:chgData name="Sharp, Stephanie" userId="4b7f997e-11e2-446b-b7b6-32dc105769b7" providerId="ADAL" clId="{7A6BF7C6-78EF-4C5C-99CD-08EC97119751}" dt="2022-03-04T20:17:21.144" v="193" actId="14100"/>
          <ac:spMkLst>
            <pc:docMk/>
            <pc:sldMk cId="612950023" sldId="491"/>
            <ac:spMk id="2" creationId="{4C35CA3B-8FEF-4F0D-AE18-EEC9E79768C0}"/>
          </ac:spMkLst>
        </pc:spChg>
        <pc:picChg chg="del">
          <ac:chgData name="Sharp, Stephanie" userId="4b7f997e-11e2-446b-b7b6-32dc105769b7" providerId="ADAL" clId="{7A6BF7C6-78EF-4C5C-99CD-08EC97119751}" dt="2022-03-07T15:20:36.239" v="203" actId="478"/>
          <ac:picMkLst>
            <pc:docMk/>
            <pc:sldMk cId="612950023" sldId="491"/>
            <ac:picMk id="4" creationId="{6B6F7055-A8B1-4038-BD0C-38AD5E6F09E4}"/>
          </ac:picMkLst>
        </pc:picChg>
        <pc:picChg chg="del mod">
          <ac:chgData name="Sharp, Stephanie" userId="4b7f997e-11e2-446b-b7b6-32dc105769b7" providerId="ADAL" clId="{7A6BF7C6-78EF-4C5C-99CD-08EC97119751}" dt="2022-03-07T15:22:13.063" v="209" actId="478"/>
          <ac:picMkLst>
            <pc:docMk/>
            <pc:sldMk cId="612950023" sldId="491"/>
            <ac:picMk id="5" creationId="{CE922A02-D1D1-4868-B9E8-9A5E1FAB3405}"/>
          </ac:picMkLst>
        </pc:picChg>
        <pc:picChg chg="add mod">
          <ac:chgData name="Sharp, Stephanie" userId="4b7f997e-11e2-446b-b7b6-32dc105769b7" providerId="ADAL" clId="{7A6BF7C6-78EF-4C5C-99CD-08EC97119751}" dt="2022-03-07T15:23:14.345" v="511" actId="962"/>
          <ac:picMkLst>
            <pc:docMk/>
            <pc:sldMk cId="612950023" sldId="491"/>
            <ac:picMk id="7" creationId="{73E1548C-4A0D-49A4-B54E-C1C0ED702532}"/>
          </ac:picMkLst>
        </pc:picChg>
        <pc:picChg chg="add mod">
          <ac:chgData name="Sharp, Stephanie" userId="4b7f997e-11e2-446b-b7b6-32dc105769b7" providerId="ADAL" clId="{7A6BF7C6-78EF-4C5C-99CD-08EC97119751}" dt="2022-03-07T15:22:42.510" v="216" actId="962"/>
          <ac:picMkLst>
            <pc:docMk/>
            <pc:sldMk cId="612950023" sldId="491"/>
            <ac:picMk id="9" creationId="{3BD5431B-056E-470E-A6B9-DB8DCB85E5EC}"/>
          </ac:picMkLst>
        </pc:picChg>
      </pc:sldChg>
      <pc:sldChg chg="modSp mod addCm delCm">
        <pc:chgData name="Sharp, Stephanie" userId="4b7f997e-11e2-446b-b7b6-32dc105769b7" providerId="ADAL" clId="{7A6BF7C6-78EF-4C5C-99CD-08EC97119751}" dt="2022-03-22T14:07:25.295" v="2185" actId="1592"/>
        <pc:sldMkLst>
          <pc:docMk/>
          <pc:sldMk cId="1193488288" sldId="492"/>
        </pc:sldMkLst>
        <pc:spChg chg="mod">
          <ac:chgData name="Sharp, Stephanie" userId="4b7f997e-11e2-446b-b7b6-32dc105769b7" providerId="ADAL" clId="{7A6BF7C6-78EF-4C5C-99CD-08EC97119751}" dt="2022-03-14T20:32:17.447" v="2045" actId="20577"/>
          <ac:spMkLst>
            <pc:docMk/>
            <pc:sldMk cId="1193488288" sldId="492"/>
            <ac:spMk id="4" creationId="{3F6CE2FE-F02B-461B-8C8F-E1DFA26F0ED4}"/>
          </ac:spMkLst>
        </pc:spChg>
      </pc:sldChg>
      <pc:sldChg chg="delCm">
        <pc:chgData name="Sharp, Stephanie" userId="4b7f997e-11e2-446b-b7b6-32dc105769b7" providerId="ADAL" clId="{7A6BF7C6-78EF-4C5C-99CD-08EC97119751}" dt="2022-03-22T14:05:50.056" v="2112" actId="1592"/>
        <pc:sldMkLst>
          <pc:docMk/>
          <pc:sldMk cId="1835357510" sldId="493"/>
        </pc:sldMkLst>
      </pc:sldChg>
      <pc:sldChg chg="delCm">
        <pc:chgData name="Sharp, Stephanie" userId="4b7f997e-11e2-446b-b7b6-32dc105769b7" providerId="ADAL" clId="{7A6BF7C6-78EF-4C5C-99CD-08EC97119751}" dt="2022-03-22T14:05:45.730" v="2111" actId="1592"/>
        <pc:sldMkLst>
          <pc:docMk/>
          <pc:sldMk cId="838469346" sldId="494"/>
        </pc:sldMkLst>
      </pc:sldChg>
      <pc:sldChg chg="delCm">
        <pc:chgData name="Sharp, Stephanie" userId="4b7f997e-11e2-446b-b7b6-32dc105769b7" providerId="ADAL" clId="{7A6BF7C6-78EF-4C5C-99CD-08EC97119751}" dt="2022-03-22T14:05:51.104" v="2113" actId="1592"/>
        <pc:sldMkLst>
          <pc:docMk/>
          <pc:sldMk cId="3575078444" sldId="495"/>
        </pc:sldMkLst>
      </pc:sldChg>
      <pc:sldChg chg="delCm">
        <pc:chgData name="Sharp, Stephanie" userId="4b7f997e-11e2-446b-b7b6-32dc105769b7" providerId="ADAL" clId="{7A6BF7C6-78EF-4C5C-99CD-08EC97119751}" dt="2022-03-22T14:05:13.604" v="2085" actId="1592"/>
        <pc:sldMkLst>
          <pc:docMk/>
          <pc:sldMk cId="1081251929" sldId="496"/>
        </pc:sldMkLst>
      </pc:sldChg>
      <pc:sldChg chg="delCm">
        <pc:chgData name="Sharp, Stephanie" userId="4b7f997e-11e2-446b-b7b6-32dc105769b7" providerId="ADAL" clId="{7A6BF7C6-78EF-4C5C-99CD-08EC97119751}" dt="2022-03-22T14:05:56.807" v="2119" actId="1592"/>
        <pc:sldMkLst>
          <pc:docMk/>
          <pc:sldMk cId="923608679" sldId="497"/>
        </pc:sldMkLst>
      </pc:sldChg>
      <pc:sldChg chg="delCm">
        <pc:chgData name="Sharp, Stephanie" userId="4b7f997e-11e2-446b-b7b6-32dc105769b7" providerId="ADAL" clId="{7A6BF7C6-78EF-4C5C-99CD-08EC97119751}" dt="2022-03-22T14:05:57.728" v="2120" actId="1592"/>
        <pc:sldMkLst>
          <pc:docMk/>
          <pc:sldMk cId="1819315344" sldId="500"/>
        </pc:sldMkLst>
      </pc:sldChg>
      <pc:sldChg chg="delCm">
        <pc:chgData name="Sharp, Stephanie" userId="4b7f997e-11e2-446b-b7b6-32dc105769b7" providerId="ADAL" clId="{7A6BF7C6-78EF-4C5C-99CD-08EC97119751}" dt="2022-03-22T14:04:55.564" v="2069" actId="1592"/>
        <pc:sldMkLst>
          <pc:docMk/>
          <pc:sldMk cId="2410258270" sldId="501"/>
        </pc:sldMkLst>
      </pc:sldChg>
      <pc:sldChg chg="addCm delCm modCm">
        <pc:chgData name="Sharp, Stephanie" userId="4b7f997e-11e2-446b-b7b6-32dc105769b7" providerId="ADAL" clId="{7A6BF7C6-78EF-4C5C-99CD-08EC97119751}" dt="2022-03-21T14:14:58.003" v="2063"/>
        <pc:sldMkLst>
          <pc:docMk/>
          <pc:sldMk cId="290147459" sldId="502"/>
        </pc:sldMkLst>
      </pc:sldChg>
      <pc:sldChg chg="addSp delSp modSp mod addCm delCm">
        <pc:chgData name="Sharp, Stephanie" userId="4b7f997e-11e2-446b-b7b6-32dc105769b7" providerId="ADAL" clId="{7A6BF7C6-78EF-4C5C-99CD-08EC97119751}" dt="2022-03-22T14:06:40.091" v="2149" actId="1592"/>
        <pc:sldMkLst>
          <pc:docMk/>
          <pc:sldMk cId="4189670642" sldId="505"/>
        </pc:sldMkLst>
        <pc:spChg chg="mod">
          <ac:chgData name="Sharp, Stephanie" userId="4b7f997e-11e2-446b-b7b6-32dc105769b7" providerId="ADAL" clId="{7A6BF7C6-78EF-4C5C-99CD-08EC97119751}" dt="2022-03-14T20:24:36.404" v="1703" actId="20577"/>
          <ac:spMkLst>
            <pc:docMk/>
            <pc:sldMk cId="4189670642" sldId="505"/>
            <ac:spMk id="2" creationId="{15F592CF-309F-48DF-844E-AB82B28A19EF}"/>
          </ac:spMkLst>
        </pc:spChg>
        <pc:picChg chg="add mod">
          <ac:chgData name="Sharp, Stephanie" userId="4b7f997e-11e2-446b-b7b6-32dc105769b7" providerId="ADAL" clId="{7A6BF7C6-78EF-4C5C-99CD-08EC97119751}" dt="2022-03-04T19:52:04.727" v="23" actId="1076"/>
          <ac:picMkLst>
            <pc:docMk/>
            <pc:sldMk cId="4189670642" sldId="505"/>
            <ac:picMk id="5" creationId="{D9CBD97D-3055-4E7B-801A-9EFB4702720E}"/>
          </ac:picMkLst>
        </pc:picChg>
        <pc:picChg chg="del">
          <ac:chgData name="Sharp, Stephanie" userId="4b7f997e-11e2-446b-b7b6-32dc105769b7" providerId="ADAL" clId="{7A6BF7C6-78EF-4C5C-99CD-08EC97119751}" dt="2022-03-04T19:51:35.767" v="18" actId="478"/>
          <ac:picMkLst>
            <pc:docMk/>
            <pc:sldMk cId="4189670642" sldId="505"/>
            <ac:picMk id="6" creationId="{B5AAB057-24A0-426D-AD36-A33A50B493FD}"/>
          </ac:picMkLst>
        </pc:picChg>
      </pc:sldChg>
      <pc:sldChg chg="delCm">
        <pc:chgData name="Sharp, Stephanie" userId="4b7f997e-11e2-446b-b7b6-32dc105769b7" providerId="ADAL" clId="{7A6BF7C6-78EF-4C5C-99CD-08EC97119751}" dt="2022-03-22T14:05:03.921" v="2078" actId="1592"/>
        <pc:sldMkLst>
          <pc:docMk/>
          <pc:sldMk cId="2838734329" sldId="508"/>
        </pc:sldMkLst>
      </pc:sldChg>
      <pc:sldChg chg="addSp delSp modSp add mod addCm delCm">
        <pc:chgData name="Sharp, Stephanie" userId="4b7f997e-11e2-446b-b7b6-32dc105769b7" providerId="ADAL" clId="{7A6BF7C6-78EF-4C5C-99CD-08EC97119751}" dt="2022-03-22T14:06:32.398" v="2143" actId="1592"/>
        <pc:sldMkLst>
          <pc:docMk/>
          <pc:sldMk cId="2566763182" sldId="510"/>
        </pc:sldMkLst>
        <pc:spChg chg="mod">
          <ac:chgData name="Sharp, Stephanie" userId="4b7f997e-11e2-446b-b7b6-32dc105769b7" providerId="ADAL" clId="{7A6BF7C6-78EF-4C5C-99CD-08EC97119751}" dt="2022-03-14T20:29:36.797" v="1967" actId="20577"/>
          <ac:spMkLst>
            <pc:docMk/>
            <pc:sldMk cId="2566763182" sldId="510"/>
            <ac:spMk id="2" creationId="{15F592CF-309F-48DF-844E-AB82B28A19EF}"/>
          </ac:spMkLst>
        </pc:spChg>
        <pc:picChg chg="add del mod">
          <ac:chgData name="Sharp, Stephanie" userId="4b7f997e-11e2-446b-b7b6-32dc105769b7" providerId="ADAL" clId="{7A6BF7C6-78EF-4C5C-99CD-08EC97119751}" dt="2022-03-07T15:30:09.390" v="529" actId="478"/>
          <ac:picMkLst>
            <pc:docMk/>
            <pc:sldMk cId="2566763182" sldId="510"/>
            <ac:picMk id="5" creationId="{CD903A56-6AE8-4D70-A878-AA723C631090}"/>
          </ac:picMkLst>
        </pc:picChg>
        <pc:picChg chg="del">
          <ac:chgData name="Sharp, Stephanie" userId="4b7f997e-11e2-446b-b7b6-32dc105769b7" providerId="ADAL" clId="{7A6BF7C6-78EF-4C5C-99CD-08EC97119751}" dt="2022-03-07T15:29:44.863" v="524" actId="478"/>
          <ac:picMkLst>
            <pc:docMk/>
            <pc:sldMk cId="2566763182" sldId="510"/>
            <ac:picMk id="6" creationId="{B5AAB057-24A0-426D-AD36-A33A50B493FD}"/>
          </ac:picMkLst>
        </pc:picChg>
      </pc:sldChg>
      <pc:sldChg chg="addSp delSp modSp new mod addCm delCm">
        <pc:chgData name="Sharp, Stephanie" userId="4b7f997e-11e2-446b-b7b6-32dc105769b7" providerId="ADAL" clId="{7A6BF7C6-78EF-4C5C-99CD-08EC97119751}" dt="2022-03-22T14:07:17.877" v="2179" actId="1592"/>
        <pc:sldMkLst>
          <pc:docMk/>
          <pc:sldMk cId="1365851829" sldId="511"/>
        </pc:sldMkLst>
        <pc:spChg chg="add del mod">
          <ac:chgData name="Sharp, Stephanie" userId="4b7f997e-11e2-446b-b7b6-32dc105769b7" providerId="ADAL" clId="{7A6BF7C6-78EF-4C5C-99CD-08EC97119751}" dt="2022-03-14T20:31:51.068" v="2027" actId="20577"/>
          <ac:spMkLst>
            <pc:docMk/>
            <pc:sldMk cId="1365851829" sldId="511"/>
            <ac:spMk id="2" creationId="{A3CD5F69-5A86-460A-9C89-7B81616E11E1}"/>
          </ac:spMkLst>
        </pc:spChg>
        <pc:spChg chg="mod">
          <ac:chgData name="Sharp, Stephanie" userId="4b7f997e-11e2-446b-b7b6-32dc105769b7" providerId="ADAL" clId="{7A6BF7C6-78EF-4C5C-99CD-08EC97119751}" dt="2022-03-07T15:39:11.007" v="606" actId="27636"/>
          <ac:spMkLst>
            <pc:docMk/>
            <pc:sldMk cId="1365851829" sldId="511"/>
            <ac:spMk id="3" creationId="{85A677AB-9665-408F-9EF0-E88C07B9F2D5}"/>
          </ac:spMkLst>
        </pc:spChg>
        <pc:picChg chg="add del mod">
          <ac:chgData name="Sharp, Stephanie" userId="4b7f997e-11e2-446b-b7b6-32dc105769b7" providerId="ADAL" clId="{7A6BF7C6-78EF-4C5C-99CD-08EC97119751}" dt="2022-03-07T15:39:51.834" v="617" actId="931"/>
          <ac:picMkLst>
            <pc:docMk/>
            <pc:sldMk cId="1365851829" sldId="511"/>
            <ac:picMk id="5" creationId="{4430EDF3-FF68-472B-BD29-BDBC9E16FB65}"/>
          </ac:picMkLst>
        </pc:picChg>
        <pc:picChg chg="add mod">
          <ac:chgData name="Sharp, Stephanie" userId="4b7f997e-11e2-446b-b7b6-32dc105769b7" providerId="ADAL" clId="{7A6BF7C6-78EF-4C5C-99CD-08EC97119751}" dt="2022-03-07T15:41:31.427" v="679" actId="1076"/>
          <ac:picMkLst>
            <pc:docMk/>
            <pc:sldMk cId="1365851829" sldId="511"/>
            <ac:picMk id="7" creationId="{CF99360D-F853-4239-A828-233ADE0E7131}"/>
          </ac:picMkLst>
        </pc:picChg>
      </pc:sldChg>
    </pc:docChg>
  </pc:docChgLst>
  <pc:docChgLst>
    <pc:chgData name="Witcher, Melissa" userId="S::melissa.witcher@tea.texas.gov::83c372d9-3955-43b0-8907-d58184af896d" providerId="AD" clId="Web-{C783D25D-F06F-9BCB-79B8-89CF31CE96C2}"/>
    <pc:docChg chg="addSld modSld">
      <pc:chgData name="Witcher, Melissa" userId="S::melissa.witcher@tea.texas.gov::83c372d9-3955-43b0-8907-d58184af896d" providerId="AD" clId="Web-{C783D25D-F06F-9BCB-79B8-89CF31CE96C2}" dt="2022-03-16T14:19:35.188" v="141" actId="20577"/>
      <pc:docMkLst>
        <pc:docMk/>
      </pc:docMkLst>
      <pc:sldChg chg="modSp">
        <pc:chgData name="Witcher, Melissa" userId="S::melissa.witcher@tea.texas.gov::83c372d9-3955-43b0-8907-d58184af896d" providerId="AD" clId="Web-{C783D25D-F06F-9BCB-79B8-89CF31CE96C2}" dt="2022-03-16T14:19:35.188" v="141" actId="20577"/>
        <pc:sldMkLst>
          <pc:docMk/>
          <pc:sldMk cId="923608679" sldId="497"/>
        </pc:sldMkLst>
        <pc:spChg chg="mod">
          <ac:chgData name="Witcher, Melissa" userId="S::melissa.witcher@tea.texas.gov::83c372d9-3955-43b0-8907-d58184af896d" providerId="AD" clId="Web-{C783D25D-F06F-9BCB-79B8-89CF31CE96C2}" dt="2022-03-16T14:19:35.188" v="141" actId="20577"/>
          <ac:spMkLst>
            <pc:docMk/>
            <pc:sldMk cId="923608679" sldId="497"/>
            <ac:spMk id="4" creationId="{3F6CE2FE-F02B-461B-8C8F-E1DFA26F0ED4}"/>
          </ac:spMkLst>
        </pc:spChg>
      </pc:sldChg>
      <pc:sldChg chg="modSp">
        <pc:chgData name="Witcher, Melissa" userId="S::melissa.witcher@tea.texas.gov::83c372d9-3955-43b0-8907-d58184af896d" providerId="AD" clId="Web-{C783D25D-F06F-9BCB-79B8-89CF31CE96C2}" dt="2022-03-16T14:19:15.078" v="139" actId="20577"/>
        <pc:sldMkLst>
          <pc:docMk/>
          <pc:sldMk cId="3385226867" sldId="499"/>
        </pc:sldMkLst>
        <pc:spChg chg="mod">
          <ac:chgData name="Witcher, Melissa" userId="S::melissa.witcher@tea.texas.gov::83c372d9-3955-43b0-8907-d58184af896d" providerId="AD" clId="Web-{C783D25D-F06F-9BCB-79B8-89CF31CE96C2}" dt="2022-03-16T14:19:15.078" v="139" actId="20577"/>
          <ac:spMkLst>
            <pc:docMk/>
            <pc:sldMk cId="3385226867" sldId="499"/>
            <ac:spMk id="4" creationId="{3F6CE2FE-F02B-461B-8C8F-E1DFA26F0ED4}"/>
          </ac:spMkLst>
        </pc:spChg>
      </pc:sldChg>
      <pc:sldChg chg="modSp addCm">
        <pc:chgData name="Witcher, Melissa" userId="S::melissa.witcher@tea.texas.gov::83c372d9-3955-43b0-8907-d58184af896d" providerId="AD" clId="Web-{C783D25D-F06F-9BCB-79B8-89CF31CE96C2}" dt="2022-03-16T14:16:09.286" v="74"/>
        <pc:sldMkLst>
          <pc:docMk/>
          <pc:sldMk cId="1819315344" sldId="500"/>
        </pc:sldMkLst>
        <pc:spChg chg="mod">
          <ac:chgData name="Witcher, Melissa" userId="S::melissa.witcher@tea.texas.gov::83c372d9-3955-43b0-8907-d58184af896d" providerId="AD" clId="Web-{C783D25D-F06F-9BCB-79B8-89CF31CE96C2}" dt="2022-03-16T14:04:20.418" v="1" actId="20577"/>
          <ac:spMkLst>
            <pc:docMk/>
            <pc:sldMk cId="1819315344" sldId="500"/>
            <ac:spMk id="4" creationId="{3F6CE2FE-F02B-461B-8C8F-E1DFA26F0ED4}"/>
          </ac:spMkLst>
        </pc:spChg>
      </pc:sldChg>
      <pc:sldChg chg="modSp">
        <pc:chgData name="Witcher, Melissa" userId="S::melissa.witcher@tea.texas.gov::83c372d9-3955-43b0-8907-d58184af896d" providerId="AD" clId="Web-{C783D25D-F06F-9BCB-79B8-89CF31CE96C2}" dt="2022-03-16T14:18:45.185" v="137" actId="20577"/>
        <pc:sldMkLst>
          <pc:docMk/>
          <pc:sldMk cId="233225864" sldId="506"/>
        </pc:sldMkLst>
        <pc:spChg chg="mod">
          <ac:chgData name="Witcher, Melissa" userId="S::melissa.witcher@tea.texas.gov::83c372d9-3955-43b0-8907-d58184af896d" providerId="AD" clId="Web-{C783D25D-F06F-9BCB-79B8-89CF31CE96C2}" dt="2022-03-16T14:18:45.185" v="137" actId="20577"/>
          <ac:spMkLst>
            <pc:docMk/>
            <pc:sldMk cId="233225864" sldId="506"/>
            <ac:spMk id="4" creationId="{3F6CE2FE-F02B-461B-8C8F-E1DFA26F0ED4}"/>
          </ac:spMkLst>
        </pc:spChg>
      </pc:sldChg>
      <pc:sldChg chg="modSp add replId">
        <pc:chgData name="Witcher, Melissa" userId="S::melissa.witcher@tea.texas.gov::83c372d9-3955-43b0-8907-d58184af896d" providerId="AD" clId="Web-{C783D25D-F06F-9BCB-79B8-89CF31CE96C2}" dt="2022-03-16T14:19:02.233" v="138" actId="20577"/>
        <pc:sldMkLst>
          <pc:docMk/>
          <pc:sldMk cId="3420758677" sldId="512"/>
        </pc:sldMkLst>
        <pc:spChg chg="mod">
          <ac:chgData name="Witcher, Melissa" userId="S::melissa.witcher@tea.texas.gov::83c372d9-3955-43b0-8907-d58184af896d" providerId="AD" clId="Web-{C783D25D-F06F-9BCB-79B8-89CF31CE96C2}" dt="2022-03-16T14:19:02.233" v="138" actId="20577"/>
          <ac:spMkLst>
            <pc:docMk/>
            <pc:sldMk cId="3420758677" sldId="512"/>
            <ac:spMk id="4" creationId="{3F6CE2FE-F02B-461B-8C8F-E1DFA26F0ED4}"/>
          </ac:spMkLst>
        </pc:spChg>
      </pc:sldChg>
    </pc:docChg>
  </pc:docChgLst>
  <pc:docChgLst>
    <pc:chgData name="Adaky, Kathy" userId="S::kathy.adaky@tea.texas.gov::8c2da59b-9e4a-4960-a749-115f3818b707" providerId="AD" clId="Web-{A8FF6EB5-3E1F-E0CD-D243-D9EE7D7ED48D}"/>
    <pc:docChg chg="modSld sldOrd">
      <pc:chgData name="Adaky, Kathy" userId="S::kathy.adaky@tea.texas.gov::8c2da59b-9e4a-4960-a749-115f3818b707" providerId="AD" clId="Web-{A8FF6EB5-3E1F-E0CD-D243-D9EE7D7ED48D}" dt="2022-02-15T22:29:11.808" v="4"/>
      <pc:docMkLst>
        <pc:docMk/>
      </pc:docMkLst>
      <pc:sldChg chg="ord">
        <pc:chgData name="Adaky, Kathy" userId="S::kathy.adaky@tea.texas.gov::8c2da59b-9e4a-4960-a749-115f3818b707" providerId="AD" clId="Web-{A8FF6EB5-3E1F-E0CD-D243-D9EE7D7ED48D}" dt="2022-02-15T22:29:11.808" v="4"/>
        <pc:sldMkLst>
          <pc:docMk/>
          <pc:sldMk cId="340634871" sldId="431"/>
        </pc:sldMkLst>
      </pc:sldChg>
      <pc:sldChg chg="modSp">
        <pc:chgData name="Adaky, Kathy" userId="S::kathy.adaky@tea.texas.gov::8c2da59b-9e4a-4960-a749-115f3818b707" providerId="AD" clId="Web-{A8FF6EB5-3E1F-E0CD-D243-D9EE7D7ED48D}" dt="2022-02-15T18:11:22.387" v="1"/>
        <pc:sldMkLst>
          <pc:docMk/>
          <pc:sldMk cId="2597381965" sldId="445"/>
        </pc:sldMkLst>
        <pc:graphicFrameChg chg="mod modGraphic">
          <ac:chgData name="Adaky, Kathy" userId="S::kathy.adaky@tea.texas.gov::8c2da59b-9e4a-4960-a749-115f3818b707" providerId="AD" clId="Web-{A8FF6EB5-3E1F-E0CD-D243-D9EE7D7ED48D}" dt="2022-02-15T18:11:22.387" v="1"/>
          <ac:graphicFrameMkLst>
            <pc:docMk/>
            <pc:sldMk cId="2597381965" sldId="445"/>
            <ac:graphicFrameMk id="10" creationId="{A35467E4-F587-4460-8040-BDBDA54EA0FD}"/>
          </ac:graphicFrameMkLst>
        </pc:graphicFrameChg>
      </pc:sldChg>
      <pc:sldChg chg="modSp">
        <pc:chgData name="Adaky, Kathy" userId="S::kathy.adaky@tea.texas.gov::8c2da59b-9e4a-4960-a749-115f3818b707" providerId="AD" clId="Web-{A8FF6EB5-3E1F-E0CD-D243-D9EE7D7ED48D}" dt="2022-02-15T18:11:55.623" v="3"/>
        <pc:sldMkLst>
          <pc:docMk/>
          <pc:sldMk cId="4101623948" sldId="446"/>
        </pc:sldMkLst>
        <pc:graphicFrameChg chg="mod modGraphic">
          <ac:chgData name="Adaky, Kathy" userId="S::kathy.adaky@tea.texas.gov::8c2da59b-9e4a-4960-a749-115f3818b707" providerId="AD" clId="Web-{A8FF6EB5-3E1F-E0CD-D243-D9EE7D7ED48D}" dt="2022-02-15T18:11:55.623" v="3"/>
          <ac:graphicFrameMkLst>
            <pc:docMk/>
            <pc:sldMk cId="4101623948" sldId="446"/>
            <ac:graphicFrameMk id="2" creationId="{862F7B1E-DCBF-47E2-9685-3FF66DC58597}"/>
          </ac:graphicFrameMkLst>
        </pc:graphicFrameChg>
      </pc:sldChg>
    </pc:docChg>
  </pc:docChgLst>
  <pc:docChgLst>
    <pc:chgData name="Adaky, Kathy" userId="S::kathy.adaky@tea.texas.gov::8c2da59b-9e4a-4960-a749-115f3818b707" providerId="AD" clId="Web-{4C9021C4-79EC-1E6D-127F-DA3C97D5D961}"/>
    <pc:docChg chg="modSld">
      <pc:chgData name="Adaky, Kathy" userId="S::kathy.adaky@tea.texas.gov::8c2da59b-9e4a-4960-a749-115f3818b707" providerId="AD" clId="Web-{4C9021C4-79EC-1E6D-127F-DA3C97D5D961}" dt="2022-03-07T23:08:57.107" v="0" actId="1076"/>
      <pc:docMkLst>
        <pc:docMk/>
      </pc:docMkLst>
      <pc:sldChg chg="modSp">
        <pc:chgData name="Adaky, Kathy" userId="S::kathy.adaky@tea.texas.gov::8c2da59b-9e4a-4960-a749-115f3818b707" providerId="AD" clId="Web-{4C9021C4-79EC-1E6D-127F-DA3C97D5D961}" dt="2022-03-07T23:08:57.107" v="0" actId="1076"/>
        <pc:sldMkLst>
          <pc:docMk/>
          <pc:sldMk cId="2164886510" sldId="442"/>
        </pc:sldMkLst>
        <pc:spChg chg="mod">
          <ac:chgData name="Adaky, Kathy" userId="S::kathy.adaky@tea.texas.gov::8c2da59b-9e4a-4960-a749-115f3818b707" providerId="AD" clId="Web-{4C9021C4-79EC-1E6D-127F-DA3C97D5D961}" dt="2022-03-07T23:08:57.107" v="0" actId="1076"/>
          <ac:spMkLst>
            <pc:docMk/>
            <pc:sldMk cId="2164886510" sldId="442"/>
            <ac:spMk id="8" creationId="{EED03E29-1668-4E9F-BA2E-B14AF2B79BCA}"/>
          </ac:spMkLst>
        </pc:spChg>
      </pc:sldChg>
    </pc:docChg>
  </pc:docChgLst>
  <pc:docChgLst>
    <pc:chgData name="Delgado, Jonathan" userId="S::jonathan.delgado@tea.texas.gov::c054ca31-a3a6-4785-a31f-e43e2355378f" providerId="AD" clId="Web-{F90F3CAE-1AD9-B223-03BA-E1B863FD593F}"/>
    <pc:docChg chg="">
      <pc:chgData name="Delgado, Jonathan" userId="S::jonathan.delgado@tea.texas.gov::c054ca31-a3a6-4785-a31f-e43e2355378f" providerId="AD" clId="Web-{F90F3CAE-1AD9-B223-03BA-E1B863FD593F}" dt="2022-03-21T14:21:10.171" v="0"/>
      <pc:docMkLst>
        <pc:docMk/>
      </pc:docMkLst>
      <pc:sldChg chg="addCm">
        <pc:chgData name="Delgado, Jonathan" userId="S::jonathan.delgado@tea.texas.gov::c054ca31-a3a6-4785-a31f-e43e2355378f" providerId="AD" clId="Web-{F90F3CAE-1AD9-B223-03BA-E1B863FD593F}" dt="2022-03-21T14:21:10.171" v="0"/>
        <pc:sldMkLst>
          <pc:docMk/>
          <pc:sldMk cId="3275217352" sldId="440"/>
        </pc:sldMkLst>
      </pc:sldChg>
    </pc:docChg>
  </pc:docChgLst>
  <pc:docChgLst>
    <pc:chgData name="Hanson, Terri" userId="a02fd813-d4f3-43fd-83dd-7393041517de" providerId="ADAL" clId="{03AE6ACF-61D8-4692-A3A9-3D9BAC187F57}"/>
    <pc:docChg chg="custSel modSld">
      <pc:chgData name="Hanson, Terri" userId="a02fd813-d4f3-43fd-83dd-7393041517de" providerId="ADAL" clId="{03AE6ACF-61D8-4692-A3A9-3D9BAC187F57}" dt="2022-03-22T13:54:52.999" v="129" actId="1589"/>
      <pc:docMkLst>
        <pc:docMk/>
      </pc:docMkLst>
      <pc:sldChg chg="addCm modCm">
        <pc:chgData name="Hanson, Terri" userId="a02fd813-d4f3-43fd-83dd-7393041517de" providerId="ADAL" clId="{03AE6ACF-61D8-4692-A3A9-3D9BAC187F57}" dt="2022-03-14T13:46:56.739" v="23"/>
        <pc:sldMkLst>
          <pc:docMk/>
          <pc:sldMk cId="3539027699" sldId="284"/>
        </pc:sldMkLst>
      </pc:sldChg>
      <pc:sldChg chg="addCm modCm">
        <pc:chgData name="Hanson, Terri" userId="a02fd813-d4f3-43fd-83dd-7393041517de" providerId="ADAL" clId="{03AE6ACF-61D8-4692-A3A9-3D9BAC187F57}" dt="2022-03-14T20:03:05.566" v="57"/>
        <pc:sldMkLst>
          <pc:docMk/>
          <pc:sldMk cId="1195847607" sldId="419"/>
        </pc:sldMkLst>
      </pc:sldChg>
      <pc:sldChg chg="addCm modCm">
        <pc:chgData name="Hanson, Terri" userId="a02fd813-d4f3-43fd-83dd-7393041517de" providerId="ADAL" clId="{03AE6ACF-61D8-4692-A3A9-3D9BAC187F57}" dt="2022-03-14T20:03:16.468" v="59"/>
        <pc:sldMkLst>
          <pc:docMk/>
          <pc:sldMk cId="766833027" sldId="420"/>
        </pc:sldMkLst>
      </pc:sldChg>
      <pc:sldChg chg="modSp mod addCm delCm modCm">
        <pc:chgData name="Hanson, Terri" userId="a02fd813-d4f3-43fd-83dd-7393041517de" providerId="ADAL" clId="{03AE6ACF-61D8-4692-A3A9-3D9BAC187F57}" dt="2022-03-21T13:38:15.345" v="116" actId="1589"/>
        <pc:sldMkLst>
          <pc:docMk/>
          <pc:sldMk cId="1981314915" sldId="432"/>
        </pc:sldMkLst>
        <pc:spChg chg="mod">
          <ac:chgData name="Hanson, Terri" userId="a02fd813-d4f3-43fd-83dd-7393041517de" providerId="ADAL" clId="{03AE6ACF-61D8-4692-A3A9-3D9BAC187F57}" dt="2022-03-14T19:59:39.947" v="45" actId="20577"/>
          <ac:spMkLst>
            <pc:docMk/>
            <pc:sldMk cId="1981314915" sldId="432"/>
            <ac:spMk id="13" creationId="{C3AC9A2F-3B7A-41D8-AC76-3AFADB95FEBF}"/>
          </ac:spMkLst>
        </pc:spChg>
      </pc:sldChg>
      <pc:sldChg chg="addCm modCm">
        <pc:chgData name="Hanson, Terri" userId="a02fd813-d4f3-43fd-83dd-7393041517de" providerId="ADAL" clId="{03AE6ACF-61D8-4692-A3A9-3D9BAC187F57}" dt="2022-03-14T20:00:35.716" v="47"/>
        <pc:sldMkLst>
          <pc:docMk/>
          <pc:sldMk cId="476897969" sldId="435"/>
        </pc:sldMkLst>
      </pc:sldChg>
      <pc:sldChg chg="addCm modCm">
        <pc:chgData name="Hanson, Terri" userId="a02fd813-d4f3-43fd-83dd-7393041517de" providerId="ADAL" clId="{03AE6ACF-61D8-4692-A3A9-3D9BAC187F57}" dt="2022-03-14T20:00:54.219" v="49"/>
        <pc:sldMkLst>
          <pc:docMk/>
          <pc:sldMk cId="2071090428" sldId="436"/>
        </pc:sldMkLst>
      </pc:sldChg>
      <pc:sldChg chg="addCm modCm">
        <pc:chgData name="Hanson, Terri" userId="a02fd813-d4f3-43fd-83dd-7393041517de" providerId="ADAL" clId="{03AE6ACF-61D8-4692-A3A9-3D9BAC187F57}" dt="2022-03-14T20:01:05.746" v="51"/>
        <pc:sldMkLst>
          <pc:docMk/>
          <pc:sldMk cId="2492121933" sldId="437"/>
        </pc:sldMkLst>
      </pc:sldChg>
      <pc:sldChg chg="addCm modCm">
        <pc:chgData name="Hanson, Terri" userId="a02fd813-d4f3-43fd-83dd-7393041517de" providerId="ADAL" clId="{03AE6ACF-61D8-4692-A3A9-3D9BAC187F57}" dt="2022-03-21T13:39:13.242" v="117" actId="1589"/>
        <pc:sldMkLst>
          <pc:docMk/>
          <pc:sldMk cId="2219367996" sldId="439"/>
        </pc:sldMkLst>
      </pc:sldChg>
      <pc:sldChg chg="addCm modCm">
        <pc:chgData name="Hanson, Terri" userId="a02fd813-d4f3-43fd-83dd-7393041517de" providerId="ADAL" clId="{03AE6ACF-61D8-4692-A3A9-3D9BAC187F57}" dt="2022-03-22T13:54:52.999" v="129" actId="1589"/>
        <pc:sldMkLst>
          <pc:docMk/>
          <pc:sldMk cId="3275217352" sldId="440"/>
        </pc:sldMkLst>
      </pc:sldChg>
      <pc:sldChg chg="addCm modCm">
        <pc:chgData name="Hanson, Terri" userId="a02fd813-d4f3-43fd-83dd-7393041517de" providerId="ADAL" clId="{03AE6ACF-61D8-4692-A3A9-3D9BAC187F57}" dt="2022-03-14T20:01:39.613" v="53"/>
        <pc:sldMkLst>
          <pc:docMk/>
          <pc:sldMk cId="712480686" sldId="441"/>
        </pc:sldMkLst>
      </pc:sldChg>
      <pc:sldChg chg="addCm modCm">
        <pc:chgData name="Hanson, Terri" userId="a02fd813-d4f3-43fd-83dd-7393041517de" providerId="ADAL" clId="{03AE6ACF-61D8-4692-A3A9-3D9BAC187F57}" dt="2022-03-14T20:01:47.900" v="55"/>
        <pc:sldMkLst>
          <pc:docMk/>
          <pc:sldMk cId="2164886510" sldId="442"/>
        </pc:sldMkLst>
      </pc:sldChg>
      <pc:sldChg chg="addCm modCm">
        <pc:chgData name="Hanson, Terri" userId="a02fd813-d4f3-43fd-83dd-7393041517de" providerId="ADAL" clId="{03AE6ACF-61D8-4692-A3A9-3D9BAC187F57}" dt="2022-03-14T13:20:48.955" v="1"/>
        <pc:sldMkLst>
          <pc:docMk/>
          <pc:sldMk cId="3723932620" sldId="447"/>
        </pc:sldMkLst>
      </pc:sldChg>
      <pc:sldChg chg="addCm modCm">
        <pc:chgData name="Hanson, Terri" userId="a02fd813-d4f3-43fd-83dd-7393041517de" providerId="ADAL" clId="{03AE6ACF-61D8-4692-A3A9-3D9BAC187F57}" dt="2022-03-14T13:25:31.698" v="6"/>
        <pc:sldMkLst>
          <pc:docMk/>
          <pc:sldMk cId="3062432901" sldId="448"/>
        </pc:sldMkLst>
      </pc:sldChg>
      <pc:sldChg chg="addCm modCm">
        <pc:chgData name="Hanson, Terri" userId="a02fd813-d4f3-43fd-83dd-7393041517de" providerId="ADAL" clId="{03AE6ACF-61D8-4692-A3A9-3D9BAC187F57}" dt="2022-03-14T20:03:31.861" v="63"/>
        <pc:sldMkLst>
          <pc:docMk/>
          <pc:sldMk cId="2708668178" sldId="451"/>
        </pc:sldMkLst>
      </pc:sldChg>
      <pc:sldChg chg="addCm modCm">
        <pc:chgData name="Hanson, Terri" userId="a02fd813-d4f3-43fd-83dd-7393041517de" providerId="ADAL" clId="{03AE6ACF-61D8-4692-A3A9-3D9BAC187F57}" dt="2022-03-14T20:03:24.887" v="61"/>
        <pc:sldMkLst>
          <pc:docMk/>
          <pc:sldMk cId="1689461577" sldId="452"/>
        </pc:sldMkLst>
      </pc:sldChg>
      <pc:sldChg chg="addCm modCm">
        <pc:chgData name="Hanson, Terri" userId="a02fd813-d4f3-43fd-83dd-7393041517de" providerId="ADAL" clId="{03AE6ACF-61D8-4692-A3A9-3D9BAC187F57}" dt="2022-03-14T19:32:31.454" v="26"/>
        <pc:sldMkLst>
          <pc:docMk/>
          <pc:sldMk cId="2362536880" sldId="453"/>
        </pc:sldMkLst>
      </pc:sldChg>
      <pc:sldChg chg="addCm modCm">
        <pc:chgData name="Hanson, Terri" userId="a02fd813-d4f3-43fd-83dd-7393041517de" providerId="ADAL" clId="{03AE6ACF-61D8-4692-A3A9-3D9BAC187F57}" dt="2022-03-14T20:03:49.691" v="65"/>
        <pc:sldMkLst>
          <pc:docMk/>
          <pc:sldMk cId="3830241845" sldId="454"/>
        </pc:sldMkLst>
      </pc:sldChg>
      <pc:sldChg chg="addCm modCm">
        <pc:chgData name="Hanson, Terri" userId="a02fd813-d4f3-43fd-83dd-7393041517de" providerId="ADAL" clId="{03AE6ACF-61D8-4692-A3A9-3D9BAC187F57}" dt="2022-03-14T20:03:56.186" v="67"/>
        <pc:sldMkLst>
          <pc:docMk/>
          <pc:sldMk cId="4284783249" sldId="455"/>
        </pc:sldMkLst>
      </pc:sldChg>
      <pc:sldChg chg="addCm modCm">
        <pc:chgData name="Hanson, Terri" userId="a02fd813-d4f3-43fd-83dd-7393041517de" providerId="ADAL" clId="{03AE6ACF-61D8-4692-A3A9-3D9BAC187F57}" dt="2022-03-14T20:04:48.658" v="80"/>
        <pc:sldMkLst>
          <pc:docMk/>
          <pc:sldMk cId="933648042" sldId="456"/>
        </pc:sldMkLst>
      </pc:sldChg>
      <pc:sldChg chg="addCm modCm">
        <pc:chgData name="Hanson, Terri" userId="a02fd813-d4f3-43fd-83dd-7393041517de" providerId="ADAL" clId="{03AE6ACF-61D8-4692-A3A9-3D9BAC187F57}" dt="2022-03-21T13:46:36.883" v="120"/>
        <pc:sldMkLst>
          <pc:docMk/>
          <pc:sldMk cId="1783612480" sldId="457"/>
        </pc:sldMkLst>
      </pc:sldChg>
      <pc:sldChg chg="addCm modCm">
        <pc:chgData name="Hanson, Terri" userId="a02fd813-d4f3-43fd-83dd-7393041517de" providerId="ADAL" clId="{03AE6ACF-61D8-4692-A3A9-3D9BAC187F57}" dt="2022-03-14T20:04:13.418" v="73"/>
        <pc:sldMkLst>
          <pc:docMk/>
          <pc:sldMk cId="2576245060" sldId="458"/>
        </pc:sldMkLst>
      </pc:sldChg>
      <pc:sldChg chg="addCm modCm">
        <pc:chgData name="Hanson, Terri" userId="a02fd813-d4f3-43fd-83dd-7393041517de" providerId="ADAL" clId="{03AE6ACF-61D8-4692-A3A9-3D9BAC187F57}" dt="2022-03-14T20:04:53.837" v="82"/>
        <pc:sldMkLst>
          <pc:docMk/>
          <pc:sldMk cId="3439207076" sldId="459"/>
        </pc:sldMkLst>
      </pc:sldChg>
      <pc:sldChg chg="addCm modCm">
        <pc:chgData name="Hanson, Terri" userId="a02fd813-d4f3-43fd-83dd-7393041517de" providerId="ADAL" clId="{03AE6ACF-61D8-4692-A3A9-3D9BAC187F57}" dt="2022-03-14T20:04:40.401" v="78"/>
        <pc:sldMkLst>
          <pc:docMk/>
          <pc:sldMk cId="4178855964" sldId="460"/>
        </pc:sldMkLst>
      </pc:sldChg>
      <pc:sldChg chg="addCm modCm">
        <pc:chgData name="Hanson, Terri" userId="a02fd813-d4f3-43fd-83dd-7393041517de" providerId="ADAL" clId="{03AE6ACF-61D8-4692-A3A9-3D9BAC187F57}" dt="2022-03-21T13:57:55.442" v="127"/>
        <pc:sldMkLst>
          <pc:docMk/>
          <pc:sldMk cId="394845079" sldId="463"/>
        </pc:sldMkLst>
      </pc:sldChg>
      <pc:sldChg chg="addCm modCm">
        <pc:chgData name="Hanson, Terri" userId="a02fd813-d4f3-43fd-83dd-7393041517de" providerId="ADAL" clId="{03AE6ACF-61D8-4692-A3A9-3D9BAC187F57}" dt="2022-03-14T20:05:18.724" v="86"/>
        <pc:sldMkLst>
          <pc:docMk/>
          <pc:sldMk cId="171097833" sldId="464"/>
        </pc:sldMkLst>
      </pc:sldChg>
      <pc:sldChg chg="addCm delCm modCm">
        <pc:chgData name="Hanson, Terri" userId="a02fd813-d4f3-43fd-83dd-7393041517de" providerId="ADAL" clId="{03AE6ACF-61D8-4692-A3A9-3D9BAC187F57}" dt="2022-03-21T13:58:25.771" v="128" actId="1592"/>
        <pc:sldMkLst>
          <pc:docMk/>
          <pc:sldMk cId="3158737836" sldId="465"/>
        </pc:sldMkLst>
      </pc:sldChg>
      <pc:sldChg chg="addCm delCm modCm">
        <pc:chgData name="Hanson, Terri" userId="a02fd813-d4f3-43fd-83dd-7393041517de" providerId="ADAL" clId="{03AE6ACF-61D8-4692-A3A9-3D9BAC187F57}" dt="2022-03-14T20:05:58.560" v="94"/>
        <pc:sldMkLst>
          <pc:docMk/>
          <pc:sldMk cId="3522866457" sldId="469"/>
        </pc:sldMkLst>
      </pc:sldChg>
      <pc:sldChg chg="addCm modCm">
        <pc:chgData name="Hanson, Terri" userId="a02fd813-d4f3-43fd-83dd-7393041517de" providerId="ADAL" clId="{03AE6ACF-61D8-4692-A3A9-3D9BAC187F57}" dt="2022-03-14T20:05:52.302" v="92"/>
        <pc:sldMkLst>
          <pc:docMk/>
          <pc:sldMk cId="251972492" sldId="470"/>
        </pc:sldMkLst>
      </pc:sldChg>
      <pc:sldChg chg="addCm delCm modCm">
        <pc:chgData name="Hanson, Terri" userId="a02fd813-d4f3-43fd-83dd-7393041517de" providerId="ADAL" clId="{03AE6ACF-61D8-4692-A3A9-3D9BAC187F57}" dt="2022-03-14T19:52:14.033" v="41" actId="1592"/>
        <pc:sldMkLst>
          <pc:docMk/>
          <pc:sldMk cId="112915683" sldId="471"/>
        </pc:sldMkLst>
      </pc:sldChg>
      <pc:sldChg chg="addCm modCm">
        <pc:chgData name="Hanson, Terri" userId="a02fd813-d4f3-43fd-83dd-7393041517de" providerId="ADAL" clId="{03AE6ACF-61D8-4692-A3A9-3D9BAC187F57}" dt="2022-03-14T20:06:05.794" v="96"/>
        <pc:sldMkLst>
          <pc:docMk/>
          <pc:sldMk cId="141811648" sldId="472"/>
        </pc:sldMkLst>
      </pc:sldChg>
      <pc:sldChg chg="addCm modCm">
        <pc:chgData name="Hanson, Terri" userId="a02fd813-d4f3-43fd-83dd-7393041517de" providerId="ADAL" clId="{03AE6ACF-61D8-4692-A3A9-3D9BAC187F57}" dt="2022-03-14T20:06:36.483" v="103"/>
        <pc:sldMkLst>
          <pc:docMk/>
          <pc:sldMk cId="3616162984" sldId="473"/>
        </pc:sldMkLst>
      </pc:sldChg>
      <pc:sldChg chg="addCm modCm">
        <pc:chgData name="Hanson, Terri" userId="a02fd813-d4f3-43fd-83dd-7393041517de" providerId="ADAL" clId="{03AE6ACF-61D8-4692-A3A9-3D9BAC187F57}" dt="2022-03-14T19:36:23.999" v="30" actId="5900"/>
        <pc:sldMkLst>
          <pc:docMk/>
          <pc:sldMk cId="1679533963" sldId="484"/>
        </pc:sldMkLst>
      </pc:sldChg>
      <pc:sldChg chg="addCm delCm modCm">
        <pc:chgData name="Hanson, Terri" userId="a02fd813-d4f3-43fd-83dd-7393041517de" providerId="ADAL" clId="{03AE6ACF-61D8-4692-A3A9-3D9BAC187F57}" dt="2022-03-14T20:09:43.421" v="108" actId="1592"/>
        <pc:sldMkLst>
          <pc:docMk/>
          <pc:sldMk cId="968391408" sldId="485"/>
        </pc:sldMkLst>
      </pc:sldChg>
      <pc:sldChg chg="addCm delCm modCm">
        <pc:chgData name="Hanson, Terri" userId="a02fd813-d4f3-43fd-83dd-7393041517de" providerId="ADAL" clId="{03AE6ACF-61D8-4692-A3A9-3D9BAC187F57}" dt="2022-03-14T20:09:57.239" v="109" actId="1592"/>
        <pc:sldMkLst>
          <pc:docMk/>
          <pc:sldMk cId="2386102607" sldId="486"/>
        </pc:sldMkLst>
      </pc:sldChg>
      <pc:sldChg chg="addCm modCm">
        <pc:chgData name="Hanson, Terri" userId="a02fd813-d4f3-43fd-83dd-7393041517de" providerId="ADAL" clId="{03AE6ACF-61D8-4692-A3A9-3D9BAC187F57}" dt="2022-03-14T20:10:09.330" v="110"/>
        <pc:sldMkLst>
          <pc:docMk/>
          <pc:sldMk cId="1193488288" sldId="492"/>
        </pc:sldMkLst>
      </pc:sldChg>
      <pc:sldChg chg="addCm modCm">
        <pc:chgData name="Hanson, Terri" userId="a02fd813-d4f3-43fd-83dd-7393041517de" providerId="ADAL" clId="{03AE6ACF-61D8-4692-A3A9-3D9BAC187F57}" dt="2022-03-14T13:40:11.058" v="19"/>
        <pc:sldMkLst>
          <pc:docMk/>
          <pc:sldMk cId="838469346" sldId="494"/>
        </pc:sldMkLst>
      </pc:sldChg>
      <pc:sldChg chg="addCm modCm">
        <pc:chgData name="Hanson, Terri" userId="a02fd813-d4f3-43fd-83dd-7393041517de" providerId="ADAL" clId="{03AE6ACF-61D8-4692-A3A9-3D9BAC187F57}" dt="2022-03-14T13:43:50.023" v="21"/>
        <pc:sldMkLst>
          <pc:docMk/>
          <pc:sldMk cId="1819315344" sldId="500"/>
        </pc:sldMkLst>
      </pc:sldChg>
      <pc:sldChg chg="addCm modCm">
        <pc:chgData name="Hanson, Terri" userId="a02fd813-d4f3-43fd-83dd-7393041517de" providerId="ADAL" clId="{03AE6ACF-61D8-4692-A3A9-3D9BAC187F57}" dt="2022-03-21T13:31:57.085" v="112" actId="1589"/>
        <pc:sldMkLst>
          <pc:docMk/>
          <pc:sldMk cId="290147459" sldId="502"/>
        </pc:sldMkLst>
      </pc:sldChg>
      <pc:sldChg chg="addCm modCm">
        <pc:chgData name="Hanson, Terri" userId="a02fd813-d4f3-43fd-83dd-7393041517de" providerId="ADAL" clId="{03AE6ACF-61D8-4692-A3A9-3D9BAC187F57}" dt="2022-03-14T20:04:02.743" v="69"/>
        <pc:sldMkLst>
          <pc:docMk/>
          <pc:sldMk cId="4189670642" sldId="505"/>
        </pc:sldMkLst>
      </pc:sldChg>
      <pc:sldChg chg="addCm modCm">
        <pc:chgData name="Hanson, Terri" userId="a02fd813-d4f3-43fd-83dd-7393041517de" providerId="ADAL" clId="{03AE6ACF-61D8-4692-A3A9-3D9BAC187F57}" dt="2022-03-21T13:34:25.151" v="113" actId="1589"/>
        <pc:sldMkLst>
          <pc:docMk/>
          <pc:sldMk cId="2838734329" sldId="508"/>
        </pc:sldMkLst>
      </pc:sldChg>
      <pc:sldChg chg="addCm modCm">
        <pc:chgData name="Hanson, Terri" userId="a02fd813-d4f3-43fd-83dd-7393041517de" providerId="ADAL" clId="{03AE6ACF-61D8-4692-A3A9-3D9BAC187F57}" dt="2022-03-21T13:51:27.764" v="122"/>
        <pc:sldMkLst>
          <pc:docMk/>
          <pc:sldMk cId="2566763182" sldId="510"/>
        </pc:sldMkLst>
      </pc:sldChg>
      <pc:sldChg chg="addCm modCm">
        <pc:chgData name="Hanson, Terri" userId="a02fd813-d4f3-43fd-83dd-7393041517de" providerId="ADAL" clId="{03AE6ACF-61D8-4692-A3A9-3D9BAC187F57}" dt="2022-03-14T20:06:12.529" v="98"/>
        <pc:sldMkLst>
          <pc:docMk/>
          <pc:sldMk cId="1365851829" sldId="511"/>
        </pc:sldMkLst>
      </pc:sldChg>
    </pc:docChg>
  </pc:docChgLst>
  <pc:docChgLst>
    <pc:chgData name="Polo, Beth" userId="S::beth.polo@tea.texas.gov::217503ae-afe6-4379-9001-e6919c8c2fa0" providerId="AD" clId="Web-{AEE2A9C6-05B5-F5D3-9C46-48ABFC79F44B}"/>
    <pc:docChg chg="">
      <pc:chgData name="Polo, Beth" userId="S::beth.polo@tea.texas.gov::217503ae-afe6-4379-9001-e6919c8c2fa0" providerId="AD" clId="Web-{AEE2A9C6-05B5-F5D3-9C46-48ABFC79F44B}" dt="2022-02-28T17:05:04.993" v="0"/>
      <pc:docMkLst>
        <pc:docMk/>
      </pc:docMkLst>
      <pc:sldChg chg="addCm">
        <pc:chgData name="Polo, Beth" userId="S::beth.polo@tea.texas.gov::217503ae-afe6-4379-9001-e6919c8c2fa0" providerId="AD" clId="Web-{AEE2A9C6-05B5-F5D3-9C46-48ABFC79F44B}" dt="2022-02-28T17:05:04.993" v="0"/>
        <pc:sldMkLst>
          <pc:docMk/>
          <pc:sldMk cId="1689461577" sldId="452"/>
        </pc:sldMkLst>
      </pc:sldChg>
    </pc:docChg>
  </pc:docChgLst>
  <pc:docChgLst>
    <pc:chgData name="Sharp, Stephanie" userId="S::stephanie.sharp@tea.texas.gov::4b7f997e-11e2-446b-b7b6-32dc105769b7" providerId="AD" clId="Web-{619F03AA-F35E-5B9B-BAFA-1C27546133A3}"/>
    <pc:docChg chg="">
      <pc:chgData name="Sharp, Stephanie" userId="S::stephanie.sharp@tea.texas.gov::4b7f997e-11e2-446b-b7b6-32dc105769b7" providerId="AD" clId="Web-{619F03AA-F35E-5B9B-BAFA-1C27546133A3}" dt="2022-02-22T18:53:19.530" v="0"/>
      <pc:docMkLst>
        <pc:docMk/>
      </pc:docMkLst>
      <pc:sldChg chg="addCm">
        <pc:chgData name="Sharp, Stephanie" userId="S::stephanie.sharp@tea.texas.gov::4b7f997e-11e2-446b-b7b6-32dc105769b7" providerId="AD" clId="Web-{619F03AA-F35E-5B9B-BAFA-1C27546133A3}" dt="2022-02-22T18:53:19.530" v="0"/>
        <pc:sldMkLst>
          <pc:docMk/>
          <pc:sldMk cId="2576245060" sldId="458"/>
        </pc:sldMkLst>
      </pc:sldChg>
    </pc:docChg>
  </pc:docChgLst>
  <pc:docChgLst>
    <pc:chgData name="DeSantis, Candice" userId="S::candice.desantis@tea.texas.gov::ebf7425b-4c1c-4725-9788-d1206430aedf" providerId="AD" clId="Web-{6658F282-E177-F797-ACFE-7DF2CC0D06AB}"/>
    <pc:docChg chg="modSld">
      <pc:chgData name="DeSantis, Candice" userId="S::candice.desantis@tea.texas.gov::ebf7425b-4c1c-4725-9788-d1206430aedf" providerId="AD" clId="Web-{6658F282-E177-F797-ACFE-7DF2CC0D06AB}" dt="2022-02-17T20:41:19.380" v="2"/>
      <pc:docMkLst>
        <pc:docMk/>
      </pc:docMkLst>
      <pc:sldChg chg="addCm">
        <pc:chgData name="DeSantis, Candice" userId="S::candice.desantis@tea.texas.gov::ebf7425b-4c1c-4725-9788-d1206430aedf" providerId="AD" clId="Web-{6658F282-E177-F797-ACFE-7DF2CC0D06AB}" dt="2022-02-17T20:41:19.380" v="2"/>
        <pc:sldMkLst>
          <pc:docMk/>
          <pc:sldMk cId="1416682465" sldId="449"/>
        </pc:sldMkLst>
      </pc:sldChg>
      <pc:sldChg chg="addSp addCm">
        <pc:chgData name="DeSantis, Candice" userId="S::candice.desantis@tea.texas.gov::ebf7425b-4c1c-4725-9788-d1206430aedf" providerId="AD" clId="Web-{6658F282-E177-F797-ACFE-7DF2CC0D06AB}" dt="2022-02-17T20:31:29.006" v="1"/>
        <pc:sldMkLst>
          <pc:docMk/>
          <pc:sldMk cId="2576245060" sldId="458"/>
        </pc:sldMkLst>
        <pc:spChg chg="add">
          <ac:chgData name="DeSantis, Candice" userId="S::candice.desantis@tea.texas.gov::ebf7425b-4c1c-4725-9788-d1206430aedf" providerId="AD" clId="Web-{6658F282-E177-F797-ACFE-7DF2CC0D06AB}" dt="2022-02-17T20:31:29.006" v="1"/>
          <ac:spMkLst>
            <pc:docMk/>
            <pc:sldMk cId="2576245060" sldId="458"/>
            <ac:spMk id="4" creationId="{F5901D8D-48A9-4396-BBF0-852EDA5F6AEB}"/>
          </ac:spMkLst>
        </pc:spChg>
      </pc:sldChg>
    </pc:docChg>
  </pc:docChgLst>
  <pc:docChgLst>
    <pc:chgData name="Witcher, Melissa" userId="S::melissa.witcher@tea.texas.gov::83c372d9-3955-43b0-8907-d58184af896d" providerId="AD" clId="Web-{7149B58F-4E2D-2679-1B0B-0D4B5CE092F1}"/>
    <pc:docChg chg="modSld">
      <pc:chgData name="Witcher, Melissa" userId="S::melissa.witcher@tea.texas.gov::83c372d9-3955-43b0-8907-d58184af896d" providerId="AD" clId="Web-{7149B58F-4E2D-2679-1B0B-0D4B5CE092F1}" dt="2022-03-02T15:08:55.017" v="1"/>
      <pc:docMkLst>
        <pc:docMk/>
      </pc:docMkLst>
      <pc:sldChg chg="modSp addCm">
        <pc:chgData name="Witcher, Melissa" userId="S::melissa.witcher@tea.texas.gov::83c372d9-3955-43b0-8907-d58184af896d" providerId="AD" clId="Web-{7149B58F-4E2D-2679-1B0B-0D4B5CE092F1}" dt="2022-03-02T15:08:55.017" v="1"/>
        <pc:sldMkLst>
          <pc:docMk/>
          <pc:sldMk cId="2071090428" sldId="436"/>
        </pc:sldMkLst>
        <pc:picChg chg="mod">
          <ac:chgData name="Witcher, Melissa" userId="S::melissa.witcher@tea.texas.gov::83c372d9-3955-43b0-8907-d58184af896d" providerId="AD" clId="Web-{7149B58F-4E2D-2679-1B0B-0D4B5CE092F1}" dt="2022-03-02T15:08:41.157" v="0"/>
          <ac:picMkLst>
            <pc:docMk/>
            <pc:sldMk cId="2071090428" sldId="436"/>
            <ac:picMk id="13" creationId="{1D092DC3-A1B6-415B-8B1B-5CB7B2D1C566}"/>
          </ac:picMkLst>
        </pc:picChg>
      </pc:sldChg>
    </pc:docChg>
  </pc:docChgLst>
  <pc:docChgLst>
    <pc:chgData name="DeSantis, Candice" userId="S::candice.desantis@tea.texas.gov::ebf7425b-4c1c-4725-9788-d1206430aedf" providerId="AD" clId="Web-{0D24E6C8-369B-8778-B2E3-7F3CE4D96971}"/>
    <pc:docChg chg="">
      <pc:chgData name="DeSantis, Candice" userId="S::candice.desantis@tea.texas.gov::ebf7425b-4c1c-4725-9788-d1206430aedf" providerId="AD" clId="Web-{0D24E6C8-369B-8778-B2E3-7F3CE4D96971}" dt="2022-02-17T22:19:52.476" v="0"/>
      <pc:docMkLst>
        <pc:docMk/>
      </pc:docMkLst>
      <pc:sldChg chg="addCm">
        <pc:chgData name="DeSantis, Candice" userId="S::candice.desantis@tea.texas.gov::ebf7425b-4c1c-4725-9788-d1206430aedf" providerId="AD" clId="Web-{0D24E6C8-369B-8778-B2E3-7F3CE4D96971}" dt="2022-02-17T22:19:52.476" v="0"/>
        <pc:sldMkLst>
          <pc:docMk/>
          <pc:sldMk cId="1416682465" sldId="449"/>
        </pc:sldMkLst>
      </pc:sldChg>
    </pc:docChg>
  </pc:docChgLst>
  <pc:docChgLst>
    <pc:chgData name="Muffoletto, Jamie" userId="S::jamie.muffoletto@tea.texas.gov::daf1e3c6-8137-448a-b141-d23049d419b5" providerId="AD" clId="Web-{6C24933F-4075-4431-A78F-E643931F61A1}"/>
    <pc:docChg chg="modSld">
      <pc:chgData name="Muffoletto, Jamie" userId="S::jamie.muffoletto@tea.texas.gov::daf1e3c6-8137-448a-b141-d23049d419b5" providerId="AD" clId="Web-{6C24933F-4075-4431-A78F-E643931F61A1}" dt="2022-02-22T14:51:58.120" v="6"/>
      <pc:docMkLst>
        <pc:docMk/>
      </pc:docMkLst>
      <pc:sldChg chg="modSp">
        <pc:chgData name="Muffoletto, Jamie" userId="S::jamie.muffoletto@tea.texas.gov::daf1e3c6-8137-448a-b141-d23049d419b5" providerId="AD" clId="Web-{6C24933F-4075-4431-A78F-E643931F61A1}" dt="2022-02-22T14:51:47.400" v="5" actId="20577"/>
        <pc:sldMkLst>
          <pc:docMk/>
          <pc:sldMk cId="367918000" sldId="258"/>
        </pc:sldMkLst>
        <pc:spChg chg="mod">
          <ac:chgData name="Muffoletto, Jamie" userId="S::jamie.muffoletto@tea.texas.gov::daf1e3c6-8137-448a-b141-d23049d419b5" providerId="AD" clId="Web-{6C24933F-4075-4431-A78F-E643931F61A1}" dt="2022-02-22T14:51:47.400" v="5" actId="20577"/>
          <ac:spMkLst>
            <pc:docMk/>
            <pc:sldMk cId="367918000" sldId="258"/>
            <ac:spMk id="6" creationId="{B326E79C-81B1-4F65-9171-E8A934EF331C}"/>
          </ac:spMkLst>
        </pc:spChg>
      </pc:sldChg>
      <pc:sldChg chg="delSp">
        <pc:chgData name="Muffoletto, Jamie" userId="S::jamie.muffoletto@tea.texas.gov::daf1e3c6-8137-448a-b141-d23049d419b5" providerId="AD" clId="Web-{6C24933F-4075-4431-A78F-E643931F61A1}" dt="2022-02-22T14:51:58.120" v="6"/>
        <pc:sldMkLst>
          <pc:docMk/>
          <pc:sldMk cId="2972553045" sldId="277"/>
        </pc:sldMkLst>
        <pc:spChg chg="del">
          <ac:chgData name="Muffoletto, Jamie" userId="S::jamie.muffoletto@tea.texas.gov::daf1e3c6-8137-448a-b141-d23049d419b5" providerId="AD" clId="Web-{6C24933F-4075-4431-A78F-E643931F61A1}" dt="2022-02-22T14:51:58.120" v="6"/>
          <ac:spMkLst>
            <pc:docMk/>
            <pc:sldMk cId="2972553045" sldId="277"/>
            <ac:spMk id="3" creationId="{38CBB1CA-EA4D-4ABC-B18A-1633123357CE}"/>
          </ac:spMkLst>
        </pc:spChg>
      </pc:sldChg>
    </pc:docChg>
  </pc:docChgLst>
  <pc:docChgLst>
    <pc:chgData name="Witcher, Melissa" userId="S::melissa.witcher@tea.texas.gov::83c372d9-3955-43b0-8907-d58184af896d" providerId="AD" clId="Web-{F061837B-9196-8F64-C13E-CF39B6349E8C}"/>
    <pc:docChg chg="addSld delSld modSld sldOrd">
      <pc:chgData name="Witcher, Melissa" userId="S::melissa.witcher@tea.texas.gov::83c372d9-3955-43b0-8907-d58184af896d" providerId="AD" clId="Web-{F061837B-9196-8F64-C13E-CF39B6349E8C}" dt="2022-02-17T20:59:20.751" v="324"/>
      <pc:docMkLst>
        <pc:docMk/>
      </pc:docMkLst>
      <pc:sldChg chg="modSp addCm">
        <pc:chgData name="Witcher, Melissa" userId="S::melissa.witcher@tea.texas.gov::83c372d9-3955-43b0-8907-d58184af896d" providerId="AD" clId="Web-{F061837B-9196-8F64-C13E-CF39B6349E8C}" dt="2022-02-17T20:39:43.869" v="291"/>
        <pc:sldMkLst>
          <pc:docMk/>
          <pc:sldMk cId="476897969" sldId="435"/>
        </pc:sldMkLst>
        <pc:picChg chg="mod">
          <ac:chgData name="Witcher, Melissa" userId="S::melissa.witcher@tea.texas.gov::83c372d9-3955-43b0-8907-d58184af896d" providerId="AD" clId="Web-{F061837B-9196-8F64-C13E-CF39B6349E8C}" dt="2022-02-17T20:38:28.130" v="289"/>
          <ac:picMkLst>
            <pc:docMk/>
            <pc:sldMk cId="476897969" sldId="435"/>
            <ac:picMk id="11" creationId="{D920C39E-ED6B-4A8C-923A-E6E32CEDC9B2}"/>
          </ac:picMkLst>
        </pc:picChg>
        <pc:picChg chg="mod">
          <ac:chgData name="Witcher, Melissa" userId="S::melissa.witcher@tea.texas.gov::83c372d9-3955-43b0-8907-d58184af896d" providerId="AD" clId="Web-{F061837B-9196-8F64-C13E-CF39B6349E8C}" dt="2022-02-17T20:36:32.030" v="288"/>
          <ac:picMkLst>
            <pc:docMk/>
            <pc:sldMk cId="476897969" sldId="435"/>
            <ac:picMk id="16" creationId="{857E65B5-75BD-4F5A-AD5A-F124D830968F}"/>
          </ac:picMkLst>
        </pc:picChg>
      </pc:sldChg>
      <pc:sldChg chg="modSp addCm">
        <pc:chgData name="Witcher, Melissa" userId="S::melissa.witcher@tea.texas.gov::83c372d9-3955-43b0-8907-d58184af896d" providerId="AD" clId="Web-{F061837B-9196-8F64-C13E-CF39B6349E8C}" dt="2022-02-17T20:43:39.914" v="295"/>
        <pc:sldMkLst>
          <pc:docMk/>
          <pc:sldMk cId="2071090428" sldId="436"/>
        </pc:sldMkLst>
        <pc:picChg chg="mod">
          <ac:chgData name="Witcher, Melissa" userId="S::melissa.witcher@tea.texas.gov::83c372d9-3955-43b0-8907-d58184af896d" providerId="AD" clId="Web-{F061837B-9196-8F64-C13E-CF39B6349E8C}" dt="2022-02-17T20:43:11.585" v="294"/>
          <ac:picMkLst>
            <pc:docMk/>
            <pc:sldMk cId="2071090428" sldId="436"/>
            <ac:picMk id="10" creationId="{955AFF67-5AA4-47F5-8EEA-F244B3C08C9B}"/>
          </ac:picMkLst>
        </pc:picChg>
      </pc:sldChg>
      <pc:sldChg chg="modSp">
        <pc:chgData name="Witcher, Melissa" userId="S::melissa.witcher@tea.texas.gov::83c372d9-3955-43b0-8907-d58184af896d" providerId="AD" clId="Web-{F061837B-9196-8F64-C13E-CF39B6349E8C}" dt="2022-02-17T20:22:25.183" v="287"/>
        <pc:sldMkLst>
          <pc:docMk/>
          <pc:sldMk cId="2492121933" sldId="437"/>
        </pc:sldMkLst>
        <pc:picChg chg="mod">
          <ac:chgData name="Witcher, Melissa" userId="S::melissa.witcher@tea.texas.gov::83c372d9-3955-43b0-8907-d58184af896d" providerId="AD" clId="Web-{F061837B-9196-8F64-C13E-CF39B6349E8C}" dt="2022-02-17T20:22:25.183" v="287"/>
          <ac:picMkLst>
            <pc:docMk/>
            <pc:sldMk cId="2492121933" sldId="437"/>
            <ac:picMk id="5" creationId="{7BEE93E7-8326-43C5-B941-80878FD4551D}"/>
          </ac:picMkLst>
        </pc:picChg>
      </pc:sldChg>
      <pc:sldChg chg="addSp delSp modSp mod modClrScheme chgLayout">
        <pc:chgData name="Witcher, Melissa" userId="S::melissa.witcher@tea.texas.gov::83c372d9-3955-43b0-8907-d58184af896d" providerId="AD" clId="Web-{F061837B-9196-8F64-C13E-CF39B6349E8C}" dt="2022-02-17T20:45:56.172" v="305" actId="14100"/>
        <pc:sldMkLst>
          <pc:docMk/>
          <pc:sldMk cId="1999174646" sldId="438"/>
        </pc:sldMkLst>
        <pc:spChg chg="mod ord">
          <ac:chgData name="Witcher, Melissa" userId="S::melissa.witcher@tea.texas.gov::83c372d9-3955-43b0-8907-d58184af896d" providerId="AD" clId="Web-{F061837B-9196-8F64-C13E-CF39B6349E8C}" dt="2022-02-17T20:45:42" v="302"/>
          <ac:spMkLst>
            <pc:docMk/>
            <pc:sldMk cId="1999174646" sldId="438"/>
            <ac:spMk id="2" creationId="{2390C7EF-727A-4596-A164-9E99C0A99698}"/>
          </ac:spMkLst>
        </pc:spChg>
        <pc:spChg chg="mod">
          <ac:chgData name="Witcher, Melissa" userId="S::melissa.witcher@tea.texas.gov::83c372d9-3955-43b0-8907-d58184af896d" providerId="AD" clId="Web-{F061837B-9196-8F64-C13E-CF39B6349E8C}" dt="2022-02-17T20:45:42" v="302"/>
          <ac:spMkLst>
            <pc:docMk/>
            <pc:sldMk cId="1999174646" sldId="438"/>
            <ac:spMk id="3" creationId="{8CAA48AE-E1B4-40A6-A8D0-AF85C43DE54C}"/>
          </ac:spMkLst>
        </pc:spChg>
        <pc:picChg chg="add del mod">
          <ac:chgData name="Witcher, Melissa" userId="S::melissa.witcher@tea.texas.gov::83c372d9-3955-43b0-8907-d58184af896d" providerId="AD" clId="Web-{F061837B-9196-8F64-C13E-CF39B6349E8C}" dt="2022-02-17T18:52:44.977" v="160"/>
          <ac:picMkLst>
            <pc:docMk/>
            <pc:sldMk cId="1999174646" sldId="438"/>
            <ac:picMk id="4" creationId="{9C74B098-D69B-4FB3-AB91-CA0520273BFE}"/>
          </ac:picMkLst>
        </pc:picChg>
        <pc:picChg chg="add mod">
          <ac:chgData name="Witcher, Melissa" userId="S::melissa.witcher@tea.texas.gov::83c372d9-3955-43b0-8907-d58184af896d" providerId="AD" clId="Web-{F061837B-9196-8F64-C13E-CF39B6349E8C}" dt="2022-02-17T20:45:56.172" v="305" actId="14100"/>
          <ac:picMkLst>
            <pc:docMk/>
            <pc:sldMk cId="1999174646" sldId="438"/>
            <ac:picMk id="5" creationId="{46A433FB-7A43-4752-898B-FF22C7B9FA07}"/>
          </ac:picMkLst>
        </pc:picChg>
      </pc:sldChg>
      <pc:sldChg chg="addSp delSp modSp mod modClrScheme chgLayout">
        <pc:chgData name="Witcher, Melissa" userId="S::melissa.witcher@tea.texas.gov::83c372d9-3955-43b0-8907-d58184af896d" providerId="AD" clId="Web-{F061837B-9196-8F64-C13E-CF39B6349E8C}" dt="2022-02-17T20:47:30.506" v="313"/>
        <pc:sldMkLst>
          <pc:docMk/>
          <pc:sldMk cId="2219367996" sldId="439"/>
        </pc:sldMkLst>
        <pc:spChg chg="add del">
          <ac:chgData name="Witcher, Melissa" userId="S::melissa.witcher@tea.texas.gov::83c372d9-3955-43b0-8907-d58184af896d" providerId="AD" clId="Web-{F061837B-9196-8F64-C13E-CF39B6349E8C}" dt="2022-02-17T20:47:30.506" v="313"/>
          <ac:spMkLst>
            <pc:docMk/>
            <pc:sldMk cId="2219367996" sldId="439"/>
            <ac:spMk id="2" creationId="{EB5B6556-6794-426F-87AD-5F37BEEE472D}"/>
          </ac:spMkLst>
        </pc:spChg>
        <pc:spChg chg="mod">
          <ac:chgData name="Witcher, Melissa" userId="S::melissa.witcher@tea.texas.gov::83c372d9-3955-43b0-8907-d58184af896d" providerId="AD" clId="Web-{F061837B-9196-8F64-C13E-CF39B6349E8C}" dt="2022-02-17T20:47:30.506" v="313"/>
          <ac:spMkLst>
            <pc:docMk/>
            <pc:sldMk cId="2219367996" sldId="439"/>
            <ac:spMk id="3" creationId="{EF92889D-1DDF-4105-AB47-EC1270466D08}"/>
          </ac:spMkLst>
        </pc:spChg>
        <pc:spChg chg="add del mod">
          <ac:chgData name="Witcher, Melissa" userId="S::melissa.witcher@tea.texas.gov::83c372d9-3955-43b0-8907-d58184af896d" providerId="AD" clId="Web-{F061837B-9196-8F64-C13E-CF39B6349E8C}" dt="2022-02-17T20:47:30.506" v="313"/>
          <ac:spMkLst>
            <pc:docMk/>
            <pc:sldMk cId="2219367996" sldId="439"/>
            <ac:spMk id="9" creationId="{9BF10F4B-4873-45E6-BFE7-41DF09E3BEA4}"/>
          </ac:spMkLst>
        </pc:spChg>
        <pc:graphicFrameChg chg="add del mod">
          <ac:chgData name="Witcher, Melissa" userId="S::melissa.witcher@tea.texas.gov::83c372d9-3955-43b0-8907-d58184af896d" providerId="AD" clId="Web-{F061837B-9196-8F64-C13E-CF39B6349E8C}" dt="2022-02-17T20:47:30.506" v="313"/>
          <ac:graphicFrameMkLst>
            <pc:docMk/>
            <pc:sldMk cId="2219367996" sldId="439"/>
            <ac:graphicFrameMk id="5" creationId="{3EB31301-63B6-47BE-940C-E328744ED6F5}"/>
          </ac:graphicFrameMkLst>
        </pc:graphicFrameChg>
      </pc:sldChg>
      <pc:sldChg chg="modSp mod modClrScheme chgLayout">
        <pc:chgData name="Witcher, Melissa" userId="S::melissa.witcher@tea.texas.gov::83c372d9-3955-43b0-8907-d58184af896d" providerId="AD" clId="Web-{F061837B-9196-8F64-C13E-CF39B6349E8C}" dt="2022-02-17T20:47:50.132" v="314"/>
        <pc:sldMkLst>
          <pc:docMk/>
          <pc:sldMk cId="3275217352" sldId="440"/>
        </pc:sldMkLst>
        <pc:spChg chg="mod ord">
          <ac:chgData name="Witcher, Melissa" userId="S::melissa.witcher@tea.texas.gov::83c372d9-3955-43b0-8907-d58184af896d" providerId="AD" clId="Web-{F061837B-9196-8F64-C13E-CF39B6349E8C}" dt="2022-02-17T20:47:50.132" v="314"/>
          <ac:spMkLst>
            <pc:docMk/>
            <pc:sldMk cId="3275217352" sldId="440"/>
            <ac:spMk id="2" creationId="{1039F927-4C5D-4B72-9451-5B6610123077}"/>
          </ac:spMkLst>
        </pc:spChg>
        <pc:spChg chg="mod">
          <ac:chgData name="Witcher, Melissa" userId="S::melissa.witcher@tea.texas.gov::83c372d9-3955-43b0-8907-d58184af896d" providerId="AD" clId="Web-{F061837B-9196-8F64-C13E-CF39B6349E8C}" dt="2022-02-17T20:47:50.132" v="314"/>
          <ac:spMkLst>
            <pc:docMk/>
            <pc:sldMk cId="3275217352" sldId="440"/>
            <ac:spMk id="3" creationId="{A26E3A6D-EDB5-4BE4-BD4F-19B3357D6618}"/>
          </ac:spMkLst>
        </pc:spChg>
      </pc:sldChg>
      <pc:sldChg chg="modSp">
        <pc:chgData name="Witcher, Melissa" userId="S::melissa.witcher@tea.texas.gov::83c372d9-3955-43b0-8907-d58184af896d" providerId="AD" clId="Web-{F061837B-9196-8F64-C13E-CF39B6349E8C}" dt="2022-02-17T20:50:38.626" v="317"/>
        <pc:sldMkLst>
          <pc:docMk/>
          <pc:sldMk cId="712480686" sldId="441"/>
        </pc:sldMkLst>
        <pc:picChg chg="mod">
          <ac:chgData name="Witcher, Melissa" userId="S::melissa.witcher@tea.texas.gov::83c372d9-3955-43b0-8907-d58184af896d" providerId="AD" clId="Web-{F061837B-9196-8F64-C13E-CF39B6349E8C}" dt="2022-02-17T20:50:38.626" v="317"/>
          <ac:picMkLst>
            <pc:docMk/>
            <pc:sldMk cId="712480686" sldId="441"/>
            <ac:picMk id="10" creationId="{B27EC0B5-9EAB-4EB5-9778-2568690AFC3B}"/>
          </ac:picMkLst>
        </pc:picChg>
      </pc:sldChg>
      <pc:sldChg chg="modSp addCm">
        <pc:chgData name="Witcher, Melissa" userId="S::melissa.witcher@tea.texas.gov::83c372d9-3955-43b0-8907-d58184af896d" providerId="AD" clId="Web-{F061837B-9196-8F64-C13E-CF39B6349E8C}" dt="2022-02-17T20:55:29.097" v="321"/>
        <pc:sldMkLst>
          <pc:docMk/>
          <pc:sldMk cId="2164886510" sldId="442"/>
        </pc:sldMkLst>
        <pc:picChg chg="mod">
          <ac:chgData name="Witcher, Melissa" userId="S::melissa.witcher@tea.texas.gov::83c372d9-3955-43b0-8907-d58184af896d" providerId="AD" clId="Web-{F061837B-9196-8F64-C13E-CF39B6349E8C}" dt="2022-02-17T20:55:29.097" v="321"/>
          <ac:picMkLst>
            <pc:docMk/>
            <pc:sldMk cId="2164886510" sldId="442"/>
            <ac:picMk id="5" creationId="{F414C77D-C176-4401-933C-F9BE8D37102D}"/>
          </ac:picMkLst>
        </pc:picChg>
      </pc:sldChg>
      <pc:sldChg chg="modSp">
        <pc:chgData name="Witcher, Melissa" userId="S::melissa.witcher@tea.texas.gov::83c372d9-3955-43b0-8907-d58184af896d" providerId="AD" clId="Web-{F061837B-9196-8F64-C13E-CF39B6349E8C}" dt="2022-02-17T20:59:20.751" v="324"/>
        <pc:sldMkLst>
          <pc:docMk/>
          <pc:sldMk cId="476906723" sldId="443"/>
        </pc:sldMkLst>
        <pc:picChg chg="mod">
          <ac:chgData name="Witcher, Melissa" userId="S::melissa.witcher@tea.texas.gov::83c372d9-3955-43b0-8907-d58184af896d" providerId="AD" clId="Web-{F061837B-9196-8F64-C13E-CF39B6349E8C}" dt="2022-02-17T20:59:20.751" v="324"/>
          <ac:picMkLst>
            <pc:docMk/>
            <pc:sldMk cId="476906723" sldId="443"/>
            <ac:picMk id="5" creationId="{E1E29132-45A9-4791-9F4B-81A6EAAC1507}"/>
          </ac:picMkLst>
        </pc:picChg>
      </pc:sldChg>
      <pc:sldChg chg="ord">
        <pc:chgData name="Witcher, Melissa" userId="S::melissa.witcher@tea.texas.gov::83c372d9-3955-43b0-8907-d58184af896d" providerId="AD" clId="Web-{F061837B-9196-8F64-C13E-CF39B6349E8C}" dt="2022-02-17T16:30:18.147" v="96"/>
        <pc:sldMkLst>
          <pc:docMk/>
          <pc:sldMk cId="2193358878" sldId="478"/>
        </pc:sldMkLst>
      </pc:sldChg>
      <pc:sldChg chg="delSp">
        <pc:chgData name="Witcher, Melissa" userId="S::melissa.witcher@tea.texas.gov::83c372d9-3955-43b0-8907-d58184af896d" providerId="AD" clId="Web-{F061837B-9196-8F64-C13E-CF39B6349E8C}" dt="2022-02-17T16:06:40.805" v="55"/>
        <pc:sldMkLst>
          <pc:docMk/>
          <pc:sldMk cId="3269344377" sldId="479"/>
        </pc:sldMkLst>
        <pc:picChg chg="del">
          <ac:chgData name="Witcher, Melissa" userId="S::melissa.witcher@tea.texas.gov::83c372d9-3955-43b0-8907-d58184af896d" providerId="AD" clId="Web-{F061837B-9196-8F64-C13E-CF39B6349E8C}" dt="2022-02-17T16:06:40.805" v="55"/>
          <ac:picMkLst>
            <pc:docMk/>
            <pc:sldMk cId="3269344377" sldId="479"/>
            <ac:picMk id="2" creationId="{8398003D-FC0E-46FB-BED0-4E4C18A57976}"/>
          </ac:picMkLst>
        </pc:picChg>
      </pc:sldChg>
      <pc:sldChg chg="del">
        <pc:chgData name="Witcher, Melissa" userId="S::melissa.witcher@tea.texas.gov::83c372d9-3955-43b0-8907-d58184af896d" providerId="AD" clId="Web-{F061837B-9196-8F64-C13E-CF39B6349E8C}" dt="2022-02-17T16:23:12.124" v="85"/>
        <pc:sldMkLst>
          <pc:docMk/>
          <pc:sldMk cId="1166323988" sldId="480"/>
        </pc:sldMkLst>
      </pc:sldChg>
      <pc:sldChg chg="addSp delSp modSp">
        <pc:chgData name="Witcher, Melissa" userId="S::melissa.witcher@tea.texas.gov::83c372d9-3955-43b0-8907-d58184af896d" providerId="AD" clId="Web-{F061837B-9196-8F64-C13E-CF39B6349E8C}" dt="2022-02-17T20:10:13.359" v="280"/>
        <pc:sldMkLst>
          <pc:docMk/>
          <pc:sldMk cId="453904758" sldId="481"/>
        </pc:sldMkLst>
        <pc:spChg chg="mod">
          <ac:chgData name="Witcher, Melissa" userId="S::melissa.witcher@tea.texas.gov::83c372d9-3955-43b0-8907-d58184af896d" providerId="AD" clId="Web-{F061837B-9196-8F64-C13E-CF39B6349E8C}" dt="2022-02-17T15:58:07.591" v="16" actId="20577"/>
          <ac:spMkLst>
            <pc:docMk/>
            <pc:sldMk cId="453904758" sldId="481"/>
            <ac:spMk id="2" creationId="{ADB3BA2A-2228-4166-8C4A-A190F132DCD0}"/>
          </ac:spMkLst>
        </pc:spChg>
        <pc:spChg chg="add del">
          <ac:chgData name="Witcher, Melissa" userId="S::melissa.witcher@tea.texas.gov::83c372d9-3955-43b0-8907-d58184af896d" providerId="AD" clId="Web-{F061837B-9196-8F64-C13E-CF39B6349E8C}" dt="2022-02-17T16:36:44.574" v="119"/>
          <ac:spMkLst>
            <pc:docMk/>
            <pc:sldMk cId="453904758" sldId="481"/>
            <ac:spMk id="9" creationId="{179EDC92-41E9-4502-8DAB-60EE0140ABE1}"/>
          </ac:spMkLst>
        </pc:spChg>
        <pc:spChg chg="add mod">
          <ac:chgData name="Witcher, Melissa" userId="S::melissa.witcher@tea.texas.gov::83c372d9-3955-43b0-8907-d58184af896d" providerId="AD" clId="Web-{F061837B-9196-8F64-C13E-CF39B6349E8C}" dt="2022-02-17T19:28:16.696" v="249"/>
          <ac:spMkLst>
            <pc:docMk/>
            <pc:sldMk cId="453904758" sldId="481"/>
            <ac:spMk id="10" creationId="{EBD8704F-2BC5-457D-9D29-2B01BCC29E69}"/>
          </ac:spMkLst>
        </pc:spChg>
        <pc:spChg chg="mod">
          <ac:chgData name="Witcher, Melissa" userId="S::melissa.witcher@tea.texas.gov::83c372d9-3955-43b0-8907-d58184af896d" providerId="AD" clId="Web-{F061837B-9196-8F64-C13E-CF39B6349E8C}" dt="2022-02-17T15:59:15.688" v="26" actId="20577"/>
          <ac:spMkLst>
            <pc:docMk/>
            <pc:sldMk cId="453904758" sldId="481"/>
            <ac:spMk id="13" creationId="{C3AC9A2F-3B7A-41D8-AC76-3AFADB95FEBF}"/>
          </ac:spMkLst>
        </pc:spChg>
        <pc:picChg chg="add mod">
          <ac:chgData name="Witcher, Melissa" userId="S::melissa.witcher@tea.texas.gov::83c372d9-3955-43b0-8907-d58184af896d" providerId="AD" clId="Web-{F061837B-9196-8F64-C13E-CF39B6349E8C}" dt="2022-02-17T19:27:00.425" v="243" actId="14100"/>
          <ac:picMkLst>
            <pc:docMk/>
            <pc:sldMk cId="453904758" sldId="481"/>
            <ac:picMk id="5" creationId="{23875CC5-674B-4368-A00E-D8F3B3B148F4}"/>
          </ac:picMkLst>
        </pc:picChg>
        <pc:picChg chg="del">
          <ac:chgData name="Witcher, Melissa" userId="S::melissa.witcher@tea.texas.gov::83c372d9-3955-43b0-8907-d58184af896d" providerId="AD" clId="Web-{F061837B-9196-8F64-C13E-CF39B6349E8C}" dt="2022-02-17T15:55:52.990" v="12"/>
          <ac:picMkLst>
            <pc:docMk/>
            <pc:sldMk cId="453904758" sldId="481"/>
            <ac:picMk id="5" creationId="{B809BA71-E664-4AF8-BD13-7427934143B3}"/>
          </ac:picMkLst>
        </pc:picChg>
        <pc:picChg chg="add del mod">
          <ac:chgData name="Witcher, Melissa" userId="S::melissa.witcher@tea.texas.gov::83c372d9-3955-43b0-8907-d58184af896d" providerId="AD" clId="Web-{F061837B-9196-8F64-C13E-CF39B6349E8C}" dt="2022-02-17T19:23:49.399" v="226"/>
          <ac:picMkLst>
            <pc:docMk/>
            <pc:sldMk cId="453904758" sldId="481"/>
            <ac:picMk id="6" creationId="{61B20E1A-5140-442F-8CB4-65409E500DB3}"/>
          </ac:picMkLst>
        </pc:picChg>
        <pc:picChg chg="add del mod">
          <ac:chgData name="Witcher, Melissa" userId="S::melissa.witcher@tea.texas.gov::83c372d9-3955-43b0-8907-d58184af896d" providerId="AD" clId="Web-{F061837B-9196-8F64-C13E-CF39B6349E8C}" dt="2022-02-17T19:25:32.483" v="232"/>
          <ac:picMkLst>
            <pc:docMk/>
            <pc:sldMk cId="453904758" sldId="481"/>
            <ac:picMk id="7" creationId="{4B3EE562-BD4F-4234-AE6E-24817280E6AA}"/>
          </ac:picMkLst>
        </pc:picChg>
        <pc:picChg chg="add del mod">
          <ac:chgData name="Witcher, Melissa" userId="S::melissa.witcher@tea.texas.gov::83c372d9-3955-43b0-8907-d58184af896d" providerId="AD" clId="Web-{F061837B-9196-8F64-C13E-CF39B6349E8C}" dt="2022-02-17T19:26:33.611" v="237"/>
          <ac:picMkLst>
            <pc:docMk/>
            <pc:sldMk cId="453904758" sldId="481"/>
            <ac:picMk id="8" creationId="{2B9D9423-0E74-4EF0-B26E-CE196EC7424C}"/>
          </ac:picMkLst>
        </pc:picChg>
        <pc:picChg chg="add mod">
          <ac:chgData name="Witcher, Melissa" userId="S::melissa.witcher@tea.texas.gov::83c372d9-3955-43b0-8907-d58184af896d" providerId="AD" clId="Web-{F061837B-9196-8F64-C13E-CF39B6349E8C}" dt="2022-02-17T20:10:13.359" v="280"/>
          <ac:picMkLst>
            <pc:docMk/>
            <pc:sldMk cId="453904758" sldId="481"/>
            <ac:picMk id="9" creationId="{8CB695B5-0ED9-41F2-B3E9-19B9D5D827B6}"/>
          </ac:picMkLst>
        </pc:picChg>
        <pc:inkChg chg="add del">
          <ac:chgData name="Witcher, Melissa" userId="S::melissa.witcher@tea.texas.gov::83c372d9-3955-43b0-8907-d58184af896d" providerId="AD" clId="Web-{F061837B-9196-8F64-C13E-CF39B6349E8C}" dt="2022-02-17T16:33:20.985" v="111"/>
          <ac:inkMkLst>
            <pc:docMk/>
            <pc:sldMk cId="453904758" sldId="481"/>
            <ac:inkMk id="8" creationId="{E59FABF9-0A45-4CF3-A5AA-748D5A375769}"/>
          </ac:inkMkLst>
        </pc:inkChg>
        <pc:inkChg chg="add del">
          <ac:chgData name="Witcher, Melissa" userId="S::melissa.witcher@tea.texas.gov::83c372d9-3955-43b0-8907-d58184af896d" providerId="AD" clId="Web-{F061837B-9196-8F64-C13E-CF39B6349E8C}" dt="2022-02-17T16:37:44.936" v="121"/>
          <ac:inkMkLst>
            <pc:docMk/>
            <pc:sldMk cId="453904758" sldId="481"/>
            <ac:inkMk id="10" creationId="{373081A2-EAE3-40F1-9386-0FC52AC8B61C}"/>
          </ac:inkMkLst>
        </pc:inkChg>
      </pc:sldChg>
      <pc:sldChg chg="addSp delSp modSp add replId">
        <pc:chgData name="Witcher, Melissa" userId="S::melissa.witcher@tea.texas.gov::83c372d9-3955-43b0-8907-d58184af896d" providerId="AD" clId="Web-{F061837B-9196-8F64-C13E-CF39B6349E8C}" dt="2022-02-17T20:12:01.756" v="281"/>
        <pc:sldMkLst>
          <pc:docMk/>
          <pc:sldMk cId="1421907859" sldId="482"/>
        </pc:sldMkLst>
        <pc:spChg chg="add mod">
          <ac:chgData name="Witcher, Melissa" userId="S::melissa.witcher@tea.texas.gov::83c372d9-3955-43b0-8907-d58184af896d" providerId="AD" clId="Web-{F061837B-9196-8F64-C13E-CF39B6349E8C}" dt="2022-02-17T19:31:24.613" v="270"/>
          <ac:spMkLst>
            <pc:docMk/>
            <pc:sldMk cId="1421907859" sldId="482"/>
            <ac:spMk id="10" creationId="{6D62E324-13EC-4767-A1F3-94AAA8BCE90A}"/>
          </ac:spMkLst>
        </pc:spChg>
        <pc:spChg chg="mod">
          <ac:chgData name="Witcher, Melissa" userId="S::melissa.witcher@tea.texas.gov::83c372d9-3955-43b0-8907-d58184af896d" providerId="AD" clId="Web-{F061837B-9196-8F64-C13E-CF39B6349E8C}" dt="2022-02-17T15:59:29.204" v="32" actId="20577"/>
          <ac:spMkLst>
            <pc:docMk/>
            <pc:sldMk cId="1421907859" sldId="482"/>
            <ac:spMk id="13" creationId="{C3AC9A2F-3B7A-41D8-AC76-3AFADB95FEBF}"/>
          </ac:spMkLst>
        </pc:spChg>
        <pc:picChg chg="add del mod">
          <ac:chgData name="Witcher, Melissa" userId="S::melissa.witcher@tea.texas.gov::83c372d9-3955-43b0-8907-d58184af896d" providerId="AD" clId="Web-{F061837B-9196-8F64-C13E-CF39B6349E8C}" dt="2022-02-17T16:02:32.964" v="42"/>
          <ac:picMkLst>
            <pc:docMk/>
            <pc:sldMk cId="1421907859" sldId="482"/>
            <ac:picMk id="5" creationId="{7A06365B-64F4-4A46-8181-95E8969DC5E0}"/>
          </ac:picMkLst>
        </pc:picChg>
        <pc:picChg chg="add mod">
          <ac:chgData name="Witcher, Melissa" userId="S::melissa.witcher@tea.texas.gov::83c372d9-3955-43b0-8907-d58184af896d" providerId="AD" clId="Web-{F061837B-9196-8F64-C13E-CF39B6349E8C}" dt="2022-02-17T19:30:52.189" v="265" actId="1076"/>
          <ac:picMkLst>
            <pc:docMk/>
            <pc:sldMk cId="1421907859" sldId="482"/>
            <ac:picMk id="5" creationId="{E83E6104-05FA-448A-AB38-40A653CBCF4B}"/>
          </ac:picMkLst>
        </pc:picChg>
        <pc:picChg chg="del mod">
          <ac:chgData name="Witcher, Melissa" userId="S::melissa.witcher@tea.texas.gov::83c372d9-3955-43b0-8907-d58184af896d" providerId="AD" clId="Web-{F061837B-9196-8F64-C13E-CF39B6349E8C}" dt="2022-02-17T19:28:38.916" v="250"/>
          <ac:picMkLst>
            <pc:docMk/>
            <pc:sldMk cId="1421907859" sldId="482"/>
            <ac:picMk id="6" creationId="{61B20E1A-5140-442F-8CB4-65409E500DB3}"/>
          </ac:picMkLst>
        </pc:picChg>
        <pc:picChg chg="del">
          <ac:chgData name="Witcher, Melissa" userId="S::melissa.witcher@tea.texas.gov::83c372d9-3955-43b0-8907-d58184af896d" providerId="AD" clId="Web-{F061837B-9196-8F64-C13E-CF39B6349E8C}" dt="2022-02-17T15:59:31.658" v="33"/>
          <ac:picMkLst>
            <pc:docMk/>
            <pc:sldMk cId="1421907859" sldId="482"/>
            <ac:picMk id="7" creationId="{4B3EE562-BD4F-4234-AE6E-24817280E6AA}"/>
          </ac:picMkLst>
        </pc:picChg>
        <pc:picChg chg="add mod">
          <ac:chgData name="Witcher, Melissa" userId="S::melissa.witcher@tea.texas.gov::83c372d9-3955-43b0-8907-d58184af896d" providerId="AD" clId="Web-{F061837B-9196-8F64-C13E-CF39B6349E8C}" dt="2022-02-17T20:12:01.756" v="281"/>
          <ac:picMkLst>
            <pc:docMk/>
            <pc:sldMk cId="1421907859" sldId="482"/>
            <ac:picMk id="7" creationId="{86C64D70-CFF2-43B5-B6EB-EFB9F55C6A0C}"/>
          </ac:picMkLst>
        </pc:picChg>
        <pc:picChg chg="add del mod">
          <ac:chgData name="Witcher, Melissa" userId="S::melissa.witcher@tea.texas.gov::83c372d9-3955-43b0-8907-d58184af896d" providerId="AD" clId="Web-{F061837B-9196-8F64-C13E-CF39B6349E8C}" dt="2022-02-17T19:29:59.139" v="253"/>
          <ac:picMkLst>
            <pc:docMk/>
            <pc:sldMk cId="1421907859" sldId="482"/>
            <ac:picMk id="8" creationId="{F56DF8F4-F00E-41E7-BBFF-FBF9909ABD27}"/>
          </ac:picMkLst>
        </pc:picChg>
      </pc:sldChg>
      <pc:sldChg chg="addSp delSp modSp add ord replId">
        <pc:chgData name="Witcher, Melissa" userId="S::melissa.witcher@tea.texas.gov::83c372d9-3955-43b0-8907-d58184af896d" providerId="AD" clId="Web-{F061837B-9196-8F64-C13E-CF39B6349E8C}" dt="2022-02-17T19:49:26.098" v="276"/>
        <pc:sldMkLst>
          <pc:docMk/>
          <pc:sldMk cId="517946745" sldId="483"/>
        </pc:sldMkLst>
        <pc:spChg chg="del">
          <ac:chgData name="Witcher, Melissa" userId="S::melissa.witcher@tea.texas.gov::83c372d9-3955-43b0-8907-d58184af896d" providerId="AD" clId="Web-{F061837B-9196-8F64-C13E-CF39B6349E8C}" dt="2022-02-17T19:10:21.601" v="200"/>
          <ac:spMkLst>
            <pc:docMk/>
            <pc:sldMk cId="517946745" sldId="483"/>
            <ac:spMk id="2" creationId="{ADB3BA2A-2228-4166-8C4A-A190F132DCD0}"/>
          </ac:spMkLst>
        </pc:spChg>
        <pc:spChg chg="mod">
          <ac:chgData name="Witcher, Melissa" userId="S::melissa.witcher@tea.texas.gov::83c372d9-3955-43b0-8907-d58184af896d" providerId="AD" clId="Web-{F061837B-9196-8F64-C13E-CF39B6349E8C}" dt="2022-02-17T18:59:36.813" v="189" actId="14100"/>
          <ac:spMkLst>
            <pc:docMk/>
            <pc:sldMk cId="517946745" sldId="483"/>
            <ac:spMk id="4" creationId="{3F6CE2FE-F02B-461B-8C8F-E1DFA26F0ED4}"/>
          </ac:spMkLst>
        </pc:spChg>
        <pc:spChg chg="add del mod">
          <ac:chgData name="Witcher, Melissa" userId="S::melissa.witcher@tea.texas.gov::83c372d9-3955-43b0-8907-d58184af896d" providerId="AD" clId="Web-{F061837B-9196-8F64-C13E-CF39B6349E8C}" dt="2022-02-17T19:10:26.633" v="202"/>
          <ac:spMkLst>
            <pc:docMk/>
            <pc:sldMk cId="517946745" sldId="483"/>
            <ac:spMk id="8" creationId="{B0E8D219-1CC1-40CE-A5CD-87919AE000E8}"/>
          </ac:spMkLst>
        </pc:spChg>
        <pc:spChg chg="add del">
          <ac:chgData name="Witcher, Melissa" userId="S::melissa.witcher@tea.texas.gov::83c372d9-3955-43b0-8907-d58184af896d" providerId="AD" clId="Web-{F061837B-9196-8F64-C13E-CF39B6349E8C}" dt="2022-02-17T16:27:54.092" v="93"/>
          <ac:spMkLst>
            <pc:docMk/>
            <pc:sldMk cId="517946745" sldId="483"/>
            <ac:spMk id="10" creationId="{5906AA2F-5F13-40FB-8126-3D4F0E0674EA}"/>
          </ac:spMkLst>
        </pc:spChg>
        <pc:spChg chg="add mod">
          <ac:chgData name="Witcher, Melissa" userId="S::melissa.witcher@tea.texas.gov::83c372d9-3955-43b0-8907-d58184af896d" providerId="AD" clId="Web-{F061837B-9196-8F64-C13E-CF39B6349E8C}" dt="2022-02-17T19:13:19.830" v="225" actId="14100"/>
          <ac:spMkLst>
            <pc:docMk/>
            <pc:sldMk cId="517946745" sldId="483"/>
            <ac:spMk id="12" creationId="{42569007-735B-4513-A295-1C946827B7D1}"/>
          </ac:spMkLst>
        </pc:spChg>
        <pc:spChg chg="mod">
          <ac:chgData name="Witcher, Melissa" userId="S::melissa.witcher@tea.texas.gov::83c372d9-3955-43b0-8907-d58184af896d" providerId="AD" clId="Web-{F061837B-9196-8F64-C13E-CF39B6349E8C}" dt="2022-02-17T16:07:03.713" v="59" actId="20577"/>
          <ac:spMkLst>
            <pc:docMk/>
            <pc:sldMk cId="517946745" sldId="483"/>
            <ac:spMk id="13" creationId="{C3AC9A2F-3B7A-41D8-AC76-3AFADB95FEBF}"/>
          </ac:spMkLst>
        </pc:spChg>
        <pc:spChg chg="add del">
          <ac:chgData name="Witcher, Melissa" userId="S::melissa.witcher@tea.texas.gov::83c372d9-3955-43b0-8907-d58184af896d" providerId="AD" clId="Web-{F061837B-9196-8F64-C13E-CF39B6349E8C}" dt="2022-02-17T19:12:46.063" v="220"/>
          <ac:spMkLst>
            <pc:docMk/>
            <pc:sldMk cId="517946745" sldId="483"/>
            <ac:spMk id="14" creationId="{8388E0FD-5506-4866-A0EF-7D7CD7505AC3}"/>
          </ac:spMkLst>
        </pc:spChg>
        <pc:picChg chg="add del mod">
          <ac:chgData name="Witcher, Melissa" userId="S::melissa.witcher@tea.texas.gov::83c372d9-3955-43b0-8907-d58184af896d" providerId="AD" clId="Web-{F061837B-9196-8F64-C13E-CF39B6349E8C}" dt="2022-02-17T16:18:38.844" v="69"/>
          <ac:picMkLst>
            <pc:docMk/>
            <pc:sldMk cId="517946745" sldId="483"/>
            <ac:picMk id="5" creationId="{93CE7E1D-2639-4FFE-BE99-4A81B2A6DFBD}"/>
          </ac:picMkLst>
        </pc:picChg>
        <pc:picChg chg="add del mod">
          <ac:chgData name="Witcher, Melissa" userId="S::melissa.witcher@tea.texas.gov::83c372d9-3955-43b0-8907-d58184af896d" providerId="AD" clId="Web-{F061837B-9196-8F64-C13E-CF39B6349E8C}" dt="2022-02-17T18:57:46.291" v="175"/>
          <ac:picMkLst>
            <pc:docMk/>
            <pc:sldMk cId="517946745" sldId="483"/>
            <ac:picMk id="5" creationId="{F9CD723E-7B8D-422E-8D40-0514FAFD616E}"/>
          </ac:picMkLst>
        </pc:picChg>
        <pc:picChg chg="del mod">
          <ac:chgData name="Witcher, Melissa" userId="S::melissa.witcher@tea.texas.gov::83c372d9-3955-43b0-8907-d58184af896d" providerId="AD" clId="Web-{F061837B-9196-8F64-C13E-CF39B6349E8C}" dt="2022-02-17T16:21:56.683" v="78"/>
          <ac:picMkLst>
            <pc:docMk/>
            <pc:sldMk cId="517946745" sldId="483"/>
            <ac:picMk id="6" creationId="{61B20E1A-5140-442F-8CB4-65409E500DB3}"/>
          </ac:picMkLst>
        </pc:picChg>
        <pc:picChg chg="add del mod">
          <ac:chgData name="Witcher, Melissa" userId="S::melissa.witcher@tea.texas.gov::83c372d9-3955-43b0-8907-d58184af896d" providerId="AD" clId="Web-{F061837B-9196-8F64-C13E-CF39B6349E8C}" dt="2022-02-17T19:10:24.570" v="201"/>
          <ac:picMkLst>
            <pc:docMk/>
            <pc:sldMk cId="517946745" sldId="483"/>
            <ac:picMk id="6" creationId="{A09268D2-6D37-43AC-A860-10458286E61F}"/>
          </ac:picMkLst>
        </pc:picChg>
        <pc:picChg chg="add del mod">
          <ac:chgData name="Witcher, Melissa" userId="S::melissa.witcher@tea.texas.gov::83c372d9-3955-43b0-8907-d58184af896d" providerId="AD" clId="Web-{F061837B-9196-8F64-C13E-CF39B6349E8C}" dt="2022-02-17T19:10:14.413" v="199"/>
          <ac:picMkLst>
            <pc:docMk/>
            <pc:sldMk cId="517946745" sldId="483"/>
            <ac:picMk id="7" creationId="{C744B1AC-BE6C-4CFF-B5D9-A8084F017EB5}"/>
          </ac:picMkLst>
        </pc:picChg>
        <pc:picChg chg="del">
          <ac:chgData name="Witcher, Melissa" userId="S::melissa.witcher@tea.texas.gov::83c372d9-3955-43b0-8907-d58184af896d" providerId="AD" clId="Web-{F061837B-9196-8F64-C13E-CF39B6349E8C}" dt="2022-02-17T16:18:30.703" v="67"/>
          <ac:picMkLst>
            <pc:docMk/>
            <pc:sldMk cId="517946745" sldId="483"/>
            <ac:picMk id="8" creationId="{F56DF8F4-F00E-41E7-BBFF-FBF9909ABD27}"/>
          </ac:picMkLst>
        </pc:picChg>
        <pc:picChg chg="add del mod">
          <ac:chgData name="Witcher, Melissa" userId="S::melissa.witcher@tea.texas.gov::83c372d9-3955-43b0-8907-d58184af896d" providerId="AD" clId="Web-{F061837B-9196-8F64-C13E-CF39B6349E8C}" dt="2022-02-17T18:56:02.504" v="165"/>
          <ac:picMkLst>
            <pc:docMk/>
            <pc:sldMk cId="517946745" sldId="483"/>
            <ac:picMk id="9" creationId="{530ECCB3-8470-429C-BBE1-64A4DB6C3796}"/>
          </ac:picMkLst>
        </pc:picChg>
        <pc:picChg chg="add mod">
          <ac:chgData name="Witcher, Melissa" userId="S::melissa.witcher@tea.texas.gov::83c372d9-3955-43b0-8907-d58184af896d" providerId="AD" clId="Web-{F061837B-9196-8F64-C13E-CF39B6349E8C}" dt="2022-02-17T19:49:26.098" v="276"/>
          <ac:picMkLst>
            <pc:docMk/>
            <pc:sldMk cId="517946745" sldId="483"/>
            <ac:picMk id="10" creationId="{B3A691BE-40C0-4EF7-AB51-F3FBB6DEDCA3}"/>
          </ac:picMkLst>
        </pc:picChg>
        <pc:picChg chg="add mod">
          <ac:chgData name="Witcher, Melissa" userId="S::melissa.witcher@tea.texas.gov::83c372d9-3955-43b0-8907-d58184af896d" providerId="AD" clId="Web-{F061837B-9196-8F64-C13E-CF39B6349E8C}" dt="2022-02-17T19:12:21.061" v="218" actId="1076"/>
          <ac:picMkLst>
            <pc:docMk/>
            <pc:sldMk cId="517946745" sldId="483"/>
            <ac:picMk id="11" creationId="{0BEF9F05-50FB-417B-9CFE-E67717A33908}"/>
          </ac:picMkLst>
        </pc:picChg>
        <pc:inkChg chg="add del">
          <ac:chgData name="Witcher, Melissa" userId="S::melissa.witcher@tea.texas.gov::83c372d9-3955-43b0-8907-d58184af896d" providerId="AD" clId="Web-{F061837B-9196-8F64-C13E-CF39B6349E8C}" dt="2022-02-17T16:32:34.514" v="107"/>
          <ac:inkMkLst>
            <pc:docMk/>
            <pc:sldMk cId="517946745" sldId="483"/>
            <ac:inkMk id="11" creationId="{DA5F6646-7508-498E-8C47-30E0804AD12C}"/>
          </ac:inkMkLst>
        </pc:inkChg>
        <pc:inkChg chg="add del">
          <ac:chgData name="Witcher, Melissa" userId="S::melissa.witcher@tea.texas.gov::83c372d9-3955-43b0-8907-d58184af896d" providerId="AD" clId="Web-{F061837B-9196-8F64-C13E-CF39B6349E8C}" dt="2022-02-17T16:32:34.514" v="106"/>
          <ac:inkMkLst>
            <pc:docMk/>
            <pc:sldMk cId="517946745" sldId="483"/>
            <ac:inkMk id="12" creationId="{44234BB7-36A1-4BE9-83AA-A288DDBBCEF8}"/>
          </ac:inkMkLst>
        </pc:inkChg>
        <pc:inkChg chg="add del">
          <ac:chgData name="Witcher, Melissa" userId="S::melissa.witcher@tea.texas.gov::83c372d9-3955-43b0-8907-d58184af896d" providerId="AD" clId="Web-{F061837B-9196-8F64-C13E-CF39B6349E8C}" dt="2022-02-17T16:32:31.217" v="105"/>
          <ac:inkMkLst>
            <pc:docMk/>
            <pc:sldMk cId="517946745" sldId="483"/>
            <ac:inkMk id="14" creationId="{F730F3F4-5E00-4765-AD9F-884734F09435}"/>
          </ac:inkMkLst>
        </pc:inkChg>
        <pc:inkChg chg="add del">
          <ac:chgData name="Witcher, Melissa" userId="S::melissa.witcher@tea.texas.gov::83c372d9-3955-43b0-8907-d58184af896d" providerId="AD" clId="Web-{F061837B-9196-8F64-C13E-CF39B6349E8C}" dt="2022-02-17T16:32:27.654" v="104"/>
          <ac:inkMkLst>
            <pc:docMk/>
            <pc:sldMk cId="517946745" sldId="483"/>
            <ac:inkMk id="15" creationId="{17850750-3F80-48A1-A117-0F0652AC56E0}"/>
          </ac:inkMkLst>
        </pc:inkChg>
        <pc:inkChg chg="add del">
          <ac:chgData name="Witcher, Melissa" userId="S::melissa.witcher@tea.texas.gov::83c372d9-3955-43b0-8907-d58184af896d" providerId="AD" clId="Web-{F061837B-9196-8F64-C13E-CF39B6349E8C}" dt="2022-02-17T19:10:29.367" v="203"/>
          <ac:inkMkLst>
            <pc:docMk/>
            <pc:sldMk cId="517946745" sldId="483"/>
            <ac:inkMk id="16" creationId="{5B3F757F-7340-4304-865C-58091AC7E137}"/>
          </ac:inkMkLst>
        </pc:inkChg>
        <pc:inkChg chg="add del">
          <ac:chgData name="Witcher, Melissa" userId="S::melissa.witcher@tea.texas.gov::83c372d9-3955-43b0-8907-d58184af896d" providerId="AD" clId="Web-{F061837B-9196-8F64-C13E-CF39B6349E8C}" dt="2022-02-17T16:34:24.785" v="114"/>
          <ac:inkMkLst>
            <pc:docMk/>
            <pc:sldMk cId="517946745" sldId="483"/>
            <ac:inkMk id="17" creationId="{56B06296-84C2-402D-AA93-76F39D266478}"/>
          </ac:inkMkLst>
        </pc:inkChg>
        <pc:inkChg chg="add del">
          <ac:chgData name="Witcher, Melissa" userId="S::melissa.witcher@tea.texas.gov::83c372d9-3955-43b0-8907-d58184af896d" providerId="AD" clId="Web-{F061837B-9196-8F64-C13E-CF39B6349E8C}" dt="2022-02-17T16:36:15.682" v="116"/>
          <ac:inkMkLst>
            <pc:docMk/>
            <pc:sldMk cId="517946745" sldId="483"/>
            <ac:inkMk id="18" creationId="{45A49BA9-A7B1-4942-8689-B4ADF839A020}"/>
          </ac:inkMkLst>
        </pc:inkChg>
      </pc:sldChg>
      <pc:sldChg chg="modSp add del replId">
        <pc:chgData name="Witcher, Melissa" userId="S::melissa.witcher@tea.texas.gov::83c372d9-3955-43b0-8907-d58184af896d" providerId="AD" clId="Web-{F061837B-9196-8F64-C13E-CF39B6349E8C}" dt="2022-02-17T16:23:04.264" v="84"/>
        <pc:sldMkLst>
          <pc:docMk/>
          <pc:sldMk cId="3760453789" sldId="485"/>
        </pc:sldMkLst>
        <pc:spChg chg="mod">
          <ac:chgData name="Witcher, Melissa" userId="S::melissa.witcher@tea.texas.gov::83c372d9-3955-43b0-8907-d58184af896d" providerId="AD" clId="Web-{F061837B-9196-8F64-C13E-CF39B6349E8C}" dt="2022-02-17T16:07:16.917" v="66" actId="20577"/>
          <ac:spMkLst>
            <pc:docMk/>
            <pc:sldMk cId="3760453789" sldId="485"/>
            <ac:spMk id="13" creationId="{C3AC9A2F-3B7A-41D8-AC76-3AFADB95FEBF}"/>
          </ac:spMkLst>
        </pc:spChg>
      </pc:sldChg>
      <pc:sldChg chg="addSp modSp add mod replId modClrScheme chgLayout">
        <pc:chgData name="Witcher, Melissa" userId="S::melissa.witcher@tea.texas.gov::83c372d9-3955-43b0-8907-d58184af896d" providerId="AD" clId="Web-{F061837B-9196-8F64-C13E-CF39B6349E8C}" dt="2022-02-17T20:46:17.470" v="311" actId="14100"/>
        <pc:sldMkLst>
          <pc:docMk/>
          <pc:sldMk cId="1758319231" sldId="487"/>
        </pc:sldMkLst>
        <pc:spChg chg="mod ord">
          <ac:chgData name="Witcher, Melissa" userId="S::melissa.witcher@tea.texas.gov::83c372d9-3955-43b0-8907-d58184af896d" providerId="AD" clId="Web-{F061837B-9196-8F64-C13E-CF39B6349E8C}" dt="2022-02-17T20:45:06.935" v="300"/>
          <ac:spMkLst>
            <pc:docMk/>
            <pc:sldMk cId="1758319231" sldId="487"/>
            <ac:spMk id="2" creationId="{2390C7EF-727A-4596-A164-9E99C0A99698}"/>
          </ac:spMkLst>
        </pc:spChg>
        <pc:spChg chg="mod">
          <ac:chgData name="Witcher, Melissa" userId="S::melissa.witcher@tea.texas.gov::83c372d9-3955-43b0-8907-d58184af896d" providerId="AD" clId="Web-{F061837B-9196-8F64-C13E-CF39B6349E8C}" dt="2022-02-17T20:45:06.935" v="300"/>
          <ac:spMkLst>
            <pc:docMk/>
            <pc:sldMk cId="1758319231" sldId="487"/>
            <ac:spMk id="3" creationId="{8CAA48AE-E1B4-40A6-A8D0-AF85C43DE54C}"/>
          </ac:spMkLst>
        </pc:spChg>
        <pc:picChg chg="add mod ord">
          <ac:chgData name="Witcher, Melissa" userId="S::melissa.witcher@tea.texas.gov::83c372d9-3955-43b0-8907-d58184af896d" providerId="AD" clId="Web-{F061837B-9196-8F64-C13E-CF39B6349E8C}" dt="2022-02-17T20:46:17.470" v="311" actId="14100"/>
          <ac:picMkLst>
            <pc:docMk/>
            <pc:sldMk cId="1758319231" sldId="487"/>
            <ac:picMk id="5" creationId="{F76D1182-742F-496F-B2A0-80D8DC87B23C}"/>
          </ac:picMkLst>
        </pc:picChg>
      </pc:sldChg>
      <pc:sldChg chg="addSp modSp add mod replId modClrScheme chgLayout">
        <pc:chgData name="Witcher, Melissa" userId="S::melissa.witcher@tea.texas.gov::83c372d9-3955-43b0-8907-d58184af896d" providerId="AD" clId="Web-{F061837B-9196-8F64-C13E-CF39B6349E8C}" dt="2022-02-17T20:46:03.938" v="307" actId="14100"/>
        <pc:sldMkLst>
          <pc:docMk/>
          <pc:sldMk cId="4222201924" sldId="488"/>
        </pc:sldMkLst>
        <pc:spChg chg="mod ord">
          <ac:chgData name="Witcher, Melissa" userId="S::melissa.witcher@tea.texas.gov::83c372d9-3955-43b0-8907-d58184af896d" providerId="AD" clId="Web-{F061837B-9196-8F64-C13E-CF39B6349E8C}" dt="2022-02-17T20:45:33.827" v="301"/>
          <ac:spMkLst>
            <pc:docMk/>
            <pc:sldMk cId="4222201924" sldId="488"/>
            <ac:spMk id="2" creationId="{2390C7EF-727A-4596-A164-9E99C0A99698}"/>
          </ac:spMkLst>
        </pc:spChg>
        <pc:spChg chg="mod">
          <ac:chgData name="Witcher, Melissa" userId="S::melissa.witcher@tea.texas.gov::83c372d9-3955-43b0-8907-d58184af896d" providerId="AD" clId="Web-{F061837B-9196-8F64-C13E-CF39B6349E8C}" dt="2022-02-17T20:45:33.827" v="301"/>
          <ac:spMkLst>
            <pc:docMk/>
            <pc:sldMk cId="4222201924" sldId="488"/>
            <ac:spMk id="3" creationId="{8CAA48AE-E1B4-40A6-A8D0-AF85C43DE54C}"/>
          </ac:spMkLst>
        </pc:spChg>
        <pc:picChg chg="add mod">
          <ac:chgData name="Witcher, Melissa" userId="S::melissa.witcher@tea.texas.gov::83c372d9-3955-43b0-8907-d58184af896d" providerId="AD" clId="Web-{F061837B-9196-8F64-C13E-CF39B6349E8C}" dt="2022-02-17T20:46:03.938" v="307" actId="14100"/>
          <ac:picMkLst>
            <pc:docMk/>
            <pc:sldMk cId="4222201924" sldId="488"/>
            <ac:picMk id="4" creationId="{275A07C3-68BC-4779-A04B-25888E5E001D}"/>
          </ac:picMkLst>
        </pc:picChg>
      </pc:sldChg>
    </pc:docChg>
  </pc:docChgLst>
  <pc:docChgLst>
    <pc:chgData name="DeSantis, Candice" userId="ebf7425b-4c1c-4725-9788-d1206430aedf" providerId="ADAL" clId="{E2CB5095-C33A-44D7-AA65-258CAAE375D4}"/>
    <pc:docChg chg="undo redo custSel addSld modSld">
      <pc:chgData name="DeSantis, Candice" userId="ebf7425b-4c1c-4725-9788-d1206430aedf" providerId="ADAL" clId="{E2CB5095-C33A-44D7-AA65-258CAAE375D4}" dt="2022-03-08T15:34:23.122" v="559"/>
      <pc:docMkLst>
        <pc:docMk/>
      </pc:docMkLst>
      <pc:sldChg chg="modSp mod addCm modCm">
        <pc:chgData name="DeSantis, Candice" userId="ebf7425b-4c1c-4725-9788-d1206430aedf" providerId="ADAL" clId="{E2CB5095-C33A-44D7-AA65-258CAAE375D4}" dt="2022-02-17T22:16:16.570" v="552" actId="20577"/>
        <pc:sldMkLst>
          <pc:docMk/>
          <pc:sldMk cId="925320256" sldId="397"/>
        </pc:sldMkLst>
        <pc:spChg chg="mod">
          <ac:chgData name="DeSantis, Candice" userId="ebf7425b-4c1c-4725-9788-d1206430aedf" providerId="ADAL" clId="{E2CB5095-C33A-44D7-AA65-258CAAE375D4}" dt="2022-02-17T22:16:16.570" v="552" actId="20577"/>
          <ac:spMkLst>
            <pc:docMk/>
            <pc:sldMk cId="925320256" sldId="397"/>
            <ac:spMk id="4" creationId="{3F6CE2FE-F02B-461B-8C8F-E1DFA26F0ED4}"/>
          </ac:spMkLst>
        </pc:spChg>
      </pc:sldChg>
      <pc:sldChg chg="modSp mod">
        <pc:chgData name="DeSantis, Candice" userId="ebf7425b-4c1c-4725-9788-d1206430aedf" providerId="ADAL" clId="{E2CB5095-C33A-44D7-AA65-258CAAE375D4}" dt="2022-02-17T22:16:12.890" v="550" actId="6549"/>
        <pc:sldMkLst>
          <pc:docMk/>
          <pc:sldMk cId="1981314915" sldId="432"/>
        </pc:sldMkLst>
        <pc:spChg chg="mod">
          <ac:chgData name="DeSantis, Candice" userId="ebf7425b-4c1c-4725-9788-d1206430aedf" providerId="ADAL" clId="{E2CB5095-C33A-44D7-AA65-258CAAE375D4}" dt="2022-02-17T22:16:12.890" v="550" actId="6549"/>
          <ac:spMkLst>
            <pc:docMk/>
            <pc:sldMk cId="1981314915" sldId="432"/>
            <ac:spMk id="13" creationId="{C3AC9A2F-3B7A-41D8-AC76-3AFADB95FEBF}"/>
          </ac:spMkLst>
        </pc:spChg>
      </pc:sldChg>
      <pc:sldChg chg="modSp mod">
        <pc:chgData name="DeSantis, Candice" userId="ebf7425b-4c1c-4725-9788-d1206430aedf" providerId="ADAL" clId="{E2CB5095-C33A-44D7-AA65-258CAAE375D4}" dt="2022-02-17T17:41:35.223" v="0" actId="14100"/>
        <pc:sldMkLst>
          <pc:docMk/>
          <pc:sldMk cId="2219367996" sldId="439"/>
        </pc:sldMkLst>
        <pc:spChg chg="mod">
          <ac:chgData name="DeSantis, Candice" userId="ebf7425b-4c1c-4725-9788-d1206430aedf" providerId="ADAL" clId="{E2CB5095-C33A-44D7-AA65-258CAAE375D4}" dt="2022-02-17T17:41:35.223" v="0" actId="14100"/>
          <ac:spMkLst>
            <pc:docMk/>
            <pc:sldMk cId="2219367996" sldId="439"/>
            <ac:spMk id="2" creationId="{EB5B6556-6794-426F-87AD-5F37BEEE472D}"/>
          </ac:spMkLst>
        </pc:spChg>
      </pc:sldChg>
      <pc:sldChg chg="modCm">
        <pc:chgData name="DeSantis, Candice" userId="ebf7425b-4c1c-4725-9788-d1206430aedf" providerId="ADAL" clId="{E2CB5095-C33A-44D7-AA65-258CAAE375D4}" dt="2022-03-08T15:34:23.122" v="559"/>
        <pc:sldMkLst>
          <pc:docMk/>
          <pc:sldMk cId="2164886510" sldId="442"/>
        </pc:sldMkLst>
      </pc:sldChg>
      <pc:sldChg chg="modSp mod">
        <pc:chgData name="DeSantis, Candice" userId="ebf7425b-4c1c-4725-9788-d1206430aedf" providerId="ADAL" clId="{E2CB5095-C33A-44D7-AA65-258CAAE375D4}" dt="2022-02-17T20:48:48.004" v="60" actId="255"/>
        <pc:sldMkLst>
          <pc:docMk/>
          <pc:sldMk cId="1978793089" sldId="444"/>
        </pc:sldMkLst>
        <pc:spChg chg="mod">
          <ac:chgData name="DeSantis, Candice" userId="ebf7425b-4c1c-4725-9788-d1206430aedf" providerId="ADAL" clId="{E2CB5095-C33A-44D7-AA65-258CAAE375D4}" dt="2022-02-17T20:48:48.004" v="60" actId="255"/>
          <ac:spMkLst>
            <pc:docMk/>
            <pc:sldMk cId="1978793089" sldId="444"/>
            <ac:spMk id="2" creationId="{4C35CA3B-8FEF-4F0D-AE18-EEC9E79768C0}"/>
          </ac:spMkLst>
        </pc:spChg>
      </pc:sldChg>
      <pc:sldChg chg="addCm modCm">
        <pc:chgData name="DeSantis, Candice" userId="ebf7425b-4c1c-4725-9788-d1206430aedf" providerId="ADAL" clId="{E2CB5095-C33A-44D7-AA65-258CAAE375D4}" dt="2022-02-17T20:55:01.106" v="365" actId="1589"/>
        <pc:sldMkLst>
          <pc:docMk/>
          <pc:sldMk cId="526221367" sldId="450"/>
        </pc:sldMkLst>
      </pc:sldChg>
      <pc:sldChg chg="modSp add mod">
        <pc:chgData name="DeSantis, Candice" userId="ebf7425b-4c1c-4725-9788-d1206430aedf" providerId="ADAL" clId="{E2CB5095-C33A-44D7-AA65-258CAAE375D4}" dt="2022-02-17T20:50:34.117" v="233" actId="20577"/>
        <pc:sldMkLst>
          <pc:docMk/>
          <pc:sldMk cId="39621644" sldId="489"/>
        </pc:sldMkLst>
        <pc:spChg chg="mod">
          <ac:chgData name="DeSantis, Candice" userId="ebf7425b-4c1c-4725-9788-d1206430aedf" providerId="ADAL" clId="{E2CB5095-C33A-44D7-AA65-258CAAE375D4}" dt="2022-02-17T20:50:34.117" v="233" actId="20577"/>
          <ac:spMkLst>
            <pc:docMk/>
            <pc:sldMk cId="39621644" sldId="489"/>
            <ac:spMk id="2" creationId="{4C35CA3B-8FEF-4F0D-AE18-EEC9E79768C0}"/>
          </ac:spMkLst>
        </pc:spChg>
      </pc:sldChg>
      <pc:sldChg chg="modSp add mod">
        <pc:chgData name="DeSantis, Candice" userId="ebf7425b-4c1c-4725-9788-d1206430aedf" providerId="ADAL" clId="{E2CB5095-C33A-44D7-AA65-258CAAE375D4}" dt="2022-02-17T20:51:16.235" v="311" actId="20577"/>
        <pc:sldMkLst>
          <pc:docMk/>
          <pc:sldMk cId="3826017852" sldId="490"/>
        </pc:sldMkLst>
        <pc:spChg chg="mod">
          <ac:chgData name="DeSantis, Candice" userId="ebf7425b-4c1c-4725-9788-d1206430aedf" providerId="ADAL" clId="{E2CB5095-C33A-44D7-AA65-258CAAE375D4}" dt="2022-02-17T20:51:16.235" v="311" actId="20577"/>
          <ac:spMkLst>
            <pc:docMk/>
            <pc:sldMk cId="3826017852" sldId="490"/>
            <ac:spMk id="2" creationId="{4C35CA3B-8FEF-4F0D-AE18-EEC9E79768C0}"/>
          </ac:spMkLst>
        </pc:spChg>
      </pc:sldChg>
      <pc:sldChg chg="modSp add mod">
        <pc:chgData name="DeSantis, Candice" userId="ebf7425b-4c1c-4725-9788-d1206430aedf" providerId="ADAL" clId="{E2CB5095-C33A-44D7-AA65-258CAAE375D4}" dt="2022-02-17T20:51:58.766" v="362" actId="20577"/>
        <pc:sldMkLst>
          <pc:docMk/>
          <pc:sldMk cId="612950023" sldId="491"/>
        </pc:sldMkLst>
        <pc:spChg chg="mod">
          <ac:chgData name="DeSantis, Candice" userId="ebf7425b-4c1c-4725-9788-d1206430aedf" providerId="ADAL" clId="{E2CB5095-C33A-44D7-AA65-258CAAE375D4}" dt="2022-02-17T20:51:58.766" v="362" actId="20577"/>
          <ac:spMkLst>
            <pc:docMk/>
            <pc:sldMk cId="612950023" sldId="491"/>
            <ac:spMk id="2" creationId="{4C35CA3B-8FEF-4F0D-AE18-EEC9E79768C0}"/>
          </ac:spMkLst>
        </pc:spChg>
      </pc:sldChg>
    </pc:docChg>
  </pc:docChgLst>
  <pc:docChgLst>
    <pc:chgData name="Witcher, Melissa" userId="S::melissa.witcher@tea.texas.gov::83c372d9-3955-43b0-8907-d58184af896d" providerId="AD" clId="Web-{F103FD85-039F-EABB-FDD0-A6E611F8A789}"/>
    <pc:docChg chg="">
      <pc:chgData name="Witcher, Melissa" userId="S::melissa.witcher@tea.texas.gov::83c372d9-3955-43b0-8907-d58184af896d" providerId="AD" clId="Web-{F103FD85-039F-EABB-FDD0-A6E611F8A789}" dt="2022-02-28T14:55:14.422" v="0"/>
      <pc:docMkLst>
        <pc:docMk/>
      </pc:docMkLst>
      <pc:sldChg chg="addCm">
        <pc:chgData name="Witcher, Melissa" userId="S::melissa.witcher@tea.texas.gov::83c372d9-3955-43b0-8907-d58184af896d" providerId="AD" clId="Web-{F103FD85-039F-EABB-FDD0-A6E611F8A789}" dt="2022-02-28T14:55:14.422" v="0"/>
        <pc:sldMkLst>
          <pc:docMk/>
          <pc:sldMk cId="713327329" sldId="287"/>
        </pc:sldMkLst>
      </pc:sldChg>
    </pc:docChg>
  </pc:docChgLst>
  <pc:docChgLst>
    <pc:chgData name="Muffoletto, Jamie" userId="S::jamie.muffoletto@tea.texas.gov::daf1e3c6-8137-448a-b141-d23049d419b5" providerId="AD" clId="Web-{D01BDDD1-96DA-8A52-CD18-CDA905B2CCAC}"/>
    <pc:docChg chg="">
      <pc:chgData name="Muffoletto, Jamie" userId="S::jamie.muffoletto@tea.texas.gov::daf1e3c6-8137-448a-b141-d23049d419b5" providerId="AD" clId="Web-{D01BDDD1-96DA-8A52-CD18-CDA905B2CCAC}" dt="2022-02-18T14:40:58.915" v="0"/>
      <pc:docMkLst>
        <pc:docMk/>
      </pc:docMkLst>
      <pc:sldChg chg="addCm">
        <pc:chgData name="Muffoletto, Jamie" userId="S::jamie.muffoletto@tea.texas.gov::daf1e3c6-8137-448a-b141-d23049d419b5" providerId="AD" clId="Web-{D01BDDD1-96DA-8A52-CD18-CDA905B2CCAC}" dt="2022-02-18T14:40:58.915" v="0"/>
        <pc:sldMkLst>
          <pc:docMk/>
          <pc:sldMk cId="526221367" sldId="450"/>
        </pc:sldMkLst>
      </pc:sldChg>
    </pc:docChg>
  </pc:docChgLst>
  <pc:docChgLst>
    <pc:chgData name="Witcher, Melissa" userId="S::melissa.witcher@tea.texas.gov::83c372d9-3955-43b0-8907-d58184af896d" providerId="AD" clId="Web-{B600E5A2-BFB1-9A70-8E91-B2F9C467A14D}"/>
    <pc:docChg chg="modSld">
      <pc:chgData name="Witcher, Melissa" userId="S::melissa.witcher@tea.texas.gov::83c372d9-3955-43b0-8907-d58184af896d" providerId="AD" clId="Web-{B600E5A2-BFB1-9A70-8E91-B2F9C467A14D}" dt="2022-03-01T14:48:25.449" v="4" actId="20577"/>
      <pc:docMkLst>
        <pc:docMk/>
      </pc:docMkLst>
      <pc:sldChg chg="modSp addCm">
        <pc:chgData name="Witcher, Melissa" userId="S::melissa.witcher@tea.texas.gov::83c372d9-3955-43b0-8907-d58184af896d" providerId="AD" clId="Web-{B600E5A2-BFB1-9A70-8E91-B2F9C467A14D}" dt="2022-03-01T14:48:25.449" v="4" actId="20577"/>
        <pc:sldMkLst>
          <pc:docMk/>
          <pc:sldMk cId="766833027" sldId="420"/>
        </pc:sldMkLst>
        <pc:spChg chg="mod">
          <ac:chgData name="Witcher, Melissa" userId="S::melissa.witcher@tea.texas.gov::83c372d9-3955-43b0-8907-d58184af896d" providerId="AD" clId="Web-{B600E5A2-BFB1-9A70-8E91-B2F9C467A14D}" dt="2022-03-01T14:48:25.449" v="4" actId="20577"/>
          <ac:spMkLst>
            <pc:docMk/>
            <pc:sldMk cId="766833027" sldId="420"/>
            <ac:spMk id="4" creationId="{3F6CE2FE-F02B-461B-8C8F-E1DFA26F0ED4}"/>
          </ac:spMkLst>
        </pc:spChg>
      </pc:sldChg>
    </pc:docChg>
  </pc:docChgLst>
  <pc:docChgLst>
    <pc:chgData name="DeSantis, Candice" userId="S::candice.desantis@tea.texas.gov::ebf7425b-4c1c-4725-9788-d1206430aedf" providerId="AD" clId="Web-{C22EE1EF-EAE6-9ADD-4338-CDFD0E94DEFC}"/>
    <pc:docChg chg="">
      <pc:chgData name="DeSantis, Candice" userId="S::candice.desantis@tea.texas.gov::ebf7425b-4c1c-4725-9788-d1206430aedf" providerId="AD" clId="Web-{C22EE1EF-EAE6-9ADD-4338-CDFD0E94DEFC}" dt="2022-02-17T21:05:07.938" v="0"/>
      <pc:docMkLst>
        <pc:docMk/>
      </pc:docMkLst>
      <pc:sldChg chg="addCm">
        <pc:chgData name="DeSantis, Candice" userId="S::candice.desantis@tea.texas.gov::ebf7425b-4c1c-4725-9788-d1206430aedf" providerId="AD" clId="Web-{C22EE1EF-EAE6-9ADD-4338-CDFD0E94DEFC}" dt="2022-02-17T21:05:07.938" v="0"/>
        <pc:sldMkLst>
          <pc:docMk/>
          <pc:sldMk cId="2164886510" sldId="442"/>
        </pc:sldMkLst>
      </pc:sldChg>
    </pc:docChg>
  </pc:docChgLst>
  <pc:docChgLst>
    <pc:chgData name="Witcher, Melissa" userId="S::melissa.witcher@tea.texas.gov::83c372d9-3955-43b0-8907-d58184af896d" providerId="AD" clId="Web-{23963716-E845-7E3D-9E1C-505CFF2CD7CB}"/>
    <pc:docChg chg="modSld">
      <pc:chgData name="Witcher, Melissa" userId="S::melissa.witcher@tea.texas.gov::83c372d9-3955-43b0-8907-d58184af896d" providerId="AD" clId="Web-{23963716-E845-7E3D-9E1C-505CFF2CD7CB}" dt="2022-03-14T21:12:39.571" v="16" actId="20577"/>
      <pc:docMkLst>
        <pc:docMk/>
      </pc:docMkLst>
      <pc:sldChg chg="modSp addCm">
        <pc:chgData name="Witcher, Melissa" userId="S::melissa.witcher@tea.texas.gov::83c372d9-3955-43b0-8907-d58184af896d" providerId="AD" clId="Web-{23963716-E845-7E3D-9E1C-505CFF2CD7CB}" dt="2022-03-14T21:05:45.543" v="8" actId="20577"/>
        <pc:sldMkLst>
          <pc:docMk/>
          <pc:sldMk cId="3539027699" sldId="284"/>
        </pc:sldMkLst>
        <pc:spChg chg="mod">
          <ac:chgData name="Witcher, Melissa" userId="S::melissa.witcher@tea.texas.gov::83c372d9-3955-43b0-8907-d58184af896d" providerId="AD" clId="Web-{23963716-E845-7E3D-9E1C-505CFF2CD7CB}" dt="2022-03-14T21:05:45.543" v="8" actId="20577"/>
          <ac:spMkLst>
            <pc:docMk/>
            <pc:sldMk cId="3539027699" sldId="284"/>
            <ac:spMk id="4" creationId="{3F6CE2FE-F02B-461B-8C8F-E1DFA26F0ED4}"/>
          </ac:spMkLst>
        </pc:spChg>
      </pc:sldChg>
      <pc:sldChg chg="modSp addCm">
        <pc:chgData name="Witcher, Melissa" userId="S::melissa.witcher@tea.texas.gov::83c372d9-3955-43b0-8907-d58184af896d" providerId="AD" clId="Web-{23963716-E845-7E3D-9E1C-505CFF2CD7CB}" dt="2022-03-14T21:12:39.571" v="16" actId="20577"/>
        <pc:sldMkLst>
          <pc:docMk/>
          <pc:sldMk cId="1679533963" sldId="484"/>
        </pc:sldMkLst>
        <pc:spChg chg="mod">
          <ac:chgData name="Witcher, Melissa" userId="S::melissa.witcher@tea.texas.gov::83c372d9-3955-43b0-8907-d58184af896d" providerId="AD" clId="Web-{23963716-E845-7E3D-9E1C-505CFF2CD7CB}" dt="2022-03-14T21:12:39.571" v="16" actId="20577"/>
          <ac:spMkLst>
            <pc:docMk/>
            <pc:sldMk cId="1679533963" sldId="484"/>
            <ac:spMk id="4" creationId="{3F6CE2FE-F02B-461B-8C8F-E1DFA26F0ED4}"/>
          </ac:spMkLst>
        </pc:spChg>
      </pc:sldChg>
    </pc:docChg>
  </pc:docChgLst>
  <pc:docChgLst>
    <pc:chgData name="Adaky, Kathy" userId="S::kathy.adaky@tea.texas.gov::8c2da59b-9e4a-4960-a749-115f3818b707" providerId="AD" clId="Web-{5E48187D-00ED-65C2-C6BB-FE5F1FC278B1}"/>
    <pc:docChg chg="modSld">
      <pc:chgData name="Adaky, Kathy" userId="S::kathy.adaky@tea.texas.gov::8c2da59b-9e4a-4960-a749-115f3818b707" providerId="AD" clId="Web-{5E48187D-00ED-65C2-C6BB-FE5F1FC278B1}" dt="2022-02-16T20:30:44.484" v="144" actId="20577"/>
      <pc:docMkLst>
        <pc:docMk/>
      </pc:docMkLst>
      <pc:sldChg chg="modSp">
        <pc:chgData name="Adaky, Kathy" userId="S::kathy.adaky@tea.texas.gov::8c2da59b-9e4a-4960-a749-115f3818b707" providerId="AD" clId="Web-{5E48187D-00ED-65C2-C6BB-FE5F1FC278B1}" dt="2022-02-16T20:30:44.484" v="144" actId="20577"/>
        <pc:sldMkLst>
          <pc:docMk/>
          <pc:sldMk cId="1999174646" sldId="438"/>
        </pc:sldMkLst>
        <pc:spChg chg="mod">
          <ac:chgData name="Adaky, Kathy" userId="S::kathy.adaky@tea.texas.gov::8c2da59b-9e4a-4960-a749-115f3818b707" providerId="AD" clId="Web-{5E48187D-00ED-65C2-C6BB-FE5F1FC278B1}" dt="2022-02-16T20:30:44.484" v="144" actId="20577"/>
          <ac:spMkLst>
            <pc:docMk/>
            <pc:sldMk cId="1999174646" sldId="438"/>
            <ac:spMk id="2" creationId="{2390C7EF-727A-4596-A164-9E99C0A99698}"/>
          </ac:spMkLst>
        </pc:spChg>
      </pc:sldChg>
    </pc:docChg>
  </pc:docChgLst>
  <pc:docChgLst>
    <pc:chgData name="Sharp, Stephanie" userId="4b7f997e-11e2-446b-b7b6-32dc105769b7" providerId="ADAL" clId="{1D6BFC81-8369-4D5B-A5DA-D08BA0B3455E}"/>
    <pc:docChg chg="undo redo custSel addSld delSld modSld sldOrd">
      <pc:chgData name="Sharp, Stephanie" userId="4b7f997e-11e2-446b-b7b6-32dc105769b7" providerId="ADAL" clId="{1D6BFC81-8369-4D5B-A5DA-D08BA0B3455E}" dt="2022-02-22T14:28:39.921" v="3510" actId="1592"/>
      <pc:docMkLst>
        <pc:docMk/>
      </pc:docMkLst>
      <pc:sldChg chg="modSp mod">
        <pc:chgData name="Sharp, Stephanie" userId="4b7f997e-11e2-446b-b7b6-32dc105769b7" providerId="ADAL" clId="{1D6BFC81-8369-4D5B-A5DA-D08BA0B3455E}" dt="2022-02-18T16:50:30.140" v="254" actId="20577"/>
        <pc:sldMkLst>
          <pc:docMk/>
          <pc:sldMk cId="367918000" sldId="258"/>
        </pc:sldMkLst>
        <pc:spChg chg="mod">
          <ac:chgData name="Sharp, Stephanie" userId="4b7f997e-11e2-446b-b7b6-32dc105769b7" providerId="ADAL" clId="{1D6BFC81-8369-4D5B-A5DA-D08BA0B3455E}" dt="2022-02-18T16:50:30.140" v="254" actId="20577"/>
          <ac:spMkLst>
            <pc:docMk/>
            <pc:sldMk cId="367918000" sldId="258"/>
            <ac:spMk id="6" creationId="{B326E79C-81B1-4F65-9171-E8A934EF331C}"/>
          </ac:spMkLst>
        </pc:spChg>
      </pc:sldChg>
      <pc:sldChg chg="addSp delSp modSp mod">
        <pc:chgData name="Sharp, Stephanie" userId="4b7f997e-11e2-446b-b7b6-32dc105769b7" providerId="ADAL" clId="{1D6BFC81-8369-4D5B-A5DA-D08BA0B3455E}" dt="2022-02-18T21:15:50.378" v="1581" actId="20577"/>
        <pc:sldMkLst>
          <pc:docMk/>
          <pc:sldMk cId="1195847607" sldId="419"/>
        </pc:sldMkLst>
        <pc:spChg chg="mod">
          <ac:chgData name="Sharp, Stephanie" userId="4b7f997e-11e2-446b-b7b6-32dc105769b7" providerId="ADAL" clId="{1D6BFC81-8369-4D5B-A5DA-D08BA0B3455E}" dt="2022-02-18T21:15:50.378" v="1581" actId="20577"/>
          <ac:spMkLst>
            <pc:docMk/>
            <pc:sldMk cId="1195847607" sldId="419"/>
            <ac:spMk id="5" creationId="{F8513085-28C6-4399-96AC-792AE5AE530E}"/>
          </ac:spMkLst>
        </pc:spChg>
        <pc:picChg chg="add mod">
          <ac:chgData name="Sharp, Stephanie" userId="4b7f997e-11e2-446b-b7b6-32dc105769b7" providerId="ADAL" clId="{1D6BFC81-8369-4D5B-A5DA-D08BA0B3455E}" dt="2022-02-16T20:01:48.380" v="20" actId="14100"/>
          <ac:picMkLst>
            <pc:docMk/>
            <pc:sldMk cId="1195847607" sldId="419"/>
            <ac:picMk id="6" creationId="{45C4145C-DCEB-43BB-9F1B-C59FA8EE13AA}"/>
          </ac:picMkLst>
        </pc:picChg>
        <pc:picChg chg="del">
          <ac:chgData name="Sharp, Stephanie" userId="4b7f997e-11e2-446b-b7b6-32dc105769b7" providerId="ADAL" clId="{1D6BFC81-8369-4D5B-A5DA-D08BA0B3455E}" dt="2022-02-16T16:12:51.912" v="0" actId="478"/>
          <ac:picMkLst>
            <pc:docMk/>
            <pc:sldMk cId="1195847607" sldId="419"/>
            <ac:picMk id="11" creationId="{D722BFC9-5FBA-451A-90A0-DDA67A1E9C09}"/>
          </ac:picMkLst>
        </pc:picChg>
      </pc:sldChg>
      <pc:sldChg chg="modCm">
        <pc:chgData name="Sharp, Stephanie" userId="4b7f997e-11e2-446b-b7b6-32dc105769b7" providerId="ADAL" clId="{1D6BFC81-8369-4D5B-A5DA-D08BA0B3455E}" dt="2022-02-18T20:41:32.445" v="800"/>
        <pc:sldMkLst>
          <pc:docMk/>
          <pc:sldMk cId="476897969" sldId="435"/>
        </pc:sldMkLst>
      </pc:sldChg>
      <pc:sldChg chg="addSp delSp modSp mod">
        <pc:chgData name="Sharp, Stephanie" userId="4b7f997e-11e2-446b-b7b6-32dc105769b7" providerId="ADAL" clId="{1D6BFC81-8369-4D5B-A5DA-D08BA0B3455E}" dt="2022-02-18T20:54:36.482" v="836" actId="962"/>
        <pc:sldMkLst>
          <pc:docMk/>
          <pc:sldMk cId="712480686" sldId="441"/>
        </pc:sldMkLst>
        <pc:spChg chg="add mod">
          <ac:chgData name="Sharp, Stephanie" userId="4b7f997e-11e2-446b-b7b6-32dc105769b7" providerId="ADAL" clId="{1D6BFC81-8369-4D5B-A5DA-D08BA0B3455E}" dt="2022-02-18T20:54:29.205" v="834" actId="164"/>
          <ac:spMkLst>
            <pc:docMk/>
            <pc:sldMk cId="712480686" sldId="441"/>
            <ac:spMk id="2" creationId="{BC107D19-2C96-4D71-B777-94E1779CFAA7}"/>
          </ac:spMkLst>
        </pc:spChg>
        <pc:spChg chg="mod">
          <ac:chgData name="Sharp, Stephanie" userId="4b7f997e-11e2-446b-b7b6-32dc105769b7" providerId="ADAL" clId="{1D6BFC81-8369-4D5B-A5DA-D08BA0B3455E}" dt="2022-02-18T20:54:08.756" v="829" actId="20577"/>
          <ac:spMkLst>
            <pc:docMk/>
            <pc:sldMk cId="712480686" sldId="441"/>
            <ac:spMk id="8" creationId="{3AD82A33-E7ED-4AEE-B2CA-1D82DB6A2B44}"/>
          </ac:spMkLst>
        </pc:spChg>
        <pc:grpChg chg="add mod">
          <ac:chgData name="Sharp, Stephanie" userId="4b7f997e-11e2-446b-b7b6-32dc105769b7" providerId="ADAL" clId="{1D6BFC81-8369-4D5B-A5DA-D08BA0B3455E}" dt="2022-02-18T20:54:36.482" v="836" actId="962"/>
          <ac:grpSpMkLst>
            <pc:docMk/>
            <pc:sldMk cId="712480686" sldId="441"/>
            <ac:grpSpMk id="4" creationId="{3497CA6E-A7EE-4DB7-AA47-278D4A2CFBFA}"/>
          </ac:grpSpMkLst>
        </pc:grpChg>
        <pc:picChg chg="add mod">
          <ac:chgData name="Sharp, Stephanie" userId="4b7f997e-11e2-446b-b7b6-32dc105769b7" providerId="ADAL" clId="{1D6BFC81-8369-4D5B-A5DA-D08BA0B3455E}" dt="2022-02-18T20:54:29.205" v="834" actId="164"/>
          <ac:picMkLst>
            <pc:docMk/>
            <pc:sldMk cId="712480686" sldId="441"/>
            <ac:picMk id="5" creationId="{C96BA9A4-171C-46D7-A386-8823D2A0746D}"/>
          </ac:picMkLst>
        </pc:picChg>
        <pc:picChg chg="del">
          <ac:chgData name="Sharp, Stephanie" userId="4b7f997e-11e2-446b-b7b6-32dc105769b7" providerId="ADAL" clId="{1D6BFC81-8369-4D5B-A5DA-D08BA0B3455E}" dt="2022-02-18T20:52:27.834" v="801" actId="478"/>
          <ac:picMkLst>
            <pc:docMk/>
            <pc:sldMk cId="712480686" sldId="441"/>
            <ac:picMk id="10" creationId="{B27EC0B5-9EAB-4EB5-9778-2568690AFC3B}"/>
          </ac:picMkLst>
        </pc:picChg>
      </pc:sldChg>
      <pc:sldChg chg="addSp delSp modSp mod">
        <pc:chgData name="Sharp, Stephanie" userId="4b7f997e-11e2-446b-b7b6-32dc105769b7" providerId="ADAL" clId="{1D6BFC81-8369-4D5B-A5DA-D08BA0B3455E}" dt="2022-02-18T21:00:11.093" v="858" actId="962"/>
        <pc:sldMkLst>
          <pc:docMk/>
          <pc:sldMk cId="2164886510" sldId="442"/>
        </pc:sldMkLst>
        <pc:spChg chg="add mod">
          <ac:chgData name="Sharp, Stephanie" userId="4b7f997e-11e2-446b-b7b6-32dc105769b7" providerId="ADAL" clId="{1D6BFC81-8369-4D5B-A5DA-D08BA0B3455E}" dt="2022-02-18T21:00:04.558" v="856" actId="164"/>
          <ac:spMkLst>
            <pc:docMk/>
            <pc:sldMk cId="2164886510" sldId="442"/>
            <ac:spMk id="4" creationId="{6E28CF2B-3B70-4C71-8B90-1CB49BE3F5FC}"/>
          </ac:spMkLst>
        </pc:spChg>
        <pc:grpChg chg="add mod">
          <ac:chgData name="Sharp, Stephanie" userId="4b7f997e-11e2-446b-b7b6-32dc105769b7" providerId="ADAL" clId="{1D6BFC81-8369-4D5B-A5DA-D08BA0B3455E}" dt="2022-02-18T21:00:11.093" v="858" actId="962"/>
          <ac:grpSpMkLst>
            <pc:docMk/>
            <pc:sldMk cId="2164886510" sldId="442"/>
            <ac:grpSpMk id="7" creationId="{BF4A02D7-CF25-4F77-B1D9-AC22802CB9A1}"/>
          </ac:grpSpMkLst>
        </pc:grpChg>
        <pc:picChg chg="del mod">
          <ac:chgData name="Sharp, Stephanie" userId="4b7f997e-11e2-446b-b7b6-32dc105769b7" providerId="ADAL" clId="{1D6BFC81-8369-4D5B-A5DA-D08BA0B3455E}" dt="2022-02-18T20:59:28.217" v="845" actId="478"/>
          <ac:picMkLst>
            <pc:docMk/>
            <pc:sldMk cId="2164886510" sldId="442"/>
            <ac:picMk id="5" creationId="{F414C77D-C176-4401-933C-F9BE8D37102D}"/>
          </ac:picMkLst>
        </pc:picChg>
        <pc:picChg chg="add mod">
          <ac:chgData name="Sharp, Stephanie" userId="4b7f997e-11e2-446b-b7b6-32dc105769b7" providerId="ADAL" clId="{1D6BFC81-8369-4D5B-A5DA-D08BA0B3455E}" dt="2022-02-18T21:00:04.558" v="856" actId="164"/>
          <ac:picMkLst>
            <pc:docMk/>
            <pc:sldMk cId="2164886510" sldId="442"/>
            <ac:picMk id="6" creationId="{AD63CAD3-81D3-41DB-99CF-193D5E11A76C}"/>
          </ac:picMkLst>
        </pc:picChg>
      </pc:sldChg>
      <pc:sldChg chg="addSp delSp modSp mod">
        <pc:chgData name="Sharp, Stephanie" userId="4b7f997e-11e2-446b-b7b6-32dc105769b7" providerId="ADAL" clId="{1D6BFC81-8369-4D5B-A5DA-D08BA0B3455E}" dt="2022-02-22T14:23:43.905" v="3430" actId="14100"/>
        <pc:sldMkLst>
          <pc:docMk/>
          <pc:sldMk cId="476906723" sldId="443"/>
        </pc:sldMkLst>
        <pc:spChg chg="mod">
          <ac:chgData name="Sharp, Stephanie" userId="4b7f997e-11e2-446b-b7b6-32dc105769b7" providerId="ADAL" clId="{1D6BFC81-8369-4D5B-A5DA-D08BA0B3455E}" dt="2022-02-22T14:17:08.325" v="3419" actId="20577"/>
          <ac:spMkLst>
            <pc:docMk/>
            <pc:sldMk cId="476906723" sldId="443"/>
            <ac:spMk id="2" creationId="{056DDC1D-7171-4CAA-B65F-DBCA5E94493B}"/>
          </ac:spMkLst>
        </pc:spChg>
        <pc:picChg chg="del">
          <ac:chgData name="Sharp, Stephanie" userId="4b7f997e-11e2-446b-b7b6-32dc105769b7" providerId="ADAL" clId="{1D6BFC81-8369-4D5B-A5DA-D08BA0B3455E}" dt="2022-02-22T14:20:42.499" v="3420" actId="478"/>
          <ac:picMkLst>
            <pc:docMk/>
            <pc:sldMk cId="476906723" sldId="443"/>
            <ac:picMk id="5" creationId="{E1E29132-45A9-4791-9F4B-81A6EAAC1507}"/>
          </ac:picMkLst>
        </pc:picChg>
        <pc:picChg chg="add mod">
          <ac:chgData name="Sharp, Stephanie" userId="4b7f997e-11e2-446b-b7b6-32dc105769b7" providerId="ADAL" clId="{1D6BFC81-8369-4D5B-A5DA-D08BA0B3455E}" dt="2022-02-22T14:23:40.843" v="3429" actId="14100"/>
          <ac:picMkLst>
            <pc:docMk/>
            <pc:sldMk cId="476906723" sldId="443"/>
            <ac:picMk id="6" creationId="{2018824D-E372-4C39-A4A5-8E041E4C55DB}"/>
          </ac:picMkLst>
        </pc:picChg>
        <pc:picChg chg="add mod">
          <ac:chgData name="Sharp, Stephanie" userId="4b7f997e-11e2-446b-b7b6-32dc105769b7" providerId="ADAL" clId="{1D6BFC81-8369-4D5B-A5DA-D08BA0B3455E}" dt="2022-02-22T14:23:43.905" v="3430" actId="14100"/>
          <ac:picMkLst>
            <pc:docMk/>
            <pc:sldMk cId="476906723" sldId="443"/>
            <ac:picMk id="7" creationId="{6F969AAE-AA32-46F4-8E2D-F64C5A345789}"/>
          </ac:picMkLst>
        </pc:picChg>
      </pc:sldChg>
      <pc:sldChg chg="addSp modSp mod">
        <pc:chgData name="Sharp, Stephanie" userId="4b7f997e-11e2-446b-b7b6-32dc105769b7" providerId="ADAL" clId="{1D6BFC81-8369-4D5B-A5DA-D08BA0B3455E}" dt="2022-02-18T16:59:46.025" v="782" actId="962"/>
        <pc:sldMkLst>
          <pc:docMk/>
          <pc:sldMk cId="3062432901" sldId="448"/>
        </pc:sldMkLst>
        <pc:spChg chg="mod">
          <ac:chgData name="Sharp, Stephanie" userId="4b7f997e-11e2-446b-b7b6-32dc105769b7" providerId="ADAL" clId="{1D6BFC81-8369-4D5B-A5DA-D08BA0B3455E}" dt="2022-02-17T22:17:36.798" v="242" actId="5793"/>
          <ac:spMkLst>
            <pc:docMk/>
            <pc:sldMk cId="3062432901" sldId="448"/>
            <ac:spMk id="2" creationId="{9549D8F7-6B51-4B14-9EC9-A0EAE068A438}"/>
          </ac:spMkLst>
        </pc:spChg>
        <pc:spChg chg="add mod">
          <ac:chgData name="Sharp, Stephanie" userId="4b7f997e-11e2-446b-b7b6-32dc105769b7" providerId="ADAL" clId="{1D6BFC81-8369-4D5B-A5DA-D08BA0B3455E}" dt="2022-02-18T16:59:44.789" v="780" actId="164"/>
          <ac:spMkLst>
            <pc:docMk/>
            <pc:sldMk cId="3062432901" sldId="448"/>
            <ac:spMk id="5" creationId="{91189E18-B996-4722-8237-4BB81F11D133}"/>
          </ac:spMkLst>
        </pc:spChg>
        <pc:grpChg chg="add mod">
          <ac:chgData name="Sharp, Stephanie" userId="4b7f997e-11e2-446b-b7b6-32dc105769b7" providerId="ADAL" clId="{1D6BFC81-8369-4D5B-A5DA-D08BA0B3455E}" dt="2022-02-18T16:59:46.025" v="782" actId="962"/>
          <ac:grpSpMkLst>
            <pc:docMk/>
            <pc:sldMk cId="3062432901" sldId="448"/>
            <ac:grpSpMk id="6" creationId="{1C32543D-16C7-4C0B-AB09-B9A23A2F450D}"/>
          </ac:grpSpMkLst>
        </pc:grpChg>
        <pc:picChg chg="add mod">
          <ac:chgData name="Sharp, Stephanie" userId="4b7f997e-11e2-446b-b7b6-32dc105769b7" providerId="ADAL" clId="{1D6BFC81-8369-4D5B-A5DA-D08BA0B3455E}" dt="2022-02-18T16:59:44.789" v="780" actId="164"/>
          <ac:picMkLst>
            <pc:docMk/>
            <pc:sldMk cId="3062432901" sldId="448"/>
            <ac:picMk id="4" creationId="{94818802-36CA-4E8C-9F43-C35D91C71391}"/>
          </ac:picMkLst>
        </pc:picChg>
      </pc:sldChg>
      <pc:sldChg chg="addSp delSp modSp mod addCm delCm modCm">
        <pc:chgData name="Sharp, Stephanie" userId="4b7f997e-11e2-446b-b7b6-32dc105769b7" providerId="ADAL" clId="{1D6BFC81-8369-4D5B-A5DA-D08BA0B3455E}" dt="2022-02-18T16:58:59.782" v="775" actId="962"/>
        <pc:sldMkLst>
          <pc:docMk/>
          <pc:sldMk cId="1416682465" sldId="449"/>
        </pc:sldMkLst>
        <pc:spChg chg="mod">
          <ac:chgData name="Sharp, Stephanie" userId="4b7f997e-11e2-446b-b7b6-32dc105769b7" providerId="ADAL" clId="{1D6BFC81-8369-4D5B-A5DA-D08BA0B3455E}" dt="2022-02-18T16:58:07.664" v="391" actId="20577"/>
          <ac:spMkLst>
            <pc:docMk/>
            <pc:sldMk cId="1416682465" sldId="449"/>
            <ac:spMk id="2" creationId="{AA6C5BFE-6DF4-430F-80C0-E03273D4D8E5}"/>
          </ac:spMkLst>
        </pc:spChg>
        <pc:spChg chg="add mod">
          <ac:chgData name="Sharp, Stephanie" userId="4b7f997e-11e2-446b-b7b6-32dc105769b7" providerId="ADAL" clId="{1D6BFC81-8369-4D5B-A5DA-D08BA0B3455E}" dt="2022-02-17T21:59:34.599" v="148"/>
          <ac:spMkLst>
            <pc:docMk/>
            <pc:sldMk cId="1416682465" sldId="449"/>
            <ac:spMk id="6" creationId="{A11C141D-79DE-4BDA-8E33-98FD61549C80}"/>
          </ac:spMkLst>
        </pc:spChg>
        <pc:spChg chg="add mod">
          <ac:chgData name="Sharp, Stephanie" userId="4b7f997e-11e2-446b-b7b6-32dc105769b7" providerId="ADAL" clId="{1D6BFC81-8369-4D5B-A5DA-D08BA0B3455E}" dt="2022-02-18T16:52:57.705" v="276" actId="164"/>
          <ac:spMkLst>
            <pc:docMk/>
            <pc:sldMk cId="1416682465" sldId="449"/>
            <ac:spMk id="7" creationId="{7950ADA4-C272-46E4-B99A-2352A64DE176}"/>
          </ac:spMkLst>
        </pc:spChg>
        <pc:spChg chg="add del mod topLvl">
          <ac:chgData name="Sharp, Stephanie" userId="4b7f997e-11e2-446b-b7b6-32dc105769b7" providerId="ADAL" clId="{1D6BFC81-8369-4D5B-A5DA-D08BA0B3455E}" dt="2022-02-17T22:17:08.851" v="204" actId="478"/>
          <ac:spMkLst>
            <pc:docMk/>
            <pc:sldMk cId="1416682465" sldId="449"/>
            <ac:spMk id="11" creationId="{6A42BAEC-E165-4AA0-9C86-B982E507CF6C}"/>
          </ac:spMkLst>
        </pc:spChg>
        <pc:grpChg chg="add mod">
          <ac:chgData name="Sharp, Stephanie" userId="4b7f997e-11e2-446b-b7b6-32dc105769b7" providerId="ADAL" clId="{1D6BFC81-8369-4D5B-A5DA-D08BA0B3455E}" dt="2022-02-17T21:59:34.599" v="148"/>
          <ac:grpSpMkLst>
            <pc:docMk/>
            <pc:sldMk cId="1416682465" sldId="449"/>
            <ac:grpSpMk id="4" creationId="{0B522C7A-3F28-4011-931D-3A74499ADD5A}"/>
          </ac:grpSpMkLst>
        </pc:grpChg>
        <pc:grpChg chg="add mod">
          <ac:chgData name="Sharp, Stephanie" userId="4b7f997e-11e2-446b-b7b6-32dc105769b7" providerId="ADAL" clId="{1D6BFC81-8369-4D5B-A5DA-D08BA0B3455E}" dt="2022-02-18T16:52:57.705" v="276" actId="164"/>
          <ac:grpSpMkLst>
            <pc:docMk/>
            <pc:sldMk cId="1416682465" sldId="449"/>
            <ac:grpSpMk id="4" creationId="{10EA0241-338F-4CF1-9F0C-BB3A1316CB58}"/>
          </ac:grpSpMkLst>
        </pc:grpChg>
        <pc:grpChg chg="add mod">
          <ac:chgData name="Sharp, Stephanie" userId="4b7f997e-11e2-446b-b7b6-32dc105769b7" providerId="ADAL" clId="{1D6BFC81-8369-4D5B-A5DA-D08BA0B3455E}" dt="2022-02-17T21:59:34.599" v="148"/>
          <ac:grpSpMkLst>
            <pc:docMk/>
            <pc:sldMk cId="1416682465" sldId="449"/>
            <ac:grpSpMk id="5" creationId="{EE59BAD0-9A96-40B1-A457-C96D68AA97FA}"/>
          </ac:grpSpMkLst>
        </pc:grpChg>
        <pc:grpChg chg="add mod">
          <ac:chgData name="Sharp, Stephanie" userId="4b7f997e-11e2-446b-b7b6-32dc105769b7" providerId="ADAL" clId="{1D6BFC81-8369-4D5B-A5DA-D08BA0B3455E}" dt="2022-02-18T16:58:59.782" v="775" actId="962"/>
          <ac:grpSpMkLst>
            <pc:docMk/>
            <pc:sldMk cId="1416682465" sldId="449"/>
            <ac:grpSpMk id="8" creationId="{D1D0755A-EE21-4CC2-A42B-61E3F7069CD5}"/>
          </ac:grpSpMkLst>
        </pc:grpChg>
        <pc:grpChg chg="add del mod">
          <ac:chgData name="Sharp, Stephanie" userId="4b7f997e-11e2-446b-b7b6-32dc105769b7" providerId="ADAL" clId="{1D6BFC81-8369-4D5B-A5DA-D08BA0B3455E}" dt="2022-02-17T22:17:05.654" v="203" actId="478"/>
          <ac:grpSpMkLst>
            <pc:docMk/>
            <pc:sldMk cId="1416682465" sldId="449"/>
            <ac:grpSpMk id="9" creationId="{34C59674-FDCB-49D2-B8FF-E33F8AF42275}"/>
          </ac:grpSpMkLst>
        </pc:grpChg>
        <pc:grpChg chg="add del mod">
          <ac:chgData name="Sharp, Stephanie" userId="4b7f997e-11e2-446b-b7b6-32dc105769b7" providerId="ADAL" clId="{1D6BFC81-8369-4D5B-A5DA-D08BA0B3455E}" dt="2022-02-17T22:16:57.741" v="200" actId="478"/>
          <ac:grpSpMkLst>
            <pc:docMk/>
            <pc:sldMk cId="1416682465" sldId="449"/>
            <ac:grpSpMk id="10" creationId="{95E1CA6C-B09A-4625-9435-80CE75C90555}"/>
          </ac:grpSpMkLst>
        </pc:grpChg>
        <pc:picChg chg="add mod">
          <ac:chgData name="Sharp, Stephanie" userId="4b7f997e-11e2-446b-b7b6-32dc105769b7" providerId="ADAL" clId="{1D6BFC81-8369-4D5B-A5DA-D08BA0B3455E}" dt="2022-02-18T16:52:16.040" v="263"/>
          <ac:picMkLst>
            <pc:docMk/>
            <pc:sldMk cId="1416682465" sldId="449"/>
            <ac:picMk id="5" creationId="{D07C64E1-B84F-4D89-9FED-4EDDE3B8E332}"/>
          </ac:picMkLst>
        </pc:picChg>
        <pc:picChg chg="add mod">
          <ac:chgData name="Sharp, Stephanie" userId="4b7f997e-11e2-446b-b7b6-32dc105769b7" providerId="ADAL" clId="{1D6BFC81-8369-4D5B-A5DA-D08BA0B3455E}" dt="2022-02-18T16:52:16.040" v="263"/>
          <ac:picMkLst>
            <pc:docMk/>
            <pc:sldMk cId="1416682465" sldId="449"/>
            <ac:picMk id="6" creationId="{C18957BA-7FFF-4FA8-871A-3CDE52C86F92}"/>
          </ac:picMkLst>
        </pc:picChg>
        <pc:picChg chg="add mod">
          <ac:chgData name="Sharp, Stephanie" userId="4b7f997e-11e2-446b-b7b6-32dc105769b7" providerId="ADAL" clId="{1D6BFC81-8369-4D5B-A5DA-D08BA0B3455E}" dt="2022-02-17T21:59:34.599" v="148"/>
          <ac:picMkLst>
            <pc:docMk/>
            <pc:sldMk cId="1416682465" sldId="449"/>
            <ac:picMk id="7" creationId="{1A2FBA0F-790F-47F2-B167-376B893638E9}"/>
          </ac:picMkLst>
        </pc:picChg>
        <pc:picChg chg="add mod">
          <ac:chgData name="Sharp, Stephanie" userId="4b7f997e-11e2-446b-b7b6-32dc105769b7" providerId="ADAL" clId="{1D6BFC81-8369-4D5B-A5DA-D08BA0B3455E}" dt="2022-02-17T21:59:34.599" v="148"/>
          <ac:picMkLst>
            <pc:docMk/>
            <pc:sldMk cId="1416682465" sldId="449"/>
            <ac:picMk id="8" creationId="{CC11F16C-BCD0-4BAA-94A1-331E2ACBFBA8}"/>
          </ac:picMkLst>
        </pc:picChg>
        <pc:picChg chg="add del mod">
          <ac:chgData name="Sharp, Stephanie" userId="4b7f997e-11e2-446b-b7b6-32dc105769b7" providerId="ADAL" clId="{1D6BFC81-8369-4D5B-A5DA-D08BA0B3455E}" dt="2022-02-17T22:16:57.741" v="200" actId="478"/>
          <ac:picMkLst>
            <pc:docMk/>
            <pc:sldMk cId="1416682465" sldId="449"/>
            <ac:picMk id="12" creationId="{41087914-5FD9-45B6-91EE-98A5AA3710F9}"/>
          </ac:picMkLst>
        </pc:picChg>
        <pc:picChg chg="add del mod topLvl">
          <ac:chgData name="Sharp, Stephanie" userId="4b7f997e-11e2-446b-b7b6-32dc105769b7" providerId="ADAL" clId="{1D6BFC81-8369-4D5B-A5DA-D08BA0B3455E}" dt="2022-02-17T22:17:05.654" v="203" actId="478"/>
          <ac:picMkLst>
            <pc:docMk/>
            <pc:sldMk cId="1416682465" sldId="449"/>
            <ac:picMk id="13" creationId="{9D655F02-BA4D-4584-A65E-B6893EC44035}"/>
          </ac:picMkLst>
        </pc:picChg>
      </pc:sldChg>
      <pc:sldChg chg="addSp delSp modSp mod addCm modCm">
        <pc:chgData name="Sharp, Stephanie" userId="4b7f997e-11e2-446b-b7b6-32dc105769b7" providerId="ADAL" clId="{1D6BFC81-8369-4D5B-A5DA-D08BA0B3455E}" dt="2022-02-18T20:41:10.156" v="798" actId="962"/>
        <pc:sldMkLst>
          <pc:docMk/>
          <pc:sldMk cId="526221367" sldId="450"/>
        </pc:sldMkLst>
        <pc:spChg chg="add mod">
          <ac:chgData name="Sharp, Stephanie" userId="4b7f997e-11e2-446b-b7b6-32dc105769b7" providerId="ADAL" clId="{1D6BFC81-8369-4D5B-A5DA-D08BA0B3455E}" dt="2022-02-18T20:40:40.403" v="795" actId="164"/>
          <ac:spMkLst>
            <pc:docMk/>
            <pc:sldMk cId="526221367" sldId="450"/>
            <ac:spMk id="4" creationId="{2934BFD9-344E-40DB-AA46-1042C9A00909}"/>
          </ac:spMkLst>
        </pc:spChg>
        <pc:grpChg chg="add mod">
          <ac:chgData name="Sharp, Stephanie" userId="4b7f997e-11e2-446b-b7b6-32dc105769b7" providerId="ADAL" clId="{1D6BFC81-8369-4D5B-A5DA-D08BA0B3455E}" dt="2022-02-18T20:41:10.156" v="798" actId="962"/>
          <ac:grpSpMkLst>
            <pc:docMk/>
            <pc:sldMk cId="526221367" sldId="450"/>
            <ac:grpSpMk id="7" creationId="{29066D0A-E122-45F3-A20F-53EDA9B3A4AE}"/>
          </ac:grpSpMkLst>
        </pc:grpChg>
        <pc:picChg chg="del">
          <ac:chgData name="Sharp, Stephanie" userId="4b7f997e-11e2-446b-b7b6-32dc105769b7" providerId="ADAL" clId="{1D6BFC81-8369-4D5B-A5DA-D08BA0B3455E}" dt="2022-02-17T22:18:01.449" v="248" actId="478"/>
          <ac:picMkLst>
            <pc:docMk/>
            <pc:sldMk cId="526221367" sldId="450"/>
            <ac:picMk id="5" creationId="{A131C457-C946-4326-8F13-892A23B50724}"/>
          </ac:picMkLst>
        </pc:picChg>
        <pc:picChg chg="add mod">
          <ac:chgData name="Sharp, Stephanie" userId="4b7f997e-11e2-446b-b7b6-32dc105769b7" providerId="ADAL" clId="{1D6BFC81-8369-4D5B-A5DA-D08BA0B3455E}" dt="2022-02-18T20:40:00.226" v="789"/>
          <ac:picMkLst>
            <pc:docMk/>
            <pc:sldMk cId="526221367" sldId="450"/>
            <ac:picMk id="5" creationId="{BAB4B3BB-4359-4161-BE2B-B4A6F10ECE61}"/>
          </ac:picMkLst>
        </pc:picChg>
        <pc:picChg chg="add del mod">
          <ac:chgData name="Sharp, Stephanie" userId="4b7f997e-11e2-446b-b7b6-32dc105769b7" providerId="ADAL" clId="{1D6BFC81-8369-4D5B-A5DA-D08BA0B3455E}" dt="2022-02-18T20:40:40.403" v="795" actId="164"/>
          <ac:picMkLst>
            <pc:docMk/>
            <pc:sldMk cId="526221367" sldId="450"/>
            <ac:picMk id="6" creationId="{7EAED3C9-39B7-490D-868D-4A31A1B0DFA8}"/>
          </ac:picMkLst>
        </pc:picChg>
      </pc:sldChg>
      <pc:sldChg chg="addSp delSp modSp mod">
        <pc:chgData name="Sharp, Stephanie" userId="4b7f997e-11e2-446b-b7b6-32dc105769b7" providerId="ADAL" clId="{1D6BFC81-8369-4D5B-A5DA-D08BA0B3455E}" dt="2022-02-16T20:03:22.933" v="46" actId="14100"/>
        <pc:sldMkLst>
          <pc:docMk/>
          <pc:sldMk cId="2708668178" sldId="451"/>
        </pc:sldMkLst>
        <pc:picChg chg="add mod">
          <ac:chgData name="Sharp, Stephanie" userId="4b7f997e-11e2-446b-b7b6-32dc105769b7" providerId="ADAL" clId="{1D6BFC81-8369-4D5B-A5DA-D08BA0B3455E}" dt="2022-02-16T20:03:22.933" v="46" actId="14100"/>
          <ac:picMkLst>
            <pc:docMk/>
            <pc:sldMk cId="2708668178" sldId="451"/>
            <ac:picMk id="4" creationId="{9D94A4A3-5C27-4404-BB5A-F1EF17C108BC}"/>
          </ac:picMkLst>
        </pc:picChg>
        <pc:picChg chg="del mod">
          <ac:chgData name="Sharp, Stephanie" userId="4b7f997e-11e2-446b-b7b6-32dc105769b7" providerId="ADAL" clId="{1D6BFC81-8369-4D5B-A5DA-D08BA0B3455E}" dt="2022-02-16T16:14:06.631" v="2" actId="478"/>
          <ac:picMkLst>
            <pc:docMk/>
            <pc:sldMk cId="2708668178" sldId="451"/>
            <ac:picMk id="5" creationId="{6D9E4BC3-9855-4ACA-A933-885FD8CD3C69}"/>
          </ac:picMkLst>
        </pc:picChg>
      </pc:sldChg>
      <pc:sldChg chg="addSp delSp modSp mod">
        <pc:chgData name="Sharp, Stephanie" userId="4b7f997e-11e2-446b-b7b6-32dc105769b7" providerId="ADAL" clId="{1D6BFC81-8369-4D5B-A5DA-D08BA0B3455E}" dt="2022-02-16T20:04:09.189" v="56" actId="14100"/>
        <pc:sldMkLst>
          <pc:docMk/>
          <pc:sldMk cId="1689461577" sldId="452"/>
        </pc:sldMkLst>
        <pc:picChg chg="add mod">
          <ac:chgData name="Sharp, Stephanie" userId="4b7f997e-11e2-446b-b7b6-32dc105769b7" providerId="ADAL" clId="{1D6BFC81-8369-4D5B-A5DA-D08BA0B3455E}" dt="2022-02-16T20:04:09.189" v="56" actId="14100"/>
          <ac:picMkLst>
            <pc:docMk/>
            <pc:sldMk cId="1689461577" sldId="452"/>
            <ac:picMk id="4" creationId="{976A077F-899F-4344-AD6D-06F8BBE41071}"/>
          </ac:picMkLst>
        </pc:picChg>
        <pc:picChg chg="del">
          <ac:chgData name="Sharp, Stephanie" userId="4b7f997e-11e2-446b-b7b6-32dc105769b7" providerId="ADAL" clId="{1D6BFC81-8369-4D5B-A5DA-D08BA0B3455E}" dt="2022-02-16T16:14:12.100" v="3" actId="478"/>
          <ac:picMkLst>
            <pc:docMk/>
            <pc:sldMk cId="1689461577" sldId="452"/>
            <ac:picMk id="7" creationId="{C0AEFD74-9790-4418-993B-C7E2EF97BBF1}"/>
          </ac:picMkLst>
        </pc:picChg>
      </pc:sldChg>
      <pc:sldChg chg="addSp delSp modSp mod">
        <pc:chgData name="Sharp, Stephanie" userId="4b7f997e-11e2-446b-b7b6-32dc105769b7" providerId="ADAL" clId="{1D6BFC81-8369-4D5B-A5DA-D08BA0B3455E}" dt="2022-02-18T21:20:41.664" v="1652" actId="20577"/>
        <pc:sldMkLst>
          <pc:docMk/>
          <pc:sldMk cId="3830241845" sldId="454"/>
        </pc:sldMkLst>
        <pc:spChg chg="mod">
          <ac:chgData name="Sharp, Stephanie" userId="4b7f997e-11e2-446b-b7b6-32dc105769b7" providerId="ADAL" clId="{1D6BFC81-8369-4D5B-A5DA-D08BA0B3455E}" dt="2022-02-18T21:20:41.664" v="1652" actId="20577"/>
          <ac:spMkLst>
            <pc:docMk/>
            <pc:sldMk cId="3830241845" sldId="454"/>
            <ac:spMk id="2" creationId="{288DAA6A-ABC6-4421-B638-9C16CA35B2E9}"/>
          </ac:spMkLst>
        </pc:spChg>
        <pc:picChg chg="add mod">
          <ac:chgData name="Sharp, Stephanie" userId="4b7f997e-11e2-446b-b7b6-32dc105769b7" providerId="ADAL" clId="{1D6BFC81-8369-4D5B-A5DA-D08BA0B3455E}" dt="2022-02-16T20:04:40.330" v="60" actId="1076"/>
          <ac:picMkLst>
            <pc:docMk/>
            <pc:sldMk cId="3830241845" sldId="454"/>
            <ac:picMk id="4" creationId="{FAA1D7F8-7126-48F0-89BD-2DD3167A8252}"/>
          </ac:picMkLst>
        </pc:picChg>
        <pc:picChg chg="del">
          <ac:chgData name="Sharp, Stephanie" userId="4b7f997e-11e2-446b-b7b6-32dc105769b7" providerId="ADAL" clId="{1D6BFC81-8369-4D5B-A5DA-D08BA0B3455E}" dt="2022-02-16T16:24:41.702" v="4" actId="478"/>
          <ac:picMkLst>
            <pc:docMk/>
            <pc:sldMk cId="3830241845" sldId="454"/>
            <ac:picMk id="5" creationId="{BB1A6B2B-895B-4FD6-9464-A9237B3EC37F}"/>
          </ac:picMkLst>
        </pc:picChg>
      </pc:sldChg>
      <pc:sldChg chg="addSp delSp modSp mod ord">
        <pc:chgData name="Sharp, Stephanie" userId="4b7f997e-11e2-446b-b7b6-32dc105769b7" providerId="ADAL" clId="{1D6BFC81-8369-4D5B-A5DA-D08BA0B3455E}" dt="2022-02-18T21:34:47.366" v="2043" actId="962"/>
        <pc:sldMkLst>
          <pc:docMk/>
          <pc:sldMk cId="4284783249" sldId="455"/>
        </pc:sldMkLst>
        <pc:spChg chg="mod">
          <ac:chgData name="Sharp, Stephanie" userId="4b7f997e-11e2-446b-b7b6-32dc105769b7" providerId="ADAL" clId="{1D6BFC81-8369-4D5B-A5DA-D08BA0B3455E}" dt="2022-02-18T21:29:52.813" v="1704" actId="20577"/>
          <ac:spMkLst>
            <pc:docMk/>
            <pc:sldMk cId="4284783249" sldId="455"/>
            <ac:spMk id="2" creationId="{15F592CF-309F-48DF-844E-AB82B28A19EF}"/>
          </ac:spMkLst>
        </pc:spChg>
        <pc:spChg chg="add mod">
          <ac:chgData name="Sharp, Stephanie" userId="4b7f997e-11e2-446b-b7b6-32dc105769b7" providerId="ADAL" clId="{1D6BFC81-8369-4D5B-A5DA-D08BA0B3455E}" dt="2022-02-18T21:30:53.582" v="1715" actId="164"/>
          <ac:spMkLst>
            <pc:docMk/>
            <pc:sldMk cId="4284783249" sldId="455"/>
            <ac:spMk id="4" creationId="{74C902C3-AF62-4DB4-B01A-16CC921E1DF9}"/>
          </ac:spMkLst>
        </pc:spChg>
        <pc:grpChg chg="add mod">
          <ac:chgData name="Sharp, Stephanie" userId="4b7f997e-11e2-446b-b7b6-32dc105769b7" providerId="ADAL" clId="{1D6BFC81-8369-4D5B-A5DA-D08BA0B3455E}" dt="2022-02-18T21:34:47.366" v="2043" actId="962"/>
          <ac:grpSpMkLst>
            <pc:docMk/>
            <pc:sldMk cId="4284783249" sldId="455"/>
            <ac:grpSpMk id="5" creationId="{0EEA69AE-147E-49DF-93CD-D5E3C5A865E8}"/>
          </ac:grpSpMkLst>
        </pc:grpChg>
        <pc:grpChg chg="del">
          <ac:chgData name="Sharp, Stephanie" userId="4b7f997e-11e2-446b-b7b6-32dc105769b7" providerId="ADAL" clId="{1D6BFC81-8369-4D5B-A5DA-D08BA0B3455E}" dt="2022-02-18T21:19:32.217" v="1595" actId="478"/>
          <ac:grpSpMkLst>
            <pc:docMk/>
            <pc:sldMk cId="4284783249" sldId="455"/>
            <ac:grpSpMk id="8" creationId="{6CF91618-59D3-4716-A952-AB5939353BF1}"/>
          </ac:grpSpMkLst>
        </pc:grpChg>
        <pc:picChg chg="add mod">
          <ac:chgData name="Sharp, Stephanie" userId="4b7f997e-11e2-446b-b7b6-32dc105769b7" providerId="ADAL" clId="{1D6BFC81-8369-4D5B-A5DA-D08BA0B3455E}" dt="2022-02-18T21:30:53.582" v="1715" actId="164"/>
          <ac:picMkLst>
            <pc:docMk/>
            <pc:sldMk cId="4284783249" sldId="455"/>
            <ac:picMk id="9" creationId="{FEEB7E16-CD6C-40CF-8A65-6A5AC4877449}"/>
          </ac:picMkLst>
        </pc:picChg>
      </pc:sldChg>
      <pc:sldChg chg="addSp delSp modSp mod">
        <pc:chgData name="Sharp, Stephanie" userId="4b7f997e-11e2-446b-b7b6-32dc105769b7" providerId="ADAL" clId="{1D6BFC81-8369-4D5B-A5DA-D08BA0B3455E}" dt="2022-02-18T21:42:17.785" v="3035" actId="962"/>
        <pc:sldMkLst>
          <pc:docMk/>
          <pc:sldMk cId="933648042" sldId="456"/>
        </pc:sldMkLst>
        <pc:spChg chg="add mod">
          <ac:chgData name="Sharp, Stephanie" userId="4b7f997e-11e2-446b-b7b6-32dc105769b7" providerId="ADAL" clId="{1D6BFC81-8369-4D5B-A5DA-D08BA0B3455E}" dt="2022-02-18T21:42:16.687" v="3033" actId="164"/>
          <ac:spMkLst>
            <pc:docMk/>
            <pc:sldMk cId="933648042" sldId="456"/>
            <ac:spMk id="5" creationId="{C309660D-4177-4A9C-9621-5B4D8265AC16}"/>
          </ac:spMkLst>
        </pc:spChg>
        <pc:grpChg chg="add mod">
          <ac:chgData name="Sharp, Stephanie" userId="4b7f997e-11e2-446b-b7b6-32dc105769b7" providerId="ADAL" clId="{1D6BFC81-8369-4D5B-A5DA-D08BA0B3455E}" dt="2022-02-18T21:42:17.785" v="3035" actId="962"/>
          <ac:grpSpMkLst>
            <pc:docMk/>
            <pc:sldMk cId="933648042" sldId="456"/>
            <ac:grpSpMk id="6" creationId="{C7E27582-83F9-4BB7-AD6C-722EE5FE9839}"/>
          </ac:grpSpMkLst>
        </pc:grpChg>
        <pc:picChg chg="add mod">
          <ac:chgData name="Sharp, Stephanie" userId="4b7f997e-11e2-446b-b7b6-32dc105769b7" providerId="ADAL" clId="{1D6BFC81-8369-4D5B-A5DA-D08BA0B3455E}" dt="2022-02-18T21:42:16.687" v="3033" actId="164"/>
          <ac:picMkLst>
            <pc:docMk/>
            <pc:sldMk cId="933648042" sldId="456"/>
            <ac:picMk id="4" creationId="{23843886-B9ED-4262-9FB6-C97075E8F4DC}"/>
          </ac:picMkLst>
        </pc:picChg>
        <pc:picChg chg="del">
          <ac:chgData name="Sharp, Stephanie" userId="4b7f997e-11e2-446b-b7b6-32dc105769b7" providerId="ADAL" clId="{1D6BFC81-8369-4D5B-A5DA-D08BA0B3455E}" dt="2022-02-16T16:25:48.985" v="6" actId="478"/>
          <ac:picMkLst>
            <pc:docMk/>
            <pc:sldMk cId="933648042" sldId="456"/>
            <ac:picMk id="5" creationId="{712E22AC-6FF3-4E48-8A2D-663A0501ED1B}"/>
          </ac:picMkLst>
        </pc:picChg>
      </pc:sldChg>
      <pc:sldChg chg="addSp delSp modSp mod">
        <pc:chgData name="Sharp, Stephanie" userId="4b7f997e-11e2-446b-b7b6-32dc105769b7" providerId="ADAL" clId="{1D6BFC81-8369-4D5B-A5DA-D08BA0B3455E}" dt="2022-02-18T21:27:10.516" v="1694" actId="6549"/>
        <pc:sldMkLst>
          <pc:docMk/>
          <pc:sldMk cId="1783612480" sldId="457"/>
        </pc:sldMkLst>
        <pc:spChg chg="mod">
          <ac:chgData name="Sharp, Stephanie" userId="4b7f997e-11e2-446b-b7b6-32dc105769b7" providerId="ADAL" clId="{1D6BFC81-8369-4D5B-A5DA-D08BA0B3455E}" dt="2022-02-18T21:27:10.516" v="1694" actId="6549"/>
          <ac:spMkLst>
            <pc:docMk/>
            <pc:sldMk cId="1783612480" sldId="457"/>
            <ac:spMk id="2" creationId="{9D82FE7C-6573-4082-AE51-2871019B2677}"/>
          </ac:spMkLst>
        </pc:spChg>
        <pc:picChg chg="add mod">
          <ac:chgData name="Sharp, Stephanie" userId="4b7f997e-11e2-446b-b7b6-32dc105769b7" providerId="ADAL" clId="{1D6BFC81-8369-4D5B-A5DA-D08BA0B3455E}" dt="2022-02-18T21:20:59.360" v="1693" actId="14100"/>
          <ac:picMkLst>
            <pc:docMk/>
            <pc:sldMk cId="1783612480" sldId="457"/>
            <ac:picMk id="4" creationId="{8999C2B3-F430-423A-81F9-A6387A0AAB64}"/>
          </ac:picMkLst>
        </pc:picChg>
        <pc:picChg chg="del">
          <ac:chgData name="Sharp, Stephanie" userId="4b7f997e-11e2-446b-b7b6-32dc105769b7" providerId="ADAL" clId="{1D6BFC81-8369-4D5B-A5DA-D08BA0B3455E}" dt="2022-02-16T16:25:10.920" v="5" actId="478"/>
          <ac:picMkLst>
            <pc:docMk/>
            <pc:sldMk cId="1783612480" sldId="457"/>
            <ac:picMk id="5" creationId="{C998CAF0-D15F-4976-AC66-64003FA4C241}"/>
          </ac:picMkLst>
        </pc:picChg>
      </pc:sldChg>
      <pc:sldChg chg="addSp delSp modSp mod addCm modCm">
        <pc:chgData name="Sharp, Stephanie" userId="4b7f997e-11e2-446b-b7b6-32dc105769b7" providerId="ADAL" clId="{1D6BFC81-8369-4D5B-A5DA-D08BA0B3455E}" dt="2022-02-18T21:39:57.361" v="2426" actId="962"/>
        <pc:sldMkLst>
          <pc:docMk/>
          <pc:sldMk cId="2576245060" sldId="458"/>
        </pc:sldMkLst>
        <pc:spChg chg="mod">
          <ac:chgData name="Sharp, Stephanie" userId="4b7f997e-11e2-446b-b7b6-32dc105769b7" providerId="ADAL" clId="{1D6BFC81-8369-4D5B-A5DA-D08BA0B3455E}" dt="2022-02-18T21:37:10.905" v="2057" actId="20577"/>
          <ac:spMkLst>
            <pc:docMk/>
            <pc:sldMk cId="2576245060" sldId="458"/>
            <ac:spMk id="2" creationId="{15F592CF-309F-48DF-844E-AB82B28A19EF}"/>
          </ac:spMkLst>
        </pc:spChg>
        <pc:spChg chg="add mod">
          <ac:chgData name="Sharp, Stephanie" userId="4b7f997e-11e2-446b-b7b6-32dc105769b7" providerId="ADAL" clId="{1D6BFC81-8369-4D5B-A5DA-D08BA0B3455E}" dt="2022-02-18T21:39:30.914" v="2068" actId="164"/>
          <ac:spMkLst>
            <pc:docMk/>
            <pc:sldMk cId="2576245060" sldId="458"/>
            <ac:spMk id="4" creationId="{8DE3B57B-0AAF-430F-B7AA-484247F578D9}"/>
          </ac:spMkLst>
        </pc:spChg>
        <pc:grpChg chg="add mod">
          <ac:chgData name="Sharp, Stephanie" userId="4b7f997e-11e2-446b-b7b6-32dc105769b7" providerId="ADAL" clId="{1D6BFC81-8369-4D5B-A5DA-D08BA0B3455E}" dt="2022-02-18T21:39:30.914" v="2068" actId="164"/>
          <ac:grpSpMkLst>
            <pc:docMk/>
            <pc:sldMk cId="2576245060" sldId="458"/>
            <ac:grpSpMk id="7" creationId="{42E62D1F-9ECB-4111-A6CB-EB400C8AB646}"/>
          </ac:grpSpMkLst>
        </pc:grpChg>
        <pc:grpChg chg="add mod">
          <ac:chgData name="Sharp, Stephanie" userId="4b7f997e-11e2-446b-b7b6-32dc105769b7" providerId="ADAL" clId="{1D6BFC81-8369-4D5B-A5DA-D08BA0B3455E}" dt="2022-02-18T21:39:57.361" v="2426" actId="962"/>
          <ac:grpSpMkLst>
            <pc:docMk/>
            <pc:sldMk cId="2576245060" sldId="458"/>
            <ac:grpSpMk id="10" creationId="{0DDF221A-B2D2-45A0-AB20-6F48AD1C9B72}"/>
          </ac:grpSpMkLst>
        </pc:grpChg>
        <pc:picChg chg="del">
          <ac:chgData name="Sharp, Stephanie" userId="4b7f997e-11e2-446b-b7b6-32dc105769b7" providerId="ADAL" clId="{1D6BFC81-8369-4D5B-A5DA-D08BA0B3455E}" dt="2022-02-18T21:34:56.772" v="2044" actId="478"/>
          <ac:picMkLst>
            <pc:docMk/>
            <pc:sldMk cId="2576245060" sldId="458"/>
            <ac:picMk id="5" creationId="{176F5390-39E8-4DD5-95CE-1B037F8B5795}"/>
          </ac:picMkLst>
        </pc:picChg>
        <pc:picChg chg="add del mod">
          <ac:chgData name="Sharp, Stephanie" userId="4b7f997e-11e2-446b-b7b6-32dc105769b7" providerId="ADAL" clId="{1D6BFC81-8369-4D5B-A5DA-D08BA0B3455E}" dt="2022-02-18T21:37:08.082" v="2056" actId="478"/>
          <ac:picMkLst>
            <pc:docMk/>
            <pc:sldMk cId="2576245060" sldId="458"/>
            <ac:picMk id="6" creationId="{B5AAB057-24A0-426D-AD36-A33A50B493FD}"/>
          </ac:picMkLst>
        </pc:picChg>
        <pc:picChg chg="add mod">
          <ac:chgData name="Sharp, Stephanie" userId="4b7f997e-11e2-446b-b7b6-32dc105769b7" providerId="ADAL" clId="{1D6BFC81-8369-4D5B-A5DA-D08BA0B3455E}" dt="2022-02-18T21:38:52.004" v="2058"/>
          <ac:picMkLst>
            <pc:docMk/>
            <pc:sldMk cId="2576245060" sldId="458"/>
            <ac:picMk id="8" creationId="{AD735391-636D-4A4B-9DC3-45B2724A0486}"/>
          </ac:picMkLst>
        </pc:picChg>
        <pc:picChg chg="add mod">
          <ac:chgData name="Sharp, Stephanie" userId="4b7f997e-11e2-446b-b7b6-32dc105769b7" providerId="ADAL" clId="{1D6BFC81-8369-4D5B-A5DA-D08BA0B3455E}" dt="2022-02-18T21:38:52.004" v="2058"/>
          <ac:picMkLst>
            <pc:docMk/>
            <pc:sldMk cId="2576245060" sldId="458"/>
            <ac:picMk id="9" creationId="{77F38963-FB8E-4E60-A4F2-6ED6D9285DAD}"/>
          </ac:picMkLst>
        </pc:picChg>
      </pc:sldChg>
      <pc:sldChg chg="addSp delSp modSp mod">
        <pc:chgData name="Sharp, Stephanie" userId="4b7f997e-11e2-446b-b7b6-32dc105769b7" providerId="ADAL" clId="{1D6BFC81-8369-4D5B-A5DA-D08BA0B3455E}" dt="2022-02-18T21:42:25.738" v="3043" actId="962"/>
        <pc:sldMkLst>
          <pc:docMk/>
          <pc:sldMk cId="3439207076" sldId="459"/>
        </pc:sldMkLst>
        <pc:grpChg chg="del">
          <ac:chgData name="Sharp, Stephanie" userId="4b7f997e-11e2-446b-b7b6-32dc105769b7" providerId="ADAL" clId="{1D6BFC81-8369-4D5B-A5DA-D08BA0B3455E}" dt="2022-02-16T16:43:12.684" v="7" actId="478"/>
          <ac:grpSpMkLst>
            <pc:docMk/>
            <pc:sldMk cId="3439207076" sldId="459"/>
            <ac:grpSpMk id="9" creationId="{283F431A-8CD6-41E8-9375-CCAD25D93040}"/>
          </ac:grpSpMkLst>
        </pc:grpChg>
        <pc:picChg chg="add mod">
          <ac:chgData name="Sharp, Stephanie" userId="4b7f997e-11e2-446b-b7b6-32dc105769b7" providerId="ADAL" clId="{1D6BFC81-8369-4D5B-A5DA-D08BA0B3455E}" dt="2022-02-18T21:42:25.738" v="3043" actId="962"/>
          <ac:picMkLst>
            <pc:docMk/>
            <pc:sldMk cId="3439207076" sldId="459"/>
            <ac:picMk id="4" creationId="{35429CDA-D3FE-45AE-B8C4-0E42EE800095}"/>
          </ac:picMkLst>
        </pc:picChg>
      </pc:sldChg>
      <pc:sldChg chg="addSp delSp modSp mod">
        <pc:chgData name="Sharp, Stephanie" userId="4b7f997e-11e2-446b-b7b6-32dc105769b7" providerId="ADAL" clId="{1D6BFC81-8369-4D5B-A5DA-D08BA0B3455E}" dt="2022-02-17T20:15:47.580" v="139" actId="1076"/>
        <pc:sldMkLst>
          <pc:docMk/>
          <pc:sldMk cId="4178855964" sldId="460"/>
        </pc:sldMkLst>
        <pc:spChg chg="mod">
          <ac:chgData name="Sharp, Stephanie" userId="4b7f997e-11e2-446b-b7b6-32dc105769b7" providerId="ADAL" clId="{1D6BFC81-8369-4D5B-A5DA-D08BA0B3455E}" dt="2022-02-17T19:58:06.269" v="114" actId="5793"/>
          <ac:spMkLst>
            <pc:docMk/>
            <pc:sldMk cId="4178855964" sldId="460"/>
            <ac:spMk id="2" creationId="{8129A6F9-A8B8-4677-8690-3F482B618B31}"/>
          </ac:spMkLst>
        </pc:spChg>
        <pc:picChg chg="add mod">
          <ac:chgData name="Sharp, Stephanie" userId="4b7f997e-11e2-446b-b7b6-32dc105769b7" providerId="ADAL" clId="{1D6BFC81-8369-4D5B-A5DA-D08BA0B3455E}" dt="2022-02-17T20:15:38.046" v="136" actId="14100"/>
          <ac:picMkLst>
            <pc:docMk/>
            <pc:sldMk cId="4178855964" sldId="460"/>
            <ac:picMk id="4" creationId="{73E0DA8E-94DD-4161-88CF-2E6B7E72CC00}"/>
          </ac:picMkLst>
        </pc:picChg>
        <pc:picChg chg="add mod">
          <ac:chgData name="Sharp, Stephanie" userId="4b7f997e-11e2-446b-b7b6-32dc105769b7" providerId="ADAL" clId="{1D6BFC81-8369-4D5B-A5DA-D08BA0B3455E}" dt="2022-02-17T20:15:47.580" v="139" actId="1076"/>
          <ac:picMkLst>
            <pc:docMk/>
            <pc:sldMk cId="4178855964" sldId="460"/>
            <ac:picMk id="5" creationId="{480D481C-E8F8-4829-B454-631D72A85CBF}"/>
          </ac:picMkLst>
        </pc:picChg>
        <pc:picChg chg="del">
          <ac:chgData name="Sharp, Stephanie" userId="4b7f997e-11e2-446b-b7b6-32dc105769b7" providerId="ADAL" clId="{1D6BFC81-8369-4D5B-A5DA-D08BA0B3455E}" dt="2022-02-16T16:43:57.507" v="8" actId="478"/>
          <ac:picMkLst>
            <pc:docMk/>
            <pc:sldMk cId="4178855964" sldId="460"/>
            <ac:picMk id="5" creationId="{FC75FB8D-7EEF-4E5A-B3AA-9A87A98E2CF5}"/>
          </ac:picMkLst>
        </pc:picChg>
        <pc:picChg chg="add mod">
          <ac:chgData name="Sharp, Stephanie" userId="4b7f997e-11e2-446b-b7b6-32dc105769b7" providerId="ADAL" clId="{1D6BFC81-8369-4D5B-A5DA-D08BA0B3455E}" dt="2022-02-17T20:15:44.850" v="138" actId="1076"/>
          <ac:picMkLst>
            <pc:docMk/>
            <pc:sldMk cId="4178855964" sldId="460"/>
            <ac:picMk id="6" creationId="{0349ABFF-7DFA-4757-B82F-B79E6D7F13D2}"/>
          </ac:picMkLst>
        </pc:picChg>
      </pc:sldChg>
      <pc:sldChg chg="addSp delSp modSp mod">
        <pc:chgData name="Sharp, Stephanie" userId="4b7f997e-11e2-446b-b7b6-32dc105769b7" providerId="ADAL" clId="{1D6BFC81-8369-4D5B-A5DA-D08BA0B3455E}" dt="2022-02-17T20:16:18.968" v="146" actId="1076"/>
        <pc:sldMkLst>
          <pc:docMk/>
          <pc:sldMk cId="800553845" sldId="461"/>
        </pc:sldMkLst>
        <pc:picChg chg="add mod">
          <ac:chgData name="Sharp, Stephanie" userId="4b7f997e-11e2-446b-b7b6-32dc105769b7" providerId="ADAL" clId="{1D6BFC81-8369-4D5B-A5DA-D08BA0B3455E}" dt="2022-02-17T20:16:04.513" v="142" actId="1076"/>
          <ac:picMkLst>
            <pc:docMk/>
            <pc:sldMk cId="800553845" sldId="461"/>
            <ac:picMk id="4" creationId="{261EBF7A-715F-4F62-811C-47FA8B5E8AA7}"/>
          </ac:picMkLst>
        </pc:picChg>
        <pc:picChg chg="add mod">
          <ac:chgData name="Sharp, Stephanie" userId="4b7f997e-11e2-446b-b7b6-32dc105769b7" providerId="ADAL" clId="{1D6BFC81-8369-4D5B-A5DA-D08BA0B3455E}" dt="2022-02-17T20:16:18.968" v="146" actId="1076"/>
          <ac:picMkLst>
            <pc:docMk/>
            <pc:sldMk cId="800553845" sldId="461"/>
            <ac:picMk id="5" creationId="{CABB81DE-6C43-422D-B05C-73954513BFC4}"/>
          </ac:picMkLst>
        </pc:picChg>
        <pc:picChg chg="del">
          <ac:chgData name="Sharp, Stephanie" userId="4b7f997e-11e2-446b-b7b6-32dc105769b7" providerId="ADAL" clId="{1D6BFC81-8369-4D5B-A5DA-D08BA0B3455E}" dt="2022-02-16T16:44:02.280" v="9" actId="478"/>
          <ac:picMkLst>
            <pc:docMk/>
            <pc:sldMk cId="800553845" sldId="461"/>
            <ac:picMk id="6" creationId="{AFDCC564-E2A8-4E26-9A8A-0D3AD60B39F2}"/>
          </ac:picMkLst>
        </pc:picChg>
      </pc:sldChg>
      <pc:sldChg chg="addSp delSp modSp mod">
        <pc:chgData name="Sharp, Stephanie" userId="4b7f997e-11e2-446b-b7b6-32dc105769b7" providerId="ADAL" clId="{1D6BFC81-8369-4D5B-A5DA-D08BA0B3455E}" dt="2022-02-16T20:07:25.144" v="87" actId="1076"/>
        <pc:sldMkLst>
          <pc:docMk/>
          <pc:sldMk cId="394845079" sldId="463"/>
        </pc:sldMkLst>
        <pc:picChg chg="add mod">
          <ac:chgData name="Sharp, Stephanie" userId="4b7f997e-11e2-446b-b7b6-32dc105769b7" providerId="ADAL" clId="{1D6BFC81-8369-4D5B-A5DA-D08BA0B3455E}" dt="2022-02-16T20:07:25.144" v="87" actId="1076"/>
          <ac:picMkLst>
            <pc:docMk/>
            <pc:sldMk cId="394845079" sldId="463"/>
            <ac:picMk id="4" creationId="{B4C1A47F-04D3-4667-8D8A-93C451880436}"/>
          </ac:picMkLst>
        </pc:picChg>
        <pc:picChg chg="del">
          <ac:chgData name="Sharp, Stephanie" userId="4b7f997e-11e2-446b-b7b6-32dc105769b7" providerId="ADAL" clId="{1D6BFC81-8369-4D5B-A5DA-D08BA0B3455E}" dt="2022-02-16T16:44:14.367" v="10" actId="478"/>
          <ac:picMkLst>
            <pc:docMk/>
            <pc:sldMk cId="394845079" sldId="463"/>
            <ac:picMk id="6" creationId="{28D03F18-A33D-4337-9FF8-6A251D3BB806}"/>
          </ac:picMkLst>
        </pc:picChg>
      </pc:sldChg>
      <pc:sldChg chg="addSp delSp modSp mod">
        <pc:chgData name="Sharp, Stephanie" userId="4b7f997e-11e2-446b-b7b6-32dc105769b7" providerId="ADAL" clId="{1D6BFC81-8369-4D5B-A5DA-D08BA0B3455E}" dt="2022-02-16T20:07:14.589" v="85" actId="1076"/>
        <pc:sldMkLst>
          <pc:docMk/>
          <pc:sldMk cId="171097833" sldId="464"/>
        </pc:sldMkLst>
        <pc:picChg chg="add mod">
          <ac:chgData name="Sharp, Stephanie" userId="4b7f997e-11e2-446b-b7b6-32dc105769b7" providerId="ADAL" clId="{1D6BFC81-8369-4D5B-A5DA-D08BA0B3455E}" dt="2022-02-16T20:07:14.589" v="85" actId="1076"/>
          <ac:picMkLst>
            <pc:docMk/>
            <pc:sldMk cId="171097833" sldId="464"/>
            <ac:picMk id="4" creationId="{4F2BB8AE-9A37-4B02-A924-B9FA83DE673F}"/>
          </ac:picMkLst>
        </pc:picChg>
        <pc:picChg chg="del">
          <ac:chgData name="Sharp, Stephanie" userId="4b7f997e-11e2-446b-b7b6-32dc105769b7" providerId="ADAL" clId="{1D6BFC81-8369-4D5B-A5DA-D08BA0B3455E}" dt="2022-02-16T16:46:40.259" v="11" actId="478"/>
          <ac:picMkLst>
            <pc:docMk/>
            <pc:sldMk cId="171097833" sldId="464"/>
            <ac:picMk id="6" creationId="{991F31EF-A7BB-4455-87CF-653754CF7084}"/>
          </ac:picMkLst>
        </pc:picChg>
      </pc:sldChg>
      <pc:sldChg chg="addSp delSp modSp mod">
        <pc:chgData name="Sharp, Stephanie" userId="4b7f997e-11e2-446b-b7b6-32dc105769b7" providerId="ADAL" clId="{1D6BFC81-8369-4D5B-A5DA-D08BA0B3455E}" dt="2022-02-18T21:59:34.347" v="3394" actId="1076"/>
        <pc:sldMkLst>
          <pc:docMk/>
          <pc:sldMk cId="3158737836" sldId="465"/>
        </pc:sldMkLst>
        <pc:picChg chg="del">
          <ac:chgData name="Sharp, Stephanie" userId="4b7f997e-11e2-446b-b7b6-32dc105769b7" providerId="ADAL" clId="{1D6BFC81-8369-4D5B-A5DA-D08BA0B3455E}" dt="2022-02-18T21:45:48.002" v="3044" actId="478"/>
          <ac:picMkLst>
            <pc:docMk/>
            <pc:sldMk cId="3158737836" sldId="465"/>
            <ac:picMk id="5" creationId="{3DC3F6A7-B9BC-4FF9-90F9-38BAB4EF3395}"/>
          </ac:picMkLst>
        </pc:picChg>
        <pc:picChg chg="add del mod">
          <ac:chgData name="Sharp, Stephanie" userId="4b7f997e-11e2-446b-b7b6-32dc105769b7" providerId="ADAL" clId="{1D6BFC81-8369-4D5B-A5DA-D08BA0B3455E}" dt="2022-02-18T21:55:59.881" v="3389" actId="478"/>
          <ac:picMkLst>
            <pc:docMk/>
            <pc:sldMk cId="3158737836" sldId="465"/>
            <ac:picMk id="6" creationId="{678EDAF2-FE87-4BE5-98AD-607DC82735D8}"/>
          </ac:picMkLst>
        </pc:picChg>
        <pc:picChg chg="add mod">
          <ac:chgData name="Sharp, Stephanie" userId="4b7f997e-11e2-446b-b7b6-32dc105769b7" providerId="ADAL" clId="{1D6BFC81-8369-4D5B-A5DA-D08BA0B3455E}" dt="2022-02-18T21:59:34.347" v="3394" actId="1076"/>
          <ac:picMkLst>
            <pc:docMk/>
            <pc:sldMk cId="3158737836" sldId="465"/>
            <ac:picMk id="7" creationId="{4139F1FA-4510-4F39-B467-C6BF3B061F23}"/>
          </ac:picMkLst>
        </pc:picChg>
      </pc:sldChg>
      <pc:sldChg chg="addSp delSp modSp mod ord">
        <pc:chgData name="Sharp, Stephanie" userId="4b7f997e-11e2-446b-b7b6-32dc105769b7" providerId="ADAL" clId="{1D6BFC81-8369-4D5B-A5DA-D08BA0B3455E}" dt="2022-02-18T22:08:32.526" v="3402" actId="1076"/>
        <pc:sldMkLst>
          <pc:docMk/>
          <pc:sldMk cId="3200987331" sldId="466"/>
        </pc:sldMkLst>
        <pc:picChg chg="add mod">
          <ac:chgData name="Sharp, Stephanie" userId="4b7f997e-11e2-446b-b7b6-32dc105769b7" providerId="ADAL" clId="{1D6BFC81-8369-4D5B-A5DA-D08BA0B3455E}" dt="2022-02-18T22:08:32.526" v="3402" actId="1076"/>
          <ac:picMkLst>
            <pc:docMk/>
            <pc:sldMk cId="3200987331" sldId="466"/>
            <ac:picMk id="5" creationId="{EED48D06-A77A-4E16-BA77-56E50EF98F67}"/>
          </ac:picMkLst>
        </pc:picChg>
        <pc:picChg chg="del">
          <ac:chgData name="Sharp, Stephanie" userId="4b7f997e-11e2-446b-b7b6-32dc105769b7" providerId="ADAL" clId="{1D6BFC81-8369-4D5B-A5DA-D08BA0B3455E}" dt="2022-02-18T21:46:50.834" v="3058" actId="478"/>
          <ac:picMkLst>
            <pc:docMk/>
            <pc:sldMk cId="3200987331" sldId="466"/>
            <ac:picMk id="6" creationId="{5EA8D3C8-D13A-46FB-9D1E-7EA1F4E95DAC}"/>
          </ac:picMkLst>
        </pc:picChg>
      </pc:sldChg>
      <pc:sldChg chg="addCm modCm">
        <pc:chgData name="Sharp, Stephanie" userId="4b7f997e-11e2-446b-b7b6-32dc105769b7" providerId="ADAL" clId="{1D6BFC81-8369-4D5B-A5DA-D08BA0B3455E}" dt="2022-02-18T21:48:52.343" v="3060"/>
        <pc:sldMkLst>
          <pc:docMk/>
          <pc:sldMk cId="2139892812" sldId="467"/>
        </pc:sldMkLst>
      </pc:sldChg>
      <pc:sldChg chg="addSp delSp modSp mod">
        <pc:chgData name="Sharp, Stephanie" userId="4b7f997e-11e2-446b-b7b6-32dc105769b7" providerId="ADAL" clId="{1D6BFC81-8369-4D5B-A5DA-D08BA0B3455E}" dt="2022-02-16T20:07:49.511" v="92" actId="1076"/>
        <pc:sldMkLst>
          <pc:docMk/>
          <pc:sldMk cId="3522866457" sldId="469"/>
        </pc:sldMkLst>
        <pc:picChg chg="add mod">
          <ac:chgData name="Sharp, Stephanie" userId="4b7f997e-11e2-446b-b7b6-32dc105769b7" providerId="ADAL" clId="{1D6BFC81-8369-4D5B-A5DA-D08BA0B3455E}" dt="2022-02-16T20:07:49.511" v="92" actId="1076"/>
          <ac:picMkLst>
            <pc:docMk/>
            <pc:sldMk cId="3522866457" sldId="469"/>
            <ac:picMk id="4" creationId="{B769BCB0-CDD1-48EB-A273-D4D75DF02384}"/>
          </ac:picMkLst>
        </pc:picChg>
        <pc:picChg chg="del">
          <ac:chgData name="Sharp, Stephanie" userId="4b7f997e-11e2-446b-b7b6-32dc105769b7" providerId="ADAL" clId="{1D6BFC81-8369-4D5B-A5DA-D08BA0B3455E}" dt="2022-02-16T17:00:18.247" v="12" actId="478"/>
          <ac:picMkLst>
            <pc:docMk/>
            <pc:sldMk cId="3522866457" sldId="469"/>
            <ac:picMk id="5" creationId="{2DEDD298-0515-41FB-81CB-C9C6FB5B38B9}"/>
          </ac:picMkLst>
        </pc:picChg>
      </pc:sldChg>
      <pc:sldChg chg="addSp delSp modSp mod">
        <pc:chgData name="Sharp, Stephanie" userId="4b7f997e-11e2-446b-b7b6-32dc105769b7" providerId="ADAL" clId="{1D6BFC81-8369-4D5B-A5DA-D08BA0B3455E}" dt="2022-02-16T20:08:21.839" v="99" actId="1076"/>
        <pc:sldMkLst>
          <pc:docMk/>
          <pc:sldMk cId="251972492" sldId="470"/>
        </pc:sldMkLst>
        <pc:picChg chg="add mod">
          <ac:chgData name="Sharp, Stephanie" userId="4b7f997e-11e2-446b-b7b6-32dc105769b7" providerId="ADAL" clId="{1D6BFC81-8369-4D5B-A5DA-D08BA0B3455E}" dt="2022-02-16T20:08:21.839" v="99" actId="1076"/>
          <ac:picMkLst>
            <pc:docMk/>
            <pc:sldMk cId="251972492" sldId="470"/>
            <ac:picMk id="4" creationId="{71F2CEC6-BB2E-4339-B715-2BAF6AE2E071}"/>
          </ac:picMkLst>
        </pc:picChg>
        <pc:picChg chg="add del">
          <ac:chgData name="Sharp, Stephanie" userId="4b7f997e-11e2-446b-b7b6-32dc105769b7" providerId="ADAL" clId="{1D6BFC81-8369-4D5B-A5DA-D08BA0B3455E}" dt="2022-02-16T17:11:00.026" v="15" actId="478"/>
          <ac:picMkLst>
            <pc:docMk/>
            <pc:sldMk cId="251972492" sldId="470"/>
            <ac:picMk id="6" creationId="{F34CB2B3-41E0-4F41-B8F3-106634F6F2B9}"/>
          </ac:picMkLst>
        </pc:picChg>
      </pc:sldChg>
      <pc:sldChg chg="addSp delSp modSp mod">
        <pc:chgData name="Sharp, Stephanie" userId="4b7f997e-11e2-446b-b7b6-32dc105769b7" providerId="ADAL" clId="{1D6BFC81-8369-4D5B-A5DA-D08BA0B3455E}" dt="2022-02-16T20:09:04.123" v="107" actId="1076"/>
        <pc:sldMkLst>
          <pc:docMk/>
          <pc:sldMk cId="141811648" sldId="472"/>
        </pc:sldMkLst>
        <pc:picChg chg="add mod">
          <ac:chgData name="Sharp, Stephanie" userId="4b7f997e-11e2-446b-b7b6-32dc105769b7" providerId="ADAL" clId="{1D6BFC81-8369-4D5B-A5DA-D08BA0B3455E}" dt="2022-02-16T20:09:04.123" v="107" actId="1076"/>
          <ac:picMkLst>
            <pc:docMk/>
            <pc:sldMk cId="141811648" sldId="472"/>
            <ac:picMk id="4" creationId="{6A653C40-A464-47FF-9093-19D84418AFFC}"/>
          </ac:picMkLst>
        </pc:picChg>
        <pc:picChg chg="del">
          <ac:chgData name="Sharp, Stephanie" userId="4b7f997e-11e2-446b-b7b6-32dc105769b7" providerId="ADAL" clId="{1D6BFC81-8369-4D5B-A5DA-D08BA0B3455E}" dt="2022-02-16T17:11:06.450" v="16" actId="478"/>
          <ac:picMkLst>
            <pc:docMk/>
            <pc:sldMk cId="141811648" sldId="472"/>
            <ac:picMk id="5" creationId="{A22EF41F-EF94-46D7-8F85-E650696B4124}"/>
          </ac:picMkLst>
        </pc:picChg>
      </pc:sldChg>
      <pc:sldChg chg="addSp delSp modSp mod">
        <pc:chgData name="Sharp, Stephanie" userId="4b7f997e-11e2-446b-b7b6-32dc105769b7" providerId="ADAL" clId="{1D6BFC81-8369-4D5B-A5DA-D08BA0B3455E}" dt="2022-02-18T21:51:12.247" v="3386" actId="20577"/>
        <pc:sldMkLst>
          <pc:docMk/>
          <pc:sldMk cId="3616162984" sldId="473"/>
        </pc:sldMkLst>
        <pc:spChg chg="mod">
          <ac:chgData name="Sharp, Stephanie" userId="4b7f997e-11e2-446b-b7b6-32dc105769b7" providerId="ADAL" clId="{1D6BFC81-8369-4D5B-A5DA-D08BA0B3455E}" dt="2022-02-18T21:51:12.247" v="3386" actId="20577"/>
          <ac:spMkLst>
            <pc:docMk/>
            <pc:sldMk cId="3616162984" sldId="473"/>
            <ac:spMk id="2" creationId="{9D82FE7C-6573-4082-AE51-2871019B2677}"/>
          </ac:spMkLst>
        </pc:spChg>
        <pc:spChg chg="add mod">
          <ac:chgData name="Sharp, Stephanie" userId="4b7f997e-11e2-446b-b7b6-32dc105769b7" providerId="ADAL" clId="{1D6BFC81-8369-4D5B-A5DA-D08BA0B3455E}" dt="2022-02-18T21:50:34.704" v="3072" actId="164"/>
          <ac:spMkLst>
            <pc:docMk/>
            <pc:sldMk cId="3616162984" sldId="473"/>
            <ac:spMk id="8" creationId="{B91FEC59-D5DB-426E-9D90-302DB7B9A8CE}"/>
          </ac:spMkLst>
        </pc:spChg>
        <pc:grpChg chg="add mod">
          <ac:chgData name="Sharp, Stephanie" userId="4b7f997e-11e2-446b-b7b6-32dc105769b7" providerId="ADAL" clId="{1D6BFC81-8369-4D5B-A5DA-D08BA0B3455E}" dt="2022-02-18T21:51:04.390" v="3374" actId="962"/>
          <ac:grpSpMkLst>
            <pc:docMk/>
            <pc:sldMk cId="3616162984" sldId="473"/>
            <ac:grpSpMk id="9" creationId="{587CF287-4037-4ECB-93AE-F1AACE55F5DE}"/>
          </ac:grpSpMkLst>
        </pc:grpChg>
        <pc:picChg chg="del">
          <ac:chgData name="Sharp, Stephanie" userId="4b7f997e-11e2-446b-b7b6-32dc105769b7" providerId="ADAL" clId="{1D6BFC81-8369-4D5B-A5DA-D08BA0B3455E}" dt="2022-02-18T21:49:58.122" v="3062" actId="478"/>
          <ac:picMkLst>
            <pc:docMk/>
            <pc:sldMk cId="3616162984" sldId="473"/>
            <ac:picMk id="5" creationId="{2F97D5A7-DFE8-4EBA-9FCF-0E44BE0ED804}"/>
          </ac:picMkLst>
        </pc:picChg>
        <pc:picChg chg="add mod">
          <ac:chgData name="Sharp, Stephanie" userId="4b7f997e-11e2-446b-b7b6-32dc105769b7" providerId="ADAL" clId="{1D6BFC81-8369-4D5B-A5DA-D08BA0B3455E}" dt="2022-02-18T21:50:34.704" v="3072" actId="164"/>
          <ac:picMkLst>
            <pc:docMk/>
            <pc:sldMk cId="3616162984" sldId="473"/>
            <ac:picMk id="6" creationId="{2155BF12-E42E-4567-8B78-19E60307689B}"/>
          </ac:picMkLst>
        </pc:picChg>
        <pc:cxnChg chg="add del">
          <ac:chgData name="Sharp, Stephanie" userId="4b7f997e-11e2-446b-b7b6-32dc105769b7" providerId="ADAL" clId="{1D6BFC81-8369-4D5B-A5DA-D08BA0B3455E}" dt="2022-02-18T21:50:16.916" v="3067" actId="11529"/>
          <ac:cxnSpMkLst>
            <pc:docMk/>
            <pc:sldMk cId="3616162984" sldId="473"/>
            <ac:cxnSpMk id="7" creationId="{2D324D1D-F6EC-4513-A7F2-FF75DD05C69F}"/>
          </ac:cxnSpMkLst>
        </pc:cxnChg>
      </pc:sldChg>
      <pc:sldChg chg="addSp modSp mod">
        <pc:chgData name="Sharp, Stephanie" userId="4b7f997e-11e2-446b-b7b6-32dc105769b7" providerId="ADAL" clId="{1D6BFC81-8369-4D5B-A5DA-D08BA0B3455E}" dt="2022-02-18T21:12:56.305" v="1229" actId="962"/>
        <pc:sldMkLst>
          <pc:docMk/>
          <pc:sldMk cId="39621644" sldId="489"/>
        </pc:sldMkLst>
        <pc:spChg chg="mod">
          <ac:chgData name="Sharp, Stephanie" userId="4b7f997e-11e2-446b-b7b6-32dc105769b7" providerId="ADAL" clId="{1D6BFC81-8369-4D5B-A5DA-D08BA0B3455E}" dt="2022-02-18T21:12:56.305" v="1229" actId="962"/>
          <ac:spMkLst>
            <pc:docMk/>
            <pc:sldMk cId="39621644" sldId="489"/>
            <ac:spMk id="2" creationId="{4C35CA3B-8FEF-4F0D-AE18-EEC9E79768C0}"/>
          </ac:spMkLst>
        </pc:spChg>
        <pc:spChg chg="add mod">
          <ac:chgData name="Sharp, Stephanie" userId="4b7f997e-11e2-446b-b7b6-32dc105769b7" providerId="ADAL" clId="{1D6BFC81-8369-4D5B-A5DA-D08BA0B3455E}" dt="2022-02-18T21:12:19.514" v="867" actId="164"/>
          <ac:spMkLst>
            <pc:docMk/>
            <pc:sldMk cId="39621644" sldId="489"/>
            <ac:spMk id="8" creationId="{8A6AAB2A-2555-4B05-9AEC-470947D151AD}"/>
          </ac:spMkLst>
        </pc:spChg>
        <pc:grpChg chg="add mod">
          <ac:chgData name="Sharp, Stephanie" userId="4b7f997e-11e2-446b-b7b6-32dc105769b7" providerId="ADAL" clId="{1D6BFC81-8369-4D5B-A5DA-D08BA0B3455E}" dt="2022-02-18T21:12:19.514" v="867" actId="164"/>
          <ac:grpSpMkLst>
            <pc:docMk/>
            <pc:sldMk cId="39621644" sldId="489"/>
            <ac:grpSpMk id="4" creationId="{15752917-DBD1-4E8F-BEEF-C9F83C881F46}"/>
          </ac:grpSpMkLst>
        </pc:grpChg>
        <pc:grpChg chg="add mod">
          <ac:chgData name="Sharp, Stephanie" userId="4b7f997e-11e2-446b-b7b6-32dc105769b7" providerId="ADAL" clId="{1D6BFC81-8369-4D5B-A5DA-D08BA0B3455E}" dt="2022-02-18T21:12:19.514" v="867" actId="164"/>
          <ac:grpSpMkLst>
            <pc:docMk/>
            <pc:sldMk cId="39621644" sldId="489"/>
            <ac:grpSpMk id="9" creationId="{F46EF6A4-7D5C-4ECB-8CFF-211525860662}"/>
          </ac:grpSpMkLst>
        </pc:grpChg>
        <pc:picChg chg="add mod">
          <ac:chgData name="Sharp, Stephanie" userId="4b7f997e-11e2-446b-b7b6-32dc105769b7" providerId="ADAL" clId="{1D6BFC81-8369-4D5B-A5DA-D08BA0B3455E}" dt="2022-02-18T21:11:35.183" v="859"/>
          <ac:picMkLst>
            <pc:docMk/>
            <pc:sldMk cId="39621644" sldId="489"/>
            <ac:picMk id="5" creationId="{75EA6643-040E-445D-B3FF-891304E221D3}"/>
          </ac:picMkLst>
        </pc:picChg>
        <pc:picChg chg="add mod">
          <ac:chgData name="Sharp, Stephanie" userId="4b7f997e-11e2-446b-b7b6-32dc105769b7" providerId="ADAL" clId="{1D6BFC81-8369-4D5B-A5DA-D08BA0B3455E}" dt="2022-02-18T21:11:35.183" v="859"/>
          <ac:picMkLst>
            <pc:docMk/>
            <pc:sldMk cId="39621644" sldId="489"/>
            <ac:picMk id="6" creationId="{1622651E-C191-43EC-8F73-AFB8C01FBF93}"/>
          </ac:picMkLst>
        </pc:picChg>
        <pc:picChg chg="add mod">
          <ac:chgData name="Sharp, Stephanie" userId="4b7f997e-11e2-446b-b7b6-32dc105769b7" providerId="ADAL" clId="{1D6BFC81-8369-4D5B-A5DA-D08BA0B3455E}" dt="2022-02-18T21:11:35.183" v="859"/>
          <ac:picMkLst>
            <pc:docMk/>
            <pc:sldMk cId="39621644" sldId="489"/>
            <ac:picMk id="7" creationId="{F28023FC-C0A5-401E-A056-92FC7CA7F813}"/>
          </ac:picMkLst>
        </pc:picChg>
      </pc:sldChg>
      <pc:sldChg chg="addSp modSp mod">
        <pc:chgData name="Sharp, Stephanie" userId="4b7f997e-11e2-446b-b7b6-32dc105769b7" providerId="ADAL" clId="{1D6BFC81-8369-4D5B-A5DA-D08BA0B3455E}" dt="2022-02-18T21:15:03.263" v="1575" actId="20577"/>
        <pc:sldMkLst>
          <pc:docMk/>
          <pc:sldMk cId="3826017852" sldId="490"/>
        </pc:sldMkLst>
        <pc:spChg chg="mod">
          <ac:chgData name="Sharp, Stephanie" userId="4b7f997e-11e2-446b-b7b6-32dc105769b7" providerId="ADAL" clId="{1D6BFC81-8369-4D5B-A5DA-D08BA0B3455E}" dt="2022-02-18T21:15:03.263" v="1575" actId="20577"/>
          <ac:spMkLst>
            <pc:docMk/>
            <pc:sldMk cId="3826017852" sldId="490"/>
            <ac:spMk id="2" creationId="{4C35CA3B-8FEF-4F0D-AE18-EEC9E79768C0}"/>
          </ac:spMkLst>
        </pc:spChg>
        <pc:picChg chg="add mod">
          <ac:chgData name="Sharp, Stephanie" userId="4b7f997e-11e2-446b-b7b6-32dc105769b7" providerId="ADAL" clId="{1D6BFC81-8369-4D5B-A5DA-D08BA0B3455E}" dt="2022-02-18T21:14:48.099" v="1563" actId="962"/>
          <ac:picMkLst>
            <pc:docMk/>
            <pc:sldMk cId="3826017852" sldId="490"/>
            <ac:picMk id="4" creationId="{8EB2618C-C0B0-42E1-A685-ACC6059ACEDC}"/>
          </ac:picMkLst>
        </pc:picChg>
      </pc:sldChg>
      <pc:sldChg chg="addSp modSp mod addCm delCm modCm">
        <pc:chgData name="Sharp, Stephanie" userId="4b7f997e-11e2-446b-b7b6-32dc105769b7" providerId="ADAL" clId="{1D6BFC81-8369-4D5B-A5DA-D08BA0B3455E}" dt="2022-02-22T14:28:39.921" v="3510" actId="1592"/>
        <pc:sldMkLst>
          <pc:docMk/>
          <pc:sldMk cId="612950023" sldId="491"/>
        </pc:sldMkLst>
        <pc:spChg chg="mod">
          <ac:chgData name="Sharp, Stephanie" userId="4b7f997e-11e2-446b-b7b6-32dc105769b7" providerId="ADAL" clId="{1D6BFC81-8369-4D5B-A5DA-D08BA0B3455E}" dt="2022-02-22T14:24:18.503" v="3490" actId="20577"/>
          <ac:spMkLst>
            <pc:docMk/>
            <pc:sldMk cId="612950023" sldId="491"/>
            <ac:spMk id="2" creationId="{4C35CA3B-8FEF-4F0D-AE18-EEC9E79768C0}"/>
          </ac:spMkLst>
        </pc:spChg>
        <pc:picChg chg="add mod">
          <ac:chgData name="Sharp, Stephanie" userId="4b7f997e-11e2-446b-b7b6-32dc105769b7" providerId="ADAL" clId="{1D6BFC81-8369-4D5B-A5DA-D08BA0B3455E}" dt="2022-02-22T14:28:29.558" v="3509" actId="1076"/>
          <ac:picMkLst>
            <pc:docMk/>
            <pc:sldMk cId="612950023" sldId="491"/>
            <ac:picMk id="4" creationId="{6B6F7055-A8B1-4038-BD0C-38AD5E6F09E4}"/>
          </ac:picMkLst>
        </pc:picChg>
        <pc:picChg chg="add mod">
          <ac:chgData name="Sharp, Stephanie" userId="4b7f997e-11e2-446b-b7b6-32dc105769b7" providerId="ADAL" clId="{1D6BFC81-8369-4D5B-A5DA-D08BA0B3455E}" dt="2022-02-22T14:28:25.786" v="3506" actId="1076"/>
          <ac:picMkLst>
            <pc:docMk/>
            <pc:sldMk cId="612950023" sldId="491"/>
            <ac:picMk id="5" creationId="{CE922A02-D1D1-4868-B9E8-9A5E1FAB3405}"/>
          </ac:picMkLst>
        </pc:picChg>
      </pc:sldChg>
      <pc:sldChg chg="add del setBg">
        <pc:chgData name="Sharp, Stephanie" userId="4b7f997e-11e2-446b-b7b6-32dc105769b7" providerId="ADAL" clId="{1D6BFC81-8369-4D5B-A5DA-D08BA0B3455E}" dt="2022-02-17T22:16:51.689" v="193"/>
        <pc:sldMkLst>
          <pc:docMk/>
          <pc:sldMk cId="920161999" sldId="493"/>
        </pc:sldMkLst>
      </pc:sldChg>
      <pc:sldChg chg="addSp delSp modSp add mod setBg">
        <pc:chgData name="Sharp, Stephanie" userId="4b7f997e-11e2-446b-b7b6-32dc105769b7" providerId="ADAL" clId="{1D6BFC81-8369-4D5B-A5DA-D08BA0B3455E}" dt="2022-02-18T16:58:01.295" v="390" actId="962"/>
        <pc:sldMkLst>
          <pc:docMk/>
          <pc:sldMk cId="2410258270" sldId="501"/>
        </pc:sldMkLst>
        <pc:spChg chg="mod">
          <ac:chgData name="Sharp, Stephanie" userId="4b7f997e-11e2-446b-b7b6-32dc105769b7" providerId="ADAL" clId="{1D6BFC81-8369-4D5B-A5DA-D08BA0B3455E}" dt="2022-02-18T16:55:55.534" v="364" actId="1076"/>
          <ac:spMkLst>
            <pc:docMk/>
            <pc:sldMk cId="2410258270" sldId="501"/>
            <ac:spMk id="2" creationId="{AA6C5BFE-6DF4-430F-80C0-E03273D4D8E5}"/>
          </ac:spMkLst>
        </pc:spChg>
        <pc:spChg chg="add mod">
          <ac:chgData name="Sharp, Stephanie" userId="4b7f997e-11e2-446b-b7b6-32dc105769b7" providerId="ADAL" clId="{1D6BFC81-8369-4D5B-A5DA-D08BA0B3455E}" dt="2022-02-18T16:56:18.586" v="371" actId="164"/>
          <ac:spMkLst>
            <pc:docMk/>
            <pc:sldMk cId="2410258270" sldId="501"/>
            <ac:spMk id="10" creationId="{FF368F85-24F1-4980-A84E-69E53C38193C}"/>
          </ac:spMkLst>
        </pc:spChg>
        <pc:grpChg chg="del">
          <ac:chgData name="Sharp, Stephanie" userId="4b7f997e-11e2-446b-b7b6-32dc105769b7" providerId="ADAL" clId="{1D6BFC81-8369-4D5B-A5DA-D08BA0B3455E}" dt="2022-02-18T16:53:17.543" v="279" actId="478"/>
          <ac:grpSpMkLst>
            <pc:docMk/>
            <pc:sldMk cId="2410258270" sldId="501"/>
            <ac:grpSpMk id="8" creationId="{D1D0755A-EE21-4CC2-A42B-61E3F7069CD5}"/>
          </ac:grpSpMkLst>
        </pc:grpChg>
        <pc:grpChg chg="add mod">
          <ac:chgData name="Sharp, Stephanie" userId="4b7f997e-11e2-446b-b7b6-32dc105769b7" providerId="ADAL" clId="{1D6BFC81-8369-4D5B-A5DA-D08BA0B3455E}" dt="2022-02-18T16:58:01.295" v="390" actId="962"/>
          <ac:grpSpMkLst>
            <pc:docMk/>
            <pc:sldMk cId="2410258270" sldId="501"/>
            <ac:grpSpMk id="11" creationId="{F83D9C14-F69C-465F-8FA5-6DFACF5A4BB4}"/>
          </ac:grpSpMkLst>
        </pc:grpChg>
        <pc:picChg chg="add mod">
          <ac:chgData name="Sharp, Stephanie" userId="4b7f997e-11e2-446b-b7b6-32dc105769b7" providerId="ADAL" clId="{1D6BFC81-8369-4D5B-A5DA-D08BA0B3455E}" dt="2022-02-18T16:56:18.586" v="371" actId="164"/>
          <ac:picMkLst>
            <pc:docMk/>
            <pc:sldMk cId="2410258270" sldId="501"/>
            <ac:picMk id="9" creationId="{8EDCB4F4-511C-41F9-926A-39E3FD5114CD}"/>
          </ac:picMkLst>
        </pc:picChg>
      </pc:sldChg>
      <pc:sldChg chg="addSp modSp add mod">
        <pc:chgData name="Sharp, Stephanie" userId="4b7f997e-11e2-446b-b7b6-32dc105769b7" providerId="ADAL" clId="{1D6BFC81-8369-4D5B-A5DA-D08BA0B3455E}" dt="2022-02-22T14:16:28.629" v="3403" actId="6549"/>
        <pc:sldMkLst>
          <pc:docMk/>
          <pc:sldMk cId="290147459" sldId="502"/>
        </pc:sldMkLst>
        <pc:spChg chg="mod">
          <ac:chgData name="Sharp, Stephanie" userId="4b7f997e-11e2-446b-b7b6-32dc105769b7" providerId="ADAL" clId="{1D6BFC81-8369-4D5B-A5DA-D08BA0B3455E}" dt="2022-02-22T14:16:28.629" v="3403" actId="6549"/>
          <ac:spMkLst>
            <pc:docMk/>
            <pc:sldMk cId="290147459" sldId="502"/>
            <ac:spMk id="2" creationId="{AA6C5BFE-6DF4-430F-80C0-E03273D4D8E5}"/>
          </ac:spMkLst>
        </pc:spChg>
        <pc:spChg chg="add mod">
          <ac:chgData name="Sharp, Stephanie" userId="4b7f997e-11e2-446b-b7b6-32dc105769b7" providerId="ADAL" clId="{1D6BFC81-8369-4D5B-A5DA-D08BA0B3455E}" dt="2022-02-18T16:57:32.270" v="386" actId="164"/>
          <ac:spMkLst>
            <pc:docMk/>
            <pc:sldMk cId="290147459" sldId="502"/>
            <ac:spMk id="7" creationId="{B77122E9-31C3-45A8-8E8F-55FEB796A41E}"/>
          </ac:spMkLst>
        </pc:spChg>
        <pc:spChg chg="add mod">
          <ac:chgData name="Sharp, Stephanie" userId="4b7f997e-11e2-446b-b7b6-32dc105769b7" providerId="ADAL" clId="{1D6BFC81-8369-4D5B-A5DA-D08BA0B3455E}" dt="2022-02-18T16:57:32.270" v="386" actId="164"/>
          <ac:spMkLst>
            <pc:docMk/>
            <pc:sldMk cId="290147459" sldId="502"/>
            <ac:spMk id="8" creationId="{FA0B5555-30AD-4E75-9791-1C69592F91E0}"/>
          </ac:spMkLst>
        </pc:spChg>
        <pc:grpChg chg="add mod">
          <ac:chgData name="Sharp, Stephanie" userId="4b7f997e-11e2-446b-b7b6-32dc105769b7" providerId="ADAL" clId="{1D6BFC81-8369-4D5B-A5DA-D08BA0B3455E}" dt="2022-02-18T16:57:32.270" v="386" actId="164"/>
          <ac:grpSpMkLst>
            <pc:docMk/>
            <pc:sldMk cId="290147459" sldId="502"/>
            <ac:grpSpMk id="4" creationId="{7D756E7C-B860-49AC-9ACF-72CF258A6C0F}"/>
          </ac:grpSpMkLst>
        </pc:grpChg>
        <pc:grpChg chg="add mod">
          <ac:chgData name="Sharp, Stephanie" userId="4b7f997e-11e2-446b-b7b6-32dc105769b7" providerId="ADAL" clId="{1D6BFC81-8369-4D5B-A5DA-D08BA0B3455E}" dt="2022-02-18T16:57:47.808" v="388" actId="962"/>
          <ac:grpSpMkLst>
            <pc:docMk/>
            <pc:sldMk cId="290147459" sldId="502"/>
            <ac:grpSpMk id="9" creationId="{50E8D4B5-9279-4BD3-B545-A15FCCD738FA}"/>
          </ac:grpSpMkLst>
        </pc:grpChg>
        <pc:picChg chg="add mod">
          <ac:chgData name="Sharp, Stephanie" userId="4b7f997e-11e2-446b-b7b6-32dc105769b7" providerId="ADAL" clId="{1D6BFC81-8369-4D5B-A5DA-D08BA0B3455E}" dt="2022-02-18T16:56:47.055" v="373"/>
          <ac:picMkLst>
            <pc:docMk/>
            <pc:sldMk cId="290147459" sldId="502"/>
            <ac:picMk id="5" creationId="{557B7BB2-185B-4FD1-96D2-53D971ECDD8B}"/>
          </ac:picMkLst>
        </pc:picChg>
        <pc:picChg chg="add mod">
          <ac:chgData name="Sharp, Stephanie" userId="4b7f997e-11e2-446b-b7b6-32dc105769b7" providerId="ADAL" clId="{1D6BFC81-8369-4D5B-A5DA-D08BA0B3455E}" dt="2022-02-18T16:56:47.055" v="373"/>
          <ac:picMkLst>
            <pc:docMk/>
            <pc:sldMk cId="290147459" sldId="502"/>
            <ac:picMk id="6" creationId="{92656234-33EE-4D96-B9F5-28C9852D2D07}"/>
          </ac:picMkLst>
        </pc:picChg>
      </pc:sldChg>
      <pc:sldChg chg="modSp add mod">
        <pc:chgData name="Sharp, Stephanie" userId="4b7f997e-11e2-446b-b7b6-32dc105769b7" providerId="ADAL" clId="{1D6BFC81-8369-4D5B-A5DA-D08BA0B3455E}" dt="2022-02-18T21:40:50.360" v="2658" actId="962"/>
        <pc:sldMkLst>
          <pc:docMk/>
          <pc:sldMk cId="4189670642" sldId="505"/>
        </pc:sldMkLst>
        <pc:picChg chg="mod">
          <ac:chgData name="Sharp, Stephanie" userId="4b7f997e-11e2-446b-b7b6-32dc105769b7" providerId="ADAL" clId="{1D6BFC81-8369-4D5B-A5DA-D08BA0B3455E}" dt="2022-02-18T21:40:50.360" v="2658" actId="962"/>
          <ac:picMkLst>
            <pc:docMk/>
            <pc:sldMk cId="4189670642" sldId="505"/>
            <ac:picMk id="6" creationId="{B5AAB057-24A0-426D-AD36-A33A50B493FD}"/>
          </ac:picMkLst>
        </pc:picChg>
      </pc:sldChg>
    </pc:docChg>
  </pc:docChgLst>
  <pc:docChgLst>
    <pc:chgData name="DeSantis, Candice" userId="S::candice.desantis@tea.texas.gov::ebf7425b-4c1c-4725-9788-d1206430aedf" providerId="AD" clId="Web-{31A69EB3-1537-4C45-E42F-1556B393EF7E}"/>
    <pc:docChg chg="">
      <pc:chgData name="DeSantis, Candice" userId="S::candice.desantis@tea.texas.gov::ebf7425b-4c1c-4725-9788-d1206430aedf" providerId="AD" clId="Web-{31A69EB3-1537-4C45-E42F-1556B393EF7E}" dt="2022-03-15T21:50:56.969" v="0"/>
      <pc:docMkLst>
        <pc:docMk/>
      </pc:docMkLst>
      <pc:sldChg chg="addCm">
        <pc:chgData name="DeSantis, Candice" userId="S::candice.desantis@tea.texas.gov::ebf7425b-4c1c-4725-9788-d1206430aedf" providerId="AD" clId="Web-{31A69EB3-1537-4C45-E42F-1556B393EF7E}" dt="2022-03-15T21:50:56.969" v="0"/>
        <pc:sldMkLst>
          <pc:docMk/>
          <pc:sldMk cId="2838734329" sldId="508"/>
        </pc:sldMkLst>
      </pc:sldChg>
    </pc:docChg>
  </pc:docChgLst>
  <pc:docChgLst>
    <pc:chgData name="Adaky, Kathy" userId="S::kathy.adaky@tea.texas.gov::8c2da59b-9e4a-4960-a749-115f3818b707" providerId="AD" clId="Web-{8FE67428-0461-3D96-9D32-44C6057D5500}"/>
    <pc:docChg chg="addSld modSld">
      <pc:chgData name="Adaky, Kathy" userId="S::kathy.adaky@tea.texas.gov::8c2da59b-9e4a-4960-a749-115f3818b707" providerId="AD" clId="Web-{8FE67428-0461-3D96-9D32-44C6057D5500}" dt="2022-02-16T14:07:31.640" v="41" actId="14100"/>
      <pc:docMkLst>
        <pc:docMk/>
      </pc:docMkLst>
      <pc:sldChg chg="addSp delSp modSp">
        <pc:chgData name="Adaky, Kathy" userId="S::kathy.adaky@tea.texas.gov::8c2da59b-9e4a-4960-a749-115f3818b707" providerId="AD" clId="Web-{8FE67428-0461-3D96-9D32-44C6057D5500}" dt="2022-02-16T14:00:03.319" v="24" actId="1076"/>
        <pc:sldMkLst>
          <pc:docMk/>
          <pc:sldMk cId="1253695217" sldId="433"/>
        </pc:sldMkLst>
        <pc:spChg chg="mod">
          <ac:chgData name="Adaky, Kathy" userId="S::kathy.adaky@tea.texas.gov::8c2da59b-9e4a-4960-a749-115f3818b707" providerId="AD" clId="Web-{8FE67428-0461-3D96-9D32-44C6057D5500}" dt="2022-02-16T13:57:00.590" v="15" actId="20577"/>
          <ac:spMkLst>
            <pc:docMk/>
            <pc:sldMk cId="1253695217" sldId="433"/>
            <ac:spMk id="13" creationId="{C3AC9A2F-3B7A-41D8-AC76-3AFADB95FEBF}"/>
          </ac:spMkLst>
        </pc:spChg>
        <pc:picChg chg="add del mod">
          <ac:chgData name="Adaky, Kathy" userId="S::kathy.adaky@tea.texas.gov::8c2da59b-9e4a-4960-a749-115f3818b707" providerId="AD" clId="Web-{8FE67428-0461-3D96-9D32-44C6057D5500}" dt="2022-02-16T13:57:10.200" v="18"/>
          <ac:picMkLst>
            <pc:docMk/>
            <pc:sldMk cId="1253695217" sldId="433"/>
            <ac:picMk id="2" creationId="{14E8BCF6-FBC5-4278-8A4A-B03DEB605FBF}"/>
          </ac:picMkLst>
        </pc:picChg>
        <pc:picChg chg="add mod">
          <ac:chgData name="Adaky, Kathy" userId="S::kathy.adaky@tea.texas.gov::8c2da59b-9e4a-4960-a749-115f3818b707" providerId="AD" clId="Web-{8FE67428-0461-3D96-9D32-44C6057D5500}" dt="2022-02-16T14:00:03.319" v="24" actId="1076"/>
          <ac:picMkLst>
            <pc:docMk/>
            <pc:sldMk cId="1253695217" sldId="433"/>
            <ac:picMk id="5" creationId="{B809BA71-E664-4AF8-BD13-7427934143B3}"/>
          </ac:picMkLst>
        </pc:picChg>
      </pc:sldChg>
      <pc:sldChg chg="modSp">
        <pc:chgData name="Adaky, Kathy" userId="S::kathy.adaky@tea.texas.gov::8c2da59b-9e4a-4960-a749-115f3818b707" providerId="AD" clId="Web-{8FE67428-0461-3D96-9D32-44C6057D5500}" dt="2022-02-16T13:38:35.389" v="14" actId="20577"/>
        <pc:sldMkLst>
          <pc:docMk/>
          <pc:sldMk cId="526221367" sldId="450"/>
        </pc:sldMkLst>
        <pc:spChg chg="mod">
          <ac:chgData name="Adaky, Kathy" userId="S::kathy.adaky@tea.texas.gov::8c2da59b-9e4a-4960-a749-115f3818b707" providerId="AD" clId="Web-{8FE67428-0461-3D96-9D32-44C6057D5500}" dt="2022-02-16T13:38:35.389" v="14" actId="20577"/>
          <ac:spMkLst>
            <pc:docMk/>
            <pc:sldMk cId="526221367" sldId="450"/>
            <ac:spMk id="2" creationId="{E2E4E7FA-388C-439F-9C25-DCAE5F65DB88}"/>
          </ac:spMkLst>
        </pc:spChg>
      </pc:sldChg>
      <pc:sldChg chg="addSp delSp modSp add replId">
        <pc:chgData name="Adaky, Kathy" userId="S::kathy.adaky@tea.texas.gov::8c2da59b-9e4a-4960-a749-115f3818b707" providerId="AD" clId="Web-{8FE67428-0461-3D96-9D32-44C6057D5500}" dt="2022-02-16T14:07:31.640" v="41" actId="14100"/>
        <pc:sldMkLst>
          <pc:docMk/>
          <pc:sldMk cId="2193358878" sldId="478"/>
        </pc:sldMkLst>
        <pc:picChg chg="add mod">
          <ac:chgData name="Adaky, Kathy" userId="S::kathy.adaky@tea.texas.gov::8c2da59b-9e4a-4960-a749-115f3818b707" providerId="AD" clId="Web-{8FE67428-0461-3D96-9D32-44C6057D5500}" dt="2022-02-16T14:05:10.758" v="29" actId="1076"/>
          <ac:picMkLst>
            <pc:docMk/>
            <pc:sldMk cId="2193358878" sldId="478"/>
            <ac:picMk id="2" creationId="{6D9E2FA0-85CC-4CC7-B112-953B818C67B2}"/>
          </ac:picMkLst>
        </pc:picChg>
        <pc:picChg chg="del">
          <ac:chgData name="Adaky, Kathy" userId="S::kathy.adaky@tea.texas.gov::8c2da59b-9e4a-4960-a749-115f3818b707" providerId="AD" clId="Web-{8FE67428-0461-3D96-9D32-44C6057D5500}" dt="2022-02-16T14:05:00.085" v="26"/>
          <ac:picMkLst>
            <pc:docMk/>
            <pc:sldMk cId="2193358878" sldId="478"/>
            <ac:picMk id="5" creationId="{B809BA71-E664-4AF8-BD13-7427934143B3}"/>
          </ac:picMkLst>
        </pc:picChg>
        <pc:picChg chg="add mod">
          <ac:chgData name="Adaky, Kathy" userId="S::kathy.adaky@tea.texas.gov::8c2da59b-9e4a-4960-a749-115f3818b707" providerId="AD" clId="Web-{8FE67428-0461-3D96-9D32-44C6057D5500}" dt="2022-02-16T14:07:31.640" v="41" actId="14100"/>
          <ac:picMkLst>
            <pc:docMk/>
            <pc:sldMk cId="2193358878" sldId="478"/>
            <ac:picMk id="6" creationId="{EC9AEC2B-6C4B-4E35-AB7C-A0F9C50E9B1D}"/>
          </ac:picMkLst>
        </pc:picChg>
      </pc:sldChg>
    </pc:docChg>
  </pc:docChgLst>
  <pc:docChgLst>
    <pc:chgData name="Johnson, Scott" userId="S::scott.johnson@tea.texas.gov::bec97677-f0c6-4bfb-b610-83dc74061801" providerId="AD" clId="Web-{E1E28EC7-E25D-DA83-4566-6FC91EAC7B58}"/>
    <pc:docChg chg="">
      <pc:chgData name="Johnson, Scott" userId="S::scott.johnson@tea.texas.gov::bec97677-f0c6-4bfb-b610-83dc74061801" providerId="AD" clId="Web-{E1E28EC7-E25D-DA83-4566-6FC91EAC7B58}" dt="2022-02-22T18:57:46.982" v="0"/>
      <pc:docMkLst>
        <pc:docMk/>
      </pc:docMkLst>
      <pc:sldChg chg="addCm">
        <pc:chgData name="Johnson, Scott" userId="S::scott.johnson@tea.texas.gov::bec97677-f0c6-4bfb-b610-83dc74061801" providerId="AD" clId="Web-{E1E28EC7-E25D-DA83-4566-6FC91EAC7B58}" dt="2022-02-22T18:57:46.982" v="0"/>
        <pc:sldMkLst>
          <pc:docMk/>
          <pc:sldMk cId="2576245060" sldId="458"/>
        </pc:sldMkLst>
      </pc:sldChg>
    </pc:docChg>
  </pc:docChgLst>
  <pc:docChgLst>
    <pc:chgData name="Witcher, Melissa" userId="S::melissa.witcher@tea.texas.gov::83c372d9-3955-43b0-8907-d58184af896d" providerId="AD" clId="Web-{58D51A74-D05B-91DF-1240-5A7E032AB5A7}"/>
    <pc:docChg chg="addSld delSld modSld sldOrd">
      <pc:chgData name="Witcher, Melissa" userId="S::melissa.witcher@tea.texas.gov::83c372d9-3955-43b0-8907-d58184af896d" providerId="AD" clId="Web-{58D51A74-D05B-91DF-1240-5A7E032AB5A7}" dt="2022-02-25T14:52:36.505" v="1213"/>
      <pc:docMkLst>
        <pc:docMk/>
      </pc:docMkLst>
      <pc:sldChg chg="modSp addCm">
        <pc:chgData name="Witcher, Melissa" userId="S::melissa.witcher@tea.texas.gov::83c372d9-3955-43b0-8907-d58184af896d" providerId="AD" clId="Web-{58D51A74-D05B-91DF-1240-5A7E032AB5A7}" dt="2022-02-24T19:39:10.486" v="295" actId="20577"/>
        <pc:sldMkLst>
          <pc:docMk/>
          <pc:sldMk cId="3539027699" sldId="284"/>
        </pc:sldMkLst>
        <pc:spChg chg="mod">
          <ac:chgData name="Witcher, Melissa" userId="S::melissa.witcher@tea.texas.gov::83c372d9-3955-43b0-8907-d58184af896d" providerId="AD" clId="Web-{58D51A74-D05B-91DF-1240-5A7E032AB5A7}" dt="2022-02-24T19:39:10.486" v="295" actId="20577"/>
          <ac:spMkLst>
            <pc:docMk/>
            <pc:sldMk cId="3539027699" sldId="284"/>
            <ac:spMk id="4" creationId="{3F6CE2FE-F02B-461B-8C8F-E1DFA26F0ED4}"/>
          </ac:spMkLst>
        </pc:spChg>
      </pc:sldChg>
      <pc:sldChg chg="modSp">
        <pc:chgData name="Witcher, Melissa" userId="S::melissa.witcher@tea.texas.gov::83c372d9-3955-43b0-8907-d58184af896d" providerId="AD" clId="Web-{58D51A74-D05B-91DF-1240-5A7E032AB5A7}" dt="2022-02-24T23:00:09.634" v="1198" actId="20577"/>
        <pc:sldMkLst>
          <pc:docMk/>
          <pc:sldMk cId="1987078512" sldId="286"/>
        </pc:sldMkLst>
        <pc:spChg chg="mod">
          <ac:chgData name="Witcher, Melissa" userId="S::melissa.witcher@tea.texas.gov::83c372d9-3955-43b0-8907-d58184af896d" providerId="AD" clId="Web-{58D51A74-D05B-91DF-1240-5A7E032AB5A7}" dt="2022-02-24T23:00:09.634" v="1198" actId="20577"/>
          <ac:spMkLst>
            <pc:docMk/>
            <pc:sldMk cId="1987078512" sldId="286"/>
            <ac:spMk id="4" creationId="{3F6CE2FE-F02B-461B-8C8F-E1DFA26F0ED4}"/>
          </ac:spMkLst>
        </pc:spChg>
      </pc:sldChg>
      <pc:sldChg chg="addCm">
        <pc:chgData name="Witcher, Melissa" userId="S::melissa.witcher@tea.texas.gov::83c372d9-3955-43b0-8907-d58184af896d" providerId="AD" clId="Web-{58D51A74-D05B-91DF-1240-5A7E032AB5A7}" dt="2022-02-25T14:52:36.505" v="1213"/>
        <pc:sldMkLst>
          <pc:docMk/>
          <pc:sldMk cId="713327329" sldId="287"/>
        </pc:sldMkLst>
      </pc:sldChg>
      <pc:sldChg chg="modSp">
        <pc:chgData name="Witcher, Melissa" userId="S::melissa.witcher@tea.texas.gov::83c372d9-3955-43b0-8907-d58184af896d" providerId="AD" clId="Web-{58D51A74-D05B-91DF-1240-5A7E032AB5A7}" dt="2022-02-24T21:44:10.141" v="1007"/>
        <pc:sldMkLst>
          <pc:docMk/>
          <pc:sldMk cId="831019871" sldId="290"/>
        </pc:sldMkLst>
        <pc:graphicFrameChg chg="mod modGraphic">
          <ac:chgData name="Witcher, Melissa" userId="S::melissa.witcher@tea.texas.gov::83c372d9-3955-43b0-8907-d58184af896d" providerId="AD" clId="Web-{58D51A74-D05B-91DF-1240-5A7E032AB5A7}" dt="2022-02-24T21:44:10.141" v="1007"/>
          <ac:graphicFrameMkLst>
            <pc:docMk/>
            <pc:sldMk cId="831019871" sldId="290"/>
            <ac:graphicFrameMk id="2" creationId="{60E8A3A2-80DB-474B-81A0-46E369722B10}"/>
          </ac:graphicFrameMkLst>
        </pc:graphicFrameChg>
      </pc:sldChg>
      <pc:sldChg chg="delSp modSp delCm">
        <pc:chgData name="Witcher, Melissa" userId="S::melissa.witcher@tea.texas.gov::83c372d9-3955-43b0-8907-d58184af896d" providerId="AD" clId="Web-{58D51A74-D05B-91DF-1240-5A7E032AB5A7}" dt="2022-02-24T15:08:56.035" v="7"/>
        <pc:sldMkLst>
          <pc:docMk/>
          <pc:sldMk cId="925320256" sldId="397"/>
        </pc:sldMkLst>
        <pc:spChg chg="mod">
          <ac:chgData name="Witcher, Melissa" userId="S::melissa.witcher@tea.texas.gov::83c372d9-3955-43b0-8907-d58184af896d" providerId="AD" clId="Web-{58D51A74-D05B-91DF-1240-5A7E032AB5A7}" dt="2022-02-24T15:06:55.125" v="5" actId="20577"/>
          <ac:spMkLst>
            <pc:docMk/>
            <pc:sldMk cId="925320256" sldId="397"/>
            <ac:spMk id="4" creationId="{3F6CE2FE-F02B-461B-8C8F-E1DFA26F0ED4}"/>
          </ac:spMkLst>
        </pc:spChg>
        <pc:picChg chg="del">
          <ac:chgData name="Witcher, Melissa" userId="S::melissa.witcher@tea.texas.gov::83c372d9-3955-43b0-8907-d58184af896d" providerId="AD" clId="Web-{58D51A74-D05B-91DF-1240-5A7E032AB5A7}" dt="2022-02-24T15:05:44.919" v="0"/>
          <ac:picMkLst>
            <pc:docMk/>
            <pc:sldMk cId="925320256" sldId="397"/>
            <ac:picMk id="5" creationId="{FB9B8B28-1A5F-4E23-B271-FE8E0682E2AA}"/>
          </ac:picMkLst>
        </pc:picChg>
      </pc:sldChg>
      <pc:sldChg chg="addCm">
        <pc:chgData name="Witcher, Melissa" userId="S::melissa.witcher@tea.texas.gov::83c372d9-3955-43b0-8907-d58184af896d" providerId="AD" clId="Web-{58D51A74-D05B-91DF-1240-5A7E032AB5A7}" dt="2022-02-24T22:02:22.808" v="1034"/>
        <pc:sldMkLst>
          <pc:docMk/>
          <pc:sldMk cId="4247942262" sldId="410"/>
        </pc:sldMkLst>
      </pc:sldChg>
      <pc:sldChg chg="modSp ord">
        <pc:chgData name="Witcher, Melissa" userId="S::melissa.witcher@tea.texas.gov::83c372d9-3955-43b0-8907-d58184af896d" providerId="AD" clId="Web-{58D51A74-D05B-91DF-1240-5A7E032AB5A7}" dt="2022-02-24T21:07:38.356" v="619" actId="20577"/>
        <pc:sldMkLst>
          <pc:docMk/>
          <pc:sldMk cId="766833027" sldId="420"/>
        </pc:sldMkLst>
        <pc:spChg chg="mod">
          <ac:chgData name="Witcher, Melissa" userId="S::melissa.witcher@tea.texas.gov::83c372d9-3955-43b0-8907-d58184af896d" providerId="AD" clId="Web-{58D51A74-D05B-91DF-1240-5A7E032AB5A7}" dt="2022-02-24T21:07:38.356" v="619" actId="20577"/>
          <ac:spMkLst>
            <pc:docMk/>
            <pc:sldMk cId="766833027" sldId="420"/>
            <ac:spMk id="4" creationId="{3F6CE2FE-F02B-461B-8C8F-E1DFA26F0ED4}"/>
          </ac:spMkLst>
        </pc:spChg>
      </pc:sldChg>
      <pc:sldChg chg="modSp">
        <pc:chgData name="Witcher, Melissa" userId="S::melissa.witcher@tea.texas.gov::83c372d9-3955-43b0-8907-d58184af896d" providerId="AD" clId="Web-{58D51A74-D05B-91DF-1240-5A7E032AB5A7}" dt="2022-02-24T22:34:14.281" v="1074" actId="20577"/>
        <pc:sldMkLst>
          <pc:docMk/>
          <pc:sldMk cId="935282747" sldId="434"/>
        </pc:sldMkLst>
        <pc:spChg chg="mod">
          <ac:chgData name="Witcher, Melissa" userId="S::melissa.witcher@tea.texas.gov::83c372d9-3955-43b0-8907-d58184af896d" providerId="AD" clId="Web-{58D51A74-D05B-91DF-1240-5A7E032AB5A7}" dt="2022-02-24T22:34:14.281" v="1074" actId="20577"/>
          <ac:spMkLst>
            <pc:docMk/>
            <pc:sldMk cId="935282747" sldId="434"/>
            <ac:spMk id="13" creationId="{C3AC9A2F-3B7A-41D8-AC76-3AFADB95FEBF}"/>
          </ac:spMkLst>
        </pc:spChg>
      </pc:sldChg>
      <pc:sldChg chg="modSp">
        <pc:chgData name="Witcher, Melissa" userId="S::melissa.witcher@tea.texas.gov::83c372d9-3955-43b0-8907-d58184af896d" providerId="AD" clId="Web-{58D51A74-D05B-91DF-1240-5A7E032AB5A7}" dt="2022-02-24T22:34:51.595" v="1078" actId="1076"/>
        <pc:sldMkLst>
          <pc:docMk/>
          <pc:sldMk cId="476897969" sldId="435"/>
        </pc:sldMkLst>
        <pc:spChg chg="mod">
          <ac:chgData name="Witcher, Melissa" userId="S::melissa.witcher@tea.texas.gov::83c372d9-3955-43b0-8907-d58184af896d" providerId="AD" clId="Web-{58D51A74-D05B-91DF-1240-5A7E032AB5A7}" dt="2022-02-24T22:34:51.595" v="1078" actId="1076"/>
          <ac:spMkLst>
            <pc:docMk/>
            <pc:sldMk cId="476897969" sldId="435"/>
            <ac:spMk id="2" creationId="{A2449AA9-6EC2-427A-90D6-1A4F5B26CA4D}"/>
          </ac:spMkLst>
        </pc:spChg>
        <pc:spChg chg="mod">
          <ac:chgData name="Witcher, Melissa" userId="S::melissa.witcher@tea.texas.gov::83c372d9-3955-43b0-8907-d58184af896d" providerId="AD" clId="Web-{58D51A74-D05B-91DF-1240-5A7E032AB5A7}" dt="2022-02-24T22:34:43.219" v="1076" actId="20577"/>
          <ac:spMkLst>
            <pc:docMk/>
            <pc:sldMk cId="476897969" sldId="435"/>
            <ac:spMk id="13" creationId="{C3AC9A2F-3B7A-41D8-AC76-3AFADB95FEBF}"/>
          </ac:spMkLst>
        </pc:spChg>
        <pc:picChg chg="mod">
          <ac:chgData name="Witcher, Melissa" userId="S::melissa.witcher@tea.texas.gov::83c372d9-3955-43b0-8907-d58184af896d" providerId="AD" clId="Web-{58D51A74-D05B-91DF-1240-5A7E032AB5A7}" dt="2022-02-24T22:34:45.704" v="1077" actId="1076"/>
          <ac:picMkLst>
            <pc:docMk/>
            <pc:sldMk cId="476897969" sldId="435"/>
            <ac:picMk id="16" creationId="{857E65B5-75BD-4F5A-AD5A-F124D830968F}"/>
          </ac:picMkLst>
        </pc:picChg>
      </pc:sldChg>
      <pc:sldChg chg="modSp addCm">
        <pc:chgData name="Witcher, Melissa" userId="S::melissa.witcher@tea.texas.gov::83c372d9-3955-43b0-8907-d58184af896d" providerId="AD" clId="Web-{58D51A74-D05B-91DF-1240-5A7E032AB5A7}" dt="2022-02-24T22:40:05.353" v="1140"/>
        <pc:sldMkLst>
          <pc:docMk/>
          <pc:sldMk cId="3275217352" sldId="440"/>
        </pc:sldMkLst>
        <pc:spChg chg="mod">
          <ac:chgData name="Witcher, Melissa" userId="S::melissa.witcher@tea.texas.gov::83c372d9-3955-43b0-8907-d58184af896d" providerId="AD" clId="Web-{58D51A74-D05B-91DF-1240-5A7E032AB5A7}" dt="2022-02-24T22:36:37.941" v="1102" actId="20577"/>
          <ac:spMkLst>
            <pc:docMk/>
            <pc:sldMk cId="3275217352" sldId="440"/>
            <ac:spMk id="2" creationId="{1039F927-4C5D-4B72-9451-5B6610123077}"/>
          </ac:spMkLst>
        </pc:spChg>
      </pc:sldChg>
      <pc:sldChg chg="modSp">
        <pc:chgData name="Witcher, Melissa" userId="S::melissa.witcher@tea.texas.gov::83c372d9-3955-43b0-8907-d58184af896d" providerId="AD" clId="Web-{58D51A74-D05B-91DF-1240-5A7E032AB5A7}" dt="2022-02-24T22:36:44.910" v="1104" actId="1076"/>
        <pc:sldMkLst>
          <pc:docMk/>
          <pc:sldMk cId="712480686" sldId="441"/>
        </pc:sldMkLst>
        <pc:spChg chg="mod">
          <ac:chgData name="Witcher, Melissa" userId="S::melissa.witcher@tea.texas.gov::83c372d9-3955-43b0-8907-d58184af896d" providerId="AD" clId="Web-{58D51A74-D05B-91DF-1240-5A7E032AB5A7}" dt="2022-02-24T22:36:42.738" v="1103" actId="20577"/>
          <ac:spMkLst>
            <pc:docMk/>
            <pc:sldMk cId="712480686" sldId="441"/>
            <ac:spMk id="8" creationId="{3AD82A33-E7ED-4AEE-B2CA-1D82DB6A2B44}"/>
          </ac:spMkLst>
        </pc:spChg>
        <pc:grpChg chg="mod">
          <ac:chgData name="Witcher, Melissa" userId="S::melissa.witcher@tea.texas.gov::83c372d9-3955-43b0-8907-d58184af896d" providerId="AD" clId="Web-{58D51A74-D05B-91DF-1240-5A7E032AB5A7}" dt="2022-02-24T22:36:44.910" v="1104" actId="1076"/>
          <ac:grpSpMkLst>
            <pc:docMk/>
            <pc:sldMk cId="712480686" sldId="441"/>
            <ac:grpSpMk id="4" creationId="{3497CA6E-A7EE-4DB7-AA47-278D4A2CFBFA}"/>
          </ac:grpSpMkLst>
        </pc:grpChg>
      </pc:sldChg>
      <pc:sldChg chg="modSp">
        <pc:chgData name="Witcher, Melissa" userId="S::melissa.witcher@tea.texas.gov::83c372d9-3955-43b0-8907-d58184af896d" providerId="AD" clId="Web-{58D51A74-D05B-91DF-1240-5A7E032AB5A7}" dt="2022-02-25T14:41:14.056" v="1206" actId="14100"/>
        <pc:sldMkLst>
          <pc:docMk/>
          <pc:sldMk cId="2164886510" sldId="442"/>
        </pc:sldMkLst>
        <pc:spChg chg="mod">
          <ac:chgData name="Witcher, Melissa" userId="S::melissa.witcher@tea.texas.gov::83c372d9-3955-43b0-8907-d58184af896d" providerId="AD" clId="Web-{58D51A74-D05B-91DF-1240-5A7E032AB5A7}" dt="2022-02-25T14:41:11.509" v="1205" actId="20577"/>
          <ac:spMkLst>
            <pc:docMk/>
            <pc:sldMk cId="2164886510" sldId="442"/>
            <ac:spMk id="5" creationId="{24872286-E4F5-4CC4-B34F-F028D62A6BAF}"/>
          </ac:spMkLst>
        </pc:spChg>
        <pc:spChg chg="mod">
          <ac:chgData name="Witcher, Melissa" userId="S::melissa.witcher@tea.texas.gov::83c372d9-3955-43b0-8907-d58184af896d" providerId="AD" clId="Web-{58D51A74-D05B-91DF-1240-5A7E032AB5A7}" dt="2022-02-25T14:41:14.056" v="1206" actId="14100"/>
          <ac:spMkLst>
            <pc:docMk/>
            <pc:sldMk cId="2164886510" sldId="442"/>
            <ac:spMk id="8" creationId="{EED03E29-1668-4E9F-BA2E-B14AF2B79BCA}"/>
          </ac:spMkLst>
        </pc:spChg>
      </pc:sldChg>
      <pc:sldChg chg="modSp addCm">
        <pc:chgData name="Witcher, Melissa" userId="S::melissa.witcher@tea.texas.gov::83c372d9-3955-43b0-8907-d58184af896d" providerId="AD" clId="Web-{58D51A74-D05B-91DF-1240-5A7E032AB5A7}" dt="2022-02-25T14:48:50.319" v="1208"/>
        <pc:sldMkLst>
          <pc:docMk/>
          <pc:sldMk cId="476906723" sldId="443"/>
        </pc:sldMkLst>
        <pc:spChg chg="mod">
          <ac:chgData name="Witcher, Melissa" userId="S::melissa.witcher@tea.texas.gov::83c372d9-3955-43b0-8907-d58184af896d" providerId="AD" clId="Web-{58D51A74-D05B-91DF-1240-5A7E032AB5A7}" dt="2022-02-24T22:39:53.790" v="1139" actId="20577"/>
          <ac:spMkLst>
            <pc:docMk/>
            <pc:sldMk cId="476906723" sldId="443"/>
            <ac:spMk id="2" creationId="{056DDC1D-7171-4CAA-B65F-DBCA5E94493B}"/>
          </ac:spMkLst>
        </pc:spChg>
        <pc:picChg chg="mod">
          <ac:chgData name="Witcher, Melissa" userId="S::melissa.witcher@tea.texas.gov::83c372d9-3955-43b0-8907-d58184af896d" providerId="AD" clId="Web-{58D51A74-D05B-91DF-1240-5A7E032AB5A7}" dt="2022-02-24T22:39:43.196" v="1136" actId="1076"/>
          <ac:picMkLst>
            <pc:docMk/>
            <pc:sldMk cId="476906723" sldId="443"/>
            <ac:picMk id="6" creationId="{2018824D-E372-4C39-A4A5-8E041E4C55DB}"/>
          </ac:picMkLst>
        </pc:picChg>
        <pc:picChg chg="mod">
          <ac:chgData name="Witcher, Melissa" userId="S::melissa.witcher@tea.texas.gov::83c372d9-3955-43b0-8907-d58184af896d" providerId="AD" clId="Web-{58D51A74-D05B-91DF-1240-5A7E032AB5A7}" dt="2022-02-24T22:39:41.008" v="1135" actId="1076"/>
          <ac:picMkLst>
            <pc:docMk/>
            <pc:sldMk cId="476906723" sldId="443"/>
            <ac:picMk id="7" creationId="{6F969AAE-AA32-46F4-8E2D-F64C5A345789}"/>
          </ac:picMkLst>
        </pc:picChg>
      </pc:sldChg>
      <pc:sldChg chg="modSp addCm">
        <pc:chgData name="Witcher, Melissa" userId="S::melissa.witcher@tea.texas.gov::83c372d9-3955-43b0-8907-d58184af896d" providerId="AD" clId="Web-{58D51A74-D05B-91DF-1240-5A7E032AB5A7}" dt="2022-02-24T22:40:51.167" v="1145" actId="20577"/>
        <pc:sldMkLst>
          <pc:docMk/>
          <pc:sldMk cId="1978793089" sldId="444"/>
        </pc:sldMkLst>
        <pc:spChg chg="mod">
          <ac:chgData name="Witcher, Melissa" userId="S::melissa.witcher@tea.texas.gov::83c372d9-3955-43b0-8907-d58184af896d" providerId="AD" clId="Web-{58D51A74-D05B-91DF-1240-5A7E032AB5A7}" dt="2022-02-24T22:40:51.167" v="1145" actId="20577"/>
          <ac:spMkLst>
            <pc:docMk/>
            <pc:sldMk cId="1978793089" sldId="444"/>
            <ac:spMk id="2" creationId="{4C35CA3B-8FEF-4F0D-AE18-EEC9E79768C0}"/>
          </ac:spMkLst>
        </pc:spChg>
      </pc:sldChg>
      <pc:sldChg chg="modSp addCm">
        <pc:chgData name="Witcher, Melissa" userId="S::melissa.witcher@tea.texas.gov::83c372d9-3955-43b0-8907-d58184af896d" providerId="AD" clId="Web-{58D51A74-D05B-91DF-1240-5A7E032AB5A7}" dt="2022-02-24T21:50:47.959" v="1020"/>
        <pc:sldMkLst>
          <pc:docMk/>
          <pc:sldMk cId="2597381965" sldId="445"/>
        </pc:sldMkLst>
        <pc:graphicFrameChg chg="mod modGraphic">
          <ac:chgData name="Witcher, Melissa" userId="S::melissa.witcher@tea.texas.gov::83c372d9-3955-43b0-8907-d58184af896d" providerId="AD" clId="Web-{58D51A74-D05B-91DF-1240-5A7E032AB5A7}" dt="2022-02-24T21:50:47.959" v="1020"/>
          <ac:graphicFrameMkLst>
            <pc:docMk/>
            <pc:sldMk cId="2597381965" sldId="445"/>
            <ac:graphicFrameMk id="10" creationId="{A35467E4-F587-4460-8040-BDBDA54EA0FD}"/>
          </ac:graphicFrameMkLst>
        </pc:graphicFrameChg>
      </pc:sldChg>
      <pc:sldChg chg="modSp addCm delCm">
        <pc:chgData name="Witcher, Melissa" userId="S::melissa.witcher@tea.texas.gov::83c372d9-3955-43b0-8907-d58184af896d" providerId="AD" clId="Web-{58D51A74-D05B-91DF-1240-5A7E032AB5A7}" dt="2022-02-25T14:51:06.999" v="1212"/>
        <pc:sldMkLst>
          <pc:docMk/>
          <pc:sldMk cId="4101623948" sldId="446"/>
        </pc:sldMkLst>
        <pc:graphicFrameChg chg="modGraphic">
          <ac:chgData name="Witcher, Melissa" userId="S::melissa.witcher@tea.texas.gov::83c372d9-3955-43b0-8907-d58184af896d" providerId="AD" clId="Web-{58D51A74-D05B-91DF-1240-5A7E032AB5A7}" dt="2022-02-24T20:07:58.232" v="500"/>
          <ac:graphicFrameMkLst>
            <pc:docMk/>
            <pc:sldMk cId="4101623948" sldId="446"/>
            <ac:graphicFrameMk id="2" creationId="{862F7B1E-DCBF-47E2-9685-3FF66DC58597}"/>
          </ac:graphicFrameMkLst>
        </pc:graphicFrameChg>
      </pc:sldChg>
      <pc:sldChg chg="modSp ord addCm">
        <pc:chgData name="Witcher, Melissa" userId="S::melissa.witcher@tea.texas.gov::83c372d9-3955-43b0-8907-d58184af896d" providerId="AD" clId="Web-{58D51A74-D05B-91DF-1240-5A7E032AB5A7}" dt="2022-02-24T21:05:06.660" v="612" actId="20577"/>
        <pc:sldMkLst>
          <pc:docMk/>
          <pc:sldMk cId="2708668178" sldId="451"/>
        </pc:sldMkLst>
        <pc:spChg chg="mod">
          <ac:chgData name="Witcher, Melissa" userId="S::melissa.witcher@tea.texas.gov::83c372d9-3955-43b0-8907-d58184af896d" providerId="AD" clId="Web-{58D51A74-D05B-91DF-1240-5A7E032AB5A7}" dt="2022-02-24T21:05:06.660" v="612" actId="20577"/>
          <ac:spMkLst>
            <pc:docMk/>
            <pc:sldMk cId="2708668178" sldId="451"/>
            <ac:spMk id="2" creationId="{D2AE5B50-1132-49D6-8A05-0EB51EE8FB5D}"/>
          </ac:spMkLst>
        </pc:spChg>
      </pc:sldChg>
      <pc:sldChg chg="modSp ord">
        <pc:chgData name="Witcher, Melissa" userId="S::melissa.witcher@tea.texas.gov::83c372d9-3955-43b0-8907-d58184af896d" providerId="AD" clId="Web-{58D51A74-D05B-91DF-1240-5A7E032AB5A7}" dt="2022-02-24T21:07:15.292" v="617" actId="20577"/>
        <pc:sldMkLst>
          <pc:docMk/>
          <pc:sldMk cId="1689461577" sldId="452"/>
        </pc:sldMkLst>
        <pc:spChg chg="mod">
          <ac:chgData name="Witcher, Melissa" userId="S::melissa.witcher@tea.texas.gov::83c372d9-3955-43b0-8907-d58184af896d" providerId="AD" clId="Web-{58D51A74-D05B-91DF-1240-5A7E032AB5A7}" dt="2022-02-24T21:07:15.292" v="617" actId="20577"/>
          <ac:spMkLst>
            <pc:docMk/>
            <pc:sldMk cId="1689461577" sldId="452"/>
            <ac:spMk id="2" creationId="{A79EEC86-9D08-4DA3-9C0E-2FA11F8EED8C}"/>
          </ac:spMkLst>
        </pc:spChg>
        <pc:picChg chg="mod">
          <ac:chgData name="Witcher, Melissa" userId="S::melissa.witcher@tea.texas.gov::83c372d9-3955-43b0-8907-d58184af896d" providerId="AD" clId="Web-{58D51A74-D05B-91DF-1240-5A7E032AB5A7}" dt="2022-02-24T21:05:18.145" v="614" actId="1076"/>
          <ac:picMkLst>
            <pc:docMk/>
            <pc:sldMk cId="1689461577" sldId="452"/>
            <ac:picMk id="4" creationId="{976A077F-899F-4344-AD6D-06F8BBE41071}"/>
          </ac:picMkLst>
        </pc:picChg>
      </pc:sldChg>
      <pc:sldChg chg="modSp ord addCm">
        <pc:chgData name="Witcher, Melissa" userId="S::melissa.witcher@tea.texas.gov::83c372d9-3955-43b0-8907-d58184af896d" providerId="AD" clId="Web-{58D51A74-D05B-91DF-1240-5A7E032AB5A7}" dt="2022-02-24T22:04:35.080" v="1037"/>
        <pc:sldMkLst>
          <pc:docMk/>
          <pc:sldMk cId="2362536880" sldId="453"/>
        </pc:sldMkLst>
        <pc:spChg chg="mod">
          <ac:chgData name="Witcher, Melissa" userId="S::melissa.witcher@tea.texas.gov::83c372d9-3955-43b0-8907-d58184af896d" providerId="AD" clId="Web-{58D51A74-D05B-91DF-1240-5A7E032AB5A7}" dt="2022-02-24T22:03:48.375" v="1035" actId="20577"/>
          <ac:spMkLst>
            <pc:docMk/>
            <pc:sldMk cId="2362536880" sldId="453"/>
            <ac:spMk id="2" creationId="{9FBB3B8E-31B3-4B50-B40E-DD39D2991C9D}"/>
          </ac:spMkLst>
        </pc:spChg>
      </pc:sldChg>
      <pc:sldChg chg="ord">
        <pc:chgData name="Witcher, Melissa" userId="S::melissa.witcher@tea.texas.gov::83c372d9-3955-43b0-8907-d58184af896d" providerId="AD" clId="Web-{58D51A74-D05B-91DF-1240-5A7E032AB5A7}" dt="2022-02-24T21:00:05.739" v="549"/>
        <pc:sldMkLst>
          <pc:docMk/>
          <pc:sldMk cId="3830241845" sldId="454"/>
        </pc:sldMkLst>
      </pc:sldChg>
      <pc:sldChg chg="ord">
        <pc:chgData name="Witcher, Melissa" userId="S::melissa.witcher@tea.texas.gov::83c372d9-3955-43b0-8907-d58184af896d" providerId="AD" clId="Web-{58D51A74-D05B-91DF-1240-5A7E032AB5A7}" dt="2022-02-24T21:00:04.317" v="548"/>
        <pc:sldMkLst>
          <pc:docMk/>
          <pc:sldMk cId="4284783249" sldId="455"/>
        </pc:sldMkLst>
      </pc:sldChg>
      <pc:sldChg chg="ord">
        <pc:chgData name="Witcher, Melissa" userId="S::melissa.witcher@tea.texas.gov::83c372d9-3955-43b0-8907-d58184af896d" providerId="AD" clId="Web-{58D51A74-D05B-91DF-1240-5A7E032AB5A7}" dt="2022-02-24T20:59:21.861" v="532"/>
        <pc:sldMkLst>
          <pc:docMk/>
          <pc:sldMk cId="933648042" sldId="456"/>
        </pc:sldMkLst>
      </pc:sldChg>
      <pc:sldChg chg="ord">
        <pc:chgData name="Witcher, Melissa" userId="S::melissa.witcher@tea.texas.gov::83c372d9-3955-43b0-8907-d58184af896d" providerId="AD" clId="Web-{58D51A74-D05B-91DF-1240-5A7E032AB5A7}" dt="2022-02-24T21:00:00.691" v="547"/>
        <pc:sldMkLst>
          <pc:docMk/>
          <pc:sldMk cId="1783612480" sldId="457"/>
        </pc:sldMkLst>
      </pc:sldChg>
      <pc:sldChg chg="ord">
        <pc:chgData name="Witcher, Melissa" userId="S::melissa.witcher@tea.texas.gov::83c372d9-3955-43b0-8907-d58184af896d" providerId="AD" clId="Web-{58D51A74-D05B-91DF-1240-5A7E032AB5A7}" dt="2022-02-24T20:59:58.035" v="546"/>
        <pc:sldMkLst>
          <pc:docMk/>
          <pc:sldMk cId="2576245060" sldId="458"/>
        </pc:sldMkLst>
      </pc:sldChg>
      <pc:sldChg chg="ord">
        <pc:chgData name="Witcher, Melissa" userId="S::melissa.witcher@tea.texas.gov::83c372d9-3955-43b0-8907-d58184af896d" providerId="AD" clId="Web-{58D51A74-D05B-91DF-1240-5A7E032AB5A7}" dt="2022-02-24T20:59:20.549" v="531"/>
        <pc:sldMkLst>
          <pc:docMk/>
          <pc:sldMk cId="3439207076" sldId="459"/>
        </pc:sldMkLst>
      </pc:sldChg>
      <pc:sldChg chg="modSp ord">
        <pc:chgData name="Witcher, Melissa" userId="S::melissa.witcher@tea.texas.gov::83c372d9-3955-43b0-8907-d58184af896d" providerId="AD" clId="Web-{58D51A74-D05B-91DF-1240-5A7E032AB5A7}" dt="2022-02-24T21:26:14.476" v="802" actId="1076"/>
        <pc:sldMkLst>
          <pc:docMk/>
          <pc:sldMk cId="4178855964" sldId="460"/>
        </pc:sldMkLst>
        <pc:spChg chg="mod">
          <ac:chgData name="Witcher, Melissa" userId="S::melissa.witcher@tea.texas.gov::83c372d9-3955-43b0-8907-d58184af896d" providerId="AD" clId="Web-{58D51A74-D05B-91DF-1240-5A7E032AB5A7}" dt="2022-02-24T21:25:57.913" v="798" actId="20577"/>
          <ac:spMkLst>
            <pc:docMk/>
            <pc:sldMk cId="4178855964" sldId="460"/>
            <ac:spMk id="2" creationId="{8129A6F9-A8B8-4677-8690-3F482B618B31}"/>
          </ac:spMkLst>
        </pc:spChg>
        <pc:picChg chg="mod">
          <ac:chgData name="Witcher, Melissa" userId="S::melissa.witcher@tea.texas.gov::83c372d9-3955-43b0-8907-d58184af896d" providerId="AD" clId="Web-{58D51A74-D05B-91DF-1240-5A7E032AB5A7}" dt="2022-02-24T21:26:12.586" v="801" actId="1076"/>
          <ac:picMkLst>
            <pc:docMk/>
            <pc:sldMk cId="4178855964" sldId="460"/>
            <ac:picMk id="4" creationId="{73E0DA8E-94DD-4161-88CF-2E6B7E72CC00}"/>
          </ac:picMkLst>
        </pc:picChg>
        <pc:picChg chg="mod">
          <ac:chgData name="Witcher, Melissa" userId="S::melissa.witcher@tea.texas.gov::83c372d9-3955-43b0-8907-d58184af896d" providerId="AD" clId="Web-{58D51A74-D05B-91DF-1240-5A7E032AB5A7}" dt="2022-02-24T21:26:14.476" v="802" actId="1076"/>
          <ac:picMkLst>
            <pc:docMk/>
            <pc:sldMk cId="4178855964" sldId="460"/>
            <ac:picMk id="5" creationId="{480D481C-E8F8-4829-B454-631D72A85CBF}"/>
          </ac:picMkLst>
        </pc:picChg>
        <pc:picChg chg="mod">
          <ac:chgData name="Witcher, Melissa" userId="S::melissa.witcher@tea.texas.gov::83c372d9-3955-43b0-8907-d58184af896d" providerId="AD" clId="Web-{58D51A74-D05B-91DF-1240-5A7E032AB5A7}" dt="2022-02-24T21:26:06.116" v="799" actId="1076"/>
          <ac:picMkLst>
            <pc:docMk/>
            <pc:sldMk cId="4178855964" sldId="460"/>
            <ac:picMk id="6" creationId="{0349ABFF-7DFA-4757-B82F-B79E6D7F13D2}"/>
          </ac:picMkLst>
        </pc:picChg>
      </pc:sldChg>
      <pc:sldChg chg="ord">
        <pc:chgData name="Witcher, Melissa" userId="S::melissa.witcher@tea.texas.gov::83c372d9-3955-43b0-8907-d58184af896d" providerId="AD" clId="Web-{58D51A74-D05B-91DF-1240-5A7E032AB5A7}" dt="2022-02-24T21:15:26.427" v="666"/>
        <pc:sldMkLst>
          <pc:docMk/>
          <pc:sldMk cId="800553845" sldId="461"/>
        </pc:sldMkLst>
      </pc:sldChg>
      <pc:sldChg chg="modSp ord">
        <pc:chgData name="Witcher, Melissa" userId="S::melissa.witcher@tea.texas.gov::83c372d9-3955-43b0-8907-d58184af896d" providerId="AD" clId="Web-{58D51A74-D05B-91DF-1240-5A7E032AB5A7}" dt="2022-02-24T21:20:22.067" v="734" actId="20577"/>
        <pc:sldMkLst>
          <pc:docMk/>
          <pc:sldMk cId="3036672179" sldId="462"/>
        </pc:sldMkLst>
        <pc:spChg chg="mod">
          <ac:chgData name="Witcher, Melissa" userId="S::melissa.witcher@tea.texas.gov::83c372d9-3955-43b0-8907-d58184af896d" providerId="AD" clId="Web-{58D51A74-D05B-91DF-1240-5A7E032AB5A7}" dt="2022-02-24T21:20:22.067" v="734" actId="20577"/>
          <ac:spMkLst>
            <pc:docMk/>
            <pc:sldMk cId="3036672179" sldId="462"/>
            <ac:spMk id="2" creationId="{9FBB3B8E-31B3-4B50-B40E-DD39D2991C9D}"/>
          </ac:spMkLst>
        </pc:spChg>
      </pc:sldChg>
      <pc:sldChg chg="ord">
        <pc:chgData name="Witcher, Melissa" userId="S::melissa.witcher@tea.texas.gov::83c372d9-3955-43b0-8907-d58184af896d" providerId="AD" clId="Web-{58D51A74-D05B-91DF-1240-5A7E032AB5A7}" dt="2022-02-24T20:59:50.472" v="538"/>
        <pc:sldMkLst>
          <pc:docMk/>
          <pc:sldMk cId="394845079" sldId="463"/>
        </pc:sldMkLst>
      </pc:sldChg>
      <pc:sldChg chg="ord">
        <pc:chgData name="Witcher, Melissa" userId="S::melissa.witcher@tea.texas.gov::83c372d9-3955-43b0-8907-d58184af896d" providerId="AD" clId="Web-{58D51A74-D05B-91DF-1240-5A7E032AB5A7}" dt="2022-02-24T20:59:50.472" v="539"/>
        <pc:sldMkLst>
          <pc:docMk/>
          <pc:sldMk cId="171097833" sldId="464"/>
        </pc:sldMkLst>
      </pc:sldChg>
      <pc:sldChg chg="modSp ord">
        <pc:chgData name="Witcher, Melissa" userId="S::melissa.witcher@tea.texas.gov::83c372d9-3955-43b0-8907-d58184af896d" providerId="AD" clId="Web-{58D51A74-D05B-91DF-1240-5A7E032AB5A7}" dt="2022-02-24T22:07:15.698" v="1038"/>
        <pc:sldMkLst>
          <pc:docMk/>
          <pc:sldMk cId="3158737836" sldId="465"/>
        </pc:sldMkLst>
        <pc:spChg chg="mod">
          <ac:chgData name="Witcher, Melissa" userId="S::melissa.witcher@tea.texas.gov::83c372d9-3955-43b0-8907-d58184af896d" providerId="AD" clId="Web-{58D51A74-D05B-91DF-1240-5A7E032AB5A7}" dt="2022-02-24T21:29:33.268" v="853" actId="20577"/>
          <ac:spMkLst>
            <pc:docMk/>
            <pc:sldMk cId="3158737836" sldId="465"/>
            <ac:spMk id="2" creationId="{9D82FE7C-6573-4082-AE51-2871019B2677}"/>
          </ac:spMkLst>
        </pc:spChg>
        <pc:picChg chg="mod">
          <ac:chgData name="Witcher, Melissa" userId="S::melissa.witcher@tea.texas.gov::83c372d9-3955-43b0-8907-d58184af896d" providerId="AD" clId="Web-{58D51A74-D05B-91DF-1240-5A7E032AB5A7}" dt="2022-02-24T22:07:15.698" v="1038"/>
          <ac:picMkLst>
            <pc:docMk/>
            <pc:sldMk cId="3158737836" sldId="465"/>
            <ac:picMk id="7" creationId="{4139F1FA-4510-4F39-B467-C6BF3B061F23}"/>
          </ac:picMkLst>
        </pc:picChg>
      </pc:sldChg>
      <pc:sldChg chg="modSp ord">
        <pc:chgData name="Witcher, Melissa" userId="S::melissa.witcher@tea.texas.gov::83c372d9-3955-43b0-8907-d58184af896d" providerId="AD" clId="Web-{58D51A74-D05B-91DF-1240-5A7E032AB5A7}" dt="2022-02-24T22:08:38.843" v="1041"/>
        <pc:sldMkLst>
          <pc:docMk/>
          <pc:sldMk cId="3200987331" sldId="466"/>
        </pc:sldMkLst>
        <pc:spChg chg="mod">
          <ac:chgData name="Witcher, Melissa" userId="S::melissa.witcher@tea.texas.gov::83c372d9-3955-43b0-8907-d58184af896d" providerId="AD" clId="Web-{58D51A74-D05B-91DF-1240-5A7E032AB5A7}" dt="2022-02-24T21:31:02.022" v="883" actId="20577"/>
          <ac:spMkLst>
            <pc:docMk/>
            <pc:sldMk cId="3200987331" sldId="466"/>
            <ac:spMk id="2" creationId="{9D82FE7C-6573-4082-AE51-2871019B2677}"/>
          </ac:spMkLst>
        </pc:spChg>
        <pc:picChg chg="mod">
          <ac:chgData name="Witcher, Melissa" userId="S::melissa.witcher@tea.texas.gov::83c372d9-3955-43b0-8907-d58184af896d" providerId="AD" clId="Web-{58D51A74-D05B-91DF-1240-5A7E032AB5A7}" dt="2022-02-24T22:08:38.843" v="1041"/>
          <ac:picMkLst>
            <pc:docMk/>
            <pc:sldMk cId="3200987331" sldId="466"/>
            <ac:picMk id="5" creationId="{EED48D06-A77A-4E16-BA77-56E50EF98F67}"/>
          </ac:picMkLst>
        </pc:picChg>
      </pc:sldChg>
      <pc:sldChg chg="modSp ord">
        <pc:chgData name="Witcher, Melissa" userId="S::melissa.witcher@tea.texas.gov::83c372d9-3955-43b0-8907-d58184af896d" providerId="AD" clId="Web-{58D51A74-D05B-91DF-1240-5A7E032AB5A7}" dt="2022-02-24T22:11:16.429" v="1046"/>
        <pc:sldMkLst>
          <pc:docMk/>
          <pc:sldMk cId="2139892812" sldId="467"/>
        </pc:sldMkLst>
        <pc:spChg chg="mod">
          <ac:chgData name="Witcher, Melissa" userId="S::melissa.witcher@tea.texas.gov::83c372d9-3955-43b0-8907-d58184af896d" providerId="AD" clId="Web-{58D51A74-D05B-91DF-1240-5A7E032AB5A7}" dt="2022-02-24T21:31:11.039" v="893" actId="20577"/>
          <ac:spMkLst>
            <pc:docMk/>
            <pc:sldMk cId="2139892812" sldId="467"/>
            <ac:spMk id="2" creationId="{9D82FE7C-6573-4082-AE51-2871019B2677}"/>
          </ac:spMkLst>
        </pc:spChg>
        <pc:picChg chg="mod">
          <ac:chgData name="Witcher, Melissa" userId="S::melissa.witcher@tea.texas.gov::83c372d9-3955-43b0-8907-d58184af896d" providerId="AD" clId="Web-{58D51A74-D05B-91DF-1240-5A7E032AB5A7}" dt="2022-02-24T22:11:16.429" v="1046"/>
          <ac:picMkLst>
            <pc:docMk/>
            <pc:sldMk cId="2139892812" sldId="467"/>
            <ac:picMk id="5" creationId="{F32A9013-5082-4785-9B87-C660B09DBD3F}"/>
          </ac:picMkLst>
        </pc:picChg>
      </pc:sldChg>
      <pc:sldChg chg="modSp ord">
        <pc:chgData name="Witcher, Melissa" userId="S::melissa.witcher@tea.texas.gov::83c372d9-3955-43b0-8907-d58184af896d" providerId="AD" clId="Web-{58D51A74-D05B-91DF-1240-5A7E032AB5A7}" dt="2022-02-24T21:31:36.399" v="905" actId="20577"/>
        <pc:sldMkLst>
          <pc:docMk/>
          <pc:sldMk cId="558438584" sldId="468"/>
        </pc:sldMkLst>
        <pc:spChg chg="mod">
          <ac:chgData name="Witcher, Melissa" userId="S::melissa.witcher@tea.texas.gov::83c372d9-3955-43b0-8907-d58184af896d" providerId="AD" clId="Web-{58D51A74-D05B-91DF-1240-5A7E032AB5A7}" dt="2022-02-24T21:31:36.399" v="905" actId="20577"/>
          <ac:spMkLst>
            <pc:docMk/>
            <pc:sldMk cId="558438584" sldId="468"/>
            <ac:spMk id="2" creationId="{9D82FE7C-6573-4082-AE51-2871019B2677}"/>
          </ac:spMkLst>
        </pc:spChg>
      </pc:sldChg>
      <pc:sldChg chg="ord">
        <pc:chgData name="Witcher, Melissa" userId="S::melissa.witcher@tea.texas.gov::83c372d9-3955-43b0-8907-d58184af896d" providerId="AD" clId="Web-{58D51A74-D05B-91DF-1240-5A7E032AB5A7}" dt="2022-02-24T21:23:46.875" v="747"/>
        <pc:sldMkLst>
          <pc:docMk/>
          <pc:sldMk cId="3522866457" sldId="469"/>
        </pc:sldMkLst>
      </pc:sldChg>
      <pc:sldChg chg="modSp">
        <pc:chgData name="Witcher, Melissa" userId="S::melissa.witcher@tea.texas.gov::83c372d9-3955-43b0-8907-d58184af896d" providerId="AD" clId="Web-{58D51A74-D05B-91DF-1240-5A7E032AB5A7}" dt="2022-02-24T21:24:50.472" v="756" actId="20577"/>
        <pc:sldMkLst>
          <pc:docMk/>
          <pc:sldMk cId="251972492" sldId="470"/>
        </pc:sldMkLst>
        <pc:spChg chg="mod">
          <ac:chgData name="Witcher, Melissa" userId="S::melissa.witcher@tea.texas.gov::83c372d9-3955-43b0-8907-d58184af896d" providerId="AD" clId="Web-{58D51A74-D05B-91DF-1240-5A7E032AB5A7}" dt="2022-02-24T21:24:50.472" v="756" actId="20577"/>
          <ac:spMkLst>
            <pc:docMk/>
            <pc:sldMk cId="251972492" sldId="470"/>
            <ac:spMk id="2" creationId="{9D82FE7C-6573-4082-AE51-2871019B2677}"/>
          </ac:spMkLst>
        </pc:spChg>
      </pc:sldChg>
      <pc:sldChg chg="modSp ord">
        <pc:chgData name="Witcher, Melissa" userId="S::melissa.witcher@tea.texas.gov::83c372d9-3955-43b0-8907-d58184af896d" providerId="AD" clId="Web-{58D51A74-D05B-91DF-1240-5A7E032AB5A7}" dt="2022-02-24T21:39:00.313" v="952" actId="20577"/>
        <pc:sldMkLst>
          <pc:docMk/>
          <pc:sldMk cId="112915683" sldId="471"/>
        </pc:sldMkLst>
        <pc:spChg chg="mod">
          <ac:chgData name="Witcher, Melissa" userId="S::melissa.witcher@tea.texas.gov::83c372d9-3955-43b0-8907-d58184af896d" providerId="AD" clId="Web-{58D51A74-D05B-91DF-1240-5A7E032AB5A7}" dt="2022-02-24T21:39:00.313" v="952" actId="20577"/>
          <ac:spMkLst>
            <pc:docMk/>
            <pc:sldMk cId="112915683" sldId="471"/>
            <ac:spMk id="2" creationId="{9D82FE7C-6573-4082-AE51-2871019B2677}"/>
          </ac:spMkLst>
        </pc:spChg>
      </pc:sldChg>
      <pc:sldChg chg="ord">
        <pc:chgData name="Witcher, Melissa" userId="S::melissa.witcher@tea.texas.gov::83c372d9-3955-43b0-8907-d58184af896d" providerId="AD" clId="Web-{58D51A74-D05B-91DF-1240-5A7E032AB5A7}" dt="2022-02-24T20:59:17.299" v="528"/>
        <pc:sldMkLst>
          <pc:docMk/>
          <pc:sldMk cId="141811648" sldId="472"/>
        </pc:sldMkLst>
      </pc:sldChg>
      <pc:sldChg chg="ord">
        <pc:chgData name="Witcher, Melissa" userId="S::melissa.witcher@tea.texas.gov::83c372d9-3955-43b0-8907-d58184af896d" providerId="AD" clId="Web-{58D51A74-D05B-91DF-1240-5A7E032AB5A7}" dt="2022-02-24T21:39:32.315" v="953"/>
        <pc:sldMkLst>
          <pc:docMk/>
          <pc:sldMk cId="3616162984" sldId="473"/>
        </pc:sldMkLst>
      </pc:sldChg>
      <pc:sldChg chg="modSp">
        <pc:chgData name="Witcher, Melissa" userId="S::melissa.witcher@tea.texas.gov::83c372d9-3955-43b0-8907-d58184af896d" providerId="AD" clId="Web-{58D51A74-D05B-91DF-1240-5A7E032AB5A7}" dt="2022-02-24T21:40:32.427" v="956" actId="20577"/>
        <pc:sldMkLst>
          <pc:docMk/>
          <pc:sldMk cId="3536076581" sldId="474"/>
        </pc:sldMkLst>
        <pc:spChg chg="mod">
          <ac:chgData name="Witcher, Melissa" userId="S::melissa.witcher@tea.texas.gov::83c372d9-3955-43b0-8907-d58184af896d" providerId="AD" clId="Web-{58D51A74-D05B-91DF-1240-5A7E032AB5A7}" dt="2022-02-24T21:40:32.427" v="956" actId="20577"/>
          <ac:spMkLst>
            <pc:docMk/>
            <pc:sldMk cId="3536076581" sldId="474"/>
            <ac:spMk id="3" creationId="{4273FF06-737A-4923-97B9-55C3908A253C}"/>
          </ac:spMkLst>
        </pc:spChg>
      </pc:sldChg>
      <pc:sldChg chg="modSp">
        <pc:chgData name="Witcher, Melissa" userId="S::melissa.witcher@tea.texas.gov::83c372d9-3955-43b0-8907-d58184af896d" providerId="AD" clId="Web-{58D51A74-D05B-91DF-1240-5A7E032AB5A7}" dt="2022-02-24T22:12:25.636" v="1047"/>
        <pc:sldMkLst>
          <pc:docMk/>
          <pc:sldMk cId="424104358" sldId="475"/>
        </pc:sldMkLst>
        <pc:graphicFrameChg chg="mod modGraphic">
          <ac:chgData name="Witcher, Melissa" userId="S::melissa.witcher@tea.texas.gov::83c372d9-3955-43b0-8907-d58184af896d" providerId="AD" clId="Web-{58D51A74-D05B-91DF-1240-5A7E032AB5A7}" dt="2022-02-24T22:12:25.636" v="1047"/>
          <ac:graphicFrameMkLst>
            <pc:docMk/>
            <pc:sldMk cId="424104358" sldId="475"/>
            <ac:graphicFrameMk id="4" creationId="{8B988EDA-2F10-4C28-AA96-7E89F38680C7}"/>
          </ac:graphicFrameMkLst>
        </pc:graphicFrameChg>
      </pc:sldChg>
      <pc:sldChg chg="modSp">
        <pc:chgData name="Witcher, Melissa" userId="S::melissa.witcher@tea.texas.gov::83c372d9-3955-43b0-8907-d58184af896d" providerId="AD" clId="Web-{58D51A74-D05B-91DF-1240-5A7E032AB5A7}" dt="2022-02-24T22:31:56.246" v="1066"/>
        <pc:sldMkLst>
          <pc:docMk/>
          <pc:sldMk cId="4093595034" sldId="476"/>
        </pc:sldMkLst>
        <pc:graphicFrameChg chg="mod modGraphic">
          <ac:chgData name="Witcher, Melissa" userId="S::melissa.witcher@tea.texas.gov::83c372d9-3955-43b0-8907-d58184af896d" providerId="AD" clId="Web-{58D51A74-D05B-91DF-1240-5A7E032AB5A7}" dt="2022-02-24T22:31:56.246" v="1066"/>
          <ac:graphicFrameMkLst>
            <pc:docMk/>
            <pc:sldMk cId="4093595034" sldId="476"/>
            <ac:graphicFrameMk id="4" creationId="{2E66349D-67F6-4A07-85A6-4522AAE4E909}"/>
          </ac:graphicFrameMkLst>
        </pc:graphicFrameChg>
      </pc:sldChg>
      <pc:sldChg chg="modSp">
        <pc:chgData name="Witcher, Melissa" userId="S::melissa.witcher@tea.texas.gov::83c372d9-3955-43b0-8907-d58184af896d" providerId="AD" clId="Web-{58D51A74-D05B-91DF-1240-5A7E032AB5A7}" dt="2022-02-24T21:52:04.322" v="1033"/>
        <pc:sldMkLst>
          <pc:docMk/>
          <pc:sldMk cId="3572985292" sldId="477"/>
        </pc:sldMkLst>
        <pc:graphicFrameChg chg="modGraphic">
          <ac:chgData name="Witcher, Melissa" userId="S::melissa.witcher@tea.texas.gov::83c372d9-3955-43b0-8907-d58184af896d" providerId="AD" clId="Web-{58D51A74-D05B-91DF-1240-5A7E032AB5A7}" dt="2022-02-24T21:52:04.322" v="1033"/>
          <ac:graphicFrameMkLst>
            <pc:docMk/>
            <pc:sldMk cId="3572985292" sldId="477"/>
            <ac:graphicFrameMk id="4" creationId="{B9D83938-3D1A-49EF-BA3C-93EE775EB07E}"/>
          </ac:graphicFrameMkLst>
        </pc:graphicFrameChg>
      </pc:sldChg>
      <pc:sldChg chg="modSp">
        <pc:chgData name="Witcher, Melissa" userId="S::melissa.witcher@tea.texas.gov::83c372d9-3955-43b0-8907-d58184af896d" providerId="AD" clId="Web-{58D51A74-D05B-91DF-1240-5A7E032AB5A7}" dt="2022-02-24T22:33:36.905" v="1067" actId="20577"/>
        <pc:sldMkLst>
          <pc:docMk/>
          <pc:sldMk cId="3269344377" sldId="479"/>
        </pc:sldMkLst>
        <pc:spChg chg="mod">
          <ac:chgData name="Witcher, Melissa" userId="S::melissa.witcher@tea.texas.gov::83c372d9-3955-43b0-8907-d58184af896d" providerId="AD" clId="Web-{58D51A74-D05B-91DF-1240-5A7E032AB5A7}" dt="2022-02-24T22:33:36.905" v="1067" actId="20577"/>
          <ac:spMkLst>
            <pc:docMk/>
            <pc:sldMk cId="3269344377" sldId="479"/>
            <ac:spMk id="13" creationId="{C3AC9A2F-3B7A-41D8-AC76-3AFADB95FEBF}"/>
          </ac:spMkLst>
        </pc:spChg>
      </pc:sldChg>
      <pc:sldChg chg="modSp">
        <pc:chgData name="Witcher, Melissa" userId="S::melissa.witcher@tea.texas.gov::83c372d9-3955-43b0-8907-d58184af896d" providerId="AD" clId="Web-{58D51A74-D05B-91DF-1240-5A7E032AB5A7}" dt="2022-02-24T15:25:33.803" v="21" actId="20577"/>
        <pc:sldMkLst>
          <pc:docMk/>
          <pc:sldMk cId="453904758" sldId="481"/>
        </pc:sldMkLst>
        <pc:spChg chg="mod">
          <ac:chgData name="Witcher, Melissa" userId="S::melissa.witcher@tea.texas.gov::83c372d9-3955-43b0-8907-d58184af896d" providerId="AD" clId="Web-{58D51A74-D05B-91DF-1240-5A7E032AB5A7}" dt="2022-02-24T15:25:33.803" v="21" actId="20577"/>
          <ac:spMkLst>
            <pc:docMk/>
            <pc:sldMk cId="453904758" sldId="481"/>
            <ac:spMk id="13" creationId="{C3AC9A2F-3B7A-41D8-AC76-3AFADB95FEBF}"/>
          </ac:spMkLst>
        </pc:spChg>
      </pc:sldChg>
      <pc:sldChg chg="addSp delSp modSp addCm">
        <pc:chgData name="Witcher, Melissa" userId="S::melissa.witcher@tea.texas.gov::83c372d9-3955-43b0-8907-d58184af896d" providerId="AD" clId="Web-{58D51A74-D05B-91DF-1240-5A7E032AB5A7}" dt="2022-02-24T15:25:18.881" v="20"/>
        <pc:sldMkLst>
          <pc:docMk/>
          <pc:sldMk cId="517946745" sldId="483"/>
        </pc:sldMkLst>
        <pc:spChg chg="mod">
          <ac:chgData name="Witcher, Melissa" userId="S::melissa.witcher@tea.texas.gov::83c372d9-3955-43b0-8907-d58184af896d" providerId="AD" clId="Web-{58D51A74-D05B-91DF-1240-5A7E032AB5A7}" dt="2022-02-24T15:22:26.234" v="18" actId="20577"/>
          <ac:spMkLst>
            <pc:docMk/>
            <pc:sldMk cId="517946745" sldId="483"/>
            <ac:spMk id="13" creationId="{C3AC9A2F-3B7A-41D8-AC76-3AFADB95FEBF}"/>
          </ac:spMkLst>
        </pc:spChg>
        <pc:picChg chg="del">
          <ac:chgData name="Witcher, Melissa" userId="S::melissa.witcher@tea.texas.gov::83c372d9-3955-43b0-8907-d58184af896d" providerId="AD" clId="Web-{58D51A74-D05B-91DF-1240-5A7E032AB5A7}" dt="2022-02-24T15:18:53.133" v="10"/>
          <ac:picMkLst>
            <pc:docMk/>
            <pc:sldMk cId="517946745" sldId="483"/>
            <ac:picMk id="2" creationId="{92D8DC4C-9FFD-4846-B70D-65004E31CDD6}"/>
          </ac:picMkLst>
        </pc:picChg>
        <pc:picChg chg="add mod">
          <ac:chgData name="Witcher, Melissa" userId="S::melissa.witcher@tea.texas.gov::83c372d9-3955-43b0-8907-d58184af896d" providerId="AD" clId="Web-{58D51A74-D05B-91DF-1240-5A7E032AB5A7}" dt="2022-02-24T15:22:05.343" v="15"/>
          <ac:picMkLst>
            <pc:docMk/>
            <pc:sldMk cId="517946745" sldId="483"/>
            <ac:picMk id="5" creationId="{31396A1F-6887-47CD-AC54-CD83EE5D240E}"/>
          </ac:picMkLst>
        </pc:picChg>
        <pc:picChg chg="mod">
          <ac:chgData name="Witcher, Melissa" userId="S::melissa.witcher@tea.texas.gov::83c372d9-3955-43b0-8907-d58184af896d" providerId="AD" clId="Web-{58D51A74-D05B-91DF-1240-5A7E032AB5A7}" dt="2022-02-24T15:23:16.877" v="19" actId="14100"/>
          <ac:picMkLst>
            <pc:docMk/>
            <pc:sldMk cId="517946745" sldId="483"/>
            <ac:picMk id="6" creationId="{B1EBC4E9-118B-4106-92DA-A53C3A49047C}"/>
          </ac:picMkLst>
        </pc:picChg>
      </pc:sldChg>
      <pc:sldChg chg="ord">
        <pc:chgData name="Witcher, Melissa" userId="S::melissa.witcher@tea.texas.gov::83c372d9-3955-43b0-8907-d58184af896d" providerId="AD" clId="Web-{58D51A74-D05B-91DF-1240-5A7E032AB5A7}" dt="2022-02-24T21:15:14.801" v="664"/>
        <pc:sldMkLst>
          <pc:docMk/>
          <pc:sldMk cId="1679533963" sldId="484"/>
        </pc:sldMkLst>
      </pc:sldChg>
      <pc:sldChg chg="modSp ord">
        <pc:chgData name="Witcher, Melissa" userId="S::melissa.witcher@tea.texas.gov::83c372d9-3955-43b0-8907-d58184af896d" providerId="AD" clId="Web-{58D51A74-D05B-91DF-1240-5A7E032AB5A7}" dt="2022-02-24T21:23:08.076" v="746" actId="20577"/>
        <pc:sldMkLst>
          <pc:docMk/>
          <pc:sldMk cId="968391408" sldId="485"/>
        </pc:sldMkLst>
        <pc:spChg chg="mod">
          <ac:chgData name="Witcher, Melissa" userId="S::melissa.witcher@tea.texas.gov::83c372d9-3955-43b0-8907-d58184af896d" providerId="AD" clId="Web-{58D51A74-D05B-91DF-1240-5A7E032AB5A7}" dt="2022-02-24T21:23:08.076" v="746" actId="20577"/>
          <ac:spMkLst>
            <pc:docMk/>
            <pc:sldMk cId="968391408" sldId="485"/>
            <ac:spMk id="4" creationId="{3F6CE2FE-F02B-461B-8C8F-E1DFA26F0ED4}"/>
          </ac:spMkLst>
        </pc:spChg>
      </pc:sldChg>
      <pc:sldChg chg="ord">
        <pc:chgData name="Witcher, Melissa" userId="S::melissa.witcher@tea.texas.gov::83c372d9-3955-43b0-8907-d58184af896d" providerId="AD" clId="Web-{58D51A74-D05B-91DF-1240-5A7E032AB5A7}" dt="2022-02-24T21:40:03.785" v="954"/>
        <pc:sldMkLst>
          <pc:docMk/>
          <pc:sldMk cId="2386102607" sldId="486"/>
        </pc:sldMkLst>
      </pc:sldChg>
      <pc:sldChg chg="delSp modSp addCm">
        <pc:chgData name="Witcher, Melissa" userId="S::melissa.witcher@tea.texas.gov::83c372d9-3955-43b0-8907-d58184af896d" providerId="AD" clId="Web-{58D51A74-D05B-91DF-1240-5A7E032AB5A7}" dt="2022-02-24T22:41:02.479" v="1146" actId="20577"/>
        <pc:sldMkLst>
          <pc:docMk/>
          <pc:sldMk cId="39621644" sldId="489"/>
        </pc:sldMkLst>
        <pc:spChg chg="mod">
          <ac:chgData name="Witcher, Melissa" userId="S::melissa.witcher@tea.texas.gov::83c372d9-3955-43b0-8907-d58184af896d" providerId="AD" clId="Web-{58D51A74-D05B-91DF-1240-5A7E032AB5A7}" dt="2022-02-24T22:41:02.479" v="1146" actId="20577"/>
          <ac:spMkLst>
            <pc:docMk/>
            <pc:sldMk cId="39621644" sldId="489"/>
            <ac:spMk id="2" creationId="{4C35CA3B-8FEF-4F0D-AE18-EEC9E79768C0}"/>
          </ac:spMkLst>
        </pc:spChg>
        <pc:spChg chg="topLvl">
          <ac:chgData name="Witcher, Melissa" userId="S::melissa.witcher@tea.texas.gov::83c372d9-3955-43b0-8907-d58184af896d" providerId="AD" clId="Web-{58D51A74-D05B-91DF-1240-5A7E032AB5A7}" dt="2022-02-24T15:46:07.375" v="35"/>
          <ac:spMkLst>
            <pc:docMk/>
            <pc:sldMk cId="39621644" sldId="489"/>
            <ac:spMk id="8" creationId="{8A6AAB2A-2555-4B05-9AEC-470947D151AD}"/>
          </ac:spMkLst>
        </pc:spChg>
        <pc:grpChg chg="topLvl">
          <ac:chgData name="Witcher, Melissa" userId="S::melissa.witcher@tea.texas.gov::83c372d9-3955-43b0-8907-d58184af896d" providerId="AD" clId="Web-{58D51A74-D05B-91DF-1240-5A7E032AB5A7}" dt="2022-02-24T15:46:07.375" v="35"/>
          <ac:grpSpMkLst>
            <pc:docMk/>
            <pc:sldMk cId="39621644" sldId="489"/>
            <ac:grpSpMk id="4" creationId="{15752917-DBD1-4E8F-BEEF-C9F83C881F46}"/>
          </ac:grpSpMkLst>
        </pc:grpChg>
        <pc:grpChg chg="del">
          <ac:chgData name="Witcher, Melissa" userId="S::melissa.witcher@tea.texas.gov::83c372d9-3955-43b0-8907-d58184af896d" providerId="AD" clId="Web-{58D51A74-D05B-91DF-1240-5A7E032AB5A7}" dt="2022-02-24T15:46:07.375" v="35"/>
          <ac:grpSpMkLst>
            <pc:docMk/>
            <pc:sldMk cId="39621644" sldId="489"/>
            <ac:grpSpMk id="9" creationId="{F46EF6A4-7D5C-4ECB-8CFF-211525860662}"/>
          </ac:grpSpMkLst>
        </pc:grpChg>
      </pc:sldChg>
      <pc:sldChg chg="modSp">
        <pc:chgData name="Witcher, Melissa" userId="S::melissa.witcher@tea.texas.gov::83c372d9-3955-43b0-8907-d58184af896d" providerId="AD" clId="Web-{58D51A74-D05B-91DF-1240-5A7E032AB5A7}" dt="2022-02-24T22:42:35.919" v="1171" actId="20577"/>
        <pc:sldMkLst>
          <pc:docMk/>
          <pc:sldMk cId="612950023" sldId="491"/>
        </pc:sldMkLst>
        <pc:spChg chg="mod">
          <ac:chgData name="Witcher, Melissa" userId="S::melissa.witcher@tea.texas.gov::83c372d9-3955-43b0-8907-d58184af896d" providerId="AD" clId="Web-{58D51A74-D05B-91DF-1240-5A7E032AB5A7}" dt="2022-02-24T22:42:35.919" v="1171" actId="20577"/>
          <ac:spMkLst>
            <pc:docMk/>
            <pc:sldMk cId="612950023" sldId="491"/>
            <ac:spMk id="2" creationId="{4C35CA3B-8FEF-4F0D-AE18-EEC9E79768C0}"/>
          </ac:spMkLst>
        </pc:spChg>
        <pc:picChg chg="mod">
          <ac:chgData name="Witcher, Melissa" userId="S::melissa.witcher@tea.texas.gov::83c372d9-3955-43b0-8907-d58184af896d" providerId="AD" clId="Web-{58D51A74-D05B-91DF-1240-5A7E032AB5A7}" dt="2022-02-24T22:42:31.138" v="1170" actId="1076"/>
          <ac:picMkLst>
            <pc:docMk/>
            <pc:sldMk cId="612950023" sldId="491"/>
            <ac:picMk id="4" creationId="{6B6F7055-A8B1-4038-BD0C-38AD5E6F09E4}"/>
          </ac:picMkLst>
        </pc:picChg>
      </pc:sldChg>
      <pc:sldChg chg="ord">
        <pc:chgData name="Witcher, Melissa" userId="S::melissa.witcher@tea.texas.gov::83c372d9-3955-43b0-8907-d58184af896d" providerId="AD" clId="Web-{58D51A74-D05B-91DF-1240-5A7E032AB5A7}" dt="2022-02-24T21:41:00.757" v="957"/>
        <pc:sldMkLst>
          <pc:docMk/>
          <pc:sldMk cId="1193488288" sldId="492"/>
        </pc:sldMkLst>
      </pc:sldChg>
      <pc:sldChg chg="modSp">
        <pc:chgData name="Witcher, Melissa" userId="S::melissa.witcher@tea.texas.gov::83c372d9-3955-43b0-8907-d58184af896d" providerId="AD" clId="Web-{58D51A74-D05B-91DF-1240-5A7E032AB5A7}" dt="2022-02-24T22:43:38.218" v="1173" actId="20577"/>
        <pc:sldMkLst>
          <pc:docMk/>
          <pc:sldMk cId="1835357510" sldId="493"/>
        </pc:sldMkLst>
        <pc:spChg chg="mod">
          <ac:chgData name="Witcher, Melissa" userId="S::melissa.witcher@tea.texas.gov::83c372d9-3955-43b0-8907-d58184af896d" providerId="AD" clId="Web-{58D51A74-D05B-91DF-1240-5A7E032AB5A7}" dt="2022-02-24T22:43:38.218" v="1173" actId="20577"/>
          <ac:spMkLst>
            <pc:docMk/>
            <pc:sldMk cId="1835357510" sldId="493"/>
            <ac:spMk id="2" creationId="{4C35CA3B-8FEF-4F0D-AE18-EEC9E79768C0}"/>
          </ac:spMkLst>
        </pc:spChg>
      </pc:sldChg>
      <pc:sldChg chg="modSp">
        <pc:chgData name="Witcher, Melissa" userId="S::melissa.witcher@tea.texas.gov::83c372d9-3955-43b0-8907-d58184af896d" providerId="AD" clId="Web-{58D51A74-D05B-91DF-1240-5A7E032AB5A7}" dt="2022-02-24T22:43:44.062" v="1175" actId="20577"/>
        <pc:sldMkLst>
          <pc:docMk/>
          <pc:sldMk cId="3575078444" sldId="495"/>
        </pc:sldMkLst>
        <pc:spChg chg="mod">
          <ac:chgData name="Witcher, Melissa" userId="S::melissa.witcher@tea.texas.gov::83c372d9-3955-43b0-8907-d58184af896d" providerId="AD" clId="Web-{58D51A74-D05B-91DF-1240-5A7E032AB5A7}" dt="2022-02-24T22:43:44.062" v="1175" actId="20577"/>
          <ac:spMkLst>
            <pc:docMk/>
            <pc:sldMk cId="3575078444" sldId="495"/>
            <ac:spMk id="2" creationId="{4C35CA3B-8FEF-4F0D-AE18-EEC9E79768C0}"/>
          </ac:spMkLst>
        </pc:spChg>
      </pc:sldChg>
      <pc:sldChg chg="modSp">
        <pc:chgData name="Witcher, Melissa" userId="S::melissa.witcher@tea.texas.gov::83c372d9-3955-43b0-8907-d58184af896d" providerId="AD" clId="Web-{58D51A74-D05B-91DF-1240-5A7E032AB5A7}" dt="2022-02-24T22:33:48.218" v="1070" actId="20577"/>
        <pc:sldMkLst>
          <pc:docMk/>
          <pc:sldMk cId="1081251929" sldId="496"/>
        </pc:sldMkLst>
        <pc:spChg chg="mod">
          <ac:chgData name="Witcher, Melissa" userId="S::melissa.witcher@tea.texas.gov::83c372d9-3955-43b0-8907-d58184af896d" providerId="AD" clId="Web-{58D51A74-D05B-91DF-1240-5A7E032AB5A7}" dt="2022-02-24T22:33:48.218" v="1070" actId="20577"/>
          <ac:spMkLst>
            <pc:docMk/>
            <pc:sldMk cId="1081251929" sldId="496"/>
            <ac:spMk id="13" creationId="{C3AC9A2F-3B7A-41D8-AC76-3AFADB95FEBF}"/>
          </ac:spMkLst>
        </pc:spChg>
      </pc:sldChg>
      <pc:sldChg chg="modSp addCm">
        <pc:chgData name="Witcher, Melissa" userId="S::melissa.witcher@tea.texas.gov::83c372d9-3955-43b0-8907-d58184af896d" providerId="AD" clId="Web-{58D51A74-D05B-91DF-1240-5A7E032AB5A7}" dt="2022-02-25T14:50:17.512" v="1210"/>
        <pc:sldMkLst>
          <pc:docMk/>
          <pc:sldMk cId="923608679" sldId="497"/>
        </pc:sldMkLst>
        <pc:spChg chg="mod">
          <ac:chgData name="Witcher, Melissa" userId="S::melissa.witcher@tea.texas.gov::83c372d9-3955-43b0-8907-d58184af896d" providerId="AD" clId="Web-{58D51A74-D05B-91DF-1240-5A7E032AB5A7}" dt="2022-02-24T19:50:28.459" v="388" actId="20577"/>
          <ac:spMkLst>
            <pc:docMk/>
            <pc:sldMk cId="923608679" sldId="497"/>
            <ac:spMk id="4" creationId="{3F6CE2FE-F02B-461B-8C8F-E1DFA26F0ED4}"/>
          </ac:spMkLst>
        </pc:spChg>
      </pc:sldChg>
      <pc:sldChg chg="modSp">
        <pc:chgData name="Witcher, Melissa" userId="S::melissa.witcher@tea.texas.gov::83c372d9-3955-43b0-8907-d58184af896d" providerId="AD" clId="Web-{58D51A74-D05B-91DF-1240-5A7E032AB5A7}" dt="2022-02-25T14:50:38.170" v="1211" actId="14100"/>
        <pc:sldMkLst>
          <pc:docMk/>
          <pc:sldMk cId="1371340279" sldId="498"/>
        </pc:sldMkLst>
        <pc:spChg chg="mod">
          <ac:chgData name="Witcher, Melissa" userId="S::melissa.witcher@tea.texas.gov::83c372d9-3955-43b0-8907-d58184af896d" providerId="AD" clId="Web-{58D51A74-D05B-91DF-1240-5A7E032AB5A7}" dt="2022-02-25T14:50:38.170" v="1211" actId="14100"/>
          <ac:spMkLst>
            <pc:docMk/>
            <pc:sldMk cId="1371340279" sldId="498"/>
            <ac:spMk id="4" creationId="{3F6CE2FE-F02B-461B-8C8F-E1DFA26F0ED4}"/>
          </ac:spMkLst>
        </pc:spChg>
      </pc:sldChg>
      <pc:sldChg chg="modSp">
        <pc:chgData name="Witcher, Melissa" userId="S::melissa.witcher@tea.texas.gov::83c372d9-3955-43b0-8907-d58184af896d" providerId="AD" clId="Web-{58D51A74-D05B-91DF-1240-5A7E032AB5A7}" dt="2022-02-24T19:49:08.064" v="372" actId="20577"/>
        <pc:sldMkLst>
          <pc:docMk/>
          <pc:sldMk cId="3385226867" sldId="499"/>
        </pc:sldMkLst>
        <pc:spChg chg="mod">
          <ac:chgData name="Witcher, Melissa" userId="S::melissa.witcher@tea.texas.gov::83c372d9-3955-43b0-8907-d58184af896d" providerId="AD" clId="Web-{58D51A74-D05B-91DF-1240-5A7E032AB5A7}" dt="2022-02-24T19:49:08.064" v="372" actId="20577"/>
          <ac:spMkLst>
            <pc:docMk/>
            <pc:sldMk cId="3385226867" sldId="499"/>
            <ac:spMk id="4" creationId="{3F6CE2FE-F02B-461B-8C8F-E1DFA26F0ED4}"/>
          </ac:spMkLst>
        </pc:spChg>
      </pc:sldChg>
      <pc:sldChg chg="modSp">
        <pc:chgData name="Witcher, Melissa" userId="S::melissa.witcher@tea.texas.gov::83c372d9-3955-43b0-8907-d58184af896d" providerId="AD" clId="Web-{58D51A74-D05B-91DF-1240-5A7E032AB5A7}" dt="2022-02-24T20:03:40.750" v="461" actId="20577"/>
        <pc:sldMkLst>
          <pc:docMk/>
          <pc:sldMk cId="1819315344" sldId="500"/>
        </pc:sldMkLst>
        <pc:spChg chg="mod">
          <ac:chgData name="Witcher, Melissa" userId="S::melissa.witcher@tea.texas.gov::83c372d9-3955-43b0-8907-d58184af896d" providerId="AD" clId="Web-{58D51A74-D05B-91DF-1240-5A7E032AB5A7}" dt="2022-02-24T20:03:40.750" v="461" actId="20577"/>
          <ac:spMkLst>
            <pc:docMk/>
            <pc:sldMk cId="1819315344" sldId="500"/>
            <ac:spMk id="4" creationId="{3F6CE2FE-F02B-461B-8C8F-E1DFA26F0ED4}"/>
          </ac:spMkLst>
        </pc:spChg>
      </pc:sldChg>
      <pc:sldChg chg="modSp">
        <pc:chgData name="Witcher, Melissa" userId="S::melissa.witcher@tea.texas.gov::83c372d9-3955-43b0-8907-d58184af896d" providerId="AD" clId="Web-{58D51A74-D05B-91DF-1240-5A7E032AB5A7}" dt="2022-02-24T19:53:21.452" v="420" actId="20577"/>
        <pc:sldMkLst>
          <pc:docMk/>
          <pc:sldMk cId="1866973216" sldId="503"/>
        </pc:sldMkLst>
        <pc:spChg chg="mod">
          <ac:chgData name="Witcher, Melissa" userId="S::melissa.witcher@tea.texas.gov::83c372d9-3955-43b0-8907-d58184af896d" providerId="AD" clId="Web-{58D51A74-D05B-91DF-1240-5A7E032AB5A7}" dt="2022-02-24T19:53:21.452" v="420" actId="20577"/>
          <ac:spMkLst>
            <pc:docMk/>
            <pc:sldMk cId="1866973216" sldId="503"/>
            <ac:spMk id="4" creationId="{3F6CE2FE-F02B-461B-8C8F-E1DFA26F0ED4}"/>
          </ac:spMkLst>
        </pc:spChg>
      </pc:sldChg>
      <pc:sldChg chg="modSp del">
        <pc:chgData name="Witcher, Melissa" userId="S::melissa.witcher@tea.texas.gov::83c372d9-3955-43b0-8907-d58184af896d" providerId="AD" clId="Web-{58D51A74-D05B-91DF-1240-5A7E032AB5A7}" dt="2022-02-24T20:04:55.191" v="466"/>
        <pc:sldMkLst>
          <pc:docMk/>
          <pc:sldMk cId="4044746673" sldId="504"/>
        </pc:sldMkLst>
        <pc:spChg chg="mod">
          <ac:chgData name="Witcher, Melissa" userId="S::melissa.witcher@tea.texas.gov::83c372d9-3955-43b0-8907-d58184af896d" providerId="AD" clId="Web-{58D51A74-D05B-91DF-1240-5A7E032AB5A7}" dt="2022-02-24T20:00:55.319" v="445" actId="20577"/>
          <ac:spMkLst>
            <pc:docMk/>
            <pc:sldMk cId="4044746673" sldId="504"/>
            <ac:spMk id="4" creationId="{3F6CE2FE-F02B-461B-8C8F-E1DFA26F0ED4}"/>
          </ac:spMkLst>
        </pc:spChg>
      </pc:sldChg>
      <pc:sldChg chg="ord">
        <pc:chgData name="Witcher, Melissa" userId="S::melissa.witcher@tea.texas.gov::83c372d9-3955-43b0-8907-d58184af896d" providerId="AD" clId="Web-{58D51A74-D05B-91DF-1240-5A7E032AB5A7}" dt="2022-02-24T21:14:07.298" v="663"/>
        <pc:sldMkLst>
          <pc:docMk/>
          <pc:sldMk cId="4189670642" sldId="505"/>
        </pc:sldMkLst>
      </pc:sldChg>
      <pc:sldChg chg="modSp add replId">
        <pc:chgData name="Witcher, Melissa" userId="S::melissa.witcher@tea.texas.gov::83c372d9-3955-43b0-8907-d58184af896d" providerId="AD" clId="Web-{58D51A74-D05B-91DF-1240-5A7E032AB5A7}" dt="2022-02-24T19:49:43.394" v="385" actId="20577"/>
        <pc:sldMkLst>
          <pc:docMk/>
          <pc:sldMk cId="233225864" sldId="506"/>
        </pc:sldMkLst>
        <pc:spChg chg="mod">
          <ac:chgData name="Witcher, Melissa" userId="S::melissa.witcher@tea.texas.gov::83c372d9-3955-43b0-8907-d58184af896d" providerId="AD" clId="Web-{58D51A74-D05B-91DF-1240-5A7E032AB5A7}" dt="2022-02-24T19:49:43.394" v="385" actId="20577"/>
          <ac:spMkLst>
            <pc:docMk/>
            <pc:sldMk cId="233225864" sldId="506"/>
            <ac:spMk id="4" creationId="{3F6CE2FE-F02B-461B-8C8F-E1DFA26F0ED4}"/>
          </ac:spMkLst>
        </pc:spChg>
      </pc:sldChg>
      <pc:sldChg chg="del">
        <pc:chgData name="Witcher, Melissa" userId="S::melissa.witcher@tea.texas.gov::83c372d9-3955-43b0-8907-d58184af896d" providerId="AD" clId="Web-{58D51A74-D05B-91DF-1240-5A7E032AB5A7}" dt="2022-02-24T15:10:39.757" v="8"/>
        <pc:sldMkLst>
          <pc:docMk/>
          <pc:sldMk cId="1525295239" sldId="506"/>
        </pc:sldMkLst>
      </pc:sldChg>
      <pc:sldChg chg="modSp add replId">
        <pc:chgData name="Witcher, Melissa" userId="S::melissa.witcher@tea.texas.gov::83c372d9-3955-43b0-8907-d58184af896d" providerId="AD" clId="Web-{58D51A74-D05B-91DF-1240-5A7E032AB5A7}" dt="2022-02-24T20:04:21.830" v="465" actId="14100"/>
        <pc:sldMkLst>
          <pc:docMk/>
          <pc:sldMk cId="2451337672" sldId="507"/>
        </pc:sldMkLst>
        <pc:spChg chg="mod">
          <ac:chgData name="Witcher, Melissa" userId="S::melissa.witcher@tea.texas.gov::83c372d9-3955-43b0-8907-d58184af896d" providerId="AD" clId="Web-{58D51A74-D05B-91DF-1240-5A7E032AB5A7}" dt="2022-02-24T20:04:21.830" v="465" actId="14100"/>
          <ac:spMkLst>
            <pc:docMk/>
            <pc:sldMk cId="2451337672" sldId="507"/>
            <ac:spMk id="4" creationId="{3F6CE2FE-F02B-461B-8C8F-E1DFA26F0ED4}"/>
          </ac:spMkLst>
        </pc:spChg>
      </pc:sldChg>
    </pc:docChg>
  </pc:docChgLst>
  <pc:docChgLst>
    <pc:chgData name="Witcher, Melissa" userId="S::melissa.witcher@tea.texas.gov::83c372d9-3955-43b0-8907-d58184af896d" providerId="AD" clId="Web-{1C0482A6-F008-EB0F-3447-F1590A8C3FEC}"/>
    <pc:docChg chg="">
      <pc:chgData name="Witcher, Melissa" userId="S::melissa.witcher@tea.texas.gov::83c372d9-3955-43b0-8907-d58184af896d" providerId="AD" clId="Web-{1C0482A6-F008-EB0F-3447-F1590A8C3FEC}" dt="2022-03-08T14:49:12.170" v="0"/>
      <pc:docMkLst>
        <pc:docMk/>
      </pc:docMkLst>
      <pc:sldChg chg="addCm">
        <pc:chgData name="Witcher, Melissa" userId="S::melissa.witcher@tea.texas.gov::83c372d9-3955-43b0-8907-d58184af896d" providerId="AD" clId="Web-{1C0482A6-F008-EB0F-3447-F1590A8C3FEC}" dt="2022-03-08T14:49:12.170" v="0"/>
        <pc:sldMkLst>
          <pc:docMk/>
          <pc:sldMk cId="2164886510" sldId="442"/>
        </pc:sldMkLst>
      </pc:sldChg>
    </pc:docChg>
  </pc:docChgLst>
  <pc:docChgLst>
    <pc:chgData name="Kathy Adaky" userId="8c2da59b-9e4a-4960-a749-115f3818b707" providerId="ADAL" clId="{9BCC85F5-ABBF-4BF0-B66C-9BBEA17B7A6A}"/>
    <pc:docChg chg="custSel modSld">
      <pc:chgData name="Kathy Adaky" userId="8c2da59b-9e4a-4960-a749-115f3818b707" providerId="ADAL" clId="{9BCC85F5-ABBF-4BF0-B66C-9BBEA17B7A6A}" dt="2022-03-07T18:35:44.614" v="106" actId="20577"/>
      <pc:docMkLst>
        <pc:docMk/>
      </pc:docMkLst>
      <pc:sldChg chg="modSp mod addCm">
        <pc:chgData name="Kathy Adaky" userId="8c2da59b-9e4a-4960-a749-115f3818b707" providerId="ADAL" clId="{9BCC85F5-ABBF-4BF0-B66C-9BBEA17B7A6A}" dt="2022-03-06T23:09:30.789" v="13" actId="1589"/>
        <pc:sldMkLst>
          <pc:docMk/>
          <pc:sldMk cId="3539027699" sldId="284"/>
        </pc:sldMkLst>
        <pc:spChg chg="mod">
          <ac:chgData name="Kathy Adaky" userId="8c2da59b-9e4a-4960-a749-115f3818b707" providerId="ADAL" clId="{9BCC85F5-ABBF-4BF0-B66C-9BBEA17B7A6A}" dt="2022-03-06T23:09:21.650" v="12" actId="20577"/>
          <ac:spMkLst>
            <pc:docMk/>
            <pc:sldMk cId="3539027699" sldId="284"/>
            <ac:spMk id="4" creationId="{3F6CE2FE-F02B-461B-8C8F-E1DFA26F0ED4}"/>
          </ac:spMkLst>
        </pc:spChg>
      </pc:sldChg>
      <pc:sldChg chg="addCm">
        <pc:chgData name="Kathy Adaky" userId="8c2da59b-9e4a-4960-a749-115f3818b707" providerId="ADAL" clId="{9BCC85F5-ABBF-4BF0-B66C-9BBEA17B7A6A}" dt="2022-03-06T23:13:33.142" v="66" actId="1589"/>
        <pc:sldMkLst>
          <pc:docMk/>
          <pc:sldMk cId="1987078512" sldId="286"/>
        </pc:sldMkLst>
      </pc:sldChg>
      <pc:sldChg chg="modSp mod">
        <pc:chgData name="Kathy Adaky" userId="8c2da59b-9e4a-4960-a749-115f3818b707" providerId="ADAL" clId="{9BCC85F5-ABBF-4BF0-B66C-9BBEA17B7A6A}" dt="2022-03-06T23:18:14.626" v="71" actId="113"/>
        <pc:sldMkLst>
          <pc:docMk/>
          <pc:sldMk cId="766833027" sldId="420"/>
        </pc:sldMkLst>
        <pc:spChg chg="mod">
          <ac:chgData name="Kathy Adaky" userId="8c2da59b-9e4a-4960-a749-115f3818b707" providerId="ADAL" clId="{9BCC85F5-ABBF-4BF0-B66C-9BBEA17B7A6A}" dt="2022-03-06T23:18:14.626" v="71" actId="113"/>
          <ac:spMkLst>
            <pc:docMk/>
            <pc:sldMk cId="766833027" sldId="420"/>
            <ac:spMk id="4" creationId="{3F6CE2FE-F02B-461B-8C8F-E1DFA26F0ED4}"/>
          </ac:spMkLst>
        </pc:spChg>
      </pc:sldChg>
      <pc:sldChg chg="modSp mod">
        <pc:chgData name="Kathy Adaky" userId="8c2da59b-9e4a-4960-a749-115f3818b707" providerId="ADAL" clId="{9BCC85F5-ABBF-4BF0-B66C-9BBEA17B7A6A}" dt="2022-03-07T18:35:44.614" v="106" actId="20577"/>
        <pc:sldMkLst>
          <pc:docMk/>
          <pc:sldMk cId="101772985" sldId="430"/>
        </pc:sldMkLst>
        <pc:spChg chg="mod">
          <ac:chgData name="Kathy Adaky" userId="8c2da59b-9e4a-4960-a749-115f3818b707" providerId="ADAL" clId="{9BCC85F5-ABBF-4BF0-B66C-9BBEA17B7A6A}" dt="2022-03-07T18:35:44.614" v="106" actId="20577"/>
          <ac:spMkLst>
            <pc:docMk/>
            <pc:sldMk cId="101772985" sldId="430"/>
            <ac:spMk id="4" creationId="{3F6CE2FE-F02B-461B-8C8F-E1DFA26F0ED4}"/>
          </ac:spMkLst>
        </pc:spChg>
      </pc:sldChg>
      <pc:sldChg chg="modSp mod addCm">
        <pc:chgData name="Kathy Adaky" userId="8c2da59b-9e4a-4960-a749-115f3818b707" providerId="ADAL" clId="{9BCC85F5-ABBF-4BF0-B66C-9BBEA17B7A6A}" dt="2022-03-06T23:04:31.899" v="9" actId="1589"/>
        <pc:sldMkLst>
          <pc:docMk/>
          <pc:sldMk cId="1978793089" sldId="444"/>
        </pc:sldMkLst>
        <pc:spChg chg="mod">
          <ac:chgData name="Kathy Adaky" userId="8c2da59b-9e4a-4960-a749-115f3818b707" providerId="ADAL" clId="{9BCC85F5-ABBF-4BF0-B66C-9BBEA17B7A6A}" dt="2022-03-06T23:04:27.047" v="8" actId="20577"/>
          <ac:spMkLst>
            <pc:docMk/>
            <pc:sldMk cId="1978793089" sldId="444"/>
            <ac:spMk id="2" creationId="{4C35CA3B-8FEF-4F0D-AE18-EEC9E79768C0}"/>
          </ac:spMkLst>
        </pc:spChg>
      </pc:sldChg>
      <pc:sldChg chg="addCm">
        <pc:chgData name="Kathy Adaky" userId="8c2da59b-9e4a-4960-a749-115f3818b707" providerId="ADAL" clId="{9BCC85F5-ABBF-4BF0-B66C-9BBEA17B7A6A}" dt="2022-03-06T23:14:27.288" v="67" actId="1589"/>
        <pc:sldMkLst>
          <pc:docMk/>
          <pc:sldMk cId="1689461577" sldId="452"/>
        </pc:sldMkLst>
      </pc:sldChg>
      <pc:sldChg chg="addCm">
        <pc:chgData name="Kathy Adaky" userId="8c2da59b-9e4a-4960-a749-115f3818b707" providerId="ADAL" clId="{9BCC85F5-ABBF-4BF0-B66C-9BBEA17B7A6A}" dt="2022-03-06T23:15:08.047" v="68" actId="1589"/>
        <pc:sldMkLst>
          <pc:docMk/>
          <pc:sldMk cId="3830241845" sldId="454"/>
        </pc:sldMkLst>
      </pc:sldChg>
      <pc:sldChg chg="modSp mod addCm">
        <pc:chgData name="Kathy Adaky" userId="8c2da59b-9e4a-4960-a749-115f3818b707" providerId="ADAL" clId="{9BCC85F5-ABBF-4BF0-B66C-9BBEA17B7A6A}" dt="2022-03-06T23:18:46.150" v="76" actId="1589"/>
        <pc:sldMkLst>
          <pc:docMk/>
          <pc:sldMk cId="4178855964" sldId="460"/>
        </pc:sldMkLst>
        <pc:spChg chg="mod">
          <ac:chgData name="Kathy Adaky" userId="8c2da59b-9e4a-4960-a749-115f3818b707" providerId="ADAL" clId="{9BCC85F5-ABBF-4BF0-B66C-9BBEA17B7A6A}" dt="2022-03-06T23:18:40.910" v="75" actId="20577"/>
          <ac:spMkLst>
            <pc:docMk/>
            <pc:sldMk cId="4178855964" sldId="460"/>
            <ac:spMk id="2" creationId="{8129A6F9-A8B8-4677-8690-3F482B618B31}"/>
          </ac:spMkLst>
        </pc:spChg>
      </pc:sldChg>
      <pc:sldChg chg="modSp mod">
        <pc:chgData name="Kathy Adaky" userId="8c2da59b-9e4a-4960-a749-115f3818b707" providerId="ADAL" clId="{9BCC85F5-ABBF-4BF0-B66C-9BBEA17B7A6A}" dt="2022-03-06T23:26:04.878" v="93" actId="20577"/>
        <pc:sldMkLst>
          <pc:docMk/>
          <pc:sldMk cId="3036672179" sldId="462"/>
        </pc:sldMkLst>
        <pc:spChg chg="mod">
          <ac:chgData name="Kathy Adaky" userId="8c2da59b-9e4a-4960-a749-115f3818b707" providerId="ADAL" clId="{9BCC85F5-ABBF-4BF0-B66C-9BBEA17B7A6A}" dt="2022-03-06T23:26:04.878" v="93" actId="20577"/>
          <ac:spMkLst>
            <pc:docMk/>
            <pc:sldMk cId="3036672179" sldId="462"/>
            <ac:spMk id="2" creationId="{9FBB3B8E-31B3-4B50-B40E-DD39D2991C9D}"/>
          </ac:spMkLst>
        </pc:spChg>
      </pc:sldChg>
      <pc:sldChg chg="modSp mod addCm">
        <pc:chgData name="Kathy Adaky" userId="8c2da59b-9e4a-4960-a749-115f3818b707" providerId="ADAL" clId="{9BCC85F5-ABBF-4BF0-B66C-9BBEA17B7A6A}" dt="2022-03-06T23:20:58.097" v="80" actId="1589"/>
        <pc:sldMkLst>
          <pc:docMk/>
          <pc:sldMk cId="2139892812" sldId="467"/>
        </pc:sldMkLst>
        <pc:spChg chg="mod">
          <ac:chgData name="Kathy Adaky" userId="8c2da59b-9e4a-4960-a749-115f3818b707" providerId="ADAL" clId="{9BCC85F5-ABBF-4BF0-B66C-9BBEA17B7A6A}" dt="2022-03-06T23:20:52.046" v="79" actId="20577"/>
          <ac:spMkLst>
            <pc:docMk/>
            <pc:sldMk cId="2139892812" sldId="467"/>
            <ac:spMk id="2" creationId="{9D82FE7C-6573-4082-AE51-2871019B2677}"/>
          </ac:spMkLst>
        </pc:spChg>
      </pc:sldChg>
      <pc:sldChg chg="modSp mod">
        <pc:chgData name="Kathy Adaky" userId="8c2da59b-9e4a-4960-a749-115f3818b707" providerId="ADAL" clId="{9BCC85F5-ABBF-4BF0-B66C-9BBEA17B7A6A}" dt="2022-03-06T23:03:23.524" v="5" actId="207"/>
        <pc:sldMkLst>
          <pc:docMk/>
          <pc:sldMk cId="3269344377" sldId="479"/>
        </pc:sldMkLst>
        <pc:spChg chg="mod">
          <ac:chgData name="Kathy Adaky" userId="8c2da59b-9e4a-4960-a749-115f3818b707" providerId="ADAL" clId="{9BCC85F5-ABBF-4BF0-B66C-9BBEA17B7A6A}" dt="2022-03-06T23:03:23.524" v="5" actId="207"/>
          <ac:spMkLst>
            <pc:docMk/>
            <pc:sldMk cId="3269344377" sldId="479"/>
            <ac:spMk id="13" creationId="{C3AC9A2F-3B7A-41D8-AC76-3AFADB95FEBF}"/>
          </ac:spMkLst>
        </pc:spChg>
      </pc:sldChg>
      <pc:sldChg chg="modSp mod">
        <pc:chgData name="Kathy Adaky" userId="8c2da59b-9e4a-4960-a749-115f3818b707" providerId="ADAL" clId="{9BCC85F5-ABBF-4BF0-B66C-9BBEA17B7A6A}" dt="2022-03-06T23:18:30.999" v="73" actId="113"/>
        <pc:sldMkLst>
          <pc:docMk/>
          <pc:sldMk cId="1679533963" sldId="484"/>
        </pc:sldMkLst>
        <pc:spChg chg="mod">
          <ac:chgData name="Kathy Adaky" userId="8c2da59b-9e4a-4960-a749-115f3818b707" providerId="ADAL" clId="{9BCC85F5-ABBF-4BF0-B66C-9BBEA17B7A6A}" dt="2022-03-06T23:18:30.999" v="73" actId="113"/>
          <ac:spMkLst>
            <pc:docMk/>
            <pc:sldMk cId="1679533963" sldId="484"/>
            <ac:spMk id="4" creationId="{3F6CE2FE-F02B-461B-8C8F-E1DFA26F0ED4}"/>
          </ac:spMkLst>
        </pc:spChg>
      </pc:sldChg>
      <pc:sldChg chg="modSp mod">
        <pc:chgData name="Kathy Adaky" userId="8c2da59b-9e4a-4960-a749-115f3818b707" providerId="ADAL" clId="{9BCC85F5-ABBF-4BF0-B66C-9BBEA17B7A6A}" dt="2022-03-06T23:21:23.597" v="82" actId="113"/>
        <pc:sldMkLst>
          <pc:docMk/>
          <pc:sldMk cId="968391408" sldId="485"/>
        </pc:sldMkLst>
        <pc:spChg chg="mod">
          <ac:chgData name="Kathy Adaky" userId="8c2da59b-9e4a-4960-a749-115f3818b707" providerId="ADAL" clId="{9BCC85F5-ABBF-4BF0-B66C-9BBEA17B7A6A}" dt="2022-03-06T23:21:23.597" v="82" actId="113"/>
          <ac:spMkLst>
            <pc:docMk/>
            <pc:sldMk cId="968391408" sldId="485"/>
            <ac:spMk id="4" creationId="{3F6CE2FE-F02B-461B-8C8F-E1DFA26F0ED4}"/>
          </ac:spMkLst>
        </pc:spChg>
      </pc:sldChg>
      <pc:sldChg chg="modSp mod">
        <pc:chgData name="Kathy Adaky" userId="8c2da59b-9e4a-4960-a749-115f3818b707" providerId="ADAL" clId="{9BCC85F5-ABBF-4BF0-B66C-9BBEA17B7A6A}" dt="2022-03-06T23:22:15.011" v="85" actId="113"/>
        <pc:sldMkLst>
          <pc:docMk/>
          <pc:sldMk cId="2386102607" sldId="486"/>
        </pc:sldMkLst>
        <pc:spChg chg="mod">
          <ac:chgData name="Kathy Adaky" userId="8c2da59b-9e4a-4960-a749-115f3818b707" providerId="ADAL" clId="{9BCC85F5-ABBF-4BF0-B66C-9BBEA17B7A6A}" dt="2022-03-06T23:22:15.011" v="85" actId="113"/>
          <ac:spMkLst>
            <pc:docMk/>
            <pc:sldMk cId="2386102607" sldId="486"/>
            <ac:spMk id="4" creationId="{3F6CE2FE-F02B-461B-8C8F-E1DFA26F0ED4}"/>
          </ac:spMkLst>
        </pc:spChg>
      </pc:sldChg>
      <pc:sldChg chg="modSp mod">
        <pc:chgData name="Kathy Adaky" userId="8c2da59b-9e4a-4960-a749-115f3818b707" providerId="ADAL" clId="{9BCC85F5-ABBF-4BF0-B66C-9BBEA17B7A6A}" dt="2022-03-06T23:22:22.582" v="86" actId="113"/>
        <pc:sldMkLst>
          <pc:docMk/>
          <pc:sldMk cId="1193488288" sldId="492"/>
        </pc:sldMkLst>
        <pc:spChg chg="mod">
          <ac:chgData name="Kathy Adaky" userId="8c2da59b-9e4a-4960-a749-115f3818b707" providerId="ADAL" clId="{9BCC85F5-ABBF-4BF0-B66C-9BBEA17B7A6A}" dt="2022-03-06T23:22:22.582" v="86" actId="113"/>
          <ac:spMkLst>
            <pc:docMk/>
            <pc:sldMk cId="1193488288" sldId="492"/>
            <ac:spMk id="4" creationId="{3F6CE2FE-F02B-461B-8C8F-E1DFA26F0ED4}"/>
          </ac:spMkLst>
        </pc:spChg>
      </pc:sldChg>
      <pc:sldChg chg="addCm">
        <pc:chgData name="Kathy Adaky" userId="8c2da59b-9e4a-4960-a749-115f3818b707" providerId="ADAL" clId="{9BCC85F5-ABBF-4BF0-B66C-9BBEA17B7A6A}" dt="2022-03-06T23:08:16.140" v="10" actId="1589"/>
        <pc:sldMkLst>
          <pc:docMk/>
          <pc:sldMk cId="1835357510" sldId="493"/>
        </pc:sldMkLst>
      </pc:sldChg>
      <pc:sldChg chg="addCm">
        <pc:chgData name="Kathy Adaky" userId="8c2da59b-9e4a-4960-a749-115f3818b707" providerId="ADAL" clId="{9BCC85F5-ABBF-4BF0-B66C-9BBEA17B7A6A}" dt="2022-03-06T23:08:36.788" v="11" actId="1589"/>
        <pc:sldMkLst>
          <pc:docMk/>
          <pc:sldMk cId="3575078444" sldId="495"/>
        </pc:sldMkLst>
      </pc:sldChg>
      <pc:sldChg chg="modSp mod modCm">
        <pc:chgData name="Kathy Adaky" userId="8c2da59b-9e4a-4960-a749-115f3818b707" providerId="ADAL" clId="{9BCC85F5-ABBF-4BF0-B66C-9BBEA17B7A6A}" dt="2022-03-06T23:03:16.783" v="4" actId="207"/>
        <pc:sldMkLst>
          <pc:docMk/>
          <pc:sldMk cId="1081251929" sldId="496"/>
        </pc:sldMkLst>
        <pc:spChg chg="mod">
          <ac:chgData name="Kathy Adaky" userId="8c2da59b-9e4a-4960-a749-115f3818b707" providerId="ADAL" clId="{9BCC85F5-ABBF-4BF0-B66C-9BBEA17B7A6A}" dt="2022-03-06T23:03:16.783" v="4" actId="207"/>
          <ac:spMkLst>
            <pc:docMk/>
            <pc:sldMk cId="1081251929" sldId="496"/>
            <ac:spMk id="13" creationId="{C3AC9A2F-3B7A-41D8-AC76-3AFADB95FEBF}"/>
          </ac:spMkLst>
        </pc:spChg>
      </pc:sldChg>
      <pc:sldChg chg="modSp mod addCm">
        <pc:chgData name="Kathy Adaky" userId="8c2da59b-9e4a-4960-a749-115f3818b707" providerId="ADAL" clId="{9BCC85F5-ABBF-4BF0-B66C-9BBEA17B7A6A}" dt="2022-03-06T23:10:05.736" v="21" actId="1589"/>
        <pc:sldMkLst>
          <pc:docMk/>
          <pc:sldMk cId="923608679" sldId="497"/>
        </pc:sldMkLst>
        <pc:spChg chg="mod">
          <ac:chgData name="Kathy Adaky" userId="8c2da59b-9e4a-4960-a749-115f3818b707" providerId="ADAL" clId="{9BCC85F5-ABBF-4BF0-B66C-9BBEA17B7A6A}" dt="2022-03-06T23:09:55.174" v="20" actId="20577"/>
          <ac:spMkLst>
            <pc:docMk/>
            <pc:sldMk cId="923608679" sldId="497"/>
            <ac:spMk id="4" creationId="{3F6CE2FE-F02B-461B-8C8F-E1DFA26F0ED4}"/>
          </ac:spMkLst>
        </pc:spChg>
      </pc:sldChg>
      <pc:sldChg chg="modSp mod">
        <pc:chgData name="Kathy Adaky" userId="8c2da59b-9e4a-4960-a749-115f3818b707" providerId="ADAL" clId="{9BCC85F5-ABBF-4BF0-B66C-9BBEA17B7A6A}" dt="2022-03-06T23:10:59.303" v="65" actId="20577"/>
        <pc:sldMkLst>
          <pc:docMk/>
          <pc:sldMk cId="1371340279" sldId="498"/>
        </pc:sldMkLst>
        <pc:spChg chg="mod">
          <ac:chgData name="Kathy Adaky" userId="8c2da59b-9e4a-4960-a749-115f3818b707" providerId="ADAL" clId="{9BCC85F5-ABBF-4BF0-B66C-9BBEA17B7A6A}" dt="2022-03-06T23:10:59.303" v="65" actId="20577"/>
          <ac:spMkLst>
            <pc:docMk/>
            <pc:sldMk cId="1371340279" sldId="498"/>
            <ac:spMk id="4" creationId="{3F6CE2FE-F02B-461B-8C8F-E1DFA26F0ED4}"/>
          </ac:spMkLst>
        </pc:spChg>
      </pc:sldChg>
      <pc:sldChg chg="modSp mod">
        <pc:chgData name="Kathy Adaky" userId="8c2da59b-9e4a-4960-a749-115f3818b707" providerId="ADAL" clId="{9BCC85F5-ABBF-4BF0-B66C-9BBEA17B7A6A}" dt="2022-03-06T23:10:16.367" v="30" actId="20577"/>
        <pc:sldMkLst>
          <pc:docMk/>
          <pc:sldMk cId="3385226867" sldId="499"/>
        </pc:sldMkLst>
        <pc:spChg chg="mod">
          <ac:chgData name="Kathy Adaky" userId="8c2da59b-9e4a-4960-a749-115f3818b707" providerId="ADAL" clId="{9BCC85F5-ABBF-4BF0-B66C-9BBEA17B7A6A}" dt="2022-03-06T23:10:16.367" v="30" actId="20577"/>
          <ac:spMkLst>
            <pc:docMk/>
            <pc:sldMk cId="3385226867" sldId="499"/>
            <ac:spMk id="4" creationId="{3F6CE2FE-F02B-461B-8C8F-E1DFA26F0ED4}"/>
          </ac:spMkLst>
        </pc:spChg>
      </pc:sldChg>
      <pc:sldChg chg="modSp mod">
        <pc:chgData name="Kathy Adaky" userId="8c2da59b-9e4a-4960-a749-115f3818b707" providerId="ADAL" clId="{9BCC85F5-ABBF-4BF0-B66C-9BBEA17B7A6A}" dt="2022-03-06T23:10:39.607" v="51" actId="20577"/>
        <pc:sldMkLst>
          <pc:docMk/>
          <pc:sldMk cId="1819315344" sldId="500"/>
        </pc:sldMkLst>
        <pc:spChg chg="mod">
          <ac:chgData name="Kathy Adaky" userId="8c2da59b-9e4a-4960-a749-115f3818b707" providerId="ADAL" clId="{9BCC85F5-ABBF-4BF0-B66C-9BBEA17B7A6A}" dt="2022-03-06T23:10:39.607" v="51" actId="20577"/>
          <ac:spMkLst>
            <pc:docMk/>
            <pc:sldMk cId="1819315344" sldId="500"/>
            <ac:spMk id="4" creationId="{3F6CE2FE-F02B-461B-8C8F-E1DFA26F0ED4}"/>
          </ac:spMkLst>
        </pc:spChg>
      </pc:sldChg>
      <pc:sldChg chg="modSp mod">
        <pc:chgData name="Kathy Adaky" userId="8c2da59b-9e4a-4960-a749-115f3818b707" providerId="ADAL" clId="{9BCC85F5-ABBF-4BF0-B66C-9BBEA17B7A6A}" dt="2022-03-06T23:10:31.543" v="44" actId="20577"/>
        <pc:sldMkLst>
          <pc:docMk/>
          <pc:sldMk cId="1866973216" sldId="503"/>
        </pc:sldMkLst>
        <pc:spChg chg="mod">
          <ac:chgData name="Kathy Adaky" userId="8c2da59b-9e4a-4960-a749-115f3818b707" providerId="ADAL" clId="{9BCC85F5-ABBF-4BF0-B66C-9BBEA17B7A6A}" dt="2022-03-06T23:10:31.543" v="44" actId="20577"/>
          <ac:spMkLst>
            <pc:docMk/>
            <pc:sldMk cId="1866973216" sldId="503"/>
            <ac:spMk id="4" creationId="{3F6CE2FE-F02B-461B-8C8F-E1DFA26F0ED4}"/>
          </ac:spMkLst>
        </pc:spChg>
      </pc:sldChg>
      <pc:sldChg chg="addCm">
        <pc:chgData name="Kathy Adaky" userId="8c2da59b-9e4a-4960-a749-115f3818b707" providerId="ADAL" clId="{9BCC85F5-ABBF-4BF0-B66C-9BBEA17B7A6A}" dt="2022-03-06T23:16:07.823" v="69" actId="1589"/>
        <pc:sldMkLst>
          <pc:docMk/>
          <pc:sldMk cId="4189670642" sldId="505"/>
        </pc:sldMkLst>
      </pc:sldChg>
      <pc:sldChg chg="modSp mod">
        <pc:chgData name="Kathy Adaky" userId="8c2da59b-9e4a-4960-a749-115f3818b707" providerId="ADAL" clId="{9BCC85F5-ABBF-4BF0-B66C-9BBEA17B7A6A}" dt="2022-03-06T23:10:23.248" v="37" actId="20577"/>
        <pc:sldMkLst>
          <pc:docMk/>
          <pc:sldMk cId="233225864" sldId="506"/>
        </pc:sldMkLst>
        <pc:spChg chg="mod">
          <ac:chgData name="Kathy Adaky" userId="8c2da59b-9e4a-4960-a749-115f3818b707" providerId="ADAL" clId="{9BCC85F5-ABBF-4BF0-B66C-9BBEA17B7A6A}" dt="2022-03-06T23:10:23.248" v="37" actId="20577"/>
          <ac:spMkLst>
            <pc:docMk/>
            <pc:sldMk cId="233225864" sldId="506"/>
            <ac:spMk id="4" creationId="{3F6CE2FE-F02B-461B-8C8F-E1DFA26F0ED4}"/>
          </ac:spMkLst>
        </pc:spChg>
      </pc:sldChg>
      <pc:sldChg chg="modSp mod">
        <pc:chgData name="Kathy Adaky" userId="8c2da59b-9e4a-4960-a749-115f3818b707" providerId="ADAL" clId="{9BCC85F5-ABBF-4BF0-B66C-9BBEA17B7A6A}" dt="2022-03-06T23:10:46.638" v="58" actId="20577"/>
        <pc:sldMkLst>
          <pc:docMk/>
          <pc:sldMk cId="2451337672" sldId="507"/>
        </pc:sldMkLst>
        <pc:spChg chg="mod">
          <ac:chgData name="Kathy Adaky" userId="8c2da59b-9e4a-4960-a749-115f3818b707" providerId="ADAL" clId="{9BCC85F5-ABBF-4BF0-B66C-9BBEA17B7A6A}" dt="2022-03-06T23:10:46.638" v="58" actId="20577"/>
          <ac:spMkLst>
            <pc:docMk/>
            <pc:sldMk cId="2451337672" sldId="507"/>
            <ac:spMk id="4" creationId="{3F6CE2FE-F02B-461B-8C8F-E1DFA26F0ED4}"/>
          </ac:spMkLst>
        </pc:spChg>
      </pc:sldChg>
    </pc:docChg>
  </pc:docChgLst>
  <pc:docChgLst>
    <pc:chgData name="Simons, Leanne" userId="S::leanne.simons@tea.texas.gov::f0b41770-584b-4844-b5c5-b29dec998724" providerId="AD" clId="Web-{1A49EAAE-C5C9-324C-34C3-1D3CAF8D2858}"/>
    <pc:docChg chg="modSld">
      <pc:chgData name="Simons, Leanne" userId="S::leanne.simons@tea.texas.gov::f0b41770-584b-4844-b5c5-b29dec998724" providerId="AD" clId="Web-{1A49EAAE-C5C9-324C-34C3-1D3CAF8D2858}" dt="2022-03-04T16:55:39.796" v="31"/>
      <pc:docMkLst>
        <pc:docMk/>
      </pc:docMkLst>
      <pc:sldChg chg="addCm">
        <pc:chgData name="Simons, Leanne" userId="S::leanne.simons@tea.texas.gov::f0b41770-584b-4844-b5c5-b29dec998724" providerId="AD" clId="Web-{1A49EAAE-C5C9-324C-34C3-1D3CAF8D2858}" dt="2022-03-04T16:21:38.800" v="11"/>
        <pc:sldMkLst>
          <pc:docMk/>
          <pc:sldMk cId="3539027699" sldId="284"/>
        </pc:sldMkLst>
      </pc:sldChg>
      <pc:sldChg chg="addCm modCm">
        <pc:chgData name="Simons, Leanne" userId="S::leanne.simons@tea.texas.gov::f0b41770-584b-4844-b5c5-b29dec998724" providerId="AD" clId="Web-{1A49EAAE-C5C9-324C-34C3-1D3CAF8D2858}" dt="2022-03-04T16:16:59.668" v="6"/>
        <pc:sldMkLst>
          <pc:docMk/>
          <pc:sldMk cId="2492121933" sldId="437"/>
        </pc:sldMkLst>
      </pc:sldChg>
      <pc:sldChg chg="addCm">
        <pc:chgData name="Simons, Leanne" userId="S::leanne.simons@tea.texas.gov::f0b41770-584b-4844-b5c5-b29dec998724" providerId="AD" clId="Web-{1A49EAAE-C5C9-324C-34C3-1D3CAF8D2858}" dt="2022-03-04T16:17:41.075" v="7"/>
        <pc:sldMkLst>
          <pc:docMk/>
          <pc:sldMk cId="476906723" sldId="443"/>
        </pc:sldMkLst>
      </pc:sldChg>
      <pc:sldChg chg="addCm">
        <pc:chgData name="Simons, Leanne" userId="S::leanne.simons@tea.texas.gov::f0b41770-584b-4844-b5c5-b29dec998724" providerId="AD" clId="Web-{1A49EAAE-C5C9-324C-34C3-1D3CAF8D2858}" dt="2022-03-04T16:18:12.654" v="8"/>
        <pc:sldMkLst>
          <pc:docMk/>
          <pc:sldMk cId="1978793089" sldId="444"/>
        </pc:sldMkLst>
      </pc:sldChg>
      <pc:sldChg chg="addCm">
        <pc:chgData name="Simons, Leanne" userId="S::leanne.simons@tea.texas.gov::f0b41770-584b-4844-b5c5-b29dec998724" providerId="AD" clId="Web-{1A49EAAE-C5C9-324C-34C3-1D3CAF8D2858}" dt="2022-03-04T16:42:47.463" v="22"/>
        <pc:sldMkLst>
          <pc:docMk/>
          <pc:sldMk cId="1689461577" sldId="452"/>
        </pc:sldMkLst>
      </pc:sldChg>
      <pc:sldChg chg="addCm">
        <pc:chgData name="Simons, Leanne" userId="S::leanne.simons@tea.texas.gov::f0b41770-584b-4844-b5c5-b29dec998724" providerId="AD" clId="Web-{1A49EAAE-C5C9-324C-34C3-1D3CAF8D2858}" dt="2022-03-04T16:46:02.999" v="23"/>
        <pc:sldMkLst>
          <pc:docMk/>
          <pc:sldMk cId="3830241845" sldId="454"/>
        </pc:sldMkLst>
      </pc:sldChg>
      <pc:sldChg chg="addCm">
        <pc:chgData name="Simons, Leanne" userId="S::leanne.simons@tea.texas.gov::f0b41770-584b-4844-b5c5-b29dec998724" providerId="AD" clId="Web-{1A49EAAE-C5C9-324C-34C3-1D3CAF8D2858}" dt="2022-03-04T16:48:21.253" v="25"/>
        <pc:sldMkLst>
          <pc:docMk/>
          <pc:sldMk cId="4178855964" sldId="460"/>
        </pc:sldMkLst>
      </pc:sldChg>
      <pc:sldChg chg="addCm">
        <pc:chgData name="Simons, Leanne" userId="S::leanne.simons@tea.texas.gov::f0b41770-584b-4844-b5c5-b29dec998724" providerId="AD" clId="Web-{1A49EAAE-C5C9-324C-34C3-1D3CAF8D2858}" dt="2022-03-04T16:55:39.796" v="31"/>
        <pc:sldMkLst>
          <pc:docMk/>
          <pc:sldMk cId="171097833" sldId="464"/>
        </pc:sldMkLst>
      </pc:sldChg>
      <pc:sldChg chg="modSp addCm">
        <pc:chgData name="Simons, Leanne" userId="S::leanne.simons@tea.texas.gov::f0b41770-584b-4844-b5c5-b29dec998724" providerId="AD" clId="Web-{1A49EAAE-C5C9-324C-34C3-1D3CAF8D2858}" dt="2022-03-04T16:55:01.013" v="29"/>
        <pc:sldMkLst>
          <pc:docMk/>
          <pc:sldMk cId="3200987331" sldId="466"/>
        </pc:sldMkLst>
        <pc:spChg chg="mod">
          <ac:chgData name="Simons, Leanne" userId="S::leanne.simons@tea.texas.gov::f0b41770-584b-4844-b5c5-b29dec998724" providerId="AD" clId="Web-{1A49EAAE-C5C9-324C-34C3-1D3CAF8D2858}" dt="2022-03-04T16:54:20.294" v="28" actId="20577"/>
          <ac:spMkLst>
            <pc:docMk/>
            <pc:sldMk cId="3200987331" sldId="466"/>
            <ac:spMk id="2" creationId="{9D82FE7C-6573-4082-AE51-2871019B2677}"/>
          </ac:spMkLst>
        </pc:spChg>
      </pc:sldChg>
      <pc:sldChg chg="addCm">
        <pc:chgData name="Simons, Leanne" userId="S::leanne.simons@tea.texas.gov::f0b41770-584b-4844-b5c5-b29dec998724" providerId="AD" clId="Web-{1A49EAAE-C5C9-324C-34C3-1D3CAF8D2858}" dt="2022-03-04T16:55:12.186" v="30"/>
        <pc:sldMkLst>
          <pc:docMk/>
          <pc:sldMk cId="2139892812" sldId="467"/>
        </pc:sldMkLst>
      </pc:sldChg>
      <pc:sldChg chg="addCm">
        <pc:chgData name="Simons, Leanne" userId="S::leanne.simons@tea.texas.gov::f0b41770-584b-4844-b5c5-b29dec998724" providerId="AD" clId="Web-{1A49EAAE-C5C9-324C-34C3-1D3CAF8D2858}" dt="2022-03-04T16:19:45.922" v="9"/>
        <pc:sldMkLst>
          <pc:docMk/>
          <pc:sldMk cId="612950023" sldId="491"/>
        </pc:sldMkLst>
      </pc:sldChg>
      <pc:sldChg chg="addCm">
        <pc:chgData name="Simons, Leanne" userId="S::leanne.simons@tea.texas.gov::f0b41770-584b-4844-b5c5-b29dec998724" providerId="AD" clId="Web-{1A49EAAE-C5C9-324C-34C3-1D3CAF8D2858}" dt="2022-03-04T16:20:35.689" v="10"/>
        <pc:sldMkLst>
          <pc:docMk/>
          <pc:sldMk cId="1835357510" sldId="493"/>
        </pc:sldMkLst>
      </pc:sldChg>
      <pc:sldChg chg="addCm">
        <pc:chgData name="Simons, Leanne" userId="S::leanne.simons@tea.texas.gov::f0b41770-584b-4844-b5c5-b29dec998724" providerId="AD" clId="Web-{1A49EAAE-C5C9-324C-34C3-1D3CAF8D2858}" dt="2022-03-04T16:11:54.441" v="3"/>
        <pc:sldMkLst>
          <pc:docMk/>
          <pc:sldMk cId="1081251929" sldId="496"/>
        </pc:sldMkLst>
      </pc:sldChg>
      <pc:sldChg chg="addCm">
        <pc:chgData name="Simons, Leanne" userId="S::leanne.simons@tea.texas.gov::f0b41770-584b-4844-b5c5-b29dec998724" providerId="AD" clId="Web-{1A49EAAE-C5C9-324C-34C3-1D3CAF8D2858}" dt="2022-03-04T16:22:41.067" v="12"/>
        <pc:sldMkLst>
          <pc:docMk/>
          <pc:sldMk cId="923608679" sldId="497"/>
        </pc:sldMkLst>
      </pc:sldChg>
      <pc:sldChg chg="addCm">
        <pc:chgData name="Simons, Leanne" userId="S::leanne.simons@tea.texas.gov::f0b41770-584b-4844-b5c5-b29dec998724" providerId="AD" clId="Web-{1A49EAAE-C5C9-324C-34C3-1D3CAF8D2858}" dt="2022-03-04T16:47:47.799" v="24"/>
        <pc:sldMkLst>
          <pc:docMk/>
          <pc:sldMk cId="4189670642" sldId="505"/>
        </pc:sldMkLst>
      </pc:sldChg>
      <pc:sldChg chg="modSp">
        <pc:chgData name="Simons, Leanne" userId="S::leanne.simons@tea.texas.gov::f0b41770-584b-4844-b5c5-b29dec998724" providerId="AD" clId="Web-{1A49EAAE-C5C9-324C-34C3-1D3CAF8D2858}" dt="2022-03-04T16:25:16.149" v="21" actId="20577"/>
        <pc:sldMkLst>
          <pc:docMk/>
          <pc:sldMk cId="2451337672" sldId="507"/>
        </pc:sldMkLst>
        <pc:spChg chg="mod">
          <ac:chgData name="Simons, Leanne" userId="S::leanne.simons@tea.texas.gov::f0b41770-584b-4844-b5c5-b29dec998724" providerId="AD" clId="Web-{1A49EAAE-C5C9-324C-34C3-1D3CAF8D2858}" dt="2022-03-04T16:25:16.149" v="21" actId="20577"/>
          <ac:spMkLst>
            <pc:docMk/>
            <pc:sldMk cId="2451337672" sldId="507"/>
            <ac:spMk id="4" creationId="{3F6CE2FE-F02B-461B-8C8F-E1DFA26F0ED4}"/>
          </ac:spMkLst>
        </pc:spChg>
      </pc:sldChg>
      <pc:sldChg chg="addCm delCm">
        <pc:chgData name="Simons, Leanne" userId="S::leanne.simons@tea.texas.gov::f0b41770-584b-4844-b5c5-b29dec998724" providerId="AD" clId="Web-{1A49EAAE-C5C9-324C-34C3-1D3CAF8D2858}" dt="2022-03-04T16:09:49.860" v="2"/>
        <pc:sldMkLst>
          <pc:docMk/>
          <pc:sldMk cId="2838734329" sldId="508"/>
        </pc:sldMkLst>
      </pc:sldChg>
    </pc:docChg>
  </pc:docChgLst>
  <pc:docChgLst>
    <pc:chgData name="DeSantis, Candice" userId="ebf7425b-4c1c-4725-9788-d1206430aedf" providerId="ADAL" clId="{B9E27DBF-7285-4240-9A24-9640FB4978B9}"/>
    <pc:docChg chg="undo custSel addSld delSld modSld sldOrd">
      <pc:chgData name="DeSantis, Candice" userId="ebf7425b-4c1c-4725-9788-d1206430aedf" providerId="ADAL" clId="{B9E27DBF-7285-4240-9A24-9640FB4978B9}" dt="2022-02-15T17:41:16.440" v="4508" actId="113"/>
      <pc:docMkLst>
        <pc:docMk/>
      </pc:docMkLst>
      <pc:sldChg chg="modSp mod">
        <pc:chgData name="DeSantis, Candice" userId="ebf7425b-4c1c-4725-9788-d1206430aedf" providerId="ADAL" clId="{B9E27DBF-7285-4240-9A24-9640FB4978B9}" dt="2022-02-03T16:32:47.686" v="13" actId="20577"/>
        <pc:sldMkLst>
          <pc:docMk/>
          <pc:sldMk cId="367918000" sldId="258"/>
        </pc:sldMkLst>
        <pc:spChg chg="mod">
          <ac:chgData name="DeSantis, Candice" userId="ebf7425b-4c1c-4725-9788-d1206430aedf" providerId="ADAL" clId="{B9E27DBF-7285-4240-9A24-9640FB4978B9}" dt="2022-02-03T16:32:47.686" v="13" actId="20577"/>
          <ac:spMkLst>
            <pc:docMk/>
            <pc:sldMk cId="367918000" sldId="258"/>
            <ac:spMk id="6" creationId="{B326E79C-81B1-4F65-9171-E8A934EF331C}"/>
          </ac:spMkLst>
        </pc:spChg>
      </pc:sldChg>
      <pc:sldChg chg="modSp mod">
        <pc:chgData name="DeSantis, Candice" userId="ebf7425b-4c1c-4725-9788-d1206430aedf" providerId="ADAL" clId="{B9E27DBF-7285-4240-9A24-9640FB4978B9}" dt="2022-02-14T23:30:39.883" v="3471" actId="12"/>
        <pc:sldMkLst>
          <pc:docMk/>
          <pc:sldMk cId="1987078512" sldId="286"/>
        </pc:sldMkLst>
        <pc:spChg chg="mod">
          <ac:chgData name="DeSantis, Candice" userId="ebf7425b-4c1c-4725-9788-d1206430aedf" providerId="ADAL" clId="{B9E27DBF-7285-4240-9A24-9640FB4978B9}" dt="2022-02-14T19:36:13.297" v="2333" actId="20577"/>
          <ac:spMkLst>
            <pc:docMk/>
            <pc:sldMk cId="1987078512" sldId="286"/>
            <ac:spMk id="3" creationId="{06942845-BD5A-42C5-A5C4-13339DD507AB}"/>
          </ac:spMkLst>
        </pc:spChg>
        <pc:spChg chg="mod">
          <ac:chgData name="DeSantis, Candice" userId="ebf7425b-4c1c-4725-9788-d1206430aedf" providerId="ADAL" clId="{B9E27DBF-7285-4240-9A24-9640FB4978B9}" dt="2022-02-14T23:30:39.883" v="3471" actId="12"/>
          <ac:spMkLst>
            <pc:docMk/>
            <pc:sldMk cId="1987078512" sldId="286"/>
            <ac:spMk id="4" creationId="{3F6CE2FE-F02B-461B-8C8F-E1DFA26F0ED4}"/>
          </ac:spMkLst>
        </pc:spChg>
      </pc:sldChg>
      <pc:sldChg chg="addSp modSp mod">
        <pc:chgData name="DeSantis, Candice" userId="ebf7425b-4c1c-4725-9788-d1206430aedf" providerId="ADAL" clId="{B9E27DBF-7285-4240-9A24-9640FB4978B9}" dt="2022-02-14T23:53:45.456" v="4441" actId="14734"/>
        <pc:sldMkLst>
          <pc:docMk/>
          <pc:sldMk cId="831019871" sldId="290"/>
        </pc:sldMkLst>
        <pc:graphicFrameChg chg="add mod modGraphic">
          <ac:chgData name="DeSantis, Candice" userId="ebf7425b-4c1c-4725-9788-d1206430aedf" providerId="ADAL" clId="{B9E27DBF-7285-4240-9A24-9640FB4978B9}" dt="2022-02-14T23:53:45.456" v="4441" actId="14734"/>
          <ac:graphicFrameMkLst>
            <pc:docMk/>
            <pc:sldMk cId="831019871" sldId="290"/>
            <ac:graphicFrameMk id="2" creationId="{60E8A3A2-80DB-474B-81A0-46E369722B10}"/>
          </ac:graphicFrameMkLst>
        </pc:graphicFrameChg>
      </pc:sldChg>
      <pc:sldChg chg="modSp mod">
        <pc:chgData name="DeSantis, Candice" userId="ebf7425b-4c1c-4725-9788-d1206430aedf" providerId="ADAL" clId="{B9E27DBF-7285-4240-9A24-9640FB4978B9}" dt="2022-02-15T17:41:16.440" v="4508" actId="113"/>
        <pc:sldMkLst>
          <pc:docMk/>
          <pc:sldMk cId="149976220" sldId="338"/>
        </pc:sldMkLst>
        <pc:spChg chg="mod">
          <ac:chgData name="DeSantis, Candice" userId="ebf7425b-4c1c-4725-9788-d1206430aedf" providerId="ADAL" clId="{B9E27DBF-7285-4240-9A24-9640FB4978B9}" dt="2022-02-15T17:41:16.440" v="4508" actId="113"/>
          <ac:spMkLst>
            <pc:docMk/>
            <pc:sldMk cId="149976220" sldId="338"/>
            <ac:spMk id="4" creationId="{3F6CE2FE-F02B-461B-8C8F-E1DFA26F0ED4}"/>
          </ac:spMkLst>
        </pc:spChg>
      </pc:sldChg>
      <pc:sldChg chg="modSp mod ord">
        <pc:chgData name="DeSantis, Candice" userId="ebf7425b-4c1c-4725-9788-d1206430aedf" providerId="ADAL" clId="{B9E27DBF-7285-4240-9A24-9640FB4978B9}" dt="2022-02-14T16:20:52.519" v="1814"/>
        <pc:sldMkLst>
          <pc:docMk/>
          <pc:sldMk cId="925320256" sldId="397"/>
        </pc:sldMkLst>
        <pc:spChg chg="mod">
          <ac:chgData name="DeSantis, Candice" userId="ebf7425b-4c1c-4725-9788-d1206430aedf" providerId="ADAL" clId="{B9E27DBF-7285-4240-9A24-9640FB4978B9}" dt="2022-02-13T22:26:30.711" v="324" actId="6549"/>
          <ac:spMkLst>
            <pc:docMk/>
            <pc:sldMk cId="925320256" sldId="397"/>
            <ac:spMk id="4" creationId="{3F6CE2FE-F02B-461B-8C8F-E1DFA26F0ED4}"/>
          </ac:spMkLst>
        </pc:spChg>
      </pc:sldChg>
      <pc:sldChg chg="addSp delSp modSp mod delCm">
        <pc:chgData name="DeSantis, Candice" userId="ebf7425b-4c1c-4725-9788-d1206430aedf" providerId="ADAL" clId="{B9E27DBF-7285-4240-9A24-9640FB4978B9}" dt="2022-02-14T19:44:51.841" v="2669" actId="20577"/>
        <pc:sldMkLst>
          <pc:docMk/>
          <pc:sldMk cId="1195847607" sldId="419"/>
        </pc:sldMkLst>
        <pc:spChg chg="mod">
          <ac:chgData name="DeSantis, Candice" userId="ebf7425b-4c1c-4725-9788-d1206430aedf" providerId="ADAL" clId="{B9E27DBF-7285-4240-9A24-9640FB4978B9}" dt="2022-02-14T19:44:51.841" v="2669" actId="20577"/>
          <ac:spMkLst>
            <pc:docMk/>
            <pc:sldMk cId="1195847607" sldId="419"/>
            <ac:spMk id="5" creationId="{F8513085-28C6-4399-96AC-792AE5AE530E}"/>
          </ac:spMkLst>
        </pc:spChg>
        <pc:picChg chg="add del">
          <ac:chgData name="DeSantis, Candice" userId="ebf7425b-4c1c-4725-9788-d1206430aedf" providerId="ADAL" clId="{B9E27DBF-7285-4240-9A24-9640FB4978B9}" dt="2022-02-14T19:38:08.094" v="2350" actId="22"/>
          <ac:picMkLst>
            <pc:docMk/>
            <pc:sldMk cId="1195847607" sldId="419"/>
            <ac:picMk id="3" creationId="{E69D8563-9DBF-41C1-86E9-FE58C73A96F7}"/>
          </ac:picMkLst>
        </pc:picChg>
        <pc:picChg chg="add del mod">
          <ac:chgData name="DeSantis, Candice" userId="ebf7425b-4c1c-4725-9788-d1206430aedf" providerId="ADAL" clId="{B9E27DBF-7285-4240-9A24-9640FB4978B9}" dt="2022-02-14T19:38:46.391" v="2359" actId="478"/>
          <ac:picMkLst>
            <pc:docMk/>
            <pc:sldMk cId="1195847607" sldId="419"/>
            <ac:picMk id="7" creationId="{4F1D9EDD-CEB5-4D94-B22F-13967D2A4A99}"/>
          </ac:picMkLst>
        </pc:picChg>
        <pc:picChg chg="add del mod">
          <ac:chgData name="DeSantis, Candice" userId="ebf7425b-4c1c-4725-9788-d1206430aedf" providerId="ADAL" clId="{B9E27DBF-7285-4240-9A24-9640FB4978B9}" dt="2022-02-14T19:39:37.316" v="2370" actId="478"/>
          <ac:picMkLst>
            <pc:docMk/>
            <pc:sldMk cId="1195847607" sldId="419"/>
            <ac:picMk id="9" creationId="{CB3A1D44-A9CE-4F9D-AB6C-976DE11F688D}"/>
          </ac:picMkLst>
        </pc:picChg>
        <pc:picChg chg="add mod">
          <ac:chgData name="DeSantis, Candice" userId="ebf7425b-4c1c-4725-9788-d1206430aedf" providerId="ADAL" clId="{B9E27DBF-7285-4240-9A24-9640FB4978B9}" dt="2022-02-14T19:39:55.566" v="2372" actId="1076"/>
          <ac:picMkLst>
            <pc:docMk/>
            <pc:sldMk cId="1195847607" sldId="419"/>
            <ac:picMk id="11" creationId="{D722BFC9-5FBA-451A-90A0-DDA67A1E9C09}"/>
          </ac:picMkLst>
        </pc:picChg>
      </pc:sldChg>
      <pc:sldChg chg="modSp mod">
        <pc:chgData name="DeSantis, Candice" userId="ebf7425b-4c1c-4725-9788-d1206430aedf" providerId="ADAL" clId="{B9E27DBF-7285-4240-9A24-9640FB4978B9}" dt="2022-02-14T19:45:21.413" v="2683" actId="20577"/>
        <pc:sldMkLst>
          <pc:docMk/>
          <pc:sldMk cId="766833027" sldId="420"/>
        </pc:sldMkLst>
        <pc:spChg chg="mod">
          <ac:chgData name="DeSantis, Candice" userId="ebf7425b-4c1c-4725-9788-d1206430aedf" providerId="ADAL" clId="{B9E27DBF-7285-4240-9A24-9640FB4978B9}" dt="2022-02-14T19:45:21.413" v="2683" actId="20577"/>
          <ac:spMkLst>
            <pc:docMk/>
            <pc:sldMk cId="766833027" sldId="420"/>
            <ac:spMk id="4" creationId="{3F6CE2FE-F02B-461B-8C8F-E1DFA26F0ED4}"/>
          </ac:spMkLst>
        </pc:spChg>
      </pc:sldChg>
      <pc:sldChg chg="modSp del mod delCm">
        <pc:chgData name="DeSantis, Candice" userId="ebf7425b-4c1c-4725-9788-d1206430aedf" providerId="ADAL" clId="{B9E27DBF-7285-4240-9A24-9640FB4978B9}" dt="2022-02-14T23:51:05.235" v="4395" actId="47"/>
        <pc:sldMkLst>
          <pc:docMk/>
          <pc:sldMk cId="2737920669" sldId="421"/>
        </pc:sldMkLst>
        <pc:spChg chg="mod">
          <ac:chgData name="DeSantis, Candice" userId="ebf7425b-4c1c-4725-9788-d1206430aedf" providerId="ADAL" clId="{B9E27DBF-7285-4240-9A24-9640FB4978B9}" dt="2022-02-14T23:27:18.372" v="3446" actId="20577"/>
          <ac:spMkLst>
            <pc:docMk/>
            <pc:sldMk cId="2737920669" sldId="421"/>
            <ac:spMk id="5" creationId="{F8513085-28C6-4399-96AC-792AE5AE530E}"/>
          </ac:spMkLst>
        </pc:spChg>
      </pc:sldChg>
      <pc:sldChg chg="del">
        <pc:chgData name="DeSantis, Candice" userId="ebf7425b-4c1c-4725-9788-d1206430aedf" providerId="ADAL" clId="{B9E27DBF-7285-4240-9A24-9640FB4978B9}" dt="2022-02-14T23:51:05.235" v="4395" actId="47"/>
        <pc:sldMkLst>
          <pc:docMk/>
          <pc:sldMk cId="951865920" sldId="423"/>
        </pc:sldMkLst>
      </pc:sldChg>
      <pc:sldChg chg="del">
        <pc:chgData name="DeSantis, Candice" userId="ebf7425b-4c1c-4725-9788-d1206430aedf" providerId="ADAL" clId="{B9E27DBF-7285-4240-9A24-9640FB4978B9}" dt="2022-02-14T23:51:05.235" v="4395" actId="47"/>
        <pc:sldMkLst>
          <pc:docMk/>
          <pc:sldMk cId="2630553707" sldId="424"/>
        </pc:sldMkLst>
      </pc:sldChg>
      <pc:sldChg chg="del">
        <pc:chgData name="DeSantis, Candice" userId="ebf7425b-4c1c-4725-9788-d1206430aedf" providerId="ADAL" clId="{B9E27DBF-7285-4240-9A24-9640FB4978B9}" dt="2022-02-14T23:51:05.235" v="4395" actId="47"/>
        <pc:sldMkLst>
          <pc:docMk/>
          <pc:sldMk cId="1446155218" sldId="426"/>
        </pc:sldMkLst>
      </pc:sldChg>
      <pc:sldChg chg="del">
        <pc:chgData name="DeSantis, Candice" userId="ebf7425b-4c1c-4725-9788-d1206430aedf" providerId="ADAL" clId="{B9E27DBF-7285-4240-9A24-9640FB4978B9}" dt="2022-02-14T23:51:05.235" v="4395" actId="47"/>
        <pc:sldMkLst>
          <pc:docMk/>
          <pc:sldMk cId="1675511101" sldId="427"/>
        </pc:sldMkLst>
      </pc:sldChg>
      <pc:sldChg chg="modSp mod">
        <pc:chgData name="DeSantis, Candice" userId="ebf7425b-4c1c-4725-9788-d1206430aedf" providerId="ADAL" clId="{B9E27DBF-7285-4240-9A24-9640FB4978B9}" dt="2022-02-14T19:33:07.133" v="2302" actId="6549"/>
        <pc:sldMkLst>
          <pc:docMk/>
          <pc:sldMk cId="2775629790" sldId="429"/>
        </pc:sldMkLst>
        <pc:spChg chg="mod">
          <ac:chgData name="DeSantis, Candice" userId="ebf7425b-4c1c-4725-9788-d1206430aedf" providerId="ADAL" clId="{B9E27DBF-7285-4240-9A24-9640FB4978B9}" dt="2022-02-14T19:33:07.133" v="2302" actId="6549"/>
          <ac:spMkLst>
            <pc:docMk/>
            <pc:sldMk cId="2775629790" sldId="429"/>
            <ac:spMk id="4" creationId="{3F6CE2FE-F02B-461B-8C8F-E1DFA26F0ED4}"/>
          </ac:spMkLst>
        </pc:spChg>
      </pc:sldChg>
      <pc:sldChg chg="addSp delSp modSp add mod">
        <pc:chgData name="DeSantis, Candice" userId="ebf7425b-4c1c-4725-9788-d1206430aedf" providerId="ADAL" clId="{B9E27DBF-7285-4240-9A24-9640FB4978B9}" dt="2022-02-14T19:29:49.125" v="2258" actId="20577"/>
        <pc:sldMkLst>
          <pc:docMk/>
          <pc:sldMk cId="1981314915" sldId="432"/>
        </pc:sldMkLst>
        <pc:spChg chg="mod">
          <ac:chgData name="DeSantis, Candice" userId="ebf7425b-4c1c-4725-9788-d1206430aedf" providerId="ADAL" clId="{B9E27DBF-7285-4240-9A24-9640FB4978B9}" dt="2022-02-13T22:09:49.650" v="60"/>
          <ac:spMkLst>
            <pc:docMk/>
            <pc:sldMk cId="1981314915" sldId="432"/>
            <ac:spMk id="4" creationId="{3F6CE2FE-F02B-461B-8C8F-E1DFA26F0ED4}"/>
          </ac:spMkLst>
        </pc:spChg>
        <pc:spChg chg="add del mod">
          <ac:chgData name="DeSantis, Candice" userId="ebf7425b-4c1c-4725-9788-d1206430aedf" providerId="ADAL" clId="{B9E27DBF-7285-4240-9A24-9640FB4978B9}" dt="2022-02-13T22:11:46.598" v="70" actId="21"/>
          <ac:spMkLst>
            <pc:docMk/>
            <pc:sldMk cId="1981314915" sldId="432"/>
            <ac:spMk id="5" creationId="{3DAD950B-144B-4085-991C-0B0E15D4D6C3}"/>
          </ac:spMkLst>
        </pc:spChg>
        <pc:spChg chg="add del mod">
          <ac:chgData name="DeSantis, Candice" userId="ebf7425b-4c1c-4725-9788-d1206430aedf" providerId="ADAL" clId="{B9E27DBF-7285-4240-9A24-9640FB4978B9}" dt="2022-02-13T22:11:52.755" v="72" actId="478"/>
          <ac:spMkLst>
            <pc:docMk/>
            <pc:sldMk cId="1981314915" sldId="432"/>
            <ac:spMk id="6" creationId="{F1FF7F04-F76F-4DC0-A2D4-B011F8341EA3}"/>
          </ac:spMkLst>
        </pc:spChg>
        <pc:spChg chg="add del mod">
          <ac:chgData name="DeSantis, Candice" userId="ebf7425b-4c1c-4725-9788-d1206430aedf" providerId="ADAL" clId="{B9E27DBF-7285-4240-9A24-9640FB4978B9}" dt="2022-02-13T22:11:27.273" v="68" actId="478"/>
          <ac:spMkLst>
            <pc:docMk/>
            <pc:sldMk cId="1981314915" sldId="432"/>
            <ac:spMk id="7" creationId="{5CE60F02-02B7-4DEA-A0B5-906348F3A19D}"/>
          </ac:spMkLst>
        </pc:spChg>
        <pc:spChg chg="add del mod">
          <ac:chgData name="DeSantis, Candice" userId="ebf7425b-4c1c-4725-9788-d1206430aedf" providerId="ADAL" clId="{B9E27DBF-7285-4240-9A24-9640FB4978B9}" dt="2022-02-13T22:12:18.423" v="74"/>
          <ac:spMkLst>
            <pc:docMk/>
            <pc:sldMk cId="1981314915" sldId="432"/>
            <ac:spMk id="9" creationId="{689EB06D-30C6-45C9-9181-69072F04E7F1}"/>
          </ac:spMkLst>
        </pc:spChg>
        <pc:spChg chg="add del mod">
          <ac:chgData name="DeSantis, Candice" userId="ebf7425b-4c1c-4725-9788-d1206430aedf" providerId="ADAL" clId="{B9E27DBF-7285-4240-9A24-9640FB4978B9}" dt="2022-02-13T22:12:28.587" v="76" actId="478"/>
          <ac:spMkLst>
            <pc:docMk/>
            <pc:sldMk cId="1981314915" sldId="432"/>
            <ac:spMk id="11" creationId="{2567A4C6-61DE-401D-BCDD-5B5D5F1A9883}"/>
          </ac:spMkLst>
        </pc:spChg>
        <pc:spChg chg="add del mod">
          <ac:chgData name="DeSantis, Candice" userId="ebf7425b-4c1c-4725-9788-d1206430aedf" providerId="ADAL" clId="{B9E27DBF-7285-4240-9A24-9640FB4978B9}" dt="2022-02-13T22:12:45.464" v="83" actId="478"/>
          <ac:spMkLst>
            <pc:docMk/>
            <pc:sldMk cId="1981314915" sldId="432"/>
            <ac:spMk id="12" creationId="{CD823933-FBAD-4292-A60B-1739113AABEB}"/>
          </ac:spMkLst>
        </pc:spChg>
        <pc:spChg chg="add mod">
          <ac:chgData name="DeSantis, Candice" userId="ebf7425b-4c1c-4725-9788-d1206430aedf" providerId="ADAL" clId="{B9E27DBF-7285-4240-9A24-9640FB4978B9}" dt="2022-02-14T19:29:49.125" v="2258" actId="20577"/>
          <ac:spMkLst>
            <pc:docMk/>
            <pc:sldMk cId="1981314915" sldId="432"/>
            <ac:spMk id="13" creationId="{C3AC9A2F-3B7A-41D8-AC76-3AFADB95FEBF}"/>
          </ac:spMkLst>
        </pc:spChg>
        <pc:spChg chg="add del mod">
          <ac:chgData name="DeSantis, Candice" userId="ebf7425b-4c1c-4725-9788-d1206430aedf" providerId="ADAL" clId="{B9E27DBF-7285-4240-9A24-9640FB4978B9}" dt="2022-02-13T22:14:04.558" v="186" actId="21"/>
          <ac:spMkLst>
            <pc:docMk/>
            <pc:sldMk cId="1981314915" sldId="432"/>
            <ac:spMk id="15" creationId="{1A5823BC-46AD-421C-9D52-AC372D4355A5}"/>
          </ac:spMkLst>
        </pc:spChg>
        <pc:graphicFrameChg chg="add del mod">
          <ac:chgData name="DeSantis, Candice" userId="ebf7425b-4c1c-4725-9788-d1206430aedf" providerId="ADAL" clId="{B9E27DBF-7285-4240-9A24-9640FB4978B9}" dt="2022-02-13T22:11:50.136" v="71" actId="21"/>
          <ac:graphicFrameMkLst>
            <pc:docMk/>
            <pc:sldMk cId="1981314915" sldId="432"/>
            <ac:graphicFrameMk id="2" creationId="{0EEE7AC3-9C0D-4B6A-82D0-354C3DAC784B}"/>
          </ac:graphicFrameMkLst>
        </pc:graphicFrameChg>
        <pc:graphicFrameChg chg="add del mod">
          <ac:chgData name="DeSantis, Candice" userId="ebf7425b-4c1c-4725-9788-d1206430aedf" providerId="ADAL" clId="{B9E27DBF-7285-4240-9A24-9640FB4978B9}" dt="2022-02-13T22:12:18.423" v="74"/>
          <ac:graphicFrameMkLst>
            <pc:docMk/>
            <pc:sldMk cId="1981314915" sldId="432"/>
            <ac:graphicFrameMk id="8" creationId="{59B392B7-E745-4F25-B752-AE6ECBB85DF0}"/>
          </ac:graphicFrameMkLst>
        </pc:graphicFrameChg>
        <pc:graphicFrameChg chg="add del mod">
          <ac:chgData name="DeSantis, Candice" userId="ebf7425b-4c1c-4725-9788-d1206430aedf" providerId="ADAL" clId="{B9E27DBF-7285-4240-9A24-9640FB4978B9}" dt="2022-02-13T22:12:28.587" v="76" actId="478"/>
          <ac:graphicFrameMkLst>
            <pc:docMk/>
            <pc:sldMk cId="1981314915" sldId="432"/>
            <ac:graphicFrameMk id="10" creationId="{8AC2A761-38DF-478A-B3BE-87F228D960BB}"/>
          </ac:graphicFrameMkLst>
        </pc:graphicFrameChg>
        <pc:graphicFrameChg chg="add mod modGraphic">
          <ac:chgData name="DeSantis, Candice" userId="ebf7425b-4c1c-4725-9788-d1206430aedf" providerId="ADAL" clId="{B9E27DBF-7285-4240-9A24-9640FB4978B9}" dt="2022-02-13T22:17:07.471" v="212" actId="1076"/>
          <ac:graphicFrameMkLst>
            <pc:docMk/>
            <pc:sldMk cId="1981314915" sldId="432"/>
            <ac:graphicFrameMk id="14" creationId="{462967CE-C05C-4270-A649-CD0B865D57CF}"/>
          </ac:graphicFrameMkLst>
        </pc:graphicFrameChg>
      </pc:sldChg>
      <pc:sldChg chg="delSp modSp add del mod">
        <pc:chgData name="DeSantis, Candice" userId="ebf7425b-4c1c-4725-9788-d1206430aedf" providerId="ADAL" clId="{B9E27DBF-7285-4240-9A24-9640FB4978B9}" dt="2022-02-13T22:31:37.561" v="352" actId="2696"/>
        <pc:sldMkLst>
          <pc:docMk/>
          <pc:sldMk cId="1253695217" sldId="433"/>
        </pc:sldMkLst>
        <pc:spChg chg="mod">
          <ac:chgData name="DeSantis, Candice" userId="ebf7425b-4c1c-4725-9788-d1206430aedf" providerId="ADAL" clId="{B9E27DBF-7285-4240-9A24-9640FB4978B9}" dt="2022-02-13T22:31:17.782" v="350" actId="6549"/>
          <ac:spMkLst>
            <pc:docMk/>
            <pc:sldMk cId="1253695217" sldId="433"/>
            <ac:spMk id="13" creationId="{C3AC9A2F-3B7A-41D8-AC76-3AFADB95FEBF}"/>
          </ac:spMkLst>
        </pc:spChg>
        <pc:graphicFrameChg chg="del">
          <ac:chgData name="DeSantis, Candice" userId="ebf7425b-4c1c-4725-9788-d1206430aedf" providerId="ADAL" clId="{B9E27DBF-7285-4240-9A24-9640FB4978B9}" dt="2022-02-13T22:31:06.007" v="327" actId="478"/>
          <ac:graphicFrameMkLst>
            <pc:docMk/>
            <pc:sldMk cId="1253695217" sldId="433"/>
            <ac:graphicFrameMk id="14" creationId="{462967CE-C05C-4270-A649-CD0B865D57CF}"/>
          </ac:graphicFrameMkLst>
        </pc:graphicFrameChg>
      </pc:sldChg>
      <pc:sldChg chg="modSp add mod">
        <pc:chgData name="DeSantis, Candice" userId="ebf7425b-4c1c-4725-9788-d1206430aedf" providerId="ADAL" clId="{B9E27DBF-7285-4240-9A24-9640FB4978B9}" dt="2022-02-13T22:40:52.632" v="456" actId="108"/>
        <pc:sldMkLst>
          <pc:docMk/>
          <pc:sldMk cId="935282747" sldId="434"/>
        </pc:sldMkLst>
        <pc:spChg chg="mod">
          <ac:chgData name="DeSantis, Candice" userId="ebf7425b-4c1c-4725-9788-d1206430aedf" providerId="ADAL" clId="{B9E27DBF-7285-4240-9A24-9640FB4978B9}" dt="2022-02-13T22:36:56.516" v="422" actId="14100"/>
          <ac:spMkLst>
            <pc:docMk/>
            <pc:sldMk cId="935282747" sldId="434"/>
            <ac:spMk id="4" creationId="{3F6CE2FE-F02B-461B-8C8F-E1DFA26F0ED4}"/>
          </ac:spMkLst>
        </pc:spChg>
        <pc:spChg chg="mod">
          <ac:chgData name="DeSantis, Candice" userId="ebf7425b-4c1c-4725-9788-d1206430aedf" providerId="ADAL" clId="{B9E27DBF-7285-4240-9A24-9640FB4978B9}" dt="2022-02-13T22:40:52.632" v="456" actId="108"/>
          <ac:spMkLst>
            <pc:docMk/>
            <pc:sldMk cId="935282747" sldId="434"/>
            <ac:spMk id="13" creationId="{C3AC9A2F-3B7A-41D8-AC76-3AFADB95FEBF}"/>
          </ac:spMkLst>
        </pc:spChg>
      </pc:sldChg>
      <pc:sldChg chg="addSp delSp modSp add mod">
        <pc:chgData name="DeSantis, Candice" userId="ebf7425b-4c1c-4725-9788-d1206430aedf" providerId="ADAL" clId="{B9E27DBF-7285-4240-9A24-9640FB4978B9}" dt="2022-02-13T22:51:37.196" v="720" actId="1036"/>
        <pc:sldMkLst>
          <pc:docMk/>
          <pc:sldMk cId="476897969" sldId="435"/>
        </pc:sldMkLst>
        <pc:spChg chg="del mod">
          <ac:chgData name="DeSantis, Candice" userId="ebf7425b-4c1c-4725-9788-d1206430aedf" providerId="ADAL" clId="{B9E27DBF-7285-4240-9A24-9640FB4978B9}" dt="2022-02-13T22:48:55.149" v="646" actId="478"/>
          <ac:spMkLst>
            <pc:docMk/>
            <pc:sldMk cId="476897969" sldId="435"/>
            <ac:spMk id="4" creationId="{3F6CE2FE-F02B-461B-8C8F-E1DFA26F0ED4}"/>
          </ac:spMkLst>
        </pc:spChg>
        <pc:spChg chg="add del mod">
          <ac:chgData name="DeSantis, Candice" userId="ebf7425b-4c1c-4725-9788-d1206430aedf" providerId="ADAL" clId="{B9E27DBF-7285-4240-9A24-9640FB4978B9}" dt="2022-02-13T22:48:59.814" v="647" actId="478"/>
          <ac:spMkLst>
            <pc:docMk/>
            <pc:sldMk cId="476897969" sldId="435"/>
            <ac:spMk id="7" creationId="{C4590061-1318-49C6-8EDA-637B8A362721}"/>
          </ac:spMkLst>
        </pc:spChg>
        <pc:spChg chg="add del">
          <ac:chgData name="DeSantis, Candice" userId="ebf7425b-4c1c-4725-9788-d1206430aedf" providerId="ADAL" clId="{B9E27DBF-7285-4240-9A24-9640FB4978B9}" dt="2022-02-13T22:49:10.345" v="649" actId="22"/>
          <ac:spMkLst>
            <pc:docMk/>
            <pc:sldMk cId="476897969" sldId="435"/>
            <ac:spMk id="10" creationId="{1599C4ED-0B6F-446E-81F0-D28D0F4B5A8D}"/>
          </ac:spMkLst>
        </pc:spChg>
        <pc:spChg chg="mod">
          <ac:chgData name="DeSantis, Candice" userId="ebf7425b-4c1c-4725-9788-d1206430aedf" providerId="ADAL" clId="{B9E27DBF-7285-4240-9A24-9640FB4978B9}" dt="2022-02-13T22:50:03.064" v="699" actId="20577"/>
          <ac:spMkLst>
            <pc:docMk/>
            <pc:sldMk cId="476897969" sldId="435"/>
            <ac:spMk id="13" creationId="{C3AC9A2F-3B7A-41D8-AC76-3AFADB95FEBF}"/>
          </ac:spMkLst>
        </pc:spChg>
        <pc:picChg chg="add del mod">
          <ac:chgData name="DeSantis, Candice" userId="ebf7425b-4c1c-4725-9788-d1206430aedf" providerId="ADAL" clId="{B9E27DBF-7285-4240-9A24-9640FB4978B9}" dt="2022-02-13T22:50:40.882" v="703" actId="478"/>
          <ac:picMkLst>
            <pc:docMk/>
            <pc:sldMk cId="476897969" sldId="435"/>
            <ac:picMk id="5" creationId="{BE6CE4C3-DA2C-45D3-AAE0-B48129DA9E8C}"/>
          </ac:picMkLst>
        </pc:picChg>
        <pc:picChg chg="add mod">
          <ac:chgData name="DeSantis, Candice" userId="ebf7425b-4c1c-4725-9788-d1206430aedf" providerId="ADAL" clId="{B9E27DBF-7285-4240-9A24-9640FB4978B9}" dt="2022-02-13T22:50:13.922" v="702" actId="14100"/>
          <ac:picMkLst>
            <pc:docMk/>
            <pc:sldMk cId="476897969" sldId="435"/>
            <ac:picMk id="11" creationId="{D920C39E-ED6B-4A8C-923A-E6E32CEDC9B2}"/>
          </ac:picMkLst>
        </pc:picChg>
        <pc:picChg chg="add del mod">
          <ac:chgData name="DeSantis, Candice" userId="ebf7425b-4c1c-4725-9788-d1206430aedf" providerId="ADAL" clId="{B9E27DBF-7285-4240-9A24-9640FB4978B9}" dt="2022-02-13T22:51:25.635" v="708" actId="478"/>
          <ac:picMkLst>
            <pc:docMk/>
            <pc:sldMk cId="476897969" sldId="435"/>
            <ac:picMk id="14" creationId="{438690EE-1ED0-41A6-A99E-847E8EE69882}"/>
          </ac:picMkLst>
        </pc:picChg>
        <pc:picChg chg="add mod">
          <ac:chgData name="DeSantis, Candice" userId="ebf7425b-4c1c-4725-9788-d1206430aedf" providerId="ADAL" clId="{B9E27DBF-7285-4240-9A24-9640FB4978B9}" dt="2022-02-13T22:51:37.196" v="720" actId="1036"/>
          <ac:picMkLst>
            <pc:docMk/>
            <pc:sldMk cId="476897969" sldId="435"/>
            <ac:picMk id="16" creationId="{857E65B5-75BD-4F5A-AD5A-F124D830968F}"/>
          </ac:picMkLst>
        </pc:picChg>
      </pc:sldChg>
      <pc:sldChg chg="addSp delSp modSp new mod">
        <pc:chgData name="DeSantis, Candice" userId="ebf7425b-4c1c-4725-9788-d1206430aedf" providerId="ADAL" clId="{B9E27DBF-7285-4240-9A24-9640FB4978B9}" dt="2022-02-14T16:22:24.530" v="1917" actId="20577"/>
        <pc:sldMkLst>
          <pc:docMk/>
          <pc:sldMk cId="2071090428" sldId="436"/>
        </pc:sldMkLst>
        <pc:spChg chg="mod">
          <ac:chgData name="DeSantis, Candice" userId="ebf7425b-4c1c-4725-9788-d1206430aedf" providerId="ADAL" clId="{B9E27DBF-7285-4240-9A24-9640FB4978B9}" dt="2022-02-14T02:01:32.825" v="853" actId="6549"/>
          <ac:spMkLst>
            <pc:docMk/>
            <pc:sldMk cId="2071090428" sldId="436"/>
            <ac:spMk id="2" creationId="{A81496BC-3C8D-4B92-A41A-5C99820FE45E}"/>
          </ac:spMkLst>
        </pc:spChg>
        <pc:spChg chg="mod">
          <ac:chgData name="DeSantis, Candice" userId="ebf7425b-4c1c-4725-9788-d1206430aedf" providerId="ADAL" clId="{B9E27DBF-7285-4240-9A24-9640FB4978B9}" dt="2022-02-14T16:22:24.530" v="1917" actId="20577"/>
          <ac:spMkLst>
            <pc:docMk/>
            <pc:sldMk cId="2071090428" sldId="436"/>
            <ac:spMk id="3" creationId="{703E2460-FB4C-46EA-99A0-D806852254A7}"/>
          </ac:spMkLst>
        </pc:spChg>
        <pc:picChg chg="add del mod">
          <ac:chgData name="DeSantis, Candice" userId="ebf7425b-4c1c-4725-9788-d1206430aedf" providerId="ADAL" clId="{B9E27DBF-7285-4240-9A24-9640FB4978B9}" dt="2022-02-14T01:58:08.842" v="765" actId="478"/>
          <ac:picMkLst>
            <pc:docMk/>
            <pc:sldMk cId="2071090428" sldId="436"/>
            <ac:picMk id="5" creationId="{0ADCF1AB-B232-48A5-98F2-B22F82D91957}"/>
          </ac:picMkLst>
        </pc:picChg>
        <pc:picChg chg="add del mod">
          <ac:chgData name="DeSantis, Candice" userId="ebf7425b-4c1c-4725-9788-d1206430aedf" providerId="ADAL" clId="{B9E27DBF-7285-4240-9A24-9640FB4978B9}" dt="2022-02-14T01:59:18.786" v="773" actId="21"/>
          <ac:picMkLst>
            <pc:docMk/>
            <pc:sldMk cId="2071090428" sldId="436"/>
            <ac:picMk id="7" creationId="{215992B1-E13C-422C-8D19-66C37460780B}"/>
          </ac:picMkLst>
        </pc:picChg>
        <pc:picChg chg="add del mod">
          <ac:chgData name="DeSantis, Candice" userId="ebf7425b-4c1c-4725-9788-d1206430aedf" providerId="ADAL" clId="{B9E27DBF-7285-4240-9A24-9640FB4978B9}" dt="2022-02-14T01:59:35.558" v="777" actId="478"/>
          <ac:picMkLst>
            <pc:docMk/>
            <pc:sldMk cId="2071090428" sldId="436"/>
            <ac:picMk id="9" creationId="{BE909F18-A2BE-4CD4-8FFE-D698C4122CDB}"/>
          </ac:picMkLst>
        </pc:picChg>
        <pc:picChg chg="add mod">
          <ac:chgData name="DeSantis, Candice" userId="ebf7425b-4c1c-4725-9788-d1206430aedf" providerId="ADAL" clId="{B9E27DBF-7285-4240-9A24-9640FB4978B9}" dt="2022-02-14T02:01:30.670" v="852" actId="1076"/>
          <ac:picMkLst>
            <pc:docMk/>
            <pc:sldMk cId="2071090428" sldId="436"/>
            <ac:picMk id="10" creationId="{955AFF67-5AA4-47F5-8EEA-F244B3C08C9B}"/>
          </ac:picMkLst>
        </pc:picChg>
        <pc:picChg chg="add del mod">
          <ac:chgData name="DeSantis, Candice" userId="ebf7425b-4c1c-4725-9788-d1206430aedf" providerId="ADAL" clId="{B9E27DBF-7285-4240-9A24-9640FB4978B9}" dt="2022-02-14T02:01:17.364" v="850" actId="478"/>
          <ac:picMkLst>
            <pc:docMk/>
            <pc:sldMk cId="2071090428" sldId="436"/>
            <ac:picMk id="11" creationId="{2B9F21C8-E3F6-4A4F-A8F1-0B4C6F852641}"/>
          </ac:picMkLst>
        </pc:picChg>
        <pc:picChg chg="add mod">
          <ac:chgData name="DeSantis, Candice" userId="ebf7425b-4c1c-4725-9788-d1206430aedf" providerId="ADAL" clId="{B9E27DBF-7285-4240-9A24-9640FB4978B9}" dt="2022-02-14T02:01:36.567" v="854" actId="1076"/>
          <ac:picMkLst>
            <pc:docMk/>
            <pc:sldMk cId="2071090428" sldId="436"/>
            <ac:picMk id="13" creationId="{1D092DC3-A1B6-415B-8B1B-5CB7B2D1C566}"/>
          </ac:picMkLst>
        </pc:picChg>
        <pc:picChg chg="add del mod">
          <ac:chgData name="DeSantis, Candice" userId="ebf7425b-4c1c-4725-9788-d1206430aedf" providerId="ADAL" clId="{B9E27DBF-7285-4240-9A24-9640FB4978B9}" dt="2022-02-14T01:59:18.786" v="773" actId="21"/>
          <ac:picMkLst>
            <pc:docMk/>
            <pc:sldMk cId="2071090428" sldId="436"/>
            <ac:picMk id="2050" creationId="{ECED4168-291D-456F-A4F3-53341B1D64C2}"/>
          </ac:picMkLst>
        </pc:picChg>
      </pc:sldChg>
      <pc:sldChg chg="addSp modSp new mod">
        <pc:chgData name="DeSantis, Candice" userId="ebf7425b-4c1c-4725-9788-d1206430aedf" providerId="ADAL" clId="{B9E27DBF-7285-4240-9A24-9640FB4978B9}" dt="2022-02-14T16:22:33.491" v="1944" actId="20577"/>
        <pc:sldMkLst>
          <pc:docMk/>
          <pc:sldMk cId="2492121933" sldId="437"/>
        </pc:sldMkLst>
        <pc:spChg chg="mod">
          <ac:chgData name="DeSantis, Candice" userId="ebf7425b-4c1c-4725-9788-d1206430aedf" providerId="ADAL" clId="{B9E27DBF-7285-4240-9A24-9640FB4978B9}" dt="2022-02-14T02:02:37.845" v="938" actId="20577"/>
          <ac:spMkLst>
            <pc:docMk/>
            <pc:sldMk cId="2492121933" sldId="437"/>
            <ac:spMk id="2" creationId="{FF9FB290-8A79-417C-9C39-7AFA6017AA31}"/>
          </ac:spMkLst>
        </pc:spChg>
        <pc:spChg chg="mod">
          <ac:chgData name="DeSantis, Candice" userId="ebf7425b-4c1c-4725-9788-d1206430aedf" providerId="ADAL" clId="{B9E27DBF-7285-4240-9A24-9640FB4978B9}" dt="2022-02-14T16:22:33.491" v="1944" actId="20577"/>
          <ac:spMkLst>
            <pc:docMk/>
            <pc:sldMk cId="2492121933" sldId="437"/>
            <ac:spMk id="3" creationId="{64378FF1-3D57-41AE-B75B-20555FAE9ED3}"/>
          </ac:spMkLst>
        </pc:spChg>
        <pc:picChg chg="add mod">
          <ac:chgData name="DeSantis, Candice" userId="ebf7425b-4c1c-4725-9788-d1206430aedf" providerId="ADAL" clId="{B9E27DBF-7285-4240-9A24-9640FB4978B9}" dt="2022-02-14T02:02:43.879" v="940" actId="14100"/>
          <ac:picMkLst>
            <pc:docMk/>
            <pc:sldMk cId="2492121933" sldId="437"/>
            <ac:picMk id="5" creationId="{7BEE93E7-8326-43C5-B941-80878FD4551D}"/>
          </ac:picMkLst>
        </pc:picChg>
      </pc:sldChg>
      <pc:sldChg chg="modSp new mod">
        <pc:chgData name="DeSantis, Candice" userId="ebf7425b-4c1c-4725-9788-d1206430aedf" providerId="ADAL" clId="{B9E27DBF-7285-4240-9A24-9640FB4978B9}" dt="2022-02-14T16:22:41.202" v="1965" actId="6549"/>
        <pc:sldMkLst>
          <pc:docMk/>
          <pc:sldMk cId="1999174646" sldId="438"/>
        </pc:sldMkLst>
        <pc:spChg chg="mod">
          <ac:chgData name="DeSantis, Candice" userId="ebf7425b-4c1c-4725-9788-d1206430aedf" providerId="ADAL" clId="{B9E27DBF-7285-4240-9A24-9640FB4978B9}" dt="2022-02-14T02:05:10.597" v="1037" actId="12"/>
          <ac:spMkLst>
            <pc:docMk/>
            <pc:sldMk cId="1999174646" sldId="438"/>
            <ac:spMk id="2" creationId="{2390C7EF-727A-4596-A164-9E99C0A99698}"/>
          </ac:spMkLst>
        </pc:spChg>
        <pc:spChg chg="mod">
          <ac:chgData name="DeSantis, Candice" userId="ebf7425b-4c1c-4725-9788-d1206430aedf" providerId="ADAL" clId="{B9E27DBF-7285-4240-9A24-9640FB4978B9}" dt="2022-02-14T16:22:41.202" v="1965" actId="6549"/>
          <ac:spMkLst>
            <pc:docMk/>
            <pc:sldMk cId="1999174646" sldId="438"/>
            <ac:spMk id="3" creationId="{8CAA48AE-E1B4-40A6-A8D0-AF85C43DE54C}"/>
          </ac:spMkLst>
        </pc:spChg>
      </pc:sldChg>
      <pc:sldChg chg="modSp new mod">
        <pc:chgData name="DeSantis, Candice" userId="ebf7425b-4c1c-4725-9788-d1206430aedf" providerId="ADAL" clId="{B9E27DBF-7285-4240-9A24-9640FB4978B9}" dt="2022-02-14T16:22:49.758" v="1986" actId="20577"/>
        <pc:sldMkLst>
          <pc:docMk/>
          <pc:sldMk cId="2219367996" sldId="439"/>
        </pc:sldMkLst>
        <pc:spChg chg="mod">
          <ac:chgData name="DeSantis, Candice" userId="ebf7425b-4c1c-4725-9788-d1206430aedf" providerId="ADAL" clId="{B9E27DBF-7285-4240-9A24-9640FB4978B9}" dt="2022-02-14T02:11:49.743" v="1170" actId="20577"/>
          <ac:spMkLst>
            <pc:docMk/>
            <pc:sldMk cId="2219367996" sldId="439"/>
            <ac:spMk id="2" creationId="{EB5B6556-6794-426F-87AD-5F37BEEE472D}"/>
          </ac:spMkLst>
        </pc:spChg>
        <pc:spChg chg="mod">
          <ac:chgData name="DeSantis, Candice" userId="ebf7425b-4c1c-4725-9788-d1206430aedf" providerId="ADAL" clId="{B9E27DBF-7285-4240-9A24-9640FB4978B9}" dt="2022-02-14T16:22:49.758" v="1986" actId="20577"/>
          <ac:spMkLst>
            <pc:docMk/>
            <pc:sldMk cId="2219367996" sldId="439"/>
            <ac:spMk id="3" creationId="{EF92889D-1DDF-4105-AB47-EC1270466D08}"/>
          </ac:spMkLst>
        </pc:spChg>
      </pc:sldChg>
      <pc:sldChg chg="addSp delSp modSp new mod ord">
        <pc:chgData name="DeSantis, Candice" userId="ebf7425b-4c1c-4725-9788-d1206430aedf" providerId="ADAL" clId="{B9E27DBF-7285-4240-9A24-9640FB4978B9}" dt="2022-02-14T23:30:49.452" v="3472" actId="20577"/>
        <pc:sldMkLst>
          <pc:docMk/>
          <pc:sldMk cId="3275217352" sldId="440"/>
        </pc:sldMkLst>
        <pc:spChg chg="mod">
          <ac:chgData name="DeSantis, Candice" userId="ebf7425b-4c1c-4725-9788-d1206430aedf" providerId="ADAL" clId="{B9E27DBF-7285-4240-9A24-9640FB4978B9}" dt="2022-02-14T23:30:49.452" v="3472" actId="20577"/>
          <ac:spMkLst>
            <pc:docMk/>
            <pc:sldMk cId="3275217352" sldId="440"/>
            <ac:spMk id="2" creationId="{1039F927-4C5D-4B72-9451-5B6610123077}"/>
          </ac:spMkLst>
        </pc:spChg>
        <pc:spChg chg="mod">
          <ac:chgData name="DeSantis, Candice" userId="ebf7425b-4c1c-4725-9788-d1206430aedf" providerId="ADAL" clId="{B9E27DBF-7285-4240-9A24-9640FB4978B9}" dt="2022-02-14T16:22:58.348" v="2007" actId="20577"/>
          <ac:spMkLst>
            <pc:docMk/>
            <pc:sldMk cId="3275217352" sldId="440"/>
            <ac:spMk id="3" creationId="{A26E3A6D-EDB5-4BE4-BD4F-19B3357D6618}"/>
          </ac:spMkLst>
        </pc:spChg>
        <pc:picChg chg="add del mod">
          <ac:chgData name="DeSantis, Candice" userId="ebf7425b-4c1c-4725-9788-d1206430aedf" providerId="ADAL" clId="{B9E27DBF-7285-4240-9A24-9640FB4978B9}" dt="2022-02-14T02:16:06.385" v="1252" actId="21"/>
          <ac:picMkLst>
            <pc:docMk/>
            <pc:sldMk cId="3275217352" sldId="440"/>
            <ac:picMk id="5" creationId="{A1CD15EE-95FF-4184-BC30-42771FE08458}"/>
          </ac:picMkLst>
        </pc:picChg>
      </pc:sldChg>
      <pc:sldChg chg="addSp delSp modSp new mod">
        <pc:chgData name="DeSantis, Candice" userId="ebf7425b-4c1c-4725-9788-d1206430aedf" providerId="ADAL" clId="{B9E27DBF-7285-4240-9A24-9640FB4978B9}" dt="2022-02-14T16:23:05.039" v="2028" actId="20577"/>
        <pc:sldMkLst>
          <pc:docMk/>
          <pc:sldMk cId="712480686" sldId="441"/>
        </pc:sldMkLst>
        <pc:spChg chg="del">
          <ac:chgData name="DeSantis, Candice" userId="ebf7425b-4c1c-4725-9788-d1206430aedf" providerId="ADAL" clId="{B9E27DBF-7285-4240-9A24-9640FB4978B9}" dt="2022-02-14T02:16:12.196" v="1253"/>
          <ac:spMkLst>
            <pc:docMk/>
            <pc:sldMk cId="712480686" sldId="441"/>
            <ac:spMk id="2" creationId="{E5F28CD2-BDB4-47F1-B976-8C94057F38BA}"/>
          </ac:spMkLst>
        </pc:spChg>
        <pc:spChg chg="mod">
          <ac:chgData name="DeSantis, Candice" userId="ebf7425b-4c1c-4725-9788-d1206430aedf" providerId="ADAL" clId="{B9E27DBF-7285-4240-9A24-9640FB4978B9}" dt="2022-02-14T16:23:05.039" v="2028" actId="20577"/>
          <ac:spMkLst>
            <pc:docMk/>
            <pc:sldMk cId="712480686" sldId="441"/>
            <ac:spMk id="3" creationId="{AF7986D3-A563-45FE-AA74-5F140B4B40FD}"/>
          </ac:spMkLst>
        </pc:spChg>
        <pc:spChg chg="add del">
          <ac:chgData name="DeSantis, Candice" userId="ebf7425b-4c1c-4725-9788-d1206430aedf" providerId="ADAL" clId="{B9E27DBF-7285-4240-9A24-9640FB4978B9}" dt="2022-02-14T02:16:44.093" v="1284" actId="22"/>
          <ac:spMkLst>
            <pc:docMk/>
            <pc:sldMk cId="712480686" sldId="441"/>
            <ac:spMk id="6" creationId="{7352EE71-4C06-40FF-BF9D-FAD9CCC1EAD3}"/>
          </ac:spMkLst>
        </pc:spChg>
        <pc:spChg chg="add mod">
          <ac:chgData name="DeSantis, Candice" userId="ebf7425b-4c1c-4725-9788-d1206430aedf" providerId="ADAL" clId="{B9E27DBF-7285-4240-9A24-9640FB4978B9}" dt="2022-02-14T02:17:08.081" v="1291" actId="20577"/>
          <ac:spMkLst>
            <pc:docMk/>
            <pc:sldMk cId="712480686" sldId="441"/>
            <ac:spMk id="8" creationId="{3AD82A33-E7ED-4AEE-B2CA-1D82DB6A2B44}"/>
          </ac:spMkLst>
        </pc:spChg>
        <pc:picChg chg="add del mod">
          <ac:chgData name="DeSantis, Candice" userId="ebf7425b-4c1c-4725-9788-d1206430aedf" providerId="ADAL" clId="{B9E27DBF-7285-4240-9A24-9640FB4978B9}" dt="2022-02-14T02:16:52.324" v="1286" actId="478"/>
          <ac:picMkLst>
            <pc:docMk/>
            <pc:sldMk cId="712480686" sldId="441"/>
            <ac:picMk id="4" creationId="{9C406E21-F277-4DB0-B4BD-919E485982DB}"/>
          </ac:picMkLst>
        </pc:picChg>
        <pc:picChg chg="add mod">
          <ac:chgData name="DeSantis, Candice" userId="ebf7425b-4c1c-4725-9788-d1206430aedf" providerId="ADAL" clId="{B9E27DBF-7285-4240-9A24-9640FB4978B9}" dt="2022-02-14T02:25:38.351" v="1512" actId="1036"/>
          <ac:picMkLst>
            <pc:docMk/>
            <pc:sldMk cId="712480686" sldId="441"/>
            <ac:picMk id="10" creationId="{B27EC0B5-9EAB-4EB5-9778-2568690AFC3B}"/>
          </ac:picMkLst>
        </pc:picChg>
      </pc:sldChg>
      <pc:sldChg chg="addSp modSp new mod">
        <pc:chgData name="DeSantis, Candice" userId="ebf7425b-4c1c-4725-9788-d1206430aedf" providerId="ADAL" clId="{B9E27DBF-7285-4240-9A24-9640FB4978B9}" dt="2022-02-14T16:23:55.295" v="2049" actId="20577"/>
        <pc:sldMkLst>
          <pc:docMk/>
          <pc:sldMk cId="2164886510" sldId="442"/>
        </pc:sldMkLst>
        <pc:spChg chg="mod">
          <ac:chgData name="DeSantis, Candice" userId="ebf7425b-4c1c-4725-9788-d1206430aedf" providerId="ADAL" clId="{B9E27DBF-7285-4240-9A24-9640FB4978B9}" dt="2022-02-14T02:18:45.452" v="1364" actId="6549"/>
          <ac:spMkLst>
            <pc:docMk/>
            <pc:sldMk cId="2164886510" sldId="442"/>
            <ac:spMk id="2" creationId="{CF294F4B-6A20-432B-B272-85313CD0A5BF}"/>
          </ac:spMkLst>
        </pc:spChg>
        <pc:spChg chg="mod">
          <ac:chgData name="DeSantis, Candice" userId="ebf7425b-4c1c-4725-9788-d1206430aedf" providerId="ADAL" clId="{B9E27DBF-7285-4240-9A24-9640FB4978B9}" dt="2022-02-14T16:23:55.295" v="2049" actId="20577"/>
          <ac:spMkLst>
            <pc:docMk/>
            <pc:sldMk cId="2164886510" sldId="442"/>
            <ac:spMk id="3" creationId="{5FBB5A33-2EE4-4FA0-B5CA-270911B65BBD}"/>
          </ac:spMkLst>
        </pc:spChg>
        <pc:picChg chg="add mod">
          <ac:chgData name="DeSantis, Candice" userId="ebf7425b-4c1c-4725-9788-d1206430aedf" providerId="ADAL" clId="{B9E27DBF-7285-4240-9A24-9640FB4978B9}" dt="2022-02-14T02:22:42.783" v="1367" actId="1076"/>
          <ac:picMkLst>
            <pc:docMk/>
            <pc:sldMk cId="2164886510" sldId="442"/>
            <ac:picMk id="5" creationId="{F414C77D-C176-4401-933C-F9BE8D37102D}"/>
          </ac:picMkLst>
        </pc:picChg>
      </pc:sldChg>
      <pc:sldChg chg="addSp modSp new mod">
        <pc:chgData name="DeSantis, Candice" userId="ebf7425b-4c1c-4725-9788-d1206430aedf" providerId="ADAL" clId="{B9E27DBF-7285-4240-9A24-9640FB4978B9}" dt="2022-02-14T16:24:02.856" v="2070" actId="20577"/>
        <pc:sldMkLst>
          <pc:docMk/>
          <pc:sldMk cId="476906723" sldId="443"/>
        </pc:sldMkLst>
        <pc:spChg chg="mod">
          <ac:chgData name="DeSantis, Candice" userId="ebf7425b-4c1c-4725-9788-d1206430aedf" providerId="ADAL" clId="{B9E27DBF-7285-4240-9A24-9640FB4978B9}" dt="2022-02-14T02:23:36.827" v="1411" actId="20577"/>
          <ac:spMkLst>
            <pc:docMk/>
            <pc:sldMk cId="476906723" sldId="443"/>
            <ac:spMk id="2" creationId="{056DDC1D-7171-4CAA-B65F-DBCA5E94493B}"/>
          </ac:spMkLst>
        </pc:spChg>
        <pc:spChg chg="mod">
          <ac:chgData name="DeSantis, Candice" userId="ebf7425b-4c1c-4725-9788-d1206430aedf" providerId="ADAL" clId="{B9E27DBF-7285-4240-9A24-9640FB4978B9}" dt="2022-02-14T16:24:02.856" v="2070" actId="20577"/>
          <ac:spMkLst>
            <pc:docMk/>
            <pc:sldMk cId="476906723" sldId="443"/>
            <ac:spMk id="3" creationId="{38F520A5-C94B-4890-81A1-F7996D797A1A}"/>
          </ac:spMkLst>
        </pc:spChg>
        <pc:picChg chg="add mod">
          <ac:chgData name="DeSantis, Candice" userId="ebf7425b-4c1c-4725-9788-d1206430aedf" providerId="ADAL" clId="{B9E27DBF-7285-4240-9A24-9640FB4978B9}" dt="2022-02-14T02:24:28.472" v="1419" actId="14100"/>
          <ac:picMkLst>
            <pc:docMk/>
            <pc:sldMk cId="476906723" sldId="443"/>
            <ac:picMk id="5" creationId="{E1E29132-45A9-4791-9F4B-81A6EAAC1507}"/>
          </ac:picMkLst>
        </pc:picChg>
      </pc:sldChg>
      <pc:sldChg chg="modSp new mod">
        <pc:chgData name="DeSantis, Candice" userId="ebf7425b-4c1c-4725-9788-d1206430aedf" providerId="ADAL" clId="{B9E27DBF-7285-4240-9A24-9640FB4978B9}" dt="2022-02-14T16:24:10.575" v="2091" actId="20577"/>
        <pc:sldMkLst>
          <pc:docMk/>
          <pc:sldMk cId="1978793089" sldId="444"/>
        </pc:sldMkLst>
        <pc:spChg chg="mod">
          <ac:chgData name="DeSantis, Candice" userId="ebf7425b-4c1c-4725-9788-d1206430aedf" providerId="ADAL" clId="{B9E27DBF-7285-4240-9A24-9640FB4978B9}" dt="2022-02-14T02:25:53.674" v="1539" actId="20577"/>
          <ac:spMkLst>
            <pc:docMk/>
            <pc:sldMk cId="1978793089" sldId="444"/>
            <ac:spMk id="2" creationId="{4C35CA3B-8FEF-4F0D-AE18-EEC9E79768C0}"/>
          </ac:spMkLst>
        </pc:spChg>
        <pc:spChg chg="mod">
          <ac:chgData name="DeSantis, Candice" userId="ebf7425b-4c1c-4725-9788-d1206430aedf" providerId="ADAL" clId="{B9E27DBF-7285-4240-9A24-9640FB4978B9}" dt="2022-02-14T16:24:10.575" v="2091" actId="20577"/>
          <ac:spMkLst>
            <pc:docMk/>
            <pc:sldMk cId="1978793089" sldId="444"/>
            <ac:spMk id="3" creationId="{A10A173E-25F3-4160-AEEC-6455600683E2}"/>
          </ac:spMkLst>
        </pc:spChg>
      </pc:sldChg>
      <pc:sldChg chg="addSp delSp modSp new mod">
        <pc:chgData name="DeSantis, Candice" userId="ebf7425b-4c1c-4725-9788-d1206430aedf" providerId="ADAL" clId="{B9E27DBF-7285-4240-9A24-9640FB4978B9}" dt="2022-02-14T02:28:11.582" v="1615"/>
        <pc:sldMkLst>
          <pc:docMk/>
          <pc:sldMk cId="2597381965" sldId="445"/>
        </pc:sldMkLst>
        <pc:spChg chg="add del mod">
          <ac:chgData name="DeSantis, Candice" userId="ebf7425b-4c1c-4725-9788-d1206430aedf" providerId="ADAL" clId="{B9E27DBF-7285-4240-9A24-9640FB4978B9}" dt="2022-02-14T02:27:35.960" v="1582"/>
          <ac:spMkLst>
            <pc:docMk/>
            <pc:sldMk cId="2597381965" sldId="445"/>
            <ac:spMk id="2" creationId="{40135128-9067-4D00-9EF3-39A627AC137B}"/>
          </ac:spMkLst>
        </pc:spChg>
        <pc:spChg chg="mod">
          <ac:chgData name="DeSantis, Candice" userId="ebf7425b-4c1c-4725-9788-d1206430aedf" providerId="ADAL" clId="{B9E27DBF-7285-4240-9A24-9640FB4978B9}" dt="2022-02-14T02:26:30.033" v="1578" actId="20577"/>
          <ac:spMkLst>
            <pc:docMk/>
            <pc:sldMk cId="2597381965" sldId="445"/>
            <ac:spMk id="3" creationId="{F2025E5B-E924-493B-A2EF-928E9D2AB1B1}"/>
          </ac:spMkLst>
        </pc:spChg>
        <pc:spChg chg="add mod">
          <ac:chgData name="DeSantis, Candice" userId="ebf7425b-4c1c-4725-9788-d1206430aedf" providerId="ADAL" clId="{B9E27DBF-7285-4240-9A24-9640FB4978B9}" dt="2022-02-14T02:27:45.737" v="1584" actId="1076"/>
          <ac:spMkLst>
            <pc:docMk/>
            <pc:sldMk cId="2597381965" sldId="445"/>
            <ac:spMk id="7" creationId="{387ACF38-3923-46DF-B0AD-CFB8A38B9DAC}"/>
          </ac:spMkLst>
        </pc:spChg>
        <pc:spChg chg="add mod">
          <ac:chgData name="DeSantis, Candice" userId="ebf7425b-4c1c-4725-9788-d1206430aedf" providerId="ADAL" clId="{B9E27DBF-7285-4240-9A24-9640FB4978B9}" dt="2022-02-14T02:28:11.064" v="1614" actId="20577"/>
          <ac:spMkLst>
            <pc:docMk/>
            <pc:sldMk cId="2597381965" sldId="445"/>
            <ac:spMk id="9" creationId="{0EDBC141-EA74-476A-959C-B3D0E1B38548}"/>
          </ac:spMkLst>
        </pc:spChg>
        <pc:graphicFrameChg chg="add del mod">
          <ac:chgData name="DeSantis, Candice" userId="ebf7425b-4c1c-4725-9788-d1206430aedf" providerId="ADAL" clId="{B9E27DBF-7285-4240-9A24-9640FB4978B9}" dt="2022-02-14T02:27:58.021" v="1585" actId="21"/>
          <ac:graphicFrameMkLst>
            <pc:docMk/>
            <pc:sldMk cId="2597381965" sldId="445"/>
            <ac:graphicFrameMk id="6" creationId="{30A0401A-9B61-41AC-A22A-F97D30799ABC}"/>
          </ac:graphicFrameMkLst>
        </pc:graphicFrameChg>
        <pc:graphicFrameChg chg="add mod">
          <ac:chgData name="DeSantis, Candice" userId="ebf7425b-4c1c-4725-9788-d1206430aedf" providerId="ADAL" clId="{B9E27DBF-7285-4240-9A24-9640FB4978B9}" dt="2022-02-14T02:28:11.582" v="1615"/>
          <ac:graphicFrameMkLst>
            <pc:docMk/>
            <pc:sldMk cId="2597381965" sldId="445"/>
            <ac:graphicFrameMk id="10" creationId="{A35467E4-F587-4460-8040-BDBDA54EA0FD}"/>
          </ac:graphicFrameMkLst>
        </pc:graphicFrameChg>
        <pc:picChg chg="add del mod ord">
          <ac:chgData name="DeSantis, Candice" userId="ebf7425b-4c1c-4725-9788-d1206430aedf" providerId="ADAL" clId="{B9E27DBF-7285-4240-9A24-9640FB4978B9}" dt="2022-02-14T02:27:24.495" v="1581" actId="22"/>
          <ac:picMkLst>
            <pc:docMk/>
            <pc:sldMk cId="2597381965" sldId="445"/>
            <ac:picMk id="5" creationId="{A88639E2-8BB5-4325-A9EA-A83CF0B45CE1}"/>
          </ac:picMkLst>
        </pc:picChg>
      </pc:sldChg>
      <pc:sldChg chg="addSp delSp modSp add mod">
        <pc:chgData name="DeSantis, Candice" userId="ebf7425b-4c1c-4725-9788-d1206430aedf" providerId="ADAL" clId="{B9E27DBF-7285-4240-9A24-9640FB4978B9}" dt="2022-02-14T02:28:44.717" v="1641" actId="1076"/>
        <pc:sldMkLst>
          <pc:docMk/>
          <pc:sldMk cId="4101623948" sldId="446"/>
        </pc:sldMkLst>
        <pc:spChg chg="add mod">
          <ac:chgData name="DeSantis, Candice" userId="ebf7425b-4c1c-4725-9788-d1206430aedf" providerId="ADAL" clId="{B9E27DBF-7285-4240-9A24-9640FB4978B9}" dt="2022-02-14T02:28:44.717" v="1641" actId="1076"/>
          <ac:spMkLst>
            <pc:docMk/>
            <pc:sldMk cId="4101623948" sldId="446"/>
            <ac:spMk id="4" creationId="{56D842FC-122D-494B-8D3B-06F91B2331A5}"/>
          </ac:spMkLst>
        </pc:spChg>
        <pc:spChg chg="mod">
          <ac:chgData name="DeSantis, Candice" userId="ebf7425b-4c1c-4725-9788-d1206430aedf" providerId="ADAL" clId="{B9E27DBF-7285-4240-9A24-9640FB4978B9}" dt="2022-02-14T02:28:23.863" v="1637" actId="20577"/>
          <ac:spMkLst>
            <pc:docMk/>
            <pc:sldMk cId="4101623948" sldId="446"/>
            <ac:spMk id="9" creationId="{0EDBC141-EA74-476A-959C-B3D0E1B38548}"/>
          </ac:spMkLst>
        </pc:spChg>
        <pc:graphicFrameChg chg="add mod">
          <ac:chgData name="DeSantis, Candice" userId="ebf7425b-4c1c-4725-9788-d1206430aedf" providerId="ADAL" clId="{B9E27DBF-7285-4240-9A24-9640FB4978B9}" dt="2022-02-14T02:28:44.717" v="1641" actId="1076"/>
          <ac:graphicFrameMkLst>
            <pc:docMk/>
            <pc:sldMk cId="4101623948" sldId="446"/>
            <ac:graphicFrameMk id="2" creationId="{862F7B1E-DCBF-47E2-9685-3FF66DC58597}"/>
          </ac:graphicFrameMkLst>
        </pc:graphicFrameChg>
        <pc:graphicFrameChg chg="del modGraphic">
          <ac:chgData name="DeSantis, Candice" userId="ebf7425b-4c1c-4725-9788-d1206430aedf" providerId="ADAL" clId="{B9E27DBF-7285-4240-9A24-9640FB4978B9}" dt="2022-02-14T02:28:29.802" v="1639" actId="478"/>
          <ac:graphicFrameMkLst>
            <pc:docMk/>
            <pc:sldMk cId="4101623948" sldId="446"/>
            <ac:graphicFrameMk id="10" creationId="{A35467E4-F587-4460-8040-BDBDA54EA0FD}"/>
          </ac:graphicFrameMkLst>
        </pc:graphicFrameChg>
      </pc:sldChg>
      <pc:sldChg chg="modSp new mod ord">
        <pc:chgData name="DeSantis, Candice" userId="ebf7425b-4c1c-4725-9788-d1206430aedf" providerId="ADAL" clId="{B9E27DBF-7285-4240-9A24-9640FB4978B9}" dt="2022-02-14T16:22:13.572" v="1893" actId="20577"/>
        <pc:sldMkLst>
          <pc:docMk/>
          <pc:sldMk cId="3723932620" sldId="447"/>
        </pc:sldMkLst>
        <pc:spChg chg="mod">
          <ac:chgData name="DeSantis, Candice" userId="ebf7425b-4c1c-4725-9788-d1206430aedf" providerId="ADAL" clId="{B9E27DBF-7285-4240-9A24-9640FB4978B9}" dt="2022-02-14T16:21:38.493" v="1841" actId="403"/>
          <ac:spMkLst>
            <pc:docMk/>
            <pc:sldMk cId="3723932620" sldId="447"/>
            <ac:spMk id="2" creationId="{14AFF7AE-4A72-4D9F-820D-61E61BCE542B}"/>
          </ac:spMkLst>
        </pc:spChg>
        <pc:spChg chg="mod">
          <ac:chgData name="DeSantis, Candice" userId="ebf7425b-4c1c-4725-9788-d1206430aedf" providerId="ADAL" clId="{B9E27DBF-7285-4240-9A24-9640FB4978B9}" dt="2022-02-14T16:22:13.572" v="1893" actId="20577"/>
          <ac:spMkLst>
            <pc:docMk/>
            <pc:sldMk cId="3723932620" sldId="447"/>
            <ac:spMk id="3" creationId="{7C45F6EB-B253-4A2F-9D50-C705531EB80C}"/>
          </ac:spMkLst>
        </pc:spChg>
      </pc:sldChg>
      <pc:sldChg chg="modSp new mod">
        <pc:chgData name="DeSantis, Candice" userId="ebf7425b-4c1c-4725-9788-d1206430aedf" providerId="ADAL" clId="{B9E27DBF-7285-4240-9A24-9640FB4978B9}" dt="2022-02-14T19:27:13.141" v="2256" actId="255"/>
        <pc:sldMkLst>
          <pc:docMk/>
          <pc:sldMk cId="3062432901" sldId="448"/>
        </pc:sldMkLst>
        <pc:spChg chg="mod">
          <ac:chgData name="DeSantis, Candice" userId="ebf7425b-4c1c-4725-9788-d1206430aedf" providerId="ADAL" clId="{B9E27DBF-7285-4240-9A24-9640FB4978B9}" dt="2022-02-14T19:27:13.141" v="2256" actId="255"/>
          <ac:spMkLst>
            <pc:docMk/>
            <pc:sldMk cId="3062432901" sldId="448"/>
            <ac:spMk id="2" creationId="{9549D8F7-6B51-4B14-9EC9-A0EAE068A438}"/>
          </ac:spMkLst>
        </pc:spChg>
        <pc:spChg chg="mod">
          <ac:chgData name="DeSantis, Candice" userId="ebf7425b-4c1c-4725-9788-d1206430aedf" providerId="ADAL" clId="{B9E27DBF-7285-4240-9A24-9640FB4978B9}" dt="2022-02-14T19:21:15.632" v="2208" actId="20577"/>
          <ac:spMkLst>
            <pc:docMk/>
            <pc:sldMk cId="3062432901" sldId="448"/>
            <ac:spMk id="3" creationId="{5E49A463-2914-44C8-BD07-105C7E4E5CAF}"/>
          </ac:spMkLst>
        </pc:spChg>
      </pc:sldChg>
      <pc:sldChg chg="modSp new mod setBg">
        <pc:chgData name="DeSantis, Candice" userId="ebf7425b-4c1c-4725-9788-d1206430aedf" providerId="ADAL" clId="{B9E27DBF-7285-4240-9A24-9640FB4978B9}" dt="2022-02-14T19:20:52.019" v="2179" actId="13926"/>
        <pc:sldMkLst>
          <pc:docMk/>
          <pc:sldMk cId="1416682465" sldId="449"/>
        </pc:sldMkLst>
        <pc:spChg chg="mod">
          <ac:chgData name="DeSantis, Candice" userId="ebf7425b-4c1c-4725-9788-d1206430aedf" providerId="ADAL" clId="{B9E27DBF-7285-4240-9A24-9640FB4978B9}" dt="2022-02-14T19:20:52.019" v="2179" actId="13926"/>
          <ac:spMkLst>
            <pc:docMk/>
            <pc:sldMk cId="1416682465" sldId="449"/>
            <ac:spMk id="2" creationId="{AA6C5BFE-6DF4-430F-80C0-E03273D4D8E5}"/>
          </ac:spMkLst>
        </pc:spChg>
        <pc:spChg chg="mod">
          <ac:chgData name="DeSantis, Candice" userId="ebf7425b-4c1c-4725-9788-d1206430aedf" providerId="ADAL" clId="{B9E27DBF-7285-4240-9A24-9640FB4978B9}" dt="2022-02-14T19:16:40.671" v="2125"/>
          <ac:spMkLst>
            <pc:docMk/>
            <pc:sldMk cId="1416682465" sldId="449"/>
            <ac:spMk id="3" creationId="{09952778-9B14-41F3-9B1A-EEF6AEF9B2FE}"/>
          </ac:spMkLst>
        </pc:spChg>
      </pc:sldChg>
      <pc:sldChg chg="addSp modSp new mod">
        <pc:chgData name="DeSantis, Candice" userId="ebf7425b-4c1c-4725-9788-d1206430aedf" providerId="ADAL" clId="{B9E27DBF-7285-4240-9A24-9640FB4978B9}" dt="2022-02-14T19:31:59.575" v="2301" actId="14100"/>
        <pc:sldMkLst>
          <pc:docMk/>
          <pc:sldMk cId="526221367" sldId="450"/>
        </pc:sldMkLst>
        <pc:spChg chg="mod">
          <ac:chgData name="DeSantis, Candice" userId="ebf7425b-4c1c-4725-9788-d1206430aedf" providerId="ADAL" clId="{B9E27DBF-7285-4240-9A24-9640FB4978B9}" dt="2022-02-14T19:31:21.106" v="2295" actId="20577"/>
          <ac:spMkLst>
            <pc:docMk/>
            <pc:sldMk cId="526221367" sldId="450"/>
            <ac:spMk id="2" creationId="{E2E4E7FA-388C-439F-9C25-DCAE5F65DB88}"/>
          </ac:spMkLst>
        </pc:spChg>
        <pc:spChg chg="mod">
          <ac:chgData name="DeSantis, Candice" userId="ebf7425b-4c1c-4725-9788-d1206430aedf" providerId="ADAL" clId="{B9E27DBF-7285-4240-9A24-9640FB4978B9}" dt="2022-02-14T19:30:13.873" v="2289" actId="20577"/>
          <ac:spMkLst>
            <pc:docMk/>
            <pc:sldMk cId="526221367" sldId="450"/>
            <ac:spMk id="3" creationId="{4ACF7363-0079-444F-AB40-49A64948C7C9}"/>
          </ac:spMkLst>
        </pc:spChg>
        <pc:picChg chg="add mod">
          <ac:chgData name="DeSantis, Candice" userId="ebf7425b-4c1c-4725-9788-d1206430aedf" providerId="ADAL" clId="{B9E27DBF-7285-4240-9A24-9640FB4978B9}" dt="2022-02-14T19:31:59.575" v="2301" actId="14100"/>
          <ac:picMkLst>
            <pc:docMk/>
            <pc:sldMk cId="526221367" sldId="450"/>
            <ac:picMk id="5" creationId="{A131C457-C946-4326-8F13-892A23B50724}"/>
          </ac:picMkLst>
        </pc:picChg>
      </pc:sldChg>
      <pc:sldChg chg="addSp modSp new mod">
        <pc:chgData name="DeSantis, Candice" userId="ebf7425b-4c1c-4725-9788-d1206430aedf" providerId="ADAL" clId="{B9E27DBF-7285-4240-9A24-9640FB4978B9}" dt="2022-02-14T19:41:45.430" v="2504" actId="1036"/>
        <pc:sldMkLst>
          <pc:docMk/>
          <pc:sldMk cId="2708668178" sldId="451"/>
        </pc:sldMkLst>
        <pc:spChg chg="mod">
          <ac:chgData name="DeSantis, Candice" userId="ebf7425b-4c1c-4725-9788-d1206430aedf" providerId="ADAL" clId="{B9E27DBF-7285-4240-9A24-9640FB4978B9}" dt="2022-02-14T19:41:36.896" v="2484" actId="20577"/>
          <ac:spMkLst>
            <pc:docMk/>
            <pc:sldMk cId="2708668178" sldId="451"/>
            <ac:spMk id="2" creationId="{D2AE5B50-1132-49D6-8A05-0EB51EE8FB5D}"/>
          </ac:spMkLst>
        </pc:spChg>
        <pc:spChg chg="mod">
          <ac:chgData name="DeSantis, Candice" userId="ebf7425b-4c1c-4725-9788-d1206430aedf" providerId="ADAL" clId="{B9E27DBF-7285-4240-9A24-9640FB4978B9}" dt="2022-02-14T19:40:50.798" v="2430" actId="20577"/>
          <ac:spMkLst>
            <pc:docMk/>
            <pc:sldMk cId="2708668178" sldId="451"/>
            <ac:spMk id="3" creationId="{979DEB3E-F066-4695-ABA0-9115C5A02039}"/>
          </ac:spMkLst>
        </pc:spChg>
        <pc:picChg chg="add mod">
          <ac:chgData name="DeSantis, Candice" userId="ebf7425b-4c1c-4725-9788-d1206430aedf" providerId="ADAL" clId="{B9E27DBF-7285-4240-9A24-9640FB4978B9}" dt="2022-02-14T19:41:45.430" v="2504" actId="1036"/>
          <ac:picMkLst>
            <pc:docMk/>
            <pc:sldMk cId="2708668178" sldId="451"/>
            <ac:picMk id="5" creationId="{6D9E4BC3-9855-4ACA-A933-885FD8CD3C69}"/>
          </ac:picMkLst>
        </pc:picChg>
      </pc:sldChg>
      <pc:sldChg chg="addSp delSp modSp new mod">
        <pc:chgData name="DeSantis, Candice" userId="ebf7425b-4c1c-4725-9788-d1206430aedf" providerId="ADAL" clId="{B9E27DBF-7285-4240-9A24-9640FB4978B9}" dt="2022-02-14T19:43:30.138" v="2596" actId="20577"/>
        <pc:sldMkLst>
          <pc:docMk/>
          <pc:sldMk cId="1689461577" sldId="452"/>
        </pc:sldMkLst>
        <pc:spChg chg="add del mod">
          <ac:chgData name="DeSantis, Candice" userId="ebf7425b-4c1c-4725-9788-d1206430aedf" providerId="ADAL" clId="{B9E27DBF-7285-4240-9A24-9640FB4978B9}" dt="2022-02-14T19:43:30.138" v="2596" actId="20577"/>
          <ac:spMkLst>
            <pc:docMk/>
            <pc:sldMk cId="1689461577" sldId="452"/>
            <ac:spMk id="2" creationId="{A79EEC86-9D08-4DA3-9C0E-2FA11F8EED8C}"/>
          </ac:spMkLst>
        </pc:spChg>
        <pc:spChg chg="mod">
          <ac:chgData name="DeSantis, Candice" userId="ebf7425b-4c1c-4725-9788-d1206430aedf" providerId="ADAL" clId="{B9E27DBF-7285-4240-9A24-9640FB4978B9}" dt="2022-02-14T19:42:10.153" v="2541" actId="20577"/>
          <ac:spMkLst>
            <pc:docMk/>
            <pc:sldMk cId="1689461577" sldId="452"/>
            <ac:spMk id="3" creationId="{9B966100-16FC-492A-A7EE-E6645CDD0620}"/>
          </ac:spMkLst>
        </pc:spChg>
        <pc:picChg chg="add del mod ord">
          <ac:chgData name="DeSantis, Candice" userId="ebf7425b-4c1c-4725-9788-d1206430aedf" providerId="ADAL" clId="{B9E27DBF-7285-4240-9A24-9640FB4978B9}" dt="2022-02-14T19:43:01.094" v="2548" actId="22"/>
          <ac:picMkLst>
            <pc:docMk/>
            <pc:sldMk cId="1689461577" sldId="452"/>
            <ac:picMk id="5" creationId="{96BA36AA-3F45-4654-B162-94CBC9445A85}"/>
          </ac:picMkLst>
        </pc:picChg>
        <pc:picChg chg="add mod">
          <ac:chgData name="DeSantis, Candice" userId="ebf7425b-4c1c-4725-9788-d1206430aedf" providerId="ADAL" clId="{B9E27DBF-7285-4240-9A24-9640FB4978B9}" dt="2022-02-14T19:43:20.924" v="2573" actId="1076"/>
          <ac:picMkLst>
            <pc:docMk/>
            <pc:sldMk cId="1689461577" sldId="452"/>
            <ac:picMk id="7" creationId="{C0AEFD74-9790-4418-993B-C7E2EF97BBF1}"/>
          </ac:picMkLst>
        </pc:picChg>
      </pc:sldChg>
      <pc:sldChg chg="modSp new mod setBg">
        <pc:chgData name="DeSantis, Candice" userId="ebf7425b-4c1c-4725-9788-d1206430aedf" providerId="ADAL" clId="{B9E27DBF-7285-4240-9A24-9640FB4978B9}" dt="2022-02-14T23:31:09.927" v="3473" actId="255"/>
        <pc:sldMkLst>
          <pc:docMk/>
          <pc:sldMk cId="2362536880" sldId="453"/>
        </pc:sldMkLst>
        <pc:spChg chg="mod">
          <ac:chgData name="DeSantis, Candice" userId="ebf7425b-4c1c-4725-9788-d1206430aedf" providerId="ADAL" clId="{B9E27DBF-7285-4240-9A24-9640FB4978B9}" dt="2022-02-14T23:31:09.927" v="3473" actId="255"/>
          <ac:spMkLst>
            <pc:docMk/>
            <pc:sldMk cId="2362536880" sldId="453"/>
            <ac:spMk id="2" creationId="{9FBB3B8E-31B3-4B50-B40E-DD39D2991C9D}"/>
          </ac:spMkLst>
        </pc:spChg>
        <pc:spChg chg="mod">
          <ac:chgData name="DeSantis, Candice" userId="ebf7425b-4c1c-4725-9788-d1206430aedf" providerId="ADAL" clId="{B9E27DBF-7285-4240-9A24-9640FB4978B9}" dt="2022-02-14T19:47:29.467" v="2728"/>
          <ac:spMkLst>
            <pc:docMk/>
            <pc:sldMk cId="2362536880" sldId="453"/>
            <ac:spMk id="3" creationId="{AE7DE20F-9FC3-40F7-9E04-6637785F58EC}"/>
          </ac:spMkLst>
        </pc:spChg>
      </pc:sldChg>
      <pc:sldChg chg="addSp modSp new mod">
        <pc:chgData name="DeSantis, Candice" userId="ebf7425b-4c1c-4725-9788-d1206430aedf" providerId="ADAL" clId="{B9E27DBF-7285-4240-9A24-9640FB4978B9}" dt="2022-02-14T19:51:25.055" v="2828" actId="1076"/>
        <pc:sldMkLst>
          <pc:docMk/>
          <pc:sldMk cId="3830241845" sldId="454"/>
        </pc:sldMkLst>
        <pc:spChg chg="mod">
          <ac:chgData name="DeSantis, Candice" userId="ebf7425b-4c1c-4725-9788-d1206430aedf" providerId="ADAL" clId="{B9E27DBF-7285-4240-9A24-9640FB4978B9}" dt="2022-02-14T19:51:21.678" v="2825" actId="14100"/>
          <ac:spMkLst>
            <pc:docMk/>
            <pc:sldMk cId="3830241845" sldId="454"/>
            <ac:spMk id="2" creationId="{288DAA6A-ABC6-4421-B638-9C16CA35B2E9}"/>
          </ac:spMkLst>
        </pc:spChg>
        <pc:spChg chg="mod">
          <ac:chgData name="DeSantis, Candice" userId="ebf7425b-4c1c-4725-9788-d1206430aedf" providerId="ADAL" clId="{B9E27DBF-7285-4240-9A24-9640FB4978B9}" dt="2022-02-14T19:49:14.575" v="2814" actId="20577"/>
          <ac:spMkLst>
            <pc:docMk/>
            <pc:sldMk cId="3830241845" sldId="454"/>
            <ac:spMk id="3" creationId="{505E7B98-BC14-493B-98B2-641010638B3A}"/>
          </ac:spMkLst>
        </pc:spChg>
        <pc:picChg chg="add mod">
          <ac:chgData name="DeSantis, Candice" userId="ebf7425b-4c1c-4725-9788-d1206430aedf" providerId="ADAL" clId="{B9E27DBF-7285-4240-9A24-9640FB4978B9}" dt="2022-02-14T19:51:25.055" v="2828" actId="1076"/>
          <ac:picMkLst>
            <pc:docMk/>
            <pc:sldMk cId="3830241845" sldId="454"/>
            <ac:picMk id="5" creationId="{BB1A6B2B-895B-4FD6-9464-A9237B3EC37F}"/>
          </ac:picMkLst>
        </pc:picChg>
      </pc:sldChg>
      <pc:sldChg chg="addSp delSp modSp new mod">
        <pc:chgData name="DeSantis, Candice" userId="ebf7425b-4c1c-4725-9788-d1206430aedf" providerId="ADAL" clId="{B9E27DBF-7285-4240-9A24-9640FB4978B9}" dt="2022-02-14T23:28:10.769" v="3452" actId="478"/>
        <pc:sldMkLst>
          <pc:docMk/>
          <pc:sldMk cId="4284783249" sldId="455"/>
        </pc:sldMkLst>
        <pc:spChg chg="mod">
          <ac:chgData name="DeSantis, Candice" userId="ebf7425b-4c1c-4725-9788-d1206430aedf" providerId="ADAL" clId="{B9E27DBF-7285-4240-9A24-9640FB4978B9}" dt="2022-02-14T20:43:21.604" v="3070" actId="14100"/>
          <ac:spMkLst>
            <pc:docMk/>
            <pc:sldMk cId="4284783249" sldId="455"/>
            <ac:spMk id="2" creationId="{15F592CF-309F-48DF-844E-AB82B28A19EF}"/>
          </ac:spMkLst>
        </pc:spChg>
        <pc:spChg chg="mod">
          <ac:chgData name="DeSantis, Candice" userId="ebf7425b-4c1c-4725-9788-d1206430aedf" providerId="ADAL" clId="{B9E27DBF-7285-4240-9A24-9640FB4978B9}" dt="2022-02-14T19:51:39.183" v="2867" actId="20577"/>
          <ac:spMkLst>
            <pc:docMk/>
            <pc:sldMk cId="4284783249" sldId="455"/>
            <ac:spMk id="3" creationId="{A3D457CA-9D81-4208-A831-579CC5C6272F}"/>
          </ac:spMkLst>
        </pc:spChg>
        <pc:grpChg chg="add del mod">
          <ac:chgData name="DeSantis, Candice" userId="ebf7425b-4c1c-4725-9788-d1206430aedf" providerId="ADAL" clId="{B9E27DBF-7285-4240-9A24-9640FB4978B9}" dt="2022-02-14T23:28:10.769" v="3452" actId="478"/>
          <ac:grpSpMkLst>
            <pc:docMk/>
            <pc:sldMk cId="4284783249" sldId="455"/>
            <ac:grpSpMk id="8" creationId="{6CF91618-59D3-4716-A952-AB5939353BF1}"/>
          </ac:grpSpMkLst>
        </pc:grpChg>
        <pc:picChg chg="add del mod">
          <ac:chgData name="DeSantis, Candice" userId="ebf7425b-4c1c-4725-9788-d1206430aedf" providerId="ADAL" clId="{B9E27DBF-7285-4240-9A24-9640FB4978B9}" dt="2022-02-14T20:02:18.381" v="3053" actId="478"/>
          <ac:picMkLst>
            <pc:docMk/>
            <pc:sldMk cId="4284783249" sldId="455"/>
            <ac:picMk id="5" creationId="{898FF0DC-8B63-41D8-B9C8-0B6776EF0E7F}"/>
          </ac:picMkLst>
        </pc:picChg>
        <pc:picChg chg="add mod">
          <ac:chgData name="DeSantis, Candice" userId="ebf7425b-4c1c-4725-9788-d1206430aedf" providerId="ADAL" clId="{B9E27DBF-7285-4240-9A24-9640FB4978B9}" dt="2022-02-14T20:44:27.954" v="3091" actId="1036"/>
          <ac:picMkLst>
            <pc:docMk/>
            <pc:sldMk cId="4284783249" sldId="455"/>
            <ac:picMk id="7" creationId="{15433A1D-6BA0-49DE-AB14-98C2B7B31AEF}"/>
          </ac:picMkLst>
        </pc:picChg>
        <pc:picChg chg="add del mod">
          <ac:chgData name="DeSantis, Candice" userId="ebf7425b-4c1c-4725-9788-d1206430aedf" providerId="ADAL" clId="{B9E27DBF-7285-4240-9A24-9640FB4978B9}" dt="2022-02-14T20:02:53.616" v="3061"/>
          <ac:picMkLst>
            <pc:docMk/>
            <pc:sldMk cId="4284783249" sldId="455"/>
            <ac:picMk id="5122" creationId="{034E25C3-6310-45AB-AD69-200A40521542}"/>
          </ac:picMkLst>
        </pc:picChg>
        <pc:picChg chg="add mod">
          <ac:chgData name="DeSantis, Candice" userId="ebf7425b-4c1c-4725-9788-d1206430aedf" providerId="ADAL" clId="{B9E27DBF-7285-4240-9A24-9640FB4978B9}" dt="2022-02-14T20:44:27.954" v="3091" actId="1036"/>
          <ac:picMkLst>
            <pc:docMk/>
            <pc:sldMk cId="4284783249" sldId="455"/>
            <ac:picMk id="5124" creationId="{AD38306F-4E69-4088-8C4A-4AFD5052C208}"/>
          </ac:picMkLst>
        </pc:picChg>
      </pc:sldChg>
      <pc:sldChg chg="addSp modSp new mod">
        <pc:chgData name="DeSantis, Candice" userId="ebf7425b-4c1c-4725-9788-d1206430aedf" providerId="ADAL" clId="{B9E27DBF-7285-4240-9A24-9640FB4978B9}" dt="2022-02-14T20:46:55.860" v="3104" actId="1036"/>
        <pc:sldMkLst>
          <pc:docMk/>
          <pc:sldMk cId="933648042" sldId="456"/>
        </pc:sldMkLst>
        <pc:spChg chg="mod">
          <ac:chgData name="DeSantis, Candice" userId="ebf7425b-4c1c-4725-9788-d1206430aedf" providerId="ADAL" clId="{B9E27DBF-7285-4240-9A24-9640FB4978B9}" dt="2022-02-14T20:46:55.860" v="3104" actId="1036"/>
          <ac:spMkLst>
            <pc:docMk/>
            <pc:sldMk cId="933648042" sldId="456"/>
            <ac:spMk id="2" creationId="{8129A6F9-A8B8-4677-8690-3F482B618B31}"/>
          </ac:spMkLst>
        </pc:spChg>
        <pc:spChg chg="mod">
          <ac:chgData name="DeSantis, Candice" userId="ebf7425b-4c1c-4725-9788-d1206430aedf" providerId="ADAL" clId="{B9E27DBF-7285-4240-9A24-9640FB4978B9}" dt="2022-02-14T20:00:33.374" v="2973" actId="20577"/>
          <ac:spMkLst>
            <pc:docMk/>
            <pc:sldMk cId="933648042" sldId="456"/>
            <ac:spMk id="3" creationId="{6113CABE-EFCA-4D3F-93E4-3124D9AE7C82}"/>
          </ac:spMkLst>
        </pc:spChg>
        <pc:picChg chg="add mod">
          <ac:chgData name="DeSantis, Candice" userId="ebf7425b-4c1c-4725-9788-d1206430aedf" providerId="ADAL" clId="{B9E27DBF-7285-4240-9A24-9640FB4978B9}" dt="2022-02-14T20:01:47.806" v="3052" actId="1076"/>
          <ac:picMkLst>
            <pc:docMk/>
            <pc:sldMk cId="933648042" sldId="456"/>
            <ac:picMk id="5" creationId="{712E22AC-6FF3-4E48-8A2D-663A0501ED1B}"/>
          </ac:picMkLst>
        </pc:picChg>
      </pc:sldChg>
      <pc:sldChg chg="addSp modSp new mod ord">
        <pc:chgData name="DeSantis, Candice" userId="ebf7425b-4c1c-4725-9788-d1206430aedf" providerId="ADAL" clId="{B9E27DBF-7285-4240-9A24-9640FB4978B9}" dt="2022-02-14T20:50:33.043" v="3234" actId="14100"/>
        <pc:sldMkLst>
          <pc:docMk/>
          <pc:sldMk cId="1783612480" sldId="457"/>
        </pc:sldMkLst>
        <pc:spChg chg="mod">
          <ac:chgData name="DeSantis, Candice" userId="ebf7425b-4c1c-4725-9788-d1206430aedf" providerId="ADAL" clId="{B9E27DBF-7285-4240-9A24-9640FB4978B9}" dt="2022-02-14T20:50:26.826" v="3232" actId="14100"/>
          <ac:spMkLst>
            <pc:docMk/>
            <pc:sldMk cId="1783612480" sldId="457"/>
            <ac:spMk id="2" creationId="{9D82FE7C-6573-4082-AE51-2871019B2677}"/>
          </ac:spMkLst>
        </pc:spChg>
        <pc:spChg chg="mod">
          <ac:chgData name="DeSantis, Candice" userId="ebf7425b-4c1c-4725-9788-d1206430aedf" providerId="ADAL" clId="{B9E27DBF-7285-4240-9A24-9640FB4978B9}" dt="2022-02-14T20:49:09.776" v="3138" actId="20577"/>
          <ac:spMkLst>
            <pc:docMk/>
            <pc:sldMk cId="1783612480" sldId="457"/>
            <ac:spMk id="3" creationId="{C5212107-9575-4FFD-B97A-2F419E64DA40}"/>
          </ac:spMkLst>
        </pc:spChg>
        <pc:picChg chg="add mod">
          <ac:chgData name="DeSantis, Candice" userId="ebf7425b-4c1c-4725-9788-d1206430aedf" providerId="ADAL" clId="{B9E27DBF-7285-4240-9A24-9640FB4978B9}" dt="2022-02-14T20:50:33.043" v="3234" actId="14100"/>
          <ac:picMkLst>
            <pc:docMk/>
            <pc:sldMk cId="1783612480" sldId="457"/>
            <ac:picMk id="5" creationId="{C998CAF0-D15F-4976-AC66-64003FA4C241}"/>
          </ac:picMkLst>
        </pc:picChg>
      </pc:sldChg>
      <pc:sldChg chg="addSp delSp modSp add mod">
        <pc:chgData name="DeSantis, Candice" userId="ebf7425b-4c1c-4725-9788-d1206430aedf" providerId="ADAL" clId="{B9E27DBF-7285-4240-9A24-9640FB4978B9}" dt="2022-02-14T20:51:21.772" v="3241" actId="22"/>
        <pc:sldMkLst>
          <pc:docMk/>
          <pc:sldMk cId="2576245060" sldId="458"/>
        </pc:sldMkLst>
        <pc:spChg chg="mod">
          <ac:chgData name="DeSantis, Candice" userId="ebf7425b-4c1c-4725-9788-d1206430aedf" providerId="ADAL" clId="{B9E27DBF-7285-4240-9A24-9640FB4978B9}" dt="2022-02-14T20:51:21.001" v="3240" actId="20577"/>
          <ac:spMkLst>
            <pc:docMk/>
            <pc:sldMk cId="2576245060" sldId="458"/>
            <ac:spMk id="2" creationId="{15F592CF-309F-48DF-844E-AB82B28A19EF}"/>
          </ac:spMkLst>
        </pc:spChg>
        <pc:grpChg chg="del">
          <ac:chgData name="DeSantis, Candice" userId="ebf7425b-4c1c-4725-9788-d1206430aedf" providerId="ADAL" clId="{B9E27DBF-7285-4240-9A24-9640FB4978B9}" dt="2022-02-14T20:50:59.230" v="3239" actId="478"/>
          <ac:grpSpMkLst>
            <pc:docMk/>
            <pc:sldMk cId="2576245060" sldId="458"/>
            <ac:grpSpMk id="8" creationId="{6CF91618-59D3-4716-A952-AB5939353BF1}"/>
          </ac:grpSpMkLst>
        </pc:grpChg>
        <pc:picChg chg="add">
          <ac:chgData name="DeSantis, Candice" userId="ebf7425b-4c1c-4725-9788-d1206430aedf" providerId="ADAL" clId="{B9E27DBF-7285-4240-9A24-9640FB4978B9}" dt="2022-02-14T20:51:21.772" v="3241" actId="22"/>
          <ac:picMkLst>
            <pc:docMk/>
            <pc:sldMk cId="2576245060" sldId="458"/>
            <ac:picMk id="5" creationId="{176F5390-39E8-4DD5-95CE-1B037F8B5795}"/>
          </ac:picMkLst>
        </pc:picChg>
      </pc:sldChg>
      <pc:sldChg chg="addSp delSp modSp add mod">
        <pc:chgData name="DeSantis, Candice" userId="ebf7425b-4c1c-4725-9788-d1206430aedf" providerId="ADAL" clId="{B9E27DBF-7285-4240-9A24-9640FB4978B9}" dt="2022-02-14T23:22:47.612" v="3350" actId="14100"/>
        <pc:sldMkLst>
          <pc:docMk/>
          <pc:sldMk cId="3439207076" sldId="459"/>
        </pc:sldMkLst>
        <pc:spChg chg="mod">
          <ac:chgData name="DeSantis, Candice" userId="ebf7425b-4c1c-4725-9788-d1206430aedf" providerId="ADAL" clId="{B9E27DBF-7285-4240-9A24-9640FB4978B9}" dt="2022-02-14T20:53:59.177" v="3330" actId="14100"/>
          <ac:spMkLst>
            <pc:docMk/>
            <pc:sldMk cId="3439207076" sldId="459"/>
            <ac:spMk id="2" creationId="{8129A6F9-A8B8-4677-8690-3F482B618B31}"/>
          </ac:spMkLst>
        </pc:spChg>
        <pc:grpChg chg="add mod">
          <ac:chgData name="DeSantis, Candice" userId="ebf7425b-4c1c-4725-9788-d1206430aedf" providerId="ADAL" clId="{B9E27DBF-7285-4240-9A24-9640FB4978B9}" dt="2022-02-14T23:22:23.989" v="3345" actId="14100"/>
          <ac:grpSpMkLst>
            <pc:docMk/>
            <pc:sldMk cId="3439207076" sldId="459"/>
            <ac:grpSpMk id="9" creationId="{283F431A-8CD6-41E8-9375-CCAD25D93040}"/>
          </ac:grpSpMkLst>
        </pc:grpChg>
        <pc:picChg chg="del">
          <ac:chgData name="DeSantis, Candice" userId="ebf7425b-4c1c-4725-9788-d1206430aedf" providerId="ADAL" clId="{B9E27DBF-7285-4240-9A24-9640FB4978B9}" dt="2022-02-14T20:52:04.519" v="3312" actId="478"/>
          <ac:picMkLst>
            <pc:docMk/>
            <pc:sldMk cId="3439207076" sldId="459"/>
            <ac:picMk id="5" creationId="{712E22AC-6FF3-4E48-8A2D-663A0501ED1B}"/>
          </ac:picMkLst>
        </pc:picChg>
        <pc:picChg chg="add mod">
          <ac:chgData name="DeSantis, Candice" userId="ebf7425b-4c1c-4725-9788-d1206430aedf" providerId="ADAL" clId="{B9E27DBF-7285-4240-9A24-9640FB4978B9}" dt="2022-02-14T23:22:47.612" v="3350" actId="14100"/>
          <ac:picMkLst>
            <pc:docMk/>
            <pc:sldMk cId="3439207076" sldId="459"/>
            <ac:picMk id="6" creationId="{4390146D-EF9F-4FA2-87F0-D7B8E041CDF2}"/>
          </ac:picMkLst>
        </pc:picChg>
        <pc:picChg chg="add mod">
          <ac:chgData name="DeSantis, Candice" userId="ebf7425b-4c1c-4725-9788-d1206430aedf" providerId="ADAL" clId="{B9E27DBF-7285-4240-9A24-9640FB4978B9}" dt="2022-02-14T23:22:43.723" v="3349" actId="14100"/>
          <ac:picMkLst>
            <pc:docMk/>
            <pc:sldMk cId="3439207076" sldId="459"/>
            <ac:picMk id="8" creationId="{70D9A935-C64C-4381-A12B-C6F1D0B62143}"/>
          </ac:picMkLst>
        </pc:picChg>
      </pc:sldChg>
      <pc:sldChg chg="addSp delSp modSp add mod">
        <pc:chgData name="DeSantis, Candice" userId="ebf7425b-4c1c-4725-9788-d1206430aedf" providerId="ADAL" clId="{B9E27DBF-7285-4240-9A24-9640FB4978B9}" dt="2022-02-14T23:26:51.852" v="3425" actId="20577"/>
        <pc:sldMkLst>
          <pc:docMk/>
          <pc:sldMk cId="4178855964" sldId="460"/>
        </pc:sldMkLst>
        <pc:spChg chg="mod">
          <ac:chgData name="DeSantis, Candice" userId="ebf7425b-4c1c-4725-9788-d1206430aedf" providerId="ADAL" clId="{B9E27DBF-7285-4240-9A24-9640FB4978B9}" dt="2022-02-14T23:23:36.814" v="3390" actId="20577"/>
          <ac:spMkLst>
            <pc:docMk/>
            <pc:sldMk cId="4178855964" sldId="460"/>
            <ac:spMk id="2" creationId="{8129A6F9-A8B8-4677-8690-3F482B618B31}"/>
          </ac:spMkLst>
        </pc:spChg>
        <pc:spChg chg="mod">
          <ac:chgData name="DeSantis, Candice" userId="ebf7425b-4c1c-4725-9788-d1206430aedf" providerId="ADAL" clId="{B9E27DBF-7285-4240-9A24-9640FB4978B9}" dt="2022-02-14T23:26:51.852" v="3425" actId="20577"/>
          <ac:spMkLst>
            <pc:docMk/>
            <pc:sldMk cId="4178855964" sldId="460"/>
            <ac:spMk id="3" creationId="{6113CABE-EFCA-4D3F-93E4-3124D9AE7C82}"/>
          </ac:spMkLst>
        </pc:spChg>
        <pc:grpChg chg="del">
          <ac:chgData name="DeSantis, Candice" userId="ebf7425b-4c1c-4725-9788-d1206430aedf" providerId="ADAL" clId="{B9E27DBF-7285-4240-9A24-9640FB4978B9}" dt="2022-02-14T23:23:13.869" v="3352" actId="478"/>
          <ac:grpSpMkLst>
            <pc:docMk/>
            <pc:sldMk cId="4178855964" sldId="460"/>
            <ac:grpSpMk id="9" creationId="{283F431A-8CD6-41E8-9375-CCAD25D93040}"/>
          </ac:grpSpMkLst>
        </pc:grpChg>
        <pc:picChg chg="add mod">
          <ac:chgData name="DeSantis, Candice" userId="ebf7425b-4c1c-4725-9788-d1206430aedf" providerId="ADAL" clId="{B9E27DBF-7285-4240-9A24-9640FB4978B9}" dt="2022-02-14T23:25:29.592" v="3393" actId="14100"/>
          <ac:picMkLst>
            <pc:docMk/>
            <pc:sldMk cId="4178855964" sldId="460"/>
            <ac:picMk id="5" creationId="{FC75FB8D-7EEF-4E5A-B3AA-9A87A98E2CF5}"/>
          </ac:picMkLst>
        </pc:picChg>
      </pc:sldChg>
      <pc:sldChg chg="addSp delSp modSp add mod">
        <pc:chgData name="DeSantis, Candice" userId="ebf7425b-4c1c-4725-9788-d1206430aedf" providerId="ADAL" clId="{B9E27DBF-7285-4240-9A24-9640FB4978B9}" dt="2022-02-14T23:27:05.437" v="3444" actId="20577"/>
        <pc:sldMkLst>
          <pc:docMk/>
          <pc:sldMk cId="800553845" sldId="461"/>
        </pc:sldMkLst>
        <pc:spChg chg="mod">
          <ac:chgData name="DeSantis, Candice" userId="ebf7425b-4c1c-4725-9788-d1206430aedf" providerId="ADAL" clId="{B9E27DBF-7285-4240-9A24-9640FB4978B9}" dt="2022-02-14T23:26:23.202" v="3409" actId="20577"/>
          <ac:spMkLst>
            <pc:docMk/>
            <pc:sldMk cId="800553845" sldId="461"/>
            <ac:spMk id="2" creationId="{8129A6F9-A8B8-4677-8690-3F482B618B31}"/>
          </ac:spMkLst>
        </pc:spChg>
        <pc:spChg chg="mod">
          <ac:chgData name="DeSantis, Candice" userId="ebf7425b-4c1c-4725-9788-d1206430aedf" providerId="ADAL" clId="{B9E27DBF-7285-4240-9A24-9640FB4978B9}" dt="2022-02-14T23:27:05.437" v="3444" actId="20577"/>
          <ac:spMkLst>
            <pc:docMk/>
            <pc:sldMk cId="800553845" sldId="461"/>
            <ac:spMk id="3" creationId="{6113CABE-EFCA-4D3F-93E4-3124D9AE7C82}"/>
          </ac:spMkLst>
        </pc:spChg>
        <pc:picChg chg="del">
          <ac:chgData name="DeSantis, Candice" userId="ebf7425b-4c1c-4725-9788-d1206430aedf" providerId="ADAL" clId="{B9E27DBF-7285-4240-9A24-9640FB4978B9}" dt="2022-02-14T23:25:37.371" v="3395" actId="478"/>
          <ac:picMkLst>
            <pc:docMk/>
            <pc:sldMk cId="800553845" sldId="461"/>
            <ac:picMk id="5" creationId="{FC75FB8D-7EEF-4E5A-B3AA-9A87A98E2CF5}"/>
          </ac:picMkLst>
        </pc:picChg>
        <pc:picChg chg="add mod">
          <ac:chgData name="DeSantis, Candice" userId="ebf7425b-4c1c-4725-9788-d1206430aedf" providerId="ADAL" clId="{B9E27DBF-7285-4240-9A24-9640FB4978B9}" dt="2022-02-14T23:26:26.545" v="3411" actId="1076"/>
          <ac:picMkLst>
            <pc:docMk/>
            <pc:sldMk cId="800553845" sldId="461"/>
            <ac:picMk id="6" creationId="{AFDCC564-E2A8-4E26-9A8A-0D3AD60B39F2}"/>
          </ac:picMkLst>
        </pc:picChg>
      </pc:sldChg>
      <pc:sldChg chg="modSp add mod ord">
        <pc:chgData name="DeSantis, Candice" userId="ebf7425b-4c1c-4725-9788-d1206430aedf" providerId="ADAL" clId="{B9E27DBF-7285-4240-9A24-9640FB4978B9}" dt="2022-02-14T23:31:18.342" v="3474" actId="255"/>
        <pc:sldMkLst>
          <pc:docMk/>
          <pc:sldMk cId="3036672179" sldId="462"/>
        </pc:sldMkLst>
        <pc:spChg chg="mod">
          <ac:chgData name="DeSantis, Candice" userId="ebf7425b-4c1c-4725-9788-d1206430aedf" providerId="ADAL" clId="{B9E27DBF-7285-4240-9A24-9640FB4978B9}" dt="2022-02-14T23:31:18.342" v="3474" actId="255"/>
          <ac:spMkLst>
            <pc:docMk/>
            <pc:sldMk cId="3036672179" sldId="462"/>
            <ac:spMk id="2" creationId="{9FBB3B8E-31B3-4B50-B40E-DD39D2991C9D}"/>
          </ac:spMkLst>
        </pc:spChg>
      </pc:sldChg>
      <pc:sldChg chg="addSp delSp modSp add mod ord replId">
        <pc:chgData name="DeSantis, Candice" userId="ebf7425b-4c1c-4725-9788-d1206430aedf" providerId="ADAL" clId="{B9E27DBF-7285-4240-9A24-9640FB4978B9}" dt="2022-02-14T23:43:53.547" v="4012" actId="948"/>
        <pc:sldMkLst>
          <pc:docMk/>
          <pc:sldMk cId="394845079" sldId="463"/>
        </pc:sldMkLst>
        <pc:spChg chg="mod">
          <ac:chgData name="DeSantis, Candice" userId="ebf7425b-4c1c-4725-9788-d1206430aedf" providerId="ADAL" clId="{B9E27DBF-7285-4240-9A24-9640FB4978B9}" dt="2022-02-14T23:43:53.547" v="4012" actId="948"/>
          <ac:spMkLst>
            <pc:docMk/>
            <pc:sldMk cId="394845079" sldId="463"/>
            <ac:spMk id="2" creationId="{288DAA6A-ABC6-4421-B638-9C16CA35B2E9}"/>
          </ac:spMkLst>
        </pc:spChg>
        <pc:picChg chg="del">
          <ac:chgData name="DeSantis, Candice" userId="ebf7425b-4c1c-4725-9788-d1206430aedf" providerId="ADAL" clId="{B9E27DBF-7285-4240-9A24-9640FB4978B9}" dt="2022-02-14T23:27:59.887" v="3449" actId="478"/>
          <ac:picMkLst>
            <pc:docMk/>
            <pc:sldMk cId="394845079" sldId="463"/>
            <ac:picMk id="5" creationId="{BB1A6B2B-895B-4FD6-9464-A9237B3EC37F}"/>
          </ac:picMkLst>
        </pc:picChg>
        <pc:picChg chg="add mod">
          <ac:chgData name="DeSantis, Candice" userId="ebf7425b-4c1c-4725-9788-d1206430aedf" providerId="ADAL" clId="{B9E27DBF-7285-4240-9A24-9640FB4978B9}" dt="2022-02-14T23:32:59.275" v="3616" actId="14100"/>
          <ac:picMkLst>
            <pc:docMk/>
            <pc:sldMk cId="394845079" sldId="463"/>
            <ac:picMk id="6" creationId="{28D03F18-A33D-4337-9FF8-6A251D3BB806}"/>
          </ac:picMkLst>
        </pc:picChg>
      </pc:sldChg>
      <pc:sldChg chg="addSp delSp modSp add mod ord replId">
        <pc:chgData name="DeSantis, Candice" userId="ebf7425b-4c1c-4725-9788-d1206430aedf" providerId="ADAL" clId="{B9E27DBF-7285-4240-9A24-9640FB4978B9}" dt="2022-02-14T23:44:06.053" v="4013" actId="255"/>
        <pc:sldMkLst>
          <pc:docMk/>
          <pc:sldMk cId="171097833" sldId="464"/>
        </pc:sldMkLst>
        <pc:spChg chg="mod">
          <ac:chgData name="DeSantis, Candice" userId="ebf7425b-4c1c-4725-9788-d1206430aedf" providerId="ADAL" clId="{B9E27DBF-7285-4240-9A24-9640FB4978B9}" dt="2022-02-14T23:44:06.053" v="4013" actId="255"/>
          <ac:spMkLst>
            <pc:docMk/>
            <pc:sldMk cId="171097833" sldId="464"/>
            <ac:spMk id="2" creationId="{9D82FE7C-6573-4082-AE51-2871019B2677}"/>
          </ac:spMkLst>
        </pc:spChg>
        <pc:picChg chg="del">
          <ac:chgData name="DeSantis, Candice" userId="ebf7425b-4c1c-4725-9788-d1206430aedf" providerId="ADAL" clId="{B9E27DBF-7285-4240-9A24-9640FB4978B9}" dt="2022-02-14T23:28:02.921" v="3450" actId="478"/>
          <ac:picMkLst>
            <pc:docMk/>
            <pc:sldMk cId="171097833" sldId="464"/>
            <ac:picMk id="5" creationId="{C998CAF0-D15F-4976-AC66-64003FA4C241}"/>
          </ac:picMkLst>
        </pc:picChg>
        <pc:picChg chg="add mod">
          <ac:chgData name="DeSantis, Candice" userId="ebf7425b-4c1c-4725-9788-d1206430aedf" providerId="ADAL" clId="{B9E27DBF-7285-4240-9A24-9640FB4978B9}" dt="2022-02-14T23:33:59.360" v="3712" actId="14100"/>
          <ac:picMkLst>
            <pc:docMk/>
            <pc:sldMk cId="171097833" sldId="464"/>
            <ac:picMk id="6" creationId="{991F31EF-A7BB-4455-87CF-653754CF7084}"/>
          </ac:picMkLst>
        </pc:picChg>
      </pc:sldChg>
      <pc:sldChg chg="addSp delSp modSp add mod">
        <pc:chgData name="DeSantis, Candice" userId="ebf7425b-4c1c-4725-9788-d1206430aedf" providerId="ADAL" clId="{B9E27DBF-7285-4240-9A24-9640FB4978B9}" dt="2022-02-14T23:35:40.209" v="3794" actId="14100"/>
        <pc:sldMkLst>
          <pc:docMk/>
          <pc:sldMk cId="3158737836" sldId="465"/>
        </pc:sldMkLst>
        <pc:spChg chg="mod">
          <ac:chgData name="DeSantis, Candice" userId="ebf7425b-4c1c-4725-9788-d1206430aedf" providerId="ADAL" clId="{B9E27DBF-7285-4240-9A24-9640FB4978B9}" dt="2022-02-14T23:35:40.209" v="3794" actId="14100"/>
          <ac:spMkLst>
            <pc:docMk/>
            <pc:sldMk cId="3158737836" sldId="465"/>
            <ac:spMk id="2" creationId="{9D82FE7C-6573-4082-AE51-2871019B2677}"/>
          </ac:spMkLst>
        </pc:spChg>
        <pc:picChg chg="add mod">
          <ac:chgData name="DeSantis, Candice" userId="ebf7425b-4c1c-4725-9788-d1206430aedf" providerId="ADAL" clId="{B9E27DBF-7285-4240-9A24-9640FB4978B9}" dt="2022-02-14T23:35:19.181" v="3789" actId="1076"/>
          <ac:picMkLst>
            <pc:docMk/>
            <pc:sldMk cId="3158737836" sldId="465"/>
            <ac:picMk id="5" creationId="{3DC3F6A7-B9BC-4FF9-90F9-38BAB4EF3395}"/>
          </ac:picMkLst>
        </pc:picChg>
        <pc:picChg chg="del">
          <ac:chgData name="DeSantis, Candice" userId="ebf7425b-4c1c-4725-9788-d1206430aedf" providerId="ADAL" clId="{B9E27DBF-7285-4240-9A24-9640FB4978B9}" dt="2022-02-14T23:34:36.769" v="3784" actId="478"/>
          <ac:picMkLst>
            <pc:docMk/>
            <pc:sldMk cId="3158737836" sldId="465"/>
            <ac:picMk id="6" creationId="{991F31EF-A7BB-4455-87CF-653754CF7084}"/>
          </ac:picMkLst>
        </pc:picChg>
      </pc:sldChg>
      <pc:sldChg chg="addSp delSp modSp add mod">
        <pc:chgData name="DeSantis, Candice" userId="ebf7425b-4c1c-4725-9788-d1206430aedf" providerId="ADAL" clId="{B9E27DBF-7285-4240-9A24-9640FB4978B9}" dt="2022-02-14T23:36:29.953" v="3807" actId="1076"/>
        <pc:sldMkLst>
          <pc:docMk/>
          <pc:sldMk cId="3200987331" sldId="466"/>
        </pc:sldMkLst>
        <pc:spChg chg="mod">
          <ac:chgData name="DeSantis, Candice" userId="ebf7425b-4c1c-4725-9788-d1206430aedf" providerId="ADAL" clId="{B9E27DBF-7285-4240-9A24-9640FB4978B9}" dt="2022-02-14T23:35:56.665" v="3803" actId="20577"/>
          <ac:spMkLst>
            <pc:docMk/>
            <pc:sldMk cId="3200987331" sldId="466"/>
            <ac:spMk id="2" creationId="{9D82FE7C-6573-4082-AE51-2871019B2677}"/>
          </ac:spMkLst>
        </pc:spChg>
        <pc:picChg chg="del">
          <ac:chgData name="DeSantis, Candice" userId="ebf7425b-4c1c-4725-9788-d1206430aedf" providerId="ADAL" clId="{B9E27DBF-7285-4240-9A24-9640FB4978B9}" dt="2022-02-14T23:35:58.429" v="3804" actId="478"/>
          <ac:picMkLst>
            <pc:docMk/>
            <pc:sldMk cId="3200987331" sldId="466"/>
            <ac:picMk id="5" creationId="{3DC3F6A7-B9BC-4FF9-90F9-38BAB4EF3395}"/>
          </ac:picMkLst>
        </pc:picChg>
        <pc:picChg chg="add mod">
          <ac:chgData name="DeSantis, Candice" userId="ebf7425b-4c1c-4725-9788-d1206430aedf" providerId="ADAL" clId="{B9E27DBF-7285-4240-9A24-9640FB4978B9}" dt="2022-02-14T23:36:29.953" v="3807" actId="1076"/>
          <ac:picMkLst>
            <pc:docMk/>
            <pc:sldMk cId="3200987331" sldId="466"/>
            <ac:picMk id="6" creationId="{5EA8D3C8-D13A-46FB-9D1E-7EA1F4E95DAC}"/>
          </ac:picMkLst>
        </pc:picChg>
      </pc:sldChg>
      <pc:sldChg chg="addSp delSp modSp add mod">
        <pc:chgData name="DeSantis, Candice" userId="ebf7425b-4c1c-4725-9788-d1206430aedf" providerId="ADAL" clId="{B9E27DBF-7285-4240-9A24-9640FB4978B9}" dt="2022-02-14T23:38:23.533" v="3812" actId="1076"/>
        <pc:sldMkLst>
          <pc:docMk/>
          <pc:sldMk cId="2139892812" sldId="467"/>
        </pc:sldMkLst>
        <pc:picChg chg="add mod">
          <ac:chgData name="DeSantis, Candice" userId="ebf7425b-4c1c-4725-9788-d1206430aedf" providerId="ADAL" clId="{B9E27DBF-7285-4240-9A24-9640FB4978B9}" dt="2022-02-14T23:38:23.533" v="3812" actId="1076"/>
          <ac:picMkLst>
            <pc:docMk/>
            <pc:sldMk cId="2139892812" sldId="467"/>
            <ac:picMk id="5" creationId="{F32A9013-5082-4785-9B87-C660B09DBD3F}"/>
          </ac:picMkLst>
        </pc:picChg>
        <pc:picChg chg="del">
          <ac:chgData name="DeSantis, Candice" userId="ebf7425b-4c1c-4725-9788-d1206430aedf" providerId="ADAL" clId="{B9E27DBF-7285-4240-9A24-9640FB4978B9}" dt="2022-02-14T23:38:15.358" v="3809" actId="478"/>
          <ac:picMkLst>
            <pc:docMk/>
            <pc:sldMk cId="2139892812" sldId="467"/>
            <ac:picMk id="6" creationId="{5EA8D3C8-D13A-46FB-9D1E-7EA1F4E95DAC}"/>
          </ac:picMkLst>
        </pc:picChg>
      </pc:sldChg>
      <pc:sldChg chg="addSp delSp modSp add mod">
        <pc:chgData name="DeSantis, Candice" userId="ebf7425b-4c1c-4725-9788-d1206430aedf" providerId="ADAL" clId="{B9E27DBF-7285-4240-9A24-9640FB4978B9}" dt="2022-02-14T23:39:20.092" v="3840" actId="1035"/>
        <pc:sldMkLst>
          <pc:docMk/>
          <pc:sldMk cId="558438584" sldId="468"/>
        </pc:sldMkLst>
        <pc:spChg chg="mod">
          <ac:chgData name="DeSantis, Candice" userId="ebf7425b-4c1c-4725-9788-d1206430aedf" providerId="ADAL" clId="{B9E27DBF-7285-4240-9A24-9640FB4978B9}" dt="2022-02-14T23:38:36.943" v="3828" actId="20577"/>
          <ac:spMkLst>
            <pc:docMk/>
            <pc:sldMk cId="558438584" sldId="468"/>
            <ac:spMk id="2" creationId="{9D82FE7C-6573-4082-AE51-2871019B2677}"/>
          </ac:spMkLst>
        </pc:spChg>
        <pc:picChg chg="del">
          <ac:chgData name="DeSantis, Candice" userId="ebf7425b-4c1c-4725-9788-d1206430aedf" providerId="ADAL" clId="{B9E27DBF-7285-4240-9A24-9640FB4978B9}" dt="2022-02-14T23:38:39.011" v="3829" actId="478"/>
          <ac:picMkLst>
            <pc:docMk/>
            <pc:sldMk cId="558438584" sldId="468"/>
            <ac:picMk id="5" creationId="{F32A9013-5082-4785-9B87-C660B09DBD3F}"/>
          </ac:picMkLst>
        </pc:picChg>
        <pc:picChg chg="add mod">
          <ac:chgData name="DeSantis, Candice" userId="ebf7425b-4c1c-4725-9788-d1206430aedf" providerId="ADAL" clId="{B9E27DBF-7285-4240-9A24-9640FB4978B9}" dt="2022-02-14T23:39:20.092" v="3840" actId="1035"/>
          <ac:picMkLst>
            <pc:docMk/>
            <pc:sldMk cId="558438584" sldId="468"/>
            <ac:picMk id="6" creationId="{7BB02E11-B95D-4E9F-B823-E1B414CD54FF}"/>
          </ac:picMkLst>
        </pc:picChg>
      </pc:sldChg>
      <pc:sldChg chg="addSp delSp modSp add mod">
        <pc:chgData name="DeSantis, Candice" userId="ebf7425b-4c1c-4725-9788-d1206430aedf" providerId="ADAL" clId="{B9E27DBF-7285-4240-9A24-9640FB4978B9}" dt="2022-02-14T23:44:45.017" v="4032" actId="14100"/>
        <pc:sldMkLst>
          <pc:docMk/>
          <pc:sldMk cId="3522866457" sldId="469"/>
        </pc:sldMkLst>
        <pc:spChg chg="mod">
          <ac:chgData name="DeSantis, Candice" userId="ebf7425b-4c1c-4725-9788-d1206430aedf" providerId="ADAL" clId="{B9E27DBF-7285-4240-9A24-9640FB4978B9}" dt="2022-02-14T23:44:45.017" v="4032" actId="14100"/>
          <ac:spMkLst>
            <pc:docMk/>
            <pc:sldMk cId="3522866457" sldId="469"/>
            <ac:spMk id="2" creationId="{9D82FE7C-6573-4082-AE51-2871019B2677}"/>
          </ac:spMkLst>
        </pc:spChg>
        <pc:spChg chg="mod">
          <ac:chgData name="DeSantis, Candice" userId="ebf7425b-4c1c-4725-9788-d1206430aedf" providerId="ADAL" clId="{B9E27DBF-7285-4240-9A24-9640FB4978B9}" dt="2022-02-14T23:39:49.319" v="3859" actId="20577"/>
          <ac:spMkLst>
            <pc:docMk/>
            <pc:sldMk cId="3522866457" sldId="469"/>
            <ac:spMk id="3" creationId="{C5212107-9575-4FFD-B97A-2F419E64DA40}"/>
          </ac:spMkLst>
        </pc:spChg>
        <pc:picChg chg="add mod">
          <ac:chgData name="DeSantis, Candice" userId="ebf7425b-4c1c-4725-9788-d1206430aedf" providerId="ADAL" clId="{B9E27DBF-7285-4240-9A24-9640FB4978B9}" dt="2022-02-14T23:40:24.947" v="3934" actId="14100"/>
          <ac:picMkLst>
            <pc:docMk/>
            <pc:sldMk cId="3522866457" sldId="469"/>
            <ac:picMk id="5" creationId="{2DEDD298-0515-41FB-81CB-C9C6FB5B38B9}"/>
          </ac:picMkLst>
        </pc:picChg>
        <pc:picChg chg="del">
          <ac:chgData name="DeSantis, Candice" userId="ebf7425b-4c1c-4725-9788-d1206430aedf" providerId="ADAL" clId="{B9E27DBF-7285-4240-9A24-9640FB4978B9}" dt="2022-02-14T23:39:43.433" v="3842" actId="478"/>
          <ac:picMkLst>
            <pc:docMk/>
            <pc:sldMk cId="3522866457" sldId="469"/>
            <ac:picMk id="6" creationId="{7BB02E11-B95D-4E9F-B823-E1B414CD54FF}"/>
          </ac:picMkLst>
        </pc:picChg>
      </pc:sldChg>
      <pc:sldChg chg="addSp delSp modSp add mod">
        <pc:chgData name="DeSantis, Candice" userId="ebf7425b-4c1c-4725-9788-d1206430aedf" providerId="ADAL" clId="{B9E27DBF-7285-4240-9A24-9640FB4978B9}" dt="2022-02-14T23:41:21.057" v="3975" actId="14100"/>
        <pc:sldMkLst>
          <pc:docMk/>
          <pc:sldMk cId="251972492" sldId="470"/>
        </pc:sldMkLst>
        <pc:spChg chg="mod">
          <ac:chgData name="DeSantis, Candice" userId="ebf7425b-4c1c-4725-9788-d1206430aedf" providerId="ADAL" clId="{B9E27DBF-7285-4240-9A24-9640FB4978B9}" dt="2022-02-14T23:40:52.388" v="3969" actId="20577"/>
          <ac:spMkLst>
            <pc:docMk/>
            <pc:sldMk cId="251972492" sldId="470"/>
            <ac:spMk id="2" creationId="{9D82FE7C-6573-4082-AE51-2871019B2677}"/>
          </ac:spMkLst>
        </pc:spChg>
        <pc:spChg chg="mod">
          <ac:chgData name="DeSantis, Candice" userId="ebf7425b-4c1c-4725-9788-d1206430aedf" providerId="ADAL" clId="{B9E27DBF-7285-4240-9A24-9640FB4978B9}" dt="2022-02-14T23:40:42.736" v="3949" actId="20577"/>
          <ac:spMkLst>
            <pc:docMk/>
            <pc:sldMk cId="251972492" sldId="470"/>
            <ac:spMk id="3" creationId="{C5212107-9575-4FFD-B97A-2F419E64DA40}"/>
          </ac:spMkLst>
        </pc:spChg>
        <pc:picChg chg="del">
          <ac:chgData name="DeSantis, Candice" userId="ebf7425b-4c1c-4725-9788-d1206430aedf" providerId="ADAL" clId="{B9E27DBF-7285-4240-9A24-9640FB4978B9}" dt="2022-02-14T23:40:54.036" v="3970" actId="478"/>
          <ac:picMkLst>
            <pc:docMk/>
            <pc:sldMk cId="251972492" sldId="470"/>
            <ac:picMk id="5" creationId="{2DEDD298-0515-41FB-81CB-C9C6FB5B38B9}"/>
          </ac:picMkLst>
        </pc:picChg>
        <pc:picChg chg="add mod">
          <ac:chgData name="DeSantis, Candice" userId="ebf7425b-4c1c-4725-9788-d1206430aedf" providerId="ADAL" clId="{B9E27DBF-7285-4240-9A24-9640FB4978B9}" dt="2022-02-14T23:41:21.057" v="3975" actId="14100"/>
          <ac:picMkLst>
            <pc:docMk/>
            <pc:sldMk cId="251972492" sldId="470"/>
            <ac:picMk id="6" creationId="{F34CB2B3-41E0-4F41-B8F3-106634F6F2B9}"/>
          </ac:picMkLst>
        </pc:picChg>
      </pc:sldChg>
      <pc:sldChg chg="delSp modSp add mod">
        <pc:chgData name="DeSantis, Candice" userId="ebf7425b-4c1c-4725-9788-d1206430aedf" providerId="ADAL" clId="{B9E27DBF-7285-4240-9A24-9640FB4978B9}" dt="2022-02-14T23:47:02.513" v="4118" actId="403"/>
        <pc:sldMkLst>
          <pc:docMk/>
          <pc:sldMk cId="112915683" sldId="471"/>
        </pc:sldMkLst>
        <pc:spChg chg="mod">
          <ac:chgData name="DeSantis, Candice" userId="ebf7425b-4c1c-4725-9788-d1206430aedf" providerId="ADAL" clId="{B9E27DBF-7285-4240-9A24-9640FB4978B9}" dt="2022-02-14T23:47:02.513" v="4118" actId="403"/>
          <ac:spMkLst>
            <pc:docMk/>
            <pc:sldMk cId="112915683" sldId="471"/>
            <ac:spMk id="2" creationId="{9D82FE7C-6573-4082-AE51-2871019B2677}"/>
          </ac:spMkLst>
        </pc:spChg>
        <pc:spChg chg="mod">
          <ac:chgData name="DeSantis, Candice" userId="ebf7425b-4c1c-4725-9788-d1206430aedf" providerId="ADAL" clId="{B9E27DBF-7285-4240-9A24-9640FB4978B9}" dt="2022-02-14T23:45:13.978" v="4057" actId="20577"/>
          <ac:spMkLst>
            <pc:docMk/>
            <pc:sldMk cId="112915683" sldId="471"/>
            <ac:spMk id="3" creationId="{C5212107-9575-4FFD-B97A-2F419E64DA40}"/>
          </ac:spMkLst>
        </pc:spChg>
        <pc:picChg chg="del">
          <ac:chgData name="DeSantis, Candice" userId="ebf7425b-4c1c-4725-9788-d1206430aedf" providerId="ADAL" clId="{B9E27DBF-7285-4240-9A24-9640FB4978B9}" dt="2022-02-14T23:45:15.958" v="4058" actId="478"/>
          <ac:picMkLst>
            <pc:docMk/>
            <pc:sldMk cId="112915683" sldId="471"/>
            <ac:picMk id="6" creationId="{F34CB2B3-41E0-4F41-B8F3-106634F6F2B9}"/>
          </ac:picMkLst>
        </pc:picChg>
      </pc:sldChg>
      <pc:sldChg chg="addSp delSp modSp add mod">
        <pc:chgData name="DeSantis, Candice" userId="ebf7425b-4c1c-4725-9788-d1206430aedf" providerId="ADAL" clId="{B9E27DBF-7285-4240-9A24-9640FB4978B9}" dt="2022-02-14T23:48:03.458" v="4249" actId="1076"/>
        <pc:sldMkLst>
          <pc:docMk/>
          <pc:sldMk cId="141811648" sldId="472"/>
        </pc:sldMkLst>
        <pc:spChg chg="mod">
          <ac:chgData name="DeSantis, Candice" userId="ebf7425b-4c1c-4725-9788-d1206430aedf" providerId="ADAL" clId="{B9E27DBF-7285-4240-9A24-9640FB4978B9}" dt="2022-02-14T23:47:42.979" v="4247" actId="20577"/>
          <ac:spMkLst>
            <pc:docMk/>
            <pc:sldMk cId="141811648" sldId="472"/>
            <ac:spMk id="2" creationId="{9D82FE7C-6573-4082-AE51-2871019B2677}"/>
          </ac:spMkLst>
        </pc:spChg>
        <pc:spChg chg="mod">
          <ac:chgData name="DeSantis, Candice" userId="ebf7425b-4c1c-4725-9788-d1206430aedf" providerId="ADAL" clId="{B9E27DBF-7285-4240-9A24-9640FB4978B9}" dt="2022-02-14T23:45:22.439" v="4072" actId="20577"/>
          <ac:spMkLst>
            <pc:docMk/>
            <pc:sldMk cId="141811648" sldId="472"/>
            <ac:spMk id="3" creationId="{C5212107-9575-4FFD-B97A-2F419E64DA40}"/>
          </ac:spMkLst>
        </pc:spChg>
        <pc:picChg chg="add mod">
          <ac:chgData name="DeSantis, Candice" userId="ebf7425b-4c1c-4725-9788-d1206430aedf" providerId="ADAL" clId="{B9E27DBF-7285-4240-9A24-9640FB4978B9}" dt="2022-02-14T23:48:03.458" v="4249" actId="1076"/>
          <ac:picMkLst>
            <pc:docMk/>
            <pc:sldMk cId="141811648" sldId="472"/>
            <ac:picMk id="5" creationId="{A22EF41F-EF94-46D7-8F85-E650696B4124}"/>
          </ac:picMkLst>
        </pc:picChg>
        <pc:picChg chg="del">
          <ac:chgData name="DeSantis, Candice" userId="ebf7425b-4c1c-4725-9788-d1206430aedf" providerId="ADAL" clId="{B9E27DBF-7285-4240-9A24-9640FB4978B9}" dt="2022-02-14T23:45:18.547" v="4059" actId="478"/>
          <ac:picMkLst>
            <pc:docMk/>
            <pc:sldMk cId="141811648" sldId="472"/>
            <ac:picMk id="6" creationId="{F34CB2B3-41E0-4F41-B8F3-106634F6F2B9}"/>
          </ac:picMkLst>
        </pc:picChg>
      </pc:sldChg>
      <pc:sldChg chg="addSp delSp modSp add mod ord">
        <pc:chgData name="DeSantis, Candice" userId="ebf7425b-4c1c-4725-9788-d1206430aedf" providerId="ADAL" clId="{B9E27DBF-7285-4240-9A24-9640FB4978B9}" dt="2022-02-14T23:49:28.754" v="4292"/>
        <pc:sldMkLst>
          <pc:docMk/>
          <pc:sldMk cId="3616162984" sldId="473"/>
        </pc:sldMkLst>
        <pc:spChg chg="mod">
          <ac:chgData name="DeSantis, Candice" userId="ebf7425b-4c1c-4725-9788-d1206430aedf" providerId="ADAL" clId="{B9E27DBF-7285-4240-9A24-9640FB4978B9}" dt="2022-02-14T23:48:23.292" v="4280" actId="20577"/>
          <ac:spMkLst>
            <pc:docMk/>
            <pc:sldMk cId="3616162984" sldId="473"/>
            <ac:spMk id="2" creationId="{9D82FE7C-6573-4082-AE51-2871019B2677}"/>
          </ac:spMkLst>
        </pc:spChg>
        <pc:spChg chg="mod">
          <ac:chgData name="DeSantis, Candice" userId="ebf7425b-4c1c-4725-9788-d1206430aedf" providerId="ADAL" clId="{B9E27DBF-7285-4240-9A24-9640FB4978B9}" dt="2022-02-14T23:45:27.658" v="4085" actId="20577"/>
          <ac:spMkLst>
            <pc:docMk/>
            <pc:sldMk cId="3616162984" sldId="473"/>
            <ac:spMk id="3" creationId="{C5212107-9575-4FFD-B97A-2F419E64DA40}"/>
          </ac:spMkLst>
        </pc:spChg>
        <pc:picChg chg="add mod">
          <ac:chgData name="DeSantis, Candice" userId="ebf7425b-4c1c-4725-9788-d1206430aedf" providerId="ADAL" clId="{B9E27DBF-7285-4240-9A24-9640FB4978B9}" dt="2022-02-14T23:48:49.152" v="4283" actId="14100"/>
          <ac:picMkLst>
            <pc:docMk/>
            <pc:sldMk cId="3616162984" sldId="473"/>
            <ac:picMk id="5" creationId="{2F97D5A7-DFE8-4EBA-9FCF-0E44BE0ED804}"/>
          </ac:picMkLst>
        </pc:picChg>
        <pc:picChg chg="del">
          <ac:chgData name="DeSantis, Candice" userId="ebf7425b-4c1c-4725-9788-d1206430aedf" providerId="ADAL" clId="{B9E27DBF-7285-4240-9A24-9640FB4978B9}" dt="2022-02-14T23:45:29.299" v="4086" actId="478"/>
          <ac:picMkLst>
            <pc:docMk/>
            <pc:sldMk cId="3616162984" sldId="473"/>
            <ac:picMk id="6" creationId="{F34CB2B3-41E0-4F41-B8F3-106634F6F2B9}"/>
          </ac:picMkLst>
        </pc:picChg>
      </pc:sldChg>
      <pc:sldChg chg="modSp new mod ord">
        <pc:chgData name="DeSantis, Candice" userId="ebf7425b-4c1c-4725-9788-d1206430aedf" providerId="ADAL" clId="{B9E27DBF-7285-4240-9A24-9640FB4978B9}" dt="2022-02-14T23:50:07.852" v="4359" actId="6549"/>
        <pc:sldMkLst>
          <pc:docMk/>
          <pc:sldMk cId="3536076581" sldId="474"/>
        </pc:sldMkLst>
        <pc:spChg chg="mod">
          <ac:chgData name="DeSantis, Candice" userId="ebf7425b-4c1c-4725-9788-d1206430aedf" providerId="ADAL" clId="{B9E27DBF-7285-4240-9A24-9640FB4978B9}" dt="2022-02-14T23:50:07.852" v="4359" actId="6549"/>
          <ac:spMkLst>
            <pc:docMk/>
            <pc:sldMk cId="3536076581" sldId="474"/>
            <ac:spMk id="2" creationId="{C4B76BFB-BE14-4905-BED7-C8A202B8169F}"/>
          </ac:spMkLst>
        </pc:spChg>
        <pc:spChg chg="mod">
          <ac:chgData name="DeSantis, Candice" userId="ebf7425b-4c1c-4725-9788-d1206430aedf" providerId="ADAL" clId="{B9E27DBF-7285-4240-9A24-9640FB4978B9}" dt="2022-02-14T23:49:42.379" v="4346" actId="20577"/>
          <ac:spMkLst>
            <pc:docMk/>
            <pc:sldMk cId="3536076581" sldId="474"/>
            <ac:spMk id="3" creationId="{4273FF06-737A-4923-97B9-55C3908A253C}"/>
          </ac:spMkLst>
        </pc:spChg>
      </pc:sldChg>
      <pc:sldChg chg="addSp delSp modSp add mod">
        <pc:chgData name="DeSantis, Candice" userId="ebf7425b-4c1c-4725-9788-d1206430aedf" providerId="ADAL" clId="{B9E27DBF-7285-4240-9A24-9640FB4978B9}" dt="2022-02-14T23:53:15.723" v="4430" actId="14734"/>
        <pc:sldMkLst>
          <pc:docMk/>
          <pc:sldMk cId="424104358" sldId="475"/>
        </pc:sldMkLst>
        <pc:graphicFrameChg chg="del modGraphic">
          <ac:chgData name="DeSantis, Candice" userId="ebf7425b-4c1c-4725-9788-d1206430aedf" providerId="ADAL" clId="{B9E27DBF-7285-4240-9A24-9640FB4978B9}" dt="2022-02-14T23:51:54.748" v="4410" actId="478"/>
          <ac:graphicFrameMkLst>
            <pc:docMk/>
            <pc:sldMk cId="424104358" sldId="475"/>
            <ac:graphicFrameMk id="2" creationId="{60E8A3A2-80DB-474B-81A0-46E369722B10}"/>
          </ac:graphicFrameMkLst>
        </pc:graphicFrameChg>
        <pc:graphicFrameChg chg="add mod modGraphic">
          <ac:chgData name="DeSantis, Candice" userId="ebf7425b-4c1c-4725-9788-d1206430aedf" providerId="ADAL" clId="{B9E27DBF-7285-4240-9A24-9640FB4978B9}" dt="2022-02-14T23:53:15.723" v="4430" actId="14734"/>
          <ac:graphicFrameMkLst>
            <pc:docMk/>
            <pc:sldMk cId="424104358" sldId="475"/>
            <ac:graphicFrameMk id="4" creationId="{8B988EDA-2F10-4C28-AA96-7E89F38680C7}"/>
          </ac:graphicFrameMkLst>
        </pc:graphicFrameChg>
      </pc:sldChg>
      <pc:sldChg chg="modSp new del mod">
        <pc:chgData name="DeSantis, Candice" userId="ebf7425b-4c1c-4725-9788-d1206430aedf" providerId="ADAL" clId="{B9E27DBF-7285-4240-9A24-9640FB4978B9}" dt="2022-02-14T23:50:57.069" v="4394" actId="47"/>
        <pc:sldMkLst>
          <pc:docMk/>
          <pc:sldMk cId="2888693461" sldId="475"/>
        </pc:sldMkLst>
        <pc:spChg chg="mod">
          <ac:chgData name="DeSantis, Candice" userId="ebf7425b-4c1c-4725-9788-d1206430aedf" providerId="ADAL" clId="{B9E27DBF-7285-4240-9A24-9640FB4978B9}" dt="2022-02-14T23:50:39.913" v="4393" actId="20577"/>
          <ac:spMkLst>
            <pc:docMk/>
            <pc:sldMk cId="2888693461" sldId="475"/>
            <ac:spMk id="3" creationId="{3F3ED800-70F2-4C88-9567-6A8060FEAE91}"/>
          </ac:spMkLst>
        </pc:spChg>
      </pc:sldChg>
      <pc:sldChg chg="addSp delSp modSp add mod">
        <pc:chgData name="DeSantis, Candice" userId="ebf7425b-4c1c-4725-9788-d1206430aedf" providerId="ADAL" clId="{B9E27DBF-7285-4240-9A24-9640FB4978B9}" dt="2022-02-14T23:53:11.532" v="4429" actId="14734"/>
        <pc:sldMkLst>
          <pc:docMk/>
          <pc:sldMk cId="4093595034" sldId="476"/>
        </pc:sldMkLst>
        <pc:graphicFrameChg chg="del">
          <ac:chgData name="DeSantis, Candice" userId="ebf7425b-4c1c-4725-9788-d1206430aedf" providerId="ADAL" clId="{B9E27DBF-7285-4240-9A24-9640FB4978B9}" dt="2022-02-14T23:52:43.068" v="4421" actId="478"/>
          <ac:graphicFrameMkLst>
            <pc:docMk/>
            <pc:sldMk cId="4093595034" sldId="476"/>
            <ac:graphicFrameMk id="2" creationId="{60E8A3A2-80DB-474B-81A0-46E369722B10}"/>
          </ac:graphicFrameMkLst>
        </pc:graphicFrameChg>
        <pc:graphicFrameChg chg="add mod modGraphic">
          <ac:chgData name="DeSantis, Candice" userId="ebf7425b-4c1c-4725-9788-d1206430aedf" providerId="ADAL" clId="{B9E27DBF-7285-4240-9A24-9640FB4978B9}" dt="2022-02-14T23:53:11.532" v="4429" actId="14734"/>
          <ac:graphicFrameMkLst>
            <pc:docMk/>
            <pc:sldMk cId="4093595034" sldId="476"/>
            <ac:graphicFrameMk id="4" creationId="{2E66349D-67F6-4A07-85A6-4522AAE4E909}"/>
          </ac:graphicFrameMkLst>
        </pc:graphicFrameChg>
      </pc:sldChg>
      <pc:sldChg chg="addSp delSp modSp add mod">
        <pc:chgData name="DeSantis, Candice" userId="ebf7425b-4c1c-4725-9788-d1206430aedf" providerId="ADAL" clId="{B9E27DBF-7285-4240-9A24-9640FB4978B9}" dt="2022-02-14T23:54:19.394" v="4448" actId="14734"/>
        <pc:sldMkLst>
          <pc:docMk/>
          <pc:sldMk cId="3572985292" sldId="477"/>
        </pc:sldMkLst>
        <pc:graphicFrameChg chg="del">
          <ac:chgData name="DeSantis, Candice" userId="ebf7425b-4c1c-4725-9788-d1206430aedf" providerId="ADAL" clId="{B9E27DBF-7285-4240-9A24-9640FB4978B9}" dt="2022-02-14T23:53:56.194" v="4442" actId="478"/>
          <ac:graphicFrameMkLst>
            <pc:docMk/>
            <pc:sldMk cId="3572985292" sldId="477"/>
            <ac:graphicFrameMk id="2" creationId="{60E8A3A2-80DB-474B-81A0-46E369722B10}"/>
          </ac:graphicFrameMkLst>
        </pc:graphicFrameChg>
        <pc:graphicFrameChg chg="add mod modGraphic">
          <ac:chgData name="DeSantis, Candice" userId="ebf7425b-4c1c-4725-9788-d1206430aedf" providerId="ADAL" clId="{B9E27DBF-7285-4240-9A24-9640FB4978B9}" dt="2022-02-14T23:54:19.394" v="4448" actId="14734"/>
          <ac:graphicFrameMkLst>
            <pc:docMk/>
            <pc:sldMk cId="3572985292" sldId="477"/>
            <ac:graphicFrameMk id="4" creationId="{B9D83938-3D1A-49EF-BA3C-93EE775EB07E}"/>
          </ac:graphicFrameMkLst>
        </pc:graphicFrameChg>
      </pc:sldChg>
    </pc:docChg>
  </pc:docChgLst>
  <pc:docChgLst>
    <pc:chgData name="Adaky, Kathy" userId="8c2da59b-9e4a-4960-a749-115f3818b707" providerId="ADAL" clId="{9BCC85F5-ABBF-4BF0-B66C-9BBEA17B7A6A}"/>
    <pc:docChg chg="custSel addSld delSld modSld">
      <pc:chgData name="Adaky, Kathy" userId="8c2da59b-9e4a-4960-a749-115f3818b707" providerId="ADAL" clId="{9BCC85F5-ABBF-4BF0-B66C-9BBEA17B7A6A}" dt="2022-03-04T14:52:46.675" v="7727" actId="20577"/>
      <pc:docMkLst>
        <pc:docMk/>
      </pc:docMkLst>
      <pc:sldChg chg="modSp mod">
        <pc:chgData name="Adaky, Kathy" userId="8c2da59b-9e4a-4960-a749-115f3818b707" providerId="ADAL" clId="{9BCC85F5-ABBF-4BF0-B66C-9BBEA17B7A6A}" dt="2022-02-25T13:37:12.242" v="5160" actId="20577"/>
        <pc:sldMkLst>
          <pc:docMk/>
          <pc:sldMk cId="3539027699" sldId="284"/>
        </pc:sldMkLst>
        <pc:spChg chg="mod">
          <ac:chgData name="Adaky, Kathy" userId="8c2da59b-9e4a-4960-a749-115f3818b707" providerId="ADAL" clId="{9BCC85F5-ABBF-4BF0-B66C-9BBEA17B7A6A}" dt="2022-02-18T13:02:48.197" v="28" actId="20577"/>
          <ac:spMkLst>
            <pc:docMk/>
            <pc:sldMk cId="3539027699" sldId="284"/>
            <ac:spMk id="3" creationId="{06942845-BD5A-42C5-A5C4-13339DD507AB}"/>
          </ac:spMkLst>
        </pc:spChg>
        <pc:spChg chg="mod">
          <ac:chgData name="Adaky, Kathy" userId="8c2da59b-9e4a-4960-a749-115f3818b707" providerId="ADAL" clId="{9BCC85F5-ABBF-4BF0-B66C-9BBEA17B7A6A}" dt="2022-02-25T13:37:12.242" v="5160" actId="20577"/>
          <ac:spMkLst>
            <pc:docMk/>
            <pc:sldMk cId="3539027699" sldId="284"/>
            <ac:spMk id="4" creationId="{3F6CE2FE-F02B-461B-8C8F-E1DFA26F0ED4}"/>
          </ac:spMkLst>
        </pc:spChg>
      </pc:sldChg>
      <pc:sldChg chg="modSp mod">
        <pc:chgData name="Adaky, Kathy" userId="8c2da59b-9e4a-4960-a749-115f3818b707" providerId="ADAL" clId="{9BCC85F5-ABBF-4BF0-B66C-9BBEA17B7A6A}" dt="2022-02-26T13:57:33.200" v="6411" actId="20577"/>
        <pc:sldMkLst>
          <pc:docMk/>
          <pc:sldMk cId="1987078512" sldId="286"/>
        </pc:sldMkLst>
        <pc:spChg chg="mod">
          <ac:chgData name="Adaky, Kathy" userId="8c2da59b-9e4a-4960-a749-115f3818b707" providerId="ADAL" clId="{9BCC85F5-ABBF-4BF0-B66C-9BBEA17B7A6A}" dt="2022-02-26T13:57:33.200" v="6411" actId="20577"/>
          <ac:spMkLst>
            <pc:docMk/>
            <pc:sldMk cId="1987078512" sldId="286"/>
            <ac:spMk id="3" creationId="{06942845-BD5A-42C5-A5C4-13339DD507AB}"/>
          </ac:spMkLst>
        </pc:spChg>
        <pc:spChg chg="mod">
          <ac:chgData name="Adaky, Kathy" userId="8c2da59b-9e4a-4960-a749-115f3818b707" providerId="ADAL" clId="{9BCC85F5-ABBF-4BF0-B66C-9BBEA17B7A6A}" dt="2022-02-26T13:56:43.502" v="6386" actId="20577"/>
          <ac:spMkLst>
            <pc:docMk/>
            <pc:sldMk cId="1987078512" sldId="286"/>
            <ac:spMk id="4" creationId="{3F6CE2FE-F02B-461B-8C8F-E1DFA26F0ED4}"/>
          </ac:spMkLst>
        </pc:spChg>
      </pc:sldChg>
      <pc:sldChg chg="modSp mod addCm">
        <pc:chgData name="Adaky, Kathy" userId="8c2da59b-9e4a-4960-a749-115f3818b707" providerId="ADAL" clId="{9BCC85F5-ABBF-4BF0-B66C-9BBEA17B7A6A}" dt="2022-02-26T14:50:08.734" v="7118" actId="20577"/>
        <pc:sldMkLst>
          <pc:docMk/>
          <pc:sldMk cId="831019871" sldId="290"/>
        </pc:sldMkLst>
        <pc:spChg chg="mod">
          <ac:chgData name="Adaky, Kathy" userId="8c2da59b-9e4a-4960-a749-115f3818b707" providerId="ADAL" clId="{9BCC85F5-ABBF-4BF0-B66C-9BBEA17B7A6A}" dt="2022-02-26T14:50:08.734" v="7118" actId="20577"/>
          <ac:spMkLst>
            <pc:docMk/>
            <pc:sldMk cId="831019871" sldId="290"/>
            <ac:spMk id="3" creationId="{06942845-BD5A-42C5-A5C4-13339DD507AB}"/>
          </ac:spMkLst>
        </pc:spChg>
      </pc:sldChg>
      <pc:sldChg chg="addSp modSp mod addCm modNotesTx">
        <pc:chgData name="Adaky, Kathy" userId="8c2da59b-9e4a-4960-a749-115f3818b707" providerId="ADAL" clId="{9BCC85F5-ABBF-4BF0-B66C-9BBEA17B7A6A}" dt="2022-02-25T16:56:57.153" v="5720" actId="1589"/>
        <pc:sldMkLst>
          <pc:docMk/>
          <pc:sldMk cId="925320256" sldId="397"/>
        </pc:sldMkLst>
        <pc:spChg chg="mod">
          <ac:chgData name="Adaky, Kathy" userId="8c2da59b-9e4a-4960-a749-115f3818b707" providerId="ADAL" clId="{9BCC85F5-ABBF-4BF0-B66C-9BBEA17B7A6A}" dt="2022-02-25T16:53:09.864" v="5249" actId="20577"/>
          <ac:spMkLst>
            <pc:docMk/>
            <pc:sldMk cId="925320256" sldId="397"/>
            <ac:spMk id="4" creationId="{3F6CE2FE-F02B-461B-8C8F-E1DFA26F0ED4}"/>
          </ac:spMkLst>
        </pc:spChg>
        <pc:picChg chg="add mod">
          <ac:chgData name="Adaky, Kathy" userId="8c2da59b-9e4a-4960-a749-115f3818b707" providerId="ADAL" clId="{9BCC85F5-ABBF-4BF0-B66C-9BBEA17B7A6A}" dt="2022-02-25T16:55:15.942" v="5561" actId="962"/>
          <ac:picMkLst>
            <pc:docMk/>
            <pc:sldMk cId="925320256" sldId="397"/>
            <ac:picMk id="5" creationId="{50D4303F-DE9A-4F68-A8C2-FE763FE38C0E}"/>
          </ac:picMkLst>
        </pc:picChg>
      </pc:sldChg>
      <pc:sldChg chg="modSp mod">
        <pc:chgData name="Adaky, Kathy" userId="8c2da59b-9e4a-4960-a749-115f3818b707" providerId="ADAL" clId="{9BCC85F5-ABBF-4BF0-B66C-9BBEA17B7A6A}" dt="2022-02-26T14:26:46.928" v="7085" actId="20577"/>
        <pc:sldMkLst>
          <pc:docMk/>
          <pc:sldMk cId="2590915124" sldId="399"/>
        </pc:sldMkLst>
        <pc:spChg chg="mod">
          <ac:chgData name="Adaky, Kathy" userId="8c2da59b-9e4a-4960-a749-115f3818b707" providerId="ADAL" clId="{9BCC85F5-ABBF-4BF0-B66C-9BBEA17B7A6A}" dt="2022-02-26T14:26:46.928" v="7085" actId="20577"/>
          <ac:spMkLst>
            <pc:docMk/>
            <pc:sldMk cId="2590915124" sldId="399"/>
            <ac:spMk id="4" creationId="{9F800888-D9B6-49F1-8B90-B7E4BB43ED5B}"/>
          </ac:spMkLst>
        </pc:spChg>
      </pc:sldChg>
      <pc:sldChg chg="del">
        <pc:chgData name="Adaky, Kathy" userId="8c2da59b-9e4a-4960-a749-115f3818b707" providerId="ADAL" clId="{9BCC85F5-ABBF-4BF0-B66C-9BBEA17B7A6A}" dt="2022-02-26T14:26:38.178" v="7084" actId="2696"/>
        <pc:sldMkLst>
          <pc:docMk/>
          <pc:sldMk cId="4247942262" sldId="410"/>
        </pc:sldMkLst>
      </pc:sldChg>
      <pc:sldChg chg="modSp mod">
        <pc:chgData name="Adaky, Kathy" userId="8c2da59b-9e4a-4960-a749-115f3818b707" providerId="ADAL" clId="{9BCC85F5-ABBF-4BF0-B66C-9BBEA17B7A6A}" dt="2022-02-26T14:04:37.715" v="6517" actId="20577"/>
        <pc:sldMkLst>
          <pc:docMk/>
          <pc:sldMk cId="1195847607" sldId="419"/>
        </pc:sldMkLst>
        <pc:spChg chg="mod">
          <ac:chgData name="Adaky, Kathy" userId="8c2da59b-9e4a-4960-a749-115f3818b707" providerId="ADAL" clId="{9BCC85F5-ABBF-4BF0-B66C-9BBEA17B7A6A}" dt="2022-02-26T14:04:37.715" v="6517" actId="20577"/>
          <ac:spMkLst>
            <pc:docMk/>
            <pc:sldMk cId="1195847607" sldId="419"/>
            <ac:spMk id="4" creationId="{559B20C1-1ECC-4F97-9B20-4DFBD751DDC8}"/>
          </ac:spMkLst>
        </pc:spChg>
      </pc:sldChg>
      <pc:sldChg chg="modSp mod addCm">
        <pc:chgData name="Adaky, Kathy" userId="8c2da59b-9e4a-4960-a749-115f3818b707" providerId="ADAL" clId="{9BCC85F5-ABBF-4BF0-B66C-9BBEA17B7A6A}" dt="2022-02-26T14:05:28.519" v="6538" actId="20577"/>
        <pc:sldMkLst>
          <pc:docMk/>
          <pc:sldMk cId="766833027" sldId="420"/>
        </pc:sldMkLst>
        <pc:spChg chg="mod">
          <ac:chgData name="Adaky, Kathy" userId="8c2da59b-9e4a-4960-a749-115f3818b707" providerId="ADAL" clId="{9BCC85F5-ABBF-4BF0-B66C-9BBEA17B7A6A}" dt="2022-02-26T14:05:28.519" v="6538" actId="20577"/>
          <ac:spMkLst>
            <pc:docMk/>
            <pc:sldMk cId="766833027" sldId="420"/>
            <ac:spMk id="3" creationId="{06942845-BD5A-42C5-A5C4-13339DD507AB}"/>
          </ac:spMkLst>
        </pc:spChg>
      </pc:sldChg>
      <pc:sldChg chg="modSp mod">
        <pc:chgData name="Adaky, Kathy" userId="8c2da59b-9e4a-4960-a749-115f3818b707" providerId="ADAL" clId="{9BCC85F5-ABBF-4BF0-B66C-9BBEA17B7A6A}" dt="2022-03-04T14:52:46.675" v="7727" actId="20577"/>
        <pc:sldMkLst>
          <pc:docMk/>
          <pc:sldMk cId="101772985" sldId="430"/>
        </pc:sldMkLst>
        <pc:spChg chg="mod">
          <ac:chgData name="Adaky, Kathy" userId="8c2da59b-9e4a-4960-a749-115f3818b707" providerId="ADAL" clId="{9BCC85F5-ABBF-4BF0-B66C-9BBEA17B7A6A}" dt="2022-03-04T14:52:46.675" v="7727" actId="20577"/>
          <ac:spMkLst>
            <pc:docMk/>
            <pc:sldMk cId="101772985" sldId="430"/>
            <ac:spMk id="4" creationId="{3F6CE2FE-F02B-461B-8C8F-E1DFA26F0ED4}"/>
          </ac:spMkLst>
        </pc:spChg>
      </pc:sldChg>
      <pc:sldChg chg="modSp mod">
        <pc:chgData name="Adaky, Kathy" userId="8c2da59b-9e4a-4960-a749-115f3818b707" providerId="ADAL" clId="{9BCC85F5-ABBF-4BF0-B66C-9BBEA17B7A6A}" dt="2022-02-25T17:09:40.834" v="5775" actId="12"/>
        <pc:sldMkLst>
          <pc:docMk/>
          <pc:sldMk cId="935282747" sldId="434"/>
        </pc:sldMkLst>
        <pc:spChg chg="mod">
          <ac:chgData name="Adaky, Kathy" userId="8c2da59b-9e4a-4960-a749-115f3818b707" providerId="ADAL" clId="{9BCC85F5-ABBF-4BF0-B66C-9BBEA17B7A6A}" dt="2022-02-25T17:09:40.834" v="5775" actId="12"/>
          <ac:spMkLst>
            <pc:docMk/>
            <pc:sldMk cId="935282747" sldId="434"/>
            <ac:spMk id="13" creationId="{C3AC9A2F-3B7A-41D8-AC76-3AFADB95FEBF}"/>
          </ac:spMkLst>
        </pc:spChg>
      </pc:sldChg>
      <pc:sldChg chg="modSp mod">
        <pc:chgData name="Adaky, Kathy" userId="8c2da59b-9e4a-4960-a749-115f3818b707" providerId="ADAL" clId="{9BCC85F5-ABBF-4BF0-B66C-9BBEA17B7A6A}" dt="2022-03-02T17:57:43.571" v="7275" actId="255"/>
        <pc:sldMkLst>
          <pc:docMk/>
          <pc:sldMk cId="2219367996" sldId="439"/>
        </pc:sldMkLst>
        <pc:spChg chg="mod">
          <ac:chgData name="Adaky, Kathy" userId="8c2da59b-9e4a-4960-a749-115f3818b707" providerId="ADAL" clId="{9BCC85F5-ABBF-4BF0-B66C-9BBEA17B7A6A}" dt="2022-03-02T17:57:43.571" v="7275" actId="255"/>
          <ac:spMkLst>
            <pc:docMk/>
            <pc:sldMk cId="2219367996" sldId="439"/>
            <ac:spMk id="2" creationId="{EB5B6556-6794-426F-87AD-5F37BEEE472D}"/>
          </ac:spMkLst>
        </pc:spChg>
      </pc:sldChg>
      <pc:sldChg chg="modSp mod">
        <pc:chgData name="Adaky, Kathy" userId="8c2da59b-9e4a-4960-a749-115f3818b707" providerId="ADAL" clId="{9BCC85F5-ABBF-4BF0-B66C-9BBEA17B7A6A}" dt="2022-02-25T17:06:32.901" v="5739" actId="20577"/>
        <pc:sldMkLst>
          <pc:docMk/>
          <pc:sldMk cId="3275217352" sldId="440"/>
        </pc:sldMkLst>
        <pc:spChg chg="mod">
          <ac:chgData name="Adaky, Kathy" userId="8c2da59b-9e4a-4960-a749-115f3818b707" providerId="ADAL" clId="{9BCC85F5-ABBF-4BF0-B66C-9BBEA17B7A6A}" dt="2022-02-25T17:06:32.901" v="5739" actId="20577"/>
          <ac:spMkLst>
            <pc:docMk/>
            <pc:sldMk cId="3275217352" sldId="440"/>
            <ac:spMk id="2" creationId="{1039F927-4C5D-4B72-9451-5B6610123077}"/>
          </ac:spMkLst>
        </pc:spChg>
      </pc:sldChg>
      <pc:sldChg chg="modSp mod">
        <pc:chgData name="Adaky, Kathy" userId="8c2da59b-9e4a-4960-a749-115f3818b707" providerId="ADAL" clId="{9BCC85F5-ABBF-4BF0-B66C-9BBEA17B7A6A}" dt="2022-02-25T17:07:21.422" v="5747" actId="5793"/>
        <pc:sldMkLst>
          <pc:docMk/>
          <pc:sldMk cId="1978793089" sldId="444"/>
        </pc:sldMkLst>
        <pc:spChg chg="mod">
          <ac:chgData name="Adaky, Kathy" userId="8c2da59b-9e4a-4960-a749-115f3818b707" providerId="ADAL" clId="{9BCC85F5-ABBF-4BF0-B66C-9BBEA17B7A6A}" dt="2022-02-25T17:07:21.422" v="5747" actId="5793"/>
          <ac:spMkLst>
            <pc:docMk/>
            <pc:sldMk cId="1978793089" sldId="444"/>
            <ac:spMk id="2" creationId="{4C35CA3B-8FEF-4F0D-AE18-EEC9E79768C0}"/>
          </ac:spMkLst>
        </pc:spChg>
      </pc:sldChg>
      <pc:sldChg chg="modSp mod">
        <pc:chgData name="Adaky, Kathy" userId="8c2da59b-9e4a-4960-a749-115f3818b707" providerId="ADAL" clId="{9BCC85F5-ABBF-4BF0-B66C-9BBEA17B7A6A}" dt="2022-02-26T14:51:05.487" v="7138" actId="20577"/>
        <pc:sldMkLst>
          <pc:docMk/>
          <pc:sldMk cId="2597381965" sldId="445"/>
        </pc:sldMkLst>
        <pc:spChg chg="mod">
          <ac:chgData name="Adaky, Kathy" userId="8c2da59b-9e4a-4960-a749-115f3818b707" providerId="ADAL" clId="{9BCC85F5-ABBF-4BF0-B66C-9BBEA17B7A6A}" dt="2022-02-26T14:51:05.487" v="7138" actId="20577"/>
          <ac:spMkLst>
            <pc:docMk/>
            <pc:sldMk cId="2597381965" sldId="445"/>
            <ac:spMk id="3" creationId="{F2025E5B-E924-493B-A2EF-928E9D2AB1B1}"/>
          </ac:spMkLst>
        </pc:spChg>
      </pc:sldChg>
      <pc:sldChg chg="modSp mod">
        <pc:chgData name="Adaky, Kathy" userId="8c2da59b-9e4a-4960-a749-115f3818b707" providerId="ADAL" clId="{9BCC85F5-ABBF-4BF0-B66C-9BBEA17B7A6A}" dt="2022-02-26T14:51:17.663" v="7155" actId="20577"/>
        <pc:sldMkLst>
          <pc:docMk/>
          <pc:sldMk cId="4101623948" sldId="446"/>
        </pc:sldMkLst>
        <pc:spChg chg="mod">
          <ac:chgData name="Adaky, Kathy" userId="8c2da59b-9e4a-4960-a749-115f3818b707" providerId="ADAL" clId="{9BCC85F5-ABBF-4BF0-B66C-9BBEA17B7A6A}" dt="2022-02-26T14:51:17.663" v="7155" actId="20577"/>
          <ac:spMkLst>
            <pc:docMk/>
            <pc:sldMk cId="4101623948" sldId="446"/>
            <ac:spMk id="3" creationId="{F2025E5B-E924-493B-A2EF-928E9D2AB1B1}"/>
          </ac:spMkLst>
        </pc:spChg>
      </pc:sldChg>
      <pc:sldChg chg="modSp mod">
        <pc:chgData name="Adaky, Kathy" userId="8c2da59b-9e4a-4960-a749-115f3818b707" providerId="ADAL" clId="{9BCC85F5-ABBF-4BF0-B66C-9BBEA17B7A6A}" dt="2022-02-25T17:09:13.659" v="5774" actId="12"/>
        <pc:sldMkLst>
          <pc:docMk/>
          <pc:sldMk cId="3723932620" sldId="447"/>
        </pc:sldMkLst>
        <pc:spChg chg="mod">
          <ac:chgData name="Adaky, Kathy" userId="8c2da59b-9e4a-4960-a749-115f3818b707" providerId="ADAL" clId="{9BCC85F5-ABBF-4BF0-B66C-9BBEA17B7A6A}" dt="2022-02-25T17:09:13.659" v="5774" actId="12"/>
          <ac:spMkLst>
            <pc:docMk/>
            <pc:sldMk cId="3723932620" sldId="447"/>
            <ac:spMk id="2" creationId="{14AFF7AE-4A72-4D9F-820D-61E61BCE542B}"/>
          </ac:spMkLst>
        </pc:spChg>
      </pc:sldChg>
      <pc:sldChg chg="modSp mod">
        <pc:chgData name="Adaky, Kathy" userId="8c2da59b-9e4a-4960-a749-115f3818b707" providerId="ADAL" clId="{9BCC85F5-ABBF-4BF0-B66C-9BBEA17B7A6A}" dt="2022-02-26T14:06:37.535" v="6573" actId="20577"/>
        <pc:sldMkLst>
          <pc:docMk/>
          <pc:sldMk cId="2708668178" sldId="451"/>
        </pc:sldMkLst>
        <pc:spChg chg="mod">
          <ac:chgData name="Adaky, Kathy" userId="8c2da59b-9e4a-4960-a749-115f3818b707" providerId="ADAL" clId="{9BCC85F5-ABBF-4BF0-B66C-9BBEA17B7A6A}" dt="2022-02-26T14:06:37.535" v="6573" actId="20577"/>
          <ac:spMkLst>
            <pc:docMk/>
            <pc:sldMk cId="2708668178" sldId="451"/>
            <ac:spMk id="3" creationId="{979DEB3E-F066-4695-ABA0-9115C5A02039}"/>
          </ac:spMkLst>
        </pc:spChg>
      </pc:sldChg>
      <pc:sldChg chg="modSp mod">
        <pc:chgData name="Adaky, Kathy" userId="8c2da59b-9e4a-4960-a749-115f3818b707" providerId="ADAL" clId="{9BCC85F5-ABBF-4BF0-B66C-9BBEA17B7A6A}" dt="2022-02-26T14:06:04.535" v="6557" actId="20577"/>
        <pc:sldMkLst>
          <pc:docMk/>
          <pc:sldMk cId="1689461577" sldId="452"/>
        </pc:sldMkLst>
        <pc:spChg chg="mod">
          <ac:chgData name="Adaky, Kathy" userId="8c2da59b-9e4a-4960-a749-115f3818b707" providerId="ADAL" clId="{9BCC85F5-ABBF-4BF0-B66C-9BBEA17B7A6A}" dt="2022-02-26T14:06:04.535" v="6557" actId="20577"/>
          <ac:spMkLst>
            <pc:docMk/>
            <pc:sldMk cId="1689461577" sldId="452"/>
            <ac:spMk id="3" creationId="{9B966100-16FC-492A-A7EE-E6645CDD0620}"/>
          </ac:spMkLst>
        </pc:spChg>
      </pc:sldChg>
      <pc:sldChg chg="modSp mod">
        <pc:chgData name="Adaky, Kathy" userId="8c2da59b-9e4a-4960-a749-115f3818b707" providerId="ADAL" clId="{9BCC85F5-ABBF-4BF0-B66C-9BBEA17B7A6A}" dt="2022-02-26T14:08:06.790" v="6634" actId="20577"/>
        <pc:sldMkLst>
          <pc:docMk/>
          <pc:sldMk cId="2362536880" sldId="453"/>
        </pc:sldMkLst>
        <pc:spChg chg="mod">
          <ac:chgData name="Adaky, Kathy" userId="8c2da59b-9e4a-4960-a749-115f3818b707" providerId="ADAL" clId="{9BCC85F5-ABBF-4BF0-B66C-9BBEA17B7A6A}" dt="2022-02-25T17:08:13.257" v="5762" actId="20577"/>
          <ac:spMkLst>
            <pc:docMk/>
            <pc:sldMk cId="2362536880" sldId="453"/>
            <ac:spMk id="2" creationId="{9FBB3B8E-31B3-4B50-B40E-DD39D2991C9D}"/>
          </ac:spMkLst>
        </pc:spChg>
        <pc:spChg chg="mod">
          <ac:chgData name="Adaky, Kathy" userId="8c2da59b-9e4a-4960-a749-115f3818b707" providerId="ADAL" clId="{9BCC85F5-ABBF-4BF0-B66C-9BBEA17B7A6A}" dt="2022-02-26T14:08:06.790" v="6634" actId="20577"/>
          <ac:spMkLst>
            <pc:docMk/>
            <pc:sldMk cId="2362536880" sldId="453"/>
            <ac:spMk id="3" creationId="{AE7DE20F-9FC3-40F7-9E04-6637785F58EC}"/>
          </ac:spMkLst>
        </pc:spChg>
      </pc:sldChg>
      <pc:sldChg chg="modSp mod">
        <pc:chgData name="Adaky, Kathy" userId="8c2da59b-9e4a-4960-a749-115f3818b707" providerId="ADAL" clId="{9BCC85F5-ABBF-4BF0-B66C-9BBEA17B7A6A}" dt="2022-02-26T14:10:12.743" v="6640" actId="20577"/>
        <pc:sldMkLst>
          <pc:docMk/>
          <pc:sldMk cId="3830241845" sldId="454"/>
        </pc:sldMkLst>
        <pc:spChg chg="mod">
          <ac:chgData name="Adaky, Kathy" userId="8c2da59b-9e4a-4960-a749-115f3818b707" providerId="ADAL" clId="{9BCC85F5-ABBF-4BF0-B66C-9BBEA17B7A6A}" dt="2022-02-26T14:10:12.743" v="6640" actId="20577"/>
          <ac:spMkLst>
            <pc:docMk/>
            <pc:sldMk cId="3830241845" sldId="454"/>
            <ac:spMk id="3" creationId="{505E7B98-BC14-493B-98B2-641010638B3A}"/>
          </ac:spMkLst>
        </pc:spChg>
      </pc:sldChg>
      <pc:sldChg chg="modSp mod">
        <pc:chgData name="Adaky, Kathy" userId="8c2da59b-9e4a-4960-a749-115f3818b707" providerId="ADAL" clId="{9BCC85F5-ABBF-4BF0-B66C-9BBEA17B7A6A}" dt="2022-02-26T14:10:45.351" v="6651" actId="6549"/>
        <pc:sldMkLst>
          <pc:docMk/>
          <pc:sldMk cId="4284783249" sldId="455"/>
        </pc:sldMkLst>
        <pc:spChg chg="mod">
          <ac:chgData name="Adaky, Kathy" userId="8c2da59b-9e4a-4960-a749-115f3818b707" providerId="ADAL" clId="{9BCC85F5-ABBF-4BF0-B66C-9BBEA17B7A6A}" dt="2022-02-26T14:10:45.351" v="6651" actId="6549"/>
          <ac:spMkLst>
            <pc:docMk/>
            <pc:sldMk cId="4284783249" sldId="455"/>
            <ac:spMk id="3" creationId="{A3D457CA-9D81-4208-A831-579CC5C6272F}"/>
          </ac:spMkLst>
        </pc:spChg>
      </pc:sldChg>
      <pc:sldChg chg="modSp mod">
        <pc:chgData name="Adaky, Kathy" userId="8c2da59b-9e4a-4960-a749-115f3818b707" providerId="ADAL" clId="{9BCC85F5-ABBF-4BF0-B66C-9BBEA17B7A6A}" dt="2022-02-26T14:13:08.949" v="6705" actId="6549"/>
        <pc:sldMkLst>
          <pc:docMk/>
          <pc:sldMk cId="933648042" sldId="456"/>
        </pc:sldMkLst>
        <pc:spChg chg="mod">
          <ac:chgData name="Adaky, Kathy" userId="8c2da59b-9e4a-4960-a749-115f3818b707" providerId="ADAL" clId="{9BCC85F5-ABBF-4BF0-B66C-9BBEA17B7A6A}" dt="2022-02-26T14:13:08.949" v="6705" actId="6549"/>
          <ac:spMkLst>
            <pc:docMk/>
            <pc:sldMk cId="933648042" sldId="456"/>
            <ac:spMk id="3" creationId="{6113CABE-EFCA-4D3F-93E4-3124D9AE7C82}"/>
          </ac:spMkLst>
        </pc:spChg>
      </pc:sldChg>
      <pc:sldChg chg="modSp mod">
        <pc:chgData name="Adaky, Kathy" userId="8c2da59b-9e4a-4960-a749-115f3818b707" providerId="ADAL" clId="{9BCC85F5-ABBF-4BF0-B66C-9BBEA17B7A6A}" dt="2022-02-26T14:11:30.707" v="6655"/>
        <pc:sldMkLst>
          <pc:docMk/>
          <pc:sldMk cId="1783612480" sldId="457"/>
        </pc:sldMkLst>
        <pc:spChg chg="mod">
          <ac:chgData name="Adaky, Kathy" userId="8c2da59b-9e4a-4960-a749-115f3818b707" providerId="ADAL" clId="{9BCC85F5-ABBF-4BF0-B66C-9BBEA17B7A6A}" dt="2022-02-25T17:35:28.581" v="5859" actId="20577"/>
          <ac:spMkLst>
            <pc:docMk/>
            <pc:sldMk cId="1783612480" sldId="457"/>
            <ac:spMk id="2" creationId="{9D82FE7C-6573-4082-AE51-2871019B2677}"/>
          </ac:spMkLst>
        </pc:spChg>
        <pc:spChg chg="mod">
          <ac:chgData name="Adaky, Kathy" userId="8c2da59b-9e4a-4960-a749-115f3818b707" providerId="ADAL" clId="{9BCC85F5-ABBF-4BF0-B66C-9BBEA17B7A6A}" dt="2022-02-26T14:11:30.707" v="6655"/>
          <ac:spMkLst>
            <pc:docMk/>
            <pc:sldMk cId="1783612480" sldId="457"/>
            <ac:spMk id="3" creationId="{C5212107-9575-4FFD-B97A-2F419E64DA40}"/>
          </ac:spMkLst>
        </pc:spChg>
      </pc:sldChg>
      <pc:sldChg chg="modSp mod">
        <pc:chgData name="Adaky, Kathy" userId="8c2da59b-9e4a-4960-a749-115f3818b707" providerId="ADAL" clId="{9BCC85F5-ABBF-4BF0-B66C-9BBEA17B7A6A}" dt="2022-02-26T14:11:40.261" v="6656"/>
        <pc:sldMkLst>
          <pc:docMk/>
          <pc:sldMk cId="2576245060" sldId="458"/>
        </pc:sldMkLst>
        <pc:spChg chg="mod">
          <ac:chgData name="Adaky, Kathy" userId="8c2da59b-9e4a-4960-a749-115f3818b707" providerId="ADAL" clId="{9BCC85F5-ABBF-4BF0-B66C-9BBEA17B7A6A}" dt="2022-02-26T14:11:40.261" v="6656"/>
          <ac:spMkLst>
            <pc:docMk/>
            <pc:sldMk cId="2576245060" sldId="458"/>
            <ac:spMk id="3" creationId="{A3D457CA-9D81-4208-A831-579CC5C6272F}"/>
          </ac:spMkLst>
        </pc:spChg>
        <pc:spChg chg="mod">
          <ac:chgData name="Adaky, Kathy" userId="8c2da59b-9e4a-4960-a749-115f3818b707" providerId="ADAL" clId="{9BCC85F5-ABBF-4BF0-B66C-9BBEA17B7A6A}" dt="2022-02-25T17:35:35.233" v="5864" actId="20577"/>
          <ac:spMkLst>
            <pc:docMk/>
            <pc:sldMk cId="2576245060" sldId="458"/>
            <ac:spMk id="6" creationId="{408E23DB-B486-47AF-805B-A8FF405F2A48}"/>
          </ac:spMkLst>
        </pc:spChg>
      </pc:sldChg>
      <pc:sldChg chg="modSp mod">
        <pc:chgData name="Adaky, Kathy" userId="8c2da59b-9e4a-4960-a749-115f3818b707" providerId="ADAL" clId="{9BCC85F5-ABBF-4BF0-B66C-9BBEA17B7A6A}" dt="2022-02-26T14:13:28.013" v="6706"/>
        <pc:sldMkLst>
          <pc:docMk/>
          <pc:sldMk cId="3439207076" sldId="459"/>
        </pc:sldMkLst>
        <pc:spChg chg="mod">
          <ac:chgData name="Adaky, Kathy" userId="8c2da59b-9e4a-4960-a749-115f3818b707" providerId="ADAL" clId="{9BCC85F5-ABBF-4BF0-B66C-9BBEA17B7A6A}" dt="2022-02-25T17:46:49.020" v="5872" actId="20577"/>
          <ac:spMkLst>
            <pc:docMk/>
            <pc:sldMk cId="3439207076" sldId="459"/>
            <ac:spMk id="2" creationId="{8129A6F9-A8B8-4677-8690-3F482B618B31}"/>
          </ac:spMkLst>
        </pc:spChg>
        <pc:spChg chg="mod">
          <ac:chgData name="Adaky, Kathy" userId="8c2da59b-9e4a-4960-a749-115f3818b707" providerId="ADAL" clId="{9BCC85F5-ABBF-4BF0-B66C-9BBEA17B7A6A}" dt="2022-02-26T14:13:28.013" v="6706"/>
          <ac:spMkLst>
            <pc:docMk/>
            <pc:sldMk cId="3439207076" sldId="459"/>
            <ac:spMk id="3" creationId="{6113CABE-EFCA-4D3F-93E4-3124D9AE7C82}"/>
          </ac:spMkLst>
        </pc:spChg>
      </pc:sldChg>
      <pc:sldChg chg="modSp mod">
        <pc:chgData name="Adaky, Kathy" userId="8c2da59b-9e4a-4960-a749-115f3818b707" providerId="ADAL" clId="{9BCC85F5-ABBF-4BF0-B66C-9BBEA17B7A6A}" dt="2022-02-26T14:12:28.335" v="6679" actId="20577"/>
        <pc:sldMkLst>
          <pc:docMk/>
          <pc:sldMk cId="4178855964" sldId="460"/>
        </pc:sldMkLst>
        <pc:spChg chg="mod">
          <ac:chgData name="Adaky, Kathy" userId="8c2da59b-9e4a-4960-a749-115f3818b707" providerId="ADAL" clId="{9BCC85F5-ABBF-4BF0-B66C-9BBEA17B7A6A}" dt="2022-02-25T18:02:12.515" v="5961" actId="20577"/>
          <ac:spMkLst>
            <pc:docMk/>
            <pc:sldMk cId="4178855964" sldId="460"/>
            <ac:spMk id="2" creationId="{8129A6F9-A8B8-4677-8690-3F482B618B31}"/>
          </ac:spMkLst>
        </pc:spChg>
        <pc:spChg chg="mod">
          <ac:chgData name="Adaky, Kathy" userId="8c2da59b-9e4a-4960-a749-115f3818b707" providerId="ADAL" clId="{9BCC85F5-ABBF-4BF0-B66C-9BBEA17B7A6A}" dt="2022-02-26T14:12:28.335" v="6679" actId="20577"/>
          <ac:spMkLst>
            <pc:docMk/>
            <pc:sldMk cId="4178855964" sldId="460"/>
            <ac:spMk id="3" creationId="{6113CABE-EFCA-4D3F-93E4-3124D9AE7C82}"/>
          </ac:spMkLst>
        </pc:spChg>
      </pc:sldChg>
      <pc:sldChg chg="modSp mod">
        <pc:chgData name="Adaky, Kathy" userId="8c2da59b-9e4a-4960-a749-115f3818b707" providerId="ADAL" clId="{9BCC85F5-ABBF-4BF0-B66C-9BBEA17B7A6A}" dt="2022-02-26T14:12:45.771" v="6680"/>
        <pc:sldMkLst>
          <pc:docMk/>
          <pc:sldMk cId="800553845" sldId="461"/>
        </pc:sldMkLst>
        <pc:spChg chg="mod">
          <ac:chgData name="Adaky, Kathy" userId="8c2da59b-9e4a-4960-a749-115f3818b707" providerId="ADAL" clId="{9BCC85F5-ABBF-4BF0-B66C-9BBEA17B7A6A}" dt="2022-02-26T14:12:45.771" v="6680"/>
          <ac:spMkLst>
            <pc:docMk/>
            <pc:sldMk cId="800553845" sldId="461"/>
            <ac:spMk id="3" creationId="{6113CABE-EFCA-4D3F-93E4-3124D9AE7C82}"/>
          </ac:spMkLst>
        </pc:spChg>
      </pc:sldChg>
      <pc:sldChg chg="modSp mod">
        <pc:chgData name="Adaky, Kathy" userId="8c2da59b-9e4a-4960-a749-115f3818b707" providerId="ADAL" clId="{9BCC85F5-ABBF-4BF0-B66C-9BBEA17B7A6A}" dt="2022-02-26T14:14:55.109" v="6780" actId="20577"/>
        <pc:sldMkLst>
          <pc:docMk/>
          <pc:sldMk cId="3036672179" sldId="462"/>
        </pc:sldMkLst>
        <pc:spChg chg="mod">
          <ac:chgData name="Adaky, Kathy" userId="8c2da59b-9e4a-4960-a749-115f3818b707" providerId="ADAL" clId="{9BCC85F5-ABBF-4BF0-B66C-9BBEA17B7A6A}" dt="2022-02-26T14:14:26.953" v="6745" actId="20577"/>
          <ac:spMkLst>
            <pc:docMk/>
            <pc:sldMk cId="3036672179" sldId="462"/>
            <ac:spMk id="2" creationId="{9FBB3B8E-31B3-4B50-B40E-DD39D2991C9D}"/>
          </ac:spMkLst>
        </pc:spChg>
        <pc:spChg chg="mod">
          <ac:chgData name="Adaky, Kathy" userId="8c2da59b-9e4a-4960-a749-115f3818b707" providerId="ADAL" clId="{9BCC85F5-ABBF-4BF0-B66C-9BBEA17B7A6A}" dt="2022-02-26T14:14:55.109" v="6780" actId="20577"/>
          <ac:spMkLst>
            <pc:docMk/>
            <pc:sldMk cId="3036672179" sldId="462"/>
            <ac:spMk id="3" creationId="{AE7DE20F-9FC3-40F7-9E04-6637785F58EC}"/>
          </ac:spMkLst>
        </pc:spChg>
      </pc:sldChg>
      <pc:sldChg chg="modSp mod">
        <pc:chgData name="Adaky, Kathy" userId="8c2da59b-9e4a-4960-a749-115f3818b707" providerId="ADAL" clId="{9BCC85F5-ABBF-4BF0-B66C-9BBEA17B7A6A}" dt="2022-02-26T14:18:49.189" v="6851" actId="255"/>
        <pc:sldMkLst>
          <pc:docMk/>
          <pc:sldMk cId="394845079" sldId="463"/>
        </pc:sldMkLst>
        <pc:spChg chg="mod">
          <ac:chgData name="Adaky, Kathy" userId="8c2da59b-9e4a-4960-a749-115f3818b707" providerId="ADAL" clId="{9BCC85F5-ABBF-4BF0-B66C-9BBEA17B7A6A}" dt="2022-02-25T17:51:19.934" v="5879" actId="20577"/>
          <ac:spMkLst>
            <pc:docMk/>
            <pc:sldMk cId="394845079" sldId="463"/>
            <ac:spMk id="2" creationId="{288DAA6A-ABC6-4421-B638-9C16CA35B2E9}"/>
          </ac:spMkLst>
        </pc:spChg>
        <pc:spChg chg="mod">
          <ac:chgData name="Adaky, Kathy" userId="8c2da59b-9e4a-4960-a749-115f3818b707" providerId="ADAL" clId="{9BCC85F5-ABBF-4BF0-B66C-9BBEA17B7A6A}" dt="2022-02-26T14:18:49.189" v="6851" actId="255"/>
          <ac:spMkLst>
            <pc:docMk/>
            <pc:sldMk cId="394845079" sldId="463"/>
            <ac:spMk id="3" creationId="{505E7B98-BC14-493B-98B2-641010638B3A}"/>
          </ac:spMkLst>
        </pc:spChg>
      </pc:sldChg>
      <pc:sldChg chg="modSp mod">
        <pc:chgData name="Adaky, Kathy" userId="8c2da59b-9e4a-4960-a749-115f3818b707" providerId="ADAL" clId="{9BCC85F5-ABBF-4BF0-B66C-9BBEA17B7A6A}" dt="2022-02-26T14:19:01.660" v="6853" actId="255"/>
        <pc:sldMkLst>
          <pc:docMk/>
          <pc:sldMk cId="171097833" sldId="464"/>
        </pc:sldMkLst>
        <pc:spChg chg="mod">
          <ac:chgData name="Adaky, Kathy" userId="8c2da59b-9e4a-4960-a749-115f3818b707" providerId="ADAL" clId="{9BCC85F5-ABBF-4BF0-B66C-9BBEA17B7A6A}" dt="2022-02-25T17:51:44.556" v="5882" actId="20577"/>
          <ac:spMkLst>
            <pc:docMk/>
            <pc:sldMk cId="171097833" sldId="464"/>
            <ac:spMk id="2" creationId="{9D82FE7C-6573-4082-AE51-2871019B2677}"/>
          </ac:spMkLst>
        </pc:spChg>
        <pc:spChg chg="mod">
          <ac:chgData name="Adaky, Kathy" userId="8c2da59b-9e4a-4960-a749-115f3818b707" providerId="ADAL" clId="{9BCC85F5-ABBF-4BF0-B66C-9BBEA17B7A6A}" dt="2022-02-26T14:19:01.660" v="6853" actId="255"/>
          <ac:spMkLst>
            <pc:docMk/>
            <pc:sldMk cId="171097833" sldId="464"/>
            <ac:spMk id="3" creationId="{C5212107-9575-4FFD-B97A-2F419E64DA40}"/>
          </ac:spMkLst>
        </pc:spChg>
      </pc:sldChg>
      <pc:sldChg chg="modSp mod addCm">
        <pc:chgData name="Adaky, Kathy" userId="8c2da59b-9e4a-4960-a749-115f3818b707" providerId="ADAL" clId="{9BCC85F5-ABBF-4BF0-B66C-9BBEA17B7A6A}" dt="2022-02-26T14:17:20.547" v="6833" actId="255"/>
        <pc:sldMkLst>
          <pc:docMk/>
          <pc:sldMk cId="3158737836" sldId="465"/>
        </pc:sldMkLst>
        <pc:spChg chg="mod">
          <ac:chgData name="Adaky, Kathy" userId="8c2da59b-9e4a-4960-a749-115f3818b707" providerId="ADAL" clId="{9BCC85F5-ABBF-4BF0-B66C-9BBEA17B7A6A}" dt="2022-02-26T14:17:20.547" v="6833" actId="255"/>
          <ac:spMkLst>
            <pc:docMk/>
            <pc:sldMk cId="3158737836" sldId="465"/>
            <ac:spMk id="3" creationId="{C5212107-9575-4FFD-B97A-2F419E64DA40}"/>
          </ac:spMkLst>
        </pc:spChg>
      </pc:sldChg>
      <pc:sldChg chg="modSp mod addCm">
        <pc:chgData name="Adaky, Kathy" userId="8c2da59b-9e4a-4960-a749-115f3818b707" providerId="ADAL" clId="{9BCC85F5-ABBF-4BF0-B66C-9BBEA17B7A6A}" dt="2022-02-26T14:17:57.281" v="6845" actId="20577"/>
        <pc:sldMkLst>
          <pc:docMk/>
          <pc:sldMk cId="3200987331" sldId="466"/>
        </pc:sldMkLst>
        <pc:spChg chg="mod">
          <ac:chgData name="Adaky, Kathy" userId="8c2da59b-9e4a-4960-a749-115f3818b707" providerId="ADAL" clId="{9BCC85F5-ABBF-4BF0-B66C-9BBEA17B7A6A}" dt="2022-02-26T14:17:57.281" v="6845" actId="20577"/>
          <ac:spMkLst>
            <pc:docMk/>
            <pc:sldMk cId="3200987331" sldId="466"/>
            <ac:spMk id="3" creationId="{C5212107-9575-4FFD-B97A-2F419E64DA40}"/>
          </ac:spMkLst>
        </pc:spChg>
      </pc:sldChg>
      <pc:sldChg chg="modSp mod addCm">
        <pc:chgData name="Adaky, Kathy" userId="8c2da59b-9e4a-4960-a749-115f3818b707" providerId="ADAL" clId="{9BCC85F5-ABBF-4BF0-B66C-9BBEA17B7A6A}" dt="2022-02-26T14:18:22.008" v="6847" actId="255"/>
        <pc:sldMkLst>
          <pc:docMk/>
          <pc:sldMk cId="2139892812" sldId="467"/>
        </pc:sldMkLst>
        <pc:spChg chg="mod">
          <ac:chgData name="Adaky, Kathy" userId="8c2da59b-9e4a-4960-a749-115f3818b707" providerId="ADAL" clId="{9BCC85F5-ABBF-4BF0-B66C-9BBEA17B7A6A}" dt="2022-02-26T14:18:22.008" v="6847" actId="255"/>
          <ac:spMkLst>
            <pc:docMk/>
            <pc:sldMk cId="2139892812" sldId="467"/>
            <ac:spMk id="3" creationId="{C5212107-9575-4FFD-B97A-2F419E64DA40}"/>
          </ac:spMkLst>
        </pc:spChg>
      </pc:sldChg>
      <pc:sldChg chg="modSp mod addCm">
        <pc:chgData name="Adaky, Kathy" userId="8c2da59b-9e4a-4960-a749-115f3818b707" providerId="ADAL" clId="{9BCC85F5-ABBF-4BF0-B66C-9BBEA17B7A6A}" dt="2022-02-26T14:18:36.969" v="6849" actId="255"/>
        <pc:sldMkLst>
          <pc:docMk/>
          <pc:sldMk cId="558438584" sldId="468"/>
        </pc:sldMkLst>
        <pc:spChg chg="mod">
          <ac:chgData name="Adaky, Kathy" userId="8c2da59b-9e4a-4960-a749-115f3818b707" providerId="ADAL" clId="{9BCC85F5-ABBF-4BF0-B66C-9BBEA17B7A6A}" dt="2022-02-26T14:18:36.969" v="6849" actId="255"/>
          <ac:spMkLst>
            <pc:docMk/>
            <pc:sldMk cId="558438584" sldId="468"/>
            <ac:spMk id="3" creationId="{C5212107-9575-4FFD-B97A-2F419E64DA40}"/>
          </ac:spMkLst>
        </pc:spChg>
        <pc:picChg chg="mod">
          <ac:chgData name="Adaky, Kathy" userId="8c2da59b-9e4a-4960-a749-115f3818b707" providerId="ADAL" clId="{9BCC85F5-ABBF-4BF0-B66C-9BBEA17B7A6A}" dt="2022-02-25T18:05:14.669" v="6334" actId="962"/>
          <ac:picMkLst>
            <pc:docMk/>
            <pc:sldMk cId="558438584" sldId="468"/>
            <ac:picMk id="6" creationId="{7BB02E11-B95D-4E9F-B823-E1B414CD54FF}"/>
          </ac:picMkLst>
        </pc:picChg>
      </pc:sldChg>
      <pc:sldChg chg="modSp mod addCm">
        <pc:chgData name="Adaky, Kathy" userId="8c2da59b-9e4a-4960-a749-115f3818b707" providerId="ADAL" clId="{9BCC85F5-ABBF-4BF0-B66C-9BBEA17B7A6A}" dt="2022-02-26T14:20:22.812" v="6908" actId="255"/>
        <pc:sldMkLst>
          <pc:docMk/>
          <pc:sldMk cId="3522866457" sldId="469"/>
        </pc:sldMkLst>
        <pc:spChg chg="mod">
          <ac:chgData name="Adaky, Kathy" userId="8c2da59b-9e4a-4960-a749-115f3818b707" providerId="ADAL" clId="{9BCC85F5-ABBF-4BF0-B66C-9BBEA17B7A6A}" dt="2022-02-25T17:53:11.733" v="5894" actId="20577"/>
          <ac:spMkLst>
            <pc:docMk/>
            <pc:sldMk cId="3522866457" sldId="469"/>
            <ac:spMk id="2" creationId="{9D82FE7C-6573-4082-AE51-2871019B2677}"/>
          </ac:spMkLst>
        </pc:spChg>
        <pc:spChg chg="mod">
          <ac:chgData name="Adaky, Kathy" userId="8c2da59b-9e4a-4960-a749-115f3818b707" providerId="ADAL" clId="{9BCC85F5-ABBF-4BF0-B66C-9BBEA17B7A6A}" dt="2022-02-26T14:20:22.812" v="6908" actId="255"/>
          <ac:spMkLst>
            <pc:docMk/>
            <pc:sldMk cId="3522866457" sldId="469"/>
            <ac:spMk id="3" creationId="{C5212107-9575-4FFD-B97A-2F419E64DA40}"/>
          </ac:spMkLst>
        </pc:spChg>
      </pc:sldChg>
      <pc:sldChg chg="modSp mod">
        <pc:chgData name="Adaky, Kathy" userId="8c2da59b-9e4a-4960-a749-115f3818b707" providerId="ADAL" clId="{9BCC85F5-ABBF-4BF0-B66C-9BBEA17B7A6A}" dt="2022-02-26T14:19:57.880" v="6890" actId="255"/>
        <pc:sldMkLst>
          <pc:docMk/>
          <pc:sldMk cId="251972492" sldId="470"/>
        </pc:sldMkLst>
        <pc:spChg chg="mod">
          <ac:chgData name="Adaky, Kathy" userId="8c2da59b-9e4a-4960-a749-115f3818b707" providerId="ADAL" clId="{9BCC85F5-ABBF-4BF0-B66C-9BBEA17B7A6A}" dt="2022-02-25T17:53:01.325" v="5889" actId="20577"/>
          <ac:spMkLst>
            <pc:docMk/>
            <pc:sldMk cId="251972492" sldId="470"/>
            <ac:spMk id="2" creationId="{9D82FE7C-6573-4082-AE51-2871019B2677}"/>
          </ac:spMkLst>
        </pc:spChg>
        <pc:spChg chg="mod">
          <ac:chgData name="Adaky, Kathy" userId="8c2da59b-9e4a-4960-a749-115f3818b707" providerId="ADAL" clId="{9BCC85F5-ABBF-4BF0-B66C-9BBEA17B7A6A}" dt="2022-02-26T14:19:57.880" v="6890" actId="255"/>
          <ac:spMkLst>
            <pc:docMk/>
            <pc:sldMk cId="251972492" sldId="470"/>
            <ac:spMk id="3" creationId="{C5212107-9575-4FFD-B97A-2F419E64DA40}"/>
          </ac:spMkLst>
        </pc:spChg>
      </pc:sldChg>
      <pc:sldChg chg="modSp mod">
        <pc:chgData name="Adaky, Kathy" userId="8c2da59b-9e4a-4960-a749-115f3818b707" providerId="ADAL" clId="{9BCC85F5-ABBF-4BF0-B66C-9BBEA17B7A6A}" dt="2022-02-26T14:22:40.565" v="6988" actId="255"/>
        <pc:sldMkLst>
          <pc:docMk/>
          <pc:sldMk cId="112915683" sldId="471"/>
        </pc:sldMkLst>
        <pc:spChg chg="mod">
          <ac:chgData name="Adaky, Kathy" userId="8c2da59b-9e4a-4960-a749-115f3818b707" providerId="ADAL" clId="{9BCC85F5-ABBF-4BF0-B66C-9BBEA17B7A6A}" dt="2022-02-25T17:08:55.449" v="5773" actId="255"/>
          <ac:spMkLst>
            <pc:docMk/>
            <pc:sldMk cId="112915683" sldId="471"/>
            <ac:spMk id="2" creationId="{9D82FE7C-6573-4082-AE51-2871019B2677}"/>
          </ac:spMkLst>
        </pc:spChg>
        <pc:spChg chg="mod">
          <ac:chgData name="Adaky, Kathy" userId="8c2da59b-9e4a-4960-a749-115f3818b707" providerId="ADAL" clId="{9BCC85F5-ABBF-4BF0-B66C-9BBEA17B7A6A}" dt="2022-02-26T14:22:40.565" v="6988" actId="255"/>
          <ac:spMkLst>
            <pc:docMk/>
            <pc:sldMk cId="112915683" sldId="471"/>
            <ac:spMk id="3" creationId="{C5212107-9575-4FFD-B97A-2F419E64DA40}"/>
          </ac:spMkLst>
        </pc:spChg>
      </pc:sldChg>
      <pc:sldChg chg="modSp mod">
        <pc:chgData name="Adaky, Kathy" userId="8c2da59b-9e4a-4960-a749-115f3818b707" providerId="ADAL" clId="{9BCC85F5-ABBF-4BF0-B66C-9BBEA17B7A6A}" dt="2022-02-26T14:23:21.181" v="7019" actId="20577"/>
        <pc:sldMkLst>
          <pc:docMk/>
          <pc:sldMk cId="141811648" sldId="472"/>
        </pc:sldMkLst>
        <pc:spChg chg="mod">
          <ac:chgData name="Adaky, Kathy" userId="8c2da59b-9e4a-4960-a749-115f3818b707" providerId="ADAL" clId="{9BCC85F5-ABBF-4BF0-B66C-9BBEA17B7A6A}" dt="2022-02-25T17:54:50.831" v="5900" actId="20577"/>
          <ac:spMkLst>
            <pc:docMk/>
            <pc:sldMk cId="141811648" sldId="472"/>
            <ac:spMk id="2" creationId="{9D82FE7C-6573-4082-AE51-2871019B2677}"/>
          </ac:spMkLst>
        </pc:spChg>
        <pc:spChg chg="mod">
          <ac:chgData name="Adaky, Kathy" userId="8c2da59b-9e4a-4960-a749-115f3818b707" providerId="ADAL" clId="{9BCC85F5-ABBF-4BF0-B66C-9BBEA17B7A6A}" dt="2022-02-26T14:23:21.181" v="7019" actId="20577"/>
          <ac:spMkLst>
            <pc:docMk/>
            <pc:sldMk cId="141811648" sldId="472"/>
            <ac:spMk id="3" creationId="{C5212107-9575-4FFD-B97A-2F419E64DA40}"/>
          </ac:spMkLst>
        </pc:spChg>
      </pc:sldChg>
      <pc:sldChg chg="modSp mod">
        <pc:chgData name="Adaky, Kathy" userId="8c2da59b-9e4a-4960-a749-115f3818b707" providerId="ADAL" clId="{9BCC85F5-ABBF-4BF0-B66C-9BBEA17B7A6A}" dt="2022-02-26T14:23:05.141" v="7002" actId="20577"/>
        <pc:sldMkLst>
          <pc:docMk/>
          <pc:sldMk cId="3616162984" sldId="473"/>
        </pc:sldMkLst>
        <pc:spChg chg="mod">
          <ac:chgData name="Adaky, Kathy" userId="8c2da59b-9e4a-4960-a749-115f3818b707" providerId="ADAL" clId="{9BCC85F5-ABBF-4BF0-B66C-9BBEA17B7A6A}" dt="2022-02-26T14:23:05.141" v="7002" actId="20577"/>
          <ac:spMkLst>
            <pc:docMk/>
            <pc:sldMk cId="3616162984" sldId="473"/>
            <ac:spMk id="3" creationId="{C5212107-9575-4FFD-B97A-2F419E64DA40}"/>
          </ac:spMkLst>
        </pc:spChg>
      </pc:sldChg>
      <pc:sldChg chg="modSp mod addCm">
        <pc:chgData name="Adaky, Kathy" userId="8c2da59b-9e4a-4960-a749-115f3818b707" providerId="ADAL" clId="{9BCC85F5-ABBF-4BF0-B66C-9BBEA17B7A6A}" dt="2022-02-26T14:47:37.373" v="7087" actId="6549"/>
        <pc:sldMkLst>
          <pc:docMk/>
          <pc:sldMk cId="3536076581" sldId="474"/>
        </pc:sldMkLst>
        <pc:spChg chg="mod">
          <ac:chgData name="Adaky, Kathy" userId="8c2da59b-9e4a-4960-a749-115f3818b707" providerId="ADAL" clId="{9BCC85F5-ABBF-4BF0-B66C-9BBEA17B7A6A}" dt="2022-02-26T14:47:37.373" v="7087" actId="6549"/>
          <ac:spMkLst>
            <pc:docMk/>
            <pc:sldMk cId="3536076581" sldId="474"/>
            <ac:spMk id="3" creationId="{4273FF06-737A-4923-97B9-55C3908A253C}"/>
          </ac:spMkLst>
        </pc:spChg>
      </pc:sldChg>
      <pc:sldChg chg="modSp mod addCm">
        <pc:chgData name="Adaky, Kathy" userId="8c2da59b-9e4a-4960-a749-115f3818b707" providerId="ADAL" clId="{9BCC85F5-ABBF-4BF0-B66C-9BBEA17B7A6A}" dt="2022-02-26T14:50:18.539" v="7119"/>
        <pc:sldMkLst>
          <pc:docMk/>
          <pc:sldMk cId="424104358" sldId="475"/>
        </pc:sldMkLst>
        <pc:spChg chg="mod">
          <ac:chgData name="Adaky, Kathy" userId="8c2da59b-9e4a-4960-a749-115f3818b707" providerId="ADAL" clId="{9BCC85F5-ABBF-4BF0-B66C-9BBEA17B7A6A}" dt="2022-02-26T14:50:18.539" v="7119"/>
          <ac:spMkLst>
            <pc:docMk/>
            <pc:sldMk cId="424104358" sldId="475"/>
            <ac:spMk id="3" creationId="{06942845-BD5A-42C5-A5C4-13339DD507AB}"/>
          </ac:spMkLst>
        </pc:spChg>
      </pc:sldChg>
      <pc:sldChg chg="modSp mod addCm">
        <pc:chgData name="Adaky, Kathy" userId="8c2da59b-9e4a-4960-a749-115f3818b707" providerId="ADAL" clId="{9BCC85F5-ABBF-4BF0-B66C-9BBEA17B7A6A}" dt="2022-02-26T14:50:23.684" v="7120"/>
        <pc:sldMkLst>
          <pc:docMk/>
          <pc:sldMk cId="4093595034" sldId="476"/>
        </pc:sldMkLst>
        <pc:spChg chg="mod">
          <ac:chgData name="Adaky, Kathy" userId="8c2da59b-9e4a-4960-a749-115f3818b707" providerId="ADAL" clId="{9BCC85F5-ABBF-4BF0-B66C-9BBEA17B7A6A}" dt="2022-02-26T14:50:23.684" v="7120"/>
          <ac:spMkLst>
            <pc:docMk/>
            <pc:sldMk cId="4093595034" sldId="476"/>
            <ac:spMk id="3" creationId="{06942845-BD5A-42C5-A5C4-13339DD507AB}"/>
          </ac:spMkLst>
        </pc:spChg>
      </pc:sldChg>
      <pc:sldChg chg="modSp mod addCm">
        <pc:chgData name="Adaky, Kathy" userId="8c2da59b-9e4a-4960-a749-115f3818b707" providerId="ADAL" clId="{9BCC85F5-ABBF-4BF0-B66C-9BBEA17B7A6A}" dt="2022-02-26T14:50:30.506" v="7121"/>
        <pc:sldMkLst>
          <pc:docMk/>
          <pc:sldMk cId="3572985292" sldId="477"/>
        </pc:sldMkLst>
        <pc:spChg chg="mod">
          <ac:chgData name="Adaky, Kathy" userId="8c2da59b-9e4a-4960-a749-115f3818b707" providerId="ADAL" clId="{9BCC85F5-ABBF-4BF0-B66C-9BBEA17B7A6A}" dt="2022-02-26T14:50:30.506" v="7121"/>
          <ac:spMkLst>
            <pc:docMk/>
            <pc:sldMk cId="3572985292" sldId="477"/>
            <ac:spMk id="3" creationId="{06942845-BD5A-42C5-A5C4-13339DD507AB}"/>
          </ac:spMkLst>
        </pc:spChg>
      </pc:sldChg>
      <pc:sldChg chg="modSp mod">
        <pc:chgData name="Adaky, Kathy" userId="8c2da59b-9e4a-4960-a749-115f3818b707" providerId="ADAL" clId="{9BCC85F5-ABBF-4BF0-B66C-9BBEA17B7A6A}" dt="2022-02-18T13:37:47.094" v="284" actId="20577"/>
        <pc:sldMkLst>
          <pc:docMk/>
          <pc:sldMk cId="3269344377" sldId="479"/>
        </pc:sldMkLst>
        <pc:spChg chg="mod">
          <ac:chgData name="Adaky, Kathy" userId="8c2da59b-9e4a-4960-a749-115f3818b707" providerId="ADAL" clId="{9BCC85F5-ABBF-4BF0-B66C-9BBEA17B7A6A}" dt="2022-02-18T13:37:47.094" v="284" actId="20577"/>
          <ac:spMkLst>
            <pc:docMk/>
            <pc:sldMk cId="3269344377" sldId="479"/>
            <ac:spMk id="13" creationId="{C3AC9A2F-3B7A-41D8-AC76-3AFADB95FEBF}"/>
          </ac:spMkLst>
        </pc:spChg>
      </pc:sldChg>
      <pc:sldChg chg="modSp mod">
        <pc:chgData name="Adaky, Kathy" userId="8c2da59b-9e4a-4960-a749-115f3818b707" providerId="ADAL" clId="{9BCC85F5-ABBF-4BF0-B66C-9BBEA17B7A6A}" dt="2022-02-26T14:11:59.865" v="6664" actId="20577"/>
        <pc:sldMkLst>
          <pc:docMk/>
          <pc:sldMk cId="1679533963" sldId="484"/>
        </pc:sldMkLst>
        <pc:spChg chg="mod">
          <ac:chgData name="Adaky, Kathy" userId="8c2da59b-9e4a-4960-a749-115f3818b707" providerId="ADAL" clId="{9BCC85F5-ABBF-4BF0-B66C-9BBEA17B7A6A}" dt="2022-02-26T14:11:59.865" v="6664" actId="20577"/>
          <ac:spMkLst>
            <pc:docMk/>
            <pc:sldMk cId="1679533963" sldId="484"/>
            <ac:spMk id="3" creationId="{06942845-BD5A-42C5-A5C4-13339DD507AB}"/>
          </ac:spMkLst>
        </pc:spChg>
      </pc:sldChg>
      <pc:sldChg chg="modSp mod">
        <pc:chgData name="Adaky, Kathy" userId="8c2da59b-9e4a-4960-a749-115f3818b707" providerId="ADAL" clId="{9BCC85F5-ABBF-4BF0-B66C-9BBEA17B7A6A}" dt="2022-02-26T14:19:24.566" v="6870" actId="6549"/>
        <pc:sldMkLst>
          <pc:docMk/>
          <pc:sldMk cId="968391408" sldId="485"/>
        </pc:sldMkLst>
        <pc:spChg chg="mod">
          <ac:chgData name="Adaky, Kathy" userId="8c2da59b-9e4a-4960-a749-115f3818b707" providerId="ADAL" clId="{9BCC85F5-ABBF-4BF0-B66C-9BBEA17B7A6A}" dt="2022-02-26T14:19:24.566" v="6870" actId="6549"/>
          <ac:spMkLst>
            <pc:docMk/>
            <pc:sldMk cId="968391408" sldId="485"/>
            <ac:spMk id="3" creationId="{06942845-BD5A-42C5-A5C4-13339DD507AB}"/>
          </ac:spMkLst>
        </pc:spChg>
        <pc:spChg chg="mod">
          <ac:chgData name="Adaky, Kathy" userId="8c2da59b-9e4a-4960-a749-115f3818b707" providerId="ADAL" clId="{9BCC85F5-ABBF-4BF0-B66C-9BBEA17B7A6A}" dt="2022-02-25T17:52:40.556" v="5884" actId="20577"/>
          <ac:spMkLst>
            <pc:docMk/>
            <pc:sldMk cId="968391408" sldId="485"/>
            <ac:spMk id="4" creationId="{3F6CE2FE-F02B-461B-8C8F-E1DFA26F0ED4}"/>
          </ac:spMkLst>
        </pc:spChg>
      </pc:sldChg>
      <pc:sldChg chg="modSp mod">
        <pc:chgData name="Adaky, Kathy" userId="8c2da59b-9e4a-4960-a749-115f3818b707" providerId="ADAL" clId="{9BCC85F5-ABBF-4BF0-B66C-9BBEA17B7A6A}" dt="2022-02-26T14:23:36.206" v="7033" actId="20577"/>
        <pc:sldMkLst>
          <pc:docMk/>
          <pc:sldMk cId="2386102607" sldId="486"/>
        </pc:sldMkLst>
        <pc:spChg chg="mod">
          <ac:chgData name="Adaky, Kathy" userId="8c2da59b-9e4a-4960-a749-115f3818b707" providerId="ADAL" clId="{9BCC85F5-ABBF-4BF0-B66C-9BBEA17B7A6A}" dt="2022-02-26T14:23:36.206" v="7033" actId="20577"/>
          <ac:spMkLst>
            <pc:docMk/>
            <pc:sldMk cId="2386102607" sldId="486"/>
            <ac:spMk id="3" creationId="{06942845-BD5A-42C5-A5C4-13339DD507AB}"/>
          </ac:spMkLst>
        </pc:spChg>
        <pc:spChg chg="mod">
          <ac:chgData name="Adaky, Kathy" userId="8c2da59b-9e4a-4960-a749-115f3818b707" providerId="ADAL" clId="{9BCC85F5-ABBF-4BF0-B66C-9BBEA17B7A6A}" dt="2022-02-25T17:55:39.612" v="5910" actId="20577"/>
          <ac:spMkLst>
            <pc:docMk/>
            <pc:sldMk cId="2386102607" sldId="486"/>
            <ac:spMk id="4" creationId="{3F6CE2FE-F02B-461B-8C8F-E1DFA26F0ED4}"/>
          </ac:spMkLst>
        </pc:spChg>
      </pc:sldChg>
      <pc:sldChg chg="modSp mod">
        <pc:chgData name="Adaky, Kathy" userId="8c2da59b-9e4a-4960-a749-115f3818b707" providerId="ADAL" clId="{9BCC85F5-ABBF-4BF0-B66C-9BBEA17B7A6A}" dt="2022-02-26T14:23:47.239" v="7047" actId="20577"/>
        <pc:sldMkLst>
          <pc:docMk/>
          <pc:sldMk cId="1193488288" sldId="492"/>
        </pc:sldMkLst>
        <pc:spChg chg="mod">
          <ac:chgData name="Adaky, Kathy" userId="8c2da59b-9e4a-4960-a749-115f3818b707" providerId="ADAL" clId="{9BCC85F5-ABBF-4BF0-B66C-9BBEA17B7A6A}" dt="2022-02-26T14:23:47.239" v="7047" actId="20577"/>
          <ac:spMkLst>
            <pc:docMk/>
            <pc:sldMk cId="1193488288" sldId="492"/>
            <ac:spMk id="3" creationId="{06942845-BD5A-42C5-A5C4-13339DD507AB}"/>
          </ac:spMkLst>
        </pc:spChg>
        <pc:spChg chg="mod">
          <ac:chgData name="Adaky, Kathy" userId="8c2da59b-9e4a-4960-a749-115f3818b707" providerId="ADAL" clId="{9BCC85F5-ABBF-4BF0-B66C-9BBEA17B7A6A}" dt="2022-02-25T17:55:33.058" v="5905" actId="20577"/>
          <ac:spMkLst>
            <pc:docMk/>
            <pc:sldMk cId="1193488288" sldId="492"/>
            <ac:spMk id="4" creationId="{3F6CE2FE-F02B-461B-8C8F-E1DFA26F0ED4}"/>
          </ac:spMkLst>
        </pc:spChg>
      </pc:sldChg>
      <pc:sldChg chg="modSp mod">
        <pc:chgData name="Adaky, Kathy" userId="8c2da59b-9e4a-4960-a749-115f3818b707" providerId="ADAL" clId="{9BCC85F5-ABBF-4BF0-B66C-9BBEA17B7A6A}" dt="2022-02-18T13:16:56.837" v="244" actId="20577"/>
        <pc:sldMkLst>
          <pc:docMk/>
          <pc:sldMk cId="1835357510" sldId="493"/>
        </pc:sldMkLst>
        <pc:spChg chg="mod">
          <ac:chgData name="Adaky, Kathy" userId="8c2da59b-9e4a-4960-a749-115f3818b707" providerId="ADAL" clId="{9BCC85F5-ABBF-4BF0-B66C-9BBEA17B7A6A}" dt="2022-02-18T13:16:56.837" v="244" actId="20577"/>
          <ac:spMkLst>
            <pc:docMk/>
            <pc:sldMk cId="1835357510" sldId="493"/>
            <ac:spMk id="2" creationId="{4C35CA3B-8FEF-4F0D-AE18-EEC9E79768C0}"/>
          </ac:spMkLst>
        </pc:spChg>
      </pc:sldChg>
      <pc:sldChg chg="modSp mod">
        <pc:chgData name="Adaky, Kathy" userId="8c2da59b-9e4a-4960-a749-115f3818b707" providerId="ADAL" clId="{9BCC85F5-ABBF-4BF0-B66C-9BBEA17B7A6A}" dt="2022-02-18T14:09:41.904" v="381" actId="20577"/>
        <pc:sldMkLst>
          <pc:docMk/>
          <pc:sldMk cId="3575078444" sldId="495"/>
        </pc:sldMkLst>
        <pc:spChg chg="mod">
          <ac:chgData name="Adaky, Kathy" userId="8c2da59b-9e4a-4960-a749-115f3818b707" providerId="ADAL" clId="{9BCC85F5-ABBF-4BF0-B66C-9BBEA17B7A6A}" dt="2022-02-18T14:09:41.904" v="381" actId="20577"/>
          <ac:spMkLst>
            <pc:docMk/>
            <pc:sldMk cId="3575078444" sldId="495"/>
            <ac:spMk id="2" creationId="{4C35CA3B-8FEF-4F0D-AE18-EEC9E79768C0}"/>
          </ac:spMkLst>
        </pc:spChg>
      </pc:sldChg>
      <pc:sldChg chg="modSp mod">
        <pc:chgData name="Adaky, Kathy" userId="8c2da59b-9e4a-4960-a749-115f3818b707" providerId="ADAL" clId="{9BCC85F5-ABBF-4BF0-B66C-9BBEA17B7A6A}" dt="2022-02-18T14:10:00.960" v="382" actId="113"/>
        <pc:sldMkLst>
          <pc:docMk/>
          <pc:sldMk cId="1081251929" sldId="496"/>
        </pc:sldMkLst>
        <pc:spChg chg="mod">
          <ac:chgData name="Adaky, Kathy" userId="8c2da59b-9e4a-4960-a749-115f3818b707" providerId="ADAL" clId="{9BCC85F5-ABBF-4BF0-B66C-9BBEA17B7A6A}" dt="2022-02-18T14:10:00.960" v="382" actId="113"/>
          <ac:spMkLst>
            <pc:docMk/>
            <pc:sldMk cId="1081251929" sldId="496"/>
            <ac:spMk id="13" creationId="{C3AC9A2F-3B7A-41D8-AC76-3AFADB95FEBF}"/>
          </ac:spMkLst>
        </pc:spChg>
      </pc:sldChg>
      <pc:sldChg chg="modSp add mod">
        <pc:chgData name="Adaky, Kathy" userId="8c2da59b-9e4a-4960-a749-115f3818b707" providerId="ADAL" clId="{9BCC85F5-ABBF-4BF0-B66C-9BBEA17B7A6A}" dt="2022-02-18T16:40:00.297" v="2155" actId="6549"/>
        <pc:sldMkLst>
          <pc:docMk/>
          <pc:sldMk cId="923608679" sldId="497"/>
        </pc:sldMkLst>
        <pc:spChg chg="mod">
          <ac:chgData name="Adaky, Kathy" userId="8c2da59b-9e4a-4960-a749-115f3818b707" providerId="ADAL" clId="{9BCC85F5-ABBF-4BF0-B66C-9BBEA17B7A6A}" dt="2022-02-18T16:40:00.297" v="2155" actId="6549"/>
          <ac:spMkLst>
            <pc:docMk/>
            <pc:sldMk cId="923608679" sldId="497"/>
            <ac:spMk id="4" creationId="{3F6CE2FE-F02B-461B-8C8F-E1DFA26F0ED4}"/>
          </ac:spMkLst>
        </pc:spChg>
      </pc:sldChg>
      <pc:sldChg chg="modSp add mod">
        <pc:chgData name="Adaky, Kathy" userId="8c2da59b-9e4a-4960-a749-115f3818b707" providerId="ADAL" clId="{9BCC85F5-ABBF-4BF0-B66C-9BBEA17B7A6A}" dt="2022-02-25T13:41:22.883" v="5166" actId="255"/>
        <pc:sldMkLst>
          <pc:docMk/>
          <pc:sldMk cId="1371340279" sldId="498"/>
        </pc:sldMkLst>
        <pc:spChg chg="mod">
          <ac:chgData name="Adaky, Kathy" userId="8c2da59b-9e4a-4960-a749-115f3818b707" providerId="ADAL" clId="{9BCC85F5-ABBF-4BF0-B66C-9BBEA17B7A6A}" dt="2022-02-25T13:41:22.883" v="5166" actId="255"/>
          <ac:spMkLst>
            <pc:docMk/>
            <pc:sldMk cId="1371340279" sldId="498"/>
            <ac:spMk id="4" creationId="{3F6CE2FE-F02B-461B-8C8F-E1DFA26F0ED4}"/>
          </ac:spMkLst>
        </pc:spChg>
      </pc:sldChg>
      <pc:sldChg chg="modSp add mod">
        <pc:chgData name="Adaky, Kathy" userId="8c2da59b-9e4a-4960-a749-115f3818b707" providerId="ADAL" clId="{9BCC85F5-ABBF-4BF0-B66C-9BBEA17B7A6A}" dt="2022-02-25T13:40:51.082" v="5165" actId="255"/>
        <pc:sldMkLst>
          <pc:docMk/>
          <pc:sldMk cId="3385226867" sldId="499"/>
        </pc:sldMkLst>
        <pc:spChg chg="mod">
          <ac:chgData name="Adaky, Kathy" userId="8c2da59b-9e4a-4960-a749-115f3818b707" providerId="ADAL" clId="{9BCC85F5-ABBF-4BF0-B66C-9BBEA17B7A6A}" dt="2022-02-25T13:40:51.082" v="5165" actId="255"/>
          <ac:spMkLst>
            <pc:docMk/>
            <pc:sldMk cId="3385226867" sldId="499"/>
            <ac:spMk id="4" creationId="{3F6CE2FE-F02B-461B-8C8F-E1DFA26F0ED4}"/>
          </ac:spMkLst>
        </pc:spChg>
      </pc:sldChg>
      <pc:sldChg chg="modSp add mod">
        <pc:chgData name="Adaky, Kathy" userId="8c2da59b-9e4a-4960-a749-115f3818b707" providerId="ADAL" clId="{9BCC85F5-ABBF-4BF0-B66C-9BBEA17B7A6A}" dt="2022-02-18T18:02:57.213" v="4203" actId="255"/>
        <pc:sldMkLst>
          <pc:docMk/>
          <pc:sldMk cId="1819315344" sldId="500"/>
        </pc:sldMkLst>
        <pc:spChg chg="mod">
          <ac:chgData name="Adaky, Kathy" userId="8c2da59b-9e4a-4960-a749-115f3818b707" providerId="ADAL" clId="{9BCC85F5-ABBF-4BF0-B66C-9BBEA17B7A6A}" dt="2022-02-18T18:02:57.213" v="4203" actId="255"/>
          <ac:spMkLst>
            <pc:docMk/>
            <pc:sldMk cId="1819315344" sldId="500"/>
            <ac:spMk id="4" creationId="{3F6CE2FE-F02B-461B-8C8F-E1DFA26F0ED4}"/>
          </ac:spMkLst>
        </pc:spChg>
      </pc:sldChg>
      <pc:sldChg chg="modSp add mod">
        <pc:chgData name="Adaky, Kathy" userId="8c2da59b-9e4a-4960-a749-115f3818b707" providerId="ADAL" clId="{9BCC85F5-ABBF-4BF0-B66C-9BBEA17B7A6A}" dt="2022-02-18T17:53:42.957" v="3580" actId="20577"/>
        <pc:sldMkLst>
          <pc:docMk/>
          <pc:sldMk cId="1866973216" sldId="503"/>
        </pc:sldMkLst>
        <pc:spChg chg="mod">
          <ac:chgData name="Adaky, Kathy" userId="8c2da59b-9e4a-4960-a749-115f3818b707" providerId="ADAL" clId="{9BCC85F5-ABBF-4BF0-B66C-9BBEA17B7A6A}" dt="2022-02-18T17:53:42.957" v="3580" actId="20577"/>
          <ac:spMkLst>
            <pc:docMk/>
            <pc:sldMk cId="1866973216" sldId="503"/>
            <ac:spMk id="4" creationId="{3F6CE2FE-F02B-461B-8C8F-E1DFA26F0ED4}"/>
          </ac:spMkLst>
        </pc:spChg>
      </pc:sldChg>
      <pc:sldChg chg="modSp add mod">
        <pc:chgData name="Adaky, Kathy" userId="8c2da59b-9e4a-4960-a749-115f3818b707" providerId="ADAL" clId="{9BCC85F5-ABBF-4BF0-B66C-9BBEA17B7A6A}" dt="2022-02-18T18:18:29.464" v="4965" actId="255"/>
        <pc:sldMkLst>
          <pc:docMk/>
          <pc:sldMk cId="4044746673" sldId="504"/>
        </pc:sldMkLst>
        <pc:spChg chg="mod">
          <ac:chgData name="Adaky, Kathy" userId="8c2da59b-9e4a-4960-a749-115f3818b707" providerId="ADAL" clId="{9BCC85F5-ABBF-4BF0-B66C-9BBEA17B7A6A}" dt="2022-02-18T18:18:29.464" v="4965" actId="255"/>
          <ac:spMkLst>
            <pc:docMk/>
            <pc:sldMk cId="4044746673" sldId="504"/>
            <ac:spMk id="4" creationId="{3F6CE2FE-F02B-461B-8C8F-E1DFA26F0ED4}"/>
          </ac:spMkLst>
        </pc:spChg>
      </pc:sldChg>
      <pc:sldChg chg="modSp mod">
        <pc:chgData name="Adaky, Kathy" userId="8c2da59b-9e4a-4960-a749-115f3818b707" providerId="ADAL" clId="{9BCC85F5-ABBF-4BF0-B66C-9BBEA17B7A6A}" dt="2022-02-26T14:11:22.051" v="6654"/>
        <pc:sldMkLst>
          <pc:docMk/>
          <pc:sldMk cId="4189670642" sldId="505"/>
        </pc:sldMkLst>
        <pc:spChg chg="mod">
          <ac:chgData name="Adaky, Kathy" userId="8c2da59b-9e4a-4960-a749-115f3818b707" providerId="ADAL" clId="{9BCC85F5-ABBF-4BF0-B66C-9BBEA17B7A6A}" dt="2022-02-26T14:11:22.051" v="6654"/>
          <ac:spMkLst>
            <pc:docMk/>
            <pc:sldMk cId="4189670642" sldId="505"/>
            <ac:spMk id="3" creationId="{A3D457CA-9D81-4208-A831-579CC5C6272F}"/>
          </ac:spMkLst>
        </pc:spChg>
      </pc:sldChg>
      <pc:sldChg chg="modSp mod">
        <pc:chgData name="Adaky, Kathy" userId="8c2da59b-9e4a-4960-a749-115f3818b707" providerId="ADAL" clId="{9BCC85F5-ABBF-4BF0-B66C-9BBEA17B7A6A}" dt="2022-02-25T13:40:42.942" v="5164" actId="255"/>
        <pc:sldMkLst>
          <pc:docMk/>
          <pc:sldMk cId="233225864" sldId="506"/>
        </pc:sldMkLst>
        <pc:spChg chg="mod">
          <ac:chgData name="Adaky, Kathy" userId="8c2da59b-9e4a-4960-a749-115f3818b707" providerId="ADAL" clId="{9BCC85F5-ABBF-4BF0-B66C-9BBEA17B7A6A}" dt="2022-02-25T13:40:42.942" v="5164" actId="255"/>
          <ac:spMkLst>
            <pc:docMk/>
            <pc:sldMk cId="233225864" sldId="506"/>
            <ac:spMk id="4" creationId="{3F6CE2FE-F02B-461B-8C8F-E1DFA26F0ED4}"/>
          </ac:spMkLst>
        </pc:spChg>
      </pc:sldChg>
      <pc:sldChg chg="add">
        <pc:chgData name="Adaky, Kathy" userId="8c2da59b-9e4a-4960-a749-115f3818b707" providerId="ADAL" clId="{9BCC85F5-ABBF-4BF0-B66C-9BBEA17B7A6A}" dt="2022-02-25T16:48:21.898" v="5167" actId="2890"/>
        <pc:sldMkLst>
          <pc:docMk/>
          <pc:sldMk cId="2838734329" sldId="508"/>
        </pc:sldMkLst>
      </pc:sldChg>
      <pc:sldChg chg="modSp add mod">
        <pc:chgData name="Adaky, Kathy" userId="8c2da59b-9e4a-4960-a749-115f3818b707" providerId="ADAL" clId="{9BCC85F5-ABBF-4BF0-B66C-9BBEA17B7A6A}" dt="2022-02-26T14:24:16.030" v="7079" actId="6549"/>
        <pc:sldMkLst>
          <pc:docMk/>
          <pc:sldMk cId="2437984835" sldId="509"/>
        </pc:sldMkLst>
        <pc:spChg chg="mod">
          <ac:chgData name="Adaky, Kathy" userId="8c2da59b-9e4a-4960-a749-115f3818b707" providerId="ADAL" clId="{9BCC85F5-ABBF-4BF0-B66C-9BBEA17B7A6A}" dt="2022-02-25T17:56:56.511" v="5958" actId="20577"/>
          <ac:spMkLst>
            <pc:docMk/>
            <pc:sldMk cId="2437984835" sldId="509"/>
            <ac:spMk id="2" creationId="{C4B76BFB-BE14-4905-BED7-C8A202B8169F}"/>
          </ac:spMkLst>
        </pc:spChg>
        <pc:spChg chg="mod">
          <ac:chgData name="Adaky, Kathy" userId="8c2da59b-9e4a-4960-a749-115f3818b707" providerId="ADAL" clId="{9BCC85F5-ABBF-4BF0-B66C-9BBEA17B7A6A}" dt="2022-02-26T14:24:16.030" v="7079" actId="6549"/>
          <ac:spMkLst>
            <pc:docMk/>
            <pc:sldMk cId="2437984835" sldId="509"/>
            <ac:spMk id="3" creationId="{4273FF06-737A-4923-97B9-55C3908A253C}"/>
          </ac:spMkLst>
        </pc:spChg>
      </pc:sldChg>
    </pc:docChg>
  </pc:docChgLst>
  <pc:docChgLst>
    <pc:chgData name="Helms, Jeanine" userId="S::jeanine.helms@tea.texas.gov::89688bc7-19a8-4659-8277-c7b73639ff2c" providerId="AD" clId="Web-{517BB63E-E7D4-E0B4-CF26-CEF6309C04C4}"/>
    <pc:docChg chg="">
      <pc:chgData name="Helms, Jeanine" userId="S::jeanine.helms@tea.texas.gov::89688bc7-19a8-4659-8277-c7b73639ff2c" providerId="AD" clId="Web-{517BB63E-E7D4-E0B4-CF26-CEF6309C04C4}" dt="2022-02-21T22:53:15.699" v="0"/>
      <pc:docMkLst>
        <pc:docMk/>
      </pc:docMkLst>
      <pc:sldChg chg="addCm">
        <pc:chgData name="Helms, Jeanine" userId="S::jeanine.helms@tea.texas.gov::89688bc7-19a8-4659-8277-c7b73639ff2c" providerId="AD" clId="Web-{517BB63E-E7D4-E0B4-CF26-CEF6309C04C4}" dt="2022-02-21T22:53:15.699" v="0"/>
        <pc:sldMkLst>
          <pc:docMk/>
          <pc:sldMk cId="612950023" sldId="491"/>
        </pc:sldMkLst>
      </pc:sldChg>
    </pc:docChg>
  </pc:docChgLst>
  <pc:docChgLst>
    <pc:chgData name="Muffoletto, Jamie" userId="S::jamie.muffoletto@tea.texas.gov::daf1e3c6-8137-448a-b141-d23049d419b5" providerId="AD" clId="Web-{E63C6085-A72B-51A2-4AD4-0724FA6BA4EE}"/>
    <pc:docChg chg="">
      <pc:chgData name="Muffoletto, Jamie" userId="S::jamie.muffoletto@tea.texas.gov::daf1e3c6-8137-448a-b141-d23049d419b5" providerId="AD" clId="Web-{E63C6085-A72B-51A2-4AD4-0724FA6BA4EE}" dt="2022-02-18T21:54:22.751" v="0"/>
      <pc:docMkLst>
        <pc:docMk/>
      </pc:docMkLst>
      <pc:sldChg chg="addCm">
        <pc:chgData name="Muffoletto, Jamie" userId="S::jamie.muffoletto@tea.texas.gov::daf1e3c6-8137-448a-b141-d23049d419b5" providerId="AD" clId="Web-{E63C6085-A72B-51A2-4AD4-0724FA6BA4EE}" dt="2022-02-18T21:54:22.751" v="0"/>
        <pc:sldMkLst>
          <pc:docMk/>
          <pc:sldMk cId="2139892812" sldId="467"/>
        </pc:sldMkLst>
      </pc:sldChg>
    </pc:docChg>
  </pc:docChgLst>
  <pc:docChgLst>
    <pc:chgData name="Witcher, Melissa" userId="S::melissa.witcher@tea.texas.gov::83c372d9-3955-43b0-8907-d58184af896d" providerId="AD" clId="Web-{B12FD677-6EEA-FB3F-1916-6F5C26A5B546}"/>
    <pc:docChg chg="modSld">
      <pc:chgData name="Witcher, Melissa" userId="S::melissa.witcher@tea.texas.gov::83c372d9-3955-43b0-8907-d58184af896d" providerId="AD" clId="Web-{B12FD677-6EEA-FB3F-1916-6F5C26A5B546}" dt="2022-03-21T15:28:26.717" v="10"/>
      <pc:docMkLst>
        <pc:docMk/>
      </pc:docMkLst>
      <pc:sldChg chg="modSp addCm">
        <pc:chgData name="Witcher, Melissa" userId="S::melissa.witcher@tea.texas.gov::83c372d9-3955-43b0-8907-d58184af896d" providerId="AD" clId="Web-{B12FD677-6EEA-FB3F-1916-6F5C26A5B546}" dt="2022-03-21T15:28:26.717" v="10"/>
        <pc:sldMkLst>
          <pc:docMk/>
          <pc:sldMk cId="2219367996" sldId="439"/>
        </pc:sldMkLst>
        <pc:spChg chg="mod">
          <ac:chgData name="Witcher, Melissa" userId="S::melissa.witcher@tea.texas.gov::83c372d9-3955-43b0-8907-d58184af896d" providerId="AD" clId="Web-{B12FD677-6EEA-FB3F-1916-6F5C26A5B546}" dt="2022-03-21T15:23:03.034" v="9" actId="20577"/>
          <ac:spMkLst>
            <pc:docMk/>
            <pc:sldMk cId="2219367996" sldId="439"/>
            <ac:spMk id="4" creationId="{EAA6C481-771A-49D9-A44E-22F0752A4651}"/>
          </ac:spMkLst>
        </pc:spChg>
      </pc:sldChg>
    </pc:docChg>
  </pc:docChgLst>
  <pc:docChgLst>
    <pc:chgData name="Sharp, Stephanie" userId="S::stephanie.sharp@tea.texas.gov::4b7f997e-11e2-446b-b7b6-32dc105769b7" providerId="AD" clId="Web-{C48DCB0A-3EE8-4828-5A48-17358B9072D9}"/>
    <pc:docChg chg="modSld">
      <pc:chgData name="Sharp, Stephanie" userId="S::stephanie.sharp@tea.texas.gov::4b7f997e-11e2-446b-b7b6-32dc105769b7" providerId="AD" clId="Web-{C48DCB0A-3EE8-4828-5A48-17358B9072D9}" dt="2022-02-28T16:47:45.796" v="17"/>
      <pc:docMkLst>
        <pc:docMk/>
      </pc:docMkLst>
      <pc:sldChg chg="addSp delSp modSp">
        <pc:chgData name="Sharp, Stephanie" userId="S::stephanie.sharp@tea.texas.gov::4b7f997e-11e2-446b-b7b6-32dc105769b7" providerId="AD" clId="Web-{C48DCB0A-3EE8-4828-5A48-17358B9072D9}" dt="2022-02-28T16:45:40.949" v="6"/>
        <pc:sldMkLst>
          <pc:docMk/>
          <pc:sldMk cId="2708668178" sldId="451"/>
        </pc:sldMkLst>
        <pc:picChg chg="del">
          <ac:chgData name="Sharp, Stephanie" userId="S::stephanie.sharp@tea.texas.gov::4b7f997e-11e2-446b-b7b6-32dc105769b7" providerId="AD" clId="Web-{C48DCB0A-3EE8-4828-5A48-17358B9072D9}" dt="2022-02-28T16:45:05.151" v="0"/>
          <ac:picMkLst>
            <pc:docMk/>
            <pc:sldMk cId="2708668178" sldId="451"/>
            <ac:picMk id="4" creationId="{9D94A4A3-5C27-4404-BB5A-F1EF17C108BC}"/>
          </ac:picMkLst>
        </pc:picChg>
        <pc:picChg chg="add mod">
          <ac:chgData name="Sharp, Stephanie" userId="S::stephanie.sharp@tea.texas.gov::4b7f997e-11e2-446b-b7b6-32dc105769b7" providerId="AD" clId="Web-{C48DCB0A-3EE8-4828-5A48-17358B9072D9}" dt="2022-02-28T16:45:40.949" v="6"/>
          <ac:picMkLst>
            <pc:docMk/>
            <pc:sldMk cId="2708668178" sldId="451"/>
            <ac:picMk id="5" creationId="{19DBBE9D-A83E-4CCC-8A52-AF1B3D3C3A98}"/>
          </ac:picMkLst>
        </pc:picChg>
      </pc:sldChg>
      <pc:sldChg chg="addSp delSp modSp addCm">
        <pc:chgData name="Sharp, Stephanie" userId="S::stephanie.sharp@tea.texas.gov::4b7f997e-11e2-446b-b7b6-32dc105769b7" providerId="AD" clId="Web-{C48DCB0A-3EE8-4828-5A48-17358B9072D9}" dt="2022-02-28T16:47:45.796" v="17"/>
        <pc:sldMkLst>
          <pc:docMk/>
          <pc:sldMk cId="1689461577" sldId="452"/>
        </pc:sldMkLst>
        <pc:spChg chg="add del mod">
          <ac:chgData name="Sharp, Stephanie" userId="S::stephanie.sharp@tea.texas.gov::4b7f997e-11e2-446b-b7b6-32dc105769b7" providerId="AD" clId="Web-{C48DCB0A-3EE8-4828-5A48-17358B9072D9}" dt="2022-02-28T16:47:11.764" v="15"/>
          <ac:spMkLst>
            <pc:docMk/>
            <pc:sldMk cId="1689461577" sldId="452"/>
            <ac:spMk id="6" creationId="{78BA8E2D-DAA7-4860-8FCD-3ABF9AF21009}"/>
          </ac:spMkLst>
        </pc:spChg>
        <pc:picChg chg="del">
          <ac:chgData name="Sharp, Stephanie" userId="S::stephanie.sharp@tea.texas.gov::4b7f997e-11e2-446b-b7b6-32dc105769b7" providerId="AD" clId="Web-{C48DCB0A-3EE8-4828-5A48-17358B9072D9}" dt="2022-02-28T16:46:21.747" v="7"/>
          <ac:picMkLst>
            <pc:docMk/>
            <pc:sldMk cId="1689461577" sldId="452"/>
            <ac:picMk id="4" creationId="{976A077F-899F-4344-AD6D-06F8BBE41071}"/>
          </ac:picMkLst>
        </pc:picChg>
        <pc:picChg chg="add mod">
          <ac:chgData name="Sharp, Stephanie" userId="S::stephanie.sharp@tea.texas.gov::4b7f997e-11e2-446b-b7b6-32dc105769b7" providerId="AD" clId="Web-{C48DCB0A-3EE8-4828-5A48-17358B9072D9}" dt="2022-02-28T16:47:21.295" v="16"/>
          <ac:picMkLst>
            <pc:docMk/>
            <pc:sldMk cId="1689461577" sldId="452"/>
            <ac:picMk id="5" creationId="{F3677C91-7A42-44EB-98B8-BECF51BA22D8}"/>
          </ac:picMkLst>
        </pc:picChg>
      </pc:sldChg>
    </pc:docChg>
  </pc:docChgLst>
  <pc:docChgLst>
    <pc:chgData name="Polo, Beth" userId="217503ae-afe6-4379-9001-e6919c8c2fa0" providerId="ADAL" clId="{AC24A03B-99E9-415E-A238-9686CEFAEBA0}"/>
    <pc:docChg chg="undo custSel modSld">
      <pc:chgData name="Polo, Beth" userId="217503ae-afe6-4379-9001-e6919c8c2fa0" providerId="ADAL" clId="{AC24A03B-99E9-415E-A238-9686CEFAEBA0}" dt="2022-03-01T20:44:48.617" v="430" actId="1589"/>
      <pc:docMkLst>
        <pc:docMk/>
      </pc:docMkLst>
      <pc:sldChg chg="modSp mod">
        <pc:chgData name="Polo, Beth" userId="217503ae-afe6-4379-9001-e6919c8c2fa0" providerId="ADAL" clId="{AC24A03B-99E9-415E-A238-9686CEFAEBA0}" dt="2022-02-28T16:50:35.297" v="428" actId="20577"/>
        <pc:sldMkLst>
          <pc:docMk/>
          <pc:sldMk cId="367918000" sldId="258"/>
        </pc:sldMkLst>
        <pc:spChg chg="mod">
          <ac:chgData name="Polo, Beth" userId="217503ae-afe6-4379-9001-e6919c8c2fa0" providerId="ADAL" clId="{AC24A03B-99E9-415E-A238-9686CEFAEBA0}" dt="2022-02-28T16:50:35.297" v="428" actId="20577"/>
          <ac:spMkLst>
            <pc:docMk/>
            <pc:sldMk cId="367918000" sldId="258"/>
            <ac:spMk id="6" creationId="{B326E79C-81B1-4F65-9171-E8A934EF331C}"/>
          </ac:spMkLst>
        </pc:spChg>
      </pc:sldChg>
      <pc:sldChg chg="addCm modCm">
        <pc:chgData name="Polo, Beth" userId="217503ae-afe6-4379-9001-e6919c8c2fa0" providerId="ADAL" clId="{AC24A03B-99E9-415E-A238-9686CEFAEBA0}" dt="2022-02-28T16:27:53.411" v="420"/>
        <pc:sldMkLst>
          <pc:docMk/>
          <pc:sldMk cId="1987078512" sldId="286"/>
        </pc:sldMkLst>
      </pc:sldChg>
      <pc:sldChg chg="addCm">
        <pc:chgData name="Polo, Beth" userId="217503ae-afe6-4379-9001-e6919c8c2fa0" providerId="ADAL" clId="{AC24A03B-99E9-415E-A238-9686CEFAEBA0}" dt="2022-02-28T14:37:19.143" v="328" actId="1589"/>
        <pc:sldMkLst>
          <pc:docMk/>
          <pc:sldMk cId="713327329" sldId="287"/>
        </pc:sldMkLst>
      </pc:sldChg>
      <pc:sldChg chg="modSp mod addCm">
        <pc:chgData name="Polo, Beth" userId="217503ae-afe6-4379-9001-e6919c8c2fa0" providerId="ADAL" clId="{AC24A03B-99E9-415E-A238-9686CEFAEBA0}" dt="2022-02-28T16:19:55.296" v="401" actId="1589"/>
        <pc:sldMkLst>
          <pc:docMk/>
          <pc:sldMk cId="149976220" sldId="338"/>
        </pc:sldMkLst>
        <pc:spChg chg="mod">
          <ac:chgData name="Polo, Beth" userId="217503ae-afe6-4379-9001-e6919c8c2fa0" providerId="ADAL" clId="{AC24A03B-99E9-415E-A238-9686CEFAEBA0}" dt="2022-02-17T22:25:26.720" v="95" actId="113"/>
          <ac:spMkLst>
            <pc:docMk/>
            <pc:sldMk cId="149976220" sldId="338"/>
            <ac:spMk id="4" creationId="{3F6CE2FE-F02B-461B-8C8F-E1DFA26F0ED4}"/>
          </ac:spMkLst>
        </pc:spChg>
      </pc:sldChg>
      <pc:sldChg chg="modSp mod">
        <pc:chgData name="Polo, Beth" userId="217503ae-afe6-4379-9001-e6919c8c2fa0" providerId="ADAL" clId="{AC24A03B-99E9-415E-A238-9686CEFAEBA0}" dt="2022-02-28T14:40:07.840" v="334" actId="15"/>
        <pc:sldMkLst>
          <pc:docMk/>
          <pc:sldMk cId="925320256" sldId="397"/>
        </pc:sldMkLst>
        <pc:spChg chg="mod">
          <ac:chgData name="Polo, Beth" userId="217503ae-afe6-4379-9001-e6919c8c2fa0" providerId="ADAL" clId="{AC24A03B-99E9-415E-A238-9686CEFAEBA0}" dt="2022-02-28T14:40:07.840" v="334" actId="15"/>
          <ac:spMkLst>
            <pc:docMk/>
            <pc:sldMk cId="925320256" sldId="397"/>
            <ac:spMk id="4" creationId="{3F6CE2FE-F02B-461B-8C8F-E1DFA26F0ED4}"/>
          </ac:spMkLst>
        </pc:spChg>
      </pc:sldChg>
      <pc:sldChg chg="modSp mod">
        <pc:chgData name="Polo, Beth" userId="217503ae-afe6-4379-9001-e6919c8c2fa0" providerId="ADAL" clId="{AC24A03B-99E9-415E-A238-9686CEFAEBA0}" dt="2022-02-28T16:22:56.510" v="411" actId="14100"/>
        <pc:sldMkLst>
          <pc:docMk/>
          <pc:sldMk cId="2590915124" sldId="399"/>
        </pc:sldMkLst>
        <pc:spChg chg="mod">
          <ac:chgData name="Polo, Beth" userId="217503ae-afe6-4379-9001-e6919c8c2fa0" providerId="ADAL" clId="{AC24A03B-99E9-415E-A238-9686CEFAEBA0}" dt="2022-02-28T16:22:56.510" v="411" actId="14100"/>
          <ac:spMkLst>
            <pc:docMk/>
            <pc:sldMk cId="2590915124" sldId="399"/>
            <ac:spMk id="4" creationId="{9F800888-D9B6-49F1-8B90-B7E4BB43ED5B}"/>
          </ac:spMkLst>
        </pc:spChg>
      </pc:sldChg>
      <pc:sldChg chg="modSp mod">
        <pc:chgData name="Polo, Beth" userId="217503ae-afe6-4379-9001-e6919c8c2fa0" providerId="ADAL" clId="{AC24A03B-99E9-415E-A238-9686CEFAEBA0}" dt="2022-02-17T22:24:35.270" v="93" actId="255"/>
        <pc:sldMkLst>
          <pc:docMk/>
          <pc:sldMk cId="4247942262" sldId="410"/>
        </pc:sldMkLst>
        <pc:spChg chg="mod">
          <ac:chgData name="Polo, Beth" userId="217503ae-afe6-4379-9001-e6919c8c2fa0" providerId="ADAL" clId="{AC24A03B-99E9-415E-A238-9686CEFAEBA0}" dt="2022-02-17T22:24:35.270" v="93" actId="255"/>
          <ac:spMkLst>
            <pc:docMk/>
            <pc:sldMk cId="4247942262" sldId="410"/>
            <ac:spMk id="4" creationId="{3F6CE2FE-F02B-461B-8C8F-E1DFA26F0ED4}"/>
          </ac:spMkLst>
        </pc:spChg>
      </pc:sldChg>
      <pc:sldChg chg="modSp mod">
        <pc:chgData name="Polo, Beth" userId="217503ae-afe6-4379-9001-e6919c8c2fa0" providerId="ADAL" clId="{AC24A03B-99E9-415E-A238-9686CEFAEBA0}" dt="2022-02-28T14:37:36.102" v="329" actId="2711"/>
        <pc:sldMkLst>
          <pc:docMk/>
          <pc:sldMk cId="101772985" sldId="430"/>
        </pc:sldMkLst>
        <pc:spChg chg="mod">
          <ac:chgData name="Polo, Beth" userId="217503ae-afe6-4379-9001-e6919c8c2fa0" providerId="ADAL" clId="{AC24A03B-99E9-415E-A238-9686CEFAEBA0}" dt="2022-02-28T14:37:36.102" v="329" actId="2711"/>
          <ac:spMkLst>
            <pc:docMk/>
            <pc:sldMk cId="101772985" sldId="430"/>
            <ac:spMk id="4" creationId="{3F6CE2FE-F02B-461B-8C8F-E1DFA26F0ED4}"/>
          </ac:spMkLst>
        </pc:spChg>
      </pc:sldChg>
      <pc:sldChg chg="modSp mod">
        <pc:chgData name="Polo, Beth" userId="217503ae-afe6-4379-9001-e6919c8c2fa0" providerId="ADAL" clId="{AC24A03B-99E9-415E-A238-9686CEFAEBA0}" dt="2022-02-17T17:38:10.447" v="54" actId="12"/>
        <pc:sldMkLst>
          <pc:docMk/>
          <pc:sldMk cId="1981314915" sldId="432"/>
        </pc:sldMkLst>
        <pc:spChg chg="mod">
          <ac:chgData name="Polo, Beth" userId="217503ae-afe6-4379-9001-e6919c8c2fa0" providerId="ADAL" clId="{AC24A03B-99E9-415E-A238-9686CEFAEBA0}" dt="2022-02-17T17:38:10.447" v="54" actId="12"/>
          <ac:spMkLst>
            <pc:docMk/>
            <pc:sldMk cId="1981314915" sldId="432"/>
            <ac:spMk id="13" creationId="{C3AC9A2F-3B7A-41D8-AC76-3AFADB95FEBF}"/>
          </ac:spMkLst>
        </pc:spChg>
      </pc:sldChg>
      <pc:sldChg chg="delSp modSp mod">
        <pc:chgData name="Polo, Beth" userId="217503ae-afe6-4379-9001-e6919c8c2fa0" providerId="ADAL" clId="{AC24A03B-99E9-415E-A238-9686CEFAEBA0}" dt="2022-02-28T14:45:41.640" v="344" actId="478"/>
        <pc:sldMkLst>
          <pc:docMk/>
          <pc:sldMk cId="935282747" sldId="434"/>
        </pc:sldMkLst>
        <pc:spChg chg="del mod">
          <ac:chgData name="Polo, Beth" userId="217503ae-afe6-4379-9001-e6919c8c2fa0" providerId="ADAL" clId="{AC24A03B-99E9-415E-A238-9686CEFAEBA0}" dt="2022-02-28T14:45:41.640" v="344" actId="478"/>
          <ac:spMkLst>
            <pc:docMk/>
            <pc:sldMk cId="935282747" sldId="434"/>
            <ac:spMk id="4" creationId="{3F6CE2FE-F02B-461B-8C8F-E1DFA26F0ED4}"/>
          </ac:spMkLst>
        </pc:spChg>
        <pc:spChg chg="mod">
          <ac:chgData name="Polo, Beth" userId="217503ae-afe6-4379-9001-e6919c8c2fa0" providerId="ADAL" clId="{AC24A03B-99E9-415E-A238-9686CEFAEBA0}" dt="2022-02-28T14:45:26.703" v="340" actId="12"/>
          <ac:spMkLst>
            <pc:docMk/>
            <pc:sldMk cId="935282747" sldId="434"/>
            <ac:spMk id="13" creationId="{C3AC9A2F-3B7A-41D8-AC76-3AFADB95FEBF}"/>
          </ac:spMkLst>
        </pc:spChg>
      </pc:sldChg>
      <pc:sldChg chg="addCm modCm">
        <pc:chgData name="Polo, Beth" userId="217503ae-afe6-4379-9001-e6919c8c2fa0" providerId="ADAL" clId="{AC24A03B-99E9-415E-A238-9686CEFAEBA0}" dt="2022-02-17T17:34:09.759" v="34"/>
        <pc:sldMkLst>
          <pc:docMk/>
          <pc:sldMk cId="476897969" sldId="435"/>
        </pc:sldMkLst>
      </pc:sldChg>
      <pc:sldChg chg="modSp mod addCm modCm">
        <pc:chgData name="Polo, Beth" userId="217503ae-afe6-4379-9001-e6919c8c2fa0" providerId="ADAL" clId="{AC24A03B-99E9-415E-A238-9686CEFAEBA0}" dt="2022-03-01T20:41:33.824" v="429" actId="1589"/>
        <pc:sldMkLst>
          <pc:docMk/>
          <pc:sldMk cId="2071090428" sldId="436"/>
        </pc:sldMkLst>
        <pc:picChg chg="mod">
          <ac:chgData name="Polo, Beth" userId="217503ae-afe6-4379-9001-e6919c8c2fa0" providerId="ADAL" clId="{AC24A03B-99E9-415E-A238-9686CEFAEBA0}" dt="2022-02-17T17:34:29.312" v="36" actId="1076"/>
          <ac:picMkLst>
            <pc:docMk/>
            <pc:sldMk cId="2071090428" sldId="436"/>
            <ac:picMk id="13" creationId="{1D092DC3-A1B6-415B-8B1B-5CB7B2D1C566}"/>
          </ac:picMkLst>
        </pc:picChg>
      </pc:sldChg>
      <pc:sldChg chg="modSp mod">
        <pc:chgData name="Polo, Beth" userId="217503ae-afe6-4379-9001-e6919c8c2fa0" providerId="ADAL" clId="{AC24A03B-99E9-415E-A238-9686CEFAEBA0}" dt="2022-02-18T21:48:06.512" v="235" actId="1076"/>
        <pc:sldMkLst>
          <pc:docMk/>
          <pc:sldMk cId="1999174646" sldId="438"/>
        </pc:sldMkLst>
        <pc:spChg chg="mod">
          <ac:chgData name="Polo, Beth" userId="217503ae-afe6-4379-9001-e6919c8c2fa0" providerId="ADAL" clId="{AC24A03B-99E9-415E-A238-9686CEFAEBA0}" dt="2022-02-18T21:47:54.243" v="232" actId="255"/>
          <ac:spMkLst>
            <pc:docMk/>
            <pc:sldMk cId="1999174646" sldId="438"/>
            <ac:spMk id="2" creationId="{2390C7EF-727A-4596-A164-9E99C0A99698}"/>
          </ac:spMkLst>
        </pc:spChg>
        <pc:picChg chg="mod">
          <ac:chgData name="Polo, Beth" userId="217503ae-afe6-4379-9001-e6919c8c2fa0" providerId="ADAL" clId="{AC24A03B-99E9-415E-A238-9686CEFAEBA0}" dt="2022-02-18T21:48:06.512" v="235" actId="1076"/>
          <ac:picMkLst>
            <pc:docMk/>
            <pc:sldMk cId="1999174646" sldId="438"/>
            <ac:picMk id="5" creationId="{46A433FB-7A43-4752-898B-FF22C7B9FA07}"/>
          </ac:picMkLst>
        </pc:picChg>
      </pc:sldChg>
      <pc:sldChg chg="modSp mod">
        <pc:chgData name="Polo, Beth" userId="217503ae-afe6-4379-9001-e6919c8c2fa0" providerId="ADAL" clId="{AC24A03B-99E9-415E-A238-9686CEFAEBA0}" dt="2022-02-17T17:35:50.336" v="40" actId="255"/>
        <pc:sldMkLst>
          <pc:docMk/>
          <pc:sldMk cId="3275217352" sldId="440"/>
        </pc:sldMkLst>
        <pc:spChg chg="mod">
          <ac:chgData name="Polo, Beth" userId="217503ae-afe6-4379-9001-e6919c8c2fa0" providerId="ADAL" clId="{AC24A03B-99E9-415E-A238-9686CEFAEBA0}" dt="2022-02-17T17:35:50.336" v="40" actId="255"/>
          <ac:spMkLst>
            <pc:docMk/>
            <pc:sldMk cId="3275217352" sldId="440"/>
            <ac:spMk id="2" creationId="{1039F927-4C5D-4B72-9451-5B6610123077}"/>
          </ac:spMkLst>
        </pc:spChg>
      </pc:sldChg>
      <pc:sldChg chg="modSp mod">
        <pc:chgData name="Polo, Beth" userId="217503ae-afe6-4379-9001-e6919c8c2fa0" providerId="ADAL" clId="{AC24A03B-99E9-415E-A238-9686CEFAEBA0}" dt="2022-02-17T17:38:48.394" v="80" actId="1036"/>
        <pc:sldMkLst>
          <pc:docMk/>
          <pc:sldMk cId="712480686" sldId="441"/>
        </pc:sldMkLst>
        <pc:spChg chg="mod">
          <ac:chgData name="Polo, Beth" userId="217503ae-afe6-4379-9001-e6919c8c2fa0" providerId="ADAL" clId="{AC24A03B-99E9-415E-A238-9686CEFAEBA0}" dt="2022-02-17T17:38:46.072" v="75" actId="255"/>
          <ac:spMkLst>
            <pc:docMk/>
            <pc:sldMk cId="712480686" sldId="441"/>
            <ac:spMk id="8" creationId="{3AD82A33-E7ED-4AEE-B2CA-1D82DB6A2B44}"/>
          </ac:spMkLst>
        </pc:spChg>
        <pc:picChg chg="mod">
          <ac:chgData name="Polo, Beth" userId="217503ae-afe6-4379-9001-e6919c8c2fa0" providerId="ADAL" clId="{AC24A03B-99E9-415E-A238-9686CEFAEBA0}" dt="2022-02-17T17:38:48.394" v="80" actId="1036"/>
          <ac:picMkLst>
            <pc:docMk/>
            <pc:sldMk cId="712480686" sldId="441"/>
            <ac:picMk id="10" creationId="{B27EC0B5-9EAB-4EB5-9778-2568690AFC3B}"/>
          </ac:picMkLst>
        </pc:picChg>
      </pc:sldChg>
      <pc:sldChg chg="modSp mod addCm">
        <pc:chgData name="Polo, Beth" userId="217503ae-afe6-4379-9001-e6919c8c2fa0" providerId="ADAL" clId="{AC24A03B-99E9-415E-A238-9686CEFAEBA0}" dt="2022-02-28T14:46:31.635" v="345" actId="1589"/>
        <pc:sldMkLst>
          <pc:docMk/>
          <pc:sldMk cId="2164886510" sldId="442"/>
        </pc:sldMkLst>
        <pc:spChg chg="mod">
          <ac:chgData name="Polo, Beth" userId="217503ae-afe6-4379-9001-e6919c8c2fa0" providerId="ADAL" clId="{AC24A03B-99E9-415E-A238-9686CEFAEBA0}" dt="2022-02-17T17:38:36.140" v="55" actId="255"/>
          <ac:spMkLst>
            <pc:docMk/>
            <pc:sldMk cId="2164886510" sldId="442"/>
            <ac:spMk id="2" creationId="{CF294F4B-6A20-432B-B272-85313CD0A5BF}"/>
          </ac:spMkLst>
        </pc:spChg>
        <pc:picChg chg="mod">
          <ac:chgData name="Polo, Beth" userId="217503ae-afe6-4379-9001-e6919c8c2fa0" providerId="ADAL" clId="{AC24A03B-99E9-415E-A238-9686CEFAEBA0}" dt="2022-02-17T17:38:39.621" v="74" actId="1036"/>
          <ac:picMkLst>
            <pc:docMk/>
            <pc:sldMk cId="2164886510" sldId="442"/>
            <ac:picMk id="5" creationId="{F414C77D-C176-4401-933C-F9BE8D37102D}"/>
          </ac:picMkLst>
        </pc:picChg>
      </pc:sldChg>
      <pc:sldChg chg="modSp mod">
        <pc:chgData name="Polo, Beth" userId="217503ae-afe6-4379-9001-e6919c8c2fa0" providerId="ADAL" clId="{AC24A03B-99E9-415E-A238-9686CEFAEBA0}" dt="2022-02-17T17:36:36.057" v="44" actId="1076"/>
        <pc:sldMkLst>
          <pc:docMk/>
          <pc:sldMk cId="476906723" sldId="443"/>
        </pc:sldMkLst>
        <pc:picChg chg="mod">
          <ac:chgData name="Polo, Beth" userId="217503ae-afe6-4379-9001-e6919c8c2fa0" providerId="ADAL" clId="{AC24A03B-99E9-415E-A238-9686CEFAEBA0}" dt="2022-02-17T17:36:36.057" v="44" actId="1076"/>
          <ac:picMkLst>
            <pc:docMk/>
            <pc:sldMk cId="476906723" sldId="443"/>
            <ac:picMk id="5" creationId="{E1E29132-45A9-4791-9F4B-81A6EAAC1507}"/>
          </ac:picMkLst>
        </pc:picChg>
      </pc:sldChg>
      <pc:sldChg chg="modSp mod">
        <pc:chgData name="Polo, Beth" userId="217503ae-afe6-4379-9001-e6919c8c2fa0" providerId="ADAL" clId="{AC24A03B-99E9-415E-A238-9686CEFAEBA0}" dt="2022-02-28T14:47:35.295" v="346" actId="207"/>
        <pc:sldMkLst>
          <pc:docMk/>
          <pc:sldMk cId="1978793089" sldId="444"/>
        </pc:sldMkLst>
        <pc:spChg chg="mod">
          <ac:chgData name="Polo, Beth" userId="217503ae-afe6-4379-9001-e6919c8c2fa0" providerId="ADAL" clId="{AC24A03B-99E9-415E-A238-9686CEFAEBA0}" dt="2022-02-28T14:47:35.295" v="346" actId="207"/>
          <ac:spMkLst>
            <pc:docMk/>
            <pc:sldMk cId="1978793089" sldId="444"/>
            <ac:spMk id="2" creationId="{4C35CA3B-8FEF-4F0D-AE18-EEC9E79768C0}"/>
          </ac:spMkLst>
        </pc:spChg>
      </pc:sldChg>
      <pc:sldChg chg="modSp mod">
        <pc:chgData name="Polo, Beth" userId="217503ae-afe6-4379-9001-e6919c8c2fa0" providerId="ADAL" clId="{AC24A03B-99E9-415E-A238-9686CEFAEBA0}" dt="2022-02-17T17:36:29.668" v="42" actId="14734"/>
        <pc:sldMkLst>
          <pc:docMk/>
          <pc:sldMk cId="2597381965" sldId="445"/>
        </pc:sldMkLst>
        <pc:graphicFrameChg chg="modGraphic">
          <ac:chgData name="Polo, Beth" userId="217503ae-afe6-4379-9001-e6919c8c2fa0" providerId="ADAL" clId="{AC24A03B-99E9-415E-A238-9686CEFAEBA0}" dt="2022-02-17T17:36:29.668" v="42" actId="14734"/>
          <ac:graphicFrameMkLst>
            <pc:docMk/>
            <pc:sldMk cId="2597381965" sldId="445"/>
            <ac:graphicFrameMk id="10" creationId="{A35467E4-F587-4460-8040-BDBDA54EA0FD}"/>
          </ac:graphicFrameMkLst>
        </pc:graphicFrameChg>
      </pc:sldChg>
      <pc:sldChg chg="modSp mod">
        <pc:chgData name="Polo, Beth" userId="217503ae-afe6-4379-9001-e6919c8c2fa0" providerId="ADAL" clId="{AC24A03B-99E9-415E-A238-9686CEFAEBA0}" dt="2022-02-18T21:52:01.234" v="293" actId="20577"/>
        <pc:sldMkLst>
          <pc:docMk/>
          <pc:sldMk cId="3723932620" sldId="447"/>
        </pc:sldMkLst>
        <pc:spChg chg="mod">
          <ac:chgData name="Polo, Beth" userId="217503ae-afe6-4379-9001-e6919c8c2fa0" providerId="ADAL" clId="{AC24A03B-99E9-415E-A238-9686CEFAEBA0}" dt="2022-02-18T21:52:01.234" v="293" actId="20577"/>
          <ac:spMkLst>
            <pc:docMk/>
            <pc:sldMk cId="3723932620" sldId="447"/>
            <ac:spMk id="2" creationId="{14AFF7AE-4A72-4D9F-820D-61E61BCE542B}"/>
          </ac:spMkLst>
        </pc:spChg>
      </pc:sldChg>
      <pc:sldChg chg="modSp mod">
        <pc:chgData name="Polo, Beth" userId="217503ae-afe6-4379-9001-e6919c8c2fa0" providerId="ADAL" clId="{AC24A03B-99E9-415E-A238-9686CEFAEBA0}" dt="2022-02-17T17:37:40.864" v="50" actId="12"/>
        <pc:sldMkLst>
          <pc:docMk/>
          <pc:sldMk cId="3062432901" sldId="448"/>
        </pc:sldMkLst>
        <pc:spChg chg="mod">
          <ac:chgData name="Polo, Beth" userId="217503ae-afe6-4379-9001-e6919c8c2fa0" providerId="ADAL" clId="{AC24A03B-99E9-415E-A238-9686CEFAEBA0}" dt="2022-02-17T17:37:40.864" v="50" actId="12"/>
          <ac:spMkLst>
            <pc:docMk/>
            <pc:sldMk cId="3062432901" sldId="448"/>
            <ac:spMk id="2" creationId="{9549D8F7-6B51-4B14-9EC9-A0EAE068A438}"/>
          </ac:spMkLst>
        </pc:spChg>
      </pc:sldChg>
      <pc:sldChg chg="modSp mod">
        <pc:chgData name="Polo, Beth" userId="217503ae-afe6-4379-9001-e6919c8c2fa0" providerId="ADAL" clId="{AC24A03B-99E9-415E-A238-9686CEFAEBA0}" dt="2022-02-17T17:24:21.693" v="5" actId="12"/>
        <pc:sldMkLst>
          <pc:docMk/>
          <pc:sldMk cId="1416682465" sldId="449"/>
        </pc:sldMkLst>
        <pc:spChg chg="mod">
          <ac:chgData name="Polo, Beth" userId="217503ae-afe6-4379-9001-e6919c8c2fa0" providerId="ADAL" clId="{AC24A03B-99E9-415E-A238-9686CEFAEBA0}" dt="2022-02-17T17:24:21.693" v="5" actId="12"/>
          <ac:spMkLst>
            <pc:docMk/>
            <pc:sldMk cId="1416682465" sldId="449"/>
            <ac:spMk id="2" creationId="{AA6C5BFE-6DF4-430F-80C0-E03273D4D8E5}"/>
          </ac:spMkLst>
        </pc:spChg>
      </pc:sldChg>
      <pc:sldChg chg="modSp mod addCm modCm">
        <pc:chgData name="Polo, Beth" userId="217503ae-afe6-4379-9001-e6919c8c2fa0" providerId="ADAL" clId="{AC24A03B-99E9-415E-A238-9686CEFAEBA0}" dt="2022-02-18T21:48:35.321" v="236"/>
        <pc:sldMkLst>
          <pc:docMk/>
          <pc:sldMk cId="526221367" sldId="450"/>
        </pc:sldMkLst>
        <pc:picChg chg="mod">
          <ac:chgData name="Polo, Beth" userId="217503ae-afe6-4379-9001-e6919c8c2fa0" providerId="ADAL" clId="{AC24A03B-99E9-415E-A238-9686CEFAEBA0}" dt="2022-02-17T17:25:40.333" v="9" actId="1076"/>
          <ac:picMkLst>
            <pc:docMk/>
            <pc:sldMk cId="526221367" sldId="450"/>
            <ac:picMk id="5" creationId="{A131C457-C946-4326-8F13-892A23B50724}"/>
          </ac:picMkLst>
        </pc:picChg>
      </pc:sldChg>
      <pc:sldChg chg="modSp mod">
        <pc:chgData name="Polo, Beth" userId="217503ae-afe6-4379-9001-e6919c8c2fa0" providerId="ADAL" clId="{AC24A03B-99E9-415E-A238-9686CEFAEBA0}" dt="2022-02-18T21:54:43.146" v="321" actId="1076"/>
        <pc:sldMkLst>
          <pc:docMk/>
          <pc:sldMk cId="2708668178" sldId="451"/>
        </pc:sldMkLst>
        <pc:picChg chg="mod">
          <ac:chgData name="Polo, Beth" userId="217503ae-afe6-4379-9001-e6919c8c2fa0" providerId="ADAL" clId="{AC24A03B-99E9-415E-A238-9686CEFAEBA0}" dt="2022-02-18T21:54:43.146" v="321" actId="1076"/>
          <ac:picMkLst>
            <pc:docMk/>
            <pc:sldMk cId="2708668178" sldId="451"/>
            <ac:picMk id="4" creationId="{9D94A4A3-5C27-4404-BB5A-F1EF17C108BC}"/>
          </ac:picMkLst>
        </pc:picChg>
      </pc:sldChg>
      <pc:sldChg chg="modSp mod addCm modCm">
        <pc:chgData name="Polo, Beth" userId="217503ae-afe6-4379-9001-e6919c8c2fa0" providerId="ADAL" clId="{AC24A03B-99E9-415E-A238-9686CEFAEBA0}" dt="2022-02-28T16:11:22.310" v="371" actId="1589"/>
        <pc:sldMkLst>
          <pc:docMk/>
          <pc:sldMk cId="1689461577" sldId="452"/>
        </pc:sldMkLst>
        <pc:picChg chg="mod">
          <ac:chgData name="Polo, Beth" userId="217503ae-afe6-4379-9001-e6919c8c2fa0" providerId="ADAL" clId="{AC24A03B-99E9-415E-A238-9686CEFAEBA0}" dt="2022-02-18T21:55:14.096" v="323" actId="14100"/>
          <ac:picMkLst>
            <pc:docMk/>
            <pc:sldMk cId="1689461577" sldId="452"/>
            <ac:picMk id="4" creationId="{976A077F-899F-4344-AD6D-06F8BBE41071}"/>
          </ac:picMkLst>
        </pc:picChg>
      </pc:sldChg>
      <pc:sldChg chg="modSp mod">
        <pc:chgData name="Polo, Beth" userId="217503ae-afe6-4379-9001-e6919c8c2fa0" providerId="ADAL" clId="{AC24A03B-99E9-415E-A238-9686CEFAEBA0}" dt="2022-02-18T21:57:05.961" v="327" actId="1076"/>
        <pc:sldMkLst>
          <pc:docMk/>
          <pc:sldMk cId="933648042" sldId="456"/>
        </pc:sldMkLst>
        <pc:grpChg chg="mod">
          <ac:chgData name="Polo, Beth" userId="217503ae-afe6-4379-9001-e6919c8c2fa0" providerId="ADAL" clId="{AC24A03B-99E9-415E-A238-9686CEFAEBA0}" dt="2022-02-18T21:57:05.961" v="327" actId="1076"/>
          <ac:grpSpMkLst>
            <pc:docMk/>
            <pc:sldMk cId="933648042" sldId="456"/>
            <ac:grpSpMk id="6" creationId="{C7E27582-83F9-4BB7-AD6C-722EE5FE9839}"/>
          </ac:grpSpMkLst>
        </pc:grpChg>
      </pc:sldChg>
      <pc:sldChg chg="modSp mod">
        <pc:chgData name="Polo, Beth" userId="217503ae-afe6-4379-9001-e6919c8c2fa0" providerId="ADAL" clId="{AC24A03B-99E9-415E-A238-9686CEFAEBA0}" dt="2022-02-28T16:14:13.279" v="391" actId="207"/>
        <pc:sldMkLst>
          <pc:docMk/>
          <pc:sldMk cId="2576245060" sldId="458"/>
        </pc:sldMkLst>
        <pc:spChg chg="mod">
          <ac:chgData name="Polo, Beth" userId="217503ae-afe6-4379-9001-e6919c8c2fa0" providerId="ADAL" clId="{AC24A03B-99E9-415E-A238-9686CEFAEBA0}" dt="2022-02-28T16:14:13.279" v="391" actId="207"/>
          <ac:spMkLst>
            <pc:docMk/>
            <pc:sldMk cId="2576245060" sldId="458"/>
            <ac:spMk id="6" creationId="{408E23DB-B486-47AF-805B-A8FF405F2A48}"/>
          </ac:spMkLst>
        </pc:spChg>
        <pc:grpChg chg="mod">
          <ac:chgData name="Polo, Beth" userId="217503ae-afe6-4379-9001-e6919c8c2fa0" providerId="ADAL" clId="{AC24A03B-99E9-415E-A238-9686CEFAEBA0}" dt="2022-02-28T16:13:59.986" v="382" actId="1036"/>
          <ac:grpSpMkLst>
            <pc:docMk/>
            <pc:sldMk cId="2576245060" sldId="458"/>
            <ac:grpSpMk id="10" creationId="{0DDF221A-B2D2-45A0-AB20-6F48AD1C9B72}"/>
          </ac:grpSpMkLst>
        </pc:grpChg>
      </pc:sldChg>
      <pc:sldChg chg="modSp mod">
        <pc:chgData name="Polo, Beth" userId="217503ae-afe6-4379-9001-e6919c8c2fa0" providerId="ADAL" clId="{AC24A03B-99E9-415E-A238-9686CEFAEBA0}" dt="2022-02-28T16:15:13.579" v="395" actId="20577"/>
        <pc:sldMkLst>
          <pc:docMk/>
          <pc:sldMk cId="3036672179" sldId="462"/>
        </pc:sldMkLst>
        <pc:spChg chg="mod">
          <ac:chgData name="Polo, Beth" userId="217503ae-afe6-4379-9001-e6919c8c2fa0" providerId="ADAL" clId="{AC24A03B-99E9-415E-A238-9686CEFAEBA0}" dt="2022-02-28T16:15:13.579" v="395" actId="20577"/>
          <ac:spMkLst>
            <pc:docMk/>
            <pc:sldMk cId="3036672179" sldId="462"/>
            <ac:spMk id="2" creationId="{9FBB3B8E-31B3-4B50-B40E-DD39D2991C9D}"/>
          </ac:spMkLst>
        </pc:spChg>
      </pc:sldChg>
      <pc:sldChg chg="addCm modCm">
        <pc:chgData name="Polo, Beth" userId="217503ae-afe6-4379-9001-e6919c8c2fa0" providerId="ADAL" clId="{AC24A03B-99E9-415E-A238-9686CEFAEBA0}" dt="2022-02-28T16:17:13.216" v="398"/>
        <pc:sldMkLst>
          <pc:docMk/>
          <pc:sldMk cId="251972492" sldId="470"/>
        </pc:sldMkLst>
      </pc:sldChg>
      <pc:sldChg chg="addCm modCm">
        <pc:chgData name="Polo, Beth" userId="217503ae-afe6-4379-9001-e6919c8c2fa0" providerId="ADAL" clId="{AC24A03B-99E9-415E-A238-9686CEFAEBA0}" dt="2022-03-01T20:44:48.617" v="430" actId="1589"/>
        <pc:sldMkLst>
          <pc:docMk/>
          <pc:sldMk cId="3616162984" sldId="473"/>
        </pc:sldMkLst>
      </pc:sldChg>
      <pc:sldChg chg="modSp mod">
        <pc:chgData name="Polo, Beth" userId="217503ae-afe6-4379-9001-e6919c8c2fa0" providerId="ADAL" clId="{AC24A03B-99E9-415E-A238-9686CEFAEBA0}" dt="2022-02-17T17:33:07.380" v="29" actId="962"/>
        <pc:sldMkLst>
          <pc:docMk/>
          <pc:sldMk cId="453904758" sldId="481"/>
        </pc:sldMkLst>
        <pc:picChg chg="mod">
          <ac:chgData name="Polo, Beth" userId="217503ae-afe6-4379-9001-e6919c8c2fa0" providerId="ADAL" clId="{AC24A03B-99E9-415E-A238-9686CEFAEBA0}" dt="2022-02-17T17:33:07.380" v="29" actId="962"/>
          <ac:picMkLst>
            <pc:docMk/>
            <pc:sldMk cId="453904758" sldId="481"/>
            <ac:picMk id="7" creationId="{4B3EE562-BD4F-4234-AE6E-24817280E6AA}"/>
          </ac:picMkLst>
        </pc:picChg>
      </pc:sldChg>
      <pc:sldChg chg="modSp mod">
        <pc:chgData name="Polo, Beth" userId="217503ae-afe6-4379-9001-e6919c8c2fa0" providerId="ADAL" clId="{AC24A03B-99E9-415E-A238-9686CEFAEBA0}" dt="2022-02-28T16:23:37.182" v="418" actId="1035"/>
        <pc:sldMkLst>
          <pc:docMk/>
          <pc:sldMk cId="1679533963" sldId="484"/>
        </pc:sldMkLst>
        <pc:spChg chg="mod">
          <ac:chgData name="Polo, Beth" userId="217503ae-afe6-4379-9001-e6919c8c2fa0" providerId="ADAL" clId="{AC24A03B-99E9-415E-A238-9686CEFAEBA0}" dt="2022-02-28T16:23:37.182" v="418" actId="1035"/>
          <ac:spMkLst>
            <pc:docMk/>
            <pc:sldMk cId="1679533963" sldId="484"/>
            <ac:spMk id="3" creationId="{06942845-BD5A-42C5-A5C4-13339DD507AB}"/>
          </ac:spMkLst>
        </pc:spChg>
      </pc:sldChg>
      <pc:sldChg chg="addSp delSp modSp mod">
        <pc:chgData name="Polo, Beth" userId="217503ae-afe6-4379-9001-e6919c8c2fa0" providerId="ADAL" clId="{AC24A03B-99E9-415E-A238-9686CEFAEBA0}" dt="2022-02-18T21:46:21.152" v="173" actId="1076"/>
        <pc:sldMkLst>
          <pc:docMk/>
          <pc:sldMk cId="1758319231" sldId="487"/>
        </pc:sldMkLst>
        <pc:spChg chg="add del mod">
          <ac:chgData name="Polo, Beth" userId="217503ae-afe6-4379-9001-e6919c8c2fa0" providerId="ADAL" clId="{AC24A03B-99E9-415E-A238-9686CEFAEBA0}" dt="2022-02-18T21:46:09.654" v="172" actId="255"/>
          <ac:spMkLst>
            <pc:docMk/>
            <pc:sldMk cId="1758319231" sldId="487"/>
            <ac:spMk id="2" creationId="{2390C7EF-727A-4596-A164-9E99C0A99698}"/>
          </ac:spMkLst>
        </pc:spChg>
        <pc:spChg chg="add del mod">
          <ac:chgData name="Polo, Beth" userId="217503ae-afe6-4379-9001-e6919c8c2fa0" providerId="ADAL" clId="{AC24A03B-99E9-415E-A238-9686CEFAEBA0}" dt="2022-02-18T21:45:47.644" v="161" actId="478"/>
          <ac:spMkLst>
            <pc:docMk/>
            <pc:sldMk cId="1758319231" sldId="487"/>
            <ac:spMk id="6" creationId="{2736DD7A-F680-43A9-831B-F556E368D119}"/>
          </ac:spMkLst>
        </pc:spChg>
        <pc:picChg chg="mod">
          <ac:chgData name="Polo, Beth" userId="217503ae-afe6-4379-9001-e6919c8c2fa0" providerId="ADAL" clId="{AC24A03B-99E9-415E-A238-9686CEFAEBA0}" dt="2022-02-18T21:46:21.152" v="173" actId="1076"/>
          <ac:picMkLst>
            <pc:docMk/>
            <pc:sldMk cId="1758319231" sldId="487"/>
            <ac:picMk id="5" creationId="{F76D1182-742F-496F-B2A0-80D8DC87B23C}"/>
          </ac:picMkLst>
        </pc:picChg>
      </pc:sldChg>
      <pc:sldChg chg="modSp mod">
        <pc:chgData name="Polo, Beth" userId="217503ae-afe6-4379-9001-e6919c8c2fa0" providerId="ADAL" clId="{AC24A03B-99E9-415E-A238-9686CEFAEBA0}" dt="2022-02-18T21:47:36.120" v="203" actId="1076"/>
        <pc:sldMkLst>
          <pc:docMk/>
          <pc:sldMk cId="4222201924" sldId="488"/>
        </pc:sldMkLst>
        <pc:spChg chg="mod">
          <ac:chgData name="Polo, Beth" userId="217503ae-afe6-4379-9001-e6919c8c2fa0" providerId="ADAL" clId="{AC24A03B-99E9-415E-A238-9686CEFAEBA0}" dt="2022-02-18T21:47:23.986" v="201" actId="14100"/>
          <ac:spMkLst>
            <pc:docMk/>
            <pc:sldMk cId="4222201924" sldId="488"/>
            <ac:spMk id="2" creationId="{2390C7EF-727A-4596-A164-9E99C0A99698}"/>
          </ac:spMkLst>
        </pc:spChg>
        <pc:picChg chg="mod modCrop">
          <ac:chgData name="Polo, Beth" userId="217503ae-afe6-4379-9001-e6919c8c2fa0" providerId="ADAL" clId="{AC24A03B-99E9-415E-A238-9686CEFAEBA0}" dt="2022-02-18T21:47:36.120" v="203" actId="1076"/>
          <ac:picMkLst>
            <pc:docMk/>
            <pc:sldMk cId="4222201924" sldId="488"/>
            <ac:picMk id="4" creationId="{275A07C3-68BC-4779-A04B-25888E5E001D}"/>
          </ac:picMkLst>
        </pc:picChg>
      </pc:sldChg>
      <pc:sldChg chg="modSp mod">
        <pc:chgData name="Polo, Beth" userId="217503ae-afe6-4379-9001-e6919c8c2fa0" providerId="ADAL" clId="{AC24A03B-99E9-415E-A238-9686CEFAEBA0}" dt="2022-02-28T14:48:08.612" v="347" actId="207"/>
        <pc:sldMkLst>
          <pc:docMk/>
          <pc:sldMk cId="1835357510" sldId="493"/>
        </pc:sldMkLst>
        <pc:spChg chg="mod">
          <ac:chgData name="Polo, Beth" userId="217503ae-afe6-4379-9001-e6919c8c2fa0" providerId="ADAL" clId="{AC24A03B-99E9-415E-A238-9686CEFAEBA0}" dt="2022-02-28T14:48:08.612" v="347" actId="207"/>
          <ac:spMkLst>
            <pc:docMk/>
            <pc:sldMk cId="1835357510" sldId="493"/>
            <ac:spMk id="2" creationId="{4C35CA3B-8FEF-4F0D-AE18-EEC9E79768C0}"/>
          </ac:spMkLst>
        </pc:spChg>
      </pc:sldChg>
      <pc:sldChg chg="modSp mod">
        <pc:chgData name="Polo, Beth" userId="217503ae-afe6-4379-9001-e6919c8c2fa0" providerId="ADAL" clId="{AC24A03B-99E9-415E-A238-9686CEFAEBA0}" dt="2022-02-18T21:53:22.687" v="313" actId="1076"/>
        <pc:sldMkLst>
          <pc:docMk/>
          <pc:sldMk cId="838469346" sldId="494"/>
        </pc:sldMkLst>
        <pc:spChg chg="mod">
          <ac:chgData name="Polo, Beth" userId="217503ae-afe6-4379-9001-e6919c8c2fa0" providerId="ADAL" clId="{AC24A03B-99E9-415E-A238-9686CEFAEBA0}" dt="2022-02-18T21:53:09.935" v="310" actId="1035"/>
          <ac:spMkLst>
            <pc:docMk/>
            <pc:sldMk cId="838469346" sldId="494"/>
            <ac:spMk id="2" creationId="{4C35CA3B-8FEF-4F0D-AE18-EEC9E79768C0}"/>
          </ac:spMkLst>
        </pc:spChg>
        <pc:picChg chg="mod">
          <ac:chgData name="Polo, Beth" userId="217503ae-afe6-4379-9001-e6919c8c2fa0" providerId="ADAL" clId="{AC24A03B-99E9-415E-A238-9686CEFAEBA0}" dt="2022-02-18T21:53:22.687" v="313" actId="1076"/>
          <ac:picMkLst>
            <pc:docMk/>
            <pc:sldMk cId="838469346" sldId="494"/>
            <ac:picMk id="4" creationId="{B19B1404-2720-4856-B9A9-B541FF08996B}"/>
          </ac:picMkLst>
        </pc:picChg>
      </pc:sldChg>
      <pc:sldChg chg="modSp mod">
        <pc:chgData name="Polo, Beth" userId="217503ae-afe6-4379-9001-e6919c8c2fa0" providerId="ADAL" clId="{AC24A03B-99E9-415E-A238-9686CEFAEBA0}" dt="2022-02-28T14:48:33.519" v="348" actId="207"/>
        <pc:sldMkLst>
          <pc:docMk/>
          <pc:sldMk cId="3575078444" sldId="495"/>
        </pc:sldMkLst>
        <pc:spChg chg="mod">
          <ac:chgData name="Polo, Beth" userId="217503ae-afe6-4379-9001-e6919c8c2fa0" providerId="ADAL" clId="{AC24A03B-99E9-415E-A238-9686CEFAEBA0}" dt="2022-02-28T14:48:33.519" v="348" actId="207"/>
          <ac:spMkLst>
            <pc:docMk/>
            <pc:sldMk cId="3575078444" sldId="495"/>
            <ac:spMk id="2" creationId="{4C35CA3B-8FEF-4F0D-AE18-EEC9E79768C0}"/>
          </ac:spMkLst>
        </pc:spChg>
      </pc:sldChg>
      <pc:sldChg chg="modSp mod">
        <pc:chgData name="Polo, Beth" userId="217503ae-afe6-4379-9001-e6919c8c2fa0" providerId="ADAL" clId="{AC24A03B-99E9-415E-A238-9686CEFAEBA0}" dt="2022-02-28T14:41:40.474" v="337" actId="20577"/>
        <pc:sldMkLst>
          <pc:docMk/>
          <pc:sldMk cId="1081251929" sldId="496"/>
        </pc:sldMkLst>
        <pc:spChg chg="mod">
          <ac:chgData name="Polo, Beth" userId="217503ae-afe6-4379-9001-e6919c8c2fa0" providerId="ADAL" clId="{AC24A03B-99E9-415E-A238-9686CEFAEBA0}" dt="2022-02-28T14:41:40.474" v="337" actId="20577"/>
          <ac:spMkLst>
            <pc:docMk/>
            <pc:sldMk cId="1081251929" sldId="496"/>
            <ac:spMk id="13" creationId="{C3AC9A2F-3B7A-41D8-AC76-3AFADB95FEBF}"/>
          </ac:spMkLst>
        </pc:spChg>
      </pc:sldChg>
      <pc:sldChg chg="modSp mod">
        <pc:chgData name="Polo, Beth" userId="217503ae-afe6-4379-9001-e6919c8c2fa0" providerId="ADAL" clId="{AC24A03B-99E9-415E-A238-9686CEFAEBA0}" dt="2022-02-28T14:50:42.281" v="364" actId="15"/>
        <pc:sldMkLst>
          <pc:docMk/>
          <pc:sldMk cId="923608679" sldId="497"/>
        </pc:sldMkLst>
        <pc:spChg chg="mod">
          <ac:chgData name="Polo, Beth" userId="217503ae-afe6-4379-9001-e6919c8c2fa0" providerId="ADAL" clId="{AC24A03B-99E9-415E-A238-9686CEFAEBA0}" dt="2022-02-28T14:50:42.281" v="364" actId="15"/>
          <ac:spMkLst>
            <pc:docMk/>
            <pc:sldMk cId="923608679" sldId="497"/>
            <ac:spMk id="4" creationId="{3F6CE2FE-F02B-461B-8C8F-E1DFA26F0ED4}"/>
          </ac:spMkLst>
        </pc:spChg>
      </pc:sldChg>
      <pc:sldChg chg="modSp mod">
        <pc:chgData name="Polo, Beth" userId="217503ae-afe6-4379-9001-e6919c8c2fa0" providerId="ADAL" clId="{AC24A03B-99E9-415E-A238-9686CEFAEBA0}" dt="2022-02-28T14:50:49.140" v="367" actId="20577"/>
        <pc:sldMkLst>
          <pc:docMk/>
          <pc:sldMk cId="3385226867" sldId="499"/>
        </pc:sldMkLst>
        <pc:spChg chg="mod">
          <ac:chgData name="Polo, Beth" userId="217503ae-afe6-4379-9001-e6919c8c2fa0" providerId="ADAL" clId="{AC24A03B-99E9-415E-A238-9686CEFAEBA0}" dt="2022-02-28T14:50:49.140" v="367" actId="20577"/>
          <ac:spMkLst>
            <pc:docMk/>
            <pc:sldMk cId="3385226867" sldId="499"/>
            <ac:spMk id="4" creationId="{3F6CE2FE-F02B-461B-8C8F-E1DFA26F0ED4}"/>
          </ac:spMkLst>
        </pc:spChg>
      </pc:sldChg>
      <pc:sldChg chg="addCm modCm">
        <pc:chgData name="Polo, Beth" userId="217503ae-afe6-4379-9001-e6919c8c2fa0" providerId="ADAL" clId="{AC24A03B-99E9-415E-A238-9686CEFAEBA0}" dt="2022-02-28T16:13:38.138" v="374"/>
        <pc:sldMkLst>
          <pc:docMk/>
          <pc:sldMk cId="4189670642" sldId="505"/>
        </pc:sldMkLst>
      </pc:sldChg>
      <pc:sldChg chg="modSp mod">
        <pc:chgData name="Polo, Beth" userId="217503ae-afe6-4379-9001-e6919c8c2fa0" providerId="ADAL" clId="{AC24A03B-99E9-415E-A238-9686CEFAEBA0}" dt="2022-02-28T14:50:53.884" v="370" actId="20577"/>
        <pc:sldMkLst>
          <pc:docMk/>
          <pc:sldMk cId="233225864" sldId="506"/>
        </pc:sldMkLst>
        <pc:spChg chg="mod">
          <ac:chgData name="Polo, Beth" userId="217503ae-afe6-4379-9001-e6919c8c2fa0" providerId="ADAL" clId="{AC24A03B-99E9-415E-A238-9686CEFAEBA0}" dt="2022-02-28T14:50:53.884" v="370" actId="20577"/>
          <ac:spMkLst>
            <pc:docMk/>
            <pc:sldMk cId="233225864" sldId="506"/>
            <ac:spMk id="4" creationId="{3F6CE2FE-F02B-461B-8C8F-E1DFA26F0ED4}"/>
          </ac:spMkLst>
        </pc:spChg>
      </pc:sldChg>
    </pc:docChg>
  </pc:docChgLst>
  <pc:docChgLst>
    <pc:chgData name="Witcher, Melissa" userId="S::melissa.witcher@tea.texas.gov::83c372d9-3955-43b0-8907-d58184af896d" providerId="AD" clId="Web-{FE9EDAD2-7392-D96B-372D-A92591D07184}"/>
    <pc:docChg chg="modSld sldOrd">
      <pc:chgData name="Witcher, Melissa" userId="S::melissa.witcher@tea.texas.gov::83c372d9-3955-43b0-8907-d58184af896d" providerId="AD" clId="Web-{FE9EDAD2-7392-D96B-372D-A92591D07184}" dt="2022-03-15T18:44:12.028" v="80" actId="20577"/>
      <pc:docMkLst>
        <pc:docMk/>
      </pc:docMkLst>
      <pc:sldChg chg="modSp addCm">
        <pc:chgData name="Witcher, Melissa" userId="S::melissa.witcher@tea.texas.gov::83c372d9-3955-43b0-8907-d58184af896d" providerId="AD" clId="Web-{FE9EDAD2-7392-D96B-372D-A92591D07184}" dt="2022-03-15T18:33:40.401" v="68" actId="20577"/>
        <pc:sldMkLst>
          <pc:docMk/>
          <pc:sldMk cId="1981314915" sldId="432"/>
        </pc:sldMkLst>
        <pc:spChg chg="mod">
          <ac:chgData name="Witcher, Melissa" userId="S::melissa.witcher@tea.texas.gov::83c372d9-3955-43b0-8907-d58184af896d" providerId="AD" clId="Web-{FE9EDAD2-7392-D96B-372D-A92591D07184}" dt="2022-03-15T18:33:40.401" v="68" actId="20577"/>
          <ac:spMkLst>
            <pc:docMk/>
            <pc:sldMk cId="1981314915" sldId="432"/>
            <ac:spMk id="13" creationId="{C3AC9A2F-3B7A-41D8-AC76-3AFADB95FEBF}"/>
          </ac:spMkLst>
        </pc:spChg>
      </pc:sldChg>
      <pc:sldChg chg="ord addCm">
        <pc:chgData name="Witcher, Melissa" userId="S::melissa.witcher@tea.texas.gov::83c372d9-3955-43b0-8907-d58184af896d" providerId="AD" clId="Web-{FE9EDAD2-7392-D96B-372D-A92591D07184}" dt="2022-03-15T17:22:42.037" v="1"/>
        <pc:sldMkLst>
          <pc:docMk/>
          <pc:sldMk cId="3723932620" sldId="447"/>
        </pc:sldMkLst>
      </pc:sldChg>
      <pc:sldChg chg="modSp">
        <pc:chgData name="Witcher, Melissa" userId="S::melissa.witcher@tea.texas.gov::83c372d9-3955-43b0-8907-d58184af896d" providerId="AD" clId="Web-{FE9EDAD2-7392-D96B-372D-A92591D07184}" dt="2022-03-15T18:44:12.028" v="80" actId="20577"/>
        <pc:sldMkLst>
          <pc:docMk/>
          <pc:sldMk cId="838469346" sldId="494"/>
        </pc:sldMkLst>
        <pc:spChg chg="mod">
          <ac:chgData name="Witcher, Melissa" userId="S::melissa.witcher@tea.texas.gov::83c372d9-3955-43b0-8907-d58184af896d" providerId="AD" clId="Web-{FE9EDAD2-7392-D96B-372D-A92591D07184}" dt="2022-03-15T18:44:12.028" v="80" actId="20577"/>
          <ac:spMkLst>
            <pc:docMk/>
            <pc:sldMk cId="838469346" sldId="494"/>
            <ac:spMk id="2" creationId="{4C35CA3B-8FEF-4F0D-AE18-EEC9E79768C0}"/>
          </ac:spMkLst>
        </pc:spChg>
      </pc:sldChg>
      <pc:sldChg chg="modSp addCm">
        <pc:chgData name="Witcher, Melissa" userId="S::melissa.witcher@tea.texas.gov::83c372d9-3955-43b0-8907-d58184af896d" providerId="AD" clId="Web-{FE9EDAD2-7392-D96B-372D-A92591D07184}" dt="2022-03-15T18:26:49.656" v="14" actId="20577"/>
        <pc:sldMkLst>
          <pc:docMk/>
          <pc:sldMk cId="2838734329" sldId="508"/>
        </pc:sldMkLst>
        <pc:spChg chg="mod">
          <ac:chgData name="Witcher, Melissa" userId="S::melissa.witcher@tea.texas.gov::83c372d9-3955-43b0-8907-d58184af896d" providerId="AD" clId="Web-{FE9EDAD2-7392-D96B-372D-A92591D07184}" dt="2022-03-15T18:26:49.656" v="14" actId="20577"/>
          <ac:spMkLst>
            <pc:docMk/>
            <pc:sldMk cId="2838734329" sldId="508"/>
            <ac:spMk id="4" creationId="{3F6CE2FE-F02B-461B-8C8F-E1DFA26F0ED4}"/>
          </ac:spMkLst>
        </pc:spChg>
      </pc:sldChg>
    </pc:docChg>
  </pc:docChgLst>
  <pc:docChgLst>
    <pc:chgData name="Adaky, Kathy" userId="S::kathy.adaky@tea.texas.gov::8c2da59b-9e4a-4960-a749-115f3818b707" providerId="AD" clId="Web-{3C1C7ED1-8204-979C-803F-DD9FCD46E778}"/>
    <pc:docChg chg="addSld delSld modSld sldOrd">
      <pc:chgData name="Adaky, Kathy" userId="S::kathy.adaky@tea.texas.gov::8c2da59b-9e4a-4960-a749-115f3818b707" providerId="AD" clId="Web-{3C1C7ED1-8204-979C-803F-DD9FCD46E778}" dt="2022-02-17T23:56:06.128" v="3008"/>
      <pc:docMkLst>
        <pc:docMk/>
      </pc:docMkLst>
      <pc:sldChg chg="modSp">
        <pc:chgData name="Adaky, Kathy" userId="S::kathy.adaky@tea.texas.gov::8c2da59b-9e4a-4960-a749-115f3818b707" providerId="AD" clId="Web-{3C1C7ED1-8204-979C-803F-DD9FCD46E778}" dt="2022-02-17T15:59:00.095" v="213" actId="20577"/>
        <pc:sldMkLst>
          <pc:docMk/>
          <pc:sldMk cId="766833027" sldId="420"/>
        </pc:sldMkLst>
        <pc:spChg chg="mod">
          <ac:chgData name="Adaky, Kathy" userId="S::kathy.adaky@tea.texas.gov::8c2da59b-9e4a-4960-a749-115f3818b707" providerId="AD" clId="Web-{3C1C7ED1-8204-979C-803F-DD9FCD46E778}" dt="2022-02-17T15:59:00.095" v="213" actId="20577"/>
          <ac:spMkLst>
            <pc:docMk/>
            <pc:sldMk cId="766833027" sldId="420"/>
            <ac:spMk id="4" creationId="{3F6CE2FE-F02B-461B-8C8F-E1DFA26F0ED4}"/>
          </ac:spMkLst>
        </pc:spChg>
      </pc:sldChg>
      <pc:sldChg chg="del">
        <pc:chgData name="Adaky, Kathy" userId="S::kathy.adaky@tea.texas.gov::8c2da59b-9e4a-4960-a749-115f3818b707" providerId="AD" clId="Web-{3C1C7ED1-8204-979C-803F-DD9FCD46E778}" dt="2022-02-17T21:54:16.459" v="994"/>
        <pc:sldMkLst>
          <pc:docMk/>
          <pc:sldMk cId="1253695217" sldId="433"/>
        </pc:sldMkLst>
      </pc:sldChg>
      <pc:sldChg chg="del">
        <pc:chgData name="Adaky, Kathy" userId="S::kathy.adaky@tea.texas.gov::8c2da59b-9e4a-4960-a749-115f3818b707" providerId="AD" clId="Web-{3C1C7ED1-8204-979C-803F-DD9FCD46E778}" dt="2022-02-17T21:51:32.522" v="992"/>
        <pc:sldMkLst>
          <pc:docMk/>
          <pc:sldMk cId="2193358878" sldId="478"/>
        </pc:sldMkLst>
      </pc:sldChg>
      <pc:sldChg chg="modSp">
        <pc:chgData name="Adaky, Kathy" userId="S::kathy.adaky@tea.texas.gov::8c2da59b-9e4a-4960-a749-115f3818b707" providerId="AD" clId="Web-{3C1C7ED1-8204-979C-803F-DD9FCD46E778}" dt="2022-02-17T23:46:55.240" v="2904" actId="20577"/>
        <pc:sldMkLst>
          <pc:docMk/>
          <pc:sldMk cId="3269344377" sldId="479"/>
        </pc:sldMkLst>
        <pc:spChg chg="mod">
          <ac:chgData name="Adaky, Kathy" userId="S::kathy.adaky@tea.texas.gov::8c2da59b-9e4a-4960-a749-115f3818b707" providerId="AD" clId="Web-{3C1C7ED1-8204-979C-803F-DD9FCD46E778}" dt="2022-02-17T23:46:55.240" v="2904" actId="20577"/>
          <ac:spMkLst>
            <pc:docMk/>
            <pc:sldMk cId="3269344377" sldId="479"/>
            <ac:spMk id="13" creationId="{C3AC9A2F-3B7A-41D8-AC76-3AFADB95FEBF}"/>
          </ac:spMkLst>
        </pc:spChg>
      </pc:sldChg>
      <pc:sldChg chg="del">
        <pc:chgData name="Adaky, Kathy" userId="S::kathy.adaky@tea.texas.gov::8c2da59b-9e4a-4960-a749-115f3818b707" providerId="AD" clId="Web-{3C1C7ED1-8204-979C-803F-DD9FCD46E778}" dt="2022-02-17T21:53:58.834" v="993"/>
        <pc:sldMkLst>
          <pc:docMk/>
          <pc:sldMk cId="1421907859" sldId="482"/>
        </pc:sldMkLst>
      </pc:sldChg>
      <pc:sldChg chg="modSp add ord replId">
        <pc:chgData name="Adaky, Kathy" userId="S::kathy.adaky@tea.texas.gov::8c2da59b-9e4a-4960-a749-115f3818b707" providerId="AD" clId="Web-{3C1C7ED1-8204-979C-803F-DD9FCD46E778}" dt="2022-02-17T17:29:34.200" v="384" actId="20577"/>
        <pc:sldMkLst>
          <pc:docMk/>
          <pc:sldMk cId="1679533963" sldId="484"/>
        </pc:sldMkLst>
        <pc:spChg chg="mod">
          <ac:chgData name="Adaky, Kathy" userId="S::kathy.adaky@tea.texas.gov::8c2da59b-9e4a-4960-a749-115f3818b707" providerId="AD" clId="Web-{3C1C7ED1-8204-979C-803F-DD9FCD46E778}" dt="2022-02-17T17:29:34.200" v="384" actId="20577"/>
          <ac:spMkLst>
            <pc:docMk/>
            <pc:sldMk cId="1679533963" sldId="484"/>
            <ac:spMk id="4" creationId="{3F6CE2FE-F02B-461B-8C8F-E1DFA26F0ED4}"/>
          </ac:spMkLst>
        </pc:spChg>
      </pc:sldChg>
      <pc:sldChg chg="modSp add ord replId">
        <pc:chgData name="Adaky, Kathy" userId="S::kathy.adaky@tea.texas.gov::8c2da59b-9e4a-4960-a749-115f3818b707" providerId="AD" clId="Web-{3C1C7ED1-8204-979C-803F-DD9FCD46E778}" dt="2022-02-17T21:16:06.550" v="556" actId="20577"/>
        <pc:sldMkLst>
          <pc:docMk/>
          <pc:sldMk cId="968391408" sldId="485"/>
        </pc:sldMkLst>
        <pc:spChg chg="mod">
          <ac:chgData name="Adaky, Kathy" userId="S::kathy.adaky@tea.texas.gov::8c2da59b-9e4a-4960-a749-115f3818b707" providerId="AD" clId="Web-{3C1C7ED1-8204-979C-803F-DD9FCD46E778}" dt="2022-02-17T21:16:06.550" v="556" actId="20577"/>
          <ac:spMkLst>
            <pc:docMk/>
            <pc:sldMk cId="968391408" sldId="485"/>
            <ac:spMk id="4" creationId="{3F6CE2FE-F02B-461B-8C8F-E1DFA26F0ED4}"/>
          </ac:spMkLst>
        </pc:spChg>
      </pc:sldChg>
      <pc:sldChg chg="modSp add ord replId">
        <pc:chgData name="Adaky, Kathy" userId="S::kathy.adaky@tea.texas.gov::8c2da59b-9e4a-4960-a749-115f3818b707" providerId="AD" clId="Web-{3C1C7ED1-8204-979C-803F-DD9FCD46E778}" dt="2022-02-17T21:23:22.548" v="757" actId="20577"/>
        <pc:sldMkLst>
          <pc:docMk/>
          <pc:sldMk cId="2386102607" sldId="486"/>
        </pc:sldMkLst>
        <pc:spChg chg="mod">
          <ac:chgData name="Adaky, Kathy" userId="S::kathy.adaky@tea.texas.gov::8c2da59b-9e4a-4960-a749-115f3818b707" providerId="AD" clId="Web-{3C1C7ED1-8204-979C-803F-DD9FCD46E778}" dt="2022-02-17T21:23:22.548" v="757" actId="20577"/>
          <ac:spMkLst>
            <pc:docMk/>
            <pc:sldMk cId="2386102607" sldId="486"/>
            <ac:spMk id="4" creationId="{3F6CE2FE-F02B-461B-8C8F-E1DFA26F0ED4}"/>
          </ac:spMkLst>
        </pc:spChg>
      </pc:sldChg>
      <pc:sldChg chg="modSp add replId">
        <pc:chgData name="Adaky, Kathy" userId="S::kathy.adaky@tea.texas.gov::8c2da59b-9e4a-4960-a749-115f3818b707" providerId="AD" clId="Web-{3C1C7ED1-8204-979C-803F-DD9FCD46E778}" dt="2022-02-17T21:26:34.140" v="991" actId="20577"/>
        <pc:sldMkLst>
          <pc:docMk/>
          <pc:sldMk cId="1193488288" sldId="492"/>
        </pc:sldMkLst>
        <pc:spChg chg="mod">
          <ac:chgData name="Adaky, Kathy" userId="S::kathy.adaky@tea.texas.gov::8c2da59b-9e4a-4960-a749-115f3818b707" providerId="AD" clId="Web-{3C1C7ED1-8204-979C-803F-DD9FCD46E778}" dt="2022-02-17T21:26:34.140" v="991" actId="20577"/>
          <ac:spMkLst>
            <pc:docMk/>
            <pc:sldMk cId="1193488288" sldId="492"/>
            <ac:spMk id="4" creationId="{3F6CE2FE-F02B-461B-8C8F-E1DFA26F0ED4}"/>
          </ac:spMkLst>
        </pc:spChg>
      </pc:sldChg>
      <pc:sldChg chg="modSp add replId">
        <pc:chgData name="Adaky, Kathy" userId="S::kathy.adaky@tea.texas.gov::8c2da59b-9e4a-4960-a749-115f3818b707" providerId="AD" clId="Web-{3C1C7ED1-8204-979C-803F-DD9FCD46E778}" dt="2022-02-17T23:21:16.530" v="2337" actId="20577"/>
        <pc:sldMkLst>
          <pc:docMk/>
          <pc:sldMk cId="1835357510" sldId="493"/>
        </pc:sldMkLst>
        <pc:spChg chg="mod">
          <ac:chgData name="Adaky, Kathy" userId="S::kathy.adaky@tea.texas.gov::8c2da59b-9e4a-4960-a749-115f3818b707" providerId="AD" clId="Web-{3C1C7ED1-8204-979C-803F-DD9FCD46E778}" dt="2022-02-17T23:21:16.530" v="2337" actId="20577"/>
          <ac:spMkLst>
            <pc:docMk/>
            <pc:sldMk cId="1835357510" sldId="493"/>
            <ac:spMk id="2" creationId="{4C35CA3B-8FEF-4F0D-AE18-EEC9E79768C0}"/>
          </ac:spMkLst>
        </pc:spChg>
      </pc:sldChg>
      <pc:sldChg chg="addSp delSp modSp add mod replId modClrScheme chgLayout">
        <pc:chgData name="Adaky, Kathy" userId="S::kathy.adaky@tea.texas.gov::8c2da59b-9e4a-4960-a749-115f3818b707" providerId="AD" clId="Web-{3C1C7ED1-8204-979C-803F-DD9FCD46E778}" dt="2022-02-17T23:56:06.128" v="3008"/>
        <pc:sldMkLst>
          <pc:docMk/>
          <pc:sldMk cId="838469346" sldId="494"/>
        </pc:sldMkLst>
        <pc:spChg chg="mod ord">
          <ac:chgData name="Adaky, Kathy" userId="S::kathy.adaky@tea.texas.gov::8c2da59b-9e4a-4960-a749-115f3818b707" providerId="AD" clId="Web-{3C1C7ED1-8204-979C-803F-DD9FCD46E778}" dt="2022-02-17T23:50:22.442" v="2989"/>
          <ac:spMkLst>
            <pc:docMk/>
            <pc:sldMk cId="838469346" sldId="494"/>
            <ac:spMk id="2" creationId="{4C35CA3B-8FEF-4F0D-AE18-EEC9E79768C0}"/>
          </ac:spMkLst>
        </pc:spChg>
        <pc:spChg chg="mod">
          <ac:chgData name="Adaky, Kathy" userId="S::kathy.adaky@tea.texas.gov::8c2da59b-9e4a-4960-a749-115f3818b707" providerId="AD" clId="Web-{3C1C7ED1-8204-979C-803F-DD9FCD46E778}" dt="2022-02-17T23:50:22.442" v="2989"/>
          <ac:spMkLst>
            <pc:docMk/>
            <pc:sldMk cId="838469346" sldId="494"/>
            <ac:spMk id="3" creationId="{A10A173E-25F3-4160-AEEC-6455600683E2}"/>
          </ac:spMkLst>
        </pc:spChg>
        <pc:spChg chg="add del mod">
          <ac:chgData name="Adaky, Kathy" userId="S::kathy.adaky@tea.texas.gov::8c2da59b-9e4a-4960-a749-115f3818b707" providerId="AD" clId="Web-{3C1C7ED1-8204-979C-803F-DD9FCD46E778}" dt="2022-02-17T22:31:20.386" v="1085"/>
          <ac:spMkLst>
            <pc:docMk/>
            <pc:sldMk cId="838469346" sldId="494"/>
            <ac:spMk id="5" creationId="{70185D07-D955-4E80-A6DA-549077F42626}"/>
          </ac:spMkLst>
        </pc:spChg>
        <pc:picChg chg="add mod">
          <ac:chgData name="Adaky, Kathy" userId="S::kathy.adaky@tea.texas.gov::8c2da59b-9e4a-4960-a749-115f3818b707" providerId="AD" clId="Web-{3C1C7ED1-8204-979C-803F-DD9FCD46E778}" dt="2022-02-17T23:56:06.128" v="3008"/>
          <ac:picMkLst>
            <pc:docMk/>
            <pc:sldMk cId="838469346" sldId="494"/>
            <ac:picMk id="4" creationId="{B19B1404-2720-4856-B9A9-B541FF08996B}"/>
          </ac:picMkLst>
        </pc:picChg>
      </pc:sldChg>
      <pc:sldChg chg="modSp add replId">
        <pc:chgData name="Adaky, Kathy" userId="S::kathy.adaky@tea.texas.gov::8c2da59b-9e4a-4960-a749-115f3818b707" providerId="AD" clId="Web-{3C1C7ED1-8204-979C-803F-DD9FCD46E778}" dt="2022-02-17T23:47:57.006" v="2988" actId="20577"/>
        <pc:sldMkLst>
          <pc:docMk/>
          <pc:sldMk cId="3575078444" sldId="495"/>
        </pc:sldMkLst>
        <pc:spChg chg="mod">
          <ac:chgData name="Adaky, Kathy" userId="S::kathy.adaky@tea.texas.gov::8c2da59b-9e4a-4960-a749-115f3818b707" providerId="AD" clId="Web-{3C1C7ED1-8204-979C-803F-DD9FCD46E778}" dt="2022-02-17T23:47:57.006" v="2988" actId="20577"/>
          <ac:spMkLst>
            <pc:docMk/>
            <pc:sldMk cId="3575078444" sldId="495"/>
            <ac:spMk id="2" creationId="{4C35CA3B-8FEF-4F0D-AE18-EEC9E79768C0}"/>
          </ac:spMkLst>
        </pc:spChg>
      </pc:sldChg>
      <pc:sldChg chg="modSp add replId">
        <pc:chgData name="Adaky, Kathy" userId="S::kathy.adaky@tea.texas.gov::8c2da59b-9e4a-4960-a749-115f3818b707" providerId="AD" clId="Web-{3C1C7ED1-8204-979C-803F-DD9FCD46E778}" dt="2022-02-17T23:47:34.099" v="2986" actId="20577"/>
        <pc:sldMkLst>
          <pc:docMk/>
          <pc:sldMk cId="1081251929" sldId="496"/>
        </pc:sldMkLst>
        <pc:spChg chg="mod">
          <ac:chgData name="Adaky, Kathy" userId="S::kathy.adaky@tea.texas.gov::8c2da59b-9e4a-4960-a749-115f3818b707" providerId="AD" clId="Web-{3C1C7ED1-8204-979C-803F-DD9FCD46E778}" dt="2022-02-17T23:47:34.099" v="2986" actId="20577"/>
          <ac:spMkLst>
            <pc:docMk/>
            <pc:sldMk cId="1081251929" sldId="496"/>
            <ac:spMk id="13" creationId="{C3AC9A2F-3B7A-41D8-AC76-3AFADB95FEBF}"/>
          </ac:spMkLst>
        </pc:spChg>
      </pc:sldChg>
    </pc:docChg>
  </pc:docChgLst>
  <pc:docChgLst>
    <pc:chgData name="DeSantis, Candice" userId="S::candice.desantis@tea.texas.gov::ebf7425b-4c1c-4725-9788-d1206430aedf" providerId="AD" clId="Web-{3D1DF7E2-1D40-0417-D492-EEE10F840DBF}"/>
    <pc:docChg chg="">
      <pc:chgData name="DeSantis, Candice" userId="S::candice.desantis@tea.texas.gov::ebf7425b-4c1c-4725-9788-d1206430aedf" providerId="AD" clId="Web-{3D1DF7E2-1D40-0417-D492-EEE10F840DBF}" dt="2022-03-15T20:02:41.931" v="1"/>
      <pc:docMkLst>
        <pc:docMk/>
      </pc:docMkLst>
      <pc:sldChg chg="addCm">
        <pc:chgData name="DeSantis, Candice" userId="S::candice.desantis@tea.texas.gov::ebf7425b-4c1c-4725-9788-d1206430aedf" providerId="AD" clId="Web-{3D1DF7E2-1D40-0417-D492-EEE10F840DBF}" dt="2022-03-15T19:54:11.322" v="0"/>
        <pc:sldMkLst>
          <pc:docMk/>
          <pc:sldMk cId="3275217352" sldId="440"/>
        </pc:sldMkLst>
      </pc:sldChg>
      <pc:sldChg chg="addCm">
        <pc:chgData name="DeSantis, Candice" userId="S::candice.desantis@tea.texas.gov::ebf7425b-4c1c-4725-9788-d1206430aedf" providerId="AD" clId="Web-{3D1DF7E2-1D40-0417-D492-EEE10F840DBF}" dt="2022-03-15T20:02:41.931" v="1"/>
        <pc:sldMkLst>
          <pc:docMk/>
          <pc:sldMk cId="1819315344" sldId="500"/>
        </pc:sldMkLst>
      </pc:sldChg>
    </pc:docChg>
  </pc:docChgLst>
  <pc:docChgLst>
    <pc:chgData name="Witcher, Melissa" userId="S::melissa.witcher@tea.texas.gov::83c372d9-3955-43b0-8907-d58184af896d" providerId="AD" clId="Web-{C187438D-03C4-5CEC-D1BA-EF4B40DDD0F6}"/>
    <pc:docChg chg="modSld">
      <pc:chgData name="Witcher, Melissa" userId="S::melissa.witcher@tea.texas.gov::83c372d9-3955-43b0-8907-d58184af896d" providerId="AD" clId="Web-{C187438D-03C4-5CEC-D1BA-EF4B40DDD0F6}" dt="2022-02-23T22:44:46.608" v="79" actId="20577"/>
      <pc:docMkLst>
        <pc:docMk/>
      </pc:docMkLst>
      <pc:sldChg chg="modSp">
        <pc:chgData name="Witcher, Melissa" userId="S::melissa.witcher@tea.texas.gov::83c372d9-3955-43b0-8907-d58184af896d" providerId="AD" clId="Web-{C187438D-03C4-5CEC-D1BA-EF4B40DDD0F6}" dt="2022-02-23T22:44:46.608" v="79" actId="20577"/>
        <pc:sldMkLst>
          <pc:docMk/>
          <pc:sldMk cId="925320256" sldId="397"/>
        </pc:sldMkLst>
        <pc:spChg chg="mod">
          <ac:chgData name="Witcher, Melissa" userId="S::melissa.witcher@tea.texas.gov::83c372d9-3955-43b0-8907-d58184af896d" providerId="AD" clId="Web-{C187438D-03C4-5CEC-D1BA-EF4B40DDD0F6}" dt="2022-02-23T22:44:46.608" v="79" actId="20577"/>
          <ac:spMkLst>
            <pc:docMk/>
            <pc:sldMk cId="925320256" sldId="397"/>
            <ac:spMk id="4" creationId="{3F6CE2FE-F02B-461B-8C8F-E1DFA26F0ED4}"/>
          </ac:spMkLst>
        </pc:spChg>
      </pc:sldChg>
      <pc:sldChg chg="addSp delSp modSp addCm delCm modCm">
        <pc:chgData name="Witcher, Melissa" userId="S::melissa.witcher@tea.texas.gov::83c372d9-3955-43b0-8907-d58184af896d" providerId="AD" clId="Web-{C187438D-03C4-5CEC-D1BA-EF4B40DDD0F6}" dt="2022-02-23T20:01:46.268" v="15"/>
        <pc:sldMkLst>
          <pc:docMk/>
          <pc:sldMk cId="476897969" sldId="435"/>
        </pc:sldMkLst>
        <pc:spChg chg="add mod">
          <ac:chgData name="Witcher, Melissa" userId="S::melissa.witcher@tea.texas.gov::83c372d9-3955-43b0-8907-d58184af896d" providerId="AD" clId="Web-{C187438D-03C4-5CEC-D1BA-EF4B40DDD0F6}" dt="2022-02-23T19:59:20.227" v="10" actId="1076"/>
          <ac:spMkLst>
            <pc:docMk/>
            <pc:sldMk cId="476897969" sldId="435"/>
            <ac:spMk id="2" creationId="{A2449AA9-6EC2-427A-90D6-1A4F5B26CA4D}"/>
          </ac:spMkLst>
        </pc:spChg>
        <pc:picChg chg="del mod">
          <ac:chgData name="Witcher, Melissa" userId="S::melissa.witcher@tea.texas.gov::83c372d9-3955-43b0-8907-d58184af896d" providerId="AD" clId="Web-{C187438D-03C4-5CEC-D1BA-EF4B40DDD0F6}" dt="2022-02-23T19:59:37.681" v="12"/>
          <ac:picMkLst>
            <pc:docMk/>
            <pc:sldMk cId="476897969" sldId="435"/>
            <ac:picMk id="11" creationId="{D920C39E-ED6B-4A8C-923A-E6E32CEDC9B2}"/>
          </ac:picMkLst>
        </pc:picChg>
      </pc:sldChg>
      <pc:sldChg chg="addSp delSp modSp">
        <pc:chgData name="Witcher, Melissa" userId="S::melissa.witcher@tea.texas.gov::83c372d9-3955-43b0-8907-d58184af896d" providerId="AD" clId="Web-{C187438D-03C4-5CEC-D1BA-EF4B40DDD0F6}" dt="2022-02-23T20:02:50.537" v="19"/>
        <pc:sldMkLst>
          <pc:docMk/>
          <pc:sldMk cId="2492121933" sldId="437"/>
        </pc:sldMkLst>
        <pc:spChg chg="add del mod">
          <ac:chgData name="Witcher, Melissa" userId="S::melissa.witcher@tea.texas.gov::83c372d9-3955-43b0-8907-d58184af896d" providerId="AD" clId="Web-{C187438D-03C4-5CEC-D1BA-EF4B40DDD0F6}" dt="2022-02-23T20:02:50.537" v="19"/>
          <ac:spMkLst>
            <pc:docMk/>
            <pc:sldMk cId="2492121933" sldId="437"/>
            <ac:spMk id="4" creationId="{C2451142-73E1-4DB3-BE58-4C3B3F5966AD}"/>
          </ac:spMkLst>
        </pc:spChg>
      </pc:sldChg>
      <pc:sldChg chg="addSp delSp modSp addCm">
        <pc:chgData name="Witcher, Melissa" userId="S::melissa.witcher@tea.texas.gov::83c372d9-3955-43b0-8907-d58184af896d" providerId="AD" clId="Web-{C187438D-03C4-5CEC-D1BA-EF4B40DDD0F6}" dt="2022-02-23T20:14:53.631" v="73"/>
        <pc:sldMkLst>
          <pc:docMk/>
          <pc:sldMk cId="2164886510" sldId="442"/>
        </pc:sldMkLst>
        <pc:spChg chg="mod">
          <ac:chgData name="Witcher, Melissa" userId="S::melissa.witcher@tea.texas.gov::83c372d9-3955-43b0-8907-d58184af896d" providerId="AD" clId="Web-{C187438D-03C4-5CEC-D1BA-EF4B40DDD0F6}" dt="2022-02-23T20:11:16.086" v="60" actId="20577"/>
          <ac:spMkLst>
            <pc:docMk/>
            <pc:sldMk cId="2164886510" sldId="442"/>
            <ac:spMk id="2" creationId="{CF294F4B-6A20-432B-B272-85313CD0A5BF}"/>
          </ac:spMkLst>
        </pc:spChg>
        <pc:spChg chg="add mod">
          <ac:chgData name="Witcher, Melissa" userId="S::melissa.witcher@tea.texas.gov::83c372d9-3955-43b0-8907-d58184af896d" providerId="AD" clId="Web-{C187438D-03C4-5CEC-D1BA-EF4B40DDD0F6}" dt="2022-02-23T20:11:32.790" v="63" actId="14100"/>
          <ac:spMkLst>
            <pc:docMk/>
            <pc:sldMk cId="2164886510" sldId="442"/>
            <ac:spMk id="5" creationId="{24872286-E4F5-4CC4-B34F-F028D62A6BAF}"/>
          </ac:spMkLst>
        </pc:spChg>
        <pc:spChg chg="add mod">
          <ac:chgData name="Witcher, Melissa" userId="S::melissa.witcher@tea.texas.gov::83c372d9-3955-43b0-8907-d58184af896d" providerId="AD" clId="Web-{C187438D-03C4-5CEC-D1BA-EF4B40DDD0F6}" dt="2022-02-23T20:12:23.199" v="71" actId="14100"/>
          <ac:spMkLst>
            <pc:docMk/>
            <pc:sldMk cId="2164886510" sldId="442"/>
            <ac:spMk id="8" creationId="{EED03E29-1668-4E9F-BA2E-B14AF2B79BCA}"/>
          </ac:spMkLst>
        </pc:spChg>
        <pc:grpChg chg="del">
          <ac:chgData name="Witcher, Melissa" userId="S::melissa.witcher@tea.texas.gov::83c372d9-3955-43b0-8907-d58184af896d" providerId="AD" clId="Web-{C187438D-03C4-5CEC-D1BA-EF4B40DDD0F6}" dt="2022-02-23T20:07:57.823" v="20"/>
          <ac:grpSpMkLst>
            <pc:docMk/>
            <pc:sldMk cId="2164886510" sldId="442"/>
            <ac:grpSpMk id="7" creationId="{BF4A02D7-CF25-4F77-B1D9-AC22802CB9A1}"/>
          </ac:grpSpMkLst>
        </pc:grpChg>
      </pc:sldChg>
      <pc:sldChg chg="modSp addCm">
        <pc:chgData name="Witcher, Melissa" userId="S::melissa.witcher@tea.texas.gov::83c372d9-3955-43b0-8907-d58184af896d" providerId="AD" clId="Web-{C187438D-03C4-5CEC-D1BA-EF4B40DDD0F6}" dt="2022-02-23T22:38:54.644" v="78"/>
        <pc:sldMkLst>
          <pc:docMk/>
          <pc:sldMk cId="526221367" sldId="450"/>
        </pc:sldMkLst>
        <pc:grpChg chg="mod">
          <ac:chgData name="Witcher, Melissa" userId="S::melissa.witcher@tea.texas.gov::83c372d9-3955-43b0-8907-d58184af896d" providerId="AD" clId="Web-{C187438D-03C4-5CEC-D1BA-EF4B40DDD0F6}" dt="2022-02-23T22:36:25.326" v="77" actId="1076"/>
          <ac:grpSpMkLst>
            <pc:docMk/>
            <pc:sldMk cId="526221367" sldId="450"/>
            <ac:grpSpMk id="7" creationId="{29066D0A-E122-45F3-A20F-53EDA9B3A4AE}"/>
          </ac:grpSpMkLst>
        </pc:grpChg>
      </pc:sldChg>
      <pc:sldChg chg="modSp">
        <pc:chgData name="Witcher, Melissa" userId="S::melissa.witcher@tea.texas.gov::83c372d9-3955-43b0-8907-d58184af896d" providerId="AD" clId="Web-{C187438D-03C4-5CEC-D1BA-EF4B40DDD0F6}" dt="2022-02-23T20:23:40.212" v="74" actId="1076"/>
        <pc:sldMkLst>
          <pc:docMk/>
          <pc:sldMk cId="39621644" sldId="489"/>
        </pc:sldMkLst>
        <pc:picChg chg="mod">
          <ac:chgData name="Witcher, Melissa" userId="S::melissa.witcher@tea.texas.gov::83c372d9-3955-43b0-8907-d58184af896d" providerId="AD" clId="Web-{C187438D-03C4-5CEC-D1BA-EF4B40DDD0F6}" dt="2022-02-23T20:23:40.212" v="74" actId="1076"/>
          <ac:picMkLst>
            <pc:docMk/>
            <pc:sldMk cId="39621644" sldId="489"/>
            <ac:picMk id="7" creationId="{F28023FC-C0A5-401E-A056-92FC7CA7F813}"/>
          </ac:picMkLst>
        </pc:picChg>
      </pc:sldChg>
    </pc:docChg>
  </pc:docChgLst>
  <pc:docChgLst>
    <pc:chgData name="DeSantis, Candice" userId="S::candice.desantis@tea.texas.gov::ebf7425b-4c1c-4725-9788-d1206430aedf" providerId="AD" clId="Web-{22C09363-7A6B-0804-E029-06438BBD2245}"/>
    <pc:docChg chg="">
      <pc:chgData name="DeSantis, Candice" userId="S::candice.desantis@tea.texas.gov::ebf7425b-4c1c-4725-9788-d1206430aedf" providerId="AD" clId="Web-{22C09363-7A6B-0804-E029-06438BBD2245}" dt="2022-03-15T19:13:38.911" v="0"/>
      <pc:docMkLst>
        <pc:docMk/>
      </pc:docMkLst>
      <pc:sldChg chg="addCm">
        <pc:chgData name="DeSantis, Candice" userId="S::candice.desantis@tea.texas.gov::ebf7425b-4c1c-4725-9788-d1206430aedf" providerId="AD" clId="Web-{22C09363-7A6B-0804-E029-06438BBD2245}" dt="2022-03-15T19:13:38.911" v="0"/>
        <pc:sldMkLst>
          <pc:docMk/>
          <pc:sldMk cId="2219367996" sldId="439"/>
        </pc:sldMkLst>
      </pc:sldChg>
    </pc:docChg>
  </pc:docChgLst>
  <pc:docChgLst>
    <pc:chgData name="Sharp, Stephanie" userId="S::stephanie.sharp@tea.texas.gov::4b7f997e-11e2-446b-b7b6-32dc105769b7" providerId="AD" clId="Web-{5329A70F-0D67-46BD-9E50-83C0986FB73A}"/>
    <pc:docChg chg="">
      <pc:chgData name="Sharp, Stephanie" userId="S::stephanie.sharp@tea.texas.gov::4b7f997e-11e2-446b-b7b6-32dc105769b7" providerId="AD" clId="Web-{5329A70F-0D67-46BD-9E50-83C0986FB73A}" dt="2022-03-14T20:47:48.734" v="1"/>
      <pc:docMkLst>
        <pc:docMk/>
      </pc:docMkLst>
      <pc:sldChg chg="addCm">
        <pc:chgData name="Sharp, Stephanie" userId="S::stephanie.sharp@tea.texas.gov::4b7f997e-11e2-446b-b7b6-32dc105769b7" providerId="AD" clId="Web-{5329A70F-0D67-46BD-9E50-83C0986FB73A}" dt="2022-03-14T20:47:41.969" v="0"/>
        <pc:sldMkLst>
          <pc:docMk/>
          <pc:sldMk cId="712480686" sldId="441"/>
        </pc:sldMkLst>
      </pc:sldChg>
      <pc:sldChg chg="addCm">
        <pc:chgData name="Sharp, Stephanie" userId="S::stephanie.sharp@tea.texas.gov::4b7f997e-11e2-446b-b7b6-32dc105769b7" providerId="AD" clId="Web-{5329A70F-0D67-46BD-9E50-83C0986FB73A}" dt="2022-03-14T20:47:48.734" v="1"/>
        <pc:sldMkLst>
          <pc:docMk/>
          <pc:sldMk cId="2164886510" sldId="442"/>
        </pc:sldMkLst>
      </pc:sldChg>
    </pc:docChg>
  </pc:docChgLst>
  <pc:docChgLst>
    <pc:chgData name="DeSantis, Candice" userId="S::candice.desantis@tea.texas.gov::ebf7425b-4c1c-4725-9788-d1206430aedf" providerId="AD" clId="Web-{F069C13F-F1A2-AA11-9EFD-34F0C54038CF}"/>
    <pc:docChg chg="">
      <pc:chgData name="DeSantis, Candice" userId="S::candice.desantis@tea.texas.gov::ebf7425b-4c1c-4725-9788-d1206430aedf" providerId="AD" clId="Web-{F069C13F-F1A2-AA11-9EFD-34F0C54038CF}" dt="2022-03-15T18:50:30.134" v="1"/>
      <pc:docMkLst>
        <pc:docMk/>
      </pc:docMkLst>
      <pc:sldChg chg="addCm">
        <pc:chgData name="DeSantis, Candice" userId="S::candice.desantis@tea.texas.gov::ebf7425b-4c1c-4725-9788-d1206430aedf" providerId="AD" clId="Web-{F069C13F-F1A2-AA11-9EFD-34F0C54038CF}" dt="2022-03-15T18:46:20.103" v="0"/>
        <pc:sldMkLst>
          <pc:docMk/>
          <pc:sldMk cId="2219367996" sldId="439"/>
        </pc:sldMkLst>
      </pc:sldChg>
      <pc:sldChg chg="addCm">
        <pc:chgData name="DeSantis, Candice" userId="S::candice.desantis@tea.texas.gov::ebf7425b-4c1c-4725-9788-d1206430aedf" providerId="AD" clId="Web-{F069C13F-F1A2-AA11-9EFD-34F0C54038CF}" dt="2022-03-15T18:50:30.134" v="1"/>
        <pc:sldMkLst>
          <pc:docMk/>
          <pc:sldMk cId="3275217352" sldId="440"/>
        </pc:sldMkLst>
      </pc:sldChg>
    </pc:docChg>
  </pc:docChgLst>
  <pc:docChgLst>
    <pc:chgData name="Johnson, Scott" userId="bec97677-f0c6-4bfb-b610-83dc74061801" providerId="ADAL" clId="{C776EC92-EE6C-425E-928F-36B236019867}"/>
    <pc:docChg chg="undo custSel modSld">
      <pc:chgData name="Johnson, Scott" userId="bec97677-f0c6-4bfb-b610-83dc74061801" providerId="ADAL" clId="{C776EC92-EE6C-425E-928F-36B236019867}" dt="2022-03-01T14:45:39.443" v="370" actId="255"/>
      <pc:docMkLst>
        <pc:docMk/>
      </pc:docMkLst>
      <pc:sldChg chg="addCm modCm">
        <pc:chgData name="Johnson, Scott" userId="bec97677-f0c6-4bfb-b610-83dc74061801" providerId="ADAL" clId="{C776EC92-EE6C-425E-928F-36B236019867}" dt="2022-02-22T17:57:13.174" v="349"/>
        <pc:sldMkLst>
          <pc:docMk/>
          <pc:sldMk cId="367918000" sldId="258"/>
        </pc:sldMkLst>
      </pc:sldChg>
      <pc:sldChg chg="modSp mod addCm modCm">
        <pc:chgData name="Johnson, Scott" userId="bec97677-f0c6-4bfb-b610-83dc74061801" providerId="ADAL" clId="{C776EC92-EE6C-425E-928F-36B236019867}" dt="2022-02-22T17:23:58.861" v="211" actId="1589"/>
        <pc:sldMkLst>
          <pc:docMk/>
          <pc:sldMk cId="3539027699" sldId="284"/>
        </pc:sldMkLst>
        <pc:spChg chg="mod">
          <ac:chgData name="Johnson, Scott" userId="bec97677-f0c6-4bfb-b610-83dc74061801" providerId="ADAL" clId="{C776EC92-EE6C-425E-928F-36B236019867}" dt="2022-02-22T17:13:16.941" v="150" actId="20577"/>
          <ac:spMkLst>
            <pc:docMk/>
            <pc:sldMk cId="3539027699" sldId="284"/>
            <ac:spMk id="4" creationId="{3F6CE2FE-F02B-461B-8C8F-E1DFA26F0ED4}"/>
          </ac:spMkLst>
        </pc:spChg>
      </pc:sldChg>
      <pc:sldChg chg="delCm">
        <pc:chgData name="Johnson, Scott" userId="bec97677-f0c6-4bfb-b610-83dc74061801" providerId="ADAL" clId="{C776EC92-EE6C-425E-928F-36B236019867}" dt="2022-03-01T14:37:00.913" v="350" actId="1592"/>
        <pc:sldMkLst>
          <pc:docMk/>
          <pc:sldMk cId="713327329" sldId="287"/>
        </pc:sldMkLst>
      </pc:sldChg>
      <pc:sldChg chg="addCm delCm modCm">
        <pc:chgData name="Johnson, Scott" userId="bec97677-f0c6-4bfb-b610-83dc74061801" providerId="ADAL" clId="{C776EC92-EE6C-425E-928F-36B236019867}" dt="2022-02-22T17:53:59.978" v="333" actId="1589"/>
        <pc:sldMkLst>
          <pc:docMk/>
          <pc:sldMk cId="831019871" sldId="290"/>
        </pc:sldMkLst>
      </pc:sldChg>
      <pc:sldChg chg="addCm modCm">
        <pc:chgData name="Johnson, Scott" userId="bec97677-f0c6-4bfb-b610-83dc74061801" providerId="ADAL" clId="{C776EC92-EE6C-425E-928F-36B236019867}" dt="2022-02-22T17:56:40.331" v="347" actId="1589"/>
        <pc:sldMkLst>
          <pc:docMk/>
          <pc:sldMk cId="149976220" sldId="338"/>
        </pc:sldMkLst>
      </pc:sldChg>
      <pc:sldChg chg="modSp mod addCm modCm">
        <pc:chgData name="Johnson, Scott" userId="bec97677-f0c6-4bfb-b610-83dc74061801" providerId="ADAL" clId="{C776EC92-EE6C-425E-928F-36B236019867}" dt="2022-02-22T16:15:22.152" v="6" actId="20577"/>
        <pc:sldMkLst>
          <pc:docMk/>
          <pc:sldMk cId="925320256" sldId="397"/>
        </pc:sldMkLst>
        <pc:spChg chg="mod">
          <ac:chgData name="Johnson, Scott" userId="bec97677-f0c6-4bfb-b610-83dc74061801" providerId="ADAL" clId="{C776EC92-EE6C-425E-928F-36B236019867}" dt="2022-02-22T16:15:22.152" v="6" actId="20577"/>
          <ac:spMkLst>
            <pc:docMk/>
            <pc:sldMk cId="925320256" sldId="397"/>
            <ac:spMk id="4" creationId="{3F6CE2FE-F02B-461B-8C8F-E1DFA26F0ED4}"/>
          </ac:spMkLst>
        </pc:spChg>
      </pc:sldChg>
      <pc:sldChg chg="addCm modCm">
        <pc:chgData name="Johnson, Scott" userId="bec97677-f0c6-4bfb-b610-83dc74061801" providerId="ADAL" clId="{C776EC92-EE6C-425E-928F-36B236019867}" dt="2022-02-22T17:55:12.027" v="342"/>
        <pc:sldMkLst>
          <pc:docMk/>
          <pc:sldMk cId="4247942262" sldId="410"/>
        </pc:sldMkLst>
      </pc:sldChg>
      <pc:sldChg chg="modSp mod">
        <pc:chgData name="Johnson, Scott" userId="bec97677-f0c6-4bfb-b610-83dc74061801" providerId="ADAL" clId="{C776EC92-EE6C-425E-928F-36B236019867}" dt="2022-02-22T17:36:10.455" v="263" actId="6549"/>
        <pc:sldMkLst>
          <pc:docMk/>
          <pc:sldMk cId="1195847607" sldId="419"/>
        </pc:sldMkLst>
        <pc:spChg chg="mod">
          <ac:chgData name="Johnson, Scott" userId="bec97677-f0c6-4bfb-b610-83dc74061801" providerId="ADAL" clId="{C776EC92-EE6C-425E-928F-36B236019867}" dt="2022-02-22T17:36:10.455" v="263" actId="6549"/>
          <ac:spMkLst>
            <pc:docMk/>
            <pc:sldMk cId="1195847607" sldId="419"/>
            <ac:spMk id="5" creationId="{F8513085-28C6-4399-96AC-792AE5AE530E}"/>
          </ac:spMkLst>
        </pc:spChg>
      </pc:sldChg>
      <pc:sldChg chg="modSp mod addCm modCm">
        <pc:chgData name="Johnson, Scott" userId="bec97677-f0c6-4bfb-b610-83dc74061801" providerId="ADAL" clId="{C776EC92-EE6C-425E-928F-36B236019867}" dt="2022-03-01T14:43:06.167" v="366"/>
        <pc:sldMkLst>
          <pc:docMk/>
          <pc:sldMk cId="766833027" sldId="420"/>
        </pc:sldMkLst>
        <pc:spChg chg="mod">
          <ac:chgData name="Johnson, Scott" userId="bec97677-f0c6-4bfb-b610-83dc74061801" providerId="ADAL" clId="{C776EC92-EE6C-425E-928F-36B236019867}" dt="2022-02-22T17:26:36.584" v="223" actId="14100"/>
          <ac:spMkLst>
            <pc:docMk/>
            <pc:sldMk cId="766833027" sldId="420"/>
            <ac:spMk id="4" creationId="{3F6CE2FE-F02B-461B-8C8F-E1DFA26F0ED4}"/>
          </ac:spMkLst>
        </pc:spChg>
      </pc:sldChg>
      <pc:sldChg chg="modSp mod">
        <pc:chgData name="Johnson, Scott" userId="bec97677-f0c6-4bfb-b610-83dc74061801" providerId="ADAL" clId="{C776EC92-EE6C-425E-928F-36B236019867}" dt="2022-02-22T17:24:22.893" v="212" actId="14100"/>
        <pc:sldMkLst>
          <pc:docMk/>
          <pc:sldMk cId="2775629790" sldId="429"/>
        </pc:sldMkLst>
        <pc:spChg chg="mod">
          <ac:chgData name="Johnson, Scott" userId="bec97677-f0c6-4bfb-b610-83dc74061801" providerId="ADAL" clId="{C776EC92-EE6C-425E-928F-36B236019867}" dt="2022-02-22T17:24:22.893" v="212" actId="14100"/>
          <ac:spMkLst>
            <pc:docMk/>
            <pc:sldMk cId="2775629790" sldId="429"/>
            <ac:spMk id="4" creationId="{3F6CE2FE-F02B-461B-8C8F-E1DFA26F0ED4}"/>
          </ac:spMkLst>
        </pc:spChg>
      </pc:sldChg>
      <pc:sldChg chg="modSp mod addCm modCm">
        <pc:chgData name="Johnson, Scott" userId="bec97677-f0c6-4bfb-b610-83dc74061801" providerId="ADAL" clId="{C776EC92-EE6C-425E-928F-36B236019867}" dt="2022-02-22T16:17:11.954" v="10" actId="20577"/>
        <pc:sldMkLst>
          <pc:docMk/>
          <pc:sldMk cId="1981314915" sldId="432"/>
        </pc:sldMkLst>
        <pc:spChg chg="mod">
          <ac:chgData name="Johnson, Scott" userId="bec97677-f0c6-4bfb-b610-83dc74061801" providerId="ADAL" clId="{C776EC92-EE6C-425E-928F-36B236019867}" dt="2022-02-22T16:17:11.954" v="10" actId="20577"/>
          <ac:spMkLst>
            <pc:docMk/>
            <pc:sldMk cId="1981314915" sldId="432"/>
            <ac:spMk id="13" creationId="{C3AC9A2F-3B7A-41D8-AC76-3AFADB95FEBF}"/>
          </ac:spMkLst>
        </pc:spChg>
      </pc:sldChg>
      <pc:sldChg chg="modSp mod">
        <pc:chgData name="Johnson, Scott" userId="bec97677-f0c6-4bfb-b610-83dc74061801" providerId="ADAL" clId="{C776EC92-EE6C-425E-928F-36B236019867}" dt="2022-02-22T16:25:17.724" v="63" actId="14100"/>
        <pc:sldMkLst>
          <pc:docMk/>
          <pc:sldMk cId="935282747" sldId="434"/>
        </pc:sldMkLst>
        <pc:spChg chg="mod">
          <ac:chgData name="Johnson, Scott" userId="bec97677-f0c6-4bfb-b610-83dc74061801" providerId="ADAL" clId="{C776EC92-EE6C-425E-928F-36B236019867}" dt="2022-02-22T16:25:17.724" v="63" actId="14100"/>
          <ac:spMkLst>
            <pc:docMk/>
            <pc:sldMk cId="935282747" sldId="434"/>
            <ac:spMk id="13" creationId="{C3AC9A2F-3B7A-41D8-AC76-3AFADB95FEBF}"/>
          </ac:spMkLst>
        </pc:spChg>
      </pc:sldChg>
      <pc:sldChg chg="modSp mod addCm modCm">
        <pc:chgData name="Johnson, Scott" userId="bec97677-f0c6-4bfb-b610-83dc74061801" providerId="ADAL" clId="{C776EC92-EE6C-425E-928F-36B236019867}" dt="2022-02-22T16:26:40.924" v="67" actId="5900"/>
        <pc:sldMkLst>
          <pc:docMk/>
          <pc:sldMk cId="476897969" sldId="435"/>
        </pc:sldMkLst>
        <pc:spChg chg="mod">
          <ac:chgData name="Johnson, Scott" userId="bec97677-f0c6-4bfb-b610-83dc74061801" providerId="ADAL" clId="{C776EC92-EE6C-425E-928F-36B236019867}" dt="2022-02-22T16:26:01.586" v="64" actId="14100"/>
          <ac:spMkLst>
            <pc:docMk/>
            <pc:sldMk cId="476897969" sldId="435"/>
            <ac:spMk id="13" creationId="{C3AC9A2F-3B7A-41D8-AC76-3AFADB95FEBF}"/>
          </ac:spMkLst>
        </pc:spChg>
      </pc:sldChg>
      <pc:sldChg chg="modSp mod">
        <pc:chgData name="Johnson, Scott" userId="bec97677-f0c6-4bfb-b610-83dc74061801" providerId="ADAL" clId="{C776EC92-EE6C-425E-928F-36B236019867}" dt="2022-02-22T16:27:31.504" v="69" actId="255"/>
        <pc:sldMkLst>
          <pc:docMk/>
          <pc:sldMk cId="2071090428" sldId="436"/>
        </pc:sldMkLst>
        <pc:spChg chg="mod">
          <ac:chgData name="Johnson, Scott" userId="bec97677-f0c6-4bfb-b610-83dc74061801" providerId="ADAL" clId="{C776EC92-EE6C-425E-928F-36B236019867}" dt="2022-02-22T16:27:31.504" v="69" actId="255"/>
          <ac:spMkLst>
            <pc:docMk/>
            <pc:sldMk cId="2071090428" sldId="436"/>
            <ac:spMk id="3" creationId="{703E2460-FB4C-46EA-99A0-D806852254A7}"/>
          </ac:spMkLst>
        </pc:spChg>
      </pc:sldChg>
      <pc:sldChg chg="modSp mod">
        <pc:chgData name="Johnson, Scott" userId="bec97677-f0c6-4bfb-b610-83dc74061801" providerId="ADAL" clId="{C776EC92-EE6C-425E-928F-36B236019867}" dt="2022-02-22T16:28:20.099" v="85" actId="20577"/>
        <pc:sldMkLst>
          <pc:docMk/>
          <pc:sldMk cId="2492121933" sldId="437"/>
        </pc:sldMkLst>
        <pc:spChg chg="mod">
          <ac:chgData name="Johnson, Scott" userId="bec97677-f0c6-4bfb-b610-83dc74061801" providerId="ADAL" clId="{C776EC92-EE6C-425E-928F-36B236019867}" dt="2022-02-22T16:28:20.099" v="85" actId="20577"/>
          <ac:spMkLst>
            <pc:docMk/>
            <pc:sldMk cId="2492121933" sldId="437"/>
            <ac:spMk id="2" creationId="{FF9FB290-8A79-417C-9C39-7AFA6017AA31}"/>
          </ac:spMkLst>
        </pc:spChg>
        <pc:spChg chg="mod">
          <ac:chgData name="Johnson, Scott" userId="bec97677-f0c6-4bfb-b610-83dc74061801" providerId="ADAL" clId="{C776EC92-EE6C-425E-928F-36B236019867}" dt="2022-02-22T16:27:25.176" v="68" actId="255"/>
          <ac:spMkLst>
            <pc:docMk/>
            <pc:sldMk cId="2492121933" sldId="437"/>
            <ac:spMk id="3" creationId="{64378FF1-3D57-41AE-B75B-20555FAE9ED3}"/>
          </ac:spMkLst>
        </pc:spChg>
      </pc:sldChg>
      <pc:sldChg chg="addCm modCm">
        <pc:chgData name="Johnson, Scott" userId="bec97677-f0c6-4bfb-b610-83dc74061801" providerId="ADAL" clId="{C776EC92-EE6C-425E-928F-36B236019867}" dt="2022-02-22T16:29:32.374" v="87"/>
        <pc:sldMkLst>
          <pc:docMk/>
          <pc:sldMk cId="1999174646" sldId="438"/>
        </pc:sldMkLst>
      </pc:sldChg>
      <pc:sldChg chg="modSp mod">
        <pc:chgData name="Johnson, Scott" userId="bec97677-f0c6-4bfb-b610-83dc74061801" providerId="ADAL" clId="{C776EC92-EE6C-425E-928F-36B236019867}" dt="2022-02-22T16:36:21.744" v="92" actId="15"/>
        <pc:sldMkLst>
          <pc:docMk/>
          <pc:sldMk cId="2219367996" sldId="439"/>
        </pc:sldMkLst>
        <pc:spChg chg="mod">
          <ac:chgData name="Johnson, Scott" userId="bec97677-f0c6-4bfb-b610-83dc74061801" providerId="ADAL" clId="{C776EC92-EE6C-425E-928F-36B236019867}" dt="2022-02-22T16:36:21.744" v="92" actId="15"/>
          <ac:spMkLst>
            <pc:docMk/>
            <pc:sldMk cId="2219367996" sldId="439"/>
            <ac:spMk id="2" creationId="{EB5B6556-6794-426F-87AD-5F37BEEE472D}"/>
          </ac:spMkLst>
        </pc:spChg>
      </pc:sldChg>
      <pc:sldChg chg="modSp mod addCm modCm">
        <pc:chgData name="Johnson, Scott" userId="bec97677-f0c6-4bfb-b610-83dc74061801" providerId="ADAL" clId="{C776EC92-EE6C-425E-928F-36B236019867}" dt="2022-02-22T16:38:30.552" v="97" actId="20577"/>
        <pc:sldMkLst>
          <pc:docMk/>
          <pc:sldMk cId="3275217352" sldId="440"/>
        </pc:sldMkLst>
        <pc:spChg chg="mod">
          <ac:chgData name="Johnson, Scott" userId="bec97677-f0c6-4bfb-b610-83dc74061801" providerId="ADAL" clId="{C776EC92-EE6C-425E-928F-36B236019867}" dt="2022-02-22T16:38:30.552" v="97" actId="20577"/>
          <ac:spMkLst>
            <pc:docMk/>
            <pc:sldMk cId="3275217352" sldId="440"/>
            <ac:spMk id="2" creationId="{1039F927-4C5D-4B72-9451-5B6610123077}"/>
          </ac:spMkLst>
        </pc:spChg>
      </pc:sldChg>
      <pc:sldChg chg="modSp mod addCm modCm">
        <pc:chgData name="Johnson, Scott" userId="bec97677-f0c6-4bfb-b610-83dc74061801" providerId="ADAL" clId="{C776EC92-EE6C-425E-928F-36B236019867}" dt="2022-02-22T17:35:35.908" v="260" actId="20577"/>
        <pc:sldMkLst>
          <pc:docMk/>
          <pc:sldMk cId="712480686" sldId="441"/>
        </pc:sldMkLst>
        <pc:spChg chg="mod">
          <ac:chgData name="Johnson, Scott" userId="bec97677-f0c6-4bfb-b610-83dc74061801" providerId="ADAL" clId="{C776EC92-EE6C-425E-928F-36B236019867}" dt="2022-02-22T17:09:11.212" v="137" actId="255"/>
          <ac:spMkLst>
            <pc:docMk/>
            <pc:sldMk cId="712480686" sldId="441"/>
            <ac:spMk id="3" creationId="{AF7986D3-A563-45FE-AA74-5F140B4B40FD}"/>
          </ac:spMkLst>
        </pc:spChg>
        <pc:spChg chg="mod">
          <ac:chgData name="Johnson, Scott" userId="bec97677-f0c6-4bfb-b610-83dc74061801" providerId="ADAL" clId="{C776EC92-EE6C-425E-928F-36B236019867}" dt="2022-02-22T17:35:35.908" v="260" actId="20577"/>
          <ac:spMkLst>
            <pc:docMk/>
            <pc:sldMk cId="712480686" sldId="441"/>
            <ac:spMk id="8" creationId="{3AD82A33-E7ED-4AEE-B2CA-1D82DB6A2B44}"/>
          </ac:spMkLst>
        </pc:spChg>
      </pc:sldChg>
      <pc:sldChg chg="modSp mod">
        <pc:chgData name="Johnson, Scott" userId="bec97677-f0c6-4bfb-b610-83dc74061801" providerId="ADAL" clId="{C776EC92-EE6C-425E-928F-36B236019867}" dt="2022-02-22T17:09:03.932" v="136" actId="255"/>
        <pc:sldMkLst>
          <pc:docMk/>
          <pc:sldMk cId="2164886510" sldId="442"/>
        </pc:sldMkLst>
        <pc:spChg chg="mod">
          <ac:chgData name="Johnson, Scott" userId="bec97677-f0c6-4bfb-b610-83dc74061801" providerId="ADAL" clId="{C776EC92-EE6C-425E-928F-36B236019867}" dt="2022-02-22T16:39:30.584" v="100" actId="14100"/>
          <ac:spMkLst>
            <pc:docMk/>
            <pc:sldMk cId="2164886510" sldId="442"/>
            <ac:spMk id="2" creationId="{CF294F4B-6A20-432B-B272-85313CD0A5BF}"/>
          </ac:spMkLst>
        </pc:spChg>
        <pc:spChg chg="mod">
          <ac:chgData name="Johnson, Scott" userId="bec97677-f0c6-4bfb-b610-83dc74061801" providerId="ADAL" clId="{C776EC92-EE6C-425E-928F-36B236019867}" dt="2022-02-22T17:09:03.932" v="136" actId="255"/>
          <ac:spMkLst>
            <pc:docMk/>
            <pc:sldMk cId="2164886510" sldId="442"/>
            <ac:spMk id="3" creationId="{5FBB5A33-2EE4-4FA0-B5CA-270911B65BBD}"/>
          </ac:spMkLst>
        </pc:spChg>
      </pc:sldChg>
      <pc:sldChg chg="modSp mod">
        <pc:chgData name="Johnson, Scott" userId="bec97677-f0c6-4bfb-b610-83dc74061801" providerId="ADAL" clId="{C776EC92-EE6C-425E-928F-36B236019867}" dt="2022-02-22T17:08:58.713" v="135" actId="255"/>
        <pc:sldMkLst>
          <pc:docMk/>
          <pc:sldMk cId="476906723" sldId="443"/>
        </pc:sldMkLst>
        <pc:spChg chg="mod">
          <ac:chgData name="Johnson, Scott" userId="bec97677-f0c6-4bfb-b610-83dc74061801" providerId="ADAL" clId="{C776EC92-EE6C-425E-928F-36B236019867}" dt="2022-02-22T16:39:52.849" v="115" actId="20577"/>
          <ac:spMkLst>
            <pc:docMk/>
            <pc:sldMk cId="476906723" sldId="443"/>
            <ac:spMk id="2" creationId="{056DDC1D-7171-4CAA-B65F-DBCA5E94493B}"/>
          </ac:spMkLst>
        </pc:spChg>
        <pc:spChg chg="mod">
          <ac:chgData name="Johnson, Scott" userId="bec97677-f0c6-4bfb-b610-83dc74061801" providerId="ADAL" clId="{C776EC92-EE6C-425E-928F-36B236019867}" dt="2022-02-22T17:08:58.713" v="135" actId="255"/>
          <ac:spMkLst>
            <pc:docMk/>
            <pc:sldMk cId="476906723" sldId="443"/>
            <ac:spMk id="3" creationId="{38F520A5-C94B-4890-81A1-F7996D797A1A}"/>
          </ac:spMkLst>
        </pc:spChg>
      </pc:sldChg>
      <pc:sldChg chg="modSp mod addCm modCm">
        <pc:chgData name="Johnson, Scott" userId="bec97677-f0c6-4bfb-b610-83dc74061801" providerId="ADAL" clId="{C776EC92-EE6C-425E-928F-36B236019867}" dt="2022-03-01T14:40:23.528" v="357" actId="14100"/>
        <pc:sldMkLst>
          <pc:docMk/>
          <pc:sldMk cId="1978793089" sldId="444"/>
        </pc:sldMkLst>
        <pc:spChg chg="mod">
          <ac:chgData name="Johnson, Scott" userId="bec97677-f0c6-4bfb-b610-83dc74061801" providerId="ADAL" clId="{C776EC92-EE6C-425E-928F-36B236019867}" dt="2022-03-01T14:40:23.528" v="357" actId="14100"/>
          <ac:spMkLst>
            <pc:docMk/>
            <pc:sldMk cId="1978793089" sldId="444"/>
            <ac:spMk id="2" creationId="{4C35CA3B-8FEF-4F0D-AE18-EEC9E79768C0}"/>
          </ac:spMkLst>
        </pc:spChg>
        <pc:spChg chg="mod">
          <ac:chgData name="Johnson, Scott" userId="bec97677-f0c6-4bfb-b610-83dc74061801" providerId="ADAL" clId="{C776EC92-EE6C-425E-928F-36B236019867}" dt="2022-02-22T17:08:51.285" v="134" actId="255"/>
          <ac:spMkLst>
            <pc:docMk/>
            <pc:sldMk cId="1978793089" sldId="444"/>
            <ac:spMk id="3" creationId="{A10A173E-25F3-4160-AEEC-6455600683E2}"/>
          </ac:spMkLst>
        </pc:spChg>
      </pc:sldChg>
      <pc:sldChg chg="modSp mod addCm modCm">
        <pc:chgData name="Johnson, Scott" userId="bec97677-f0c6-4bfb-b610-83dc74061801" providerId="ADAL" clId="{C776EC92-EE6C-425E-928F-36B236019867}" dt="2022-02-22T17:24:39.990" v="218" actId="255"/>
        <pc:sldMkLst>
          <pc:docMk/>
          <pc:sldMk cId="2597381965" sldId="445"/>
        </pc:sldMkLst>
        <pc:spChg chg="mod">
          <ac:chgData name="Johnson, Scott" userId="bec97677-f0c6-4bfb-b610-83dc74061801" providerId="ADAL" clId="{C776EC92-EE6C-425E-928F-36B236019867}" dt="2022-02-22T17:24:39.990" v="218" actId="255"/>
          <ac:spMkLst>
            <pc:docMk/>
            <pc:sldMk cId="2597381965" sldId="445"/>
            <ac:spMk id="3" creationId="{F2025E5B-E924-493B-A2EF-928E9D2AB1B1}"/>
          </ac:spMkLst>
        </pc:spChg>
      </pc:sldChg>
      <pc:sldChg chg="modSp mod addCm modCm">
        <pc:chgData name="Johnson, Scott" userId="bec97677-f0c6-4bfb-b610-83dc74061801" providerId="ADAL" clId="{C776EC92-EE6C-425E-928F-36B236019867}" dt="2022-02-22T17:24:30.831" v="213" actId="255"/>
        <pc:sldMkLst>
          <pc:docMk/>
          <pc:sldMk cId="4101623948" sldId="446"/>
        </pc:sldMkLst>
        <pc:spChg chg="mod">
          <ac:chgData name="Johnson, Scott" userId="bec97677-f0c6-4bfb-b610-83dc74061801" providerId="ADAL" clId="{C776EC92-EE6C-425E-928F-36B236019867}" dt="2022-02-22T17:24:30.831" v="213" actId="255"/>
          <ac:spMkLst>
            <pc:docMk/>
            <pc:sldMk cId="4101623948" sldId="446"/>
            <ac:spMk id="3" creationId="{F2025E5B-E924-493B-A2EF-928E9D2AB1B1}"/>
          </ac:spMkLst>
        </pc:spChg>
      </pc:sldChg>
      <pc:sldChg chg="modSp mod addCm modCm">
        <pc:chgData name="Johnson, Scott" userId="bec97677-f0c6-4bfb-b610-83dc74061801" providerId="ADAL" clId="{C776EC92-EE6C-425E-928F-36B236019867}" dt="2022-02-22T17:42:14.251" v="308"/>
        <pc:sldMkLst>
          <pc:docMk/>
          <pc:sldMk cId="3723932620" sldId="447"/>
        </pc:sldMkLst>
        <pc:spChg chg="mod">
          <ac:chgData name="Johnson, Scott" userId="bec97677-f0c6-4bfb-b610-83dc74061801" providerId="ADAL" clId="{C776EC92-EE6C-425E-928F-36B236019867}" dt="2022-02-22T16:19:39.220" v="16" actId="255"/>
          <ac:spMkLst>
            <pc:docMk/>
            <pc:sldMk cId="3723932620" sldId="447"/>
            <ac:spMk id="3" creationId="{7C45F6EB-B253-4A2F-9D50-C705531EB80C}"/>
          </ac:spMkLst>
        </pc:spChg>
      </pc:sldChg>
      <pc:sldChg chg="modSp mod">
        <pc:chgData name="Johnson, Scott" userId="bec97677-f0c6-4bfb-b610-83dc74061801" providerId="ADAL" clId="{C776EC92-EE6C-425E-928F-36B236019867}" dt="2022-02-22T16:20:00.581" v="20" actId="255"/>
        <pc:sldMkLst>
          <pc:docMk/>
          <pc:sldMk cId="3062432901" sldId="448"/>
        </pc:sldMkLst>
        <pc:spChg chg="mod">
          <ac:chgData name="Johnson, Scott" userId="bec97677-f0c6-4bfb-b610-83dc74061801" providerId="ADAL" clId="{C776EC92-EE6C-425E-928F-36B236019867}" dt="2022-02-22T16:20:00.581" v="20" actId="255"/>
          <ac:spMkLst>
            <pc:docMk/>
            <pc:sldMk cId="3062432901" sldId="448"/>
            <ac:spMk id="3" creationId="{5E49A463-2914-44C8-BD07-105C7E4E5CAF}"/>
          </ac:spMkLst>
        </pc:spChg>
      </pc:sldChg>
      <pc:sldChg chg="modSp mod addCm modCm">
        <pc:chgData name="Johnson, Scott" userId="bec97677-f0c6-4bfb-b610-83dc74061801" providerId="ADAL" clId="{C776EC92-EE6C-425E-928F-36B236019867}" dt="2022-03-01T14:37:31.336" v="351" actId="14100"/>
        <pc:sldMkLst>
          <pc:docMk/>
          <pc:sldMk cId="1416682465" sldId="449"/>
        </pc:sldMkLst>
        <pc:spChg chg="mod">
          <ac:chgData name="Johnson, Scott" userId="bec97677-f0c6-4bfb-b610-83dc74061801" providerId="ADAL" clId="{C776EC92-EE6C-425E-928F-36B236019867}" dt="2022-03-01T14:37:31.336" v="351" actId="14100"/>
          <ac:spMkLst>
            <pc:docMk/>
            <pc:sldMk cId="1416682465" sldId="449"/>
            <ac:spMk id="2" creationId="{AA6C5BFE-6DF4-430F-80C0-E03273D4D8E5}"/>
          </ac:spMkLst>
        </pc:spChg>
        <pc:spChg chg="mod">
          <ac:chgData name="Johnson, Scott" userId="bec97677-f0c6-4bfb-b610-83dc74061801" providerId="ADAL" clId="{C776EC92-EE6C-425E-928F-36B236019867}" dt="2022-02-22T16:19:44.673" v="17" actId="255"/>
          <ac:spMkLst>
            <pc:docMk/>
            <pc:sldMk cId="1416682465" sldId="449"/>
            <ac:spMk id="3" creationId="{09952778-9B14-41F3-9B1A-EEF6AEF9B2FE}"/>
          </ac:spMkLst>
        </pc:spChg>
      </pc:sldChg>
      <pc:sldChg chg="modSp mod">
        <pc:chgData name="Johnson, Scott" userId="bec97677-f0c6-4bfb-b610-83dc74061801" providerId="ADAL" clId="{C776EC92-EE6C-425E-928F-36B236019867}" dt="2022-02-22T16:20:05.965" v="21" actId="255"/>
        <pc:sldMkLst>
          <pc:docMk/>
          <pc:sldMk cId="526221367" sldId="450"/>
        </pc:sldMkLst>
        <pc:spChg chg="mod">
          <ac:chgData name="Johnson, Scott" userId="bec97677-f0c6-4bfb-b610-83dc74061801" providerId="ADAL" clId="{C776EC92-EE6C-425E-928F-36B236019867}" dt="2022-02-22T16:20:05.965" v="21" actId="255"/>
          <ac:spMkLst>
            <pc:docMk/>
            <pc:sldMk cId="526221367" sldId="450"/>
            <ac:spMk id="3" creationId="{4ACF7363-0079-444F-AB40-49A64948C7C9}"/>
          </ac:spMkLst>
        </pc:spChg>
      </pc:sldChg>
      <pc:sldChg chg="modSp mod addCm modCm">
        <pc:chgData name="Johnson, Scott" userId="bec97677-f0c6-4bfb-b610-83dc74061801" providerId="ADAL" clId="{C776EC92-EE6C-425E-928F-36B236019867}" dt="2022-02-22T17:44:38.690" v="311"/>
        <pc:sldMkLst>
          <pc:docMk/>
          <pc:sldMk cId="2708668178" sldId="451"/>
        </pc:sldMkLst>
        <pc:spChg chg="mod">
          <ac:chgData name="Johnson, Scott" userId="bec97677-f0c6-4bfb-b610-83dc74061801" providerId="ADAL" clId="{C776EC92-EE6C-425E-928F-36B236019867}" dt="2022-02-22T17:36:16.050" v="265" actId="20577"/>
          <ac:spMkLst>
            <pc:docMk/>
            <pc:sldMk cId="2708668178" sldId="451"/>
            <ac:spMk id="2" creationId="{D2AE5B50-1132-49D6-8A05-0EB51EE8FB5D}"/>
          </ac:spMkLst>
        </pc:spChg>
        <pc:spChg chg="mod">
          <ac:chgData name="Johnson, Scott" userId="bec97677-f0c6-4bfb-b610-83dc74061801" providerId="ADAL" clId="{C776EC92-EE6C-425E-928F-36B236019867}" dt="2022-02-22T17:44:03.481" v="309" actId="255"/>
          <ac:spMkLst>
            <pc:docMk/>
            <pc:sldMk cId="2708668178" sldId="451"/>
            <ac:spMk id="3" creationId="{979DEB3E-F066-4695-ABA0-9115C5A02039}"/>
          </ac:spMkLst>
        </pc:spChg>
      </pc:sldChg>
      <pc:sldChg chg="modSp mod">
        <pc:chgData name="Johnson, Scott" userId="bec97677-f0c6-4bfb-b610-83dc74061801" providerId="ADAL" clId="{C776EC92-EE6C-425E-928F-36B236019867}" dt="2022-02-22T17:44:45.130" v="312" actId="255"/>
        <pc:sldMkLst>
          <pc:docMk/>
          <pc:sldMk cId="1689461577" sldId="452"/>
        </pc:sldMkLst>
        <pc:spChg chg="mod">
          <ac:chgData name="Johnson, Scott" userId="bec97677-f0c6-4bfb-b610-83dc74061801" providerId="ADAL" clId="{C776EC92-EE6C-425E-928F-36B236019867}" dt="2022-02-22T17:36:21.858" v="266" actId="20577"/>
          <ac:spMkLst>
            <pc:docMk/>
            <pc:sldMk cId="1689461577" sldId="452"/>
            <ac:spMk id="2" creationId="{A79EEC86-9D08-4DA3-9C0E-2FA11F8EED8C}"/>
          </ac:spMkLst>
        </pc:spChg>
        <pc:spChg chg="mod">
          <ac:chgData name="Johnson, Scott" userId="bec97677-f0c6-4bfb-b610-83dc74061801" providerId="ADAL" clId="{C776EC92-EE6C-425E-928F-36B236019867}" dt="2022-02-22T17:44:45.130" v="312" actId="255"/>
          <ac:spMkLst>
            <pc:docMk/>
            <pc:sldMk cId="1689461577" sldId="452"/>
            <ac:spMk id="3" creationId="{9B966100-16FC-492A-A7EE-E6645CDD0620}"/>
          </ac:spMkLst>
        </pc:spChg>
      </pc:sldChg>
      <pc:sldChg chg="modSp mod addCm modCm">
        <pc:chgData name="Johnson, Scott" userId="bec97677-f0c6-4bfb-b610-83dc74061801" providerId="ADAL" clId="{C776EC92-EE6C-425E-928F-36B236019867}" dt="2022-02-22T17:48:32.439" v="319"/>
        <pc:sldMkLst>
          <pc:docMk/>
          <pc:sldMk cId="2362536880" sldId="453"/>
        </pc:sldMkLst>
        <pc:spChg chg="mod">
          <ac:chgData name="Johnson, Scott" userId="bec97677-f0c6-4bfb-b610-83dc74061801" providerId="ADAL" clId="{C776EC92-EE6C-425E-928F-36B236019867}" dt="2022-02-22T17:26:54.607" v="224" actId="255"/>
          <ac:spMkLst>
            <pc:docMk/>
            <pc:sldMk cId="2362536880" sldId="453"/>
            <ac:spMk id="3" creationId="{AE7DE20F-9FC3-40F7-9E04-6637785F58EC}"/>
          </ac:spMkLst>
        </pc:spChg>
      </pc:sldChg>
      <pc:sldChg chg="modSp mod">
        <pc:chgData name="Johnson, Scott" userId="bec97677-f0c6-4bfb-b610-83dc74061801" providerId="ADAL" clId="{C776EC92-EE6C-425E-928F-36B236019867}" dt="2022-02-22T17:36:32.955" v="268" actId="20577"/>
        <pc:sldMkLst>
          <pc:docMk/>
          <pc:sldMk cId="3830241845" sldId="454"/>
        </pc:sldMkLst>
        <pc:spChg chg="mod">
          <ac:chgData name="Johnson, Scott" userId="bec97677-f0c6-4bfb-b610-83dc74061801" providerId="ADAL" clId="{C776EC92-EE6C-425E-928F-36B236019867}" dt="2022-02-22T17:36:32.955" v="268" actId="20577"/>
          <ac:spMkLst>
            <pc:docMk/>
            <pc:sldMk cId="3830241845" sldId="454"/>
            <ac:spMk id="2" creationId="{288DAA6A-ABC6-4421-B638-9C16CA35B2E9}"/>
          </ac:spMkLst>
        </pc:spChg>
        <pc:spChg chg="mod">
          <ac:chgData name="Johnson, Scott" userId="bec97677-f0c6-4bfb-b610-83dc74061801" providerId="ADAL" clId="{C776EC92-EE6C-425E-928F-36B236019867}" dt="2022-02-22T17:26:59.945" v="225" actId="255"/>
          <ac:spMkLst>
            <pc:docMk/>
            <pc:sldMk cId="3830241845" sldId="454"/>
            <ac:spMk id="3" creationId="{505E7B98-BC14-493B-98B2-641010638B3A}"/>
          </ac:spMkLst>
        </pc:spChg>
      </pc:sldChg>
      <pc:sldChg chg="modSp mod">
        <pc:chgData name="Johnson, Scott" userId="bec97677-f0c6-4bfb-b610-83dc74061801" providerId="ADAL" clId="{C776EC92-EE6C-425E-928F-36B236019867}" dt="2022-02-22T17:36:37.786" v="269" actId="20577"/>
        <pc:sldMkLst>
          <pc:docMk/>
          <pc:sldMk cId="4284783249" sldId="455"/>
        </pc:sldMkLst>
        <pc:spChg chg="mod">
          <ac:chgData name="Johnson, Scott" userId="bec97677-f0c6-4bfb-b610-83dc74061801" providerId="ADAL" clId="{C776EC92-EE6C-425E-928F-36B236019867}" dt="2022-02-22T17:36:37.786" v="269" actId="20577"/>
          <ac:spMkLst>
            <pc:docMk/>
            <pc:sldMk cId="4284783249" sldId="455"/>
            <ac:spMk id="2" creationId="{15F592CF-309F-48DF-844E-AB82B28A19EF}"/>
          </ac:spMkLst>
        </pc:spChg>
        <pc:spChg chg="mod">
          <ac:chgData name="Johnson, Scott" userId="bec97677-f0c6-4bfb-b610-83dc74061801" providerId="ADAL" clId="{C776EC92-EE6C-425E-928F-36B236019867}" dt="2022-02-22T17:27:05.586" v="226" actId="255"/>
          <ac:spMkLst>
            <pc:docMk/>
            <pc:sldMk cId="4284783249" sldId="455"/>
            <ac:spMk id="3" creationId="{A3D457CA-9D81-4208-A831-579CC5C6272F}"/>
          </ac:spMkLst>
        </pc:spChg>
      </pc:sldChg>
      <pc:sldChg chg="modSp mod">
        <pc:chgData name="Johnson, Scott" userId="bec97677-f0c6-4bfb-b610-83dc74061801" providerId="ADAL" clId="{C776EC92-EE6C-425E-928F-36B236019867}" dt="2022-02-22T17:36:50.751" v="273" actId="20577"/>
        <pc:sldMkLst>
          <pc:docMk/>
          <pc:sldMk cId="933648042" sldId="456"/>
        </pc:sldMkLst>
        <pc:spChg chg="mod">
          <ac:chgData name="Johnson, Scott" userId="bec97677-f0c6-4bfb-b610-83dc74061801" providerId="ADAL" clId="{C776EC92-EE6C-425E-928F-36B236019867}" dt="2022-02-22T17:36:50.751" v="273" actId="20577"/>
          <ac:spMkLst>
            <pc:docMk/>
            <pc:sldMk cId="933648042" sldId="456"/>
            <ac:spMk id="2" creationId="{8129A6F9-A8B8-4677-8690-3F482B618B31}"/>
          </ac:spMkLst>
        </pc:spChg>
        <pc:spChg chg="mod">
          <ac:chgData name="Johnson, Scott" userId="bec97677-f0c6-4bfb-b610-83dc74061801" providerId="ADAL" clId="{C776EC92-EE6C-425E-928F-36B236019867}" dt="2022-02-22T17:27:32.241" v="232" actId="255"/>
          <ac:spMkLst>
            <pc:docMk/>
            <pc:sldMk cId="933648042" sldId="456"/>
            <ac:spMk id="3" creationId="{6113CABE-EFCA-4D3F-93E4-3124D9AE7C82}"/>
          </ac:spMkLst>
        </pc:spChg>
      </pc:sldChg>
      <pc:sldChg chg="modSp mod">
        <pc:chgData name="Johnson, Scott" userId="bec97677-f0c6-4bfb-b610-83dc74061801" providerId="ADAL" clId="{C776EC92-EE6C-425E-928F-36B236019867}" dt="2022-02-22T17:36:42.235" v="271" actId="20577"/>
        <pc:sldMkLst>
          <pc:docMk/>
          <pc:sldMk cId="1783612480" sldId="457"/>
        </pc:sldMkLst>
        <pc:spChg chg="mod">
          <ac:chgData name="Johnson, Scott" userId="bec97677-f0c6-4bfb-b610-83dc74061801" providerId="ADAL" clId="{C776EC92-EE6C-425E-928F-36B236019867}" dt="2022-02-22T17:36:42.235" v="271" actId="20577"/>
          <ac:spMkLst>
            <pc:docMk/>
            <pc:sldMk cId="1783612480" sldId="457"/>
            <ac:spMk id="2" creationId="{9D82FE7C-6573-4082-AE51-2871019B2677}"/>
          </ac:spMkLst>
        </pc:spChg>
        <pc:spChg chg="mod">
          <ac:chgData name="Johnson, Scott" userId="bec97677-f0c6-4bfb-b610-83dc74061801" providerId="ADAL" clId="{C776EC92-EE6C-425E-928F-36B236019867}" dt="2022-02-22T17:27:10.677" v="227" actId="255"/>
          <ac:spMkLst>
            <pc:docMk/>
            <pc:sldMk cId="1783612480" sldId="457"/>
            <ac:spMk id="3" creationId="{C5212107-9575-4FFD-B97A-2F419E64DA40}"/>
          </ac:spMkLst>
        </pc:spChg>
      </pc:sldChg>
      <pc:sldChg chg="modSp mod addCm">
        <pc:chgData name="Johnson, Scott" userId="bec97677-f0c6-4bfb-b610-83dc74061801" providerId="ADAL" clId="{C776EC92-EE6C-425E-928F-36B236019867}" dt="2022-02-22T17:30:29.148" v="241" actId="1589"/>
        <pc:sldMkLst>
          <pc:docMk/>
          <pc:sldMk cId="2576245060" sldId="458"/>
        </pc:sldMkLst>
        <pc:spChg chg="mod">
          <ac:chgData name="Johnson, Scott" userId="bec97677-f0c6-4bfb-b610-83dc74061801" providerId="ADAL" clId="{C776EC92-EE6C-425E-928F-36B236019867}" dt="2022-02-22T17:27:21.452" v="230" actId="255"/>
          <ac:spMkLst>
            <pc:docMk/>
            <pc:sldMk cId="2576245060" sldId="458"/>
            <ac:spMk id="3" creationId="{A3D457CA-9D81-4208-A831-579CC5C6272F}"/>
          </ac:spMkLst>
        </pc:spChg>
      </pc:sldChg>
      <pc:sldChg chg="modSp mod">
        <pc:chgData name="Johnson, Scott" userId="bec97677-f0c6-4bfb-b610-83dc74061801" providerId="ADAL" clId="{C776EC92-EE6C-425E-928F-36B236019867}" dt="2022-02-22T17:36:54.895" v="274" actId="20577"/>
        <pc:sldMkLst>
          <pc:docMk/>
          <pc:sldMk cId="3439207076" sldId="459"/>
        </pc:sldMkLst>
        <pc:spChg chg="mod">
          <ac:chgData name="Johnson, Scott" userId="bec97677-f0c6-4bfb-b610-83dc74061801" providerId="ADAL" clId="{C776EC92-EE6C-425E-928F-36B236019867}" dt="2022-02-22T17:36:54.895" v="274" actId="20577"/>
          <ac:spMkLst>
            <pc:docMk/>
            <pc:sldMk cId="3439207076" sldId="459"/>
            <ac:spMk id="2" creationId="{8129A6F9-A8B8-4677-8690-3F482B618B31}"/>
          </ac:spMkLst>
        </pc:spChg>
        <pc:spChg chg="mod">
          <ac:chgData name="Johnson, Scott" userId="bec97677-f0c6-4bfb-b610-83dc74061801" providerId="ADAL" clId="{C776EC92-EE6C-425E-928F-36B236019867}" dt="2022-02-22T17:27:38.103" v="233" actId="255"/>
          <ac:spMkLst>
            <pc:docMk/>
            <pc:sldMk cId="3439207076" sldId="459"/>
            <ac:spMk id="3" creationId="{6113CABE-EFCA-4D3F-93E4-3124D9AE7C82}"/>
          </ac:spMkLst>
        </pc:spChg>
      </pc:sldChg>
      <pc:sldChg chg="modSp mod">
        <pc:chgData name="Johnson, Scott" userId="bec97677-f0c6-4bfb-b610-83dc74061801" providerId="ADAL" clId="{C776EC92-EE6C-425E-928F-36B236019867}" dt="2022-02-22T17:37:00.566" v="275" actId="20577"/>
        <pc:sldMkLst>
          <pc:docMk/>
          <pc:sldMk cId="4178855964" sldId="460"/>
        </pc:sldMkLst>
        <pc:spChg chg="mod">
          <ac:chgData name="Johnson, Scott" userId="bec97677-f0c6-4bfb-b610-83dc74061801" providerId="ADAL" clId="{C776EC92-EE6C-425E-928F-36B236019867}" dt="2022-02-22T17:37:00.566" v="275" actId="20577"/>
          <ac:spMkLst>
            <pc:docMk/>
            <pc:sldMk cId="4178855964" sldId="460"/>
            <ac:spMk id="2" creationId="{8129A6F9-A8B8-4677-8690-3F482B618B31}"/>
          </ac:spMkLst>
        </pc:spChg>
        <pc:spChg chg="mod">
          <ac:chgData name="Johnson, Scott" userId="bec97677-f0c6-4bfb-b610-83dc74061801" providerId="ADAL" clId="{C776EC92-EE6C-425E-928F-36B236019867}" dt="2022-02-22T17:27:43.152" v="234" actId="255"/>
          <ac:spMkLst>
            <pc:docMk/>
            <pc:sldMk cId="4178855964" sldId="460"/>
            <ac:spMk id="3" creationId="{6113CABE-EFCA-4D3F-93E4-3124D9AE7C82}"/>
          </ac:spMkLst>
        </pc:spChg>
      </pc:sldChg>
      <pc:sldChg chg="modSp mod">
        <pc:chgData name="Johnson, Scott" userId="bec97677-f0c6-4bfb-b610-83dc74061801" providerId="ADAL" clId="{C776EC92-EE6C-425E-928F-36B236019867}" dt="2022-02-22T17:37:07.514" v="276" actId="20577"/>
        <pc:sldMkLst>
          <pc:docMk/>
          <pc:sldMk cId="800553845" sldId="461"/>
        </pc:sldMkLst>
        <pc:spChg chg="mod">
          <ac:chgData name="Johnson, Scott" userId="bec97677-f0c6-4bfb-b610-83dc74061801" providerId="ADAL" clId="{C776EC92-EE6C-425E-928F-36B236019867}" dt="2022-02-22T17:37:07.514" v="276" actId="20577"/>
          <ac:spMkLst>
            <pc:docMk/>
            <pc:sldMk cId="800553845" sldId="461"/>
            <ac:spMk id="2" creationId="{8129A6F9-A8B8-4677-8690-3F482B618B31}"/>
          </ac:spMkLst>
        </pc:spChg>
        <pc:spChg chg="mod">
          <ac:chgData name="Johnson, Scott" userId="bec97677-f0c6-4bfb-b610-83dc74061801" providerId="ADAL" clId="{C776EC92-EE6C-425E-928F-36B236019867}" dt="2022-02-22T17:27:49.163" v="235" actId="255"/>
          <ac:spMkLst>
            <pc:docMk/>
            <pc:sldMk cId="800553845" sldId="461"/>
            <ac:spMk id="3" creationId="{6113CABE-EFCA-4D3F-93E4-3124D9AE7C82}"/>
          </ac:spMkLst>
        </pc:spChg>
      </pc:sldChg>
      <pc:sldChg chg="modSp mod addCm modCm">
        <pc:chgData name="Johnson, Scott" userId="bec97677-f0c6-4bfb-b610-83dc74061801" providerId="ADAL" clId="{C776EC92-EE6C-425E-928F-36B236019867}" dt="2022-02-22T17:51:12.905" v="320" actId="1589"/>
        <pc:sldMkLst>
          <pc:docMk/>
          <pc:sldMk cId="3036672179" sldId="462"/>
        </pc:sldMkLst>
        <pc:spChg chg="mod">
          <ac:chgData name="Johnson, Scott" userId="bec97677-f0c6-4bfb-b610-83dc74061801" providerId="ADAL" clId="{C776EC92-EE6C-425E-928F-36B236019867}" dt="2022-02-22T17:32:59.664" v="245" actId="255"/>
          <ac:spMkLst>
            <pc:docMk/>
            <pc:sldMk cId="3036672179" sldId="462"/>
            <ac:spMk id="3" creationId="{AE7DE20F-9FC3-40F7-9E04-6637785F58EC}"/>
          </ac:spMkLst>
        </pc:spChg>
      </pc:sldChg>
      <pc:sldChg chg="modSp mod">
        <pc:chgData name="Johnson, Scott" userId="bec97677-f0c6-4bfb-b610-83dc74061801" providerId="ADAL" clId="{C776EC92-EE6C-425E-928F-36B236019867}" dt="2022-02-22T17:37:16.486" v="277" actId="20577"/>
        <pc:sldMkLst>
          <pc:docMk/>
          <pc:sldMk cId="394845079" sldId="463"/>
        </pc:sldMkLst>
        <pc:spChg chg="mod">
          <ac:chgData name="Johnson, Scott" userId="bec97677-f0c6-4bfb-b610-83dc74061801" providerId="ADAL" clId="{C776EC92-EE6C-425E-928F-36B236019867}" dt="2022-02-22T17:37:16.486" v="277" actId="20577"/>
          <ac:spMkLst>
            <pc:docMk/>
            <pc:sldMk cId="394845079" sldId="463"/>
            <ac:spMk id="2" creationId="{288DAA6A-ABC6-4421-B638-9C16CA35B2E9}"/>
          </ac:spMkLst>
        </pc:spChg>
        <pc:spChg chg="mod">
          <ac:chgData name="Johnson, Scott" userId="bec97677-f0c6-4bfb-b610-83dc74061801" providerId="ADAL" clId="{C776EC92-EE6C-425E-928F-36B236019867}" dt="2022-02-22T17:33:08.245" v="246" actId="255"/>
          <ac:spMkLst>
            <pc:docMk/>
            <pc:sldMk cId="394845079" sldId="463"/>
            <ac:spMk id="3" creationId="{505E7B98-BC14-493B-98B2-641010638B3A}"/>
          </ac:spMkLst>
        </pc:spChg>
      </pc:sldChg>
      <pc:sldChg chg="modSp mod">
        <pc:chgData name="Johnson, Scott" userId="bec97677-f0c6-4bfb-b610-83dc74061801" providerId="ADAL" clId="{C776EC92-EE6C-425E-928F-36B236019867}" dt="2022-02-22T17:37:33.413" v="278" actId="20577"/>
        <pc:sldMkLst>
          <pc:docMk/>
          <pc:sldMk cId="171097833" sldId="464"/>
        </pc:sldMkLst>
        <pc:spChg chg="mod">
          <ac:chgData name="Johnson, Scott" userId="bec97677-f0c6-4bfb-b610-83dc74061801" providerId="ADAL" clId="{C776EC92-EE6C-425E-928F-36B236019867}" dt="2022-02-22T17:37:33.413" v="278" actId="20577"/>
          <ac:spMkLst>
            <pc:docMk/>
            <pc:sldMk cId="171097833" sldId="464"/>
            <ac:spMk id="2" creationId="{9D82FE7C-6573-4082-AE51-2871019B2677}"/>
          </ac:spMkLst>
        </pc:spChg>
        <pc:spChg chg="mod">
          <ac:chgData name="Johnson, Scott" userId="bec97677-f0c6-4bfb-b610-83dc74061801" providerId="ADAL" clId="{C776EC92-EE6C-425E-928F-36B236019867}" dt="2022-02-22T17:33:13.914" v="247" actId="255"/>
          <ac:spMkLst>
            <pc:docMk/>
            <pc:sldMk cId="171097833" sldId="464"/>
            <ac:spMk id="3" creationId="{C5212107-9575-4FFD-B97A-2F419E64DA40}"/>
          </ac:spMkLst>
        </pc:spChg>
      </pc:sldChg>
      <pc:sldChg chg="modSp mod addCm modCm">
        <pc:chgData name="Johnson, Scott" userId="bec97677-f0c6-4bfb-b610-83dc74061801" providerId="ADAL" clId="{C776EC92-EE6C-425E-928F-36B236019867}" dt="2022-02-22T17:38:27.746" v="288" actId="20577"/>
        <pc:sldMkLst>
          <pc:docMk/>
          <pc:sldMk cId="3158737836" sldId="465"/>
        </pc:sldMkLst>
        <pc:spChg chg="mod">
          <ac:chgData name="Johnson, Scott" userId="bec97677-f0c6-4bfb-b610-83dc74061801" providerId="ADAL" clId="{C776EC92-EE6C-425E-928F-36B236019867}" dt="2022-02-22T17:38:27.746" v="288" actId="20577"/>
          <ac:spMkLst>
            <pc:docMk/>
            <pc:sldMk cId="3158737836" sldId="465"/>
            <ac:spMk id="2" creationId="{9D82FE7C-6573-4082-AE51-2871019B2677}"/>
          </ac:spMkLst>
        </pc:spChg>
        <pc:spChg chg="mod">
          <ac:chgData name="Johnson, Scott" userId="bec97677-f0c6-4bfb-b610-83dc74061801" providerId="ADAL" clId="{C776EC92-EE6C-425E-928F-36B236019867}" dt="2022-02-22T17:33:19.277" v="248" actId="255"/>
          <ac:spMkLst>
            <pc:docMk/>
            <pc:sldMk cId="3158737836" sldId="465"/>
            <ac:spMk id="3" creationId="{C5212107-9575-4FFD-B97A-2F419E64DA40}"/>
          </ac:spMkLst>
        </pc:spChg>
        <pc:picChg chg="mod">
          <ac:chgData name="Johnson, Scott" userId="bec97677-f0c6-4bfb-b610-83dc74061801" providerId="ADAL" clId="{C776EC92-EE6C-425E-928F-36B236019867}" dt="2022-02-22T17:37:43.313" v="282" actId="1036"/>
          <ac:picMkLst>
            <pc:docMk/>
            <pc:sldMk cId="3158737836" sldId="465"/>
            <ac:picMk id="7" creationId="{4139F1FA-4510-4F39-B467-C6BF3B061F23}"/>
          </ac:picMkLst>
        </pc:picChg>
      </pc:sldChg>
      <pc:sldChg chg="modSp mod addCm modCm">
        <pc:chgData name="Johnson, Scott" userId="bec97677-f0c6-4bfb-b610-83dc74061801" providerId="ADAL" clId="{C776EC92-EE6C-425E-928F-36B236019867}" dt="2022-02-22T17:38:22.530" v="287" actId="20577"/>
        <pc:sldMkLst>
          <pc:docMk/>
          <pc:sldMk cId="3200987331" sldId="466"/>
        </pc:sldMkLst>
        <pc:spChg chg="mod">
          <ac:chgData name="Johnson, Scott" userId="bec97677-f0c6-4bfb-b610-83dc74061801" providerId="ADAL" clId="{C776EC92-EE6C-425E-928F-36B236019867}" dt="2022-02-22T17:38:22.530" v="287" actId="20577"/>
          <ac:spMkLst>
            <pc:docMk/>
            <pc:sldMk cId="3200987331" sldId="466"/>
            <ac:spMk id="2" creationId="{9D82FE7C-6573-4082-AE51-2871019B2677}"/>
          </ac:spMkLst>
        </pc:spChg>
        <pc:spChg chg="mod">
          <ac:chgData name="Johnson, Scott" userId="bec97677-f0c6-4bfb-b610-83dc74061801" providerId="ADAL" clId="{C776EC92-EE6C-425E-928F-36B236019867}" dt="2022-02-22T17:33:24.435" v="249" actId="255"/>
          <ac:spMkLst>
            <pc:docMk/>
            <pc:sldMk cId="3200987331" sldId="466"/>
            <ac:spMk id="3" creationId="{C5212107-9575-4FFD-B97A-2F419E64DA40}"/>
          </ac:spMkLst>
        </pc:spChg>
      </pc:sldChg>
      <pc:sldChg chg="modSp mod addCm modCm">
        <pc:chgData name="Johnson, Scott" userId="bec97677-f0c6-4bfb-b610-83dc74061801" providerId="ADAL" clId="{C776EC92-EE6C-425E-928F-36B236019867}" dt="2022-02-22T17:38:56.354" v="291"/>
        <pc:sldMkLst>
          <pc:docMk/>
          <pc:sldMk cId="2139892812" sldId="467"/>
        </pc:sldMkLst>
        <pc:spChg chg="mod">
          <ac:chgData name="Johnson, Scott" userId="bec97677-f0c6-4bfb-b610-83dc74061801" providerId="ADAL" clId="{C776EC92-EE6C-425E-928F-36B236019867}" dt="2022-02-22T17:38:41.939" v="289" actId="20577"/>
          <ac:spMkLst>
            <pc:docMk/>
            <pc:sldMk cId="2139892812" sldId="467"/>
            <ac:spMk id="2" creationId="{9D82FE7C-6573-4082-AE51-2871019B2677}"/>
          </ac:spMkLst>
        </pc:spChg>
        <pc:spChg chg="mod">
          <ac:chgData name="Johnson, Scott" userId="bec97677-f0c6-4bfb-b610-83dc74061801" providerId="ADAL" clId="{C776EC92-EE6C-425E-928F-36B236019867}" dt="2022-02-22T17:33:34.498" v="250" actId="255"/>
          <ac:spMkLst>
            <pc:docMk/>
            <pc:sldMk cId="2139892812" sldId="467"/>
            <ac:spMk id="3" creationId="{C5212107-9575-4FFD-B97A-2F419E64DA40}"/>
          </ac:spMkLst>
        </pc:spChg>
      </pc:sldChg>
      <pc:sldChg chg="modSp mod addCm modCm">
        <pc:chgData name="Johnson, Scott" userId="bec97677-f0c6-4bfb-b610-83dc74061801" providerId="ADAL" clId="{C776EC92-EE6C-425E-928F-36B236019867}" dt="2022-02-22T17:39:11.597" v="294"/>
        <pc:sldMkLst>
          <pc:docMk/>
          <pc:sldMk cId="558438584" sldId="468"/>
        </pc:sldMkLst>
        <pc:spChg chg="mod">
          <ac:chgData name="Johnson, Scott" userId="bec97677-f0c6-4bfb-b610-83dc74061801" providerId="ADAL" clId="{C776EC92-EE6C-425E-928F-36B236019867}" dt="2022-02-22T17:39:01.673" v="292" actId="20577"/>
          <ac:spMkLst>
            <pc:docMk/>
            <pc:sldMk cId="558438584" sldId="468"/>
            <ac:spMk id="2" creationId="{9D82FE7C-6573-4082-AE51-2871019B2677}"/>
          </ac:spMkLst>
        </pc:spChg>
        <pc:spChg chg="mod">
          <ac:chgData name="Johnson, Scott" userId="bec97677-f0c6-4bfb-b610-83dc74061801" providerId="ADAL" clId="{C776EC92-EE6C-425E-928F-36B236019867}" dt="2022-02-22T17:33:40.287" v="251" actId="255"/>
          <ac:spMkLst>
            <pc:docMk/>
            <pc:sldMk cId="558438584" sldId="468"/>
            <ac:spMk id="3" creationId="{C5212107-9575-4FFD-B97A-2F419E64DA40}"/>
          </ac:spMkLst>
        </pc:spChg>
      </pc:sldChg>
      <pc:sldChg chg="modSp mod addCm modCm">
        <pc:chgData name="Johnson, Scott" userId="bec97677-f0c6-4bfb-b610-83dc74061801" providerId="ADAL" clId="{C776EC92-EE6C-425E-928F-36B236019867}" dt="2022-02-22T17:51:45.923" v="322"/>
        <pc:sldMkLst>
          <pc:docMk/>
          <pc:sldMk cId="3522866457" sldId="469"/>
        </pc:sldMkLst>
        <pc:spChg chg="mod">
          <ac:chgData name="Johnson, Scott" userId="bec97677-f0c6-4bfb-b610-83dc74061801" providerId="ADAL" clId="{C776EC92-EE6C-425E-928F-36B236019867}" dt="2022-02-22T17:39:17.623" v="296" actId="6549"/>
          <ac:spMkLst>
            <pc:docMk/>
            <pc:sldMk cId="3522866457" sldId="469"/>
            <ac:spMk id="2" creationId="{9D82FE7C-6573-4082-AE51-2871019B2677}"/>
          </ac:spMkLst>
        </pc:spChg>
        <pc:spChg chg="mod">
          <ac:chgData name="Johnson, Scott" userId="bec97677-f0c6-4bfb-b610-83dc74061801" providerId="ADAL" clId="{C776EC92-EE6C-425E-928F-36B236019867}" dt="2022-02-22T17:33:45.672" v="252" actId="255"/>
          <ac:spMkLst>
            <pc:docMk/>
            <pc:sldMk cId="3522866457" sldId="469"/>
            <ac:spMk id="3" creationId="{C5212107-9575-4FFD-B97A-2F419E64DA40}"/>
          </ac:spMkLst>
        </pc:spChg>
      </pc:sldChg>
      <pc:sldChg chg="modSp mod">
        <pc:chgData name="Johnson, Scott" userId="bec97677-f0c6-4bfb-b610-83dc74061801" providerId="ADAL" clId="{C776EC92-EE6C-425E-928F-36B236019867}" dt="2022-02-22T17:39:37.787" v="297" actId="20577"/>
        <pc:sldMkLst>
          <pc:docMk/>
          <pc:sldMk cId="251972492" sldId="470"/>
        </pc:sldMkLst>
        <pc:spChg chg="mod">
          <ac:chgData name="Johnson, Scott" userId="bec97677-f0c6-4bfb-b610-83dc74061801" providerId="ADAL" clId="{C776EC92-EE6C-425E-928F-36B236019867}" dt="2022-02-22T17:39:37.787" v="297" actId="20577"/>
          <ac:spMkLst>
            <pc:docMk/>
            <pc:sldMk cId="251972492" sldId="470"/>
            <ac:spMk id="2" creationId="{9D82FE7C-6573-4082-AE51-2871019B2677}"/>
          </ac:spMkLst>
        </pc:spChg>
        <pc:spChg chg="mod">
          <ac:chgData name="Johnson, Scott" userId="bec97677-f0c6-4bfb-b610-83dc74061801" providerId="ADAL" clId="{C776EC92-EE6C-425E-928F-36B236019867}" dt="2022-02-22T17:33:51.194" v="253" actId="255"/>
          <ac:spMkLst>
            <pc:docMk/>
            <pc:sldMk cId="251972492" sldId="470"/>
            <ac:spMk id="3" creationId="{C5212107-9575-4FFD-B97A-2F419E64DA40}"/>
          </ac:spMkLst>
        </pc:spChg>
      </pc:sldChg>
      <pc:sldChg chg="modSp mod addCm modCm">
        <pc:chgData name="Johnson, Scott" userId="bec97677-f0c6-4bfb-b610-83dc74061801" providerId="ADAL" clId="{C776EC92-EE6C-425E-928F-36B236019867}" dt="2022-02-22T17:41:28.260" v="305" actId="255"/>
        <pc:sldMkLst>
          <pc:docMk/>
          <pc:sldMk cId="112915683" sldId="471"/>
        </pc:sldMkLst>
        <pc:spChg chg="mod">
          <ac:chgData name="Johnson, Scott" userId="bec97677-f0c6-4bfb-b610-83dc74061801" providerId="ADAL" clId="{C776EC92-EE6C-425E-928F-36B236019867}" dt="2022-02-22T17:41:28.260" v="305" actId="255"/>
          <ac:spMkLst>
            <pc:docMk/>
            <pc:sldMk cId="112915683" sldId="471"/>
            <ac:spMk id="3" creationId="{C5212107-9575-4FFD-B97A-2F419E64DA40}"/>
          </ac:spMkLst>
        </pc:spChg>
      </pc:sldChg>
      <pc:sldChg chg="modSp mod">
        <pc:chgData name="Johnson, Scott" userId="bec97677-f0c6-4bfb-b610-83dc74061801" providerId="ADAL" clId="{C776EC92-EE6C-425E-928F-36B236019867}" dt="2022-02-22T17:41:23.521" v="304" actId="255"/>
        <pc:sldMkLst>
          <pc:docMk/>
          <pc:sldMk cId="141811648" sldId="472"/>
        </pc:sldMkLst>
        <pc:spChg chg="mod">
          <ac:chgData name="Johnson, Scott" userId="bec97677-f0c6-4bfb-b610-83dc74061801" providerId="ADAL" clId="{C776EC92-EE6C-425E-928F-36B236019867}" dt="2022-02-22T17:41:08.762" v="303" actId="14100"/>
          <ac:spMkLst>
            <pc:docMk/>
            <pc:sldMk cId="141811648" sldId="472"/>
            <ac:spMk id="2" creationId="{9D82FE7C-6573-4082-AE51-2871019B2677}"/>
          </ac:spMkLst>
        </pc:spChg>
        <pc:spChg chg="mod">
          <ac:chgData name="Johnson, Scott" userId="bec97677-f0c6-4bfb-b610-83dc74061801" providerId="ADAL" clId="{C776EC92-EE6C-425E-928F-36B236019867}" dt="2022-02-22T17:41:23.521" v="304" actId="255"/>
          <ac:spMkLst>
            <pc:docMk/>
            <pc:sldMk cId="141811648" sldId="472"/>
            <ac:spMk id="3" creationId="{C5212107-9575-4FFD-B97A-2F419E64DA40}"/>
          </ac:spMkLst>
        </pc:spChg>
      </pc:sldChg>
      <pc:sldChg chg="modSp mod addCm modCm">
        <pc:chgData name="Johnson, Scott" userId="bec97677-f0c6-4bfb-b610-83dc74061801" providerId="ADAL" clId="{C776EC92-EE6C-425E-928F-36B236019867}" dt="2022-03-01T14:45:22.412" v="369"/>
        <pc:sldMkLst>
          <pc:docMk/>
          <pc:sldMk cId="3616162984" sldId="473"/>
        </pc:sldMkLst>
        <pc:spChg chg="mod">
          <ac:chgData name="Johnson, Scott" userId="bec97677-f0c6-4bfb-b610-83dc74061801" providerId="ADAL" clId="{C776EC92-EE6C-425E-928F-36B236019867}" dt="2022-02-22T17:41:53.847" v="306" actId="255"/>
          <ac:spMkLst>
            <pc:docMk/>
            <pc:sldMk cId="3616162984" sldId="473"/>
            <ac:spMk id="3" creationId="{C5212107-9575-4FFD-B97A-2F419E64DA40}"/>
          </ac:spMkLst>
        </pc:spChg>
      </pc:sldChg>
      <pc:sldChg chg="modSp mod addCm modCm">
        <pc:chgData name="Johnson, Scott" userId="bec97677-f0c6-4bfb-b610-83dc74061801" providerId="ADAL" clId="{C776EC92-EE6C-425E-928F-36B236019867}" dt="2022-02-22T17:52:19.916" v="324"/>
        <pc:sldMkLst>
          <pc:docMk/>
          <pc:sldMk cId="3536076581" sldId="474"/>
        </pc:sldMkLst>
        <pc:spChg chg="mod">
          <ac:chgData name="Johnson, Scott" userId="bec97677-f0c6-4bfb-b610-83dc74061801" providerId="ADAL" clId="{C776EC92-EE6C-425E-928F-36B236019867}" dt="2022-02-22T17:41:58.950" v="307" actId="255"/>
          <ac:spMkLst>
            <pc:docMk/>
            <pc:sldMk cId="3536076581" sldId="474"/>
            <ac:spMk id="3" creationId="{4273FF06-737A-4923-97B9-55C3908A253C}"/>
          </ac:spMkLst>
        </pc:spChg>
      </pc:sldChg>
      <pc:sldChg chg="addCm modCm">
        <pc:chgData name="Johnson, Scott" userId="bec97677-f0c6-4bfb-b610-83dc74061801" providerId="ADAL" clId="{C776EC92-EE6C-425E-928F-36B236019867}" dt="2022-02-22T17:54:10.901" v="335"/>
        <pc:sldMkLst>
          <pc:docMk/>
          <pc:sldMk cId="424104358" sldId="475"/>
        </pc:sldMkLst>
      </pc:sldChg>
      <pc:sldChg chg="addCm modCm">
        <pc:chgData name="Johnson, Scott" userId="bec97677-f0c6-4bfb-b610-83dc74061801" providerId="ADAL" clId="{C776EC92-EE6C-425E-928F-36B236019867}" dt="2022-02-22T17:54:29.127" v="337"/>
        <pc:sldMkLst>
          <pc:docMk/>
          <pc:sldMk cId="4093595034" sldId="476"/>
        </pc:sldMkLst>
      </pc:sldChg>
      <pc:sldChg chg="modSp mod addCm modCm">
        <pc:chgData name="Johnson, Scott" userId="bec97677-f0c6-4bfb-b610-83dc74061801" providerId="ADAL" clId="{C776EC92-EE6C-425E-928F-36B236019867}" dt="2022-02-22T17:54:33.918" v="339"/>
        <pc:sldMkLst>
          <pc:docMk/>
          <pc:sldMk cId="3572985292" sldId="477"/>
        </pc:sldMkLst>
        <pc:graphicFrameChg chg="modGraphic">
          <ac:chgData name="Johnson, Scott" userId="bec97677-f0c6-4bfb-b610-83dc74061801" providerId="ADAL" clId="{C776EC92-EE6C-425E-928F-36B236019867}" dt="2022-02-22T16:18:10.753" v="15" actId="20577"/>
          <ac:graphicFrameMkLst>
            <pc:docMk/>
            <pc:sldMk cId="3572985292" sldId="477"/>
            <ac:graphicFrameMk id="4" creationId="{B9D83938-3D1A-49EF-BA3C-93EE775EB07E}"/>
          </ac:graphicFrameMkLst>
        </pc:graphicFrameChg>
      </pc:sldChg>
      <pc:sldChg chg="modSp mod addCm modCm">
        <pc:chgData name="Johnson, Scott" userId="bec97677-f0c6-4bfb-b610-83dc74061801" providerId="ADAL" clId="{C776EC92-EE6C-425E-928F-36B236019867}" dt="2022-02-22T16:23:49.185" v="52" actId="14100"/>
        <pc:sldMkLst>
          <pc:docMk/>
          <pc:sldMk cId="3269344377" sldId="479"/>
        </pc:sldMkLst>
        <pc:spChg chg="mod">
          <ac:chgData name="Johnson, Scott" userId="bec97677-f0c6-4bfb-b610-83dc74061801" providerId="ADAL" clId="{C776EC92-EE6C-425E-928F-36B236019867}" dt="2022-02-22T16:23:49.185" v="52" actId="14100"/>
          <ac:spMkLst>
            <pc:docMk/>
            <pc:sldMk cId="3269344377" sldId="479"/>
            <ac:spMk id="13" creationId="{C3AC9A2F-3B7A-41D8-AC76-3AFADB95FEBF}"/>
          </ac:spMkLst>
        </pc:spChg>
      </pc:sldChg>
      <pc:sldChg chg="modSp mod addCm modCm">
        <pc:chgData name="Johnson, Scott" userId="bec97677-f0c6-4bfb-b610-83dc74061801" providerId="ADAL" clId="{C776EC92-EE6C-425E-928F-36B236019867}" dt="2022-02-22T16:22:25.551" v="31"/>
        <pc:sldMkLst>
          <pc:docMk/>
          <pc:sldMk cId="453904758" sldId="481"/>
        </pc:sldMkLst>
        <pc:spChg chg="mod">
          <ac:chgData name="Johnson, Scott" userId="bec97677-f0c6-4bfb-b610-83dc74061801" providerId="ADAL" clId="{C776EC92-EE6C-425E-928F-36B236019867}" dt="2022-02-22T16:21:53.430" v="29" actId="20577"/>
          <ac:spMkLst>
            <pc:docMk/>
            <pc:sldMk cId="453904758" sldId="481"/>
            <ac:spMk id="13" creationId="{C3AC9A2F-3B7A-41D8-AC76-3AFADB95FEBF}"/>
          </ac:spMkLst>
        </pc:spChg>
      </pc:sldChg>
      <pc:sldChg chg="modSp mod addCm modCm">
        <pc:chgData name="Johnson, Scott" userId="bec97677-f0c6-4bfb-b610-83dc74061801" providerId="ADAL" clId="{C776EC92-EE6C-425E-928F-36B236019867}" dt="2022-02-22T16:21:46.683" v="27"/>
        <pc:sldMkLst>
          <pc:docMk/>
          <pc:sldMk cId="517946745" sldId="483"/>
        </pc:sldMkLst>
        <pc:spChg chg="mod">
          <ac:chgData name="Johnson, Scott" userId="bec97677-f0c6-4bfb-b610-83dc74061801" providerId="ADAL" clId="{C776EC92-EE6C-425E-928F-36B236019867}" dt="2022-02-22T16:20:59.517" v="25" actId="20577"/>
          <ac:spMkLst>
            <pc:docMk/>
            <pc:sldMk cId="517946745" sldId="483"/>
            <ac:spMk id="13" creationId="{C3AC9A2F-3B7A-41D8-AC76-3AFADB95FEBF}"/>
          </ac:spMkLst>
        </pc:spChg>
      </pc:sldChg>
      <pc:sldChg chg="modSp mod">
        <pc:chgData name="Johnson, Scott" userId="bec97677-f0c6-4bfb-b610-83dc74061801" providerId="ADAL" clId="{C776EC92-EE6C-425E-928F-36B236019867}" dt="2022-02-22T17:32:33.447" v="242" actId="113"/>
        <pc:sldMkLst>
          <pc:docMk/>
          <pc:sldMk cId="1679533963" sldId="484"/>
        </pc:sldMkLst>
        <pc:spChg chg="mod">
          <ac:chgData name="Johnson, Scott" userId="bec97677-f0c6-4bfb-b610-83dc74061801" providerId="ADAL" clId="{C776EC92-EE6C-425E-928F-36B236019867}" dt="2022-02-22T17:32:33.447" v="242" actId="113"/>
          <ac:spMkLst>
            <pc:docMk/>
            <pc:sldMk cId="1679533963" sldId="484"/>
            <ac:spMk id="4" creationId="{3F6CE2FE-F02B-461B-8C8F-E1DFA26F0ED4}"/>
          </ac:spMkLst>
        </pc:spChg>
      </pc:sldChg>
      <pc:sldChg chg="modSp mod">
        <pc:chgData name="Johnson, Scott" userId="bec97677-f0c6-4bfb-b610-83dc74061801" providerId="ADAL" clId="{C776EC92-EE6C-425E-928F-36B236019867}" dt="2022-03-01T14:45:39.443" v="370" actId="255"/>
        <pc:sldMkLst>
          <pc:docMk/>
          <pc:sldMk cId="968391408" sldId="485"/>
        </pc:sldMkLst>
        <pc:spChg chg="mod">
          <ac:chgData name="Johnson, Scott" userId="bec97677-f0c6-4bfb-b610-83dc74061801" providerId="ADAL" clId="{C776EC92-EE6C-425E-928F-36B236019867}" dt="2022-03-01T14:45:39.443" v="370" actId="255"/>
          <ac:spMkLst>
            <pc:docMk/>
            <pc:sldMk cId="968391408" sldId="485"/>
            <ac:spMk id="4" creationId="{3F6CE2FE-F02B-461B-8C8F-E1DFA26F0ED4}"/>
          </ac:spMkLst>
        </pc:spChg>
      </pc:sldChg>
      <pc:sldChg chg="modSp mod">
        <pc:chgData name="Johnson, Scott" userId="bec97677-f0c6-4bfb-b610-83dc74061801" providerId="ADAL" clId="{C776EC92-EE6C-425E-928F-36B236019867}" dt="2022-02-22T17:52:34.012" v="325" actId="113"/>
        <pc:sldMkLst>
          <pc:docMk/>
          <pc:sldMk cId="2386102607" sldId="486"/>
        </pc:sldMkLst>
        <pc:spChg chg="mod">
          <ac:chgData name="Johnson, Scott" userId="bec97677-f0c6-4bfb-b610-83dc74061801" providerId="ADAL" clId="{C776EC92-EE6C-425E-928F-36B236019867}" dt="2022-02-22T17:52:34.012" v="325" actId="113"/>
          <ac:spMkLst>
            <pc:docMk/>
            <pc:sldMk cId="2386102607" sldId="486"/>
            <ac:spMk id="4" creationId="{3F6CE2FE-F02B-461B-8C8F-E1DFA26F0ED4}"/>
          </ac:spMkLst>
        </pc:spChg>
      </pc:sldChg>
      <pc:sldChg chg="modSp mod">
        <pc:chgData name="Johnson, Scott" userId="bec97677-f0c6-4bfb-b610-83dc74061801" providerId="ADAL" clId="{C776EC92-EE6C-425E-928F-36B236019867}" dt="2022-02-22T17:35:19.831" v="259" actId="255"/>
        <pc:sldMkLst>
          <pc:docMk/>
          <pc:sldMk cId="1758319231" sldId="487"/>
        </pc:sldMkLst>
        <pc:spChg chg="mod">
          <ac:chgData name="Johnson, Scott" userId="bec97677-f0c6-4bfb-b610-83dc74061801" providerId="ADAL" clId="{C776EC92-EE6C-425E-928F-36B236019867}" dt="2022-02-22T17:35:19.831" v="259" actId="255"/>
          <ac:spMkLst>
            <pc:docMk/>
            <pc:sldMk cId="1758319231" sldId="487"/>
            <ac:spMk id="2" creationId="{2390C7EF-727A-4596-A164-9E99C0A99698}"/>
          </ac:spMkLst>
        </pc:spChg>
      </pc:sldChg>
      <pc:sldChg chg="modSp mod">
        <pc:chgData name="Johnson, Scott" userId="bec97677-f0c6-4bfb-b610-83dc74061801" providerId="ADAL" clId="{C776EC92-EE6C-425E-928F-36B236019867}" dt="2022-02-22T17:35:09.200" v="258" actId="255"/>
        <pc:sldMkLst>
          <pc:docMk/>
          <pc:sldMk cId="4222201924" sldId="488"/>
        </pc:sldMkLst>
        <pc:spChg chg="mod">
          <ac:chgData name="Johnson, Scott" userId="bec97677-f0c6-4bfb-b610-83dc74061801" providerId="ADAL" clId="{C776EC92-EE6C-425E-928F-36B236019867}" dt="2022-02-22T17:35:09.200" v="258" actId="255"/>
          <ac:spMkLst>
            <pc:docMk/>
            <pc:sldMk cId="4222201924" sldId="488"/>
            <ac:spMk id="2" creationId="{2390C7EF-727A-4596-A164-9E99C0A99698}"/>
          </ac:spMkLst>
        </pc:spChg>
      </pc:sldChg>
      <pc:sldChg chg="modSp mod addCm modCm">
        <pc:chgData name="Johnson, Scott" userId="bec97677-f0c6-4bfb-b610-83dc74061801" providerId="ADAL" clId="{C776EC92-EE6C-425E-928F-36B236019867}" dt="2022-02-22T17:35:46.560" v="262" actId="20577"/>
        <pc:sldMkLst>
          <pc:docMk/>
          <pc:sldMk cId="39621644" sldId="489"/>
        </pc:sldMkLst>
        <pc:spChg chg="mod">
          <ac:chgData name="Johnson, Scott" userId="bec97677-f0c6-4bfb-b610-83dc74061801" providerId="ADAL" clId="{C776EC92-EE6C-425E-928F-36B236019867}" dt="2022-02-22T17:35:46.560" v="262" actId="20577"/>
          <ac:spMkLst>
            <pc:docMk/>
            <pc:sldMk cId="39621644" sldId="489"/>
            <ac:spMk id="2" creationId="{4C35CA3B-8FEF-4F0D-AE18-EEC9E79768C0}"/>
          </ac:spMkLst>
        </pc:spChg>
        <pc:spChg chg="mod">
          <ac:chgData name="Johnson, Scott" userId="bec97677-f0c6-4bfb-b610-83dc74061801" providerId="ADAL" clId="{C776EC92-EE6C-425E-928F-36B236019867}" dt="2022-02-22T17:08:46.902" v="133" actId="255"/>
          <ac:spMkLst>
            <pc:docMk/>
            <pc:sldMk cId="39621644" sldId="489"/>
            <ac:spMk id="3" creationId="{A10A173E-25F3-4160-AEEC-6455600683E2}"/>
          </ac:spMkLst>
        </pc:spChg>
      </pc:sldChg>
      <pc:sldChg chg="modSp mod">
        <pc:chgData name="Johnson, Scott" userId="bec97677-f0c6-4bfb-b610-83dc74061801" providerId="ADAL" clId="{C776EC92-EE6C-425E-928F-36B236019867}" dt="2022-02-22T17:08:40.941" v="132" actId="255"/>
        <pc:sldMkLst>
          <pc:docMk/>
          <pc:sldMk cId="3826017852" sldId="490"/>
        </pc:sldMkLst>
        <pc:spChg chg="mod">
          <ac:chgData name="Johnson, Scott" userId="bec97677-f0c6-4bfb-b610-83dc74061801" providerId="ADAL" clId="{C776EC92-EE6C-425E-928F-36B236019867}" dt="2022-02-22T17:08:40.941" v="132" actId="255"/>
          <ac:spMkLst>
            <pc:docMk/>
            <pc:sldMk cId="3826017852" sldId="490"/>
            <ac:spMk id="3" creationId="{A10A173E-25F3-4160-AEEC-6455600683E2}"/>
          </ac:spMkLst>
        </pc:spChg>
      </pc:sldChg>
      <pc:sldChg chg="modSp mod addCm modCm">
        <pc:chgData name="Johnson, Scott" userId="bec97677-f0c6-4bfb-b610-83dc74061801" providerId="ADAL" clId="{C776EC92-EE6C-425E-928F-36B236019867}" dt="2022-02-22T17:08:33.321" v="131" actId="255"/>
        <pc:sldMkLst>
          <pc:docMk/>
          <pc:sldMk cId="612950023" sldId="491"/>
        </pc:sldMkLst>
        <pc:spChg chg="mod">
          <ac:chgData name="Johnson, Scott" userId="bec97677-f0c6-4bfb-b610-83dc74061801" providerId="ADAL" clId="{C776EC92-EE6C-425E-928F-36B236019867}" dt="2022-02-22T17:07:20.784" v="124" actId="20577"/>
          <ac:spMkLst>
            <pc:docMk/>
            <pc:sldMk cId="612950023" sldId="491"/>
            <ac:spMk id="2" creationId="{4C35CA3B-8FEF-4F0D-AE18-EEC9E79768C0}"/>
          </ac:spMkLst>
        </pc:spChg>
        <pc:spChg chg="mod">
          <ac:chgData name="Johnson, Scott" userId="bec97677-f0c6-4bfb-b610-83dc74061801" providerId="ADAL" clId="{C776EC92-EE6C-425E-928F-36B236019867}" dt="2022-02-22T17:08:33.321" v="131" actId="255"/>
          <ac:spMkLst>
            <pc:docMk/>
            <pc:sldMk cId="612950023" sldId="491"/>
            <ac:spMk id="3" creationId="{A10A173E-25F3-4160-AEEC-6455600683E2}"/>
          </ac:spMkLst>
        </pc:spChg>
      </pc:sldChg>
      <pc:sldChg chg="modSp mod">
        <pc:chgData name="Johnson, Scott" userId="bec97677-f0c6-4bfb-b610-83dc74061801" providerId="ADAL" clId="{C776EC92-EE6C-425E-928F-36B236019867}" dt="2022-02-22T17:52:45.747" v="326" actId="113"/>
        <pc:sldMkLst>
          <pc:docMk/>
          <pc:sldMk cId="1193488288" sldId="492"/>
        </pc:sldMkLst>
        <pc:spChg chg="mod">
          <ac:chgData name="Johnson, Scott" userId="bec97677-f0c6-4bfb-b610-83dc74061801" providerId="ADAL" clId="{C776EC92-EE6C-425E-928F-36B236019867}" dt="2022-02-22T17:52:45.747" v="326" actId="113"/>
          <ac:spMkLst>
            <pc:docMk/>
            <pc:sldMk cId="1193488288" sldId="492"/>
            <ac:spMk id="4" creationId="{3F6CE2FE-F02B-461B-8C8F-E1DFA26F0ED4}"/>
          </ac:spMkLst>
        </pc:spChg>
      </pc:sldChg>
      <pc:sldChg chg="modSp mod">
        <pc:chgData name="Johnson, Scott" userId="bec97677-f0c6-4bfb-b610-83dc74061801" providerId="ADAL" clId="{C776EC92-EE6C-425E-928F-36B236019867}" dt="2022-02-22T17:10:02.487" v="139" actId="255"/>
        <pc:sldMkLst>
          <pc:docMk/>
          <pc:sldMk cId="1835357510" sldId="493"/>
        </pc:sldMkLst>
        <pc:spChg chg="mod">
          <ac:chgData name="Johnson, Scott" userId="bec97677-f0c6-4bfb-b610-83dc74061801" providerId="ADAL" clId="{C776EC92-EE6C-425E-928F-36B236019867}" dt="2022-02-22T17:10:02.487" v="139" actId="255"/>
          <ac:spMkLst>
            <pc:docMk/>
            <pc:sldMk cId="1835357510" sldId="493"/>
            <ac:spMk id="3" creationId="{A10A173E-25F3-4160-AEEC-6455600683E2}"/>
          </ac:spMkLst>
        </pc:spChg>
      </pc:sldChg>
      <pc:sldChg chg="modSp mod modClrScheme chgLayout">
        <pc:chgData name="Johnson, Scott" userId="bec97677-f0c6-4bfb-b610-83dc74061801" providerId="ADAL" clId="{C776EC92-EE6C-425E-928F-36B236019867}" dt="2022-02-22T17:08:11.781" v="130" actId="700"/>
        <pc:sldMkLst>
          <pc:docMk/>
          <pc:sldMk cId="838469346" sldId="494"/>
        </pc:sldMkLst>
        <pc:spChg chg="mod ord">
          <ac:chgData name="Johnson, Scott" userId="bec97677-f0c6-4bfb-b610-83dc74061801" providerId="ADAL" clId="{C776EC92-EE6C-425E-928F-36B236019867}" dt="2022-02-22T17:08:11.781" v="130" actId="700"/>
          <ac:spMkLst>
            <pc:docMk/>
            <pc:sldMk cId="838469346" sldId="494"/>
            <ac:spMk id="2" creationId="{4C35CA3B-8FEF-4F0D-AE18-EEC9E79768C0}"/>
          </ac:spMkLst>
        </pc:spChg>
        <pc:spChg chg="mod ord">
          <ac:chgData name="Johnson, Scott" userId="bec97677-f0c6-4bfb-b610-83dc74061801" providerId="ADAL" clId="{C776EC92-EE6C-425E-928F-36B236019867}" dt="2022-02-22T17:08:11.781" v="130" actId="700"/>
          <ac:spMkLst>
            <pc:docMk/>
            <pc:sldMk cId="838469346" sldId="494"/>
            <ac:spMk id="3" creationId="{A10A173E-25F3-4160-AEEC-6455600683E2}"/>
          </ac:spMkLst>
        </pc:spChg>
      </pc:sldChg>
      <pc:sldChg chg="modSp mod addCm modCm">
        <pc:chgData name="Johnson, Scott" userId="bec97677-f0c6-4bfb-b610-83dc74061801" providerId="ADAL" clId="{C776EC92-EE6C-425E-928F-36B236019867}" dt="2022-02-22T17:11:17.125" v="144" actId="6549"/>
        <pc:sldMkLst>
          <pc:docMk/>
          <pc:sldMk cId="3575078444" sldId="495"/>
        </pc:sldMkLst>
        <pc:spChg chg="mod">
          <ac:chgData name="Johnson, Scott" userId="bec97677-f0c6-4bfb-b610-83dc74061801" providerId="ADAL" clId="{C776EC92-EE6C-425E-928F-36B236019867}" dt="2022-02-22T17:11:17.125" v="144" actId="6549"/>
          <ac:spMkLst>
            <pc:docMk/>
            <pc:sldMk cId="3575078444" sldId="495"/>
            <ac:spMk id="2" creationId="{4C35CA3B-8FEF-4F0D-AE18-EEC9E79768C0}"/>
          </ac:spMkLst>
        </pc:spChg>
        <pc:spChg chg="mod">
          <ac:chgData name="Johnson, Scott" userId="bec97677-f0c6-4bfb-b610-83dc74061801" providerId="ADAL" clId="{C776EC92-EE6C-425E-928F-36B236019867}" dt="2022-02-22T17:10:08.671" v="140" actId="255"/>
          <ac:spMkLst>
            <pc:docMk/>
            <pc:sldMk cId="3575078444" sldId="495"/>
            <ac:spMk id="3" creationId="{A10A173E-25F3-4160-AEEC-6455600683E2}"/>
          </ac:spMkLst>
        </pc:spChg>
      </pc:sldChg>
      <pc:sldChg chg="modSp mod">
        <pc:chgData name="Johnson, Scott" userId="bec97677-f0c6-4bfb-b610-83dc74061801" providerId="ADAL" clId="{C776EC92-EE6C-425E-928F-36B236019867}" dt="2022-02-22T16:24:24.811" v="56" actId="6549"/>
        <pc:sldMkLst>
          <pc:docMk/>
          <pc:sldMk cId="1081251929" sldId="496"/>
        </pc:sldMkLst>
        <pc:spChg chg="mod">
          <ac:chgData name="Johnson, Scott" userId="bec97677-f0c6-4bfb-b610-83dc74061801" providerId="ADAL" clId="{C776EC92-EE6C-425E-928F-36B236019867}" dt="2022-02-22T16:24:24.811" v="56" actId="6549"/>
          <ac:spMkLst>
            <pc:docMk/>
            <pc:sldMk cId="1081251929" sldId="496"/>
            <ac:spMk id="13" creationId="{C3AC9A2F-3B7A-41D8-AC76-3AFADB95FEBF}"/>
          </ac:spMkLst>
        </pc:spChg>
      </pc:sldChg>
      <pc:sldChg chg="modSp mod addCm modCm">
        <pc:chgData name="Johnson, Scott" userId="bec97677-f0c6-4bfb-b610-83dc74061801" providerId="ADAL" clId="{C776EC92-EE6C-425E-928F-36B236019867}" dt="2022-02-22T17:18:04.048" v="200"/>
        <pc:sldMkLst>
          <pc:docMk/>
          <pc:sldMk cId="923608679" sldId="497"/>
        </pc:sldMkLst>
        <pc:spChg chg="mod">
          <ac:chgData name="Johnson, Scott" userId="bec97677-f0c6-4bfb-b610-83dc74061801" providerId="ADAL" clId="{C776EC92-EE6C-425E-928F-36B236019867}" dt="2022-02-22T17:16:46.134" v="197" actId="5793"/>
          <ac:spMkLst>
            <pc:docMk/>
            <pc:sldMk cId="923608679" sldId="497"/>
            <ac:spMk id="4" creationId="{3F6CE2FE-F02B-461B-8C8F-E1DFA26F0ED4}"/>
          </ac:spMkLst>
        </pc:spChg>
      </pc:sldChg>
      <pc:sldChg chg="modSp mod">
        <pc:chgData name="Johnson, Scott" userId="bec97677-f0c6-4bfb-b610-83dc74061801" providerId="ADAL" clId="{C776EC92-EE6C-425E-928F-36B236019867}" dt="2022-02-22T17:19:02.334" v="205"/>
        <pc:sldMkLst>
          <pc:docMk/>
          <pc:sldMk cId="1371340279" sldId="498"/>
        </pc:sldMkLst>
        <pc:spChg chg="mod">
          <ac:chgData name="Johnson, Scott" userId="bec97677-f0c6-4bfb-b610-83dc74061801" providerId="ADAL" clId="{C776EC92-EE6C-425E-928F-36B236019867}" dt="2022-02-22T17:19:02.334" v="205"/>
          <ac:spMkLst>
            <pc:docMk/>
            <pc:sldMk cId="1371340279" sldId="498"/>
            <ac:spMk id="4" creationId="{3F6CE2FE-F02B-461B-8C8F-E1DFA26F0ED4}"/>
          </ac:spMkLst>
        </pc:spChg>
      </pc:sldChg>
      <pc:sldChg chg="modSp mod">
        <pc:chgData name="Johnson, Scott" userId="bec97677-f0c6-4bfb-b610-83dc74061801" providerId="ADAL" clId="{C776EC92-EE6C-425E-928F-36B236019867}" dt="2022-03-01T14:41:40.533" v="364"/>
        <pc:sldMkLst>
          <pc:docMk/>
          <pc:sldMk cId="3385226867" sldId="499"/>
        </pc:sldMkLst>
        <pc:spChg chg="mod">
          <ac:chgData name="Johnson, Scott" userId="bec97677-f0c6-4bfb-b610-83dc74061801" providerId="ADAL" clId="{C776EC92-EE6C-425E-928F-36B236019867}" dt="2022-03-01T14:41:40.533" v="364"/>
          <ac:spMkLst>
            <pc:docMk/>
            <pc:sldMk cId="3385226867" sldId="499"/>
            <ac:spMk id="4" creationId="{3F6CE2FE-F02B-461B-8C8F-E1DFA26F0ED4}"/>
          </ac:spMkLst>
        </pc:spChg>
      </pc:sldChg>
      <pc:sldChg chg="modSp mod">
        <pc:chgData name="Johnson, Scott" userId="bec97677-f0c6-4bfb-b610-83dc74061801" providerId="ADAL" clId="{C776EC92-EE6C-425E-928F-36B236019867}" dt="2022-02-22T17:18:19.027" v="202" actId="6549"/>
        <pc:sldMkLst>
          <pc:docMk/>
          <pc:sldMk cId="1819315344" sldId="500"/>
        </pc:sldMkLst>
        <pc:spChg chg="mod">
          <ac:chgData name="Johnson, Scott" userId="bec97677-f0c6-4bfb-b610-83dc74061801" providerId="ADAL" clId="{C776EC92-EE6C-425E-928F-36B236019867}" dt="2022-02-22T17:18:19.027" v="202" actId="6549"/>
          <ac:spMkLst>
            <pc:docMk/>
            <pc:sldMk cId="1819315344" sldId="500"/>
            <ac:spMk id="4" creationId="{3F6CE2FE-F02B-461B-8C8F-E1DFA26F0ED4}"/>
          </ac:spMkLst>
        </pc:spChg>
      </pc:sldChg>
      <pc:sldChg chg="modSp mod">
        <pc:chgData name="Johnson, Scott" userId="bec97677-f0c6-4bfb-b610-83dc74061801" providerId="ADAL" clId="{C776EC92-EE6C-425E-928F-36B236019867}" dt="2022-02-22T16:19:49.617" v="18" actId="255"/>
        <pc:sldMkLst>
          <pc:docMk/>
          <pc:sldMk cId="2410258270" sldId="501"/>
        </pc:sldMkLst>
        <pc:spChg chg="mod">
          <ac:chgData name="Johnson, Scott" userId="bec97677-f0c6-4bfb-b610-83dc74061801" providerId="ADAL" clId="{C776EC92-EE6C-425E-928F-36B236019867}" dt="2022-02-22T16:19:49.617" v="18" actId="255"/>
          <ac:spMkLst>
            <pc:docMk/>
            <pc:sldMk cId="2410258270" sldId="501"/>
            <ac:spMk id="3" creationId="{09952778-9B14-41F3-9B1A-EEF6AEF9B2FE}"/>
          </ac:spMkLst>
        </pc:spChg>
      </pc:sldChg>
      <pc:sldChg chg="modSp mod">
        <pc:chgData name="Johnson, Scott" userId="bec97677-f0c6-4bfb-b610-83dc74061801" providerId="ADAL" clId="{C776EC92-EE6C-425E-928F-36B236019867}" dt="2022-03-01T14:37:58.931" v="356" actId="20577"/>
        <pc:sldMkLst>
          <pc:docMk/>
          <pc:sldMk cId="290147459" sldId="502"/>
        </pc:sldMkLst>
        <pc:spChg chg="mod">
          <ac:chgData name="Johnson, Scott" userId="bec97677-f0c6-4bfb-b610-83dc74061801" providerId="ADAL" clId="{C776EC92-EE6C-425E-928F-36B236019867}" dt="2022-03-01T14:37:58.931" v="356" actId="20577"/>
          <ac:spMkLst>
            <pc:docMk/>
            <pc:sldMk cId="290147459" sldId="502"/>
            <ac:spMk id="2" creationId="{AA6C5BFE-6DF4-430F-80C0-E03273D4D8E5}"/>
          </ac:spMkLst>
        </pc:spChg>
        <pc:spChg chg="mod">
          <ac:chgData name="Johnson, Scott" userId="bec97677-f0c6-4bfb-b610-83dc74061801" providerId="ADAL" clId="{C776EC92-EE6C-425E-928F-36B236019867}" dt="2022-02-22T16:19:54.637" v="19" actId="255"/>
          <ac:spMkLst>
            <pc:docMk/>
            <pc:sldMk cId="290147459" sldId="502"/>
            <ac:spMk id="3" creationId="{09952778-9B14-41F3-9B1A-EEF6AEF9B2FE}"/>
          </ac:spMkLst>
        </pc:spChg>
      </pc:sldChg>
      <pc:sldChg chg="modSp mod">
        <pc:chgData name="Johnson, Scott" userId="bec97677-f0c6-4bfb-b610-83dc74061801" providerId="ADAL" clId="{C776EC92-EE6C-425E-928F-36B236019867}" dt="2022-02-22T17:15:01.260" v="193" actId="20577"/>
        <pc:sldMkLst>
          <pc:docMk/>
          <pc:sldMk cId="1866973216" sldId="503"/>
        </pc:sldMkLst>
        <pc:spChg chg="mod">
          <ac:chgData name="Johnson, Scott" userId="bec97677-f0c6-4bfb-b610-83dc74061801" providerId="ADAL" clId="{C776EC92-EE6C-425E-928F-36B236019867}" dt="2022-02-22T17:15:01.260" v="193" actId="20577"/>
          <ac:spMkLst>
            <pc:docMk/>
            <pc:sldMk cId="1866973216" sldId="503"/>
            <ac:spMk id="4" creationId="{3F6CE2FE-F02B-461B-8C8F-E1DFA26F0ED4}"/>
          </ac:spMkLst>
        </pc:spChg>
      </pc:sldChg>
      <pc:sldChg chg="modSp mod">
        <pc:chgData name="Johnson, Scott" userId="bec97677-f0c6-4bfb-b610-83dc74061801" providerId="ADAL" clId="{C776EC92-EE6C-425E-928F-36B236019867}" dt="2022-02-22T17:18:48.751" v="204" actId="6549"/>
        <pc:sldMkLst>
          <pc:docMk/>
          <pc:sldMk cId="4044746673" sldId="504"/>
        </pc:sldMkLst>
        <pc:spChg chg="mod">
          <ac:chgData name="Johnson, Scott" userId="bec97677-f0c6-4bfb-b610-83dc74061801" providerId="ADAL" clId="{C776EC92-EE6C-425E-928F-36B236019867}" dt="2022-02-22T17:18:48.751" v="204" actId="6549"/>
          <ac:spMkLst>
            <pc:docMk/>
            <pc:sldMk cId="4044746673" sldId="504"/>
            <ac:spMk id="4" creationId="{3F6CE2FE-F02B-461B-8C8F-E1DFA26F0ED4}"/>
          </ac:spMkLst>
        </pc:spChg>
      </pc:sldChg>
      <pc:sldChg chg="modSp mod">
        <pc:chgData name="Johnson, Scott" userId="bec97677-f0c6-4bfb-b610-83dc74061801" providerId="ADAL" clId="{C776EC92-EE6C-425E-928F-36B236019867}" dt="2022-02-22T17:27:26.618" v="231" actId="255"/>
        <pc:sldMkLst>
          <pc:docMk/>
          <pc:sldMk cId="4189670642" sldId="505"/>
        </pc:sldMkLst>
        <pc:spChg chg="mod">
          <ac:chgData name="Johnson, Scott" userId="bec97677-f0c6-4bfb-b610-83dc74061801" providerId="ADAL" clId="{C776EC92-EE6C-425E-928F-36B236019867}" dt="2022-02-22T17:27:26.618" v="231" actId="255"/>
          <ac:spMkLst>
            <pc:docMk/>
            <pc:sldMk cId="4189670642" sldId="505"/>
            <ac:spMk id="3" creationId="{A3D457CA-9D81-4208-A831-579CC5C6272F}"/>
          </ac:spMkLst>
        </pc:spChg>
      </pc:sldChg>
    </pc:docChg>
  </pc:docChgLst>
  <pc:docChgLst>
    <pc:chgData name="Muffoletto, Jamie" userId="S::jamie.muffoletto@tea.texas.gov::daf1e3c6-8137-448a-b141-d23049d419b5" providerId="AD" clId="Web-{BB64772E-181C-E14C-D460-447B36579BE6}"/>
    <pc:docChg chg="">
      <pc:chgData name="Muffoletto, Jamie" userId="S::jamie.muffoletto@tea.texas.gov::daf1e3c6-8137-448a-b141-d23049d419b5" providerId="AD" clId="Web-{BB64772E-181C-E14C-D460-447B36579BE6}" dt="2022-03-04T20:34:20.858" v="1"/>
      <pc:docMkLst>
        <pc:docMk/>
      </pc:docMkLst>
      <pc:sldChg chg="addCm">
        <pc:chgData name="Muffoletto, Jamie" userId="S::jamie.muffoletto@tea.texas.gov::daf1e3c6-8137-448a-b141-d23049d419b5" providerId="AD" clId="Web-{BB64772E-181C-E14C-D460-447B36579BE6}" dt="2022-03-04T20:34:20.858" v="1"/>
        <pc:sldMkLst>
          <pc:docMk/>
          <pc:sldMk cId="612950023" sldId="491"/>
        </pc:sldMkLst>
      </pc:sldChg>
    </pc:docChg>
  </pc:docChgLst>
  <pc:docChgLst>
    <pc:chgData name="Witcher, Melissa" userId="S::melissa.witcher@tea.texas.gov::83c372d9-3955-43b0-8907-d58184af896d" providerId="AD" clId="Web-{0865E0EC-387D-D201-15F3-928BC5228F4B}"/>
    <pc:docChg chg="modSld">
      <pc:chgData name="Witcher, Melissa" userId="S::melissa.witcher@tea.texas.gov::83c372d9-3955-43b0-8907-d58184af896d" providerId="AD" clId="Web-{0865E0EC-387D-D201-15F3-928BC5228F4B}" dt="2022-03-21T14:33:19.325" v="21"/>
      <pc:docMkLst>
        <pc:docMk/>
      </pc:docMkLst>
      <pc:sldChg chg="addSp modSp addCm">
        <pc:chgData name="Witcher, Melissa" userId="S::melissa.witcher@tea.texas.gov::83c372d9-3955-43b0-8907-d58184af896d" providerId="AD" clId="Web-{0865E0EC-387D-D201-15F3-928BC5228F4B}" dt="2022-03-21T14:33:19.325" v="21"/>
        <pc:sldMkLst>
          <pc:docMk/>
          <pc:sldMk cId="2219367996" sldId="439"/>
        </pc:sldMkLst>
        <pc:spChg chg="mod">
          <ac:chgData name="Witcher, Melissa" userId="S::melissa.witcher@tea.texas.gov::83c372d9-3955-43b0-8907-d58184af896d" providerId="AD" clId="Web-{0865E0EC-387D-D201-15F3-928BC5228F4B}" dt="2022-03-21T14:29:16.304" v="18" actId="1076"/>
          <ac:spMkLst>
            <pc:docMk/>
            <pc:sldMk cId="2219367996" sldId="439"/>
            <ac:spMk id="2" creationId="{EB5B6556-6794-426F-87AD-5F37BEEE472D}"/>
          </ac:spMkLst>
        </pc:spChg>
        <pc:spChg chg="add mod">
          <ac:chgData name="Witcher, Melissa" userId="S::melissa.witcher@tea.texas.gov::83c372d9-3955-43b0-8907-d58184af896d" providerId="AD" clId="Web-{0865E0EC-387D-D201-15F3-928BC5228F4B}" dt="2022-03-21T14:29:19.757" v="19" actId="1076"/>
          <ac:spMkLst>
            <pc:docMk/>
            <pc:sldMk cId="2219367996" sldId="439"/>
            <ac:spMk id="4" creationId="{EAA6C481-771A-49D9-A44E-22F0752A4651}"/>
          </ac:spMkLst>
        </pc:spChg>
      </pc:sldChg>
    </pc:docChg>
  </pc:docChgLst>
  <pc:docChgLst>
    <pc:chgData name="DeSantis, Candice" userId="S::candice.desantis@tea.texas.gov::ebf7425b-4c1c-4725-9788-d1206430aedf" providerId="AD" clId="Web-{A9376019-A9D3-CF81-BE82-93BAFE46C485}"/>
    <pc:docChg chg="modSld">
      <pc:chgData name="DeSantis, Candice" userId="S::candice.desantis@tea.texas.gov::ebf7425b-4c1c-4725-9788-d1206430aedf" providerId="AD" clId="Web-{A9376019-A9D3-CF81-BE82-93BAFE46C485}" dt="2022-03-22T14:01:59.703" v="88"/>
      <pc:docMkLst>
        <pc:docMk/>
      </pc:docMkLst>
      <pc:sldChg chg="modSp addCm">
        <pc:chgData name="DeSantis, Candice" userId="S::candice.desantis@tea.texas.gov::ebf7425b-4c1c-4725-9788-d1206430aedf" providerId="AD" clId="Web-{A9376019-A9D3-CF81-BE82-93BAFE46C485}" dt="2022-03-22T14:01:59.703" v="88"/>
        <pc:sldMkLst>
          <pc:docMk/>
          <pc:sldMk cId="3275217352" sldId="440"/>
        </pc:sldMkLst>
        <pc:spChg chg="mod">
          <ac:chgData name="DeSantis, Candice" userId="S::candice.desantis@tea.texas.gov::ebf7425b-4c1c-4725-9788-d1206430aedf" providerId="AD" clId="Web-{A9376019-A9D3-CF81-BE82-93BAFE46C485}" dt="2022-03-22T14:00:56.105" v="87" actId="1076"/>
          <ac:spMkLst>
            <pc:docMk/>
            <pc:sldMk cId="3275217352" sldId="440"/>
            <ac:spMk id="2" creationId="{1039F927-4C5D-4B72-9451-5B6610123077}"/>
          </ac:spMkLst>
        </pc:spChg>
      </pc:sldChg>
    </pc:docChg>
  </pc:docChgLst>
  <pc:docChgLst>
    <pc:chgData name="Witcher, Melissa" userId="S::melissa.witcher@tea.texas.gov::83c372d9-3955-43b0-8907-d58184af896d" providerId="AD" clId="Web-{EC361464-4FA0-C615-F107-17573D79D3D4}"/>
    <pc:docChg chg="modSld sldOrd">
      <pc:chgData name="Witcher, Melissa" userId="S::melissa.witcher@tea.texas.gov::83c372d9-3955-43b0-8907-d58184af896d" providerId="AD" clId="Web-{EC361464-4FA0-C615-F107-17573D79D3D4}" dt="2022-03-15T21:40:16.837" v="76"/>
      <pc:docMkLst>
        <pc:docMk/>
      </pc:docMkLst>
      <pc:sldChg chg="addCm modCm">
        <pc:chgData name="Witcher, Melissa" userId="S::melissa.witcher@tea.texas.gov::83c372d9-3955-43b0-8907-d58184af896d" providerId="AD" clId="Web-{EC361464-4FA0-C615-F107-17573D79D3D4}" dt="2022-03-15T19:09:07.611" v="1"/>
        <pc:sldMkLst>
          <pc:docMk/>
          <pc:sldMk cId="2219367996" sldId="439"/>
        </pc:sldMkLst>
      </pc:sldChg>
      <pc:sldChg chg="addCm">
        <pc:chgData name="Witcher, Melissa" userId="S::melissa.witcher@tea.texas.gov::83c372d9-3955-43b0-8907-d58184af896d" providerId="AD" clId="Web-{EC361464-4FA0-C615-F107-17573D79D3D4}" dt="2022-03-15T19:10:03.845" v="2"/>
        <pc:sldMkLst>
          <pc:docMk/>
          <pc:sldMk cId="3275217352" sldId="440"/>
        </pc:sldMkLst>
      </pc:sldChg>
      <pc:sldChg chg="delCm">
        <pc:chgData name="Witcher, Melissa" userId="S::melissa.witcher@tea.texas.gov::83c372d9-3955-43b0-8907-d58184af896d" providerId="AD" clId="Web-{EC361464-4FA0-C615-F107-17573D79D3D4}" dt="2022-03-15T19:11:28.767" v="3"/>
        <pc:sldMkLst>
          <pc:docMk/>
          <pc:sldMk cId="476906723" sldId="443"/>
        </pc:sldMkLst>
      </pc:sldChg>
      <pc:sldChg chg="ord">
        <pc:chgData name="Witcher, Melissa" userId="S::melissa.witcher@tea.texas.gov::83c372d9-3955-43b0-8907-d58184af896d" providerId="AD" clId="Web-{EC361464-4FA0-C615-F107-17573D79D3D4}" dt="2022-03-15T20:24:59.401" v="9"/>
        <pc:sldMkLst>
          <pc:docMk/>
          <pc:sldMk cId="2708668178" sldId="451"/>
        </pc:sldMkLst>
      </pc:sldChg>
      <pc:sldChg chg="ord">
        <pc:chgData name="Witcher, Melissa" userId="S::melissa.witcher@tea.texas.gov::83c372d9-3955-43b0-8907-d58184af896d" providerId="AD" clId="Web-{EC361464-4FA0-C615-F107-17573D79D3D4}" dt="2022-03-15T20:25:16.744" v="10"/>
        <pc:sldMkLst>
          <pc:docMk/>
          <pc:sldMk cId="1689461577" sldId="452"/>
        </pc:sldMkLst>
      </pc:sldChg>
      <pc:sldChg chg="ord">
        <pc:chgData name="Witcher, Melissa" userId="S::melissa.witcher@tea.texas.gov::83c372d9-3955-43b0-8907-d58184af896d" providerId="AD" clId="Web-{EC361464-4FA0-C615-F107-17573D79D3D4}" dt="2022-03-15T21:26:28.867" v="45"/>
        <pc:sldMkLst>
          <pc:docMk/>
          <pc:sldMk cId="933648042" sldId="456"/>
        </pc:sldMkLst>
      </pc:sldChg>
      <pc:sldChg chg="ord">
        <pc:chgData name="Witcher, Melissa" userId="S::melissa.witcher@tea.texas.gov::83c372d9-3955-43b0-8907-d58184af896d" providerId="AD" clId="Web-{EC361464-4FA0-C615-F107-17573D79D3D4}" dt="2022-03-15T21:27:15.383" v="46"/>
        <pc:sldMkLst>
          <pc:docMk/>
          <pc:sldMk cId="1783612480" sldId="457"/>
        </pc:sldMkLst>
      </pc:sldChg>
      <pc:sldChg chg="ord">
        <pc:chgData name="Witcher, Melissa" userId="S::melissa.witcher@tea.texas.gov::83c372d9-3955-43b0-8907-d58184af896d" providerId="AD" clId="Web-{EC361464-4FA0-C615-F107-17573D79D3D4}" dt="2022-03-15T21:27:23.992" v="47"/>
        <pc:sldMkLst>
          <pc:docMk/>
          <pc:sldMk cId="2576245060" sldId="458"/>
        </pc:sldMkLst>
      </pc:sldChg>
      <pc:sldChg chg="ord">
        <pc:chgData name="Witcher, Melissa" userId="S::melissa.witcher@tea.texas.gov::83c372d9-3955-43b0-8907-d58184af896d" providerId="AD" clId="Web-{EC361464-4FA0-C615-F107-17573D79D3D4}" dt="2022-03-15T21:27:57.133" v="50"/>
        <pc:sldMkLst>
          <pc:docMk/>
          <pc:sldMk cId="3439207076" sldId="459"/>
        </pc:sldMkLst>
      </pc:sldChg>
      <pc:sldChg chg="ord">
        <pc:chgData name="Witcher, Melissa" userId="S::melissa.witcher@tea.texas.gov::83c372d9-3955-43b0-8907-d58184af896d" providerId="AD" clId="Web-{EC361464-4FA0-C615-F107-17573D79D3D4}" dt="2022-03-15T21:27:40.820" v="48"/>
        <pc:sldMkLst>
          <pc:docMk/>
          <pc:sldMk cId="4178855964" sldId="460"/>
        </pc:sldMkLst>
      </pc:sldChg>
      <pc:sldChg chg="ord">
        <pc:chgData name="Witcher, Melissa" userId="S::melissa.witcher@tea.texas.gov::83c372d9-3955-43b0-8907-d58184af896d" providerId="AD" clId="Web-{EC361464-4FA0-C615-F107-17573D79D3D4}" dt="2022-03-15T21:27:47.992" v="49"/>
        <pc:sldMkLst>
          <pc:docMk/>
          <pc:sldMk cId="800553845" sldId="461"/>
        </pc:sldMkLst>
      </pc:sldChg>
      <pc:sldChg chg="ord">
        <pc:chgData name="Witcher, Melissa" userId="S::melissa.witcher@tea.texas.gov::83c372d9-3955-43b0-8907-d58184af896d" providerId="AD" clId="Web-{EC361464-4FA0-C615-F107-17573D79D3D4}" dt="2022-03-15T21:31:53.914" v="51"/>
        <pc:sldMkLst>
          <pc:docMk/>
          <pc:sldMk cId="394845079" sldId="463"/>
        </pc:sldMkLst>
      </pc:sldChg>
      <pc:sldChg chg="ord">
        <pc:chgData name="Witcher, Melissa" userId="S::melissa.witcher@tea.texas.gov::83c372d9-3955-43b0-8907-d58184af896d" providerId="AD" clId="Web-{EC361464-4FA0-C615-F107-17573D79D3D4}" dt="2022-03-15T21:32:00.243" v="52"/>
        <pc:sldMkLst>
          <pc:docMk/>
          <pc:sldMk cId="171097833" sldId="464"/>
        </pc:sldMkLst>
      </pc:sldChg>
      <pc:sldChg chg="modSp addCm">
        <pc:chgData name="Witcher, Melissa" userId="S::melissa.witcher@tea.texas.gov::83c372d9-3955-43b0-8907-d58184af896d" providerId="AD" clId="Web-{EC361464-4FA0-C615-F107-17573D79D3D4}" dt="2022-03-15T21:40:16.837" v="76"/>
        <pc:sldMkLst>
          <pc:docMk/>
          <pc:sldMk cId="3158737836" sldId="465"/>
        </pc:sldMkLst>
        <pc:spChg chg="mod">
          <ac:chgData name="Witcher, Melissa" userId="S::melissa.witcher@tea.texas.gov::83c372d9-3955-43b0-8907-d58184af896d" providerId="AD" clId="Web-{EC361464-4FA0-C615-F107-17573D79D3D4}" dt="2022-03-15T21:32:07.633" v="60" actId="20577"/>
          <ac:spMkLst>
            <pc:docMk/>
            <pc:sldMk cId="3158737836" sldId="465"/>
            <ac:spMk id="3" creationId="{C5212107-9575-4FFD-B97A-2F419E64DA40}"/>
          </ac:spMkLst>
        </pc:spChg>
      </pc:sldChg>
      <pc:sldChg chg="modSp">
        <pc:chgData name="Witcher, Melissa" userId="S::melissa.witcher@tea.texas.gov::83c372d9-3955-43b0-8907-d58184af896d" providerId="AD" clId="Web-{EC361464-4FA0-C615-F107-17573D79D3D4}" dt="2022-03-15T21:32:16.649" v="62" actId="20577"/>
        <pc:sldMkLst>
          <pc:docMk/>
          <pc:sldMk cId="3200987331" sldId="466"/>
        </pc:sldMkLst>
        <pc:spChg chg="mod">
          <ac:chgData name="Witcher, Melissa" userId="S::melissa.witcher@tea.texas.gov::83c372d9-3955-43b0-8907-d58184af896d" providerId="AD" clId="Web-{EC361464-4FA0-C615-F107-17573D79D3D4}" dt="2022-03-15T21:32:16.649" v="62" actId="20577"/>
          <ac:spMkLst>
            <pc:docMk/>
            <pc:sldMk cId="3200987331" sldId="466"/>
            <ac:spMk id="3" creationId="{C5212107-9575-4FFD-B97A-2F419E64DA40}"/>
          </ac:spMkLst>
        </pc:spChg>
      </pc:sldChg>
      <pc:sldChg chg="modSp">
        <pc:chgData name="Witcher, Melissa" userId="S::melissa.witcher@tea.texas.gov::83c372d9-3955-43b0-8907-d58184af896d" providerId="AD" clId="Web-{EC361464-4FA0-C615-F107-17573D79D3D4}" dt="2022-03-15T21:32:26.071" v="64" actId="20577"/>
        <pc:sldMkLst>
          <pc:docMk/>
          <pc:sldMk cId="2139892812" sldId="467"/>
        </pc:sldMkLst>
        <pc:spChg chg="mod">
          <ac:chgData name="Witcher, Melissa" userId="S::melissa.witcher@tea.texas.gov::83c372d9-3955-43b0-8907-d58184af896d" providerId="AD" clId="Web-{EC361464-4FA0-C615-F107-17573D79D3D4}" dt="2022-03-15T21:32:26.071" v="64" actId="20577"/>
          <ac:spMkLst>
            <pc:docMk/>
            <pc:sldMk cId="2139892812" sldId="467"/>
            <ac:spMk id="3" creationId="{C5212107-9575-4FFD-B97A-2F419E64DA40}"/>
          </ac:spMkLst>
        </pc:spChg>
      </pc:sldChg>
      <pc:sldChg chg="modSp">
        <pc:chgData name="Witcher, Melissa" userId="S::melissa.witcher@tea.texas.gov::83c372d9-3955-43b0-8907-d58184af896d" providerId="AD" clId="Web-{EC361464-4FA0-C615-F107-17573D79D3D4}" dt="2022-03-15T21:32:36.633" v="71" actId="20577"/>
        <pc:sldMkLst>
          <pc:docMk/>
          <pc:sldMk cId="558438584" sldId="468"/>
        </pc:sldMkLst>
        <pc:spChg chg="mod">
          <ac:chgData name="Witcher, Melissa" userId="S::melissa.witcher@tea.texas.gov::83c372d9-3955-43b0-8907-d58184af896d" providerId="AD" clId="Web-{EC361464-4FA0-C615-F107-17573D79D3D4}" dt="2022-03-15T21:32:36.633" v="71" actId="20577"/>
          <ac:spMkLst>
            <pc:docMk/>
            <pc:sldMk cId="558438584" sldId="468"/>
            <ac:spMk id="3" creationId="{C5212107-9575-4FFD-B97A-2F419E64DA40}"/>
          </ac:spMkLst>
        </pc:spChg>
      </pc:sldChg>
      <pc:sldChg chg="ord">
        <pc:chgData name="Witcher, Melissa" userId="S::melissa.witcher@tea.texas.gov::83c372d9-3955-43b0-8907-d58184af896d" providerId="AD" clId="Web-{EC361464-4FA0-C615-F107-17573D79D3D4}" dt="2022-03-15T21:33:19.493" v="73"/>
        <pc:sldMkLst>
          <pc:docMk/>
          <pc:sldMk cId="3522866457" sldId="469"/>
        </pc:sldMkLst>
      </pc:sldChg>
      <pc:sldChg chg="ord">
        <pc:chgData name="Witcher, Melissa" userId="S::melissa.witcher@tea.texas.gov::83c372d9-3955-43b0-8907-d58184af896d" providerId="AD" clId="Web-{EC361464-4FA0-C615-F107-17573D79D3D4}" dt="2022-03-15T21:33:12.461" v="72"/>
        <pc:sldMkLst>
          <pc:docMk/>
          <pc:sldMk cId="251972492" sldId="470"/>
        </pc:sldMkLst>
      </pc:sldChg>
      <pc:sldChg chg="ord">
        <pc:chgData name="Witcher, Melissa" userId="S::melissa.witcher@tea.texas.gov::83c372d9-3955-43b0-8907-d58184af896d" providerId="AD" clId="Web-{EC361464-4FA0-C615-F107-17573D79D3D4}" dt="2022-03-15T21:36:32.071" v="75"/>
        <pc:sldMkLst>
          <pc:docMk/>
          <pc:sldMk cId="3536076581" sldId="474"/>
        </pc:sldMkLst>
      </pc:sldChg>
      <pc:sldChg chg="addCm">
        <pc:chgData name="Witcher, Melissa" userId="S::melissa.witcher@tea.texas.gov::83c372d9-3955-43b0-8907-d58184af896d" providerId="AD" clId="Web-{EC361464-4FA0-C615-F107-17573D79D3D4}" dt="2022-03-15T19:12:01.080" v="4"/>
        <pc:sldMkLst>
          <pc:docMk/>
          <pc:sldMk cId="838469346" sldId="494"/>
        </pc:sldMkLst>
      </pc:sldChg>
      <pc:sldChg chg="modSp ord">
        <pc:chgData name="Witcher, Melissa" userId="S::melissa.witcher@tea.texas.gov::83c372d9-3955-43b0-8907-d58184af896d" providerId="AD" clId="Web-{EC361464-4FA0-C615-F107-17573D79D3D4}" dt="2022-03-15T20:31:26.292" v="38" actId="20577"/>
        <pc:sldMkLst>
          <pc:docMk/>
          <pc:sldMk cId="4189670642" sldId="505"/>
        </pc:sldMkLst>
        <pc:spChg chg="mod">
          <ac:chgData name="Witcher, Melissa" userId="S::melissa.witcher@tea.texas.gov::83c372d9-3955-43b0-8907-d58184af896d" providerId="AD" clId="Web-{EC361464-4FA0-C615-F107-17573D79D3D4}" dt="2022-03-15T20:31:26.292" v="38" actId="20577"/>
          <ac:spMkLst>
            <pc:docMk/>
            <pc:sldMk cId="4189670642" sldId="505"/>
            <ac:spMk id="3" creationId="{A3D457CA-9D81-4208-A831-579CC5C6272F}"/>
          </ac:spMkLst>
        </pc:spChg>
      </pc:sldChg>
      <pc:sldChg chg="modSp">
        <pc:chgData name="Witcher, Melissa" userId="S::melissa.witcher@tea.texas.gov::83c372d9-3955-43b0-8907-d58184af896d" providerId="AD" clId="Web-{EC361464-4FA0-C615-F107-17573D79D3D4}" dt="2022-03-15T20:11:32.164" v="6" actId="14100"/>
        <pc:sldMkLst>
          <pc:docMk/>
          <pc:sldMk cId="2451337672" sldId="507"/>
        </pc:sldMkLst>
        <pc:spChg chg="mod">
          <ac:chgData name="Witcher, Melissa" userId="S::melissa.witcher@tea.texas.gov::83c372d9-3955-43b0-8907-d58184af896d" providerId="AD" clId="Web-{EC361464-4FA0-C615-F107-17573D79D3D4}" dt="2022-03-15T20:11:32.164" v="6" actId="14100"/>
          <ac:spMkLst>
            <pc:docMk/>
            <pc:sldMk cId="2451337672" sldId="507"/>
            <ac:spMk id="4" creationId="{3F6CE2FE-F02B-461B-8C8F-E1DFA26F0ED4}"/>
          </ac:spMkLst>
        </pc:spChg>
      </pc:sldChg>
      <pc:sldChg chg="ord">
        <pc:chgData name="Witcher, Melissa" userId="S::melissa.witcher@tea.texas.gov::83c372d9-3955-43b0-8907-d58184af896d" providerId="AD" clId="Web-{EC361464-4FA0-C615-F107-17573D79D3D4}" dt="2022-03-15T21:36:22.227" v="74"/>
        <pc:sldMkLst>
          <pc:docMk/>
          <pc:sldMk cId="2437984835" sldId="509"/>
        </pc:sldMkLst>
      </pc:sldChg>
      <pc:sldChg chg="modSp ord">
        <pc:chgData name="Witcher, Melissa" userId="S::melissa.witcher@tea.texas.gov::83c372d9-3955-43b0-8907-d58184af896d" providerId="AD" clId="Web-{EC361464-4FA0-C615-F107-17573D79D3D4}" dt="2022-03-15T21:26:03.054" v="44"/>
        <pc:sldMkLst>
          <pc:docMk/>
          <pc:sldMk cId="2566763182" sldId="510"/>
        </pc:sldMkLst>
        <pc:spChg chg="mod">
          <ac:chgData name="Witcher, Melissa" userId="S::melissa.witcher@tea.texas.gov::83c372d9-3955-43b0-8907-d58184af896d" providerId="AD" clId="Web-{EC361464-4FA0-C615-F107-17573D79D3D4}" dt="2022-03-15T20:16:12.774" v="8" actId="20577"/>
          <ac:spMkLst>
            <pc:docMk/>
            <pc:sldMk cId="2566763182" sldId="510"/>
            <ac:spMk id="2" creationId="{15F592CF-309F-48DF-844E-AB82B28A19EF}"/>
          </ac:spMkLst>
        </pc:spChg>
        <pc:spChg chg="mod">
          <ac:chgData name="Witcher, Melissa" userId="S::melissa.witcher@tea.texas.gov::83c372d9-3955-43b0-8907-d58184af896d" providerId="AD" clId="Web-{EC361464-4FA0-C615-F107-17573D79D3D4}" dt="2022-03-15T20:31:20.511" v="29" actId="20577"/>
          <ac:spMkLst>
            <pc:docMk/>
            <pc:sldMk cId="2566763182" sldId="510"/>
            <ac:spMk id="3" creationId="{A3D457CA-9D81-4208-A831-579CC5C6272F}"/>
          </ac:spMkLst>
        </pc:spChg>
      </pc:sldChg>
    </pc:docChg>
  </pc:docChgLst>
  <pc:docChgLst>
    <pc:chgData name="Witcher, Melissa" userId="S::melissa.witcher@tea.texas.gov::83c372d9-3955-43b0-8907-d58184af896d" providerId="AD" clId="Web-{2A182A24-BEF7-9E5E-9126-25E215E9E3A7}"/>
    <pc:docChg chg="addSld delSld modSld">
      <pc:chgData name="Witcher, Melissa" userId="S::melissa.witcher@tea.texas.gov::83c372d9-3955-43b0-8907-d58184af896d" providerId="AD" clId="Web-{2A182A24-BEF7-9E5E-9126-25E215E9E3A7}" dt="2022-02-23T00:43:06.654" v="255"/>
      <pc:docMkLst>
        <pc:docMk/>
      </pc:docMkLst>
      <pc:sldChg chg="addSp delSp modSp addCm modCm">
        <pc:chgData name="Witcher, Melissa" userId="S::melissa.witcher@tea.texas.gov::83c372d9-3955-43b0-8907-d58184af896d" providerId="AD" clId="Web-{2A182A24-BEF7-9E5E-9126-25E215E9E3A7}" dt="2022-02-23T00:17:04.275" v="211" actId="1076"/>
        <pc:sldMkLst>
          <pc:docMk/>
          <pc:sldMk cId="925320256" sldId="397"/>
        </pc:sldMkLst>
        <pc:spChg chg="add del mod">
          <ac:chgData name="Witcher, Melissa" userId="S::melissa.witcher@tea.texas.gov::83c372d9-3955-43b0-8907-d58184af896d" providerId="AD" clId="Web-{2A182A24-BEF7-9E5E-9126-25E215E9E3A7}" dt="2022-02-23T00:08:57.855" v="194"/>
          <ac:spMkLst>
            <pc:docMk/>
            <pc:sldMk cId="925320256" sldId="397"/>
            <ac:spMk id="2" creationId="{E3B6CC58-CF05-4EC4-9383-9793A8C7A1AC}"/>
          </ac:spMkLst>
        </pc:spChg>
        <pc:spChg chg="mod">
          <ac:chgData name="Witcher, Melissa" userId="S::melissa.witcher@tea.texas.gov::83c372d9-3955-43b0-8907-d58184af896d" providerId="AD" clId="Web-{2A182A24-BEF7-9E5E-9126-25E215E9E3A7}" dt="2022-02-23T00:10:05.156" v="204" actId="20577"/>
          <ac:spMkLst>
            <pc:docMk/>
            <pc:sldMk cId="925320256" sldId="397"/>
            <ac:spMk id="4" creationId="{3F6CE2FE-F02B-461B-8C8F-E1DFA26F0ED4}"/>
          </ac:spMkLst>
        </pc:spChg>
        <pc:spChg chg="add del mod">
          <ac:chgData name="Witcher, Melissa" userId="S::melissa.witcher@tea.texas.gov::83c372d9-3955-43b0-8907-d58184af896d" providerId="AD" clId="Web-{2A182A24-BEF7-9E5E-9126-25E215E9E3A7}" dt="2022-02-23T00:03:49.055" v="160"/>
          <ac:spMkLst>
            <pc:docMk/>
            <pc:sldMk cId="925320256" sldId="397"/>
            <ac:spMk id="6" creationId="{1806C0BD-38D2-4C2B-97F7-79347925E882}"/>
          </ac:spMkLst>
        </pc:spChg>
        <pc:picChg chg="add mod">
          <ac:chgData name="Witcher, Melissa" userId="S::melissa.witcher@tea.texas.gov::83c372d9-3955-43b0-8907-d58184af896d" providerId="AD" clId="Web-{2A182A24-BEF7-9E5E-9126-25E215E9E3A7}" dt="2022-02-23T00:17:04.275" v="211" actId="1076"/>
          <ac:picMkLst>
            <pc:docMk/>
            <pc:sldMk cId="925320256" sldId="397"/>
            <ac:picMk id="5" creationId="{FB9B8B28-1A5F-4E23-B271-FE8E0682E2AA}"/>
          </ac:picMkLst>
        </pc:picChg>
      </pc:sldChg>
      <pc:sldChg chg="modSp addCm">
        <pc:chgData name="Witcher, Melissa" userId="S::melissa.witcher@tea.texas.gov::83c372d9-3955-43b0-8907-d58184af896d" providerId="AD" clId="Web-{2A182A24-BEF7-9E5E-9126-25E215E9E3A7}" dt="2022-02-22T23:35:51.390" v="48" actId="20577"/>
        <pc:sldMkLst>
          <pc:docMk/>
          <pc:sldMk cId="1195847607" sldId="419"/>
        </pc:sldMkLst>
        <pc:spChg chg="mod">
          <ac:chgData name="Witcher, Melissa" userId="S::melissa.witcher@tea.texas.gov::83c372d9-3955-43b0-8907-d58184af896d" providerId="AD" clId="Web-{2A182A24-BEF7-9E5E-9126-25E215E9E3A7}" dt="2022-02-22T23:35:51.390" v="48" actId="20577"/>
          <ac:spMkLst>
            <pc:docMk/>
            <pc:sldMk cId="1195847607" sldId="419"/>
            <ac:spMk id="5" creationId="{F8513085-28C6-4399-96AC-792AE5AE530E}"/>
          </ac:spMkLst>
        </pc:spChg>
      </pc:sldChg>
      <pc:sldChg chg="modSp addCm">
        <pc:chgData name="Witcher, Melissa" userId="S::melissa.witcher@tea.texas.gov::83c372d9-3955-43b0-8907-d58184af896d" providerId="AD" clId="Web-{2A182A24-BEF7-9E5E-9126-25E215E9E3A7}" dt="2022-02-23T00:21:05.337" v="221" actId="20577"/>
        <pc:sldMkLst>
          <pc:docMk/>
          <pc:sldMk cId="1981314915" sldId="432"/>
        </pc:sldMkLst>
        <pc:spChg chg="mod">
          <ac:chgData name="Witcher, Melissa" userId="S::melissa.witcher@tea.texas.gov::83c372d9-3955-43b0-8907-d58184af896d" providerId="AD" clId="Web-{2A182A24-BEF7-9E5E-9126-25E215E9E3A7}" dt="2022-02-23T00:21:05.337" v="221" actId="20577"/>
          <ac:spMkLst>
            <pc:docMk/>
            <pc:sldMk cId="1981314915" sldId="432"/>
            <ac:spMk id="13" creationId="{C3AC9A2F-3B7A-41D8-AC76-3AFADB95FEBF}"/>
          </ac:spMkLst>
        </pc:spChg>
      </pc:sldChg>
      <pc:sldChg chg="modSp addCm">
        <pc:chgData name="Witcher, Melissa" userId="S::melissa.witcher@tea.texas.gov::83c372d9-3955-43b0-8907-d58184af896d" providerId="AD" clId="Web-{2A182A24-BEF7-9E5E-9126-25E215E9E3A7}" dt="2022-02-23T00:27:41.861" v="231"/>
        <pc:sldMkLst>
          <pc:docMk/>
          <pc:sldMk cId="476897969" sldId="435"/>
        </pc:sldMkLst>
        <pc:picChg chg="mod">
          <ac:chgData name="Witcher, Melissa" userId="S::melissa.witcher@tea.texas.gov::83c372d9-3955-43b0-8907-d58184af896d" providerId="AD" clId="Web-{2A182A24-BEF7-9E5E-9126-25E215E9E3A7}" dt="2022-02-23T00:26:52.796" v="230" actId="1076"/>
          <ac:picMkLst>
            <pc:docMk/>
            <pc:sldMk cId="476897969" sldId="435"/>
            <ac:picMk id="11" creationId="{D920C39E-ED6B-4A8C-923A-E6E32CEDC9B2}"/>
          </ac:picMkLst>
        </pc:picChg>
      </pc:sldChg>
      <pc:sldChg chg="modSp addCm">
        <pc:chgData name="Witcher, Melissa" userId="S::melissa.witcher@tea.texas.gov::83c372d9-3955-43b0-8907-d58184af896d" providerId="AD" clId="Web-{2A182A24-BEF7-9E5E-9126-25E215E9E3A7}" dt="2022-02-23T00:29:18.071" v="236"/>
        <pc:sldMkLst>
          <pc:docMk/>
          <pc:sldMk cId="1999174646" sldId="438"/>
        </pc:sldMkLst>
        <pc:spChg chg="mod">
          <ac:chgData name="Witcher, Melissa" userId="S::melissa.witcher@tea.texas.gov::83c372d9-3955-43b0-8907-d58184af896d" providerId="AD" clId="Web-{2A182A24-BEF7-9E5E-9126-25E215E9E3A7}" dt="2022-02-23T00:29:04.679" v="235" actId="20577"/>
          <ac:spMkLst>
            <pc:docMk/>
            <pc:sldMk cId="1999174646" sldId="438"/>
            <ac:spMk id="2" creationId="{2390C7EF-727A-4596-A164-9E99C0A99698}"/>
          </ac:spMkLst>
        </pc:spChg>
      </pc:sldChg>
      <pc:sldChg chg="modSp mod modClrScheme addCm chgLayout">
        <pc:chgData name="Witcher, Melissa" userId="S::melissa.witcher@tea.texas.gov::83c372d9-3955-43b0-8907-d58184af896d" providerId="AD" clId="Web-{2A182A24-BEF7-9E5E-9126-25E215E9E3A7}" dt="2022-02-23T00:31:26.563" v="242"/>
        <pc:sldMkLst>
          <pc:docMk/>
          <pc:sldMk cId="3275217352" sldId="440"/>
        </pc:sldMkLst>
        <pc:spChg chg="mod">
          <ac:chgData name="Witcher, Melissa" userId="S::melissa.witcher@tea.texas.gov::83c372d9-3955-43b0-8907-d58184af896d" providerId="AD" clId="Web-{2A182A24-BEF7-9E5E-9126-25E215E9E3A7}" dt="2022-02-23T00:30:56.702" v="241"/>
          <ac:spMkLst>
            <pc:docMk/>
            <pc:sldMk cId="3275217352" sldId="440"/>
            <ac:spMk id="2" creationId="{1039F927-4C5D-4B72-9451-5B6610123077}"/>
          </ac:spMkLst>
        </pc:spChg>
        <pc:spChg chg="mod ord">
          <ac:chgData name="Witcher, Melissa" userId="S::melissa.witcher@tea.texas.gov::83c372d9-3955-43b0-8907-d58184af896d" providerId="AD" clId="Web-{2A182A24-BEF7-9E5E-9126-25E215E9E3A7}" dt="2022-02-23T00:30:56.702" v="241"/>
          <ac:spMkLst>
            <pc:docMk/>
            <pc:sldMk cId="3275217352" sldId="440"/>
            <ac:spMk id="3" creationId="{A26E3A6D-EDB5-4BE4-BD4F-19B3357D6618}"/>
          </ac:spMkLst>
        </pc:spChg>
      </pc:sldChg>
      <pc:sldChg chg="modSp addCm">
        <pc:chgData name="Witcher, Melissa" userId="S::melissa.witcher@tea.texas.gov::83c372d9-3955-43b0-8907-d58184af896d" providerId="AD" clId="Web-{2A182A24-BEF7-9E5E-9126-25E215E9E3A7}" dt="2022-02-23T00:34:52.857" v="245"/>
        <pc:sldMkLst>
          <pc:docMk/>
          <pc:sldMk cId="712480686" sldId="441"/>
        </pc:sldMkLst>
        <pc:spChg chg="mod">
          <ac:chgData name="Witcher, Melissa" userId="S::melissa.witcher@tea.texas.gov::83c372d9-3955-43b0-8907-d58184af896d" providerId="AD" clId="Web-{2A182A24-BEF7-9E5E-9126-25E215E9E3A7}" dt="2022-02-23T00:32:25.801" v="244" actId="20577"/>
          <ac:spMkLst>
            <pc:docMk/>
            <pc:sldMk cId="712480686" sldId="441"/>
            <ac:spMk id="8" creationId="{3AD82A33-E7ED-4AEE-B2CA-1D82DB6A2B44}"/>
          </ac:spMkLst>
        </pc:spChg>
      </pc:sldChg>
      <pc:sldChg chg="modSp addCm">
        <pc:chgData name="Witcher, Melissa" userId="S::melissa.witcher@tea.texas.gov::83c372d9-3955-43b0-8907-d58184af896d" providerId="AD" clId="Web-{2A182A24-BEF7-9E5E-9126-25E215E9E3A7}" dt="2022-02-22T23:29:11.412" v="15" actId="20577"/>
        <pc:sldMkLst>
          <pc:docMk/>
          <pc:sldMk cId="476906723" sldId="443"/>
        </pc:sldMkLst>
        <pc:spChg chg="mod">
          <ac:chgData name="Witcher, Melissa" userId="S::melissa.witcher@tea.texas.gov::83c372d9-3955-43b0-8907-d58184af896d" providerId="AD" clId="Web-{2A182A24-BEF7-9E5E-9126-25E215E9E3A7}" dt="2022-02-22T23:29:11.412" v="15" actId="20577"/>
          <ac:spMkLst>
            <pc:docMk/>
            <pc:sldMk cId="476906723" sldId="443"/>
            <ac:spMk id="2" creationId="{056DDC1D-7171-4CAA-B65F-DBCA5E94493B}"/>
          </ac:spMkLst>
        </pc:spChg>
      </pc:sldChg>
      <pc:sldChg chg="addCm">
        <pc:chgData name="Witcher, Melissa" userId="S::melissa.witcher@tea.texas.gov::83c372d9-3955-43b0-8907-d58184af896d" providerId="AD" clId="Web-{2A182A24-BEF7-9E5E-9126-25E215E9E3A7}" dt="2022-02-23T00:36:24.097" v="246"/>
        <pc:sldMkLst>
          <pc:docMk/>
          <pc:sldMk cId="1978793089" sldId="444"/>
        </pc:sldMkLst>
      </pc:sldChg>
      <pc:sldChg chg="modSp">
        <pc:chgData name="Witcher, Melissa" userId="S::melissa.witcher@tea.texas.gov::83c372d9-3955-43b0-8907-d58184af896d" providerId="AD" clId="Web-{2A182A24-BEF7-9E5E-9126-25E215E9E3A7}" dt="2022-02-22T23:13:08.898" v="10" actId="20577"/>
        <pc:sldMkLst>
          <pc:docMk/>
          <pc:sldMk cId="3062432901" sldId="448"/>
        </pc:sldMkLst>
        <pc:spChg chg="mod">
          <ac:chgData name="Witcher, Melissa" userId="S::melissa.witcher@tea.texas.gov::83c372d9-3955-43b0-8907-d58184af896d" providerId="AD" clId="Web-{2A182A24-BEF7-9E5E-9126-25E215E9E3A7}" dt="2022-02-22T23:13:08.898" v="10" actId="20577"/>
          <ac:spMkLst>
            <pc:docMk/>
            <pc:sldMk cId="3062432901" sldId="448"/>
            <ac:spMk id="2" creationId="{9549D8F7-6B51-4B14-9EC9-A0EAE068A438}"/>
          </ac:spMkLst>
        </pc:spChg>
      </pc:sldChg>
      <pc:sldChg chg="modSp addCm">
        <pc:chgData name="Witcher, Melissa" userId="S::melissa.witcher@tea.texas.gov::83c372d9-3955-43b0-8907-d58184af896d" providerId="AD" clId="Web-{2A182A24-BEF7-9E5E-9126-25E215E9E3A7}" dt="2022-02-22T23:09:46.542" v="3" actId="20577"/>
        <pc:sldMkLst>
          <pc:docMk/>
          <pc:sldMk cId="1416682465" sldId="449"/>
        </pc:sldMkLst>
        <pc:spChg chg="mod">
          <ac:chgData name="Witcher, Melissa" userId="S::melissa.witcher@tea.texas.gov::83c372d9-3955-43b0-8907-d58184af896d" providerId="AD" clId="Web-{2A182A24-BEF7-9E5E-9126-25E215E9E3A7}" dt="2022-02-22T23:09:46.542" v="3" actId="20577"/>
          <ac:spMkLst>
            <pc:docMk/>
            <pc:sldMk cId="1416682465" sldId="449"/>
            <ac:spMk id="2" creationId="{AA6C5BFE-6DF4-430F-80C0-E03273D4D8E5}"/>
          </ac:spMkLst>
        </pc:spChg>
      </pc:sldChg>
      <pc:sldChg chg="modSp">
        <pc:chgData name="Witcher, Melissa" userId="S::melissa.witcher@tea.texas.gov::83c372d9-3955-43b0-8907-d58184af896d" providerId="AD" clId="Web-{2A182A24-BEF7-9E5E-9126-25E215E9E3A7}" dt="2022-02-22T23:46:01.428" v="94" actId="1076"/>
        <pc:sldMkLst>
          <pc:docMk/>
          <pc:sldMk cId="526221367" sldId="450"/>
        </pc:sldMkLst>
        <pc:spChg chg="mod">
          <ac:chgData name="Witcher, Melissa" userId="S::melissa.witcher@tea.texas.gov::83c372d9-3955-43b0-8907-d58184af896d" providerId="AD" clId="Web-{2A182A24-BEF7-9E5E-9126-25E215E9E3A7}" dt="2022-02-22T23:46:01.428" v="94" actId="1076"/>
          <ac:spMkLst>
            <pc:docMk/>
            <pc:sldMk cId="526221367" sldId="450"/>
            <ac:spMk id="4" creationId="{2934BFD9-344E-40DB-AA46-1042C9A00909}"/>
          </ac:spMkLst>
        </pc:spChg>
        <pc:grpChg chg="mod">
          <ac:chgData name="Witcher, Melissa" userId="S::melissa.witcher@tea.texas.gov::83c372d9-3955-43b0-8907-d58184af896d" providerId="AD" clId="Web-{2A182A24-BEF7-9E5E-9126-25E215E9E3A7}" dt="2022-02-22T23:45:56.568" v="93" actId="1076"/>
          <ac:grpSpMkLst>
            <pc:docMk/>
            <pc:sldMk cId="526221367" sldId="450"/>
            <ac:grpSpMk id="7" creationId="{29066D0A-E122-45F3-A20F-53EDA9B3A4AE}"/>
          </ac:grpSpMkLst>
        </pc:grpChg>
        <pc:picChg chg="mod">
          <ac:chgData name="Witcher, Melissa" userId="S::melissa.witcher@tea.texas.gov::83c372d9-3955-43b0-8907-d58184af896d" providerId="AD" clId="Web-{2A182A24-BEF7-9E5E-9126-25E215E9E3A7}" dt="2022-02-22T23:45:38.254" v="89" actId="1076"/>
          <ac:picMkLst>
            <pc:docMk/>
            <pc:sldMk cId="526221367" sldId="450"/>
            <ac:picMk id="6" creationId="{7EAED3C9-39B7-490D-868D-4A31A1B0DFA8}"/>
          </ac:picMkLst>
        </pc:picChg>
      </pc:sldChg>
      <pc:sldChg chg="modSp addCm">
        <pc:chgData name="Witcher, Melissa" userId="S::melissa.witcher@tea.texas.gov::83c372d9-3955-43b0-8907-d58184af896d" providerId="AD" clId="Web-{2A182A24-BEF7-9E5E-9126-25E215E9E3A7}" dt="2022-02-22T23:39:10.074" v="83"/>
        <pc:sldMkLst>
          <pc:docMk/>
          <pc:sldMk cId="2708668178" sldId="451"/>
        </pc:sldMkLst>
        <pc:spChg chg="mod">
          <ac:chgData name="Witcher, Melissa" userId="S::melissa.witcher@tea.texas.gov::83c372d9-3955-43b0-8907-d58184af896d" providerId="AD" clId="Web-{2A182A24-BEF7-9E5E-9126-25E215E9E3A7}" dt="2022-02-22T23:39:07.043" v="82" actId="20577"/>
          <ac:spMkLst>
            <pc:docMk/>
            <pc:sldMk cId="2708668178" sldId="451"/>
            <ac:spMk id="2" creationId="{D2AE5B50-1132-49D6-8A05-0EB51EE8FB5D}"/>
          </ac:spMkLst>
        </pc:spChg>
      </pc:sldChg>
      <pc:sldChg chg="modSp addCm">
        <pc:chgData name="Witcher, Melissa" userId="S::melissa.witcher@tea.texas.gov::83c372d9-3955-43b0-8907-d58184af896d" providerId="AD" clId="Web-{2A182A24-BEF7-9E5E-9126-25E215E9E3A7}" dt="2022-02-23T00:25:23.212" v="228" actId="1076"/>
        <pc:sldMkLst>
          <pc:docMk/>
          <pc:sldMk cId="453904758" sldId="481"/>
        </pc:sldMkLst>
        <pc:picChg chg="mod">
          <ac:chgData name="Witcher, Melissa" userId="S::melissa.witcher@tea.texas.gov::83c372d9-3955-43b0-8907-d58184af896d" providerId="AD" clId="Web-{2A182A24-BEF7-9E5E-9126-25E215E9E3A7}" dt="2022-02-23T00:25:17.587" v="226"/>
          <ac:picMkLst>
            <pc:docMk/>
            <pc:sldMk cId="453904758" sldId="481"/>
            <ac:picMk id="5" creationId="{23875CC5-674B-4368-A00E-D8F3B3B148F4}"/>
          </ac:picMkLst>
        </pc:picChg>
        <pc:picChg chg="mod">
          <ac:chgData name="Witcher, Melissa" userId="S::melissa.witcher@tea.texas.gov::83c372d9-3955-43b0-8907-d58184af896d" providerId="AD" clId="Web-{2A182A24-BEF7-9E5E-9126-25E215E9E3A7}" dt="2022-02-23T00:25:23.212" v="228" actId="1076"/>
          <ac:picMkLst>
            <pc:docMk/>
            <pc:sldMk cId="453904758" sldId="481"/>
            <ac:picMk id="6" creationId="{0EFA875D-5B18-466C-9B03-32AE2DFF885D}"/>
          </ac:picMkLst>
        </pc:picChg>
      </pc:sldChg>
      <pc:sldChg chg="modSp addCm">
        <pc:chgData name="Witcher, Melissa" userId="S::melissa.witcher@tea.texas.gov::83c372d9-3955-43b0-8907-d58184af896d" providerId="AD" clId="Web-{2A182A24-BEF7-9E5E-9126-25E215E9E3A7}" dt="2022-02-23T00:23:24.767" v="223"/>
        <pc:sldMkLst>
          <pc:docMk/>
          <pc:sldMk cId="517946745" sldId="483"/>
        </pc:sldMkLst>
        <pc:picChg chg="mod">
          <ac:chgData name="Witcher, Melissa" userId="S::melissa.witcher@tea.texas.gov::83c372d9-3955-43b0-8907-d58184af896d" providerId="AD" clId="Web-{2A182A24-BEF7-9E5E-9126-25E215E9E3A7}" dt="2022-02-23T00:23:18.236" v="222"/>
          <ac:picMkLst>
            <pc:docMk/>
            <pc:sldMk cId="517946745" sldId="483"/>
            <ac:picMk id="6" creationId="{B1EBC4E9-118B-4106-92DA-A53C3A49047C}"/>
          </ac:picMkLst>
        </pc:picChg>
      </pc:sldChg>
      <pc:sldChg chg="modSp">
        <pc:chgData name="Witcher, Melissa" userId="S::melissa.witcher@tea.texas.gov::83c372d9-3955-43b0-8907-d58184af896d" providerId="AD" clId="Web-{2A182A24-BEF7-9E5E-9126-25E215E9E3A7}" dt="2022-02-23T00:29:46.010" v="240" actId="1076"/>
        <pc:sldMkLst>
          <pc:docMk/>
          <pc:sldMk cId="1758319231" sldId="487"/>
        </pc:sldMkLst>
        <pc:spChg chg="mod">
          <ac:chgData name="Witcher, Melissa" userId="S::melissa.witcher@tea.texas.gov::83c372d9-3955-43b0-8907-d58184af896d" providerId="AD" clId="Web-{2A182A24-BEF7-9E5E-9126-25E215E9E3A7}" dt="2022-02-23T00:29:46.010" v="240" actId="1076"/>
          <ac:spMkLst>
            <pc:docMk/>
            <pc:sldMk cId="1758319231" sldId="487"/>
            <ac:spMk id="2" creationId="{2390C7EF-727A-4596-A164-9E99C0A99698}"/>
          </ac:spMkLst>
        </pc:spChg>
      </pc:sldChg>
      <pc:sldChg chg="modSp">
        <pc:chgData name="Witcher, Melissa" userId="S::melissa.witcher@tea.texas.gov::83c372d9-3955-43b0-8907-d58184af896d" providerId="AD" clId="Web-{2A182A24-BEF7-9E5E-9126-25E215E9E3A7}" dt="2022-02-23T00:28:57.757" v="234" actId="20577"/>
        <pc:sldMkLst>
          <pc:docMk/>
          <pc:sldMk cId="4222201924" sldId="488"/>
        </pc:sldMkLst>
        <pc:spChg chg="mod">
          <ac:chgData name="Witcher, Melissa" userId="S::melissa.witcher@tea.texas.gov::83c372d9-3955-43b0-8907-d58184af896d" providerId="AD" clId="Web-{2A182A24-BEF7-9E5E-9126-25E215E9E3A7}" dt="2022-02-23T00:28:57.757" v="234" actId="20577"/>
          <ac:spMkLst>
            <pc:docMk/>
            <pc:sldMk cId="4222201924" sldId="488"/>
            <ac:spMk id="2" creationId="{2390C7EF-727A-4596-A164-9E99C0A99698}"/>
          </ac:spMkLst>
        </pc:spChg>
      </pc:sldChg>
      <pc:sldChg chg="modSp">
        <pc:chgData name="Witcher, Melissa" userId="S::melissa.witcher@tea.texas.gov::83c372d9-3955-43b0-8907-d58184af896d" providerId="AD" clId="Web-{2A182A24-BEF7-9E5E-9126-25E215E9E3A7}" dt="2022-02-23T00:37:32.883" v="248" actId="1076"/>
        <pc:sldMkLst>
          <pc:docMk/>
          <pc:sldMk cId="39621644" sldId="489"/>
        </pc:sldMkLst>
        <pc:spChg chg="mod">
          <ac:chgData name="Witcher, Melissa" userId="S::melissa.witcher@tea.texas.gov::83c372d9-3955-43b0-8907-d58184af896d" providerId="AD" clId="Web-{2A182A24-BEF7-9E5E-9126-25E215E9E3A7}" dt="2022-02-23T00:37:26.179" v="247" actId="1076"/>
          <ac:spMkLst>
            <pc:docMk/>
            <pc:sldMk cId="39621644" sldId="489"/>
            <ac:spMk id="8" creationId="{8A6AAB2A-2555-4B05-9AEC-470947D151AD}"/>
          </ac:spMkLst>
        </pc:spChg>
        <pc:grpChg chg="mod">
          <ac:chgData name="Witcher, Melissa" userId="S::melissa.witcher@tea.texas.gov::83c372d9-3955-43b0-8907-d58184af896d" providerId="AD" clId="Web-{2A182A24-BEF7-9E5E-9126-25E215E9E3A7}" dt="2022-02-23T00:37:32.883" v="248" actId="1076"/>
          <ac:grpSpMkLst>
            <pc:docMk/>
            <pc:sldMk cId="39621644" sldId="489"/>
            <ac:grpSpMk id="9" creationId="{F46EF6A4-7D5C-4ECB-8CFF-211525860662}"/>
          </ac:grpSpMkLst>
        </pc:grpChg>
      </pc:sldChg>
      <pc:sldChg chg="modSp addCm">
        <pc:chgData name="Witcher, Melissa" userId="S::melissa.witcher@tea.texas.gov::83c372d9-3955-43b0-8907-d58184af896d" providerId="AD" clId="Web-{2A182A24-BEF7-9E5E-9126-25E215E9E3A7}" dt="2022-02-23T00:43:06.654" v="255"/>
        <pc:sldMkLst>
          <pc:docMk/>
          <pc:sldMk cId="612950023" sldId="491"/>
        </pc:sldMkLst>
        <pc:spChg chg="mod">
          <ac:chgData name="Witcher, Melissa" userId="S::melissa.witcher@tea.texas.gov::83c372d9-3955-43b0-8907-d58184af896d" providerId="AD" clId="Web-{2A182A24-BEF7-9E5E-9126-25E215E9E3A7}" dt="2022-02-22T23:29:49.914" v="19" actId="20577"/>
          <ac:spMkLst>
            <pc:docMk/>
            <pc:sldMk cId="612950023" sldId="491"/>
            <ac:spMk id="2" creationId="{4C35CA3B-8FEF-4F0D-AE18-EEC9E79768C0}"/>
          </ac:spMkLst>
        </pc:spChg>
        <pc:picChg chg="mod">
          <ac:chgData name="Witcher, Melissa" userId="S::melissa.witcher@tea.texas.gov::83c372d9-3955-43b0-8907-d58184af896d" providerId="AD" clId="Web-{2A182A24-BEF7-9E5E-9126-25E215E9E3A7}" dt="2022-02-23T00:41:20.194" v="251"/>
          <ac:picMkLst>
            <pc:docMk/>
            <pc:sldMk cId="612950023" sldId="491"/>
            <ac:picMk id="4" creationId="{6B6F7055-A8B1-4038-BD0C-38AD5E6F09E4}"/>
          </ac:picMkLst>
        </pc:picChg>
        <pc:picChg chg="mod">
          <ac:chgData name="Witcher, Melissa" userId="S::melissa.witcher@tea.texas.gov::83c372d9-3955-43b0-8907-d58184af896d" providerId="AD" clId="Web-{2A182A24-BEF7-9E5E-9126-25E215E9E3A7}" dt="2022-02-23T00:43:00.450" v="254"/>
          <ac:picMkLst>
            <pc:docMk/>
            <pc:sldMk cId="612950023" sldId="491"/>
            <ac:picMk id="5" creationId="{CE922A02-D1D1-4868-B9E8-9A5E1FAB3405}"/>
          </ac:picMkLst>
        </pc:picChg>
      </pc:sldChg>
      <pc:sldChg chg="modSp addCm">
        <pc:chgData name="Witcher, Melissa" userId="S::melissa.witcher@tea.texas.gov::83c372d9-3955-43b0-8907-d58184af896d" providerId="AD" clId="Web-{2A182A24-BEF7-9E5E-9126-25E215E9E3A7}" dt="2022-02-22T23:42:44.150" v="86" actId="20577"/>
        <pc:sldMkLst>
          <pc:docMk/>
          <pc:sldMk cId="2410258270" sldId="501"/>
        </pc:sldMkLst>
        <pc:spChg chg="mod">
          <ac:chgData name="Witcher, Melissa" userId="S::melissa.witcher@tea.texas.gov::83c372d9-3955-43b0-8907-d58184af896d" providerId="AD" clId="Web-{2A182A24-BEF7-9E5E-9126-25E215E9E3A7}" dt="2022-02-22T23:42:44.150" v="86" actId="20577"/>
          <ac:spMkLst>
            <pc:docMk/>
            <pc:sldMk cId="2410258270" sldId="501"/>
            <ac:spMk id="2" creationId="{AA6C5BFE-6DF4-430F-80C0-E03273D4D8E5}"/>
          </ac:spMkLst>
        </pc:spChg>
      </pc:sldChg>
      <pc:sldChg chg="modSp addCm">
        <pc:chgData name="Witcher, Melissa" userId="S::melissa.witcher@tea.texas.gov::83c372d9-3955-43b0-8907-d58184af896d" providerId="AD" clId="Web-{2A182A24-BEF7-9E5E-9126-25E215E9E3A7}" dt="2022-02-22T23:13:19.133" v="11"/>
        <pc:sldMkLst>
          <pc:docMk/>
          <pc:sldMk cId="290147459" sldId="502"/>
        </pc:sldMkLst>
        <pc:spChg chg="mod">
          <ac:chgData name="Witcher, Melissa" userId="S::melissa.witcher@tea.texas.gov::83c372d9-3955-43b0-8907-d58184af896d" providerId="AD" clId="Web-{2A182A24-BEF7-9E5E-9126-25E215E9E3A7}" dt="2022-02-22T23:12:37.693" v="7" actId="20577"/>
          <ac:spMkLst>
            <pc:docMk/>
            <pc:sldMk cId="290147459" sldId="502"/>
            <ac:spMk id="2" creationId="{AA6C5BFE-6DF4-430F-80C0-E03273D4D8E5}"/>
          </ac:spMkLst>
        </pc:spChg>
      </pc:sldChg>
      <pc:sldChg chg="modSp addCm">
        <pc:chgData name="Witcher, Melissa" userId="S::melissa.witcher@tea.texas.gov::83c372d9-3955-43b0-8907-d58184af896d" providerId="AD" clId="Web-{2A182A24-BEF7-9E5E-9126-25E215E9E3A7}" dt="2022-02-22T23:31:37.218" v="22" actId="20577"/>
        <pc:sldMkLst>
          <pc:docMk/>
          <pc:sldMk cId="4044746673" sldId="504"/>
        </pc:sldMkLst>
        <pc:spChg chg="mod">
          <ac:chgData name="Witcher, Melissa" userId="S::melissa.witcher@tea.texas.gov::83c372d9-3955-43b0-8907-d58184af896d" providerId="AD" clId="Web-{2A182A24-BEF7-9E5E-9126-25E215E9E3A7}" dt="2022-02-22T23:31:37.218" v="22" actId="20577"/>
          <ac:spMkLst>
            <pc:docMk/>
            <pc:sldMk cId="4044746673" sldId="504"/>
            <ac:spMk id="4" creationId="{3F6CE2FE-F02B-461B-8C8F-E1DFA26F0ED4}"/>
          </ac:spMkLst>
        </pc:spChg>
      </pc:sldChg>
      <pc:sldChg chg="add replId">
        <pc:chgData name="Witcher, Melissa" userId="S::melissa.witcher@tea.texas.gov::83c372d9-3955-43b0-8907-d58184af896d" providerId="AD" clId="Web-{2A182A24-BEF7-9E5E-9126-25E215E9E3A7}" dt="2022-02-22T23:55:50.761" v="104"/>
        <pc:sldMkLst>
          <pc:docMk/>
          <pc:sldMk cId="1525295239" sldId="506"/>
        </pc:sldMkLst>
      </pc:sldChg>
      <pc:sldChg chg="add del replId">
        <pc:chgData name="Witcher, Melissa" userId="S::melissa.witcher@tea.texas.gov::83c372d9-3955-43b0-8907-d58184af896d" providerId="AD" clId="Web-{2A182A24-BEF7-9E5E-9126-25E215E9E3A7}" dt="2022-02-23T00:17:36.684" v="212"/>
        <pc:sldMkLst>
          <pc:docMk/>
          <pc:sldMk cId="3874926593" sldId="507"/>
        </pc:sldMkLst>
      </pc:sldChg>
    </pc:docChg>
  </pc:docChgLst>
  <pc:docChgLst>
    <pc:chgData name="Witcher, Melissa" userId="S::melissa.witcher@tea.texas.gov::83c372d9-3955-43b0-8907-d58184af896d" providerId="AD" clId="Web-{469FF92F-70D3-126F-63F4-DFCA76786C7A}"/>
    <pc:docChg chg="addSld modSld">
      <pc:chgData name="Witcher, Melissa" userId="S::melissa.witcher@tea.texas.gov::83c372d9-3955-43b0-8907-d58184af896d" providerId="AD" clId="Web-{469FF92F-70D3-126F-63F4-DFCA76786C7A}" dt="2022-02-16T21:47:50.568" v="51"/>
      <pc:docMkLst>
        <pc:docMk/>
      </pc:docMkLst>
      <pc:sldChg chg="modSp">
        <pc:chgData name="Witcher, Melissa" userId="S::melissa.witcher@tea.texas.gov::83c372d9-3955-43b0-8907-d58184af896d" providerId="AD" clId="Web-{469FF92F-70D3-126F-63F4-DFCA76786C7A}" dt="2022-02-16T16:35:21.715" v="11" actId="1076"/>
        <pc:sldMkLst>
          <pc:docMk/>
          <pc:sldMk cId="1253695217" sldId="433"/>
        </pc:sldMkLst>
        <pc:picChg chg="mod">
          <ac:chgData name="Witcher, Melissa" userId="S::melissa.witcher@tea.texas.gov::83c372d9-3955-43b0-8907-d58184af896d" providerId="AD" clId="Web-{469FF92F-70D3-126F-63F4-DFCA76786C7A}" dt="2022-02-16T16:35:21.715" v="11" actId="1076"/>
          <ac:picMkLst>
            <pc:docMk/>
            <pc:sldMk cId="1253695217" sldId="433"/>
            <ac:picMk id="5" creationId="{B809BA71-E664-4AF8-BD13-7427934143B3}"/>
          </ac:picMkLst>
        </pc:picChg>
      </pc:sldChg>
      <pc:sldChg chg="addSp delSp modSp add replId">
        <pc:chgData name="Witcher, Melissa" userId="S::melissa.witcher@tea.texas.gov::83c372d9-3955-43b0-8907-d58184af896d" providerId="AD" clId="Web-{469FF92F-70D3-126F-63F4-DFCA76786C7A}" dt="2022-02-16T16:33:48.319" v="9" actId="1076"/>
        <pc:sldMkLst>
          <pc:docMk/>
          <pc:sldMk cId="3269344377" sldId="479"/>
        </pc:sldMkLst>
        <pc:picChg chg="add mod">
          <ac:chgData name="Witcher, Melissa" userId="S::melissa.witcher@tea.texas.gov::83c372d9-3955-43b0-8907-d58184af896d" providerId="AD" clId="Web-{469FF92F-70D3-126F-63F4-DFCA76786C7A}" dt="2022-02-16T16:33:48.319" v="9" actId="1076"/>
          <ac:picMkLst>
            <pc:docMk/>
            <pc:sldMk cId="3269344377" sldId="479"/>
            <ac:picMk id="2" creationId="{8398003D-FC0E-46FB-BED0-4E4C18A57976}"/>
          </ac:picMkLst>
        </pc:picChg>
        <pc:picChg chg="del">
          <ac:chgData name="Witcher, Melissa" userId="S::melissa.witcher@tea.texas.gov::83c372d9-3955-43b0-8907-d58184af896d" providerId="AD" clId="Web-{469FF92F-70D3-126F-63F4-DFCA76786C7A}" dt="2022-02-16T16:32:22.564" v="1"/>
          <ac:picMkLst>
            <pc:docMk/>
            <pc:sldMk cId="3269344377" sldId="479"/>
            <ac:picMk id="5" creationId="{B809BA71-E664-4AF8-BD13-7427934143B3}"/>
          </ac:picMkLst>
        </pc:picChg>
      </pc:sldChg>
      <pc:sldChg chg="addSp delSp modSp add replId">
        <pc:chgData name="Witcher, Melissa" userId="S::melissa.witcher@tea.texas.gov::83c372d9-3955-43b0-8907-d58184af896d" providerId="AD" clId="Web-{469FF92F-70D3-126F-63F4-DFCA76786C7A}" dt="2022-02-16T17:03:37.435" v="45" actId="14100"/>
        <pc:sldMkLst>
          <pc:docMk/>
          <pc:sldMk cId="1166323988" sldId="480"/>
        </pc:sldMkLst>
        <pc:spChg chg="mod">
          <ac:chgData name="Witcher, Melissa" userId="S::melissa.witcher@tea.texas.gov::83c372d9-3955-43b0-8907-d58184af896d" providerId="AD" clId="Web-{469FF92F-70D3-126F-63F4-DFCA76786C7A}" dt="2022-02-16T17:03:35.076" v="44" actId="20577"/>
          <ac:spMkLst>
            <pc:docMk/>
            <pc:sldMk cId="1166323988" sldId="480"/>
            <ac:spMk id="13" creationId="{C3AC9A2F-3B7A-41D8-AC76-3AFADB95FEBF}"/>
          </ac:spMkLst>
        </pc:spChg>
        <pc:picChg chg="del">
          <ac:chgData name="Witcher, Melissa" userId="S::melissa.witcher@tea.texas.gov::83c372d9-3955-43b0-8907-d58184af896d" providerId="AD" clId="Web-{469FF92F-70D3-126F-63F4-DFCA76786C7A}" dt="2022-02-16T16:36:28.188" v="12"/>
          <ac:picMkLst>
            <pc:docMk/>
            <pc:sldMk cId="1166323988" sldId="480"/>
            <ac:picMk id="2" creationId="{8398003D-FC0E-46FB-BED0-4E4C18A57976}"/>
          </ac:picMkLst>
        </pc:picChg>
        <pc:picChg chg="add del mod">
          <ac:chgData name="Witcher, Melissa" userId="S::melissa.witcher@tea.texas.gov::83c372d9-3955-43b0-8907-d58184af896d" providerId="AD" clId="Web-{469FF92F-70D3-126F-63F4-DFCA76786C7A}" dt="2022-02-16T17:01:12.068" v="20"/>
          <ac:picMkLst>
            <pc:docMk/>
            <pc:sldMk cId="1166323988" sldId="480"/>
            <ac:picMk id="5" creationId="{B9541E69-2594-4C89-9329-C9F426F8DDD4}"/>
          </ac:picMkLst>
        </pc:picChg>
        <pc:picChg chg="add mod">
          <ac:chgData name="Witcher, Melissa" userId="S::melissa.witcher@tea.texas.gov::83c372d9-3955-43b0-8907-d58184af896d" providerId="AD" clId="Web-{469FF92F-70D3-126F-63F4-DFCA76786C7A}" dt="2022-02-16T17:03:37.435" v="45" actId="14100"/>
          <ac:picMkLst>
            <pc:docMk/>
            <pc:sldMk cId="1166323988" sldId="480"/>
            <ac:picMk id="6" creationId="{D35B6BAC-5B44-4808-9B5B-D48428293137}"/>
          </ac:picMkLst>
        </pc:picChg>
      </pc:sldChg>
      <pc:sldChg chg="addSp modSp add replId">
        <pc:chgData name="Witcher, Melissa" userId="S::melissa.witcher@tea.texas.gov::83c372d9-3955-43b0-8907-d58184af896d" providerId="AD" clId="Web-{469FF92F-70D3-126F-63F4-DFCA76786C7A}" dt="2022-02-16T21:47:50.568" v="51"/>
        <pc:sldMkLst>
          <pc:docMk/>
          <pc:sldMk cId="453904758" sldId="481"/>
        </pc:sldMkLst>
        <pc:spChg chg="add">
          <ac:chgData name="Witcher, Melissa" userId="S::melissa.witcher@tea.texas.gov::83c372d9-3955-43b0-8907-d58184af896d" providerId="AD" clId="Web-{469FF92F-70D3-126F-63F4-DFCA76786C7A}" dt="2022-02-16T21:47:50.568" v="51"/>
          <ac:spMkLst>
            <pc:docMk/>
            <pc:sldMk cId="453904758" sldId="481"/>
            <ac:spMk id="2" creationId="{ADB3BA2A-2228-4166-8C4A-A190F132DCD0}"/>
          </ac:spMkLst>
        </pc:spChg>
        <pc:picChg chg="mod modCrop">
          <ac:chgData name="Witcher, Melissa" userId="S::melissa.witcher@tea.texas.gov::83c372d9-3955-43b0-8907-d58184af896d" providerId="AD" clId="Web-{469FF92F-70D3-126F-63F4-DFCA76786C7A}" dt="2022-02-16T21:47:50.068" v="50"/>
          <ac:picMkLst>
            <pc:docMk/>
            <pc:sldMk cId="453904758" sldId="481"/>
            <ac:picMk id="5" creationId="{B809BA71-E664-4AF8-BD13-7427934143B3}"/>
          </ac:picMkLst>
        </pc:picChg>
      </pc:sldChg>
    </pc:docChg>
  </pc:docChgLst>
  <pc:docChgLst>
    <pc:chgData name="Simons, Leanne" userId="S::leanne.simons@tea.texas.gov::f0b41770-584b-4844-b5c5-b29dec998724" providerId="AD" clId="Web-{7A721FC6-D7C7-C782-BEEA-AB4D268F9854}"/>
    <pc:docChg chg="">
      <pc:chgData name="Simons, Leanne" userId="S::leanne.simons@tea.texas.gov::f0b41770-584b-4844-b5c5-b29dec998724" providerId="AD" clId="Web-{7A721FC6-D7C7-C782-BEEA-AB4D268F9854}" dt="2022-03-04T20:26:34.795" v="0"/>
      <pc:docMkLst>
        <pc:docMk/>
      </pc:docMkLst>
      <pc:sldChg chg="addCm">
        <pc:chgData name="Simons, Leanne" userId="S::leanne.simons@tea.texas.gov::f0b41770-584b-4844-b5c5-b29dec998724" providerId="AD" clId="Web-{7A721FC6-D7C7-C782-BEEA-AB4D268F9854}" dt="2022-03-04T20:26:34.795" v="0"/>
        <pc:sldMkLst>
          <pc:docMk/>
          <pc:sldMk cId="612950023" sldId="491"/>
        </pc:sldMkLst>
      </pc:sldChg>
    </pc:docChg>
  </pc:docChgLst>
  <pc:docChgLst>
    <pc:chgData name="Sharp, Stephanie" userId="S::stephanie.sharp@tea.texas.gov::4b7f997e-11e2-446b-b7b6-32dc105769b7" providerId="AD" clId="Web-{E6466080-F0E4-7BD7-3883-8819811ABE1B}"/>
    <pc:docChg chg="">
      <pc:chgData name="Sharp, Stephanie" userId="S::stephanie.sharp@tea.texas.gov::4b7f997e-11e2-446b-b7b6-32dc105769b7" providerId="AD" clId="Web-{E6466080-F0E4-7BD7-3883-8819811ABE1B}" dt="2022-02-28T16:30:00.431" v="0"/>
      <pc:docMkLst>
        <pc:docMk/>
      </pc:docMkLst>
      <pc:sldChg chg="addCm">
        <pc:chgData name="Sharp, Stephanie" userId="S::stephanie.sharp@tea.texas.gov::4b7f997e-11e2-446b-b7b6-32dc105769b7" providerId="AD" clId="Web-{E6466080-F0E4-7BD7-3883-8819811ABE1B}" dt="2022-02-28T16:30:00.431" v="0"/>
        <pc:sldMkLst>
          <pc:docMk/>
          <pc:sldMk cId="1689461577" sldId="452"/>
        </pc:sldMkLst>
      </pc:sldChg>
    </pc:docChg>
  </pc:docChgLst>
  <pc:docChgLst>
    <pc:chgData name="Sharp, Stephanie" userId="S::stephanie.sharp@tea.texas.gov::4b7f997e-11e2-446b-b7b6-32dc105769b7" providerId="AD" clId="Web-{64B08C5B-A7E7-4751-B1F9-1AF574BB3EBC}"/>
    <pc:docChg chg="">
      <pc:chgData name="Sharp, Stephanie" userId="S::stephanie.sharp@tea.texas.gov::4b7f997e-11e2-446b-b7b6-32dc105769b7" providerId="AD" clId="Web-{64B08C5B-A7E7-4751-B1F9-1AF574BB3EBC}" dt="2022-02-17T22:21:49.539" v="0"/>
      <pc:docMkLst>
        <pc:docMk/>
      </pc:docMkLst>
      <pc:sldChg chg="addCm">
        <pc:chgData name="Sharp, Stephanie" userId="S::stephanie.sharp@tea.texas.gov::4b7f997e-11e2-446b-b7b6-32dc105769b7" providerId="AD" clId="Web-{64B08C5B-A7E7-4751-B1F9-1AF574BB3EBC}" dt="2022-02-17T22:21:49.539" v="0"/>
        <pc:sldMkLst>
          <pc:docMk/>
          <pc:sldMk cId="1416682465" sldId="449"/>
        </pc:sldMkLst>
      </pc:sldChg>
    </pc:docChg>
  </pc:docChgLst>
  <pc:docChgLst>
    <pc:chgData name="Simons, Leanne" userId="S::leanne.simons@tea.texas.gov::f0b41770-584b-4844-b5c5-b29dec998724" providerId="AD" clId="Web-{F03F129A-9F93-2719-54B8-053563274200}"/>
    <pc:docChg chg="modSld">
      <pc:chgData name="Simons, Leanne" userId="S::leanne.simons@tea.texas.gov::f0b41770-584b-4844-b5c5-b29dec998724" providerId="AD" clId="Web-{F03F129A-9F93-2719-54B8-053563274200}" dt="2022-03-08T14:12:26.208" v="1" actId="20577"/>
      <pc:docMkLst>
        <pc:docMk/>
      </pc:docMkLst>
      <pc:sldChg chg="modSp">
        <pc:chgData name="Simons, Leanne" userId="S::leanne.simons@tea.texas.gov::f0b41770-584b-4844-b5c5-b29dec998724" providerId="AD" clId="Web-{F03F129A-9F93-2719-54B8-053563274200}" dt="2022-03-08T14:12:26.208" v="1" actId="20577"/>
        <pc:sldMkLst>
          <pc:docMk/>
          <pc:sldMk cId="526221367" sldId="450"/>
        </pc:sldMkLst>
        <pc:spChg chg="mod">
          <ac:chgData name="Simons, Leanne" userId="S::leanne.simons@tea.texas.gov::f0b41770-584b-4844-b5c5-b29dec998724" providerId="AD" clId="Web-{F03F129A-9F93-2719-54B8-053563274200}" dt="2022-03-08T14:12:26.208" v="1" actId="20577"/>
          <ac:spMkLst>
            <pc:docMk/>
            <pc:sldMk cId="526221367" sldId="450"/>
            <ac:spMk id="2" creationId="{E2E4E7FA-388C-439F-9C25-DCAE5F65DB88}"/>
          </ac:spMkLst>
        </pc:spChg>
      </pc:sldChg>
    </pc:docChg>
  </pc:docChgLst>
  <pc:docChgLst>
    <pc:chgData name="Witcher, Melissa" userId="S::melissa.witcher@tea.texas.gov::83c372d9-3955-43b0-8907-d58184af896d" providerId="AD" clId="Web-{DEFAFB89-9B98-C724-9BC7-83522D27AAD2}"/>
    <pc:docChg chg="modSld">
      <pc:chgData name="Witcher, Melissa" userId="S::melissa.witcher@tea.texas.gov::83c372d9-3955-43b0-8907-d58184af896d" providerId="AD" clId="Web-{DEFAFB89-9B98-C724-9BC7-83522D27AAD2}" dt="2022-02-23T23:11:40.778" v="49"/>
      <pc:docMkLst>
        <pc:docMk/>
      </pc:docMkLst>
      <pc:sldChg chg="modSp">
        <pc:chgData name="Witcher, Melissa" userId="S::melissa.witcher@tea.texas.gov::83c372d9-3955-43b0-8907-d58184af896d" providerId="AD" clId="Web-{DEFAFB89-9B98-C724-9BC7-83522D27AAD2}" dt="2022-02-23T22:52:49.507" v="0" actId="20577"/>
        <pc:sldMkLst>
          <pc:docMk/>
          <pc:sldMk cId="1999174646" sldId="438"/>
        </pc:sldMkLst>
        <pc:spChg chg="mod">
          <ac:chgData name="Witcher, Melissa" userId="S::melissa.witcher@tea.texas.gov::83c372d9-3955-43b0-8907-d58184af896d" providerId="AD" clId="Web-{DEFAFB89-9B98-C724-9BC7-83522D27AAD2}" dt="2022-02-23T22:52:49.507" v="0" actId="20577"/>
          <ac:spMkLst>
            <pc:docMk/>
            <pc:sldMk cId="1999174646" sldId="438"/>
            <ac:spMk id="2" creationId="{2390C7EF-727A-4596-A164-9E99C0A99698}"/>
          </ac:spMkLst>
        </pc:spChg>
      </pc:sldChg>
      <pc:sldChg chg="modSp">
        <pc:chgData name="Witcher, Melissa" userId="S::melissa.witcher@tea.texas.gov::83c372d9-3955-43b0-8907-d58184af896d" providerId="AD" clId="Web-{DEFAFB89-9B98-C724-9BC7-83522D27AAD2}" dt="2022-02-23T22:53:56.306" v="5" actId="20577"/>
        <pc:sldMkLst>
          <pc:docMk/>
          <pc:sldMk cId="712480686" sldId="441"/>
        </pc:sldMkLst>
        <pc:spChg chg="mod">
          <ac:chgData name="Witcher, Melissa" userId="S::melissa.witcher@tea.texas.gov::83c372d9-3955-43b0-8907-d58184af896d" providerId="AD" clId="Web-{DEFAFB89-9B98-C724-9BC7-83522D27AAD2}" dt="2022-02-23T22:53:56.306" v="5" actId="20577"/>
          <ac:spMkLst>
            <pc:docMk/>
            <pc:sldMk cId="712480686" sldId="441"/>
            <ac:spMk id="8" creationId="{3AD82A33-E7ED-4AEE-B2CA-1D82DB6A2B44}"/>
          </ac:spMkLst>
        </pc:spChg>
      </pc:sldChg>
      <pc:sldChg chg="modSp">
        <pc:chgData name="Witcher, Melissa" userId="S::melissa.witcher@tea.texas.gov::83c372d9-3955-43b0-8907-d58184af896d" providerId="AD" clId="Web-{DEFAFB89-9B98-C724-9BC7-83522D27AAD2}" dt="2022-02-23T22:55:06.434" v="6" actId="14100"/>
        <pc:sldMkLst>
          <pc:docMk/>
          <pc:sldMk cId="2164886510" sldId="442"/>
        </pc:sldMkLst>
        <pc:spChg chg="mod">
          <ac:chgData name="Witcher, Melissa" userId="S::melissa.witcher@tea.texas.gov::83c372d9-3955-43b0-8907-d58184af896d" providerId="AD" clId="Web-{DEFAFB89-9B98-C724-9BC7-83522D27AAD2}" dt="2022-02-23T22:55:06.434" v="6" actId="14100"/>
          <ac:spMkLst>
            <pc:docMk/>
            <pc:sldMk cId="2164886510" sldId="442"/>
            <ac:spMk id="8" creationId="{EED03E29-1668-4E9F-BA2E-B14AF2B79BCA}"/>
          </ac:spMkLst>
        </pc:spChg>
      </pc:sldChg>
      <pc:sldChg chg="modSp">
        <pc:chgData name="Witcher, Melissa" userId="S::melissa.witcher@tea.texas.gov::83c372d9-3955-43b0-8907-d58184af896d" providerId="AD" clId="Web-{DEFAFB89-9B98-C724-9BC7-83522D27AAD2}" dt="2022-02-23T22:57:48.080" v="8" actId="20577"/>
        <pc:sldMkLst>
          <pc:docMk/>
          <pc:sldMk cId="1978793089" sldId="444"/>
        </pc:sldMkLst>
        <pc:spChg chg="mod">
          <ac:chgData name="Witcher, Melissa" userId="S::melissa.witcher@tea.texas.gov::83c372d9-3955-43b0-8907-d58184af896d" providerId="AD" clId="Web-{DEFAFB89-9B98-C724-9BC7-83522D27AAD2}" dt="2022-02-23T22:57:48.080" v="8" actId="20577"/>
          <ac:spMkLst>
            <pc:docMk/>
            <pc:sldMk cId="1978793089" sldId="444"/>
            <ac:spMk id="2" creationId="{4C35CA3B-8FEF-4F0D-AE18-EEC9E79768C0}"/>
          </ac:spMkLst>
        </pc:spChg>
      </pc:sldChg>
      <pc:sldChg chg="modSp">
        <pc:chgData name="Witcher, Melissa" userId="S::melissa.witcher@tea.texas.gov::83c372d9-3955-43b0-8907-d58184af896d" providerId="AD" clId="Web-{DEFAFB89-9B98-C724-9BC7-83522D27AAD2}" dt="2022-02-23T23:11:40.778" v="49"/>
        <pc:sldMkLst>
          <pc:docMk/>
          <pc:sldMk cId="2597381965" sldId="445"/>
        </pc:sldMkLst>
        <pc:graphicFrameChg chg="mod modGraphic">
          <ac:chgData name="Witcher, Melissa" userId="S::melissa.witcher@tea.texas.gov::83c372d9-3955-43b0-8907-d58184af896d" providerId="AD" clId="Web-{DEFAFB89-9B98-C724-9BC7-83522D27AAD2}" dt="2022-02-23T23:11:40.778" v="49"/>
          <ac:graphicFrameMkLst>
            <pc:docMk/>
            <pc:sldMk cId="2597381965" sldId="445"/>
            <ac:graphicFrameMk id="10" creationId="{A35467E4-F587-4460-8040-BDBDA54EA0FD}"/>
          </ac:graphicFrameMkLst>
        </pc:graphicFrameChg>
      </pc:sldChg>
      <pc:sldChg chg="modSp">
        <pc:chgData name="Witcher, Melissa" userId="S::melissa.witcher@tea.texas.gov::83c372d9-3955-43b0-8907-d58184af896d" providerId="AD" clId="Web-{DEFAFB89-9B98-C724-9BC7-83522D27AAD2}" dt="2022-02-23T22:53:05.274" v="3" actId="20577"/>
        <pc:sldMkLst>
          <pc:docMk/>
          <pc:sldMk cId="1758319231" sldId="487"/>
        </pc:sldMkLst>
        <pc:spChg chg="mod">
          <ac:chgData name="Witcher, Melissa" userId="S::melissa.witcher@tea.texas.gov::83c372d9-3955-43b0-8907-d58184af896d" providerId="AD" clId="Web-{DEFAFB89-9B98-C724-9BC7-83522D27AAD2}" dt="2022-02-23T22:53:05.274" v="3" actId="20577"/>
          <ac:spMkLst>
            <pc:docMk/>
            <pc:sldMk cId="1758319231" sldId="487"/>
            <ac:spMk id="2" creationId="{2390C7EF-727A-4596-A164-9E99C0A99698}"/>
          </ac:spMkLst>
        </pc:spChg>
      </pc:sldChg>
      <pc:sldChg chg="modSp">
        <pc:chgData name="Witcher, Melissa" userId="S::melissa.witcher@tea.texas.gov::83c372d9-3955-43b0-8907-d58184af896d" providerId="AD" clId="Web-{DEFAFB89-9B98-C724-9BC7-83522D27AAD2}" dt="2022-02-23T22:52:58.227" v="1" actId="20577"/>
        <pc:sldMkLst>
          <pc:docMk/>
          <pc:sldMk cId="4222201924" sldId="488"/>
        </pc:sldMkLst>
        <pc:spChg chg="mod">
          <ac:chgData name="Witcher, Melissa" userId="S::melissa.witcher@tea.texas.gov::83c372d9-3955-43b0-8907-d58184af896d" providerId="AD" clId="Web-{DEFAFB89-9B98-C724-9BC7-83522D27AAD2}" dt="2022-02-23T22:52:58.227" v="1" actId="20577"/>
          <ac:spMkLst>
            <pc:docMk/>
            <pc:sldMk cId="4222201924" sldId="488"/>
            <ac:spMk id="2" creationId="{2390C7EF-727A-4596-A164-9E99C0A99698}"/>
          </ac:spMkLst>
        </pc:spChg>
      </pc:sldChg>
      <pc:sldChg chg="modSp">
        <pc:chgData name="Witcher, Melissa" userId="S::melissa.witcher@tea.texas.gov::83c372d9-3955-43b0-8907-d58184af896d" providerId="AD" clId="Web-{DEFAFB89-9B98-C724-9BC7-83522D27AAD2}" dt="2022-02-23T23:02:32.511" v="12" actId="20577"/>
        <pc:sldMkLst>
          <pc:docMk/>
          <pc:sldMk cId="1835357510" sldId="493"/>
        </pc:sldMkLst>
        <pc:spChg chg="mod">
          <ac:chgData name="Witcher, Melissa" userId="S::melissa.witcher@tea.texas.gov::83c372d9-3955-43b0-8907-d58184af896d" providerId="AD" clId="Web-{DEFAFB89-9B98-C724-9BC7-83522D27AAD2}" dt="2022-02-23T23:02:32.511" v="12" actId="20577"/>
          <ac:spMkLst>
            <pc:docMk/>
            <pc:sldMk cId="1835357510" sldId="493"/>
            <ac:spMk id="2" creationId="{4C35CA3B-8FEF-4F0D-AE18-EEC9E79768C0}"/>
          </ac:spMkLst>
        </pc:spChg>
      </pc:sldChg>
      <pc:sldChg chg="modSp">
        <pc:chgData name="Witcher, Melissa" userId="S::melissa.witcher@tea.texas.gov::83c372d9-3955-43b0-8907-d58184af896d" providerId="AD" clId="Web-{DEFAFB89-9B98-C724-9BC7-83522D27AAD2}" dt="2022-02-23T23:02:07.822" v="11" actId="20577"/>
        <pc:sldMkLst>
          <pc:docMk/>
          <pc:sldMk cId="3575078444" sldId="495"/>
        </pc:sldMkLst>
        <pc:spChg chg="mod">
          <ac:chgData name="Witcher, Melissa" userId="S::melissa.witcher@tea.texas.gov::83c372d9-3955-43b0-8907-d58184af896d" providerId="AD" clId="Web-{DEFAFB89-9B98-C724-9BC7-83522D27AAD2}" dt="2022-02-23T23:02:07.822" v="11" actId="20577"/>
          <ac:spMkLst>
            <pc:docMk/>
            <pc:sldMk cId="3575078444" sldId="495"/>
            <ac:spMk id="2" creationId="{4C35CA3B-8FEF-4F0D-AE18-EEC9E79768C0}"/>
          </ac:spMkLst>
        </pc:spChg>
      </pc:sldChg>
      <pc:sldChg chg="modSp">
        <pc:chgData name="Witcher, Melissa" userId="S::melissa.witcher@tea.texas.gov::83c372d9-3955-43b0-8907-d58184af896d" providerId="AD" clId="Web-{DEFAFB89-9B98-C724-9BC7-83522D27AAD2}" dt="2022-02-23T23:08:24.287" v="23" actId="20577"/>
        <pc:sldMkLst>
          <pc:docMk/>
          <pc:sldMk cId="923608679" sldId="497"/>
        </pc:sldMkLst>
        <pc:spChg chg="mod">
          <ac:chgData name="Witcher, Melissa" userId="S::melissa.witcher@tea.texas.gov::83c372d9-3955-43b0-8907-d58184af896d" providerId="AD" clId="Web-{DEFAFB89-9B98-C724-9BC7-83522D27AAD2}" dt="2022-02-23T23:08:24.287" v="23" actId="20577"/>
          <ac:spMkLst>
            <pc:docMk/>
            <pc:sldMk cId="923608679" sldId="497"/>
            <ac:spMk id="4" creationId="{3F6CE2FE-F02B-461B-8C8F-E1DFA26F0ED4}"/>
          </ac:spMkLst>
        </pc:spChg>
      </pc:sldChg>
      <pc:sldChg chg="modSp">
        <pc:chgData name="Witcher, Melissa" userId="S::melissa.witcher@tea.texas.gov::83c372d9-3955-43b0-8907-d58184af896d" providerId="AD" clId="Web-{DEFAFB89-9B98-C724-9BC7-83522D27AAD2}" dt="2022-02-23T23:09:01.070" v="38" actId="20577"/>
        <pc:sldMkLst>
          <pc:docMk/>
          <pc:sldMk cId="3385226867" sldId="499"/>
        </pc:sldMkLst>
        <pc:spChg chg="mod">
          <ac:chgData name="Witcher, Melissa" userId="S::melissa.witcher@tea.texas.gov::83c372d9-3955-43b0-8907-d58184af896d" providerId="AD" clId="Web-{DEFAFB89-9B98-C724-9BC7-83522D27AAD2}" dt="2022-02-23T23:09:01.070" v="38" actId="20577"/>
          <ac:spMkLst>
            <pc:docMk/>
            <pc:sldMk cId="3385226867" sldId="499"/>
            <ac:spMk id="4" creationId="{3F6CE2FE-F02B-461B-8C8F-E1DFA26F0ED4}"/>
          </ac:spMkLst>
        </pc:spChg>
      </pc:sldChg>
      <pc:sldChg chg="modSp">
        <pc:chgData name="Witcher, Melissa" userId="S::melissa.witcher@tea.texas.gov::83c372d9-3955-43b0-8907-d58184af896d" providerId="AD" clId="Web-{DEFAFB89-9B98-C724-9BC7-83522D27AAD2}" dt="2022-02-23T23:10:52.245" v="47" actId="20577"/>
        <pc:sldMkLst>
          <pc:docMk/>
          <pc:sldMk cId="1819315344" sldId="500"/>
        </pc:sldMkLst>
        <pc:spChg chg="mod">
          <ac:chgData name="Witcher, Melissa" userId="S::melissa.witcher@tea.texas.gov::83c372d9-3955-43b0-8907-d58184af896d" providerId="AD" clId="Web-{DEFAFB89-9B98-C724-9BC7-83522D27AAD2}" dt="2022-02-23T23:10:52.245" v="47" actId="20577"/>
          <ac:spMkLst>
            <pc:docMk/>
            <pc:sldMk cId="1819315344" sldId="500"/>
            <ac:spMk id="4" creationId="{3F6CE2FE-F02B-461B-8C8F-E1DFA26F0ED4}"/>
          </ac:spMkLst>
        </pc:spChg>
      </pc:sldChg>
      <pc:sldChg chg="modSp">
        <pc:chgData name="Witcher, Melissa" userId="S::melissa.witcher@tea.texas.gov::83c372d9-3955-43b0-8907-d58184af896d" providerId="AD" clId="Web-{DEFAFB89-9B98-C724-9BC7-83522D27AAD2}" dt="2022-02-23T23:09:44.509" v="44" actId="20577"/>
        <pc:sldMkLst>
          <pc:docMk/>
          <pc:sldMk cId="1866973216" sldId="503"/>
        </pc:sldMkLst>
        <pc:spChg chg="mod">
          <ac:chgData name="Witcher, Melissa" userId="S::melissa.witcher@tea.texas.gov::83c372d9-3955-43b0-8907-d58184af896d" providerId="AD" clId="Web-{DEFAFB89-9B98-C724-9BC7-83522D27AAD2}" dt="2022-02-23T23:09:44.509" v="44" actId="20577"/>
          <ac:spMkLst>
            <pc:docMk/>
            <pc:sldMk cId="1866973216" sldId="503"/>
            <ac:spMk id="4" creationId="{3F6CE2FE-F02B-461B-8C8F-E1DFA26F0ED4}"/>
          </ac:spMkLst>
        </pc:spChg>
      </pc:sldChg>
    </pc:docChg>
  </pc:docChgLst>
  <pc:docChgLst>
    <pc:chgData name="Sharp, Stephanie" userId="S::stephanie.sharp@tea.texas.gov::4b7f997e-11e2-446b-b7b6-32dc105769b7" providerId="AD" clId="Web-{1D3529FB-7E99-066B-6643-BDD4E8FB5874}"/>
    <pc:docChg chg="delSld">
      <pc:chgData name="Sharp, Stephanie" userId="S::stephanie.sharp@tea.texas.gov::4b7f997e-11e2-446b-b7b6-32dc105769b7" providerId="AD" clId="Web-{1D3529FB-7E99-066B-6643-BDD4E8FB5874}" dt="2022-03-21T14:34:38.647" v="0"/>
      <pc:docMkLst>
        <pc:docMk/>
      </pc:docMkLst>
      <pc:sldChg chg="del">
        <pc:chgData name="Sharp, Stephanie" userId="S::stephanie.sharp@tea.texas.gov::4b7f997e-11e2-446b-b7b6-32dc105769b7" providerId="AD" clId="Web-{1D3529FB-7E99-066B-6643-BDD4E8FB5874}" dt="2022-03-21T14:34:38.647" v="0"/>
        <pc:sldMkLst>
          <pc:docMk/>
          <pc:sldMk cId="290147459" sldId="502"/>
        </pc:sldMkLst>
      </pc:sldChg>
    </pc:docChg>
  </pc:docChgLst>
  <pc:docChgLst>
    <pc:chgData name="Witcher, Melissa" userId="S::melissa.witcher@tea.texas.gov::83c372d9-3955-43b0-8907-d58184af896d" providerId="AD" clId="Web-{F429DE2A-11A0-4AE4-D8E4-C28A7305CF83}"/>
    <pc:docChg chg="modSld">
      <pc:chgData name="Witcher, Melissa" userId="S::melissa.witcher@tea.texas.gov::83c372d9-3955-43b0-8907-d58184af896d" providerId="AD" clId="Web-{F429DE2A-11A0-4AE4-D8E4-C28A7305CF83}" dt="2022-02-17T23:43:30.117" v="199" actId="20577"/>
      <pc:docMkLst>
        <pc:docMk/>
      </pc:docMkLst>
      <pc:sldChg chg="modSp">
        <pc:chgData name="Witcher, Melissa" userId="S::melissa.witcher@tea.texas.gov::83c372d9-3955-43b0-8907-d58184af896d" providerId="AD" clId="Web-{F429DE2A-11A0-4AE4-D8E4-C28A7305CF83}" dt="2022-02-17T23:38:46.085" v="192" actId="14100"/>
        <pc:sldMkLst>
          <pc:docMk/>
          <pc:sldMk cId="1999174646" sldId="438"/>
        </pc:sldMkLst>
        <pc:spChg chg="mod">
          <ac:chgData name="Witcher, Melissa" userId="S::melissa.witcher@tea.texas.gov::83c372d9-3955-43b0-8907-d58184af896d" providerId="AD" clId="Web-{F429DE2A-11A0-4AE4-D8E4-C28A7305CF83}" dt="2022-02-17T23:38:46.085" v="192" actId="14100"/>
          <ac:spMkLst>
            <pc:docMk/>
            <pc:sldMk cId="1999174646" sldId="438"/>
            <ac:spMk id="2" creationId="{2390C7EF-727A-4596-A164-9E99C0A99698}"/>
          </ac:spMkLst>
        </pc:spChg>
      </pc:sldChg>
      <pc:sldChg chg="addCm">
        <pc:chgData name="Witcher, Melissa" userId="S::melissa.witcher@tea.texas.gov::83c372d9-3955-43b0-8907-d58184af896d" providerId="AD" clId="Web-{F429DE2A-11A0-4AE4-D8E4-C28A7305CF83}" dt="2022-02-17T21:09:16.567" v="0"/>
        <pc:sldMkLst>
          <pc:docMk/>
          <pc:sldMk cId="2164886510" sldId="442"/>
        </pc:sldMkLst>
      </pc:sldChg>
      <pc:sldChg chg="delSp">
        <pc:chgData name="Witcher, Melissa" userId="S::melissa.witcher@tea.texas.gov::83c372d9-3955-43b0-8907-d58184af896d" providerId="AD" clId="Web-{F429DE2A-11A0-4AE4-D8E4-C28A7305CF83}" dt="2022-02-17T23:41:59.518" v="197"/>
        <pc:sldMkLst>
          <pc:docMk/>
          <pc:sldMk cId="2576245060" sldId="458"/>
        </pc:sldMkLst>
        <pc:spChg chg="del">
          <ac:chgData name="Witcher, Melissa" userId="S::melissa.witcher@tea.texas.gov::83c372d9-3955-43b0-8907-d58184af896d" providerId="AD" clId="Web-{F429DE2A-11A0-4AE4-D8E4-C28A7305CF83}" dt="2022-02-17T23:41:59.518" v="197"/>
          <ac:spMkLst>
            <pc:docMk/>
            <pc:sldMk cId="2576245060" sldId="458"/>
            <ac:spMk id="4" creationId="{F5901D8D-48A9-4396-BBF0-852EDA5F6AEB}"/>
          </ac:spMkLst>
        </pc:spChg>
      </pc:sldChg>
      <pc:sldChg chg="modSp">
        <pc:chgData name="Witcher, Melissa" userId="S::melissa.witcher@tea.texas.gov::83c372d9-3955-43b0-8907-d58184af896d" providerId="AD" clId="Web-{F429DE2A-11A0-4AE4-D8E4-C28A7305CF83}" dt="2022-02-17T23:43:30.117" v="199" actId="20577"/>
        <pc:sldMkLst>
          <pc:docMk/>
          <pc:sldMk cId="141811648" sldId="472"/>
        </pc:sldMkLst>
        <pc:spChg chg="mod">
          <ac:chgData name="Witcher, Melissa" userId="S::melissa.witcher@tea.texas.gov::83c372d9-3955-43b0-8907-d58184af896d" providerId="AD" clId="Web-{F429DE2A-11A0-4AE4-D8E4-C28A7305CF83}" dt="2022-02-17T23:43:30.117" v="199" actId="20577"/>
          <ac:spMkLst>
            <pc:docMk/>
            <pc:sldMk cId="141811648" sldId="472"/>
            <ac:spMk id="2" creationId="{9D82FE7C-6573-4082-AE51-2871019B2677}"/>
          </ac:spMkLst>
        </pc:spChg>
      </pc:sldChg>
      <pc:sldChg chg="addSp delSp modSp">
        <pc:chgData name="Witcher, Melissa" userId="S::melissa.witcher@tea.texas.gov::83c372d9-3955-43b0-8907-d58184af896d" providerId="AD" clId="Web-{F429DE2A-11A0-4AE4-D8E4-C28A7305CF83}" dt="2022-02-17T23:34:27.070" v="187"/>
        <pc:sldMkLst>
          <pc:docMk/>
          <pc:sldMk cId="453904758" sldId="481"/>
        </pc:sldMkLst>
        <pc:spChg chg="del">
          <ac:chgData name="Witcher, Melissa" userId="S::melissa.witcher@tea.texas.gov::83c372d9-3955-43b0-8907-d58184af896d" providerId="AD" clId="Web-{F429DE2A-11A0-4AE4-D8E4-C28A7305CF83}" dt="2022-02-17T23:27:44.735" v="107"/>
          <ac:spMkLst>
            <pc:docMk/>
            <pc:sldMk cId="453904758" sldId="481"/>
            <ac:spMk id="10" creationId="{EBD8704F-2BC5-457D-9D29-2B01BCC29E69}"/>
          </ac:spMkLst>
        </pc:spChg>
        <pc:spChg chg="mod">
          <ac:chgData name="Witcher, Melissa" userId="S::melissa.witcher@tea.texas.gov::83c372d9-3955-43b0-8907-d58184af896d" providerId="AD" clId="Web-{F429DE2A-11A0-4AE4-D8E4-C28A7305CF83}" dt="2022-02-17T23:29:51.133" v="185" actId="20577"/>
          <ac:spMkLst>
            <pc:docMk/>
            <pc:sldMk cId="453904758" sldId="481"/>
            <ac:spMk id="13" creationId="{C3AC9A2F-3B7A-41D8-AC76-3AFADB95FEBF}"/>
          </ac:spMkLst>
        </pc:spChg>
        <pc:picChg chg="mod">
          <ac:chgData name="Witcher, Melissa" userId="S::melissa.witcher@tea.texas.gov::83c372d9-3955-43b0-8907-d58184af896d" providerId="AD" clId="Web-{F429DE2A-11A0-4AE4-D8E4-C28A7305CF83}" dt="2022-02-17T23:28:19.065" v="113" actId="14100"/>
          <ac:picMkLst>
            <pc:docMk/>
            <pc:sldMk cId="453904758" sldId="481"/>
            <ac:picMk id="5" creationId="{23875CC5-674B-4368-A00E-D8F3B3B148F4}"/>
          </ac:picMkLst>
        </pc:picChg>
        <pc:picChg chg="add mod">
          <ac:chgData name="Witcher, Melissa" userId="S::melissa.witcher@tea.texas.gov::83c372d9-3955-43b0-8907-d58184af896d" providerId="AD" clId="Web-{F429DE2A-11A0-4AE4-D8E4-C28A7305CF83}" dt="2022-02-17T23:34:27.070" v="187"/>
          <ac:picMkLst>
            <pc:docMk/>
            <pc:sldMk cId="453904758" sldId="481"/>
            <ac:picMk id="6" creationId="{0EFA875D-5B18-466C-9B03-32AE2DFF885D}"/>
          </ac:picMkLst>
        </pc:picChg>
        <pc:picChg chg="del">
          <ac:chgData name="Witcher, Melissa" userId="S::melissa.witcher@tea.texas.gov::83c372d9-3955-43b0-8907-d58184af896d" providerId="AD" clId="Web-{F429DE2A-11A0-4AE4-D8E4-C28A7305CF83}" dt="2022-02-17T23:27:40.656" v="106"/>
          <ac:picMkLst>
            <pc:docMk/>
            <pc:sldMk cId="453904758" sldId="481"/>
            <ac:picMk id="9" creationId="{8CB695B5-0ED9-41F2-B3E9-19B9D5D827B6}"/>
          </ac:picMkLst>
        </pc:picChg>
      </pc:sldChg>
      <pc:sldChg chg="addSp delSp modSp">
        <pc:chgData name="Witcher, Melissa" userId="S::melissa.witcher@tea.texas.gov::83c372d9-3955-43b0-8907-d58184af896d" providerId="AD" clId="Web-{F429DE2A-11A0-4AE4-D8E4-C28A7305CF83}" dt="2022-02-17T23:31:50.608" v="186"/>
        <pc:sldMkLst>
          <pc:docMk/>
          <pc:sldMk cId="517946745" sldId="483"/>
        </pc:sldMkLst>
        <pc:spChg chg="add del mod">
          <ac:chgData name="Witcher, Melissa" userId="S::melissa.witcher@tea.texas.gov::83c372d9-3955-43b0-8907-d58184af896d" providerId="AD" clId="Web-{F429DE2A-11A0-4AE4-D8E4-C28A7305CF83}" dt="2022-02-17T23:20:11.537" v="20"/>
          <ac:spMkLst>
            <pc:docMk/>
            <pc:sldMk cId="517946745" sldId="483"/>
            <ac:spMk id="7" creationId="{0AC6520D-751D-4B34-A026-56A9140150D9}"/>
          </ac:spMkLst>
        </pc:spChg>
        <pc:spChg chg="del">
          <ac:chgData name="Witcher, Melissa" userId="S::melissa.witcher@tea.texas.gov::83c372d9-3955-43b0-8907-d58184af896d" providerId="AD" clId="Web-{F429DE2A-11A0-4AE4-D8E4-C28A7305CF83}" dt="2022-02-17T23:19:02.971" v="14"/>
          <ac:spMkLst>
            <pc:docMk/>
            <pc:sldMk cId="517946745" sldId="483"/>
            <ac:spMk id="12" creationId="{42569007-735B-4513-A295-1C946827B7D1}"/>
          </ac:spMkLst>
        </pc:spChg>
        <pc:spChg chg="mod">
          <ac:chgData name="Witcher, Melissa" userId="S::melissa.witcher@tea.texas.gov::83c372d9-3955-43b0-8907-d58184af896d" providerId="AD" clId="Web-{F429DE2A-11A0-4AE4-D8E4-C28A7305CF83}" dt="2022-02-17T23:23:49.878" v="96" actId="20577"/>
          <ac:spMkLst>
            <pc:docMk/>
            <pc:sldMk cId="517946745" sldId="483"/>
            <ac:spMk id="13" creationId="{C3AC9A2F-3B7A-41D8-AC76-3AFADB95FEBF}"/>
          </ac:spMkLst>
        </pc:spChg>
        <pc:picChg chg="add mod">
          <ac:chgData name="Witcher, Melissa" userId="S::melissa.witcher@tea.texas.gov::83c372d9-3955-43b0-8907-d58184af896d" providerId="AD" clId="Web-{F429DE2A-11A0-4AE4-D8E4-C28A7305CF83}" dt="2022-02-17T23:31:50.608" v="186"/>
          <ac:picMkLst>
            <pc:docMk/>
            <pc:sldMk cId="517946745" sldId="483"/>
            <ac:picMk id="2" creationId="{92D8DC4C-9FFD-4846-B70D-65004E31CDD6}"/>
          </ac:picMkLst>
        </pc:picChg>
        <pc:picChg chg="add del mod">
          <ac:chgData name="Witcher, Melissa" userId="S::melissa.witcher@tea.texas.gov::83c372d9-3955-43b0-8907-d58184af896d" providerId="AD" clId="Web-{F429DE2A-11A0-4AE4-D8E4-C28A7305CF83}" dt="2022-02-17T23:18:35.125" v="10"/>
          <ac:picMkLst>
            <pc:docMk/>
            <pc:sldMk cId="517946745" sldId="483"/>
            <ac:picMk id="5" creationId="{C93F6D8D-923A-4E4D-AB95-DFD90064ED34}"/>
          </ac:picMkLst>
        </pc:picChg>
        <pc:picChg chg="add mod">
          <ac:chgData name="Witcher, Melissa" userId="S::melissa.witcher@tea.texas.gov::83c372d9-3955-43b0-8907-d58184af896d" providerId="AD" clId="Web-{F429DE2A-11A0-4AE4-D8E4-C28A7305CF83}" dt="2022-02-17T23:24:38.052" v="102" actId="1076"/>
          <ac:picMkLst>
            <pc:docMk/>
            <pc:sldMk cId="517946745" sldId="483"/>
            <ac:picMk id="6" creationId="{B1EBC4E9-118B-4106-92DA-A53C3A49047C}"/>
          </ac:picMkLst>
        </pc:picChg>
        <pc:picChg chg="del">
          <ac:chgData name="Witcher, Melissa" userId="S::melissa.witcher@tea.texas.gov::83c372d9-3955-43b0-8907-d58184af896d" providerId="AD" clId="Web-{F429DE2A-11A0-4AE4-D8E4-C28A7305CF83}" dt="2022-02-17T23:16:20.352" v="1"/>
          <ac:picMkLst>
            <pc:docMk/>
            <pc:sldMk cId="517946745" sldId="483"/>
            <ac:picMk id="10" creationId="{B3A691BE-40C0-4EF7-AB51-F3FBB6DEDCA3}"/>
          </ac:picMkLst>
        </pc:picChg>
        <pc:picChg chg="del">
          <ac:chgData name="Witcher, Melissa" userId="S::melissa.witcher@tea.texas.gov::83c372d9-3955-43b0-8907-d58184af896d" providerId="AD" clId="Web-{F429DE2A-11A0-4AE4-D8E4-C28A7305CF83}" dt="2022-02-17T23:17:35.950" v="4"/>
          <ac:picMkLst>
            <pc:docMk/>
            <pc:sldMk cId="517946745" sldId="483"/>
            <ac:picMk id="11" creationId="{0BEF9F05-50FB-417B-9CFE-E67717A33908}"/>
          </ac:picMkLst>
        </pc:picChg>
      </pc:sldChg>
      <pc:sldChg chg="modSp">
        <pc:chgData name="Witcher, Melissa" userId="S::melissa.witcher@tea.texas.gov::83c372d9-3955-43b0-8907-d58184af896d" providerId="AD" clId="Web-{F429DE2A-11A0-4AE4-D8E4-C28A7305CF83}" dt="2022-02-17T23:40:33.075" v="196" actId="20577"/>
        <pc:sldMkLst>
          <pc:docMk/>
          <pc:sldMk cId="3575078444" sldId="495"/>
        </pc:sldMkLst>
        <pc:spChg chg="mod">
          <ac:chgData name="Witcher, Melissa" userId="S::melissa.witcher@tea.texas.gov::83c372d9-3955-43b0-8907-d58184af896d" providerId="AD" clId="Web-{F429DE2A-11A0-4AE4-D8E4-C28A7305CF83}" dt="2022-02-17T23:40:33.075" v="196" actId="20577"/>
          <ac:spMkLst>
            <pc:docMk/>
            <pc:sldMk cId="3575078444" sldId="495"/>
            <ac:spMk id="2" creationId="{4C35CA3B-8FEF-4F0D-AE18-EEC9E79768C0}"/>
          </ac:spMkLst>
        </pc:spChg>
      </pc:sldChg>
    </pc:docChg>
  </pc:docChgLst>
  <pc:docChgLst>
    <pc:chgData name="Sharp, Stephanie" userId="S::stephanie.sharp@tea.texas.gov::4b7f997e-11e2-446b-b7b6-32dc105769b7" providerId="AD" clId="Web-{94411925-03A8-44D4-9D7F-1D54A7AC44EE}"/>
    <pc:docChg chg="modSld">
      <pc:chgData name="Sharp, Stephanie" userId="S::stephanie.sharp@tea.texas.gov::4b7f997e-11e2-446b-b7b6-32dc105769b7" providerId="AD" clId="Web-{94411925-03A8-44D4-9D7F-1D54A7AC44EE}" dt="2022-02-18T16:50:10.075" v="1" actId="20577"/>
      <pc:docMkLst>
        <pc:docMk/>
      </pc:docMkLst>
      <pc:sldChg chg="modSp">
        <pc:chgData name="Sharp, Stephanie" userId="S::stephanie.sharp@tea.texas.gov::4b7f997e-11e2-446b-b7b6-32dc105769b7" providerId="AD" clId="Web-{94411925-03A8-44D4-9D7F-1D54A7AC44EE}" dt="2022-02-18T16:50:10.075" v="1" actId="20577"/>
        <pc:sldMkLst>
          <pc:docMk/>
          <pc:sldMk cId="367918000" sldId="258"/>
        </pc:sldMkLst>
        <pc:spChg chg="mod">
          <ac:chgData name="Sharp, Stephanie" userId="S::stephanie.sharp@tea.texas.gov::4b7f997e-11e2-446b-b7b6-32dc105769b7" providerId="AD" clId="Web-{94411925-03A8-44D4-9D7F-1D54A7AC44EE}" dt="2022-02-18T16:50:10.075" v="1" actId="20577"/>
          <ac:spMkLst>
            <pc:docMk/>
            <pc:sldMk cId="367918000" sldId="258"/>
            <ac:spMk id="6" creationId="{B326E79C-81B1-4F65-9171-E8A934EF331C}"/>
          </ac:spMkLst>
        </pc:spChg>
      </pc:sldChg>
    </pc:docChg>
  </pc:docChgLst>
  <pc:docChgLst>
    <pc:chgData name="Sharp, Stephanie" userId="S::stephanie.sharp@tea.texas.gov::4b7f997e-11e2-446b-b7b6-32dc105769b7" providerId="AD" clId="Web-{C5ABD2F1-29F3-9C4F-232A-6DFA27506871}"/>
    <pc:docChg chg="modSld">
      <pc:chgData name="Sharp, Stephanie" userId="S::stephanie.sharp@tea.texas.gov::4b7f997e-11e2-446b-b7b6-32dc105769b7" providerId="AD" clId="Web-{C5ABD2F1-29F3-9C4F-232A-6DFA27506871}" dt="2022-02-22T19:02:23.615" v="51"/>
      <pc:docMkLst>
        <pc:docMk/>
      </pc:docMkLst>
      <pc:sldChg chg="modSp">
        <pc:chgData name="Sharp, Stephanie" userId="S::stephanie.sharp@tea.texas.gov::4b7f997e-11e2-446b-b7b6-32dc105769b7" providerId="AD" clId="Web-{C5ABD2F1-29F3-9C4F-232A-6DFA27506871}" dt="2022-02-22T19:00:37.891" v="2" actId="20577"/>
        <pc:sldMkLst>
          <pc:docMk/>
          <pc:sldMk cId="1783612480" sldId="457"/>
        </pc:sldMkLst>
        <pc:spChg chg="mod">
          <ac:chgData name="Sharp, Stephanie" userId="S::stephanie.sharp@tea.texas.gov::4b7f997e-11e2-446b-b7b6-32dc105769b7" providerId="AD" clId="Web-{C5ABD2F1-29F3-9C4F-232A-6DFA27506871}" dt="2022-02-22T19:00:37.891" v="2" actId="20577"/>
          <ac:spMkLst>
            <pc:docMk/>
            <pc:sldMk cId="1783612480" sldId="457"/>
            <ac:spMk id="2" creationId="{9D82FE7C-6573-4082-AE51-2871019B2677}"/>
          </ac:spMkLst>
        </pc:spChg>
      </pc:sldChg>
      <pc:sldChg chg="addSp delSp modSp addCm">
        <pc:chgData name="Sharp, Stephanie" userId="S::stephanie.sharp@tea.texas.gov::4b7f997e-11e2-446b-b7b6-32dc105769b7" providerId="AD" clId="Web-{C5ABD2F1-29F3-9C4F-232A-6DFA27506871}" dt="2022-02-22T19:02:23.615" v="51"/>
        <pc:sldMkLst>
          <pc:docMk/>
          <pc:sldMk cId="2576245060" sldId="458"/>
        </pc:sldMkLst>
        <pc:spChg chg="mod">
          <ac:chgData name="Sharp, Stephanie" userId="S::stephanie.sharp@tea.texas.gov::4b7f997e-11e2-446b-b7b6-32dc105769b7" providerId="AD" clId="Web-{C5ABD2F1-29F3-9C4F-232A-6DFA27506871}" dt="2022-02-22T19:00:54.532" v="11" actId="1076"/>
          <ac:spMkLst>
            <pc:docMk/>
            <pc:sldMk cId="2576245060" sldId="458"/>
            <ac:spMk id="2" creationId="{15F592CF-309F-48DF-844E-AB82B28A19EF}"/>
          </ac:spMkLst>
        </pc:spChg>
        <pc:spChg chg="add del mod">
          <ac:chgData name="Sharp, Stephanie" userId="S::stephanie.sharp@tea.texas.gov::4b7f997e-11e2-446b-b7b6-32dc105769b7" providerId="AD" clId="Web-{C5ABD2F1-29F3-9C4F-232A-6DFA27506871}" dt="2022-02-22T19:00:47.110" v="8"/>
          <ac:spMkLst>
            <pc:docMk/>
            <pc:sldMk cId="2576245060" sldId="458"/>
            <ac:spMk id="5" creationId="{3F47838B-BD2B-4730-8B3C-F49D185175DA}"/>
          </ac:spMkLst>
        </pc:spChg>
        <pc:spChg chg="add mod">
          <ac:chgData name="Sharp, Stephanie" userId="S::stephanie.sharp@tea.texas.gov::4b7f997e-11e2-446b-b7b6-32dc105769b7" providerId="AD" clId="Web-{C5ABD2F1-29F3-9C4F-232A-6DFA27506871}" dt="2022-02-22T19:01:55.598" v="49" actId="14100"/>
          <ac:spMkLst>
            <pc:docMk/>
            <pc:sldMk cId="2576245060" sldId="458"/>
            <ac:spMk id="6" creationId="{408E23DB-B486-47AF-805B-A8FF405F2A48}"/>
          </ac:spMkLst>
        </pc:spChg>
        <pc:grpChg chg="mod">
          <ac:chgData name="Sharp, Stephanie" userId="S::stephanie.sharp@tea.texas.gov::4b7f997e-11e2-446b-b7b6-32dc105769b7" providerId="AD" clId="Web-{C5ABD2F1-29F3-9C4F-232A-6DFA27506871}" dt="2022-02-22T19:02:00.707" v="50" actId="1076"/>
          <ac:grpSpMkLst>
            <pc:docMk/>
            <pc:sldMk cId="2576245060" sldId="458"/>
            <ac:grpSpMk id="10" creationId="{0DDF221A-B2D2-45A0-AB20-6F48AD1C9B72}"/>
          </ac:grpSpMkLst>
        </pc:grpChg>
      </pc:sldChg>
    </pc:docChg>
  </pc:docChgLst>
  <pc:docChgLst>
    <pc:chgData name="Witcher, Melissa" userId="S::melissa.witcher@tea.texas.gov::83c372d9-3955-43b0-8907-d58184af896d" providerId="AD" clId="Web-{C0B27989-AE04-DDB5-9F9A-145D50FDDD35}"/>
    <pc:docChg chg="">
      <pc:chgData name="Witcher, Melissa" userId="S::melissa.witcher@tea.texas.gov::83c372d9-3955-43b0-8907-d58184af896d" providerId="AD" clId="Web-{C0B27989-AE04-DDB5-9F9A-145D50FDDD35}" dt="2022-02-28T19:57:23.231" v="0"/>
      <pc:docMkLst>
        <pc:docMk/>
      </pc:docMkLst>
      <pc:sldChg chg="addCm">
        <pc:chgData name="Witcher, Melissa" userId="S::melissa.witcher@tea.texas.gov::83c372d9-3955-43b0-8907-d58184af896d" providerId="AD" clId="Web-{C0B27989-AE04-DDB5-9F9A-145D50FDDD35}" dt="2022-02-28T19:57:23.231" v="0"/>
        <pc:sldMkLst>
          <pc:docMk/>
          <pc:sldMk cId="2164886510" sldId="442"/>
        </pc:sldMkLst>
      </pc:sldChg>
    </pc:docChg>
  </pc:docChgLst>
  <pc:docChgLst>
    <pc:chgData name="Hanson, Terri" userId="S::terri.hanson@tea.texas.gov::a02fd813-d4f3-43fd-83dd-7393041517de" providerId="AD" clId="Web-{A6BA1745-1978-8204-2349-BA7F96643C6C}"/>
    <pc:docChg chg="">
      <pc:chgData name="Hanson, Terri" userId="S::terri.hanson@tea.texas.gov::a02fd813-d4f3-43fd-83dd-7393041517de" providerId="AD" clId="Web-{A6BA1745-1978-8204-2349-BA7F96643C6C}" dt="2022-03-21T14:30:02.554" v="0"/>
      <pc:docMkLst>
        <pc:docMk/>
      </pc:docMkLst>
      <pc:sldChg chg="addCm">
        <pc:chgData name="Hanson, Terri" userId="S::terri.hanson@tea.texas.gov::a02fd813-d4f3-43fd-83dd-7393041517de" providerId="AD" clId="Web-{A6BA1745-1978-8204-2349-BA7F96643C6C}" dt="2022-03-21T14:30:02.554" v="0"/>
        <pc:sldMkLst>
          <pc:docMk/>
          <pc:sldMk cId="290147459" sldId="5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26</a:t>
            </a:fld>
            <a:endParaRPr lang="en-US"/>
          </a:p>
        </p:txBody>
      </p:sp>
    </p:spTree>
    <p:extLst>
      <p:ext uri="{BB962C8B-B14F-4D97-AF65-F5344CB8AC3E}">
        <p14:creationId xmlns:p14="http://schemas.microsoft.com/office/powerpoint/2010/main" val="45415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88</a:t>
            </a:fld>
            <a:endParaRPr lang="en-US"/>
          </a:p>
        </p:txBody>
      </p:sp>
    </p:spTree>
    <p:extLst>
      <p:ext uri="{BB962C8B-B14F-4D97-AF65-F5344CB8AC3E}">
        <p14:creationId xmlns:p14="http://schemas.microsoft.com/office/powerpoint/2010/main" val="201708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program area explain the spreadsheet with the course levels and tiers.  </a:t>
            </a:r>
          </a:p>
          <a:p>
            <a:r>
              <a:rPr lang="en-US"/>
              <a:t>They can use the link to get the entire spreadsheet.</a:t>
            </a:r>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425756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147683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399563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205119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18817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81202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118750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2799475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3/22/2022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3/22/2022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3/22/2022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3/22/2022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tea.texas.gov/academics/college-career-and-military-prep/career-and-technical-education/cte-programs-of-study"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hyperlink" Target="https://tea.texas.gov/sites/default/files/all-cte-courses-weighted-tiers-2020-2021.xlsx"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hyperlink" Target="https://tealprod.tea.state.tx.us/TWEDS/94/0/0/0/Introduction/List/728"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mailto:TSDSCustomerSupport@tea.texas.gov"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963077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effectLst/>
                <a:uLnTx/>
                <a:uFillTx/>
                <a:latin typeface="+mn-lt"/>
                <a:ea typeface="+mj-ea"/>
                <a:cs typeface="Calibri"/>
              </a:rPr>
              <a:t>PEIMS</a:t>
            </a:r>
            <a:endParaRPr kumimoji="0" lang="en-US" sz="5400" b="1" i="0" u="none" strike="noStrike" kern="1200" cap="none" spc="0" normalizeH="0" baseline="0" noProof="0">
              <a:ln>
                <a:noFill/>
              </a:ln>
              <a:effectLst/>
              <a:uLnTx/>
              <a:uFillTx/>
              <a:latin typeface="+mn-lt"/>
              <a:ea typeface="+mj-ea"/>
              <a:cs typeface="+mj-cs"/>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lIns="91440" tIns="45720" rIns="91440" bIns="45720" anchor="t"/>
          <a:lstStyle/>
          <a:p>
            <a:pPr>
              <a:buClr>
                <a:srgbClr val="F16038"/>
              </a:buClr>
              <a:buFont typeface="Wingdings"/>
              <a:buChar char="§"/>
            </a:pPr>
            <a:r>
              <a:rPr lang="en-US" b="1">
                <a:ea typeface="+mn-lt"/>
                <a:cs typeface="+mn-lt"/>
              </a:rPr>
              <a:t>CTE FTE calculation</a:t>
            </a:r>
          </a:p>
          <a:p>
            <a:pPr lvl="1">
              <a:buClr>
                <a:srgbClr val="F16038"/>
              </a:buClr>
            </a:pPr>
            <a:r>
              <a:rPr lang="en-US" b="1">
                <a:ea typeface="+mn-lt"/>
                <a:cs typeface="+mn-lt"/>
                <a:hlinkClick r:id="rId3"/>
              </a:rPr>
              <a:t>All CTE Courses Weighted Tiers Spreadsheet</a:t>
            </a:r>
            <a:endParaRPr lang="en-US" b="1">
              <a:ea typeface="+mn-lt"/>
              <a:cs typeface="+mn-lt"/>
            </a:endParaRPr>
          </a:p>
          <a:p>
            <a:pPr lvl="1">
              <a:buClr>
                <a:srgbClr val="F16038"/>
              </a:buClr>
              <a:buFont typeface="Wingdings"/>
              <a:buChar char="§"/>
            </a:pPr>
            <a:endParaRPr lang="en-US" b="1">
              <a:ea typeface="+mn-lt"/>
              <a:cs typeface="+mn-lt"/>
            </a:endParaRPr>
          </a:p>
          <a:p>
            <a:pPr lvl="1">
              <a:buClr>
                <a:srgbClr val="F16038"/>
              </a:buClr>
              <a:buFont typeface="Wingdings"/>
              <a:buChar char="§"/>
            </a:pPr>
            <a:endParaRPr lang="en-US" b="1">
              <a:ea typeface="+mn-lt"/>
              <a:cs typeface="+mn-lt"/>
            </a:endParaRPr>
          </a:p>
          <a:p>
            <a:pPr marL="1087120" indent="0">
              <a:lnSpc>
                <a:spcPct val="107000"/>
              </a:lnSpc>
              <a:spcBef>
                <a:spcPts val="0"/>
              </a:spcBef>
              <a:buNone/>
            </a:pPr>
            <a:endParaRPr lang="en-US" sz="2000">
              <a:ea typeface="+mn-lt"/>
              <a:cs typeface="+mn-lt"/>
            </a:endParaRPr>
          </a:p>
          <a:p>
            <a:pPr marL="1087120" indent="0">
              <a:lnSpc>
                <a:spcPct val="107000"/>
              </a:lnSpc>
              <a:spcBef>
                <a:spcPts val="0"/>
              </a:spcBef>
              <a:buNone/>
            </a:pPr>
            <a:endParaRPr lang="en-US" sz="2000">
              <a:ea typeface="+mn-lt"/>
              <a:cs typeface="+mn-lt"/>
            </a:endParaRPr>
          </a:p>
          <a:p>
            <a:pPr marL="457200" lvl="1" indent="0">
              <a:buNone/>
            </a:pPr>
            <a:endParaRPr lang="en-US" sz="2000" b="1">
              <a:cs typeface="Calibri"/>
            </a:endParaRPr>
          </a:p>
        </p:txBody>
      </p:sp>
      <p:pic>
        <p:nvPicPr>
          <p:cNvPr id="5" name="Picture 4" descr="All CTE Courses Weighted Tiers Spreadsheet&#10;Displays all CTE courses with their course level and weighted tiers.">
            <a:extLst>
              <a:ext uri="{FF2B5EF4-FFF2-40B4-BE49-F238E27FC236}">
                <a16:creationId xmlns:a16="http://schemas.microsoft.com/office/drawing/2014/main" id="{50D4303F-DE9A-4F68-A8C2-FE763FE38C0E}"/>
              </a:ext>
            </a:extLst>
          </p:cNvPr>
          <p:cNvPicPr>
            <a:picLocks noChangeAspect="1"/>
          </p:cNvPicPr>
          <p:nvPr/>
        </p:nvPicPr>
        <p:blipFill>
          <a:blip r:embed="rId4"/>
          <a:stretch>
            <a:fillRect/>
          </a:stretch>
        </p:blipFill>
        <p:spPr>
          <a:xfrm>
            <a:off x="2400742" y="2232925"/>
            <a:ext cx="8220075" cy="4352925"/>
          </a:xfrm>
          <a:prstGeom prst="rect">
            <a:avLst/>
          </a:prstGeom>
        </p:spPr>
      </p:pic>
    </p:spTree>
    <p:extLst>
      <p:ext uri="{BB962C8B-B14F-4D97-AF65-F5344CB8AC3E}">
        <p14:creationId xmlns:p14="http://schemas.microsoft.com/office/powerpoint/2010/main" val="92532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lIns="91440" tIns="45720" rIns="91440" bIns="45720" anchor="t"/>
          <a:lstStyle/>
          <a:p>
            <a:pPr>
              <a:buClr>
                <a:srgbClr val="F16038"/>
              </a:buClr>
              <a:buFont typeface="Wingdings"/>
              <a:buChar char="§"/>
            </a:pPr>
            <a:r>
              <a:rPr lang="en-US" b="1">
                <a:ea typeface="+mn-lt"/>
                <a:cs typeface="+mn-lt"/>
              </a:rPr>
              <a:t>The CTE FTE calculation</a:t>
            </a:r>
          </a:p>
          <a:p>
            <a:pPr marL="1085850" lvl="1" indent="-285750">
              <a:spcBef>
                <a:spcPts val="1800"/>
              </a:spcBef>
              <a:buFont typeface="Arial"/>
              <a:buChar char="•"/>
            </a:pPr>
            <a:r>
              <a:rPr lang="en-US" sz="2000">
                <a:ea typeface="+mn-lt"/>
                <a:cs typeface="+mn-lt"/>
              </a:rPr>
              <a:t>All CTE Courses Weighted Tiers crosswalk will be used for calculating the CTE FTE and it can be located </a:t>
            </a:r>
            <a:r>
              <a:rPr lang="en-US" sz="2000">
                <a:ea typeface="+mn-lt"/>
                <a:cs typeface="+mn-lt"/>
                <a:hlinkClick r:id="rId2"/>
              </a:rPr>
              <a:t>here</a:t>
            </a:r>
            <a:r>
              <a:rPr lang="en-US" sz="2000">
                <a:ea typeface="+mn-lt"/>
                <a:cs typeface="+mn-lt"/>
              </a:rPr>
              <a:t>.</a:t>
            </a:r>
          </a:p>
          <a:p>
            <a:pPr marL="1085850" lvl="1" indent="-285750">
              <a:spcBef>
                <a:spcPts val="1800"/>
              </a:spcBef>
              <a:buFont typeface="Arial"/>
              <a:buChar char="•"/>
            </a:pPr>
            <a:r>
              <a:rPr lang="en-US" sz="2000">
                <a:ea typeface="+mn-lt"/>
                <a:cs typeface="+mn-lt"/>
              </a:rPr>
              <a:t>For each campus, perform the following calculations for each instructional track offered at each campus, for each of the six reporting periods, and for each of the three CTE Service ID Tiers.</a:t>
            </a:r>
          </a:p>
          <a:p>
            <a:pPr>
              <a:lnSpc>
                <a:spcPct val="100000"/>
              </a:lnSpc>
              <a:spcBef>
                <a:spcPts val="0"/>
              </a:spcBef>
              <a:buClr>
                <a:srgbClr val="F16038"/>
              </a:buClr>
              <a:buFont typeface="Wingdings"/>
              <a:buChar char="§"/>
            </a:pPr>
            <a:endParaRPr lang="en-US" sz="2000">
              <a:ea typeface="+mn-lt"/>
              <a:cs typeface="+mn-lt"/>
            </a:endParaRPr>
          </a:p>
          <a:p>
            <a:pPr>
              <a:lnSpc>
                <a:spcPct val="100000"/>
              </a:lnSpc>
              <a:spcBef>
                <a:spcPts val="0"/>
              </a:spcBef>
              <a:buClr>
                <a:srgbClr val="F16038"/>
              </a:buClr>
              <a:buFont typeface="Wingdings"/>
              <a:buChar char="§"/>
            </a:pPr>
            <a:r>
              <a:rPr lang="en-US" sz="2000">
                <a:ea typeface="+mn-lt"/>
                <a:cs typeface="+mn-lt"/>
              </a:rPr>
              <a:t>EXAMPLE SCENARIO:</a:t>
            </a:r>
            <a:br>
              <a:rPr lang="en-US" sz="2000">
                <a:ea typeface="+mn-lt"/>
                <a:cs typeface="+mn-lt"/>
              </a:rPr>
            </a:br>
            <a:endParaRPr lang="en-US" sz="2000">
              <a:ea typeface="+mn-lt"/>
              <a:cs typeface="+mn-lt"/>
            </a:endParaRPr>
          </a:p>
          <a:p>
            <a:pPr>
              <a:lnSpc>
                <a:spcPct val="107000"/>
              </a:lnSpc>
              <a:spcBef>
                <a:spcPts val="0"/>
              </a:spcBef>
              <a:buClr>
                <a:srgbClr val="F16038"/>
              </a:buClr>
              <a:buFont typeface="Symbol,Sans-Serif"/>
              <a:buChar char=""/>
            </a:pPr>
            <a:r>
              <a:rPr lang="en-US" sz="2000">
                <a:ea typeface="+mn-lt"/>
                <a:cs typeface="+mn-lt"/>
              </a:rPr>
              <a:t>Campus + track 1 + rep per 1 + CTE Tier 1</a:t>
            </a:r>
          </a:p>
          <a:p>
            <a:pPr>
              <a:lnSpc>
                <a:spcPct val="107000"/>
              </a:lnSpc>
              <a:spcBef>
                <a:spcPts val="0"/>
              </a:spcBef>
              <a:buClr>
                <a:srgbClr val="F16038"/>
              </a:buClr>
              <a:buFont typeface="Symbol,Sans-Serif"/>
              <a:buChar char=""/>
            </a:pPr>
            <a:r>
              <a:rPr lang="en-US" sz="2000">
                <a:ea typeface="+mn-lt"/>
                <a:cs typeface="+mn-lt"/>
              </a:rPr>
              <a:t>Campus + track 1 + rep per 1 + CTE Tier 2</a:t>
            </a:r>
          </a:p>
          <a:p>
            <a:pPr>
              <a:lnSpc>
                <a:spcPct val="107000"/>
              </a:lnSpc>
              <a:spcBef>
                <a:spcPts val="0"/>
              </a:spcBef>
              <a:buClr>
                <a:srgbClr val="F16038"/>
              </a:buClr>
              <a:buFont typeface="Symbol,Sans-Serif"/>
              <a:buChar char=""/>
            </a:pPr>
            <a:r>
              <a:rPr lang="en-US" sz="2000">
                <a:ea typeface="+mn-lt"/>
                <a:cs typeface="+mn-lt"/>
              </a:rPr>
              <a:t>Campus + track 1 + rep per 1 + CTE Tier 3</a:t>
            </a:r>
          </a:p>
          <a:p>
            <a:pPr>
              <a:lnSpc>
                <a:spcPct val="107000"/>
              </a:lnSpc>
              <a:spcBef>
                <a:spcPts val="0"/>
              </a:spcBef>
              <a:buClr>
                <a:srgbClr val="F16038"/>
              </a:buClr>
              <a:buFont typeface="Symbol,Sans-Serif"/>
              <a:buChar char=""/>
            </a:pPr>
            <a:endParaRPr lang="en-US" sz="2000">
              <a:ea typeface="+mn-lt"/>
              <a:cs typeface="+mn-lt"/>
            </a:endParaRPr>
          </a:p>
          <a:p>
            <a:pPr>
              <a:lnSpc>
                <a:spcPct val="107000"/>
              </a:lnSpc>
              <a:spcBef>
                <a:spcPts val="0"/>
              </a:spcBef>
              <a:buClr>
                <a:srgbClr val="F16038"/>
              </a:buClr>
              <a:buFont typeface="Symbol,Sans-Serif"/>
              <a:buChar char=""/>
            </a:pPr>
            <a:r>
              <a:rPr lang="en-US" sz="2000">
                <a:ea typeface="+mn-lt"/>
                <a:cs typeface="+mn-lt"/>
              </a:rPr>
              <a:t>Campus + track 1 + rep per 2 + CTE Tier 1</a:t>
            </a:r>
          </a:p>
          <a:p>
            <a:pPr>
              <a:lnSpc>
                <a:spcPct val="107000"/>
              </a:lnSpc>
              <a:spcBef>
                <a:spcPts val="0"/>
              </a:spcBef>
              <a:buClr>
                <a:srgbClr val="F16038"/>
              </a:buClr>
              <a:buFont typeface="Symbol,Sans-Serif"/>
              <a:buChar char=""/>
            </a:pPr>
            <a:r>
              <a:rPr lang="en-US" sz="2000">
                <a:ea typeface="+mn-lt"/>
                <a:cs typeface="+mn-lt"/>
              </a:rPr>
              <a:t>Campus + track 1 + rep per 2 + CTE Tier 2</a:t>
            </a:r>
          </a:p>
          <a:p>
            <a:pPr>
              <a:lnSpc>
                <a:spcPct val="107000"/>
              </a:lnSpc>
              <a:spcBef>
                <a:spcPts val="0"/>
              </a:spcBef>
              <a:buClr>
                <a:srgbClr val="F16038"/>
              </a:buClr>
              <a:buFont typeface="Symbol,Sans-Serif"/>
              <a:buChar char=""/>
            </a:pPr>
            <a:r>
              <a:rPr lang="en-US" sz="2000">
                <a:ea typeface="+mn-lt"/>
                <a:cs typeface="+mn-lt"/>
              </a:rPr>
              <a:t>Campus + track 1 + rep per 2 + CTE Tier 3</a:t>
            </a:r>
          </a:p>
          <a:p>
            <a:pPr marL="1087120" indent="0">
              <a:lnSpc>
                <a:spcPct val="107000"/>
              </a:lnSpc>
              <a:spcBef>
                <a:spcPts val="0"/>
              </a:spcBef>
              <a:buNone/>
            </a:pPr>
            <a:endParaRPr lang="en-US" sz="2000">
              <a:ea typeface="+mn-lt"/>
              <a:cs typeface="+mn-lt"/>
            </a:endParaRPr>
          </a:p>
          <a:p>
            <a:pPr marL="457200" lvl="1" indent="0">
              <a:buNone/>
            </a:pPr>
            <a:endParaRPr lang="en-US" sz="2000" b="1">
              <a:cs typeface="Calibri"/>
            </a:endParaRPr>
          </a:p>
        </p:txBody>
      </p:sp>
    </p:spTree>
    <p:extLst>
      <p:ext uri="{BB962C8B-B14F-4D97-AF65-F5344CB8AC3E}">
        <p14:creationId xmlns:p14="http://schemas.microsoft.com/office/powerpoint/2010/main" val="283873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a:lstStyle/>
          <a:p>
            <a:pPr lvl="1" fontAlgn="base"/>
            <a:endParaRPr lang="en-US" b="0" i="0">
              <a:solidFill>
                <a:srgbClr val="000000"/>
              </a:solidFill>
              <a:effectLst/>
              <a:latin typeface="Arial" panose="020B0604020202020204" pitchFamily="34" charset="0"/>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918626"/>
            <a:ext cx="10244254" cy="5924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a:solidFill>
                  <a:srgbClr val="595959"/>
                </a:solidFill>
                <a:latin typeface="Calibri"/>
                <a:cs typeface="Calibri"/>
              </a:rPr>
              <a:t>CTE FTE calculation updates:</a:t>
            </a:r>
          </a:p>
          <a:p>
            <a:pPr marL="571500" indent="-342900">
              <a:lnSpc>
                <a:spcPct val="107000"/>
              </a:lnSpc>
              <a:spcBef>
                <a:spcPts val="0"/>
              </a:spcBef>
              <a:spcAft>
                <a:spcPts val="800"/>
              </a:spcAft>
              <a:buFont typeface="+mj-lt"/>
              <a:buAutoNum type="alphaUcPeriod"/>
            </a:pPr>
            <a:r>
              <a:rPr lang="en-US" altLang="en-US" sz="1800">
                <a:solidFill>
                  <a:srgbClr val="595959"/>
                </a:solidFill>
                <a:latin typeface="Calibri"/>
                <a:cs typeface="Calibri"/>
              </a:rPr>
              <a:t>F</a:t>
            </a:r>
            <a:r>
              <a:rPr lang="en-US" altLang="en-US" sz="1800" bmk="">
                <a:solidFill>
                  <a:srgbClr val="595959"/>
                </a:solidFill>
                <a:latin typeface="Calibri"/>
                <a:cs typeface="Calibri"/>
              </a:rPr>
              <a:t>or each permutation of campus, instructional track,  six-week reporting period and CTE Service ID Tiers described on the previous slide, find all students with a TOTAL-ELIG- DAYS-PRESENT &gt; 0 who are in regular attendance, remote synchronous attendance, or remote asynchronous attendance:</a:t>
            </a:r>
            <a:endParaRPr lang="en-US" altLang="en-US" sz="1800">
              <a:solidFill>
                <a:srgbClr val="595959"/>
              </a:solidFill>
              <a:latin typeface="Calibri"/>
              <a:cs typeface="Calibri"/>
            </a:endParaRPr>
          </a:p>
          <a:p>
            <a:pPr marL="457200">
              <a:lnSpc>
                <a:spcPct val="107000"/>
              </a:lnSpc>
              <a:spcBef>
                <a:spcPts val="0"/>
              </a:spcBef>
              <a:spcAft>
                <a:spcPts val="800"/>
              </a:spcAft>
            </a:pPr>
            <a:endParaRPr lang="en-US">
              <a:solidFill>
                <a:srgbClr val="000000"/>
              </a:solidFill>
              <a:latin typeface="Arial" panose="020B0604020202020204" pitchFamily="34" charset="0"/>
            </a:endParaRPr>
          </a:p>
          <a:p>
            <a:pPr marL="742950" marR="0" lvl="1" indent="-285750">
              <a:lnSpc>
                <a:spcPct val="107000"/>
              </a:lnSpc>
              <a:spcBef>
                <a:spcPts val="0"/>
              </a:spcBef>
              <a:spcAft>
                <a:spcPts val="0"/>
              </a:spcAft>
              <a:buFont typeface="+mj-lt"/>
              <a:buAutoNum type="alphaLcPeriod"/>
              <a:tabLst>
                <a:tab pos="1371600" algn="l"/>
              </a:tabLst>
            </a:pPr>
            <a:endParaRPr lang="en-US" sz="1800" bmk="">
              <a:solidFill>
                <a:srgbClr val="595959"/>
              </a:solidFill>
              <a:latin typeface="Calibri" panose="020F0502020204030204" pitchFamily="34" charset="0"/>
            </a:endParaRPr>
          </a:p>
          <a:p>
            <a:pPr marL="914400" lvl="2" indent="-342900">
              <a:lnSpc>
                <a:spcPct val="107000"/>
              </a:lnSpc>
              <a:spcBef>
                <a:spcPts val="0"/>
              </a:spcBef>
              <a:spcAft>
                <a:spcPts val="800"/>
              </a:spcAft>
              <a:buSzPct val="100000"/>
              <a:buFont typeface="+mj-lt"/>
              <a:buAutoNum type="alphaLcPeriod"/>
              <a:tabLst>
                <a:tab pos="1371600" algn="l"/>
              </a:tabLst>
            </a:pPr>
            <a:r>
              <a:rPr lang="en-US" sz="1600" bmk="">
                <a:solidFill>
                  <a:srgbClr val="595959"/>
                </a:solidFill>
                <a:latin typeface="Calibri"/>
                <a:cs typeface="Calibri"/>
              </a:rPr>
              <a:t>Sum all the V1 through V3 contact hours together for each track/reporting period/tier permutation. </a:t>
            </a:r>
            <a:endParaRPr lang="en-US" sz="1600">
              <a:solidFill>
                <a:srgbClr val="595959"/>
              </a:solidFill>
              <a:latin typeface="Calibri"/>
              <a:cs typeface="Calibri"/>
            </a:endParaRPr>
          </a:p>
          <a:p>
            <a:pPr marL="914400" lvl="2" indent="-342900">
              <a:lnSpc>
                <a:spcPct val="107000"/>
              </a:lnSpc>
              <a:spcBef>
                <a:spcPts val="0"/>
              </a:spcBef>
              <a:spcAft>
                <a:spcPts val="800"/>
              </a:spcAft>
              <a:buSzPct val="100000"/>
              <a:buFont typeface="+mj-lt"/>
              <a:buAutoNum type="alphaLcPeriod"/>
              <a:tabLst>
                <a:tab pos="1371600" algn="l"/>
              </a:tabLst>
            </a:pPr>
            <a:r>
              <a:rPr lang="en-US" sz="1600" bmk="">
                <a:solidFill>
                  <a:srgbClr val="595959"/>
                </a:solidFill>
                <a:latin typeface="Calibri"/>
                <a:cs typeface="Calibri"/>
              </a:rPr>
              <a:t>Add sum from Step a above + (FLEX-ATTEND-TOTAL-CAREER-TECH-MINUTES-PRESENT (E1053) ÷ 60).</a:t>
            </a:r>
            <a:endParaRPr lang="en-US" sz="1600">
              <a:solidFill>
                <a:srgbClr val="595959"/>
              </a:solidFill>
              <a:latin typeface="Calibri"/>
              <a:cs typeface="Calibri"/>
            </a:endParaRPr>
          </a:p>
          <a:p>
            <a:pPr marL="914400" lvl="2" indent="-342900">
              <a:lnSpc>
                <a:spcPct val="107000"/>
              </a:lnSpc>
              <a:spcBef>
                <a:spcPts val="0"/>
              </a:spcBef>
              <a:spcAft>
                <a:spcPts val="800"/>
              </a:spcAft>
              <a:buSzPct val="100000"/>
              <a:buFont typeface="+mj-lt"/>
              <a:buAutoNum type="alphaLcPeriod"/>
              <a:tabLst>
                <a:tab pos="1371600" algn="l"/>
              </a:tabLst>
            </a:pPr>
            <a:r>
              <a:rPr lang="en-US" sz="1600" bmk="">
                <a:solidFill>
                  <a:srgbClr val="595959"/>
                </a:solidFill>
                <a:latin typeface="Calibri"/>
                <a:cs typeface="Calibri"/>
              </a:rPr>
              <a:t>Divide the contact hours for each track/reporting period/tier permutation by 6 times the NUMBER-DAYS-TAUGHT (E0935). Round the results to three decimal places. </a:t>
            </a:r>
            <a:endParaRPr lang="en-US" sz="1600">
              <a:solidFill>
                <a:srgbClr val="595959"/>
              </a:solidFill>
              <a:latin typeface="Calibri" panose="020F0502020204030204" pitchFamily="34" charset="0"/>
              <a:cs typeface="Calibri"/>
            </a:endParaRPr>
          </a:p>
          <a:p>
            <a:pPr marL="1371600" lvl="3" indent="-342900">
              <a:lnSpc>
                <a:spcPct val="107000"/>
              </a:lnSpc>
              <a:spcBef>
                <a:spcPts val="0"/>
              </a:spcBef>
              <a:spcAft>
                <a:spcPts val="800"/>
              </a:spcAft>
              <a:tabLst>
                <a:tab pos="1371600" algn="l"/>
              </a:tabLst>
            </a:pPr>
            <a:r>
              <a:rPr lang="en-US" sz="1400" bmk="">
                <a:solidFill>
                  <a:srgbClr val="595959"/>
                </a:solidFill>
                <a:latin typeface="Calibri"/>
                <a:cs typeface="Calibri"/>
              </a:rPr>
              <a:t>CTE FTE = Total Track Contact Hours ÷ (NUMBER-DAYS-TAUGHT × 6).</a:t>
            </a:r>
            <a:endParaRPr lang="en-US" sz="1400">
              <a:solidFill>
                <a:srgbClr val="595959"/>
              </a:solidFill>
              <a:latin typeface="Calibri"/>
              <a:cs typeface="Calibri"/>
            </a:endParaRPr>
          </a:p>
          <a:p>
            <a:pPr marL="914400" lvl="2" indent="-342900">
              <a:lnSpc>
                <a:spcPct val="107000"/>
              </a:lnSpc>
              <a:spcBef>
                <a:spcPts val="0"/>
              </a:spcBef>
              <a:spcAft>
                <a:spcPts val="800"/>
              </a:spcAft>
              <a:buSzPct val="100000"/>
              <a:buFont typeface="+mj-lt"/>
              <a:buAutoNum type="alphaLcPeriod"/>
              <a:tabLst>
                <a:tab pos="1371600" algn="l"/>
              </a:tabLst>
            </a:pPr>
            <a:r>
              <a:rPr lang="en-US" sz="1600" bmk="">
                <a:solidFill>
                  <a:srgbClr val="595959"/>
                </a:solidFill>
                <a:latin typeface="Calibri"/>
                <a:cs typeface="Calibri"/>
              </a:rPr>
              <a:t>Add together all tracks in each reporting period and tier for each campus. This produces the CTE FTE for each tier, reporting period, and campus.</a:t>
            </a:r>
            <a:endParaRPr lang="en-US" sz="1600">
              <a:solidFill>
                <a:srgbClr val="595959"/>
              </a:solidFill>
              <a:latin typeface="Calibri"/>
              <a:cs typeface="Calibri"/>
            </a:endParaRPr>
          </a:p>
          <a:p>
            <a:pPr marL="914400" lvl="2" indent="-342900">
              <a:lnSpc>
                <a:spcPct val="107000"/>
              </a:lnSpc>
              <a:spcBef>
                <a:spcPts val="0"/>
              </a:spcBef>
              <a:spcAft>
                <a:spcPts val="800"/>
              </a:spcAft>
              <a:buSzPct val="100000"/>
              <a:buFont typeface="+mj-lt"/>
              <a:buAutoNum type="alphaLcPeriod"/>
              <a:tabLst>
                <a:tab pos="1371600" algn="l"/>
              </a:tabLst>
            </a:pPr>
            <a:r>
              <a:rPr lang="en-US" sz="1600" bmk="">
                <a:solidFill>
                  <a:srgbClr val="595959"/>
                </a:solidFill>
                <a:latin typeface="Calibri"/>
                <a:cs typeface="Calibri"/>
              </a:rPr>
              <a:t>Add together all reporting periods for each campus.</a:t>
            </a:r>
            <a:endParaRPr lang="en-US" sz="1600">
              <a:solidFill>
                <a:srgbClr val="595959"/>
              </a:solidFill>
              <a:latin typeface="Calibri"/>
              <a:cs typeface="Calibri"/>
            </a:endParaRPr>
          </a:p>
          <a:p>
            <a:pPr marL="914400" lvl="2" indent="-342900">
              <a:lnSpc>
                <a:spcPct val="107000"/>
              </a:lnSpc>
              <a:spcBef>
                <a:spcPts val="0"/>
              </a:spcBef>
              <a:spcAft>
                <a:spcPts val="800"/>
              </a:spcAft>
              <a:buSzPct val="100000"/>
              <a:buFont typeface="+mj-lt"/>
              <a:buAutoNum type="alphaLcPeriod"/>
              <a:tabLst>
                <a:tab pos="1371600" algn="l"/>
              </a:tabLst>
            </a:pPr>
            <a:r>
              <a:rPr lang="en-US" sz="1600" bmk="">
                <a:solidFill>
                  <a:srgbClr val="595959"/>
                </a:solidFill>
                <a:latin typeface="Calibri"/>
                <a:cs typeface="Calibri"/>
              </a:rPr>
              <a:t>This produces the IP Regular/Non-Flex/RS/RA + Flex CTE FTE for the campus for each tier.</a:t>
            </a:r>
            <a:endParaRPr lang="en-US" sz="1600">
              <a:solidFill>
                <a:srgbClr val="595959"/>
              </a:solidFill>
              <a:latin typeface="Calibri"/>
              <a:cs typeface="Calibri"/>
            </a:endParaRPr>
          </a:p>
          <a:p>
            <a:pPr marL="914400" lvl="2" indent="-342900">
              <a:lnSpc>
                <a:spcPct val="107000"/>
              </a:lnSpc>
              <a:spcBef>
                <a:spcPts val="0"/>
              </a:spcBef>
              <a:spcAft>
                <a:spcPts val="800"/>
              </a:spcAft>
              <a:buSzPct val="100000"/>
              <a:buFont typeface="+mj-lt"/>
              <a:buAutoNum type="alphaLcPeriod"/>
              <a:tabLst>
                <a:tab pos="1371600" algn="l"/>
              </a:tabLst>
            </a:pPr>
            <a:r>
              <a:rPr lang="en-US" sz="1600" bmk="">
                <a:solidFill>
                  <a:srgbClr val="595959"/>
                </a:solidFill>
                <a:latin typeface="Calibri"/>
                <a:cs typeface="Calibri"/>
              </a:rPr>
              <a:t>Sum all tiers for each campus to calculate a grand total of all tiers.</a:t>
            </a:r>
            <a:endParaRPr lang="en-US" sz="1600">
              <a:solidFill>
                <a:srgbClr val="595959"/>
              </a:solidFill>
              <a:latin typeface="Calibri"/>
              <a:cs typeface="Calibri"/>
            </a:endParaRPr>
          </a:p>
          <a:p>
            <a:pPr marL="911225" indent="-342900">
              <a:lnSpc>
                <a:spcPct val="107000"/>
              </a:lnSpc>
              <a:spcBef>
                <a:spcPts val="0"/>
              </a:spcBef>
              <a:spcAft>
                <a:spcPts val="800"/>
              </a:spcAft>
              <a:buFont typeface="+mj-lt"/>
              <a:buAutoNum type="alphaLcPeriod"/>
              <a:tabLst>
                <a:tab pos="1371600" algn="l"/>
              </a:tabLst>
            </a:pPr>
            <a:endParaRPr lang="en-US" sz="1600" bmk="">
              <a:solidFill>
                <a:srgbClr val="595959"/>
              </a:solidFill>
              <a:latin typeface="Calibri" panose="020F0502020204030204" pitchFamily="34" charset="0"/>
            </a:endParaRPr>
          </a:p>
          <a:p>
            <a:endParaRPr lang="en-US"/>
          </a:p>
        </p:txBody>
      </p:sp>
      <p:graphicFrame>
        <p:nvGraphicFramePr>
          <p:cNvPr id="14" name="Table 13">
            <a:extLst>
              <a:ext uri="{FF2B5EF4-FFF2-40B4-BE49-F238E27FC236}">
                <a16:creationId xmlns:a16="http://schemas.microsoft.com/office/drawing/2014/main" id="{462967CE-C05C-4270-A649-CD0B865D57CF}"/>
              </a:ext>
            </a:extLst>
          </p:cNvPr>
          <p:cNvGraphicFramePr>
            <a:graphicFrameLocks noGrp="1"/>
          </p:cNvGraphicFramePr>
          <p:nvPr>
            <p:extLst>
              <p:ext uri="{D42A27DB-BD31-4B8C-83A1-F6EECF244321}">
                <p14:modId xmlns:p14="http://schemas.microsoft.com/office/powerpoint/2010/main" val="2195286832"/>
              </p:ext>
            </p:extLst>
          </p:nvPr>
        </p:nvGraphicFramePr>
        <p:xfrm>
          <a:off x="3032126" y="2270145"/>
          <a:ext cx="5726098" cy="845682"/>
        </p:xfrm>
        <a:graphic>
          <a:graphicData uri="http://schemas.openxmlformats.org/drawingml/2006/table">
            <a:tbl>
              <a:tblPr firstCol="1" bandRow="1">
                <a:tableStyleId>{5C22544A-7EE6-4342-B048-85BDC9FD1C3A}</a:tableStyleId>
              </a:tblPr>
              <a:tblGrid>
                <a:gridCol w="1775673">
                  <a:extLst>
                    <a:ext uri="{9D8B030D-6E8A-4147-A177-3AD203B41FA5}">
                      <a16:colId xmlns:a16="http://schemas.microsoft.com/office/drawing/2014/main" val="828005802"/>
                    </a:ext>
                  </a:extLst>
                </a:gridCol>
                <a:gridCol w="3389922">
                  <a:extLst>
                    <a:ext uri="{9D8B030D-6E8A-4147-A177-3AD203B41FA5}">
                      <a16:colId xmlns:a16="http://schemas.microsoft.com/office/drawing/2014/main" val="2627633430"/>
                    </a:ext>
                  </a:extLst>
                </a:gridCol>
                <a:gridCol w="560503">
                  <a:extLst>
                    <a:ext uri="{9D8B030D-6E8A-4147-A177-3AD203B41FA5}">
                      <a16:colId xmlns:a16="http://schemas.microsoft.com/office/drawing/2014/main" val="1913391089"/>
                    </a:ext>
                  </a:extLst>
                </a:gridCol>
              </a:tblGrid>
              <a:tr h="281894">
                <a:tc>
                  <a:txBody>
                    <a:bodyPr/>
                    <a:lstStyle/>
                    <a:p>
                      <a:pPr marL="76200" marR="0">
                        <a:lnSpc>
                          <a:spcPct val="107000"/>
                        </a:lnSpc>
                        <a:spcBef>
                          <a:spcPts val="0"/>
                        </a:spcBef>
                        <a:spcAft>
                          <a:spcPts val="0"/>
                        </a:spcAft>
                      </a:pPr>
                      <a:r>
                        <a:rPr lang="en-US" sz="1100">
                          <a:effectLst/>
                        </a:rPr>
                        <a:t>V1 Contact Hrs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6200" marR="0">
                        <a:lnSpc>
                          <a:spcPct val="107000"/>
                        </a:lnSpc>
                        <a:spcBef>
                          <a:spcPts val="0"/>
                        </a:spcBef>
                        <a:spcAft>
                          <a:spcPts val="0"/>
                        </a:spcAft>
                      </a:pPr>
                      <a:r>
                        <a:rPr lang="en-US" sz="1100">
                          <a:effectLst/>
                        </a:rPr>
                        <a:t>ELIGIBLE-DAYS-PRESENT-V1 (E0950)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79004404"/>
                  </a:ext>
                </a:extLst>
              </a:tr>
              <a:tr h="281894">
                <a:tc>
                  <a:txBody>
                    <a:bodyPr/>
                    <a:lstStyle/>
                    <a:p>
                      <a:pPr marL="76200" marR="0">
                        <a:lnSpc>
                          <a:spcPct val="107000"/>
                        </a:lnSpc>
                        <a:spcBef>
                          <a:spcPts val="0"/>
                        </a:spcBef>
                        <a:spcAft>
                          <a:spcPts val="0"/>
                        </a:spcAft>
                      </a:pPr>
                      <a:r>
                        <a:rPr lang="en-US" sz="1100">
                          <a:effectLst/>
                        </a:rPr>
                        <a:t>V2 Contact Hrs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6200" marR="0">
                        <a:lnSpc>
                          <a:spcPct val="107000"/>
                        </a:lnSpc>
                        <a:spcBef>
                          <a:spcPts val="0"/>
                        </a:spcBef>
                        <a:spcAft>
                          <a:spcPts val="0"/>
                        </a:spcAft>
                      </a:pPr>
                      <a:r>
                        <a:rPr lang="en-US" sz="1100">
                          <a:effectLst/>
                        </a:rPr>
                        <a:t>ELIGIBLE-DAYS-PRESENT-V2 (E0951)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83820" marR="0">
                        <a:lnSpc>
                          <a:spcPct val="107000"/>
                        </a:lnSpc>
                        <a:spcBef>
                          <a:spcPts val="0"/>
                        </a:spcBef>
                        <a:spcAft>
                          <a:spcPts val="0"/>
                        </a:spcAft>
                      </a:pPr>
                      <a:r>
                        <a:rPr lang="en-US" sz="1100">
                          <a:effectLst/>
                        </a:rPr>
                        <a:t>× 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93932583"/>
                  </a:ext>
                </a:extLst>
              </a:tr>
              <a:tr h="281894">
                <a:tc>
                  <a:txBody>
                    <a:bodyPr/>
                    <a:lstStyle/>
                    <a:p>
                      <a:pPr marL="76200" marR="0">
                        <a:lnSpc>
                          <a:spcPct val="107000"/>
                        </a:lnSpc>
                        <a:spcBef>
                          <a:spcPts val="0"/>
                        </a:spcBef>
                        <a:spcAft>
                          <a:spcPts val="0"/>
                        </a:spcAft>
                      </a:pPr>
                      <a:r>
                        <a:rPr lang="en-US" sz="1100">
                          <a:effectLst/>
                        </a:rPr>
                        <a:t>V3 Contact Hrs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76200" marR="0">
                        <a:lnSpc>
                          <a:spcPct val="107000"/>
                        </a:lnSpc>
                        <a:spcBef>
                          <a:spcPts val="0"/>
                        </a:spcBef>
                        <a:spcAft>
                          <a:spcPts val="0"/>
                        </a:spcAft>
                      </a:pPr>
                      <a:r>
                        <a:rPr lang="en-US" sz="1100">
                          <a:effectLst/>
                        </a:rPr>
                        <a:t>ELIGIBLE-DAYS-PRESENT-V3 (E0952)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83820" marR="0">
                        <a:lnSpc>
                          <a:spcPct val="107000"/>
                        </a:lnSpc>
                        <a:spcBef>
                          <a:spcPts val="0"/>
                        </a:spcBef>
                        <a:spcAft>
                          <a:spcPts val="0"/>
                        </a:spcAft>
                      </a:pPr>
                      <a:r>
                        <a:rPr lang="en-US" sz="1100">
                          <a:effectLst/>
                        </a:rPr>
                        <a:t>× 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99494251"/>
                  </a:ext>
                </a:extLst>
              </a:tr>
            </a:tbl>
          </a:graphicData>
        </a:graphic>
      </p:graphicFrame>
    </p:spTree>
    <p:extLst>
      <p:ext uri="{BB962C8B-B14F-4D97-AF65-F5344CB8AC3E}">
        <p14:creationId xmlns:p14="http://schemas.microsoft.com/office/powerpoint/2010/main" val="198131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9961757" cy="5609057"/>
          </a:xfrm>
        </p:spPr>
        <p:txBody>
          <a:bodyPr/>
          <a:lstStyle/>
          <a:p>
            <a:pPr lvl="1" fontAlgn="base"/>
            <a:endParaRPr lang="en-US" b="0" i="0">
              <a:solidFill>
                <a:srgbClr val="000000"/>
              </a:solidFill>
              <a:effectLst/>
              <a:latin typeface="Arial" panose="020B0604020202020204" pitchFamily="34" charset="0"/>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892688" y="1085314"/>
            <a:ext cx="10244254" cy="5924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b="1">
                <a:solidFill>
                  <a:srgbClr val="595959"/>
                </a:solidFill>
                <a:latin typeface="Calibri"/>
                <a:cs typeface="Calibri"/>
              </a:rPr>
              <a:t>CTE FTE report updates: </a:t>
            </a:r>
            <a:endParaRPr lang="en-US" b="1">
              <a:solidFill>
                <a:srgbClr val="595959"/>
              </a:solidFill>
              <a:latin typeface="Calibri" panose="020F0502020204030204" pitchFamily="34" charset="0"/>
              <a:cs typeface="Calibri" panose="020F0502020204030204" pitchFamily="34" charset="0"/>
            </a:endParaRPr>
          </a:p>
          <a:p>
            <a:pPr lvl="1"/>
            <a:r>
              <a:rPr lang="en-US">
                <a:solidFill>
                  <a:srgbClr val="595959"/>
                </a:solidFill>
                <a:latin typeface="Calibri"/>
                <a:cs typeface="Calibri"/>
              </a:rPr>
              <a:t>PDM3-130-001 TSDS PEIMS </a:t>
            </a:r>
            <a:endParaRPr lang="en-US">
              <a:solidFill>
                <a:srgbClr val="595959"/>
              </a:solidFill>
              <a:latin typeface="Calibri" panose="020F0502020204030204" pitchFamily="34" charset="0"/>
              <a:cs typeface="Calibri" panose="020F0502020204030204" pitchFamily="34" charset="0"/>
            </a:endParaRPr>
          </a:p>
          <a:p>
            <a:pPr marL="800100" lvl="2" indent="0">
              <a:buNone/>
            </a:pPr>
            <a:r>
              <a:rPr lang="en-US">
                <a:solidFill>
                  <a:srgbClr val="595959"/>
                </a:solidFill>
                <a:latin typeface="Calibri"/>
                <a:cs typeface="Calibri"/>
              </a:rPr>
              <a:t>Principal's Report of Student Attendance</a:t>
            </a:r>
            <a:endParaRPr lang="en-US">
              <a:latin typeface="Calibri" panose="020F0502020204030204" pitchFamily="34" charset="0"/>
              <a:cs typeface="Calibri" panose="020F0502020204030204" pitchFamily="34" charset="0"/>
            </a:endParaRPr>
          </a:p>
          <a:p>
            <a:endParaRPr lang="en-US">
              <a:cs typeface="Calibri"/>
            </a:endParaRPr>
          </a:p>
        </p:txBody>
      </p:sp>
      <p:pic>
        <p:nvPicPr>
          <p:cNvPr id="6" name="Picture 6" descr="TSDS/PEIMS Report PDM3-130-001 heading only showing the report number, name, and a mock up of the LEA and Campus layout.  ">
            <a:extLst>
              <a:ext uri="{FF2B5EF4-FFF2-40B4-BE49-F238E27FC236}">
                <a16:creationId xmlns:a16="http://schemas.microsoft.com/office/drawing/2014/main" id="{B1EBC4E9-118B-4106-92DA-A53C3A49047C}"/>
              </a:ext>
            </a:extLst>
          </p:cNvPr>
          <p:cNvPicPr>
            <a:picLocks noChangeAspect="1"/>
          </p:cNvPicPr>
          <p:nvPr/>
        </p:nvPicPr>
        <p:blipFill>
          <a:blip r:embed="rId3"/>
          <a:stretch>
            <a:fillRect/>
          </a:stretch>
        </p:blipFill>
        <p:spPr>
          <a:xfrm>
            <a:off x="7381886" y="917856"/>
            <a:ext cx="3071600" cy="1384022"/>
          </a:xfrm>
          <a:prstGeom prst="rect">
            <a:avLst/>
          </a:prstGeom>
        </p:spPr>
      </p:pic>
      <p:pic>
        <p:nvPicPr>
          <p:cNvPr id="5" name="Picture 6" descr="TSDS PEIMS Report PDM3-130-001 illustration, that displays the addition of the CTE Tier groups 1, 2, and 3.  thee new data elements are displayed on lines Q.1, Q.2, and Q.3 of this report.  ">
            <a:extLst>
              <a:ext uri="{FF2B5EF4-FFF2-40B4-BE49-F238E27FC236}">
                <a16:creationId xmlns:a16="http://schemas.microsoft.com/office/drawing/2014/main" id="{31396A1F-6887-47CD-AC54-CD83EE5D240E}"/>
              </a:ext>
            </a:extLst>
          </p:cNvPr>
          <p:cNvPicPr>
            <a:picLocks noChangeAspect="1"/>
          </p:cNvPicPr>
          <p:nvPr/>
        </p:nvPicPr>
        <p:blipFill>
          <a:blip r:embed="rId4"/>
          <a:stretch>
            <a:fillRect/>
          </a:stretch>
        </p:blipFill>
        <p:spPr>
          <a:xfrm>
            <a:off x="5999049" y="2287162"/>
            <a:ext cx="4392304" cy="4498004"/>
          </a:xfrm>
          <a:prstGeom prst="rect">
            <a:avLst/>
          </a:prstGeom>
        </p:spPr>
      </p:pic>
    </p:spTree>
    <p:extLst>
      <p:ext uri="{BB962C8B-B14F-4D97-AF65-F5344CB8AC3E}">
        <p14:creationId xmlns:p14="http://schemas.microsoft.com/office/powerpoint/2010/main" val="517946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a:lstStyle/>
          <a:p>
            <a:pPr lvl="1" fontAlgn="base"/>
            <a:endParaRPr lang="en-US" b="0" i="0">
              <a:solidFill>
                <a:srgbClr val="000000"/>
              </a:solidFill>
              <a:effectLst/>
              <a:latin typeface="Arial" panose="020B0604020202020204" pitchFamily="34" charset="0"/>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918626"/>
            <a:ext cx="10244254" cy="5924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b="1">
                <a:solidFill>
                  <a:srgbClr val="595959"/>
                </a:solidFill>
                <a:latin typeface="Calibri"/>
                <a:cs typeface="Calibri"/>
              </a:rPr>
              <a:t>CTE FTE report updates:</a:t>
            </a:r>
            <a:r>
              <a:rPr lang="en-US">
                <a:solidFill>
                  <a:srgbClr val="595959"/>
                </a:solidFill>
                <a:latin typeface="Calibri"/>
                <a:cs typeface="Calibri"/>
              </a:rPr>
              <a:t> </a:t>
            </a:r>
            <a:endParaRPr lang="en-US">
              <a:solidFill>
                <a:srgbClr val="595959"/>
              </a:solidFill>
              <a:latin typeface="Calibri" panose="020F0502020204030204" pitchFamily="34" charset="0"/>
              <a:cs typeface="Calibri" panose="020F0502020204030204" pitchFamily="34" charset="0"/>
            </a:endParaRPr>
          </a:p>
          <a:p>
            <a:pPr lvl="1"/>
            <a:r>
              <a:rPr lang="en-US">
                <a:solidFill>
                  <a:srgbClr val="595959"/>
                </a:solidFill>
                <a:latin typeface="Calibri"/>
                <a:cs typeface="Calibri"/>
              </a:rPr>
              <a:t>PDM3-130-002 – TSDS PEIMS Superintendent's Report of Career and Technical Education Eligible Days</a:t>
            </a:r>
            <a:endParaRPr lang="en-US">
              <a:latin typeface="Calibri" panose="020F0502020204030204" pitchFamily="34" charset="0"/>
              <a:cs typeface="Calibri" panose="020F0502020204030204" pitchFamily="34" charset="0"/>
            </a:endParaRPr>
          </a:p>
          <a:p>
            <a:pPr marL="0" indent="0">
              <a:buNone/>
            </a:pPr>
            <a:endParaRPr lang="en-US">
              <a:cs typeface="Calibri"/>
            </a:endParaRPr>
          </a:p>
        </p:txBody>
      </p:sp>
      <p:sp>
        <p:nvSpPr>
          <p:cNvPr id="2" name="TextBox 1">
            <a:extLst>
              <a:ext uri="{FF2B5EF4-FFF2-40B4-BE49-F238E27FC236}">
                <a16:creationId xmlns:a16="http://schemas.microsoft.com/office/drawing/2014/main" id="{ADB3BA2A-2228-4166-8C4A-A190F132DCD0}"/>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5" name="Picture 7" descr="TSDS/PEIMS Report PDM3-130-002 heading only to show a mock-up representation of the title, report number, date/time, LEA name and campus.  ">
            <a:extLst>
              <a:ext uri="{FF2B5EF4-FFF2-40B4-BE49-F238E27FC236}">
                <a16:creationId xmlns:a16="http://schemas.microsoft.com/office/drawing/2014/main" id="{23875CC5-674B-4368-A00E-D8F3B3B148F4}"/>
              </a:ext>
            </a:extLst>
          </p:cNvPr>
          <p:cNvPicPr>
            <a:picLocks noChangeAspect="1"/>
          </p:cNvPicPr>
          <p:nvPr/>
        </p:nvPicPr>
        <p:blipFill>
          <a:blip r:embed="rId3"/>
          <a:stretch>
            <a:fillRect/>
          </a:stretch>
        </p:blipFill>
        <p:spPr>
          <a:xfrm>
            <a:off x="2206083" y="2446018"/>
            <a:ext cx="9396761" cy="748623"/>
          </a:xfrm>
          <a:prstGeom prst="rect">
            <a:avLst/>
          </a:prstGeom>
        </p:spPr>
      </p:pic>
      <p:pic>
        <p:nvPicPr>
          <p:cNvPr id="6" name="Picture 6" descr="TSDS PEIMS Report PDM3-130-002 illustration of the addition of 3 new and one edited column on this report.  The new columns are CTE Contact Hour Multiplier, Service ID, and CTE Course Tier.  The first column of this report was edited to say CTE Code.  ">
            <a:extLst>
              <a:ext uri="{FF2B5EF4-FFF2-40B4-BE49-F238E27FC236}">
                <a16:creationId xmlns:a16="http://schemas.microsoft.com/office/drawing/2014/main" id="{0EFA875D-5B18-466C-9B03-32AE2DFF885D}"/>
              </a:ext>
            </a:extLst>
          </p:cNvPr>
          <p:cNvPicPr>
            <a:picLocks noChangeAspect="1"/>
          </p:cNvPicPr>
          <p:nvPr/>
        </p:nvPicPr>
        <p:blipFill>
          <a:blip r:embed="rId4"/>
          <a:stretch>
            <a:fillRect/>
          </a:stretch>
        </p:blipFill>
        <p:spPr>
          <a:xfrm>
            <a:off x="2125353" y="3200883"/>
            <a:ext cx="9564028" cy="2918794"/>
          </a:xfrm>
          <a:prstGeom prst="rect">
            <a:avLst/>
          </a:prstGeom>
        </p:spPr>
      </p:pic>
    </p:spTree>
    <p:extLst>
      <p:ext uri="{BB962C8B-B14F-4D97-AF65-F5344CB8AC3E}">
        <p14:creationId xmlns:p14="http://schemas.microsoft.com/office/powerpoint/2010/main" val="45390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a:lstStyle/>
          <a:p>
            <a:pPr lvl="1" fontAlgn="base"/>
            <a:endParaRPr lang="en-US" b="0" i="0">
              <a:solidFill>
                <a:srgbClr val="000000"/>
              </a:solidFill>
              <a:effectLst/>
              <a:latin typeface="Arial" panose="020B0604020202020204" pitchFamily="34" charset="0"/>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918626"/>
            <a:ext cx="10091854" cy="5924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en-US" b="1">
              <a:solidFill>
                <a:srgbClr val="595959"/>
              </a:solidFill>
              <a:latin typeface="Calibri"/>
              <a:cs typeface="Calibri"/>
            </a:endParaRPr>
          </a:p>
          <a:p>
            <a:r>
              <a:rPr lang="en-US" b="1">
                <a:solidFill>
                  <a:schemeClr val="tx1"/>
                </a:solidFill>
                <a:latin typeface="Calibri"/>
                <a:cs typeface="Calibri"/>
              </a:rPr>
              <a:t>The following CTE FTE </a:t>
            </a:r>
            <a:r>
              <a:rPr lang="en-US" b="1">
                <a:solidFill>
                  <a:schemeClr val="tx1"/>
                </a:solidFill>
                <a:cs typeface="Calibri"/>
              </a:rPr>
              <a:t>reports have been updated with the new CTE code requirement changes: </a:t>
            </a:r>
            <a:endParaRPr lang="en-US">
              <a:solidFill>
                <a:schemeClr val="tx1"/>
              </a:solidFill>
            </a:endParaRPr>
          </a:p>
          <a:p>
            <a:pPr marL="0" indent="0">
              <a:buClr>
                <a:srgbClr val="F16038"/>
              </a:buClr>
              <a:buNone/>
            </a:pPr>
            <a:endParaRPr lang="en-US">
              <a:solidFill>
                <a:srgbClr val="595959"/>
              </a:solidFill>
              <a:ea typeface="+mn-lt"/>
              <a:cs typeface="+mn-lt"/>
            </a:endParaRPr>
          </a:p>
          <a:p>
            <a:pPr lvl="1"/>
            <a:r>
              <a:rPr lang="en-US" sz="2200" b="1">
                <a:solidFill>
                  <a:schemeClr val="tx1"/>
                </a:solidFill>
                <a:ea typeface="+mn-lt"/>
                <a:cs typeface="+mn-lt"/>
              </a:rPr>
              <a:t>PDM3-120-013</a:t>
            </a:r>
            <a:r>
              <a:rPr lang="en-US" sz="2200">
                <a:solidFill>
                  <a:schemeClr val="tx1"/>
                </a:solidFill>
                <a:ea typeface="+mn-lt"/>
                <a:cs typeface="+mn-lt"/>
              </a:rPr>
              <a:t> Special Programs Attendance Data</a:t>
            </a:r>
          </a:p>
          <a:p>
            <a:pPr lvl="1">
              <a:buFont typeface="Arial" panose="05000000000000000000" pitchFamily="2" charset="2"/>
              <a:buChar char="•"/>
            </a:pPr>
            <a:r>
              <a:rPr lang="en-US" sz="2200" b="1">
                <a:solidFill>
                  <a:schemeClr val="tx1"/>
                </a:solidFill>
                <a:ea typeface="+mn-lt"/>
                <a:cs typeface="+mn-lt"/>
              </a:rPr>
              <a:t>PDM3-130-001</a:t>
            </a:r>
            <a:r>
              <a:rPr lang="en-US" sz="2200">
                <a:solidFill>
                  <a:schemeClr val="tx1"/>
                </a:solidFill>
                <a:ea typeface="+mn-lt"/>
                <a:cs typeface="+mn-lt"/>
              </a:rPr>
              <a:t> Superintendent's/Principal's Report of Student Attendance</a:t>
            </a:r>
          </a:p>
          <a:p>
            <a:pPr lvl="1">
              <a:buFont typeface="Arial" panose="05000000000000000000" pitchFamily="2" charset="2"/>
              <a:buChar char="•"/>
            </a:pPr>
            <a:r>
              <a:rPr lang="en-US" sz="2200" b="1">
                <a:solidFill>
                  <a:schemeClr val="tx1"/>
                </a:solidFill>
                <a:cs typeface="Calibri"/>
              </a:rPr>
              <a:t>PDM3-130-002</a:t>
            </a:r>
            <a:r>
              <a:rPr lang="en-US" sz="2200">
                <a:solidFill>
                  <a:schemeClr val="tx1"/>
                </a:solidFill>
                <a:cs typeface="Calibri"/>
              </a:rPr>
              <a:t> Superintendent's/Principal's  Report of Career and Technical Education Eligible Days</a:t>
            </a:r>
            <a:endParaRPr lang="en-US" sz="2200">
              <a:solidFill>
                <a:schemeClr val="tx1"/>
              </a:solidFill>
              <a:ea typeface="+mn-lt"/>
              <a:cs typeface="+mn-lt"/>
            </a:endParaRPr>
          </a:p>
          <a:p>
            <a:pPr lvl="1">
              <a:buFont typeface="Arial" panose="05000000000000000000" pitchFamily="2" charset="2"/>
              <a:buChar char="•"/>
            </a:pPr>
            <a:r>
              <a:rPr lang="en-US" sz="2200" b="1">
                <a:solidFill>
                  <a:schemeClr val="tx1"/>
                </a:solidFill>
                <a:ea typeface="+mn-lt"/>
                <a:cs typeface="+mn-lt"/>
              </a:rPr>
              <a:t>PDM3-130-005</a:t>
            </a:r>
            <a:r>
              <a:rPr lang="en-US" sz="2200">
                <a:solidFill>
                  <a:schemeClr val="tx1"/>
                </a:solidFill>
                <a:ea typeface="+mn-lt"/>
                <a:cs typeface="+mn-lt"/>
              </a:rPr>
              <a:t> Comparison of Current Year and Prior Year Attendance</a:t>
            </a:r>
          </a:p>
          <a:p>
            <a:pPr lvl="1">
              <a:buFont typeface="Arial" panose="05000000000000000000" pitchFamily="2" charset="2"/>
              <a:buChar char="•"/>
            </a:pPr>
            <a:r>
              <a:rPr lang="en-US" sz="2200" b="1">
                <a:solidFill>
                  <a:schemeClr val="tx1"/>
                </a:solidFill>
                <a:ea typeface="+mn-lt"/>
                <a:cs typeface="+mn-lt"/>
              </a:rPr>
              <a:t>PDM3-130-006</a:t>
            </a:r>
            <a:r>
              <a:rPr lang="en-US" sz="2200">
                <a:solidFill>
                  <a:schemeClr val="tx1"/>
                </a:solidFill>
                <a:ea typeface="+mn-lt"/>
                <a:cs typeface="+mn-lt"/>
              </a:rPr>
              <a:t> Campus Attendance Diagnostic Messages</a:t>
            </a:r>
          </a:p>
          <a:p>
            <a:pPr lvl="1">
              <a:buFont typeface="Arial" panose="05000000000000000000" pitchFamily="2" charset="2"/>
              <a:buChar char="•"/>
            </a:pPr>
            <a:r>
              <a:rPr lang="en-US" sz="2200" b="1">
                <a:solidFill>
                  <a:schemeClr val="tx1"/>
                </a:solidFill>
                <a:ea typeface="+mn-lt"/>
                <a:cs typeface="+mn-lt"/>
              </a:rPr>
              <a:t>PDM3-130-008</a:t>
            </a:r>
            <a:r>
              <a:rPr lang="en-US" sz="2200">
                <a:solidFill>
                  <a:schemeClr val="tx1"/>
                </a:solidFill>
                <a:ea typeface="+mn-lt"/>
                <a:cs typeface="+mn-lt"/>
              </a:rPr>
              <a:t> Superintendent's/Principal's Summary Report of Student Attendance</a:t>
            </a:r>
          </a:p>
          <a:p>
            <a:pPr lvl="1">
              <a:buFont typeface="Arial" panose="05000000000000000000" pitchFamily="2" charset="2"/>
              <a:buChar char="•"/>
            </a:pPr>
            <a:r>
              <a:rPr lang="en-US" sz="2200" b="1">
                <a:solidFill>
                  <a:schemeClr val="tx1"/>
                </a:solidFill>
                <a:ea typeface="+mn-lt"/>
                <a:cs typeface="+mn-lt"/>
              </a:rPr>
              <a:t>PDM3-130-009</a:t>
            </a:r>
            <a:r>
              <a:rPr lang="en-US" sz="2200">
                <a:solidFill>
                  <a:schemeClr val="tx1"/>
                </a:solidFill>
                <a:ea typeface="+mn-lt"/>
                <a:cs typeface="+mn-lt"/>
              </a:rPr>
              <a:t> Attendance by District of Residence</a:t>
            </a: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26934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a:lstStyle/>
          <a:p>
            <a:pPr lvl="1" fontAlgn="base"/>
            <a:endParaRPr lang="en-US" b="0" i="0">
              <a:solidFill>
                <a:srgbClr val="000000"/>
              </a:solidFill>
              <a:effectLst/>
              <a:latin typeface="Arial" panose="020B0604020202020204" pitchFamily="34" charset="0"/>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918626"/>
            <a:ext cx="9766413" cy="5924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en-US" b="1">
              <a:solidFill>
                <a:srgbClr val="595959"/>
              </a:solidFill>
              <a:latin typeface="Calibri"/>
              <a:cs typeface="Calibri"/>
            </a:endParaRPr>
          </a:p>
          <a:p>
            <a:r>
              <a:rPr lang="en-US" b="1">
                <a:solidFill>
                  <a:schemeClr val="tx1"/>
                </a:solidFill>
                <a:latin typeface="Calibri"/>
                <a:cs typeface="Calibri"/>
              </a:rPr>
              <a:t>CTE FTE report updates</a:t>
            </a:r>
            <a:endParaRPr lang="en-US" b="1">
              <a:solidFill>
                <a:schemeClr val="tx1"/>
              </a:solidFill>
              <a:cs typeface="Calibri"/>
            </a:endParaRPr>
          </a:p>
          <a:p>
            <a:pPr lvl="1"/>
            <a:r>
              <a:rPr lang="en-US" b="1">
                <a:solidFill>
                  <a:schemeClr val="tx1"/>
                </a:solidFill>
                <a:cs typeface="Calibri"/>
              </a:rPr>
              <a:t>PDM3-131-001</a:t>
            </a:r>
            <a:r>
              <a:rPr lang="en-US">
                <a:solidFill>
                  <a:schemeClr val="tx1"/>
                </a:solidFill>
                <a:ea typeface="+mn-lt"/>
                <a:cs typeface="+mn-lt"/>
              </a:rPr>
              <a:t> Roster of Pregnancy Related Services</a:t>
            </a:r>
            <a:endParaRPr lang="en-US">
              <a:solidFill>
                <a:schemeClr val="tx1"/>
              </a:solidFill>
              <a:cs typeface="Calibri"/>
            </a:endParaRPr>
          </a:p>
          <a:p>
            <a:pPr lvl="1">
              <a:buFont typeface="Arial" panose="05000000000000000000" pitchFamily="2" charset="2"/>
              <a:buChar char="•"/>
            </a:pPr>
            <a:r>
              <a:rPr lang="en-US" b="1">
                <a:solidFill>
                  <a:schemeClr val="tx1"/>
                </a:solidFill>
                <a:ea typeface="+mn-lt"/>
                <a:cs typeface="+mn-lt"/>
              </a:rPr>
              <a:t>PDM3-131-003</a:t>
            </a:r>
            <a:r>
              <a:rPr lang="en-US">
                <a:solidFill>
                  <a:schemeClr val="tx1"/>
                </a:solidFill>
                <a:ea typeface="+mn-lt"/>
                <a:cs typeface="+mn-lt"/>
              </a:rPr>
              <a:t> Roster of Homebound, Hospital Class, &amp; State School Students Earning Career &amp; technical Contact Hours</a:t>
            </a:r>
          </a:p>
          <a:p>
            <a:pPr lvl="1">
              <a:buFont typeface="Arial" panose="05000000000000000000" pitchFamily="2" charset="2"/>
              <a:buChar char="•"/>
            </a:pPr>
            <a:r>
              <a:rPr lang="en-US" b="1">
                <a:solidFill>
                  <a:schemeClr val="tx1"/>
                </a:solidFill>
                <a:ea typeface="+mn-lt"/>
                <a:cs typeface="+mn-lt"/>
              </a:rPr>
              <a:t>PDM3-131-007</a:t>
            </a:r>
            <a:r>
              <a:rPr lang="en-US">
                <a:solidFill>
                  <a:schemeClr val="tx1"/>
                </a:solidFill>
                <a:ea typeface="+mn-lt"/>
                <a:cs typeface="+mn-lt"/>
              </a:rPr>
              <a:t> Roster of 7th &amp; 8th Grade Students Generating More Than One Career &amp; Technical Contact Hour Per Day</a:t>
            </a:r>
          </a:p>
          <a:p>
            <a:pPr lvl="1">
              <a:buFont typeface="Arial" panose="05000000000000000000" pitchFamily="2" charset="2"/>
              <a:buChar char="•"/>
            </a:pPr>
            <a:r>
              <a:rPr lang="en-US" b="1">
                <a:solidFill>
                  <a:schemeClr val="tx1"/>
                </a:solidFill>
                <a:ea typeface="+mn-lt"/>
                <a:cs typeface="+mn-lt"/>
              </a:rPr>
              <a:t>PDM3-131-008</a:t>
            </a:r>
            <a:r>
              <a:rPr lang="en-US">
                <a:solidFill>
                  <a:schemeClr val="tx1"/>
                </a:solidFill>
                <a:ea typeface="+mn-lt"/>
                <a:cs typeface="+mn-lt"/>
              </a:rPr>
              <a:t> Roster of Students Reporting More Than Three Excess Contact Hours Per Day</a:t>
            </a:r>
          </a:p>
          <a:p>
            <a:pPr lvl="1">
              <a:buFont typeface="Arial" panose="05000000000000000000" pitchFamily="2" charset="2"/>
              <a:buChar char="•"/>
            </a:pPr>
            <a:r>
              <a:rPr lang="en-US" b="1">
                <a:solidFill>
                  <a:schemeClr val="tx1"/>
                </a:solidFill>
                <a:ea typeface="+mn-lt"/>
                <a:cs typeface="+mn-lt"/>
              </a:rPr>
              <a:t>PDM3-231-001</a:t>
            </a:r>
            <a:r>
              <a:rPr lang="en-US">
                <a:solidFill>
                  <a:schemeClr val="tx1"/>
                </a:solidFill>
                <a:ea typeface="+mn-lt"/>
                <a:cs typeface="+mn-lt"/>
              </a:rPr>
              <a:t> Percent Change from the Previous Year</a:t>
            </a:r>
            <a:br>
              <a:rPr lang="en-US">
                <a:solidFill>
                  <a:schemeClr val="accent1"/>
                </a:solidFill>
                <a:ea typeface="+mn-lt"/>
                <a:cs typeface="+mn-lt"/>
              </a:rPr>
            </a:br>
            <a:endParaRPr lang="en-US">
              <a:solidFill>
                <a:schemeClr val="accent1"/>
              </a:solidFill>
              <a:cs typeface="Calibri"/>
            </a:endParaRPr>
          </a:p>
          <a:p>
            <a:r>
              <a:rPr lang="en-US">
                <a:solidFill>
                  <a:schemeClr val="tx1"/>
                </a:solidFill>
                <a:cs typeface="Calibri"/>
              </a:rPr>
              <a:t>These reports are tentatively scheduled to be updated in the </a:t>
            </a:r>
            <a:r>
              <a:rPr lang="en-US" b="1">
                <a:solidFill>
                  <a:schemeClr val="tx1"/>
                </a:solidFill>
                <a:cs typeface="Calibri"/>
              </a:rPr>
              <a:t>May 6, 2022</a:t>
            </a:r>
            <a:r>
              <a:rPr lang="en-US">
                <a:solidFill>
                  <a:schemeClr val="tx1"/>
                </a:solidFill>
                <a:cs typeface="Calibri"/>
              </a:rPr>
              <a:t> software release.</a:t>
            </a:r>
          </a:p>
          <a:p>
            <a:endParaRPr lang="en-US">
              <a:cs typeface="Calibri"/>
            </a:endParaRPr>
          </a:p>
        </p:txBody>
      </p:sp>
    </p:spTree>
    <p:extLst>
      <p:ext uri="{BB962C8B-B14F-4D97-AF65-F5344CB8AC3E}">
        <p14:creationId xmlns:p14="http://schemas.microsoft.com/office/powerpoint/2010/main" val="108125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1219200"/>
            <a:ext cx="9982982" cy="56239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b="1">
                <a:solidFill>
                  <a:srgbClr val="595959"/>
                </a:solidFill>
                <a:cs typeface="Calibri"/>
              </a:rPr>
              <a:t>Overview of </a:t>
            </a:r>
            <a:r>
              <a:rPr lang="en-US" b="1">
                <a:solidFill>
                  <a:srgbClr val="595959"/>
                </a:solidFill>
                <a:ea typeface="+mn-lt"/>
                <a:cs typeface="+mn-lt"/>
              </a:rPr>
              <a:t>Extended Year CTE data collection:</a:t>
            </a:r>
            <a:endParaRPr lang="en-US" b="1">
              <a:ea typeface="+mn-lt"/>
              <a:cs typeface="+mn-lt"/>
            </a:endParaRPr>
          </a:p>
          <a:p>
            <a:pPr marL="0" indent="0">
              <a:buNone/>
            </a:pPr>
            <a:endParaRPr lang="en-US">
              <a:cs typeface="Calibri"/>
            </a:endParaRPr>
          </a:p>
          <a:p>
            <a:pPr marL="0" indent="0" algn="l">
              <a:buNone/>
            </a:pPr>
            <a:r>
              <a:rPr lang="en-US" sz="2400">
                <a:solidFill>
                  <a:srgbClr val="595959"/>
                </a:solidFill>
                <a:latin typeface="Calibri" panose="020F0502020204030204" pitchFamily="34" charset="0"/>
              </a:rPr>
              <a:t>The Summer CTE Education Grant requires LEAs to offer CTE courses during the summer months to encourage the completion of programs of study for students unable to schedule courses during the regular school year. The grant also encourages course completion through summer bridge programs for students entering or completing a program of study. This grant program increases the number of CTE courses completed during the summer months.</a:t>
            </a:r>
          </a:p>
          <a:p>
            <a:pPr fontAlgn="base"/>
            <a:endParaRPr lang="en-US"/>
          </a:p>
        </p:txBody>
      </p:sp>
    </p:spTree>
    <p:extLst>
      <p:ext uri="{BB962C8B-B14F-4D97-AF65-F5344CB8AC3E}">
        <p14:creationId xmlns:p14="http://schemas.microsoft.com/office/powerpoint/2010/main" val="93528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918626"/>
            <a:ext cx="10079234" cy="5924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a:solidFill>
                  <a:srgbClr val="595959"/>
                </a:solidFill>
                <a:latin typeface="Calibri" panose="020F0502020204030204" pitchFamily="34" charset="0"/>
              </a:rPr>
              <a:t>Extended Year CTE data collection</a:t>
            </a:r>
          </a:p>
          <a:p>
            <a:pPr fontAlgn="base"/>
            <a:r>
              <a:rPr lang="en-US" sz="2200">
                <a:solidFill>
                  <a:srgbClr val="595959"/>
                </a:solidFill>
                <a:latin typeface="Calibri" panose="020F0502020204030204" pitchFamily="34" charset="0"/>
              </a:rPr>
              <a:t>Updated the general reporting requirements for the StudentExtension complex type:</a:t>
            </a:r>
          </a:p>
          <a:p>
            <a:pPr fontAlgn="base"/>
            <a:endParaRPr lang="en-US" sz="2200">
              <a:solidFill>
                <a:srgbClr val="595959"/>
              </a:solidFill>
              <a:latin typeface="Calibri" panose="020F0502020204030204" pitchFamily="34" charset="0"/>
            </a:endParaRPr>
          </a:p>
          <a:p>
            <a:pPr fontAlgn="base"/>
            <a:endParaRPr lang="en-US" sz="2200">
              <a:solidFill>
                <a:srgbClr val="595959"/>
              </a:solidFill>
              <a:latin typeface="Calibri" panose="020F0502020204030204" pitchFamily="34" charset="0"/>
            </a:endParaRPr>
          </a:p>
          <a:p>
            <a:pPr fontAlgn="base"/>
            <a:endParaRPr lang="en-US" sz="2200">
              <a:solidFill>
                <a:srgbClr val="595959"/>
              </a:solidFill>
              <a:latin typeface="Calibri" panose="020F0502020204030204" pitchFamily="34" charset="0"/>
            </a:endParaRPr>
          </a:p>
          <a:p>
            <a:pPr fontAlgn="base"/>
            <a:endParaRPr lang="en-US" sz="2200">
              <a:solidFill>
                <a:srgbClr val="595959"/>
              </a:solidFill>
              <a:latin typeface="Calibri" panose="020F0502020204030204" pitchFamily="34" charset="0"/>
            </a:endParaRPr>
          </a:p>
          <a:p>
            <a:pPr fontAlgn="base"/>
            <a:r>
              <a:rPr lang="en-US" sz="2200">
                <a:solidFill>
                  <a:srgbClr val="595959"/>
                </a:solidFill>
                <a:latin typeface="Calibri"/>
                <a:cs typeface="Calibri"/>
              </a:rPr>
              <a:t>Updated the general reporting requirements for the StudentSectionAssociation complex type:</a:t>
            </a:r>
          </a:p>
          <a:p>
            <a:pPr fontAlgn="base"/>
            <a:endParaRPr lang="en-US" sz="2200"/>
          </a:p>
        </p:txBody>
      </p:sp>
      <p:pic>
        <p:nvPicPr>
          <p:cNvPr id="16" name="Picture 15" descr="Extended year CTE data collection update that added the new wording that says a student is submitted in extended year if they have completed a high school CTE course">
            <a:extLst>
              <a:ext uri="{FF2B5EF4-FFF2-40B4-BE49-F238E27FC236}">
                <a16:creationId xmlns:a16="http://schemas.microsoft.com/office/drawing/2014/main" id="{857E65B5-75BD-4F5A-AD5A-F124D830968F}"/>
              </a:ext>
            </a:extLst>
          </p:cNvPr>
          <p:cNvPicPr>
            <a:picLocks noChangeAspect="1"/>
          </p:cNvPicPr>
          <p:nvPr/>
        </p:nvPicPr>
        <p:blipFill>
          <a:blip r:embed="rId3"/>
          <a:stretch>
            <a:fillRect/>
          </a:stretch>
        </p:blipFill>
        <p:spPr>
          <a:xfrm>
            <a:off x="2229055" y="1823566"/>
            <a:ext cx="9630770" cy="1638095"/>
          </a:xfrm>
          <a:prstGeom prst="rect">
            <a:avLst/>
          </a:prstGeom>
        </p:spPr>
      </p:pic>
      <p:sp>
        <p:nvSpPr>
          <p:cNvPr id="2" name="TextBox 1">
            <a:extLst>
              <a:ext uri="{FF2B5EF4-FFF2-40B4-BE49-F238E27FC236}">
                <a16:creationId xmlns:a16="http://schemas.microsoft.com/office/drawing/2014/main" id="{A2449AA9-6EC2-427A-90D6-1A4F5B26CA4D}"/>
              </a:ext>
            </a:extLst>
          </p:cNvPr>
          <p:cNvSpPr txBox="1"/>
          <p:nvPr/>
        </p:nvSpPr>
        <p:spPr>
          <a:xfrm>
            <a:off x="2158581" y="4365032"/>
            <a:ext cx="975750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b="1"/>
              <a:t>PEIMS Extended Year Submission (4):</a:t>
            </a:r>
            <a:r>
              <a:rPr lang="en-US"/>
              <a:t> Reporting students that completed courses during the summer (between school years) for:</a:t>
            </a:r>
          </a:p>
          <a:p>
            <a:pPr>
              <a:buChar char="•"/>
            </a:pPr>
            <a:r>
              <a:rPr lang="en-US">
                <a:highlight>
                  <a:srgbClr val="FFFF00"/>
                </a:highlight>
              </a:rPr>
              <a:t>a high school Career and Technical Education (CTE) course, or</a:t>
            </a:r>
            <a:endParaRPr lang="en-US">
              <a:highlight>
                <a:srgbClr val="FFFF00"/>
              </a:highlight>
              <a:cs typeface="Calibri"/>
            </a:endParaRPr>
          </a:p>
          <a:p>
            <a:pPr>
              <a:buChar char="•"/>
            </a:pPr>
            <a:r>
              <a:rPr lang="en-US"/>
              <a:t>a dual credit course, </a:t>
            </a:r>
            <a:r>
              <a:rPr lang="en-US">
                <a:highlight>
                  <a:srgbClr val="FFFF00"/>
                </a:highlight>
              </a:rPr>
              <a:t>or</a:t>
            </a:r>
            <a:endParaRPr lang="en-US">
              <a:highlight>
                <a:srgbClr val="FFFF00"/>
              </a:highlight>
              <a:cs typeface="Calibri"/>
            </a:endParaRPr>
          </a:p>
          <a:p>
            <a:pPr>
              <a:buChar char="•"/>
            </a:pPr>
            <a:r>
              <a:rPr lang="en-US"/>
              <a:t>College Preparatory Course English Language Arts (CP110100), or</a:t>
            </a:r>
            <a:endParaRPr lang="en-US">
              <a:cs typeface="Calibri"/>
            </a:endParaRPr>
          </a:p>
          <a:p>
            <a:pPr>
              <a:buChar char="•"/>
            </a:pPr>
            <a:r>
              <a:rPr lang="en-US"/>
              <a:t>College Preparatory Course Mathematics (CP111200).</a:t>
            </a:r>
            <a:endParaRPr lang="en-US">
              <a:cs typeface="Calibri"/>
            </a:endParaRPr>
          </a:p>
        </p:txBody>
      </p:sp>
    </p:spTree>
    <p:extLst>
      <p:ext uri="{BB962C8B-B14F-4D97-AF65-F5344CB8AC3E}">
        <p14:creationId xmlns:p14="http://schemas.microsoft.com/office/powerpoint/2010/main" val="476897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1496BC-3C8D-4B92-A41A-5C99820FE45E}"/>
              </a:ext>
            </a:extLst>
          </p:cNvPr>
          <p:cNvSpPr>
            <a:spLocks noGrp="1"/>
          </p:cNvSpPr>
          <p:nvPr>
            <p:ph idx="1"/>
          </p:nvPr>
        </p:nvSpPr>
        <p:spPr>
          <a:xfrm>
            <a:off x="1962364" y="1037690"/>
            <a:ext cx="9373777" cy="4809299"/>
          </a:xfrm>
        </p:spPr>
        <p:txBody>
          <a:bodyPr/>
          <a:lstStyle/>
          <a:p>
            <a:r>
              <a:rPr lang="en-US" sz="2000">
                <a:solidFill>
                  <a:srgbClr val="595959"/>
                </a:solidFill>
                <a:latin typeface="Calibri" panose="020F0502020204030204" pitchFamily="34" charset="0"/>
              </a:rPr>
              <a:t>Updated the general reporting requirements for the StudentSectionAssociation complex type (Cont.):</a:t>
            </a: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r>
              <a:rPr lang="en-US" sz="2000">
                <a:solidFill>
                  <a:srgbClr val="595959"/>
                </a:solidFill>
                <a:latin typeface="Calibri" panose="020F0502020204030204" pitchFamily="34" charset="0"/>
              </a:rPr>
              <a:t>Updated the general reporting requirements for the </a:t>
            </a:r>
            <a:r>
              <a:rPr lang="en-US" sz="2000" err="1">
                <a:solidFill>
                  <a:srgbClr val="595959"/>
                </a:solidFill>
                <a:latin typeface="Calibri" panose="020F0502020204030204" pitchFamily="34" charset="0"/>
              </a:rPr>
              <a:t>CourseTranscriptExtension</a:t>
            </a:r>
            <a:r>
              <a:rPr lang="en-US" sz="2000">
                <a:solidFill>
                  <a:srgbClr val="595959"/>
                </a:solidFill>
                <a:latin typeface="Calibri" panose="020F0502020204030204" pitchFamily="34" charset="0"/>
              </a:rPr>
              <a:t> complex type (Cont.):</a:t>
            </a: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703E2460-FB4C-46EA-99A0-D806852254A7}"/>
              </a:ext>
            </a:extLst>
          </p:cNvPr>
          <p:cNvSpPr>
            <a:spLocks noGrp="1"/>
          </p:cNvSpPr>
          <p:nvPr>
            <p:ph type="title"/>
          </p:nvPr>
        </p:nvSpPr>
        <p:spPr/>
        <p:txBody>
          <a:bodyPr>
            <a:noAutofit/>
          </a:bodyPr>
          <a:lstStyle/>
          <a:p>
            <a:r>
              <a:rPr lang="en-US"/>
              <a:t>2021-2022: SUBMISSION UPDATES</a:t>
            </a:r>
          </a:p>
        </p:txBody>
      </p:sp>
      <p:pic>
        <p:nvPicPr>
          <p:cNvPr id="10" name="Picture 2" descr="Both screen shots on this page illustrate two updates to to the general reporting requirements for the student section association and course transcript extension that includes the inclusion of high school CTE courses and college prep math and english">
            <a:extLst>
              <a:ext uri="{FF2B5EF4-FFF2-40B4-BE49-F238E27FC236}">
                <a16:creationId xmlns:a16="http://schemas.microsoft.com/office/drawing/2014/main" id="{955AFF67-5AA4-47F5-8EEA-F244B3C08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290" y="1655189"/>
            <a:ext cx="84963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This screen shot gives the wording from TEDS that shows the update of the general reporting requirement on the coursetranscriptextension: it states that the coursetranscriptextension must be submitted for each unique high school CTE course, dual creidt course, college prep math and english that were completed during the summer(between school years).  It further states that the coursetranscriptextension complex should not be reported if the course completion indicator is not equal to 1.  ">
            <a:extLst>
              <a:ext uri="{FF2B5EF4-FFF2-40B4-BE49-F238E27FC236}">
                <a16:creationId xmlns:a16="http://schemas.microsoft.com/office/drawing/2014/main" id="{1D092DC3-A1B6-415B-8B1B-5CB7B2D1C566}"/>
              </a:ext>
            </a:extLst>
          </p:cNvPr>
          <p:cNvPicPr>
            <a:picLocks noChangeAspect="1"/>
          </p:cNvPicPr>
          <p:nvPr/>
        </p:nvPicPr>
        <p:blipFill>
          <a:blip r:embed="rId3"/>
          <a:stretch>
            <a:fillRect/>
          </a:stretch>
        </p:blipFill>
        <p:spPr>
          <a:xfrm>
            <a:off x="2212290" y="4896500"/>
            <a:ext cx="8514286" cy="923810"/>
          </a:xfrm>
          <a:prstGeom prst="rect">
            <a:avLst/>
          </a:prstGeom>
        </p:spPr>
      </p:pic>
    </p:spTree>
    <p:extLst>
      <p:ext uri="{BB962C8B-B14F-4D97-AF65-F5344CB8AC3E}">
        <p14:creationId xmlns:p14="http://schemas.microsoft.com/office/powerpoint/2010/main" val="207109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PLEASE NOTE: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59117" y="1984398"/>
            <a:ext cx="9773494" cy="1444602"/>
          </a:xfrm>
        </p:spPr>
        <p:txBody>
          <a:bodyPr lIns="91440" tIns="45720" rIns="91440" bIns="45720" anchor="t"/>
          <a:lstStyle/>
          <a:p>
            <a:pPr marL="0" indent="0">
              <a:buNone/>
            </a:pPr>
            <a:r>
              <a:rPr lang="en-US" sz="4000" b="0" i="0">
                <a:effectLst/>
                <a:latin typeface="Segoe UI"/>
                <a:cs typeface="Segoe UI"/>
              </a:rPr>
              <a:t>The focus of this presentation is on the changes for </a:t>
            </a:r>
            <a:r>
              <a:rPr lang="en-US" sz="4000">
                <a:latin typeface="Segoe UI"/>
                <a:cs typeface="Segoe UI"/>
              </a:rPr>
              <a:t>the official XML data submissions during the 2022-2023 school year</a:t>
            </a:r>
            <a:r>
              <a:rPr lang="en-US" sz="4000" b="0" i="0">
                <a:effectLst/>
                <a:latin typeface="Segoe UI"/>
                <a:cs typeface="Segoe UI"/>
              </a:rPr>
              <a:t>.</a:t>
            </a:r>
          </a:p>
        </p:txBody>
      </p:sp>
    </p:spTree>
    <p:extLst>
      <p:ext uri="{BB962C8B-B14F-4D97-AF65-F5344CB8AC3E}">
        <p14:creationId xmlns:p14="http://schemas.microsoft.com/office/powerpoint/2010/main" val="71332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9FB290-8A79-417C-9C39-7AFA6017AA31}"/>
              </a:ext>
            </a:extLst>
          </p:cNvPr>
          <p:cNvSpPr>
            <a:spLocks noGrp="1"/>
          </p:cNvSpPr>
          <p:nvPr>
            <p:ph idx="1"/>
          </p:nvPr>
        </p:nvSpPr>
        <p:spPr>
          <a:xfrm>
            <a:off x="1931542" y="1068512"/>
            <a:ext cx="9404599" cy="4778477"/>
          </a:xfrm>
        </p:spPr>
        <p:txBody>
          <a:bodyPr/>
          <a:lstStyle/>
          <a:p>
            <a:r>
              <a:rPr lang="en-US"/>
              <a:t>Updated the following data validation rules:</a:t>
            </a:r>
          </a:p>
          <a:p>
            <a:endParaRPr lang="en-US"/>
          </a:p>
        </p:txBody>
      </p:sp>
      <p:sp>
        <p:nvSpPr>
          <p:cNvPr id="3" name="Title 2">
            <a:extLst>
              <a:ext uri="{FF2B5EF4-FFF2-40B4-BE49-F238E27FC236}">
                <a16:creationId xmlns:a16="http://schemas.microsoft.com/office/drawing/2014/main" id="{64378FF1-3D57-41AE-B75B-20555FAE9ED3}"/>
              </a:ext>
            </a:extLst>
          </p:cNvPr>
          <p:cNvSpPr>
            <a:spLocks noGrp="1"/>
          </p:cNvSpPr>
          <p:nvPr>
            <p:ph type="title"/>
          </p:nvPr>
        </p:nvSpPr>
        <p:spPr/>
        <p:txBody>
          <a:bodyPr>
            <a:noAutofit/>
          </a:bodyPr>
          <a:lstStyle/>
          <a:p>
            <a:r>
              <a:rPr lang="en-US"/>
              <a:t>2021-2022: SUBMISSION UPDATES</a:t>
            </a:r>
          </a:p>
        </p:txBody>
      </p:sp>
      <p:pic>
        <p:nvPicPr>
          <p:cNvPr id="5" name="Picture 4" descr="This is a display of a segment of the business validation rules that have been updated for 2021-2022 submission 3.  Business rule 43415-0009 is amended to say eight course transcripts.  Business rule 43415-0024 is amended to say the service id must be a high school CTE course in the CO22 code table.  Business rule 43415-0058 is amended to say if dual credit indicator is 1, then. ">
            <a:extLst>
              <a:ext uri="{FF2B5EF4-FFF2-40B4-BE49-F238E27FC236}">
                <a16:creationId xmlns:a16="http://schemas.microsoft.com/office/drawing/2014/main" id="{7BEE93E7-8326-43C5-B941-80878FD4551D}"/>
              </a:ext>
            </a:extLst>
          </p:cNvPr>
          <p:cNvPicPr>
            <a:picLocks noChangeAspect="1"/>
          </p:cNvPicPr>
          <p:nvPr/>
        </p:nvPicPr>
        <p:blipFill>
          <a:blip r:embed="rId2"/>
          <a:stretch>
            <a:fillRect/>
          </a:stretch>
        </p:blipFill>
        <p:spPr>
          <a:xfrm>
            <a:off x="1943534" y="1664412"/>
            <a:ext cx="8847703" cy="3759825"/>
          </a:xfrm>
          <a:prstGeom prst="rect">
            <a:avLst/>
          </a:prstGeom>
        </p:spPr>
      </p:pic>
    </p:spTree>
    <p:extLst>
      <p:ext uri="{BB962C8B-B14F-4D97-AF65-F5344CB8AC3E}">
        <p14:creationId xmlns:p14="http://schemas.microsoft.com/office/powerpoint/2010/main" val="2492121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A48AE-E1B4-40A6-A8D0-AF85C43DE54C}"/>
              </a:ext>
            </a:extLst>
          </p:cNvPr>
          <p:cNvSpPr>
            <a:spLocks noGrp="1"/>
          </p:cNvSpPr>
          <p:nvPr>
            <p:ph type="title"/>
          </p:nvPr>
        </p:nvSpPr>
        <p:spPr>
          <a:xfrm>
            <a:off x="712380" y="153230"/>
            <a:ext cx="11121657" cy="751350"/>
          </a:xfrm>
        </p:spPr>
        <p:txBody>
          <a:bodyPr anchor="ctr">
            <a:normAutofit/>
          </a:bodyPr>
          <a:lstStyle/>
          <a:p>
            <a:r>
              <a:rPr lang="en-US"/>
              <a:t>2021-2022: SUBMISSION UPDATES</a:t>
            </a:r>
          </a:p>
        </p:txBody>
      </p:sp>
      <p:sp>
        <p:nvSpPr>
          <p:cNvPr id="2" name="Content Placeholder 1">
            <a:extLst>
              <a:ext uri="{FF2B5EF4-FFF2-40B4-BE49-F238E27FC236}">
                <a16:creationId xmlns:a16="http://schemas.microsoft.com/office/drawing/2014/main" id="{2390C7EF-727A-4596-A164-9E99C0A99698}"/>
              </a:ext>
            </a:extLst>
          </p:cNvPr>
          <p:cNvSpPr>
            <a:spLocks noGrp="1"/>
          </p:cNvSpPr>
          <p:nvPr>
            <p:ph idx="1"/>
          </p:nvPr>
        </p:nvSpPr>
        <p:spPr>
          <a:xfrm>
            <a:off x="712380" y="944949"/>
            <a:ext cx="10745498" cy="4351338"/>
          </a:xfrm>
        </p:spPr>
        <p:txBody>
          <a:bodyPr lIns="91440" tIns="45720" rIns="91440" bIns="45720" anchor="t">
            <a:normAutofit/>
          </a:bodyPr>
          <a:lstStyle/>
          <a:p>
            <a:r>
              <a:rPr lang="en-US" sz="2400"/>
              <a:t>New TSDS Report PDM4-133-004 – Student Course Completion Detail</a:t>
            </a:r>
          </a:p>
        </p:txBody>
      </p:sp>
      <p:pic>
        <p:nvPicPr>
          <p:cNvPr id="5" name="Picture 5" descr="TSDS/PEIMS PEIMS Submission 4 will have a new report PDM4-133-004 that gives detail of student course completions. ">
            <a:extLst>
              <a:ext uri="{FF2B5EF4-FFF2-40B4-BE49-F238E27FC236}">
                <a16:creationId xmlns:a16="http://schemas.microsoft.com/office/drawing/2014/main" id="{46A433FB-7A43-4752-898B-FF22C7B9FA07}"/>
              </a:ext>
            </a:extLst>
          </p:cNvPr>
          <p:cNvPicPr>
            <a:picLocks noChangeAspect="1"/>
          </p:cNvPicPr>
          <p:nvPr/>
        </p:nvPicPr>
        <p:blipFill>
          <a:blip r:embed="rId2"/>
          <a:stretch>
            <a:fillRect/>
          </a:stretch>
        </p:blipFill>
        <p:spPr>
          <a:xfrm>
            <a:off x="1009693" y="1438208"/>
            <a:ext cx="10172613" cy="4474843"/>
          </a:xfrm>
          <a:prstGeom prst="rect">
            <a:avLst/>
          </a:prstGeom>
          <a:noFill/>
        </p:spPr>
      </p:pic>
    </p:spTree>
    <p:extLst>
      <p:ext uri="{BB962C8B-B14F-4D97-AF65-F5344CB8AC3E}">
        <p14:creationId xmlns:p14="http://schemas.microsoft.com/office/powerpoint/2010/main" val="199917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A48AE-E1B4-40A6-A8D0-AF85C43DE54C}"/>
              </a:ext>
            </a:extLst>
          </p:cNvPr>
          <p:cNvSpPr>
            <a:spLocks noGrp="1"/>
          </p:cNvSpPr>
          <p:nvPr>
            <p:ph type="title"/>
          </p:nvPr>
        </p:nvSpPr>
        <p:spPr>
          <a:xfrm>
            <a:off x="712380" y="153230"/>
            <a:ext cx="11121657" cy="751350"/>
          </a:xfrm>
        </p:spPr>
        <p:txBody>
          <a:bodyPr anchor="ctr">
            <a:normAutofit/>
          </a:bodyPr>
          <a:lstStyle/>
          <a:p>
            <a:r>
              <a:rPr lang="en-US"/>
              <a:t>2021-2022: SUBMISSION UPDATES</a:t>
            </a:r>
          </a:p>
        </p:txBody>
      </p:sp>
      <p:sp>
        <p:nvSpPr>
          <p:cNvPr id="2" name="Content Placeholder 1">
            <a:extLst>
              <a:ext uri="{FF2B5EF4-FFF2-40B4-BE49-F238E27FC236}">
                <a16:creationId xmlns:a16="http://schemas.microsoft.com/office/drawing/2014/main" id="{2390C7EF-727A-4596-A164-9E99C0A99698}"/>
              </a:ext>
            </a:extLst>
          </p:cNvPr>
          <p:cNvSpPr>
            <a:spLocks noGrp="1"/>
          </p:cNvSpPr>
          <p:nvPr>
            <p:ph idx="1"/>
          </p:nvPr>
        </p:nvSpPr>
        <p:spPr>
          <a:xfrm>
            <a:off x="712380" y="818495"/>
            <a:ext cx="11121656" cy="4351338"/>
          </a:xfrm>
        </p:spPr>
        <p:txBody>
          <a:bodyPr lIns="91440" tIns="45720" rIns="91440" bIns="45720" anchor="t">
            <a:normAutofit/>
          </a:bodyPr>
          <a:lstStyle/>
          <a:p>
            <a:r>
              <a:rPr lang="en-US" sz="2400"/>
              <a:t>New TSDS Report PDM4-404-002 – Career and Technical Education Student Roster</a:t>
            </a:r>
          </a:p>
        </p:txBody>
      </p:sp>
      <p:pic>
        <p:nvPicPr>
          <p:cNvPr id="4" name="Picture 4" descr="TSDS/PEIMS report PDM4-404-002 for Submission 4 is a new report that gives a detailed roster of career and technical education students.  ">
            <a:extLst>
              <a:ext uri="{FF2B5EF4-FFF2-40B4-BE49-F238E27FC236}">
                <a16:creationId xmlns:a16="http://schemas.microsoft.com/office/drawing/2014/main" id="{275A07C3-68BC-4779-A04B-25888E5E001D}"/>
              </a:ext>
            </a:extLst>
          </p:cNvPr>
          <p:cNvPicPr>
            <a:picLocks noChangeAspect="1"/>
          </p:cNvPicPr>
          <p:nvPr/>
        </p:nvPicPr>
        <p:blipFill>
          <a:blip r:embed="rId2"/>
          <a:stretch>
            <a:fillRect/>
          </a:stretch>
        </p:blipFill>
        <p:spPr>
          <a:xfrm>
            <a:off x="2218896" y="1344890"/>
            <a:ext cx="7754207" cy="4611838"/>
          </a:xfrm>
          <a:prstGeom prst="rect">
            <a:avLst/>
          </a:prstGeom>
          <a:noFill/>
        </p:spPr>
      </p:pic>
    </p:spTree>
    <p:extLst>
      <p:ext uri="{BB962C8B-B14F-4D97-AF65-F5344CB8AC3E}">
        <p14:creationId xmlns:p14="http://schemas.microsoft.com/office/powerpoint/2010/main" val="4222201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A48AE-E1B4-40A6-A8D0-AF85C43DE54C}"/>
              </a:ext>
            </a:extLst>
          </p:cNvPr>
          <p:cNvSpPr>
            <a:spLocks noGrp="1"/>
          </p:cNvSpPr>
          <p:nvPr>
            <p:ph type="title"/>
          </p:nvPr>
        </p:nvSpPr>
        <p:spPr>
          <a:xfrm>
            <a:off x="712380" y="153230"/>
            <a:ext cx="11121657" cy="751350"/>
          </a:xfrm>
        </p:spPr>
        <p:txBody>
          <a:bodyPr anchor="ctr">
            <a:normAutofit/>
          </a:bodyPr>
          <a:lstStyle/>
          <a:p>
            <a:r>
              <a:rPr lang="en-US"/>
              <a:t>2021-2022: SUBMISSION UPDATES</a:t>
            </a:r>
          </a:p>
        </p:txBody>
      </p:sp>
      <p:sp>
        <p:nvSpPr>
          <p:cNvPr id="2" name="Content Placeholder 1">
            <a:extLst>
              <a:ext uri="{FF2B5EF4-FFF2-40B4-BE49-F238E27FC236}">
                <a16:creationId xmlns:a16="http://schemas.microsoft.com/office/drawing/2014/main" id="{2390C7EF-727A-4596-A164-9E99C0A99698}"/>
              </a:ext>
            </a:extLst>
          </p:cNvPr>
          <p:cNvSpPr>
            <a:spLocks noGrp="1"/>
          </p:cNvSpPr>
          <p:nvPr>
            <p:ph idx="1"/>
          </p:nvPr>
        </p:nvSpPr>
        <p:spPr>
          <a:xfrm>
            <a:off x="711945" y="784095"/>
            <a:ext cx="10552250" cy="4351338"/>
          </a:xfrm>
        </p:spPr>
        <p:txBody>
          <a:bodyPr lIns="91440" tIns="45720" rIns="91440" bIns="45720" anchor="t">
            <a:normAutofit/>
          </a:bodyPr>
          <a:lstStyle/>
          <a:p>
            <a:r>
              <a:rPr lang="en-US" sz="2400"/>
              <a:t>New TSDS Report PDM4-404-003 – Student Counts by Career and Technical Indicator Code and Grade</a:t>
            </a:r>
            <a:endParaRPr lang="en-US"/>
          </a:p>
          <a:p>
            <a:pPr marL="0" indent="0">
              <a:buNone/>
            </a:pPr>
            <a:endParaRPr lang="en-US"/>
          </a:p>
        </p:txBody>
      </p:sp>
      <p:pic>
        <p:nvPicPr>
          <p:cNvPr id="5" name="Picture 4" descr="TSDS/PEIMS report PDM4-404-003: For submission 4 this new report gives detailed information about student counts by CTE indicator and grade.  ">
            <a:extLst>
              <a:ext uri="{FF2B5EF4-FFF2-40B4-BE49-F238E27FC236}">
                <a16:creationId xmlns:a16="http://schemas.microsoft.com/office/drawing/2014/main" id="{F76D1182-742F-496F-B2A0-80D8DC87B23C}"/>
              </a:ext>
            </a:extLst>
          </p:cNvPr>
          <p:cNvPicPr>
            <a:picLocks noChangeAspect="1"/>
          </p:cNvPicPr>
          <p:nvPr/>
        </p:nvPicPr>
        <p:blipFill>
          <a:blip r:embed="rId2"/>
          <a:stretch>
            <a:fillRect/>
          </a:stretch>
        </p:blipFill>
        <p:spPr>
          <a:xfrm>
            <a:off x="2273289" y="1616164"/>
            <a:ext cx="7645421" cy="4319783"/>
          </a:xfrm>
          <a:prstGeom prst="rect">
            <a:avLst/>
          </a:prstGeom>
          <a:noFill/>
        </p:spPr>
      </p:pic>
    </p:spTree>
    <p:extLst>
      <p:ext uri="{BB962C8B-B14F-4D97-AF65-F5344CB8AC3E}">
        <p14:creationId xmlns:p14="http://schemas.microsoft.com/office/powerpoint/2010/main" val="175831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5B6556-6794-426F-87AD-5F37BEEE472D}"/>
              </a:ext>
            </a:extLst>
          </p:cNvPr>
          <p:cNvSpPr>
            <a:spLocks noGrp="1"/>
          </p:cNvSpPr>
          <p:nvPr>
            <p:ph idx="1"/>
          </p:nvPr>
        </p:nvSpPr>
        <p:spPr>
          <a:xfrm>
            <a:off x="1972101" y="2884372"/>
            <a:ext cx="8988726" cy="3554021"/>
          </a:xfrm>
        </p:spPr>
        <p:txBody>
          <a:bodyPr lIns="91440" tIns="45720" rIns="91440" bIns="45720" anchor="t"/>
          <a:lstStyle/>
          <a:p>
            <a:r>
              <a:rPr lang="en-US" sz="2000"/>
              <a:t>Additional Days School Year program</a:t>
            </a:r>
            <a:endParaRPr lang="en-US" sz="2000">
              <a:cs typeface="Calibri"/>
            </a:endParaRPr>
          </a:p>
          <a:p>
            <a:pPr lvl="1"/>
            <a:r>
              <a:rPr lang="en-US" sz="1800"/>
              <a:t>ADSY ADA/FTE calculation update</a:t>
            </a:r>
            <a:endParaRPr lang="en-US" sz="1800">
              <a:cs typeface="Calibri"/>
            </a:endParaRPr>
          </a:p>
          <a:p>
            <a:pPr lvl="1"/>
            <a:endParaRPr lang="en-US" sz="1800">
              <a:cs typeface="Calibri"/>
            </a:endParaRPr>
          </a:p>
          <a:p>
            <a:pPr>
              <a:spcAft>
                <a:spcPts val="1000"/>
              </a:spcAft>
            </a:pPr>
            <a:r>
              <a:rPr lang="en-US" sz="2000"/>
              <a:t> ADA Calculation Example:</a:t>
            </a:r>
            <a:endParaRPr lang="en-US" sz="2000">
              <a:cs typeface="Calibri"/>
            </a:endParaRPr>
          </a:p>
          <a:p>
            <a:pPr lvl="1">
              <a:spcAft>
                <a:spcPts val="1000"/>
              </a:spcAft>
            </a:pPr>
            <a:r>
              <a:rPr lang="en-US" sz="1800" b="1" i="0">
                <a:solidFill>
                  <a:srgbClr val="000000"/>
                </a:solidFill>
                <a:effectLst/>
                <a:latin typeface="Calibri"/>
                <a:cs typeface="Calibri"/>
              </a:rPr>
              <a:t>Total Refined ADA = Total Eligible Days / 30 </a:t>
            </a:r>
            <a:r>
              <a:rPr lang="en-US" sz="1800" b="1" i="0" strike="sngStrike">
                <a:solidFill>
                  <a:srgbClr val="000000"/>
                </a:solidFill>
                <a:effectLst/>
                <a:latin typeface="Calibri"/>
                <a:cs typeface="Calibri"/>
              </a:rPr>
              <a:t>Days Taught</a:t>
            </a:r>
          </a:p>
          <a:p>
            <a:pPr lvl="1"/>
            <a:endParaRPr lang="en-US" sz="1800">
              <a:cs typeface="Calibri"/>
            </a:endParaRPr>
          </a:p>
          <a:p>
            <a:pPr>
              <a:spcAft>
                <a:spcPts val="1000"/>
              </a:spcAft>
            </a:pPr>
            <a:r>
              <a:rPr lang="en-US" sz="2000"/>
              <a:t>FTE Calculation Example:</a:t>
            </a:r>
            <a:endParaRPr lang="en-US" sz="2000">
              <a:cs typeface="Calibri"/>
            </a:endParaRPr>
          </a:p>
          <a:p>
            <a:pPr lvl="1">
              <a:spcBef>
                <a:spcPts val="550"/>
              </a:spcBef>
              <a:spcAft>
                <a:spcPts val="1000"/>
              </a:spcAft>
            </a:pPr>
            <a:r>
              <a:rPr lang="en-US" sz="1800" b="1" i="0">
                <a:solidFill>
                  <a:srgbClr val="000000"/>
                </a:solidFill>
                <a:effectLst/>
                <a:latin typeface="Calibri"/>
                <a:cs typeface="Calibri"/>
              </a:rPr>
              <a:t>Special Education FTE = Total Contact Hours / (30 </a:t>
            </a:r>
            <a:r>
              <a:rPr lang="en-US" sz="1800" b="1" i="0" strike="sngStrike">
                <a:solidFill>
                  <a:srgbClr val="000000"/>
                </a:solidFill>
                <a:effectLst/>
                <a:latin typeface="Calibri"/>
                <a:cs typeface="Calibri"/>
              </a:rPr>
              <a:t>Days Taught</a:t>
            </a:r>
            <a:r>
              <a:rPr lang="en-US" sz="1800" b="1" i="0">
                <a:solidFill>
                  <a:srgbClr val="000000"/>
                </a:solidFill>
                <a:effectLst/>
                <a:latin typeface="Calibri"/>
                <a:cs typeface="Calibri"/>
              </a:rPr>
              <a:t> * 6)</a:t>
            </a:r>
          </a:p>
          <a:p>
            <a:pPr lvl="1"/>
            <a:endParaRPr lang="en-US"/>
          </a:p>
        </p:txBody>
      </p:sp>
      <p:sp>
        <p:nvSpPr>
          <p:cNvPr id="3" name="Title 2">
            <a:extLst>
              <a:ext uri="{FF2B5EF4-FFF2-40B4-BE49-F238E27FC236}">
                <a16:creationId xmlns:a16="http://schemas.microsoft.com/office/drawing/2014/main" id="{EF92889D-1DDF-4105-AB47-EC1270466D08}"/>
              </a:ext>
            </a:extLst>
          </p:cNvPr>
          <p:cNvSpPr>
            <a:spLocks noGrp="1"/>
          </p:cNvSpPr>
          <p:nvPr>
            <p:ph type="title"/>
          </p:nvPr>
        </p:nvSpPr>
        <p:spPr/>
        <p:txBody>
          <a:bodyPr>
            <a:normAutofit fontScale="90000"/>
          </a:bodyPr>
          <a:lstStyle/>
          <a:p>
            <a:r>
              <a:rPr lang="en-US"/>
              <a:t>2021-2022: SUBMISSION UPDATES</a:t>
            </a:r>
          </a:p>
        </p:txBody>
      </p:sp>
      <p:sp>
        <p:nvSpPr>
          <p:cNvPr id="4" name="Rectangle 3">
            <a:extLst>
              <a:ext uri="{FF2B5EF4-FFF2-40B4-BE49-F238E27FC236}">
                <a16:creationId xmlns:a16="http://schemas.microsoft.com/office/drawing/2014/main" id="{EAA6C481-771A-49D9-A44E-22F0752A4651}"/>
              </a:ext>
            </a:extLst>
          </p:cNvPr>
          <p:cNvSpPr/>
          <p:nvPr/>
        </p:nvSpPr>
        <p:spPr>
          <a:xfrm>
            <a:off x="1965277" y="947382"/>
            <a:ext cx="10008357" cy="2411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ea typeface="+mn-lt"/>
                <a:cs typeface="+mn-lt"/>
              </a:rPr>
              <a:t>Funding for ADSY was based on legislative intent that the program would be for 30 additional days. If a district operated for fewer than 30 days (i.e., 20 days) and TEA used 20 days as the denominator, then that district would receive the same amount of funding as another district that operated ADSY for 30 days. The result would be that the district that operated 20 days would be overfunded. See Texas Education Code, Section 48.0051(c).ee Texas Education</a:t>
            </a:r>
            <a:r>
              <a:rPr lang="en-US" sz="2000">
                <a:ea typeface="+mn-lt"/>
                <a:cs typeface="+mn-lt"/>
              </a:rPr>
              <a:t> Code, Section 48.0051(c).</a:t>
            </a:r>
            <a:endParaRPr lang="en-US" sz="2000">
              <a:solidFill>
                <a:schemeClr val="tx1"/>
              </a:solidFill>
              <a:cs typeface="Calibri" panose="020F0502020204030204"/>
            </a:endParaRPr>
          </a:p>
          <a:p>
            <a:endParaRPr lang="en-US">
              <a:solidFill>
                <a:schemeClr val="tx1"/>
              </a:solidFill>
              <a:cs typeface="Calibri" panose="020F0502020204030204"/>
            </a:endParaRPr>
          </a:p>
        </p:txBody>
      </p:sp>
    </p:spTree>
    <p:extLst>
      <p:ext uri="{BB962C8B-B14F-4D97-AF65-F5344CB8AC3E}">
        <p14:creationId xmlns:p14="http://schemas.microsoft.com/office/powerpoint/2010/main" val="2219367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9F927-4C5D-4B72-9451-5B6610123077}"/>
              </a:ext>
            </a:extLst>
          </p:cNvPr>
          <p:cNvSpPr>
            <a:spLocks noGrp="1"/>
          </p:cNvSpPr>
          <p:nvPr>
            <p:ph idx="1"/>
          </p:nvPr>
        </p:nvSpPr>
        <p:spPr>
          <a:xfrm>
            <a:off x="2347415" y="1190851"/>
            <a:ext cx="8988726" cy="5234816"/>
          </a:xfrm>
        </p:spPr>
        <p:txBody>
          <a:bodyPr lIns="91440" tIns="45720" rIns="91440" bIns="45720" anchor="t">
            <a:normAutofit lnSpcReduction="10000"/>
          </a:bodyPr>
          <a:lstStyle/>
          <a:p>
            <a:pPr marL="0" indent="0">
              <a:buNone/>
            </a:pPr>
            <a:r>
              <a:rPr lang="en-US" b="1"/>
              <a:t>Overview of Funding for Remote Instruction:</a:t>
            </a:r>
            <a:endParaRPr lang="en-US" b="1">
              <a:cs typeface="Calibri"/>
            </a:endParaRPr>
          </a:p>
          <a:p>
            <a:pPr marL="0" indent="0">
              <a:buNone/>
            </a:pPr>
            <a:r>
              <a:rPr lang="en-US" sz="2400"/>
              <a:t>Local education agencies (LEAs) have the authority to provide full-time funded remote instruction to students under Senate Bill (SB) 15 signed during the 87th Legislature Second Called Session. Therefore, LEAs will report attendance using the remote synchronous and remote asynchronous data elements during the PEIMS Summer submission. </a:t>
            </a:r>
            <a:endParaRPr lang="en-US" sz="2400">
              <a:cs typeface="Calibri"/>
            </a:endParaRPr>
          </a:p>
          <a:p>
            <a:pPr marL="0" indent="0">
              <a:buNone/>
            </a:pPr>
            <a:endParaRPr lang="en-US" sz="2400"/>
          </a:p>
          <a:p>
            <a:pPr marL="0" indent="0">
              <a:buNone/>
            </a:pPr>
            <a:r>
              <a:rPr lang="en-US" sz="2400"/>
              <a:t>The Performance Reporting Division at the Texas Education Agency will use the attendance information to determine which students participated in a full-time funded remote program.</a:t>
            </a:r>
          </a:p>
          <a:p>
            <a:pPr marL="0" indent="0">
              <a:buNone/>
            </a:pPr>
            <a:endParaRPr lang="en-US" sz="2400">
              <a:cs typeface="Calibri"/>
            </a:endParaRPr>
          </a:p>
          <a:p>
            <a:pPr marL="0" indent="0">
              <a:buNone/>
            </a:pPr>
            <a:r>
              <a:rPr lang="en-US" sz="2400">
                <a:ea typeface="+mn-lt"/>
                <a:cs typeface="+mn-lt"/>
              </a:rPr>
              <a:t>Crisis Code indicators 10A and 10B will be used to identify students who were not eligible for ADA but participated in a remote program. This information will be used for virtual program A-F accountability ratings this fall.</a:t>
            </a:r>
            <a:endParaRPr lang="en-US"/>
          </a:p>
        </p:txBody>
      </p:sp>
      <p:sp>
        <p:nvSpPr>
          <p:cNvPr id="3" name="Title 2">
            <a:extLst>
              <a:ext uri="{FF2B5EF4-FFF2-40B4-BE49-F238E27FC236}">
                <a16:creationId xmlns:a16="http://schemas.microsoft.com/office/drawing/2014/main" id="{A26E3A6D-EDB5-4BE4-BD4F-19B3357D6618}"/>
              </a:ext>
            </a:extLst>
          </p:cNvPr>
          <p:cNvSpPr>
            <a:spLocks noGrp="1"/>
          </p:cNvSpPr>
          <p:nvPr>
            <p:ph type="title"/>
          </p:nvPr>
        </p:nvSpPr>
        <p:spPr>
          <a:xfrm>
            <a:off x="2212290" y="199694"/>
            <a:ext cx="9515883" cy="542429"/>
          </a:xfrm>
        </p:spPr>
        <p:txBody>
          <a:bodyPr anchor="ctr">
            <a:normAutofit/>
          </a:bodyPr>
          <a:lstStyle/>
          <a:p>
            <a:r>
              <a:rPr lang="en-US" sz="3100"/>
              <a:t>2021-2022: SUBMISSION UPDATES</a:t>
            </a:r>
          </a:p>
        </p:txBody>
      </p:sp>
    </p:spTree>
    <p:extLst>
      <p:ext uri="{BB962C8B-B14F-4D97-AF65-F5344CB8AC3E}">
        <p14:creationId xmlns:p14="http://schemas.microsoft.com/office/powerpoint/2010/main" val="327521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986D3-A563-45FE-AA74-5F140B4B40FD}"/>
              </a:ext>
            </a:extLst>
          </p:cNvPr>
          <p:cNvSpPr>
            <a:spLocks noGrp="1"/>
          </p:cNvSpPr>
          <p:nvPr>
            <p:ph type="title"/>
          </p:nvPr>
        </p:nvSpPr>
        <p:spPr/>
        <p:txBody>
          <a:bodyPr>
            <a:noAutofit/>
          </a:bodyPr>
          <a:lstStyle/>
          <a:p>
            <a:r>
              <a:rPr lang="en-US"/>
              <a:t>2021-2022: SUBMISSION UPDATES</a:t>
            </a:r>
          </a:p>
        </p:txBody>
      </p:sp>
      <p:sp>
        <p:nvSpPr>
          <p:cNvPr id="8" name="Content Placeholder 7">
            <a:extLst>
              <a:ext uri="{FF2B5EF4-FFF2-40B4-BE49-F238E27FC236}">
                <a16:creationId xmlns:a16="http://schemas.microsoft.com/office/drawing/2014/main" id="{3AD82A33-E7ED-4AEE-B2CA-1D82DB6A2B44}"/>
              </a:ext>
            </a:extLst>
          </p:cNvPr>
          <p:cNvSpPr>
            <a:spLocks noGrp="1"/>
          </p:cNvSpPr>
          <p:nvPr>
            <p:ph idx="1"/>
          </p:nvPr>
        </p:nvSpPr>
        <p:spPr>
          <a:xfrm>
            <a:off x="2212290" y="965771"/>
            <a:ext cx="9123851" cy="4881218"/>
          </a:xfrm>
        </p:spPr>
        <p:txBody>
          <a:bodyPr lIns="91440" tIns="45720" rIns="91440" bIns="45720" anchor="t"/>
          <a:lstStyle/>
          <a:p>
            <a:endParaRPr lang="en-US"/>
          </a:p>
          <a:p>
            <a:r>
              <a:rPr lang="en-US"/>
              <a:t>Updated the CRISIS-CODE (C178) code table:</a:t>
            </a:r>
          </a:p>
          <a:p>
            <a:pPr lvl="1"/>
            <a:r>
              <a:rPr lang="en-US"/>
              <a:t>Added Codes 10A and 10B</a:t>
            </a:r>
            <a:endParaRPr lang="en-US">
              <a:cs typeface="Calibri"/>
            </a:endParaRPr>
          </a:p>
          <a:p>
            <a:endParaRPr lang="en-US" sz="2000"/>
          </a:p>
        </p:txBody>
      </p:sp>
      <p:grpSp>
        <p:nvGrpSpPr>
          <p:cNvPr id="4" name="Group 3" descr="The Crisis Code C 178 code table displays. Codes 10 A Student Was Enrolled, Not In Membership Due To Virtual Learning On January 14, 2022 and 10 B Student Was Enrolled, Not In Membership Due To Virtual Learning On May 13, 2022 were added. ">
            <a:extLst>
              <a:ext uri="{FF2B5EF4-FFF2-40B4-BE49-F238E27FC236}">
                <a16:creationId xmlns:a16="http://schemas.microsoft.com/office/drawing/2014/main" id="{3497CA6E-A7EE-4DB7-AA47-278D4A2CFBFA}"/>
              </a:ext>
            </a:extLst>
          </p:cNvPr>
          <p:cNvGrpSpPr/>
          <p:nvPr/>
        </p:nvGrpSpPr>
        <p:grpSpPr>
          <a:xfrm>
            <a:off x="2212290" y="2646164"/>
            <a:ext cx="8629377" cy="2080823"/>
            <a:chOff x="2212290" y="2192593"/>
            <a:chExt cx="8629377" cy="2080823"/>
          </a:xfrm>
        </p:grpSpPr>
        <p:pic>
          <p:nvPicPr>
            <p:cNvPr id="5" name="Picture 4" descr="The Crisis Code C 178 code table displays. Codes 10 A Student Was Enrolled, Not In Membership Due To Virtual Learning On January 14, 2022 and 10 B Student Was Enrolled, Not In Membership Due To Virtual Learning On May 13, 2022 were added. ">
              <a:extLst>
                <a:ext uri="{FF2B5EF4-FFF2-40B4-BE49-F238E27FC236}">
                  <a16:creationId xmlns:a16="http://schemas.microsoft.com/office/drawing/2014/main" id="{C96BA9A4-171C-46D7-A386-8823D2A07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290" y="2192593"/>
              <a:ext cx="8629377" cy="2080823"/>
            </a:xfrm>
            <a:prstGeom prst="rect">
              <a:avLst/>
            </a:prstGeom>
          </p:spPr>
        </p:pic>
        <p:sp>
          <p:nvSpPr>
            <p:cNvPr id="2" name="Rectangle 1">
              <a:extLst>
                <a:ext uri="{FF2B5EF4-FFF2-40B4-BE49-F238E27FC236}">
                  <a16:creationId xmlns:a16="http://schemas.microsoft.com/office/drawing/2014/main" id="{BC107D19-2C96-4D71-B777-94E1779CFAA7}"/>
                </a:ext>
              </a:extLst>
            </p:cNvPr>
            <p:cNvSpPr/>
            <p:nvPr/>
          </p:nvSpPr>
          <p:spPr>
            <a:xfrm>
              <a:off x="2212290" y="3215148"/>
              <a:ext cx="6548252" cy="521110"/>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2480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294F4B-6A20-432B-B272-85313CD0A5BF}"/>
              </a:ext>
            </a:extLst>
          </p:cNvPr>
          <p:cNvSpPr>
            <a:spLocks noGrp="1"/>
          </p:cNvSpPr>
          <p:nvPr>
            <p:ph idx="1"/>
          </p:nvPr>
        </p:nvSpPr>
        <p:spPr>
          <a:xfrm>
            <a:off x="1980377" y="938297"/>
            <a:ext cx="9602721" cy="4809299"/>
          </a:xfrm>
        </p:spPr>
        <p:txBody>
          <a:bodyPr lIns="91440" tIns="45720" rIns="91440" bIns="45720" anchor="t"/>
          <a:lstStyle/>
          <a:p>
            <a:r>
              <a:rPr lang="en-US" sz="2000"/>
              <a:t>Updated general reporting requirements for StudentExtension complex type.</a:t>
            </a:r>
            <a:endParaRPr lang="en-US" sz="2000">
              <a:cs typeface="Calibri"/>
            </a:endParaRPr>
          </a:p>
        </p:txBody>
      </p:sp>
      <p:sp>
        <p:nvSpPr>
          <p:cNvPr id="3" name="Title 2">
            <a:extLst>
              <a:ext uri="{FF2B5EF4-FFF2-40B4-BE49-F238E27FC236}">
                <a16:creationId xmlns:a16="http://schemas.microsoft.com/office/drawing/2014/main" id="{5FBB5A33-2EE4-4FA0-B5CA-270911B65BBD}"/>
              </a:ext>
            </a:extLst>
          </p:cNvPr>
          <p:cNvSpPr>
            <a:spLocks noGrp="1"/>
          </p:cNvSpPr>
          <p:nvPr>
            <p:ph type="title"/>
          </p:nvPr>
        </p:nvSpPr>
        <p:spPr/>
        <p:txBody>
          <a:bodyPr>
            <a:noAutofit/>
          </a:bodyPr>
          <a:lstStyle/>
          <a:p>
            <a:r>
              <a:rPr lang="en-US"/>
              <a:t>2021-2022: SUBMISSION UPDATES</a:t>
            </a:r>
          </a:p>
        </p:txBody>
      </p:sp>
      <p:sp>
        <p:nvSpPr>
          <p:cNvPr id="5" name="TextBox 4">
            <a:extLst>
              <a:ext uri="{FF2B5EF4-FFF2-40B4-BE49-F238E27FC236}">
                <a16:creationId xmlns:a16="http://schemas.microsoft.com/office/drawing/2014/main" id="{24872286-E4F5-4CC4-B34F-F028D62A6BAF}"/>
              </a:ext>
            </a:extLst>
          </p:cNvPr>
          <p:cNvSpPr txBox="1"/>
          <p:nvPr/>
        </p:nvSpPr>
        <p:spPr>
          <a:xfrm>
            <a:off x="1908314" y="1300922"/>
            <a:ext cx="10148245" cy="54938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t>DR45</a:t>
            </a:r>
            <a:endParaRPr lang="en-US" sz="900" b="1">
              <a:cs typeface="Calibri"/>
            </a:endParaRPr>
          </a:p>
          <a:p>
            <a:r>
              <a:rPr lang="en-US" sz="900" b="1"/>
              <a:t>** TX-</a:t>
            </a:r>
            <a:r>
              <a:rPr lang="en-US" sz="900" b="1" err="1"/>
              <a:t>CrisisImpacts</a:t>
            </a:r>
            <a:r>
              <a:rPr lang="en-US" sz="900" b="1"/>
              <a:t> Complex Type</a:t>
            </a:r>
            <a:endParaRPr lang="en-US" sz="900" b="1">
              <a:cs typeface="Calibri"/>
            </a:endParaRPr>
          </a:p>
          <a:p>
            <a:endParaRPr lang="en-US" sz="900">
              <a:cs typeface="Calibri"/>
            </a:endParaRPr>
          </a:p>
          <a:p>
            <a:r>
              <a:rPr lang="en-US" sz="900"/>
              <a:t>The TX-</a:t>
            </a:r>
            <a:r>
              <a:rPr lang="en-US" sz="900" err="1"/>
              <a:t>CrisisImpacts</a:t>
            </a:r>
            <a:r>
              <a:rPr lang="en-US" sz="900"/>
              <a:t> Complex Type represents which health or weather-related event(s) have impacted this student during the school year. If a student is not affected by a declared crisis, then this complex type does not need to be reported.</a:t>
            </a:r>
            <a:endParaRPr lang="en-US" sz="900">
              <a:cs typeface="Calibri"/>
            </a:endParaRPr>
          </a:p>
          <a:p>
            <a:endParaRPr lang="en-US" sz="900">
              <a:cs typeface="Calibri"/>
            </a:endParaRPr>
          </a:p>
          <a:p>
            <a:r>
              <a:rPr lang="en-US" sz="900" b="1"/>
              <a:t>CRISIS-CODE (E1054)</a:t>
            </a:r>
            <a:r>
              <a:rPr lang="en-US" sz="900"/>
              <a:t> indicates a state health or weather-related event that impacts a group of students, and may require additional funding, educational, or social services. The event may or may not cause the student to leave the LEA or campus of residence. A crisis event is designated by the Commissioner of Education.</a:t>
            </a:r>
            <a:endParaRPr lang="en-US" sz="900">
              <a:cs typeface="Calibri"/>
            </a:endParaRPr>
          </a:p>
          <a:p>
            <a:endParaRPr lang="en-US" sz="900">
              <a:cs typeface="Calibri"/>
            </a:endParaRPr>
          </a:p>
          <a:p>
            <a:r>
              <a:rPr lang="en-US" sz="900"/>
              <a:t>This data is reported based on code table C178, which is populated as events occur that will require state reporting. If the commissioner of education declares a crisis, then this data must be reported for the affected students based on the guidance from TEA. Otherwise, if a student is not affected by a declared crisis, then this field may be left blank. This data may be used for determining special funding and/or accountability measures. </a:t>
            </a:r>
            <a:endParaRPr lang="en-US" sz="900">
              <a:cs typeface="Calibri"/>
            </a:endParaRPr>
          </a:p>
          <a:p>
            <a:endParaRPr lang="en-US" sz="900">
              <a:cs typeface="Calibri"/>
            </a:endParaRPr>
          </a:p>
          <a:p>
            <a:r>
              <a:rPr lang="en-US" sz="900"/>
              <a:t>A student with a CRISIS-CODE should be reported with that code for the remainder of the school year.</a:t>
            </a:r>
            <a:endParaRPr lang="en-US" sz="900">
              <a:cs typeface="Calibri"/>
            </a:endParaRPr>
          </a:p>
          <a:p>
            <a:endParaRPr lang="en-US" sz="900">
              <a:cs typeface="Calibri"/>
            </a:endParaRPr>
          </a:p>
          <a:p>
            <a:r>
              <a:rPr lang="en-US" sz="900"/>
              <a:t>More than one CRISIS-CODE may be reported for each student.  The CRISIS-CODE data element is an unbounded data element within the TX-</a:t>
            </a:r>
            <a:r>
              <a:rPr lang="en-US" sz="900" err="1"/>
              <a:t>CrisisImpacts</a:t>
            </a:r>
            <a:r>
              <a:rPr lang="en-US" sz="900"/>
              <a:t> sub-complex type.  Therefore, the CRISIS-CODE data element can be repeated within the TX-</a:t>
            </a:r>
            <a:r>
              <a:rPr lang="en-US" sz="900" err="1"/>
              <a:t>CrisisImpacts</a:t>
            </a:r>
            <a:r>
              <a:rPr lang="en-US" sz="900"/>
              <a:t> sub-complex type as shown:  </a:t>
            </a:r>
            <a:endParaRPr lang="en-US" sz="900">
              <a:cs typeface="Calibri"/>
            </a:endParaRPr>
          </a:p>
          <a:p>
            <a:endParaRPr lang="en-US" sz="900">
              <a:cs typeface="Calibri"/>
            </a:endParaRPr>
          </a:p>
          <a:p>
            <a:r>
              <a:rPr lang="en-US" sz="900"/>
              <a:t>&lt;TX-</a:t>
            </a:r>
            <a:r>
              <a:rPr lang="en-US" sz="900" err="1"/>
              <a:t>CrisisImpacts</a:t>
            </a:r>
            <a:r>
              <a:rPr lang="en-US" sz="900"/>
              <a:t>&gt;</a:t>
            </a:r>
            <a:endParaRPr lang="en-US" sz="900">
              <a:cs typeface="Calibri"/>
            </a:endParaRPr>
          </a:p>
          <a:p>
            <a:r>
              <a:rPr lang="en-US" sz="900"/>
              <a:t>&lt;TX-</a:t>
            </a:r>
            <a:r>
              <a:rPr lang="en-US" sz="900" err="1"/>
              <a:t>CrisisIndicator</a:t>
            </a:r>
            <a:r>
              <a:rPr lang="en-US" sz="900"/>
              <a:t>&gt;###&lt;/TX-CrisisIndicator&gt;</a:t>
            </a:r>
            <a:endParaRPr lang="en-US" sz="900">
              <a:cs typeface="Calibri"/>
            </a:endParaRPr>
          </a:p>
          <a:p>
            <a:r>
              <a:rPr lang="en-US" sz="900"/>
              <a:t>&lt;TX-</a:t>
            </a:r>
            <a:r>
              <a:rPr lang="en-US" sz="900" err="1"/>
              <a:t>CrisisIndicator</a:t>
            </a:r>
            <a:r>
              <a:rPr lang="en-US" sz="900"/>
              <a:t>&gt;###&lt;/TX-CrisisIndicator&gt;</a:t>
            </a:r>
            <a:endParaRPr lang="en-US" sz="900">
              <a:cs typeface="Calibri"/>
            </a:endParaRPr>
          </a:p>
          <a:p>
            <a:r>
              <a:rPr lang="en-US" sz="900"/>
              <a:t>&lt;/TX-</a:t>
            </a:r>
            <a:r>
              <a:rPr lang="en-US" sz="900" err="1"/>
              <a:t>CrisisImpacts</a:t>
            </a:r>
            <a:r>
              <a:rPr lang="en-US" sz="900"/>
              <a:t>&gt;</a:t>
            </a:r>
            <a:endParaRPr lang="en-US" sz="900">
              <a:cs typeface="Calibri"/>
            </a:endParaRPr>
          </a:p>
          <a:p>
            <a:endParaRPr lang="en-US" sz="900">
              <a:cs typeface="Calibri"/>
            </a:endParaRPr>
          </a:p>
          <a:p>
            <a:r>
              <a:rPr lang="en-US" sz="900"/>
              <a:t>The LEA should report each relevant CRISIS-CODE for each student. </a:t>
            </a:r>
            <a:endParaRPr lang="en-US" sz="900">
              <a:cs typeface="Calibri"/>
            </a:endParaRPr>
          </a:p>
          <a:p>
            <a:endParaRPr lang="en-US" sz="900">
              <a:cs typeface="Calibri"/>
            </a:endParaRPr>
          </a:p>
          <a:p>
            <a:r>
              <a:rPr lang="en-US" sz="900" b="1"/>
              <a:t>For the 2021-2022 PEIMS Summer Submission (3):</a:t>
            </a:r>
            <a:endParaRPr lang="en-US" sz="900" b="1">
              <a:cs typeface="Calibri"/>
            </a:endParaRPr>
          </a:p>
          <a:p>
            <a:endParaRPr lang="en-US" sz="900">
              <a:cs typeface="Calibri"/>
            </a:endParaRPr>
          </a:p>
          <a:p>
            <a:r>
              <a:rPr lang="en-US" sz="900"/>
              <a:t>CRISIS-CODE 10A would be reported in the 2021-2022 PEIMS Summer Submission for a student enrolled, not in membership due to virtual learning (ADA-ELIGIBILITY-CODE (E0787) value of "9") on January 14, 2022.</a:t>
            </a:r>
            <a:endParaRPr lang="en-US" sz="900">
              <a:cs typeface="Calibri"/>
            </a:endParaRPr>
          </a:p>
          <a:p>
            <a:endParaRPr lang="en-US" sz="900">
              <a:cs typeface="Calibri"/>
            </a:endParaRPr>
          </a:p>
          <a:p>
            <a:r>
              <a:rPr lang="en-US" sz="900"/>
              <a:t>CRISIS-CODE 10B would be reported in the 2021-2022 PEIMS Summer Submission for a student enrolled, not in membership due to virtual learning (ADA-ELIGIBILITY-CODE (E0787) value of "9") on May 13, 2022.</a:t>
            </a:r>
            <a:endParaRPr lang="en-US" sz="900">
              <a:cs typeface="Calibri"/>
            </a:endParaRPr>
          </a:p>
          <a:p>
            <a:endParaRPr lang="en-US" sz="900">
              <a:cs typeface="Calibri"/>
            </a:endParaRPr>
          </a:p>
          <a:p>
            <a:r>
              <a:rPr lang="en-US" sz="900" b="1"/>
              <a:t>Crisis Code Examples:</a:t>
            </a:r>
            <a:endParaRPr lang="en-US" sz="900" b="1">
              <a:cs typeface="Calibri"/>
            </a:endParaRPr>
          </a:p>
          <a:p>
            <a:r>
              <a:rPr lang="en-US" sz="900"/>
              <a:t>1. On January 14, 2022, student A was ADA-ELIGIBILITY-CODE 1. On May 13, 2022, student A was ADA-ELIGIBILITY-CODE 9.</a:t>
            </a:r>
            <a:endParaRPr lang="en-US" sz="900">
              <a:cs typeface="Calibri"/>
            </a:endParaRPr>
          </a:p>
          <a:p>
            <a:pPr>
              <a:buChar char="•"/>
            </a:pPr>
            <a:r>
              <a:rPr lang="en-US" sz="900"/>
              <a:t>PEIMS Summer Submission CRISIS-CODE: 10B</a:t>
            </a:r>
            <a:endParaRPr lang="en-US" sz="900">
              <a:cs typeface="Calibri"/>
            </a:endParaRPr>
          </a:p>
          <a:p>
            <a:r>
              <a:rPr lang="en-US" sz="900"/>
              <a:t>2. On January 14, 2022, student B was ADA-ELIGIBILITY-CODE 9. On May 13, 2022, student B was ADA-ELIGIBILITY-CODE 9.</a:t>
            </a:r>
            <a:endParaRPr lang="en-US" sz="900">
              <a:cs typeface="Calibri"/>
            </a:endParaRPr>
          </a:p>
          <a:p>
            <a:pPr>
              <a:buChar char="•"/>
            </a:pPr>
            <a:r>
              <a:rPr lang="en-US" sz="900"/>
              <a:t>PEIMS Summer Submission CRISIS-CODE: 10A and 10B</a:t>
            </a:r>
            <a:endParaRPr lang="en-US" sz="900">
              <a:cs typeface="Calibri"/>
            </a:endParaRPr>
          </a:p>
          <a:p>
            <a:r>
              <a:rPr lang="en-US" sz="900"/>
              <a:t>3. On January 14, 2022, student C was ADA-ELIGIBILITY-CODE 9. On May 13, 2022, student C was ADA-ELIGIBILITY-CODE 3.</a:t>
            </a:r>
            <a:endParaRPr lang="en-US" sz="900">
              <a:cs typeface="Calibri"/>
            </a:endParaRPr>
          </a:p>
          <a:p>
            <a:pPr>
              <a:buChar char="•"/>
            </a:pPr>
            <a:r>
              <a:rPr lang="en-US" sz="900"/>
              <a:t>PEIMS Summer Submission CRISIS-CODE: 10A</a:t>
            </a:r>
            <a:endParaRPr lang="en-US" sz="900">
              <a:cs typeface="Calibri"/>
            </a:endParaRPr>
          </a:p>
        </p:txBody>
      </p:sp>
      <p:sp>
        <p:nvSpPr>
          <p:cNvPr id="8" name="Rectangle 7">
            <a:extLst>
              <a:ext uri="{FF2B5EF4-FFF2-40B4-BE49-F238E27FC236}">
                <a16:creationId xmlns:a16="http://schemas.microsoft.com/office/drawing/2014/main" id="{EED03E29-1668-4E9F-BA2E-B14AF2B79BCA}"/>
              </a:ext>
            </a:extLst>
          </p:cNvPr>
          <p:cNvSpPr/>
          <p:nvPr/>
        </p:nvSpPr>
        <p:spPr>
          <a:xfrm>
            <a:off x="1906105" y="4646341"/>
            <a:ext cx="10093737" cy="2095622"/>
          </a:xfrm>
          <a:prstGeom prst="rect">
            <a:avLst/>
          </a:prstGeom>
          <a:noFill/>
          <a:ln w="28575">
            <a:solidFill>
              <a:srgbClr val="D93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886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6DDC1D-7171-4CAA-B65F-DBCA5E94493B}"/>
              </a:ext>
            </a:extLst>
          </p:cNvPr>
          <p:cNvSpPr>
            <a:spLocks noGrp="1"/>
          </p:cNvSpPr>
          <p:nvPr>
            <p:ph idx="1"/>
          </p:nvPr>
        </p:nvSpPr>
        <p:spPr>
          <a:xfrm>
            <a:off x="2212290" y="976045"/>
            <a:ext cx="9123851" cy="4870944"/>
          </a:xfrm>
        </p:spPr>
        <p:txBody>
          <a:bodyPr lIns="91440" tIns="45720" rIns="91440" bIns="45720" anchor="t"/>
          <a:lstStyle/>
          <a:p>
            <a:endParaRPr lang="en-US" sz="2400"/>
          </a:p>
          <a:p>
            <a:r>
              <a:rPr lang="en-US" sz="2400"/>
              <a:t>Updated and added data validation rules 40100-0175 and 40100-0229:</a:t>
            </a:r>
          </a:p>
          <a:p>
            <a:endParaRPr lang="en-US" sz="2400">
              <a:cs typeface="Calibri"/>
            </a:endParaRPr>
          </a:p>
          <a:p>
            <a:endParaRPr lang="en-US"/>
          </a:p>
          <a:p>
            <a:endParaRPr lang="en-US"/>
          </a:p>
        </p:txBody>
      </p:sp>
      <p:sp>
        <p:nvSpPr>
          <p:cNvPr id="3" name="Title 2">
            <a:extLst>
              <a:ext uri="{FF2B5EF4-FFF2-40B4-BE49-F238E27FC236}">
                <a16:creationId xmlns:a16="http://schemas.microsoft.com/office/drawing/2014/main" id="{38F520A5-C94B-4890-81A1-F7996D797A1A}"/>
              </a:ext>
            </a:extLst>
          </p:cNvPr>
          <p:cNvSpPr>
            <a:spLocks noGrp="1"/>
          </p:cNvSpPr>
          <p:nvPr>
            <p:ph type="title"/>
          </p:nvPr>
        </p:nvSpPr>
        <p:spPr/>
        <p:txBody>
          <a:bodyPr>
            <a:noAutofit/>
          </a:bodyPr>
          <a:lstStyle/>
          <a:p>
            <a:r>
              <a:rPr lang="en-US"/>
              <a:t>2021-2022: SUBMISSION UPDATES</a:t>
            </a:r>
          </a:p>
        </p:txBody>
      </p:sp>
      <p:pic>
        <p:nvPicPr>
          <p:cNvPr id="5" name="Picture 4" descr="Business Rule 40100-0175 displays. the rule states CRISIS-CODE must be blank/not reported or &quot;00&quot;. the rule was updated to show for the PEIMS fall and Extended Year submission only. It was removed from the Summer submission. &#10;&#10;Business Rule 40100-0229 displays. Rule states CRISIS-CODE must be blank/not reported, &quot;00&quot;, &quot;10A&quot;, or &quot;10B&quot;. this means For the 2021-2022 PEIMS Summer Submission (3), the allowed TX-CrisisIndicator values are blank/not reported, &quot;00&quot;, &quot;10A&quot;, or &quot;10B&quot;.&#10;">
            <a:extLst>
              <a:ext uri="{FF2B5EF4-FFF2-40B4-BE49-F238E27FC236}">
                <a16:creationId xmlns:a16="http://schemas.microsoft.com/office/drawing/2014/main" id="{C8C6C4A4-CD3B-4FB2-A850-2F323CEEC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878" y="2194560"/>
            <a:ext cx="10204706" cy="2468880"/>
          </a:xfrm>
          <a:prstGeom prst="rect">
            <a:avLst/>
          </a:prstGeom>
        </p:spPr>
      </p:pic>
    </p:spTree>
    <p:extLst>
      <p:ext uri="{BB962C8B-B14F-4D97-AF65-F5344CB8AC3E}">
        <p14:creationId xmlns:p14="http://schemas.microsoft.com/office/powerpoint/2010/main" val="476906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35CA3B-8FEF-4F0D-AE18-EEC9E79768C0}"/>
              </a:ext>
            </a:extLst>
          </p:cNvPr>
          <p:cNvSpPr>
            <a:spLocks noGrp="1"/>
          </p:cNvSpPr>
          <p:nvPr>
            <p:ph idx="1"/>
          </p:nvPr>
        </p:nvSpPr>
        <p:spPr>
          <a:xfrm>
            <a:off x="2212290" y="1031632"/>
            <a:ext cx="9286983" cy="5134306"/>
          </a:xfrm>
        </p:spPr>
        <p:txBody>
          <a:bodyPr lIns="91440" tIns="45720" rIns="91440" bIns="45720" anchor="t"/>
          <a:lstStyle/>
          <a:p>
            <a:pPr marL="457200" indent="-457200"/>
            <a:endParaRPr lang="en-US" b="1">
              <a:solidFill>
                <a:schemeClr val="tx1"/>
              </a:solidFill>
            </a:endParaRPr>
          </a:p>
          <a:p>
            <a:pPr marL="0" indent="0">
              <a:buNone/>
            </a:pPr>
            <a:r>
              <a:rPr lang="en-US" b="1"/>
              <a:t>Overview of </a:t>
            </a:r>
            <a:r>
              <a:rPr lang="en-US" b="1">
                <a:ea typeface="+mn-lt"/>
                <a:cs typeface="+mn-lt"/>
              </a:rPr>
              <a:t>Bullying and Cyberbullying:</a:t>
            </a:r>
            <a:endParaRPr lang="en-US">
              <a:cs typeface="Calibri"/>
            </a:endParaRPr>
          </a:p>
          <a:p>
            <a:pPr marL="0" indent="0">
              <a:spcBef>
                <a:spcPts val="0"/>
              </a:spcBef>
              <a:buNone/>
            </a:pPr>
            <a:endParaRPr lang="en-US" sz="2400"/>
          </a:p>
          <a:p>
            <a:pPr marL="0" indent="0">
              <a:spcBef>
                <a:spcPts val="0"/>
              </a:spcBef>
              <a:buNone/>
            </a:pPr>
            <a:r>
              <a:rPr lang="en-US" sz="2400"/>
              <a:t>SB 2050 passed during the 87th legislative session amends Texas Education Code (TEC) §37.0832,  to require Local Education Agencies (LEAs) to update policies and procedures related to bullying and cyberbullying. Additionally, SB 2050 amends TEC §48.009, to require LEAs to report annually through the Public Education Information Management System (PEIMS), the aggregated numbers, per campus, of: </a:t>
            </a:r>
            <a:endParaRPr lang="en-US" sz="2400">
              <a:cs typeface="Calibri"/>
            </a:endParaRPr>
          </a:p>
          <a:p>
            <a:pPr lvl="1">
              <a:spcBef>
                <a:spcPts val="0"/>
              </a:spcBef>
            </a:pPr>
            <a:r>
              <a:rPr lang="en-US"/>
              <a:t>reported incidents of bullying, and </a:t>
            </a:r>
            <a:endParaRPr lang="en-US">
              <a:cs typeface="Calibri"/>
            </a:endParaRPr>
          </a:p>
          <a:p>
            <a:pPr lvl="1">
              <a:spcBef>
                <a:spcPts val="0"/>
              </a:spcBef>
            </a:pPr>
            <a:r>
              <a:rPr lang="en-US"/>
              <a:t>the number of incidents of bullying that included cyberbullying.</a:t>
            </a:r>
            <a:endParaRPr lang="en-US">
              <a:cs typeface="Calibri"/>
            </a:endParaRPr>
          </a:p>
          <a:p>
            <a:pPr marL="0" indent="0">
              <a:buNone/>
            </a:pPr>
            <a:endParaRPr lang="en-US">
              <a:solidFill>
                <a:schemeClr val="tx1"/>
              </a:solidFill>
              <a:cs typeface="Calibri"/>
            </a:endParaRPr>
          </a:p>
        </p:txBody>
      </p:sp>
      <p:sp>
        <p:nvSpPr>
          <p:cNvPr id="3" name="Title 2">
            <a:extLst>
              <a:ext uri="{FF2B5EF4-FFF2-40B4-BE49-F238E27FC236}">
                <a16:creationId xmlns:a16="http://schemas.microsoft.com/office/drawing/2014/main" id="{A10A173E-25F3-4160-AEEC-6455600683E2}"/>
              </a:ext>
            </a:extLst>
          </p:cNvPr>
          <p:cNvSpPr>
            <a:spLocks noGrp="1"/>
          </p:cNvSpPr>
          <p:nvPr>
            <p:ph type="title"/>
          </p:nvPr>
        </p:nvSpPr>
        <p:spPr/>
        <p:txBody>
          <a:bodyPr>
            <a:noAutofit/>
          </a:bodyPr>
          <a:lstStyle/>
          <a:p>
            <a:r>
              <a:rPr lang="en-US"/>
              <a:t>2021-2022: SUBMISSION UPDATES</a:t>
            </a:r>
          </a:p>
        </p:txBody>
      </p:sp>
    </p:spTree>
    <p:extLst>
      <p:ext uri="{BB962C8B-B14F-4D97-AF65-F5344CB8AC3E}">
        <p14:creationId xmlns:p14="http://schemas.microsoft.com/office/powerpoint/2010/main" val="197879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782054"/>
            <a:ext cx="10623762" cy="5025658"/>
          </a:xfrm>
        </p:spPr>
        <p:txBody>
          <a:bodyPr lIns="91440" tIns="45720" rIns="91440" bIns="45720" anchor="t"/>
          <a:lstStyle/>
          <a:p>
            <a:r>
              <a:rPr lang="en-US" b="1">
                <a:solidFill>
                  <a:srgbClr val="0D6CB9"/>
                </a:solidFill>
                <a:ea typeface="+mn-lt"/>
                <a:cs typeface="+mn-lt"/>
              </a:rPr>
              <a:t>PEIMS</a:t>
            </a:r>
            <a:endParaRPr lang="en-US" sz="1600">
              <a:solidFill>
                <a:srgbClr val="0D6CB9"/>
              </a:solidFill>
              <a:ea typeface="+mn-lt"/>
              <a:cs typeface="+mn-lt"/>
            </a:endParaRPr>
          </a:p>
          <a:p>
            <a:pPr lvl="1"/>
            <a:r>
              <a:rPr lang="en-US" sz="2000">
                <a:cs typeface="Calibri"/>
              </a:rPr>
              <a:t>Program Area Updates &amp; Guidance</a:t>
            </a:r>
          </a:p>
          <a:p>
            <a:pPr lvl="1"/>
            <a:r>
              <a:rPr lang="en-US" sz="2000">
                <a:cs typeface="Calibri"/>
              </a:rPr>
              <a:t>2021-2022</a:t>
            </a:r>
          </a:p>
          <a:p>
            <a:pPr lvl="2"/>
            <a:r>
              <a:rPr lang="en-US" sz="1600">
                <a:cs typeface="Calibri"/>
              </a:rPr>
              <a:t>Submission Updates</a:t>
            </a:r>
          </a:p>
          <a:p>
            <a:pPr lvl="2"/>
            <a:r>
              <a:rPr lang="en-US" sz="1600">
                <a:cs typeface="Calibri"/>
              </a:rPr>
              <a:t>Reminders </a:t>
            </a:r>
          </a:p>
          <a:p>
            <a:pPr lvl="2"/>
            <a:r>
              <a:rPr lang="en-US" sz="1600">
                <a:cs typeface="Calibri"/>
              </a:rPr>
              <a:t>Current Known Issues</a:t>
            </a:r>
          </a:p>
          <a:p>
            <a:pPr lvl="2"/>
            <a:r>
              <a:rPr lang="en-US" sz="1600">
                <a:cs typeface="Calibri"/>
              </a:rPr>
              <a:t>Timeline</a:t>
            </a:r>
          </a:p>
          <a:p>
            <a:pPr lvl="1"/>
            <a:r>
              <a:rPr lang="en-US" sz="2000">
                <a:ea typeface="+mn-lt"/>
                <a:cs typeface="+mn-lt"/>
              </a:rPr>
              <a:t>2022-2023 </a:t>
            </a:r>
          </a:p>
          <a:p>
            <a:pPr lvl="2"/>
            <a:r>
              <a:rPr lang="en-US" sz="1600">
                <a:ea typeface="+mn-lt"/>
                <a:cs typeface="+mn-lt"/>
              </a:rPr>
              <a:t>Application Updates</a:t>
            </a:r>
          </a:p>
          <a:p>
            <a:pPr lvl="2"/>
            <a:r>
              <a:rPr lang="en-US" sz="1600">
                <a:ea typeface="+mn-lt"/>
                <a:cs typeface="+mn-lt"/>
              </a:rPr>
              <a:t>Financial Aid Application</a:t>
            </a:r>
          </a:p>
          <a:p>
            <a:pPr lvl="2"/>
            <a:r>
              <a:rPr lang="en-US" sz="1600">
                <a:ea typeface="+mn-lt"/>
                <a:cs typeface="+mn-lt"/>
              </a:rPr>
              <a:t>Dyslexia Services</a:t>
            </a:r>
          </a:p>
          <a:p>
            <a:pPr lvl="2"/>
            <a:r>
              <a:rPr lang="en-US" sz="1600">
                <a:ea typeface="+mn-lt"/>
                <a:cs typeface="+mn-lt"/>
              </a:rPr>
              <a:t>Industry Based Certification</a:t>
            </a:r>
          </a:p>
          <a:p>
            <a:pPr lvl="2"/>
            <a:r>
              <a:rPr lang="en-US" sz="1600">
                <a:ea typeface="+mn-lt"/>
                <a:cs typeface="+mn-lt"/>
              </a:rPr>
              <a:t>Safe and Supportive School Program</a:t>
            </a:r>
            <a:endParaRPr lang="en-US" sz="2000">
              <a:ea typeface="+mn-lt"/>
              <a:cs typeface="+mn-lt"/>
            </a:endParaRPr>
          </a:p>
          <a:p>
            <a:pPr lvl="1"/>
            <a:r>
              <a:rPr lang="en-US" sz="2000">
                <a:ea typeface="+mn-lt"/>
                <a:cs typeface="+mn-lt"/>
              </a:rPr>
              <a:t>Timeline</a:t>
            </a:r>
          </a:p>
          <a:p>
            <a:pPr lvl="1"/>
            <a:r>
              <a:rPr lang="en-US" sz="2000">
                <a:ea typeface="+mn-lt"/>
                <a:cs typeface="+mn-lt"/>
              </a:rPr>
              <a:t>Technical Resources</a:t>
            </a:r>
          </a:p>
          <a:p>
            <a:pPr lvl="1"/>
            <a:r>
              <a:rPr lang="en-US" sz="2000">
                <a:ea typeface="+mn-lt"/>
                <a:cs typeface="+mn-lt"/>
              </a:rPr>
              <a:t>Questions</a:t>
            </a:r>
            <a:endParaRPr lang="en-US" sz="2000">
              <a:cs typeface="Calibri"/>
            </a:endParaRPr>
          </a:p>
          <a:p>
            <a:endParaRPr lang="en-US">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The Student Extension complex type displays and highlights the two new data elements, Number of Bullying Incidents E 1727 and Number of Cyberbullying Incidents E 1728." title="Student Extension Complex">
            <a:extLst>
              <a:ext uri="{FF2B5EF4-FFF2-40B4-BE49-F238E27FC236}">
                <a16:creationId xmlns:a16="http://schemas.microsoft.com/office/drawing/2014/main" id="{4C35CA3B-8FEF-4F0D-AE18-EEC9E79768C0}"/>
              </a:ext>
            </a:extLst>
          </p:cNvPr>
          <p:cNvSpPr>
            <a:spLocks noGrp="1"/>
          </p:cNvSpPr>
          <p:nvPr>
            <p:ph idx="1"/>
          </p:nvPr>
        </p:nvSpPr>
        <p:spPr>
          <a:xfrm>
            <a:off x="2212290" y="1031632"/>
            <a:ext cx="9515883" cy="5134306"/>
          </a:xfrm>
        </p:spPr>
        <p:txBody>
          <a:bodyPr lIns="91440" tIns="45720" rIns="91440" bIns="45720" anchor="t"/>
          <a:lstStyle/>
          <a:p>
            <a:r>
              <a:rPr lang="en-US" sz="2400"/>
              <a:t>Added two new data elements to the </a:t>
            </a:r>
            <a:r>
              <a:rPr lang="en-US" sz="2400" err="1"/>
              <a:t>SchoolExtension</a:t>
            </a:r>
            <a:r>
              <a:rPr lang="en-US" sz="2400"/>
              <a:t> complex type to be reported in the PEIMS Summer Submission:</a:t>
            </a:r>
            <a:endParaRPr lang="en-US" sz="2400">
              <a:cs typeface="Calibri"/>
            </a:endParaRPr>
          </a:p>
        </p:txBody>
      </p:sp>
      <p:sp>
        <p:nvSpPr>
          <p:cNvPr id="3" name="Title 2">
            <a:extLst>
              <a:ext uri="{FF2B5EF4-FFF2-40B4-BE49-F238E27FC236}">
                <a16:creationId xmlns:a16="http://schemas.microsoft.com/office/drawing/2014/main" id="{A10A173E-25F3-4160-AEEC-6455600683E2}"/>
              </a:ext>
            </a:extLst>
          </p:cNvPr>
          <p:cNvSpPr>
            <a:spLocks noGrp="1"/>
          </p:cNvSpPr>
          <p:nvPr>
            <p:ph type="title"/>
          </p:nvPr>
        </p:nvSpPr>
        <p:spPr/>
        <p:txBody>
          <a:bodyPr>
            <a:noAutofit/>
          </a:bodyPr>
          <a:lstStyle/>
          <a:p>
            <a:r>
              <a:rPr lang="en-US"/>
              <a:t>2021-2022: SUBMISSION UPDATES</a:t>
            </a:r>
          </a:p>
        </p:txBody>
      </p:sp>
      <p:grpSp>
        <p:nvGrpSpPr>
          <p:cNvPr id="4" name="Group 3">
            <a:extLst>
              <a:ext uri="{FF2B5EF4-FFF2-40B4-BE49-F238E27FC236}">
                <a16:creationId xmlns:a16="http://schemas.microsoft.com/office/drawing/2014/main" id="{15752917-DBD1-4E8F-BEEF-C9F83C881F46}"/>
              </a:ext>
            </a:extLst>
          </p:cNvPr>
          <p:cNvGrpSpPr/>
          <p:nvPr/>
        </p:nvGrpSpPr>
        <p:grpSpPr>
          <a:xfrm>
            <a:off x="2386780" y="2002305"/>
            <a:ext cx="8045245" cy="4474188"/>
            <a:chOff x="0" y="0"/>
            <a:chExt cx="5943600" cy="3514735"/>
          </a:xfrm>
        </p:grpSpPr>
        <p:pic>
          <p:nvPicPr>
            <p:cNvPr id="5" name="Picture 4" descr="Table&#10;&#10;Description automatically generated with low confidence">
              <a:extLst>
                <a:ext uri="{FF2B5EF4-FFF2-40B4-BE49-F238E27FC236}">
                  <a16:creationId xmlns:a16="http://schemas.microsoft.com/office/drawing/2014/main" id="{75EA6643-040E-445D-B3FF-891304E22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3600" cy="1232535"/>
            </a:xfrm>
            <a:prstGeom prst="rect">
              <a:avLst/>
            </a:prstGeom>
          </p:spPr>
        </p:pic>
        <p:pic>
          <p:nvPicPr>
            <p:cNvPr id="6" name="Picture 5">
              <a:extLst>
                <a:ext uri="{FF2B5EF4-FFF2-40B4-BE49-F238E27FC236}">
                  <a16:creationId xmlns:a16="http://schemas.microsoft.com/office/drawing/2014/main" id="{1622651E-C191-43EC-8F73-AFB8C01FB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7667"/>
              <a:ext cx="5943600" cy="168910"/>
            </a:xfrm>
            <a:prstGeom prst="rect">
              <a:avLst/>
            </a:prstGeom>
          </p:spPr>
        </p:pic>
        <p:pic>
          <p:nvPicPr>
            <p:cNvPr id="7" name="Picture 6" descr="Table&#10;&#10;Description automatically generated">
              <a:extLst>
                <a:ext uri="{FF2B5EF4-FFF2-40B4-BE49-F238E27FC236}">
                  <a16:creationId xmlns:a16="http://schemas.microsoft.com/office/drawing/2014/main" id="{F28023FC-C0A5-401E-A056-92FC7CA7F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0975"/>
              <a:ext cx="5943600" cy="2143760"/>
            </a:xfrm>
            <a:prstGeom prst="rect">
              <a:avLst/>
            </a:prstGeom>
          </p:spPr>
        </p:pic>
      </p:grpSp>
      <p:sp>
        <p:nvSpPr>
          <p:cNvPr id="8" name="Rectangle 7">
            <a:extLst>
              <a:ext uri="{FF2B5EF4-FFF2-40B4-BE49-F238E27FC236}">
                <a16:creationId xmlns:a16="http://schemas.microsoft.com/office/drawing/2014/main" id="{8A6AAB2A-2555-4B05-9AEC-470947D151AD}"/>
              </a:ext>
            </a:extLst>
          </p:cNvPr>
          <p:cNvSpPr/>
          <p:nvPr/>
        </p:nvSpPr>
        <p:spPr>
          <a:xfrm>
            <a:off x="2331024" y="5774112"/>
            <a:ext cx="8045245" cy="670461"/>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1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35CA3B-8FEF-4F0D-AE18-EEC9E79768C0}"/>
              </a:ext>
            </a:extLst>
          </p:cNvPr>
          <p:cNvSpPr>
            <a:spLocks noGrp="1"/>
          </p:cNvSpPr>
          <p:nvPr>
            <p:ph idx="1"/>
          </p:nvPr>
        </p:nvSpPr>
        <p:spPr>
          <a:xfrm>
            <a:off x="2212290" y="1031632"/>
            <a:ext cx="9123851" cy="5134306"/>
          </a:xfrm>
        </p:spPr>
        <p:txBody>
          <a:bodyPr/>
          <a:lstStyle/>
          <a:p>
            <a:r>
              <a:rPr lang="en-US"/>
              <a:t>Updated data element reporting requirements.</a:t>
            </a:r>
          </a:p>
          <a:p>
            <a:pPr marL="0" indent="0">
              <a:buNone/>
            </a:pPr>
            <a:endParaRPr lang="en-US"/>
          </a:p>
        </p:txBody>
      </p:sp>
      <p:sp>
        <p:nvSpPr>
          <p:cNvPr id="3" name="Title 2">
            <a:extLst>
              <a:ext uri="{FF2B5EF4-FFF2-40B4-BE49-F238E27FC236}">
                <a16:creationId xmlns:a16="http://schemas.microsoft.com/office/drawing/2014/main" id="{A10A173E-25F3-4160-AEEC-6455600683E2}"/>
              </a:ext>
            </a:extLst>
          </p:cNvPr>
          <p:cNvSpPr>
            <a:spLocks noGrp="1"/>
          </p:cNvSpPr>
          <p:nvPr>
            <p:ph type="title"/>
          </p:nvPr>
        </p:nvSpPr>
        <p:spPr/>
        <p:txBody>
          <a:bodyPr>
            <a:noAutofit/>
          </a:bodyPr>
          <a:lstStyle/>
          <a:p>
            <a:r>
              <a:rPr lang="en-US"/>
              <a:t>2021-2022: SUBMISSION UPDATES</a:t>
            </a:r>
          </a:p>
        </p:txBody>
      </p:sp>
      <p:pic>
        <p:nvPicPr>
          <p:cNvPr id="4" name="Picture 3" descr="The Data Element Reporting Requirements have been updated to include the definition of the two new data elements, NUMBER-OF-BULLYING-INCIDENTS (E1727) indicates the number of reported incidents of bullying at each campus as defined in TEC §37.0832. NUMBER-OF-CYBERBULLYING-INCIDENTS (E1728) indicates the number of reported incidents of cyberbullying at each campus.">
            <a:extLst>
              <a:ext uri="{FF2B5EF4-FFF2-40B4-BE49-F238E27FC236}">
                <a16:creationId xmlns:a16="http://schemas.microsoft.com/office/drawing/2014/main" id="{8EB2618C-C0B0-42E1-A685-ACC6059AC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504" y="1435510"/>
            <a:ext cx="10246372" cy="5222796"/>
          </a:xfrm>
          <a:prstGeom prst="rect">
            <a:avLst/>
          </a:prstGeom>
        </p:spPr>
      </p:pic>
    </p:spTree>
    <p:extLst>
      <p:ext uri="{BB962C8B-B14F-4D97-AF65-F5344CB8AC3E}">
        <p14:creationId xmlns:p14="http://schemas.microsoft.com/office/powerpoint/2010/main" val="3826017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35CA3B-8FEF-4F0D-AE18-EEC9E79768C0}"/>
              </a:ext>
            </a:extLst>
          </p:cNvPr>
          <p:cNvSpPr>
            <a:spLocks noGrp="1"/>
          </p:cNvSpPr>
          <p:nvPr>
            <p:ph idx="1"/>
          </p:nvPr>
        </p:nvSpPr>
        <p:spPr>
          <a:xfrm>
            <a:off x="2212290" y="1031632"/>
            <a:ext cx="9599496" cy="5626674"/>
          </a:xfrm>
        </p:spPr>
        <p:txBody>
          <a:bodyPr lIns="91440" tIns="45720" rIns="91440" bIns="45720" anchor="t"/>
          <a:lstStyle/>
          <a:p>
            <a:r>
              <a:rPr lang="en-US" sz="2400">
                <a:solidFill>
                  <a:schemeClr val="accent1"/>
                </a:solidFill>
              </a:rPr>
              <a:t>Updated data validation rule 10020-000D to include NUMBER-OF-BULLYING-INCIDENTS and NUMBER-OF-CYBERBULLYING-INCIDENTS:</a:t>
            </a:r>
            <a:endParaRPr lang="en-US" sz="2400">
              <a:solidFill>
                <a:schemeClr val="accent1"/>
              </a:solidFill>
              <a:cs typeface="Calibri"/>
            </a:endParaRPr>
          </a:p>
          <a:p>
            <a:pPr marL="0" indent="0">
              <a:buNone/>
            </a:pPr>
            <a:endParaRPr lang="en-US"/>
          </a:p>
          <a:p>
            <a:pPr marL="0" indent="0">
              <a:buNone/>
            </a:pPr>
            <a:endParaRPr lang="en-US"/>
          </a:p>
          <a:p>
            <a:pPr marL="0" indent="0">
              <a:buNone/>
            </a:pPr>
            <a:endParaRPr lang="en-US"/>
          </a:p>
          <a:p>
            <a:pPr marL="0" indent="0">
              <a:buNone/>
            </a:pPr>
            <a:endParaRPr lang="en-US"/>
          </a:p>
          <a:p>
            <a:r>
              <a:rPr lang="en-US" sz="2400">
                <a:solidFill>
                  <a:schemeClr val="accent1"/>
                </a:solidFill>
              </a:rPr>
              <a:t>Added new validation rule 10020-0067:</a:t>
            </a:r>
          </a:p>
        </p:txBody>
      </p:sp>
      <p:sp>
        <p:nvSpPr>
          <p:cNvPr id="3" name="Title 2">
            <a:extLst>
              <a:ext uri="{FF2B5EF4-FFF2-40B4-BE49-F238E27FC236}">
                <a16:creationId xmlns:a16="http://schemas.microsoft.com/office/drawing/2014/main" id="{A10A173E-25F3-4160-AEEC-6455600683E2}"/>
              </a:ext>
            </a:extLst>
          </p:cNvPr>
          <p:cNvSpPr>
            <a:spLocks noGrp="1"/>
          </p:cNvSpPr>
          <p:nvPr>
            <p:ph type="title"/>
          </p:nvPr>
        </p:nvSpPr>
        <p:spPr/>
        <p:txBody>
          <a:bodyPr>
            <a:noAutofit/>
          </a:bodyPr>
          <a:lstStyle/>
          <a:p>
            <a:r>
              <a:rPr lang="en-US"/>
              <a:t>2021-2022: SUBMISSION UPDATES</a:t>
            </a:r>
          </a:p>
        </p:txBody>
      </p:sp>
      <p:pic>
        <p:nvPicPr>
          <p:cNvPr id="7" name="Picture 6" descr="Updated Rule 10020-000D to include Number of bullying incidents and number of cyberbullying incidents. ">
            <a:extLst>
              <a:ext uri="{FF2B5EF4-FFF2-40B4-BE49-F238E27FC236}">
                <a16:creationId xmlns:a16="http://schemas.microsoft.com/office/drawing/2014/main" id="{73E1548C-4A0D-49A4-B54E-C1C0ED702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290" y="1664267"/>
            <a:ext cx="9106752" cy="2042337"/>
          </a:xfrm>
          <a:prstGeom prst="rect">
            <a:avLst/>
          </a:prstGeom>
        </p:spPr>
      </p:pic>
      <p:pic>
        <p:nvPicPr>
          <p:cNvPr id="9" name="Picture 8" descr="Business context rule 10020-0067 that represents a fatal for the LEA if the number of bullying incidents is less than or equal to the number of bullying incidents.  ">
            <a:extLst>
              <a:ext uri="{FF2B5EF4-FFF2-40B4-BE49-F238E27FC236}">
                <a16:creationId xmlns:a16="http://schemas.microsoft.com/office/drawing/2014/main" id="{3BD5431B-056E-470E-A6B9-DB8DCB85E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867" y="4325130"/>
            <a:ext cx="8916173" cy="1714649"/>
          </a:xfrm>
          <a:prstGeom prst="rect">
            <a:avLst/>
          </a:prstGeom>
        </p:spPr>
      </p:pic>
    </p:spTree>
    <p:extLst>
      <p:ext uri="{BB962C8B-B14F-4D97-AF65-F5344CB8AC3E}">
        <p14:creationId xmlns:p14="http://schemas.microsoft.com/office/powerpoint/2010/main" val="612950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0A173E-25F3-4160-AEEC-6455600683E2}"/>
              </a:ext>
            </a:extLst>
          </p:cNvPr>
          <p:cNvSpPr>
            <a:spLocks noGrp="1"/>
          </p:cNvSpPr>
          <p:nvPr>
            <p:ph type="title"/>
          </p:nvPr>
        </p:nvSpPr>
        <p:spPr>
          <a:xfrm>
            <a:off x="712380" y="153230"/>
            <a:ext cx="11121657" cy="751350"/>
          </a:xfrm>
        </p:spPr>
        <p:txBody>
          <a:bodyPr anchor="ctr">
            <a:normAutofit/>
          </a:bodyPr>
          <a:lstStyle/>
          <a:p>
            <a:r>
              <a:rPr lang="en-US"/>
              <a:t>2021-2022: SUBMISSION UPDATES</a:t>
            </a:r>
          </a:p>
        </p:txBody>
      </p:sp>
      <p:sp>
        <p:nvSpPr>
          <p:cNvPr id="2" name="Content Placeholder 1">
            <a:extLst>
              <a:ext uri="{FF2B5EF4-FFF2-40B4-BE49-F238E27FC236}">
                <a16:creationId xmlns:a16="http://schemas.microsoft.com/office/drawing/2014/main" id="{4C35CA3B-8FEF-4F0D-AE18-EEC9E79768C0}"/>
              </a:ext>
            </a:extLst>
          </p:cNvPr>
          <p:cNvSpPr>
            <a:spLocks noGrp="1"/>
          </p:cNvSpPr>
          <p:nvPr>
            <p:ph idx="1"/>
          </p:nvPr>
        </p:nvSpPr>
        <p:spPr>
          <a:xfrm>
            <a:off x="712380" y="817337"/>
            <a:ext cx="10248388" cy="4351338"/>
          </a:xfrm>
        </p:spPr>
        <p:txBody>
          <a:bodyPr lIns="91440" tIns="45720" rIns="91440" bIns="45720" anchor="t">
            <a:normAutofit/>
          </a:bodyPr>
          <a:lstStyle/>
          <a:p>
            <a:r>
              <a:rPr lang="en-US"/>
              <a:t>New TSDS Report PDM3-116-009 Organization Campus-Level Bullying Incidents</a:t>
            </a:r>
          </a:p>
          <a:p>
            <a:pPr lvl="1"/>
            <a:endParaRPr lang="en-US" sz="2800"/>
          </a:p>
          <a:p>
            <a:endParaRPr lang="en-US"/>
          </a:p>
          <a:p>
            <a:endParaRPr lang="en-US"/>
          </a:p>
          <a:p>
            <a:pPr marL="0" indent="0">
              <a:buNone/>
            </a:pPr>
            <a:endParaRPr lang="en-US"/>
          </a:p>
        </p:txBody>
      </p:sp>
      <p:pic>
        <p:nvPicPr>
          <p:cNvPr id="4" name="Picture 4" descr="TSDS/PEIMS report PDM3-116-009 for Submission 3 is a new report that gives the total number of bullying and cyberbullying events at each campus for the school year, including campuses that have zero events.">
            <a:extLst>
              <a:ext uri="{FF2B5EF4-FFF2-40B4-BE49-F238E27FC236}">
                <a16:creationId xmlns:a16="http://schemas.microsoft.com/office/drawing/2014/main" id="{B19B1404-2720-4856-B9A9-B541FF08996B}"/>
              </a:ext>
            </a:extLst>
          </p:cNvPr>
          <p:cNvPicPr>
            <a:picLocks noChangeAspect="1"/>
          </p:cNvPicPr>
          <p:nvPr/>
        </p:nvPicPr>
        <p:blipFill>
          <a:blip r:embed="rId2"/>
          <a:stretch>
            <a:fillRect/>
          </a:stretch>
        </p:blipFill>
        <p:spPr>
          <a:xfrm>
            <a:off x="636180" y="1785656"/>
            <a:ext cx="11274055" cy="3602772"/>
          </a:xfrm>
          <a:prstGeom prst="rect">
            <a:avLst/>
          </a:prstGeom>
          <a:noFill/>
          <a:ln>
            <a:solidFill>
              <a:schemeClr val="tx1"/>
            </a:solidFill>
          </a:ln>
        </p:spPr>
      </p:pic>
    </p:spTree>
    <p:extLst>
      <p:ext uri="{BB962C8B-B14F-4D97-AF65-F5344CB8AC3E}">
        <p14:creationId xmlns:p14="http://schemas.microsoft.com/office/powerpoint/2010/main" val="838469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35CA3B-8FEF-4F0D-AE18-EEC9E79768C0}"/>
              </a:ext>
            </a:extLst>
          </p:cNvPr>
          <p:cNvSpPr>
            <a:spLocks noGrp="1"/>
          </p:cNvSpPr>
          <p:nvPr>
            <p:ph idx="1"/>
          </p:nvPr>
        </p:nvSpPr>
        <p:spPr>
          <a:xfrm>
            <a:off x="2212290" y="1031632"/>
            <a:ext cx="9123851" cy="5134306"/>
          </a:xfrm>
        </p:spPr>
        <p:txBody>
          <a:bodyPr lIns="91440" tIns="45720" rIns="91440" bIns="45720" anchor="t"/>
          <a:lstStyle/>
          <a:p>
            <a:r>
              <a:rPr lang="en-US"/>
              <a:t>The following reports were updated to include RA and RS:</a:t>
            </a:r>
            <a:endParaRPr lang="en-US">
              <a:cs typeface="Calibri"/>
            </a:endParaRPr>
          </a:p>
          <a:p>
            <a:pPr lvl="1"/>
            <a:r>
              <a:rPr lang="en-US" b="1">
                <a:cs typeface="Calibri"/>
              </a:rPr>
              <a:t>PDM3-120-013</a:t>
            </a:r>
            <a:r>
              <a:rPr lang="en-US">
                <a:cs typeface="Calibri"/>
              </a:rPr>
              <a:t> Special Program Attendance Data</a:t>
            </a:r>
          </a:p>
          <a:p>
            <a:pPr lvl="1"/>
            <a:r>
              <a:rPr lang="en-US" b="1">
                <a:cs typeface="Calibri"/>
              </a:rPr>
              <a:t>PDM3-131-001</a:t>
            </a:r>
            <a:r>
              <a:rPr lang="en-US">
                <a:cs typeface="Calibri"/>
              </a:rPr>
              <a:t> Roster of Pregnancy Related Services</a:t>
            </a:r>
          </a:p>
          <a:p>
            <a:pPr lvl="1"/>
            <a:r>
              <a:rPr lang="en-US" b="1">
                <a:ea typeface="+mn-lt"/>
                <a:cs typeface="+mn-lt"/>
              </a:rPr>
              <a:t>PDM3-131-002</a:t>
            </a:r>
            <a:r>
              <a:rPr lang="en-US">
                <a:ea typeface="+mn-lt"/>
                <a:cs typeface="+mn-lt"/>
              </a:rPr>
              <a:t> Roster of Kindergarten Students Under Age Five</a:t>
            </a:r>
            <a:endParaRPr lang="en-US">
              <a:cs typeface="Calibri" panose="020F0502020204030204"/>
            </a:endParaRPr>
          </a:p>
          <a:p>
            <a:pPr lvl="1"/>
            <a:r>
              <a:rPr lang="en-US" b="1">
                <a:cs typeface="Calibri" panose="020F0502020204030204"/>
              </a:rPr>
              <a:t>PDM3-131-003</a:t>
            </a:r>
            <a:r>
              <a:rPr lang="en-US">
                <a:cs typeface="Calibri" panose="020F0502020204030204"/>
              </a:rPr>
              <a:t> Roster of Homebound, Hospital Class, &amp; State School Students Earning Career &amp; Technical Contact Hours</a:t>
            </a:r>
          </a:p>
          <a:p>
            <a:pPr lvl="1"/>
            <a:r>
              <a:rPr lang="en-US" b="1">
                <a:cs typeface="Calibri" panose="020F0502020204030204"/>
              </a:rPr>
              <a:t>PDM3-131-004</a:t>
            </a:r>
            <a:r>
              <a:rPr lang="en-US">
                <a:cs typeface="Calibri" panose="020F0502020204030204"/>
              </a:rPr>
              <a:t> Roster of Full Day Prekindergarten Students with a Special Education Setting of Speech Therapy Only</a:t>
            </a:r>
          </a:p>
          <a:p>
            <a:pPr lvl="1"/>
            <a:r>
              <a:rPr lang="en-US" b="1">
                <a:cs typeface="Calibri" panose="020F0502020204030204"/>
              </a:rPr>
              <a:t>PDM3-131-005</a:t>
            </a:r>
            <a:r>
              <a:rPr lang="en-US">
                <a:cs typeface="Calibri" panose="020F0502020204030204"/>
              </a:rPr>
              <a:t> Roster of Students with Perfect Attendance and No Course Completion Indicator</a:t>
            </a:r>
          </a:p>
          <a:p>
            <a:pPr lvl="1"/>
            <a:r>
              <a:rPr lang="en-US" b="1">
                <a:cs typeface="Calibri" panose="020F0502020204030204"/>
              </a:rPr>
              <a:t>PDM3-131-007</a:t>
            </a:r>
            <a:r>
              <a:rPr lang="en-US">
                <a:cs typeface="Calibri" panose="020F0502020204030204"/>
              </a:rPr>
              <a:t> Roster of 7th &amp; 8th Grade Students Generating More Than One Career &amp; Technical Contact Hour Per Day</a:t>
            </a:r>
          </a:p>
          <a:p>
            <a:pPr lvl="1"/>
            <a:endParaRPr lang="en-US">
              <a:cs typeface="Calibri" panose="020F0502020204030204"/>
            </a:endParaRPr>
          </a:p>
          <a:p>
            <a:pPr marL="457200" lvl="1" indent="0">
              <a:buNone/>
            </a:pPr>
            <a:endParaRPr lang="en-US">
              <a:solidFill>
                <a:schemeClr val="accent1"/>
              </a:solidFill>
              <a:cs typeface="Calibri" panose="020F0502020204030204"/>
            </a:endParaRPr>
          </a:p>
        </p:txBody>
      </p:sp>
      <p:sp>
        <p:nvSpPr>
          <p:cNvPr id="3" name="Title 2">
            <a:extLst>
              <a:ext uri="{FF2B5EF4-FFF2-40B4-BE49-F238E27FC236}">
                <a16:creationId xmlns:a16="http://schemas.microsoft.com/office/drawing/2014/main" id="{A10A173E-25F3-4160-AEEC-6455600683E2}"/>
              </a:ext>
            </a:extLst>
          </p:cNvPr>
          <p:cNvSpPr>
            <a:spLocks noGrp="1"/>
          </p:cNvSpPr>
          <p:nvPr>
            <p:ph type="title"/>
          </p:nvPr>
        </p:nvSpPr>
        <p:spPr/>
        <p:txBody>
          <a:bodyPr>
            <a:noAutofit/>
          </a:bodyPr>
          <a:lstStyle/>
          <a:p>
            <a:r>
              <a:rPr lang="en-US"/>
              <a:t>2021-2022: SUBMISSION UPDATES</a:t>
            </a:r>
          </a:p>
        </p:txBody>
      </p:sp>
    </p:spTree>
    <p:extLst>
      <p:ext uri="{BB962C8B-B14F-4D97-AF65-F5344CB8AC3E}">
        <p14:creationId xmlns:p14="http://schemas.microsoft.com/office/powerpoint/2010/main" val="1835357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35CA3B-8FEF-4F0D-AE18-EEC9E79768C0}"/>
              </a:ext>
            </a:extLst>
          </p:cNvPr>
          <p:cNvSpPr>
            <a:spLocks noGrp="1"/>
          </p:cNvSpPr>
          <p:nvPr>
            <p:ph idx="1"/>
          </p:nvPr>
        </p:nvSpPr>
        <p:spPr>
          <a:xfrm>
            <a:off x="2212290" y="1031632"/>
            <a:ext cx="9123851" cy="5134306"/>
          </a:xfrm>
        </p:spPr>
        <p:txBody>
          <a:bodyPr lIns="91440" tIns="45720" rIns="91440" bIns="45720" anchor="t"/>
          <a:lstStyle/>
          <a:p>
            <a:pPr>
              <a:buClr>
                <a:srgbClr val="F16038"/>
              </a:buClr>
              <a:buFont typeface="Wingdings" panose="020B0604020202020204" pitchFamily="34" charset="0"/>
              <a:buChar char="§"/>
            </a:pPr>
            <a:r>
              <a:rPr lang="en-US">
                <a:ea typeface="+mn-lt"/>
                <a:cs typeface="+mn-lt"/>
              </a:rPr>
              <a:t>The following reports were updated to include RA and RS:</a:t>
            </a:r>
          </a:p>
          <a:p>
            <a:pPr lvl="1"/>
            <a:r>
              <a:rPr lang="en-US" b="1">
                <a:cs typeface="Calibri"/>
              </a:rPr>
              <a:t>PDM3-131-008</a:t>
            </a:r>
            <a:r>
              <a:rPr lang="en-US">
                <a:cs typeface="Calibri"/>
              </a:rPr>
              <a:t> Roster of Students Reporting More Than Three Contact Hours Per Day</a:t>
            </a:r>
          </a:p>
          <a:p>
            <a:pPr lvl="1"/>
            <a:r>
              <a:rPr lang="en-US" b="1">
                <a:cs typeface="Calibri"/>
              </a:rPr>
              <a:t>PDM3-131-009</a:t>
            </a:r>
            <a:r>
              <a:rPr lang="en-US">
                <a:cs typeface="Calibri"/>
              </a:rPr>
              <a:t> Roster of Students Age 21 Not in Special Education or Over Age 21 with Eligible Days Present</a:t>
            </a:r>
          </a:p>
          <a:p>
            <a:pPr lvl="1"/>
            <a:r>
              <a:rPr lang="en-US" b="1">
                <a:cs typeface="Calibri"/>
              </a:rPr>
              <a:t>PDM3-131-010</a:t>
            </a:r>
            <a:r>
              <a:rPr lang="en-US">
                <a:cs typeface="Calibri"/>
              </a:rPr>
              <a:t> Roster of Possible School Leavers</a:t>
            </a:r>
          </a:p>
          <a:p>
            <a:pPr lvl="1"/>
            <a:r>
              <a:rPr lang="en-US" b="1">
                <a:cs typeface="Calibri"/>
              </a:rPr>
              <a:t>PDM3-131-011</a:t>
            </a:r>
            <a:r>
              <a:rPr lang="en-US">
                <a:cs typeface="Calibri"/>
              </a:rPr>
              <a:t> Students with a Mandatory Expulsion to JJAEP with Attendance in that Reporting Period</a:t>
            </a:r>
          </a:p>
          <a:p>
            <a:pPr lvl="1"/>
            <a:r>
              <a:rPr lang="en-US" b="1">
                <a:cs typeface="Calibri"/>
              </a:rPr>
              <a:t>PDM3-231-001</a:t>
            </a:r>
            <a:r>
              <a:rPr lang="en-US">
                <a:cs typeface="Calibri"/>
              </a:rPr>
              <a:t> Percent Change from the Previous Year</a:t>
            </a:r>
          </a:p>
          <a:p>
            <a:pPr marL="457200" lvl="1" indent="0">
              <a:buNone/>
            </a:pPr>
            <a:endParaRPr lang="en-US">
              <a:solidFill>
                <a:schemeClr val="tx1"/>
              </a:solidFill>
              <a:cs typeface="Calibri"/>
            </a:endParaRPr>
          </a:p>
          <a:p>
            <a:r>
              <a:rPr lang="en-US">
                <a:cs typeface="Calibri" panose="020F0502020204030204"/>
              </a:rPr>
              <a:t>These reports are tentatively scheduled to be updated in the </a:t>
            </a:r>
            <a:r>
              <a:rPr lang="en-US" b="1">
                <a:cs typeface="Calibri" panose="020F0502020204030204"/>
              </a:rPr>
              <a:t>May 6, 2022</a:t>
            </a:r>
            <a:r>
              <a:rPr lang="en-US">
                <a:cs typeface="Calibri" panose="020F0502020204030204"/>
              </a:rPr>
              <a:t> software release.  </a:t>
            </a:r>
          </a:p>
        </p:txBody>
      </p:sp>
      <p:sp>
        <p:nvSpPr>
          <p:cNvPr id="3" name="Title 2">
            <a:extLst>
              <a:ext uri="{FF2B5EF4-FFF2-40B4-BE49-F238E27FC236}">
                <a16:creationId xmlns:a16="http://schemas.microsoft.com/office/drawing/2014/main" id="{A10A173E-25F3-4160-AEEC-6455600683E2}"/>
              </a:ext>
            </a:extLst>
          </p:cNvPr>
          <p:cNvSpPr>
            <a:spLocks noGrp="1"/>
          </p:cNvSpPr>
          <p:nvPr>
            <p:ph type="title"/>
          </p:nvPr>
        </p:nvSpPr>
        <p:spPr/>
        <p:txBody>
          <a:bodyPr>
            <a:noAutofit/>
          </a:bodyPr>
          <a:lstStyle/>
          <a:p>
            <a:r>
              <a:rPr lang="en-US"/>
              <a:t>2021-2022: SUBMISSION UPDATES</a:t>
            </a:r>
          </a:p>
        </p:txBody>
      </p:sp>
    </p:spTree>
    <p:extLst>
      <p:ext uri="{BB962C8B-B14F-4D97-AF65-F5344CB8AC3E}">
        <p14:creationId xmlns:p14="http://schemas.microsoft.com/office/powerpoint/2010/main" val="3575078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t>2021-2022: REMINDERS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630770" cy="5213971"/>
          </a:xfrm>
        </p:spPr>
        <p:txBody>
          <a:bodyPr lIns="91440" tIns="45720" rIns="91440" bIns="45720" anchor="t"/>
          <a:lstStyle/>
          <a:p>
            <a:r>
              <a:rPr lang="en-US" b="1"/>
              <a:t>Unique ID Birthdate and Demographic Reminders</a:t>
            </a:r>
            <a:endParaRPr lang="en-US"/>
          </a:p>
          <a:p>
            <a:pPr lvl="1"/>
            <a:endParaRPr lang="en-US"/>
          </a:p>
          <a:p>
            <a:pPr lvl="1"/>
            <a:r>
              <a:rPr lang="en-US"/>
              <a:t>Please ensure birthdates are valid in the Unique ID application. For example, age 00 on September 1st is not a correct birthdate.  </a:t>
            </a:r>
            <a:endParaRPr lang="en-US">
              <a:cs typeface="Calibri"/>
            </a:endParaRPr>
          </a:p>
          <a:p>
            <a:pPr lvl="1"/>
            <a:r>
              <a:rPr lang="en-US">
                <a:ea typeface="+mn-lt"/>
                <a:cs typeface="+mn-lt"/>
              </a:rPr>
              <a:t>TEA is working with their vendor on an enhancement request to provide a warning message to the user if the year of birth in the birthdate matches the current calendar year.  The birthyear will be accepted if verified by the user.</a:t>
            </a:r>
          </a:p>
          <a:p>
            <a:pPr lvl="1"/>
            <a:r>
              <a:rPr lang="en-US"/>
              <a:t>Refer to TSDS PEIMS report PDM1-600-002 Statement of Unique ID Student Discrepancies to verify date of birth. </a:t>
            </a:r>
            <a:endParaRPr lang="en-US">
              <a:solidFill>
                <a:srgbClr val="404E54"/>
              </a:solidFill>
              <a:latin typeface="SourceSansPro-Regular"/>
            </a:endParaRPr>
          </a:p>
          <a:p>
            <a:pPr lvl="1"/>
            <a:r>
              <a:rPr lang="en-US">
                <a:solidFill>
                  <a:srgbClr val="595959"/>
                </a:solidFill>
                <a:ea typeface="+mn-lt"/>
                <a:cs typeface="+mn-lt"/>
              </a:rPr>
              <a:t>Utilize the PEIMS UID Discrepancy Reports to identify any demographic data in the Unique ID application that does not match your PEIMS data. </a:t>
            </a:r>
          </a:p>
          <a:p>
            <a:pPr marL="914400" lvl="1"/>
            <a:endParaRPr lang="en-US"/>
          </a:p>
        </p:txBody>
      </p:sp>
    </p:spTree>
    <p:extLst>
      <p:ext uri="{BB962C8B-B14F-4D97-AF65-F5344CB8AC3E}">
        <p14:creationId xmlns:p14="http://schemas.microsoft.com/office/powerpoint/2010/main" val="3539027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435977" cy="5213971"/>
          </a:xfrm>
        </p:spPr>
        <p:txBody>
          <a:bodyPr lIns="91440" tIns="45720" rIns="91440" bIns="45720" anchor="t"/>
          <a:lstStyle/>
          <a:p>
            <a:r>
              <a:rPr lang="en-US"/>
              <a:t>The following known issues are tentatively scheduled to be updated in the </a:t>
            </a:r>
            <a:r>
              <a:rPr lang="en-US" b="1"/>
              <a:t>May 6, 2022</a:t>
            </a:r>
            <a:r>
              <a:rPr lang="en-US"/>
              <a:t> software release.</a:t>
            </a:r>
            <a:endParaRPr lang="en-US">
              <a:cs typeface="Calibri"/>
            </a:endParaRPr>
          </a:p>
          <a:p>
            <a:pPr>
              <a:buClr>
                <a:srgbClr val="F16038"/>
              </a:buClr>
            </a:pPr>
            <a:r>
              <a:rPr lang="en-US">
                <a:cs typeface="Calibri"/>
              </a:rPr>
              <a:t>Application</a:t>
            </a:r>
            <a:endParaRPr lang="en-US"/>
          </a:p>
          <a:p>
            <a:pPr lvl="1"/>
            <a:r>
              <a:rPr lang="en-US" sz="2200"/>
              <a:t>The ADA Elig column is being displayed for PEIMS SUMR and EXYR submissions in the </a:t>
            </a:r>
            <a:r>
              <a:rPr lang="en-US" sz="2200" b="1"/>
              <a:t>Access Data&gt;Search Submission Data</a:t>
            </a:r>
            <a:r>
              <a:rPr lang="en-US" sz="2200"/>
              <a:t>.  This data element is not collected for these submissions and should not be displayed.</a:t>
            </a:r>
            <a:endParaRPr lang="en-US" sz="2200">
              <a:cs typeface="Calibri"/>
            </a:endParaRPr>
          </a:p>
          <a:p>
            <a:pPr marL="457200" lvl="1" indent="0">
              <a:buNone/>
            </a:pPr>
            <a:br>
              <a:rPr lang="en-US" sz="1400" b="0" i="0">
                <a:effectLst/>
                <a:latin typeface="SourceSansPro-Regular"/>
              </a:rPr>
            </a:br>
            <a:endParaRPr lang="en-US" sz="1400" b="0" i="0">
              <a:solidFill>
                <a:srgbClr val="404E54"/>
              </a:solidFill>
              <a:effectLst/>
              <a:latin typeface="SourceSansPro-Regular"/>
            </a:endParaRPr>
          </a:p>
          <a:p>
            <a:pPr marL="914400" lvl="1"/>
            <a:endParaRPr lang="en-US" sz="2200" b="0" i="0">
              <a:solidFill>
                <a:srgbClr val="404E54"/>
              </a:solidFill>
              <a:effectLst/>
              <a:latin typeface="SourceSansPro-Regular"/>
            </a:endParaRPr>
          </a:p>
        </p:txBody>
      </p:sp>
    </p:spTree>
    <p:extLst>
      <p:ext uri="{BB962C8B-B14F-4D97-AF65-F5344CB8AC3E}">
        <p14:creationId xmlns:p14="http://schemas.microsoft.com/office/powerpoint/2010/main" val="923608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630769" cy="5213971"/>
          </a:xfrm>
        </p:spPr>
        <p:txBody>
          <a:bodyPr lIns="91440" tIns="45720" rIns="91440" bIns="45720" anchor="t"/>
          <a:lstStyle/>
          <a:p>
            <a:r>
              <a:rPr lang="en-US"/>
              <a:t>The following known issues are tentatively scheduled to be updated in the </a:t>
            </a:r>
            <a:r>
              <a:rPr lang="en-US" b="1"/>
              <a:t>May 6, 2022</a:t>
            </a:r>
            <a:r>
              <a:rPr lang="en-US"/>
              <a:t> software release.</a:t>
            </a:r>
            <a:endParaRPr lang="en-US">
              <a:cs typeface="Calibri"/>
            </a:endParaRPr>
          </a:p>
          <a:p>
            <a:pPr>
              <a:buClr>
                <a:srgbClr val="F16038"/>
              </a:buClr>
            </a:pPr>
            <a:r>
              <a:rPr lang="en-US">
                <a:ea typeface="+mn-lt"/>
                <a:cs typeface="+mn-lt"/>
              </a:rPr>
              <a:t>Reports</a:t>
            </a:r>
            <a:endParaRPr lang="en-US"/>
          </a:p>
          <a:p>
            <a:pPr lvl="1"/>
            <a:r>
              <a:rPr lang="en-US" sz="2200" b="1">
                <a:ea typeface="+mn-lt"/>
                <a:cs typeface="+mn-lt"/>
              </a:rPr>
              <a:t>PDM3-120-004</a:t>
            </a:r>
            <a:r>
              <a:rPr lang="en-US" sz="2200">
                <a:ea typeface="+mn-lt"/>
                <a:cs typeface="+mn-lt"/>
              </a:rPr>
              <a:t> Disaggregation of PEIMS Summer Attendance Data is not displaying CTE </a:t>
            </a:r>
            <a:r>
              <a:rPr lang="en-US" sz="2200">
                <a:solidFill>
                  <a:srgbClr val="404E54"/>
                </a:solidFill>
                <a:ea typeface="+mn-lt"/>
                <a:cs typeface="+mn-lt"/>
              </a:rPr>
              <a:t>data on this report.</a:t>
            </a:r>
            <a:r>
              <a:rPr lang="en-US" sz="2200">
                <a:ea typeface="+mn-lt"/>
                <a:cs typeface="+mn-lt"/>
              </a:rPr>
              <a:t>  </a:t>
            </a:r>
            <a:endParaRPr lang="en-US" sz="2200">
              <a:cs typeface="Calibri"/>
            </a:endParaRPr>
          </a:p>
          <a:p>
            <a:pPr lvl="1"/>
            <a:r>
              <a:rPr lang="en-US" sz="2200" b="1">
                <a:ea typeface="+mn-lt"/>
                <a:cs typeface="+mn-lt"/>
              </a:rPr>
              <a:t>PDM3-120-010</a:t>
            </a:r>
            <a:r>
              <a:rPr lang="en-US" sz="2200">
                <a:ea typeface="+mn-lt"/>
                <a:cs typeface="+mn-lt"/>
              </a:rPr>
              <a:t> Student Advanced Academic Roster by Grade report when run by LEA and selecting multiple campuses, this report shows ‘no data to report’ for each campus selected.  </a:t>
            </a:r>
            <a:endParaRPr lang="en-US" sz="2200">
              <a:cs typeface="Calibri"/>
            </a:endParaRPr>
          </a:p>
          <a:p>
            <a:pPr lvl="1"/>
            <a:r>
              <a:rPr lang="en-US" sz="2200" b="1">
                <a:ea typeface="+mn-lt"/>
                <a:cs typeface="+mn-lt"/>
              </a:rPr>
              <a:t>PDM3-125-002</a:t>
            </a:r>
            <a:r>
              <a:rPr lang="en-US" sz="2200">
                <a:ea typeface="+mn-lt"/>
                <a:cs typeface="+mn-lt"/>
              </a:rPr>
              <a:t> Student Disciplinary Action Detail Report for Students with Restraint </a:t>
            </a:r>
            <a:r>
              <a:rPr lang="en-US" sz="2200">
                <a:solidFill>
                  <a:srgbClr val="404E54"/>
                </a:solidFill>
                <a:ea typeface="+mn-lt"/>
                <a:cs typeface="+mn-lt"/>
              </a:rPr>
              <a:t>Events is not displaying the Primary Disability and Multiply Disabled data on the report.</a:t>
            </a:r>
            <a:r>
              <a:rPr lang="en-US" sz="2200">
                <a:ea typeface="+mn-lt"/>
                <a:cs typeface="+mn-lt"/>
              </a:rPr>
              <a:t>  </a:t>
            </a:r>
            <a:endParaRPr lang="en-US" sz="2200">
              <a:cs typeface="Calibri"/>
            </a:endParaRPr>
          </a:p>
          <a:p>
            <a:pPr marL="571500" lvl="1" indent="0">
              <a:buClr>
                <a:srgbClr val="F16038"/>
              </a:buClr>
              <a:buNone/>
            </a:pPr>
            <a:br>
              <a:rPr lang="en-US"/>
            </a:br>
            <a:br>
              <a:rPr lang="en-US"/>
            </a:br>
            <a:endParaRPr lang="en-US" sz="2000">
              <a:cs typeface="Calibri" panose="020F0502020204030204"/>
            </a:endParaRPr>
          </a:p>
          <a:p>
            <a:pPr marL="914400" lvl="1"/>
            <a:endParaRPr lang="en-US" sz="2200" b="0" i="0">
              <a:solidFill>
                <a:srgbClr val="404E54"/>
              </a:solidFill>
              <a:effectLst/>
              <a:latin typeface="SourceSansPro-Regular"/>
            </a:endParaRPr>
          </a:p>
        </p:txBody>
      </p:sp>
    </p:spTree>
    <p:extLst>
      <p:ext uri="{BB962C8B-B14F-4D97-AF65-F5344CB8AC3E}">
        <p14:creationId xmlns:p14="http://schemas.microsoft.com/office/powerpoint/2010/main" val="3385226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22442" y="1024730"/>
            <a:ext cx="10147238" cy="5213971"/>
          </a:xfrm>
        </p:spPr>
        <p:txBody>
          <a:bodyPr lIns="91440" tIns="45720" rIns="91440" bIns="45720" anchor="t"/>
          <a:lstStyle/>
          <a:p>
            <a:r>
              <a:rPr lang="en-US"/>
              <a:t>The following known issues are tentatively scheduled to be updated in the </a:t>
            </a:r>
            <a:r>
              <a:rPr lang="en-US" b="1"/>
              <a:t>May 6, 2022</a:t>
            </a:r>
            <a:r>
              <a:rPr lang="en-US"/>
              <a:t> software release.</a:t>
            </a:r>
            <a:endParaRPr lang="en-US">
              <a:cs typeface="Calibri"/>
            </a:endParaRPr>
          </a:p>
          <a:p>
            <a:r>
              <a:rPr lang="en-US">
                <a:ea typeface="+mn-lt"/>
                <a:cs typeface="+mn-lt"/>
              </a:rPr>
              <a:t>Reports (continued)</a:t>
            </a:r>
            <a:endParaRPr lang="en-US">
              <a:cs typeface="Calibri"/>
            </a:endParaRPr>
          </a:p>
          <a:p>
            <a:pPr lvl="1"/>
            <a:r>
              <a:rPr lang="en-US" sz="2200" b="1">
                <a:latin typeface="Arial"/>
                <a:ea typeface="+mn-lt"/>
                <a:cs typeface="+mn-lt"/>
              </a:rPr>
              <a:t>PDM3-130-001</a:t>
            </a:r>
            <a:r>
              <a:rPr lang="en-US" sz="2200">
                <a:latin typeface="Arial"/>
                <a:ea typeface="+mn-lt"/>
                <a:cs typeface="+mn-lt"/>
              </a:rPr>
              <a:t> - Superintendent’s/Principal’s Report of Student Attendance is displaying ‘Row U Percent in Attendance’ on the individual instruction method reports for the total grade summary pages.  This row should only be displayed on all methods (combined) report.</a:t>
            </a:r>
          </a:p>
          <a:p>
            <a:pPr lvl="1"/>
            <a:r>
              <a:rPr lang="en-US" sz="2200" b="1">
                <a:latin typeface="Arial"/>
                <a:ea typeface="+mn-lt"/>
                <a:cs typeface="+mn-lt"/>
              </a:rPr>
              <a:t>PDM3-130-0010</a:t>
            </a:r>
            <a:r>
              <a:rPr lang="en-US" sz="2200">
                <a:latin typeface="Arial"/>
                <a:ea typeface="+mn-lt"/>
                <a:cs typeface="+mn-lt"/>
              </a:rPr>
              <a:t> - Superintendent’s/Principal’s Report of Student Attendance is not correctly calculating the Career &amp; Technical Ed FTE for In Person attendance method. This will be fixed with the update of the CTE FTE Tier Calculations.  </a:t>
            </a:r>
          </a:p>
          <a:p>
            <a:pPr lvl="3"/>
            <a:r>
              <a:rPr lang="en-US" sz="2200">
                <a:solidFill>
                  <a:srgbClr val="404E54"/>
                </a:solidFill>
                <a:latin typeface="Arial"/>
                <a:ea typeface="+mn-lt"/>
                <a:cs typeface="+mn-lt"/>
              </a:rPr>
              <a:t>Users should utilize report PDM3-130-008 </a:t>
            </a:r>
            <a:r>
              <a:rPr lang="en-US" sz="2200">
                <a:latin typeface="Arial"/>
                <a:ea typeface="+mn-lt"/>
                <a:cs typeface="+mn-lt"/>
              </a:rPr>
              <a:t>Superintendent’s/Principal’s Report of Student Attendance for the correct Career &amp; Technical Ed FTE.</a:t>
            </a:r>
          </a:p>
          <a:p>
            <a:pPr lvl="1"/>
            <a:endParaRPr lang="en-US" sz="2800">
              <a:ea typeface="+mn-lt"/>
              <a:cs typeface="+mn-lt"/>
            </a:endParaRPr>
          </a:p>
          <a:p>
            <a:pPr marL="571500" lvl="1" indent="0">
              <a:buClr>
                <a:srgbClr val="F16038"/>
              </a:buClr>
              <a:buNone/>
            </a:pPr>
            <a:br>
              <a:rPr lang="en-US"/>
            </a:br>
            <a:br>
              <a:rPr lang="en-US"/>
            </a:br>
            <a:endParaRPr lang="en-US" sz="2000">
              <a:cs typeface="Calibri" panose="020F0502020204030204"/>
            </a:endParaRPr>
          </a:p>
          <a:p>
            <a:pPr marL="914400" lvl="1"/>
            <a:endParaRPr lang="en-US" sz="2200" b="0" i="0">
              <a:solidFill>
                <a:srgbClr val="404E54"/>
              </a:solidFill>
              <a:effectLst/>
              <a:latin typeface="SourceSansPro-Regular"/>
            </a:endParaRPr>
          </a:p>
        </p:txBody>
      </p:sp>
    </p:spTree>
    <p:extLst>
      <p:ext uri="{BB962C8B-B14F-4D97-AF65-F5344CB8AC3E}">
        <p14:creationId xmlns:p14="http://schemas.microsoft.com/office/powerpoint/2010/main" val="23322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UPDATES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a:lstStyle/>
          <a:p>
            <a:pPr algn="l"/>
            <a:r>
              <a:rPr lang="en-US" b="1" i="0">
                <a:effectLst/>
              </a:rPr>
              <a:t>Program Area Support:</a:t>
            </a:r>
          </a:p>
          <a:p>
            <a:pPr lvl="1"/>
            <a:r>
              <a:rPr lang="en-US"/>
              <a:t>Amy Copeland – State Funding</a:t>
            </a:r>
          </a:p>
          <a:p>
            <a:pPr lvl="1"/>
            <a:r>
              <a:rPr lang="en-US"/>
              <a:t>Brian Doran – Special Projects (ADSY)</a:t>
            </a:r>
          </a:p>
          <a:p>
            <a:pPr lvl="1"/>
            <a:r>
              <a:rPr lang="en-US" i="0">
                <a:effectLst/>
              </a:rPr>
              <a:t>Lacy Freeman – College &amp; Career &amp; Military Prep</a:t>
            </a:r>
          </a:p>
          <a:p>
            <a:pPr lvl="1"/>
            <a:r>
              <a:rPr lang="en-US" i="0">
                <a:effectLst/>
              </a:rPr>
              <a:t>Mary Scott – Student Discipline Program</a:t>
            </a:r>
          </a:p>
          <a:p>
            <a:pPr lvl="1"/>
            <a:r>
              <a:rPr lang="en-US"/>
              <a:t>Heather Smalley – Performance Reporting</a:t>
            </a:r>
          </a:p>
          <a:p>
            <a:pPr lvl="1"/>
            <a:r>
              <a:rPr lang="en-US" i="0">
                <a:effectLst/>
              </a:rPr>
              <a:t>Hank </a:t>
            </a:r>
            <a:r>
              <a:rPr lang="en-US" i="0" err="1">
                <a:effectLst/>
              </a:rPr>
              <a:t>Weikert</a:t>
            </a:r>
            <a:r>
              <a:rPr lang="en-US" i="0">
                <a:effectLst/>
              </a:rPr>
              <a:t> – Safe and Supportive Schools</a:t>
            </a:r>
          </a:p>
          <a:p>
            <a:pPr lvl="1"/>
            <a:r>
              <a:rPr lang="en-US"/>
              <a:t>Shane Sexton – </a:t>
            </a:r>
            <a:r>
              <a:rPr lang="en-US" i="0">
                <a:effectLst/>
              </a:rPr>
              <a:t>Safe and Supportive Schools</a:t>
            </a:r>
          </a:p>
          <a:p>
            <a:pPr marL="0" indent="0" algn="l">
              <a:buNone/>
            </a:pPr>
            <a:endParaRPr lang="en-US" b="0" i="0">
              <a:effectLst/>
              <a:latin typeface="Segoe UI" panose="020B0502040204020203" pitchFamily="34" charset="0"/>
            </a:endParaRPr>
          </a:p>
          <a:p>
            <a:pPr marL="0" indent="0">
              <a:buNone/>
            </a:pPr>
            <a:endParaRPr lang="en-US"/>
          </a:p>
        </p:txBody>
      </p:sp>
    </p:spTree>
    <p:extLst>
      <p:ext uri="{BB962C8B-B14F-4D97-AF65-F5344CB8AC3E}">
        <p14:creationId xmlns:p14="http://schemas.microsoft.com/office/powerpoint/2010/main" val="101772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2" y="1253330"/>
            <a:ext cx="9372538" cy="5213971"/>
          </a:xfrm>
        </p:spPr>
        <p:txBody>
          <a:bodyPr lIns="91440" tIns="45720" rIns="91440" bIns="45720" anchor="t"/>
          <a:lstStyle/>
          <a:p>
            <a:r>
              <a:rPr lang="en-US"/>
              <a:t>The following known issues are tentatively scheduled to be updated in the </a:t>
            </a:r>
            <a:r>
              <a:rPr lang="en-US" b="1"/>
              <a:t>May 6, 2022</a:t>
            </a:r>
            <a:r>
              <a:rPr lang="en-US"/>
              <a:t> software release.</a:t>
            </a:r>
            <a:endParaRPr lang="en-US">
              <a:cs typeface="Calibri"/>
            </a:endParaRPr>
          </a:p>
          <a:p>
            <a:r>
              <a:rPr lang="en-US">
                <a:ea typeface="+mn-lt"/>
                <a:cs typeface="+mn-lt"/>
              </a:rPr>
              <a:t>Reports (continued)</a:t>
            </a:r>
            <a:endParaRPr lang="en-US"/>
          </a:p>
          <a:p>
            <a:pPr lvl="1"/>
            <a:r>
              <a:rPr lang="en-US" sz="2200" b="1">
                <a:ea typeface="+mn-lt"/>
                <a:cs typeface="+mn-lt"/>
              </a:rPr>
              <a:t>PDM3-130-005 </a:t>
            </a:r>
            <a:r>
              <a:rPr lang="en-US" sz="2200">
                <a:ea typeface="+mn-lt"/>
                <a:cs typeface="+mn-lt"/>
              </a:rPr>
              <a:t>Comparison of Current and Prior Year Student Attendance is counting </a:t>
            </a:r>
            <a:r>
              <a:rPr lang="en-US" sz="2200">
                <a:solidFill>
                  <a:srgbClr val="404E54"/>
                </a:solidFill>
                <a:ea typeface="+mn-lt"/>
                <a:cs typeface="+mn-lt"/>
              </a:rPr>
              <a:t>eligible days for students who are not LEP in rows BE - Biling/ESL Refined ADA and D1 - Bil Dual Lang Refined ADA.</a:t>
            </a:r>
            <a:r>
              <a:rPr lang="en-US" sz="2200">
                <a:ea typeface="+mn-lt"/>
                <a:cs typeface="+mn-lt"/>
              </a:rPr>
              <a:t>  </a:t>
            </a:r>
          </a:p>
          <a:p>
            <a:pPr lvl="1"/>
            <a:r>
              <a:rPr lang="en-US" sz="2200" b="1">
                <a:ea typeface="+mn-lt"/>
                <a:cs typeface="+mn-lt"/>
              </a:rPr>
              <a:t>PDM3-130-008</a:t>
            </a:r>
            <a:r>
              <a:rPr lang="en-US" sz="2200">
                <a:ea typeface="+mn-lt"/>
                <a:cs typeface="+mn-lt"/>
              </a:rPr>
              <a:t> Superintendent’s/Principal’s Summary Report of Student Attendance is </a:t>
            </a:r>
            <a:r>
              <a:rPr lang="en-US" sz="2200">
                <a:solidFill>
                  <a:srgbClr val="404E54"/>
                </a:solidFill>
                <a:ea typeface="+mn-lt"/>
                <a:cs typeface="+mn-lt"/>
              </a:rPr>
              <a:t>counting eligible days for students who are not LEP in rows BE - Biling/ESL Refined ADA and D1 - Bil Dual Lang Refined ADA.</a:t>
            </a:r>
            <a:r>
              <a:rPr lang="en-US" sz="2200">
                <a:ea typeface="+mn-lt"/>
                <a:cs typeface="+mn-lt"/>
              </a:rPr>
              <a:t>  </a:t>
            </a:r>
          </a:p>
          <a:p>
            <a:pPr lvl="1"/>
            <a:endParaRPr lang="en-US">
              <a:ea typeface="+mn-lt"/>
              <a:cs typeface="+mn-lt"/>
            </a:endParaRPr>
          </a:p>
          <a:p>
            <a:pPr marL="571500" lvl="1" indent="0">
              <a:buClr>
                <a:srgbClr val="F16038"/>
              </a:buClr>
              <a:buNone/>
            </a:pPr>
            <a:br>
              <a:rPr lang="en-US"/>
            </a:br>
            <a:br>
              <a:rPr lang="en-US"/>
            </a:br>
            <a:endParaRPr lang="en-US" sz="2000">
              <a:cs typeface="Calibri" panose="020F0502020204030204"/>
            </a:endParaRPr>
          </a:p>
          <a:p>
            <a:pPr marL="914400" lvl="1"/>
            <a:endParaRPr lang="en-US" sz="2200" b="0" i="0">
              <a:solidFill>
                <a:srgbClr val="404E54"/>
              </a:solidFill>
              <a:effectLst/>
              <a:latin typeface="SourceSansPro-Regular"/>
            </a:endParaRPr>
          </a:p>
        </p:txBody>
      </p:sp>
    </p:spTree>
    <p:extLst>
      <p:ext uri="{BB962C8B-B14F-4D97-AF65-F5344CB8AC3E}">
        <p14:creationId xmlns:p14="http://schemas.microsoft.com/office/powerpoint/2010/main" val="3420758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435977" cy="5213971"/>
          </a:xfrm>
        </p:spPr>
        <p:txBody>
          <a:bodyPr lIns="91440" tIns="45720" rIns="91440" bIns="45720" anchor="t"/>
          <a:lstStyle/>
          <a:p>
            <a:r>
              <a:rPr lang="en-US"/>
              <a:t>The following known issues are tentatively scheduled to be updated in the </a:t>
            </a:r>
            <a:r>
              <a:rPr lang="en-US" b="1"/>
              <a:t>May 6, 2022</a:t>
            </a:r>
            <a:r>
              <a:rPr lang="en-US"/>
              <a:t> software release.</a:t>
            </a:r>
            <a:endParaRPr lang="en-US">
              <a:cs typeface="Calibri"/>
            </a:endParaRPr>
          </a:p>
          <a:p>
            <a:pPr>
              <a:buClr>
                <a:srgbClr val="F16038"/>
              </a:buClr>
            </a:pPr>
            <a:r>
              <a:rPr lang="en-US">
                <a:solidFill>
                  <a:srgbClr val="595959"/>
                </a:solidFill>
                <a:cs typeface="Calibri"/>
              </a:rPr>
              <a:t>Rules</a:t>
            </a:r>
            <a:endParaRPr lang="en-US">
              <a:solidFill>
                <a:srgbClr val="595959"/>
              </a:solidFill>
            </a:endParaRPr>
          </a:p>
          <a:p>
            <a:pPr lvl="1"/>
            <a:r>
              <a:rPr lang="en-US" sz="2000">
                <a:ea typeface="+mn-lt"/>
                <a:cs typeface="+mn-lt"/>
              </a:rPr>
              <a:t>SUMR rule </a:t>
            </a:r>
            <a:r>
              <a:rPr lang="en-US" sz="2000" b="1">
                <a:ea typeface="+mn-lt"/>
                <a:cs typeface="+mn-lt"/>
              </a:rPr>
              <a:t>42400-0047</a:t>
            </a:r>
            <a:r>
              <a:rPr lang="en-US" sz="2000">
                <a:ea typeface="+mn-lt"/>
                <a:cs typeface="+mn-lt"/>
              </a:rPr>
              <a:t> is misfiring for a student that has changed campuses and is displaying their data incorrectly for ‘sum of TOTAL-DAYS-ABSENT’.  </a:t>
            </a:r>
            <a:endParaRPr lang="en-US" sz="2000">
              <a:cs typeface="Calibri"/>
            </a:endParaRPr>
          </a:p>
          <a:p>
            <a:pPr lvl="1"/>
            <a:r>
              <a:rPr lang="en-US" sz="2000">
                <a:ea typeface="+mn-lt"/>
                <a:cs typeface="+mn-lt"/>
              </a:rPr>
              <a:t>SUMR rule </a:t>
            </a:r>
            <a:r>
              <a:rPr lang="en-US" sz="2000" b="1">
                <a:ea typeface="+mn-lt"/>
                <a:cs typeface="+mn-lt"/>
              </a:rPr>
              <a:t>42400-0048</a:t>
            </a:r>
            <a:r>
              <a:rPr lang="en-US" sz="2000">
                <a:ea typeface="+mn-lt"/>
                <a:cs typeface="+mn-lt"/>
              </a:rPr>
              <a:t> is displaying error data at the student level instead of the Campus/LEA level.  </a:t>
            </a:r>
            <a:endParaRPr lang="en-US" sz="2000">
              <a:cs typeface="Calibri" panose="020F0502020204030204"/>
            </a:endParaRPr>
          </a:p>
          <a:p>
            <a:pPr lvl="1"/>
            <a:r>
              <a:rPr lang="en-US" sz="2000">
                <a:ea typeface="+mn-lt"/>
                <a:cs typeface="+mn-lt"/>
              </a:rPr>
              <a:t>SUMR rule </a:t>
            </a:r>
            <a:r>
              <a:rPr lang="en-US" sz="2000" b="1">
                <a:ea typeface="+mn-lt"/>
                <a:cs typeface="+mn-lt"/>
              </a:rPr>
              <a:t>42400-0013</a:t>
            </a:r>
            <a:r>
              <a:rPr lang="en-US" sz="2000">
                <a:ea typeface="+mn-lt"/>
                <a:cs typeface="+mn-lt"/>
              </a:rPr>
              <a:t> validation error data should indicate the ‘Sum of TOTAL-ELIG-BILINGUAL/ESL-DAYS-PRESENT’ instead of the label ‘Sum of FLEX-ATTEND-TOTAL-BILINGUAL/ESL-DAYS-ELIGIBLE’.  The rule is firing correctly based on TEDS.  </a:t>
            </a:r>
            <a:endParaRPr lang="en-US" sz="2000">
              <a:cs typeface="Calibri"/>
            </a:endParaRPr>
          </a:p>
          <a:p>
            <a:pPr lvl="1"/>
            <a:r>
              <a:rPr lang="en-US" sz="2000">
                <a:ea typeface="+mn-lt"/>
                <a:cs typeface="+mn-lt"/>
              </a:rPr>
              <a:t>SUMR rule </a:t>
            </a:r>
            <a:r>
              <a:rPr lang="en-US" sz="2000" b="1">
                <a:solidFill>
                  <a:srgbClr val="404E54"/>
                </a:solidFill>
                <a:ea typeface="+mn-lt"/>
                <a:cs typeface="+mn-lt"/>
              </a:rPr>
              <a:t>42400-0067</a:t>
            </a:r>
            <a:r>
              <a:rPr lang="en-US" sz="2000">
                <a:solidFill>
                  <a:srgbClr val="404E54"/>
                </a:solidFill>
                <a:ea typeface="+mn-lt"/>
                <a:cs typeface="+mn-lt"/>
              </a:rPr>
              <a:t> is displaying identifying information for the Campus instead of the LEA.</a:t>
            </a:r>
            <a:r>
              <a:rPr lang="en-US" sz="2000">
                <a:ea typeface="+mn-lt"/>
                <a:cs typeface="+mn-lt"/>
              </a:rPr>
              <a:t>  </a:t>
            </a:r>
            <a:endParaRPr lang="en-US" sz="2000">
              <a:cs typeface="Calibri" panose="020F0502020204030204"/>
            </a:endParaRPr>
          </a:p>
          <a:p>
            <a:pPr lvl="1"/>
            <a:r>
              <a:rPr lang="en-US" sz="2000">
                <a:ea typeface="+mn-lt"/>
                <a:cs typeface="+mn-lt"/>
              </a:rPr>
              <a:t>SUMR rule </a:t>
            </a:r>
            <a:r>
              <a:rPr lang="en-US" sz="2000" b="1">
                <a:solidFill>
                  <a:srgbClr val="404E54"/>
                </a:solidFill>
                <a:ea typeface="+mn-lt"/>
                <a:cs typeface="+mn-lt"/>
              </a:rPr>
              <a:t>10020-0057</a:t>
            </a:r>
            <a:r>
              <a:rPr lang="en-US" sz="2000">
                <a:solidFill>
                  <a:srgbClr val="404E54"/>
                </a:solidFill>
                <a:ea typeface="+mn-lt"/>
                <a:cs typeface="+mn-lt"/>
              </a:rPr>
              <a:t> is misfiring for each campus registered as a New Tech campus.  The rule is looking for the CAMPUS-ID-OF-ENROLLMENT in the Student School Association data, which is not reported in that complex type in the Summer submission.</a:t>
            </a:r>
            <a:r>
              <a:rPr lang="en-US" sz="2000">
                <a:ea typeface="+mn-lt"/>
                <a:cs typeface="+mn-lt"/>
              </a:rPr>
              <a:t>  </a:t>
            </a:r>
            <a:endParaRPr lang="en-US" sz="2000">
              <a:cs typeface="Calibri" panose="020F0502020204030204"/>
            </a:endParaRPr>
          </a:p>
          <a:p>
            <a:pPr marL="914400" lvl="1"/>
            <a:endParaRPr lang="en-US" sz="2200" b="0" i="0">
              <a:solidFill>
                <a:srgbClr val="404E54"/>
              </a:solidFill>
              <a:effectLst/>
              <a:latin typeface="SourceSansPro-Regular"/>
            </a:endParaRPr>
          </a:p>
        </p:txBody>
      </p:sp>
    </p:spTree>
    <p:extLst>
      <p:ext uri="{BB962C8B-B14F-4D97-AF65-F5344CB8AC3E}">
        <p14:creationId xmlns:p14="http://schemas.microsoft.com/office/powerpoint/2010/main" val="1866973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435977" cy="5213971"/>
          </a:xfrm>
        </p:spPr>
        <p:txBody>
          <a:bodyPr lIns="91440" tIns="45720" rIns="91440" bIns="45720" anchor="t"/>
          <a:lstStyle/>
          <a:p>
            <a:r>
              <a:rPr lang="en-US"/>
              <a:t>The following known issues are tentatively scheduled to be updated in the </a:t>
            </a:r>
            <a:r>
              <a:rPr lang="en-US" b="1"/>
              <a:t>June 24, 2022</a:t>
            </a:r>
            <a:r>
              <a:rPr lang="en-US"/>
              <a:t> software release.</a:t>
            </a:r>
            <a:endParaRPr lang="en-US">
              <a:cs typeface="Calibri"/>
            </a:endParaRPr>
          </a:p>
          <a:p>
            <a:pPr>
              <a:buClr>
                <a:srgbClr val="F16038"/>
              </a:buClr>
            </a:pPr>
            <a:r>
              <a:rPr lang="en-US">
                <a:solidFill>
                  <a:srgbClr val="595959"/>
                </a:solidFill>
                <a:cs typeface="Calibri"/>
              </a:rPr>
              <a:t>Reports</a:t>
            </a:r>
            <a:endParaRPr lang="en-US">
              <a:solidFill>
                <a:srgbClr val="595959"/>
              </a:solidFill>
            </a:endParaRPr>
          </a:p>
          <a:p>
            <a:pPr lvl="1"/>
            <a:r>
              <a:rPr lang="en-US" sz="2000" b="1">
                <a:solidFill>
                  <a:srgbClr val="404E54"/>
                </a:solidFill>
              </a:rPr>
              <a:t>SUMR Bundle Reports </a:t>
            </a:r>
            <a:r>
              <a:rPr lang="en-US" sz="2000">
                <a:solidFill>
                  <a:srgbClr val="404E54"/>
                </a:solidFill>
              </a:rPr>
              <a:t>option for Superintendent Reports does not include all the Superintendent PEIMS Summer reports. </a:t>
            </a:r>
            <a:endParaRPr lang="en-US" sz="2000">
              <a:solidFill>
                <a:srgbClr val="404E54"/>
              </a:solidFill>
              <a:cs typeface="Calibri"/>
            </a:endParaRPr>
          </a:p>
          <a:p>
            <a:pPr lvl="1">
              <a:buFont typeface="Arial" panose="02070309020205020404" pitchFamily="49" charset="0"/>
            </a:pPr>
            <a:r>
              <a:rPr lang="en-US" sz="2000" b="1">
                <a:solidFill>
                  <a:srgbClr val="404E54"/>
                </a:solidFill>
              </a:rPr>
              <a:t>PDM3-131-001</a:t>
            </a:r>
            <a:r>
              <a:rPr lang="en-US" sz="2000">
                <a:solidFill>
                  <a:srgbClr val="404E54"/>
                </a:solidFill>
              </a:rPr>
              <a:t> Roster of Pregnancy Related Services is displaying ‘no date to report’ when choosing selection parameters ‘By LEA’ and ‘*All Campuses’.  This issue applies to Accepted submission data only.</a:t>
            </a:r>
            <a:endParaRPr lang="en-US" sz="2000">
              <a:solidFill>
                <a:srgbClr val="595959"/>
              </a:solidFill>
              <a:cs typeface="Calibri"/>
            </a:endParaRPr>
          </a:p>
          <a:p>
            <a:pPr lvl="2">
              <a:buClr>
                <a:srgbClr val="F16038"/>
              </a:buClr>
            </a:pPr>
            <a:r>
              <a:rPr lang="en-US">
                <a:solidFill>
                  <a:srgbClr val="404E54"/>
                </a:solidFill>
              </a:rPr>
              <a:t>Select ‘By LEA’ and ‘Add All’ to select all campuses and the report will print correctly.</a:t>
            </a:r>
            <a:br>
              <a:rPr lang="en-US">
                <a:ea typeface="+mn-lt"/>
                <a:cs typeface="+mn-lt"/>
              </a:rPr>
            </a:br>
            <a:endParaRPr lang="en-US">
              <a:solidFill>
                <a:srgbClr val="595959"/>
              </a:solidFill>
              <a:cs typeface="Calibri"/>
            </a:endParaRPr>
          </a:p>
          <a:p>
            <a:pPr marL="457200" lvl="1" indent="0">
              <a:buNone/>
            </a:pPr>
            <a:endParaRPr lang="en-US" sz="2000" b="0" i="0">
              <a:solidFill>
                <a:srgbClr val="404E54"/>
              </a:solidFill>
              <a:effectLst/>
              <a:cs typeface="Calibri" panose="020F0502020204030204"/>
            </a:endParaRPr>
          </a:p>
          <a:p>
            <a:pPr marL="457200" lvl="1" indent="0">
              <a:buNone/>
            </a:pPr>
            <a:br>
              <a:rPr lang="en-US" sz="1400" b="0" i="0">
                <a:effectLst/>
                <a:latin typeface="SourceSansPro-Regular"/>
              </a:rPr>
            </a:br>
            <a:endParaRPr lang="en-US" sz="1400" b="0" i="0">
              <a:solidFill>
                <a:srgbClr val="404E54"/>
              </a:solidFill>
              <a:effectLst/>
              <a:latin typeface="SourceSansPro-Regular"/>
            </a:endParaRPr>
          </a:p>
          <a:p>
            <a:pPr marL="914400" lvl="1"/>
            <a:endParaRPr lang="en-US" sz="2200" b="0" i="0">
              <a:solidFill>
                <a:srgbClr val="404E54"/>
              </a:solidFill>
              <a:effectLst/>
              <a:latin typeface="SourceSansPro-Regular"/>
            </a:endParaRPr>
          </a:p>
        </p:txBody>
      </p:sp>
    </p:spTree>
    <p:extLst>
      <p:ext uri="{BB962C8B-B14F-4D97-AF65-F5344CB8AC3E}">
        <p14:creationId xmlns:p14="http://schemas.microsoft.com/office/powerpoint/2010/main" val="1819315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62764" y="1077484"/>
            <a:ext cx="9629320" cy="5399586"/>
          </a:xfrm>
        </p:spPr>
        <p:txBody>
          <a:bodyPr lIns="91440" tIns="45720" rIns="91440" bIns="45720" anchor="t"/>
          <a:lstStyle/>
          <a:p>
            <a:r>
              <a:rPr lang="en-US"/>
              <a:t>The following known issues are tentatively scheduled to be updated in the </a:t>
            </a:r>
            <a:r>
              <a:rPr lang="en-US" b="1"/>
              <a:t>June 24, 2022</a:t>
            </a:r>
            <a:r>
              <a:rPr lang="en-US"/>
              <a:t> software release.</a:t>
            </a:r>
            <a:endParaRPr lang="en-US">
              <a:cs typeface="Calibri"/>
            </a:endParaRPr>
          </a:p>
          <a:p>
            <a:pPr>
              <a:buClr>
                <a:srgbClr val="F16038"/>
              </a:buClr>
            </a:pPr>
            <a:r>
              <a:rPr lang="en-US">
                <a:solidFill>
                  <a:srgbClr val="595959"/>
                </a:solidFill>
                <a:cs typeface="Calibri"/>
              </a:rPr>
              <a:t>Reports (continued)</a:t>
            </a:r>
            <a:endParaRPr lang="en-US">
              <a:solidFill>
                <a:srgbClr val="595959"/>
              </a:solidFill>
            </a:endParaRPr>
          </a:p>
          <a:p>
            <a:pPr lvl="1"/>
            <a:r>
              <a:rPr lang="en-US" sz="1800" b="1" i="0">
                <a:solidFill>
                  <a:srgbClr val="404E54"/>
                </a:solidFill>
                <a:effectLst/>
              </a:rPr>
              <a:t>PDM3-404-002</a:t>
            </a:r>
            <a:r>
              <a:rPr lang="en-US" sz="1800" b="0" i="0">
                <a:solidFill>
                  <a:srgbClr val="404E54"/>
                </a:solidFill>
                <a:effectLst/>
              </a:rPr>
              <a:t> Career and Technical Education Student Roster</a:t>
            </a:r>
            <a:r>
              <a:rPr lang="en-US" sz="1800">
                <a:solidFill>
                  <a:srgbClr val="404E54"/>
                </a:solidFill>
              </a:rPr>
              <a:t> </a:t>
            </a:r>
            <a:endParaRPr lang="en-US" sz="1800" b="0" i="0">
              <a:solidFill>
                <a:srgbClr val="404E54"/>
              </a:solidFill>
              <a:effectLst/>
              <a:cs typeface="Calibri"/>
            </a:endParaRPr>
          </a:p>
          <a:p>
            <a:pPr lvl="2"/>
            <a:r>
              <a:rPr lang="en-US" sz="1800">
                <a:solidFill>
                  <a:srgbClr val="404E54"/>
                </a:solidFill>
              </a:rPr>
              <a:t>When a student has attended multiple LEAs within a school year, the student is appearing on the career and tech reports for each LEA.  The student should only appear on the career and tech reports for the LEA with the latest course completion begin date for the student.</a:t>
            </a:r>
            <a:endParaRPr lang="en-US" sz="1800">
              <a:solidFill>
                <a:srgbClr val="404E54"/>
              </a:solidFill>
              <a:cs typeface="Calibri"/>
            </a:endParaRPr>
          </a:p>
          <a:p>
            <a:pPr lvl="1"/>
            <a:r>
              <a:rPr lang="en-US" sz="1800" b="1" i="0">
                <a:solidFill>
                  <a:srgbClr val="404E54"/>
                </a:solidFill>
                <a:effectLst/>
              </a:rPr>
              <a:t>PDM3-404-003</a:t>
            </a:r>
            <a:r>
              <a:rPr lang="en-US" sz="1800" b="0" i="0">
                <a:solidFill>
                  <a:srgbClr val="404E54"/>
                </a:solidFill>
                <a:effectLst/>
              </a:rPr>
              <a:t> Student Counts by Career and Technical Indicator Code and Grade</a:t>
            </a:r>
            <a:endParaRPr lang="en-US" sz="1800" b="0" i="0">
              <a:solidFill>
                <a:srgbClr val="404E54"/>
              </a:solidFill>
              <a:effectLst/>
              <a:cs typeface="Calibri"/>
            </a:endParaRPr>
          </a:p>
          <a:p>
            <a:pPr lvl="2"/>
            <a:r>
              <a:rPr lang="en-US" sz="1800" b="0" i="0">
                <a:solidFill>
                  <a:srgbClr val="404E54"/>
                </a:solidFill>
                <a:effectLst/>
              </a:rPr>
              <a:t>The report is taking over </a:t>
            </a:r>
            <a:r>
              <a:rPr lang="en-US" sz="1800">
                <a:solidFill>
                  <a:srgbClr val="404E54"/>
                </a:solidFill>
              </a:rPr>
              <a:t>four (4)</a:t>
            </a:r>
            <a:r>
              <a:rPr lang="en-US" sz="1800" b="0" i="0">
                <a:solidFill>
                  <a:srgbClr val="404E54"/>
                </a:solidFill>
                <a:effectLst/>
              </a:rPr>
              <a:t> hours to complete.</a:t>
            </a:r>
            <a:endParaRPr lang="en-US" sz="1800" b="0" i="0">
              <a:solidFill>
                <a:srgbClr val="404E54"/>
              </a:solidFill>
              <a:effectLst/>
              <a:cs typeface="Calibri"/>
            </a:endParaRPr>
          </a:p>
          <a:p>
            <a:pPr lvl="2"/>
            <a:r>
              <a:rPr lang="en-US" sz="1800">
                <a:solidFill>
                  <a:srgbClr val="404E54"/>
                </a:solidFill>
              </a:rPr>
              <a:t>When a student has attended multiple LEAs within a school year, the student is appearing on the career and tech reports for each LEA.  The student should only appear on the career and tech reports for the LEA with the latest course completion begin date for the student.</a:t>
            </a:r>
            <a:endParaRPr lang="en-US" sz="1800">
              <a:solidFill>
                <a:srgbClr val="404E54"/>
              </a:solidFill>
              <a:cs typeface="Calibri"/>
            </a:endParaRPr>
          </a:p>
          <a:p>
            <a:pPr lvl="1"/>
            <a:r>
              <a:rPr lang="en-US" sz="1800" b="1">
                <a:ea typeface="+mn-lt"/>
                <a:cs typeface="+mn-lt"/>
              </a:rPr>
              <a:t>PDM3-231-001</a:t>
            </a:r>
            <a:r>
              <a:rPr lang="en-US" sz="1800">
                <a:ea typeface="+mn-lt"/>
                <a:cs typeface="+mn-lt"/>
              </a:rPr>
              <a:t> Percent Change from the Previous Year report is only counting students with mainstream attendance and should be counting students with mainstream and special education attendance.  This information is displayed in the Special Education Membership section of the report.</a:t>
            </a:r>
          </a:p>
          <a:p>
            <a:pPr marL="457200" lvl="1" indent="0">
              <a:buNone/>
            </a:pPr>
            <a:endParaRPr lang="en-US" sz="1400" b="0" i="0">
              <a:effectLst/>
              <a:latin typeface="SourceSansPro-Regular"/>
            </a:endParaRPr>
          </a:p>
          <a:p>
            <a:pPr marL="914400" lvl="1"/>
            <a:endParaRPr lang="en-US" sz="2200" b="0" i="0">
              <a:solidFill>
                <a:srgbClr val="404E54"/>
              </a:solidFill>
              <a:effectLst/>
              <a:latin typeface="SourceSansPro-Regular"/>
            </a:endParaRPr>
          </a:p>
        </p:txBody>
      </p:sp>
    </p:spTree>
    <p:extLst>
      <p:ext uri="{BB962C8B-B14F-4D97-AF65-F5344CB8AC3E}">
        <p14:creationId xmlns:p14="http://schemas.microsoft.com/office/powerpoint/2010/main" val="2451337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8918570" cy="5213971"/>
          </a:xfrm>
        </p:spPr>
        <p:txBody>
          <a:bodyPr lIns="91440" tIns="45720" rIns="91440" bIns="45720" anchor="t"/>
          <a:lstStyle/>
          <a:p>
            <a:r>
              <a:rPr lang="en-US"/>
              <a:t>The following known issues will be updated in a future software release.</a:t>
            </a:r>
            <a:endParaRPr lang="en-US">
              <a:cs typeface="Calibri"/>
            </a:endParaRPr>
          </a:p>
          <a:p>
            <a:pPr>
              <a:buClr>
                <a:srgbClr val="F16038"/>
              </a:buClr>
            </a:pPr>
            <a:r>
              <a:rPr lang="en-US">
                <a:solidFill>
                  <a:srgbClr val="595959"/>
                </a:solidFill>
                <a:cs typeface="Calibri"/>
              </a:rPr>
              <a:t>Rules</a:t>
            </a:r>
            <a:endParaRPr lang="en-US">
              <a:solidFill>
                <a:srgbClr val="595959"/>
              </a:solidFill>
            </a:endParaRPr>
          </a:p>
          <a:p>
            <a:pPr lvl="1"/>
            <a:r>
              <a:rPr lang="en-US" sz="2000">
                <a:solidFill>
                  <a:srgbClr val="404E54"/>
                </a:solidFill>
              </a:rPr>
              <a:t>SUMR r</a:t>
            </a:r>
            <a:r>
              <a:rPr lang="en-US" sz="2000" b="0" i="0">
                <a:solidFill>
                  <a:srgbClr val="404E54"/>
                </a:solidFill>
                <a:effectLst/>
              </a:rPr>
              <a:t>ule </a:t>
            </a:r>
            <a:r>
              <a:rPr lang="en-US" sz="2000" b="1" i="0">
                <a:solidFill>
                  <a:srgbClr val="404E54"/>
                </a:solidFill>
                <a:effectLst/>
              </a:rPr>
              <a:t>48011-0023 </a:t>
            </a:r>
            <a:r>
              <a:rPr lang="en-US" sz="2000" i="0">
                <a:solidFill>
                  <a:srgbClr val="404E54"/>
                </a:solidFill>
                <a:effectLst/>
              </a:rPr>
              <a:t>is currently not firing at the campus level.</a:t>
            </a:r>
            <a:r>
              <a:rPr lang="en-US" sz="2000">
                <a:solidFill>
                  <a:srgbClr val="404E54"/>
                </a:solidFill>
              </a:rPr>
              <a:t> </a:t>
            </a:r>
            <a:r>
              <a:rPr lang="en-US" sz="2000" i="0">
                <a:solidFill>
                  <a:srgbClr val="404E54"/>
                </a:solidFill>
                <a:effectLst/>
              </a:rPr>
              <a:t> The LEA version is firing correctly.</a:t>
            </a:r>
            <a:endParaRPr lang="en-US" sz="2000" i="0">
              <a:solidFill>
                <a:srgbClr val="404E54"/>
              </a:solidFill>
              <a:effectLst/>
              <a:cs typeface="Calibri"/>
            </a:endParaRPr>
          </a:p>
          <a:p>
            <a:pPr lvl="1"/>
            <a:r>
              <a:rPr lang="en-US" sz="2000">
                <a:solidFill>
                  <a:srgbClr val="404E54"/>
                </a:solidFill>
              </a:rPr>
              <a:t>SUMR r</a:t>
            </a:r>
            <a:r>
              <a:rPr lang="en-US" sz="2000" b="0" i="0">
                <a:solidFill>
                  <a:srgbClr val="404E54"/>
                </a:solidFill>
                <a:effectLst/>
              </a:rPr>
              <a:t>ule </a:t>
            </a:r>
            <a:r>
              <a:rPr lang="en-US" sz="2000" b="1" i="0">
                <a:solidFill>
                  <a:srgbClr val="404E54"/>
                </a:solidFill>
                <a:effectLst/>
              </a:rPr>
              <a:t>48011-0029 </a:t>
            </a:r>
            <a:r>
              <a:rPr lang="en-US" sz="2000" i="0">
                <a:solidFill>
                  <a:srgbClr val="404E54"/>
                </a:solidFill>
                <a:effectLst/>
              </a:rPr>
              <a:t>is currently not firing at the campus level.</a:t>
            </a:r>
            <a:r>
              <a:rPr lang="en-US" sz="2000">
                <a:solidFill>
                  <a:srgbClr val="404E54"/>
                </a:solidFill>
              </a:rPr>
              <a:t> </a:t>
            </a:r>
            <a:r>
              <a:rPr lang="en-US" sz="2000" i="0">
                <a:solidFill>
                  <a:srgbClr val="404E54"/>
                </a:solidFill>
                <a:effectLst/>
              </a:rPr>
              <a:t> The LEA version is firing correctly.</a:t>
            </a:r>
            <a:endParaRPr lang="en-US" sz="2000" i="0">
              <a:solidFill>
                <a:srgbClr val="404E54"/>
              </a:solidFill>
              <a:effectLst/>
              <a:cs typeface="Calibri"/>
            </a:endParaRPr>
          </a:p>
          <a:p>
            <a:pPr>
              <a:buClr>
                <a:srgbClr val="F16038"/>
              </a:buClr>
              <a:buFont typeface="Wingdings" panose="020B0604020202020204" pitchFamily="34" charset="0"/>
              <a:buChar char="§"/>
            </a:pPr>
            <a:r>
              <a:rPr lang="en-US">
                <a:solidFill>
                  <a:srgbClr val="404E54"/>
                </a:solidFill>
                <a:cs typeface="Calibri"/>
              </a:rPr>
              <a:t>Reports</a:t>
            </a:r>
          </a:p>
          <a:p>
            <a:pPr lvl="1"/>
            <a:r>
              <a:rPr lang="en-US" sz="2000" b="1">
                <a:solidFill>
                  <a:srgbClr val="404E54"/>
                </a:solidFill>
              </a:rPr>
              <a:t>PDM3-600-002</a:t>
            </a:r>
            <a:r>
              <a:rPr lang="en-US" sz="2000">
                <a:solidFill>
                  <a:srgbClr val="404E54"/>
                </a:solidFill>
              </a:rPr>
              <a:t> Statement of Unique ID Discrepancies is printing no data when the ‘All Reports’ option is selected.</a:t>
            </a:r>
            <a:endParaRPr lang="en-US" sz="2000">
              <a:solidFill>
                <a:srgbClr val="404E54"/>
              </a:solidFill>
              <a:cs typeface="Calibri"/>
            </a:endParaRPr>
          </a:p>
          <a:p>
            <a:pPr lvl="2"/>
            <a:r>
              <a:rPr lang="en-US" sz="1600" i="0">
                <a:solidFill>
                  <a:srgbClr val="404E54"/>
                </a:solidFill>
                <a:effectLst/>
              </a:rPr>
              <a:t>Users should select each individual report type.</a:t>
            </a:r>
            <a:endParaRPr lang="en-US" sz="1600" i="0">
              <a:solidFill>
                <a:srgbClr val="404E54"/>
              </a:solidFill>
              <a:effectLst/>
              <a:cs typeface="Calibri"/>
            </a:endParaRPr>
          </a:p>
          <a:p>
            <a:pPr marL="914400" lvl="1"/>
            <a:endParaRPr lang="en-US" b="0" i="0">
              <a:solidFill>
                <a:srgbClr val="404E54"/>
              </a:solidFill>
              <a:effectLst/>
              <a:latin typeface="SourceSansPro-Regular"/>
            </a:endParaRPr>
          </a:p>
        </p:txBody>
      </p:sp>
    </p:spTree>
    <p:extLst>
      <p:ext uri="{BB962C8B-B14F-4D97-AF65-F5344CB8AC3E}">
        <p14:creationId xmlns:p14="http://schemas.microsoft.com/office/powerpoint/2010/main" val="1371340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25E5B-E924-493B-A2EF-928E9D2AB1B1}"/>
              </a:ext>
            </a:extLst>
          </p:cNvPr>
          <p:cNvSpPr>
            <a:spLocks noGrp="1"/>
          </p:cNvSpPr>
          <p:nvPr>
            <p:ph type="title"/>
          </p:nvPr>
        </p:nvSpPr>
        <p:spPr/>
        <p:txBody>
          <a:bodyPr>
            <a:noAutofit/>
          </a:bodyPr>
          <a:lstStyle/>
          <a:p>
            <a:r>
              <a:rPr lang="en-US"/>
              <a:t>PEIMS 2021-2022 SUBMISSION TIMELINE</a:t>
            </a:r>
          </a:p>
        </p:txBody>
      </p:sp>
      <p:sp>
        <p:nvSpPr>
          <p:cNvPr id="7" name="Rectangle 1">
            <a:extLst>
              <a:ext uri="{FF2B5EF4-FFF2-40B4-BE49-F238E27FC236}">
                <a16:creationId xmlns:a16="http://schemas.microsoft.com/office/drawing/2014/main" id="{387ACF38-3923-46DF-B0AD-CFB8A38B9DAC}"/>
              </a:ext>
            </a:extLst>
          </p:cNvPr>
          <p:cNvSpPr>
            <a:spLocks noChangeArrowheads="1"/>
          </p:cNvSpPr>
          <p:nvPr/>
        </p:nvSpPr>
        <p:spPr bwMode="auto">
          <a:xfrm>
            <a:off x="-720934" y="-2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8">
            <a:extLst>
              <a:ext uri="{FF2B5EF4-FFF2-40B4-BE49-F238E27FC236}">
                <a16:creationId xmlns:a16="http://schemas.microsoft.com/office/drawing/2014/main" id="{0EDBC141-EA74-476A-959C-B3D0E1B38548}"/>
              </a:ext>
            </a:extLst>
          </p:cNvPr>
          <p:cNvSpPr>
            <a:spLocks noGrp="1"/>
          </p:cNvSpPr>
          <p:nvPr>
            <p:ph idx="1"/>
          </p:nvPr>
        </p:nvSpPr>
        <p:spPr>
          <a:xfrm>
            <a:off x="2212290" y="965629"/>
            <a:ext cx="9123851" cy="4881360"/>
          </a:xfrm>
        </p:spPr>
        <p:txBody>
          <a:bodyPr/>
          <a:lstStyle/>
          <a:p>
            <a:r>
              <a:rPr lang="en-US"/>
              <a:t>Summer Submission Timeline</a:t>
            </a:r>
          </a:p>
          <a:p>
            <a:endParaRPr lang="en-US"/>
          </a:p>
          <a:p>
            <a:endParaRPr lang="en-US"/>
          </a:p>
        </p:txBody>
      </p:sp>
      <p:graphicFrame>
        <p:nvGraphicFramePr>
          <p:cNvPr id="10" name="Content Placeholder 5">
            <a:extLst>
              <a:ext uri="{FF2B5EF4-FFF2-40B4-BE49-F238E27FC236}">
                <a16:creationId xmlns:a16="http://schemas.microsoft.com/office/drawing/2014/main" id="{A35467E4-F587-4460-8040-BDBDA54EA0FD}"/>
              </a:ext>
            </a:extLst>
          </p:cNvPr>
          <p:cNvGraphicFramePr>
            <a:graphicFrameLocks/>
          </p:cNvGraphicFramePr>
          <p:nvPr>
            <p:extLst>
              <p:ext uri="{D42A27DB-BD31-4B8C-83A1-F6EECF244321}">
                <p14:modId xmlns:p14="http://schemas.microsoft.com/office/powerpoint/2010/main" val="1951784024"/>
              </p:ext>
            </p:extLst>
          </p:nvPr>
        </p:nvGraphicFramePr>
        <p:xfrm>
          <a:off x="2285999" y="1694597"/>
          <a:ext cx="7517766" cy="3108960"/>
        </p:xfrm>
        <a:graphic>
          <a:graphicData uri="http://schemas.openxmlformats.org/drawingml/2006/table">
            <a:tbl>
              <a:tblPr/>
              <a:tblGrid>
                <a:gridCol w="4965665">
                  <a:extLst>
                    <a:ext uri="{9D8B030D-6E8A-4147-A177-3AD203B41FA5}">
                      <a16:colId xmlns:a16="http://schemas.microsoft.com/office/drawing/2014/main" val="2158789126"/>
                    </a:ext>
                  </a:extLst>
                </a:gridCol>
                <a:gridCol w="2552101">
                  <a:extLst>
                    <a:ext uri="{9D8B030D-6E8A-4147-A177-3AD203B41FA5}">
                      <a16:colId xmlns:a16="http://schemas.microsoft.com/office/drawing/2014/main" val="3406794143"/>
                    </a:ext>
                  </a:extLst>
                </a:gridCol>
              </a:tblGrid>
              <a:tr h="319396">
                <a:tc gridSpan="2">
                  <a:txBody>
                    <a:bodyPr/>
                    <a:lstStyle/>
                    <a:p>
                      <a:pPr algn="l" fontAlgn="base"/>
                      <a:r>
                        <a:rPr lang="en-US" sz="1800" b="1" i="0">
                          <a:solidFill>
                            <a:srgbClr val="FFFFFF"/>
                          </a:solidFill>
                          <a:effectLst/>
                          <a:latin typeface="Calibri" panose="020F0502020204030204" pitchFamily="34" charset="0"/>
                        </a:rPr>
                        <a:t>PEIMS Summer Submission (Sub 3)​</a:t>
                      </a:r>
                      <a:endParaRPr lang="en-US" b="1" i="0">
                        <a:solidFill>
                          <a:srgbClr val="FFFFFF"/>
                        </a:solidFill>
                        <a:effectLst/>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25077"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extLst>
                  <a:ext uri="{0D108BD9-81ED-4DB2-BD59-A6C34878D82A}">
                    <a16:rowId xmlns:a16="http://schemas.microsoft.com/office/drawing/2014/main" val="2922089927"/>
                  </a:ext>
                </a:extLst>
              </a:tr>
              <a:tr h="562746">
                <a:tc>
                  <a:txBody>
                    <a:bodyPr/>
                    <a:lstStyle/>
                    <a:p>
                      <a:pPr algn="l" fontAlgn="base"/>
                      <a:r>
                        <a:rPr lang="en-US" sz="1800" b="0" i="0">
                          <a:solidFill>
                            <a:srgbClr val="000000"/>
                          </a:solidFill>
                          <a:effectLst/>
                          <a:latin typeface="Calibri"/>
                        </a:rPr>
                        <a:t>PEIMS Summer submission ready for users to promote data​</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25077"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tc>
                  <a:txBody>
                    <a:bodyPr/>
                    <a:lstStyle/>
                    <a:p>
                      <a:pPr algn="l" fontAlgn="base"/>
                      <a:r>
                        <a:rPr lang="en-US" sz="1800" b="0" i="0">
                          <a:solidFill>
                            <a:srgbClr val="000000"/>
                          </a:solidFill>
                          <a:effectLst/>
                          <a:latin typeface="Calibri"/>
                        </a:rPr>
                        <a:t>February 28, 2022​</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25077"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1917826048"/>
                  </a:ext>
                </a:extLst>
              </a:tr>
              <a:tr h="562746">
                <a:tc>
                  <a:txBody>
                    <a:bodyPr/>
                    <a:lstStyle/>
                    <a:p>
                      <a:pPr algn="l" fontAlgn="base"/>
                      <a:r>
                        <a:rPr lang="en-US" sz="1800" b="0" i="0">
                          <a:solidFill>
                            <a:srgbClr val="242424"/>
                          </a:solidFill>
                          <a:effectLst/>
                          <a:latin typeface="Calibri"/>
                        </a:rPr>
                        <a:t>TSDS PEIMS ready for users to complete, approve, and accept submissions</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tc>
                  <a:txBody>
                    <a:bodyPr/>
                    <a:lstStyle/>
                    <a:p>
                      <a:pPr algn="l" fontAlgn="base"/>
                      <a:r>
                        <a:rPr lang="en-US" sz="1800" b="0" i="0">
                          <a:solidFill>
                            <a:srgbClr val="242424"/>
                          </a:solidFill>
                          <a:effectLst/>
                          <a:latin typeface="Calibri"/>
                        </a:rPr>
                        <a:t>May 16,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2311344785"/>
                  </a:ext>
                </a:extLst>
              </a:tr>
              <a:tr h="319396">
                <a:tc>
                  <a:txBody>
                    <a:bodyPr/>
                    <a:lstStyle/>
                    <a:p>
                      <a:pPr algn="l" fontAlgn="base"/>
                      <a:r>
                        <a:rPr lang="en-US" sz="1800" b="0" i="0">
                          <a:solidFill>
                            <a:srgbClr val="242424"/>
                          </a:solidFill>
                          <a:effectLst/>
                          <a:latin typeface="Calibri" panose="020F0502020204030204" pitchFamily="34" charset="0"/>
                        </a:rPr>
                        <a:t>Requests to retire Unique IDs due at TEA</a:t>
                      </a:r>
                      <a:r>
                        <a:rPr lang="en-US" sz="1800" b="0" i="0">
                          <a:solidFill>
                            <a:srgbClr val="000000"/>
                          </a:solidFill>
                          <a:effectLst/>
                          <a:latin typeface="Calibri" panose="020F0502020204030204" pitchFamily="34" charset="0"/>
                        </a:rPr>
                        <a:t>​</a:t>
                      </a:r>
                      <a:endParaRPr lang="en-US" b="0" i="0">
                        <a:solidFill>
                          <a:srgbClr val="000000"/>
                        </a:solidFill>
                        <a:effectLst/>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tc>
                  <a:txBody>
                    <a:bodyPr/>
                    <a:lstStyle/>
                    <a:p>
                      <a:pPr algn="l" fontAlgn="base"/>
                      <a:r>
                        <a:rPr lang="en-US" sz="1800" b="0" i="0">
                          <a:solidFill>
                            <a:srgbClr val="242424"/>
                          </a:solidFill>
                          <a:effectLst/>
                          <a:latin typeface="Calibri"/>
                        </a:rPr>
                        <a:t>June 10,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197905289"/>
                  </a:ext>
                </a:extLst>
              </a:tr>
              <a:tr h="319396">
                <a:tc>
                  <a:txBody>
                    <a:bodyPr/>
                    <a:lstStyle/>
                    <a:p>
                      <a:pPr algn="l" fontAlgn="base"/>
                      <a:r>
                        <a:rPr lang="en-US" sz="1800" b="0" i="0">
                          <a:solidFill>
                            <a:srgbClr val="242424"/>
                          </a:solidFill>
                          <a:effectLst/>
                          <a:latin typeface="Calibri"/>
                        </a:rPr>
                        <a:t>PEIMS Summer first submission due date for LEAs</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tc>
                  <a:txBody>
                    <a:bodyPr/>
                    <a:lstStyle/>
                    <a:p>
                      <a:pPr algn="l" fontAlgn="base"/>
                      <a:r>
                        <a:rPr lang="en-US" sz="1800" b="0" i="0">
                          <a:solidFill>
                            <a:srgbClr val="242424"/>
                          </a:solidFill>
                          <a:effectLst/>
                          <a:latin typeface="Calibri"/>
                        </a:rPr>
                        <a:t>June 16,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1805310562"/>
                  </a:ext>
                </a:extLst>
              </a:tr>
              <a:tr h="319396">
                <a:tc>
                  <a:txBody>
                    <a:bodyPr/>
                    <a:lstStyle/>
                    <a:p>
                      <a:pPr algn="l" fontAlgn="base"/>
                      <a:r>
                        <a:rPr lang="en-US" sz="1800" b="0" i="0">
                          <a:solidFill>
                            <a:srgbClr val="242424"/>
                          </a:solidFill>
                          <a:effectLst/>
                          <a:latin typeface="Calibri"/>
                        </a:rPr>
                        <a:t>Requests to retire Unique IDs due at TEA</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tc>
                  <a:txBody>
                    <a:bodyPr/>
                    <a:lstStyle/>
                    <a:p>
                      <a:pPr algn="l" fontAlgn="base"/>
                      <a:r>
                        <a:rPr lang="en-US" sz="1800" b="0" i="0">
                          <a:solidFill>
                            <a:srgbClr val="242424"/>
                          </a:solidFill>
                          <a:effectLst/>
                          <a:latin typeface="Calibri"/>
                        </a:rPr>
                        <a:t>July 15,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569174537"/>
                  </a:ext>
                </a:extLst>
              </a:tr>
              <a:tr h="319396">
                <a:tc>
                  <a:txBody>
                    <a:bodyPr/>
                    <a:lstStyle/>
                    <a:p>
                      <a:pPr algn="l" fontAlgn="base"/>
                      <a:r>
                        <a:rPr lang="en-US" sz="1800" b="0" i="0">
                          <a:solidFill>
                            <a:srgbClr val="242424"/>
                          </a:solidFill>
                          <a:effectLst/>
                          <a:latin typeface="Calibri" panose="020F0502020204030204" pitchFamily="34" charset="0"/>
                        </a:rPr>
                        <a:t>PEIMS Summer resubmission due date for LEAs</a:t>
                      </a:r>
                      <a:r>
                        <a:rPr lang="en-US" sz="1800" b="0" i="0">
                          <a:solidFill>
                            <a:srgbClr val="000000"/>
                          </a:solidFill>
                          <a:effectLst/>
                          <a:latin typeface="Calibri" panose="020F0502020204030204" pitchFamily="34" charset="0"/>
                        </a:rPr>
                        <a:t>​</a:t>
                      </a:r>
                      <a:endParaRPr lang="en-US" b="0" i="0">
                        <a:solidFill>
                          <a:srgbClr val="000000"/>
                        </a:solidFill>
                        <a:effectLst/>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tc>
                  <a:txBody>
                    <a:bodyPr/>
                    <a:lstStyle/>
                    <a:p>
                      <a:pPr algn="l" fontAlgn="base"/>
                      <a:r>
                        <a:rPr lang="en-US" sz="1800" b="0" i="0">
                          <a:solidFill>
                            <a:srgbClr val="000000"/>
                          </a:solidFill>
                          <a:effectLst/>
                          <a:latin typeface="Calibri"/>
                        </a:rPr>
                        <a:t>July 21, 2022​</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756137701"/>
                  </a:ext>
                </a:extLst>
              </a:tr>
            </a:tbl>
          </a:graphicData>
        </a:graphic>
      </p:graphicFrame>
    </p:spTree>
    <p:extLst>
      <p:ext uri="{BB962C8B-B14F-4D97-AF65-F5344CB8AC3E}">
        <p14:creationId xmlns:p14="http://schemas.microsoft.com/office/powerpoint/2010/main" val="2597381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25E5B-E924-493B-A2EF-928E9D2AB1B1}"/>
              </a:ext>
            </a:extLst>
          </p:cNvPr>
          <p:cNvSpPr>
            <a:spLocks noGrp="1"/>
          </p:cNvSpPr>
          <p:nvPr>
            <p:ph type="title"/>
          </p:nvPr>
        </p:nvSpPr>
        <p:spPr/>
        <p:txBody>
          <a:bodyPr>
            <a:noAutofit/>
          </a:bodyPr>
          <a:lstStyle/>
          <a:p>
            <a:r>
              <a:rPr lang="en-US"/>
              <a:t>PEIMS 2021-2022 SUBMISSION TIMELINE</a:t>
            </a:r>
          </a:p>
        </p:txBody>
      </p:sp>
      <p:sp>
        <p:nvSpPr>
          <p:cNvPr id="7" name="Rectangle 1">
            <a:extLst>
              <a:ext uri="{FF2B5EF4-FFF2-40B4-BE49-F238E27FC236}">
                <a16:creationId xmlns:a16="http://schemas.microsoft.com/office/drawing/2014/main" id="{387ACF38-3923-46DF-B0AD-CFB8A38B9DAC}"/>
              </a:ext>
            </a:extLst>
          </p:cNvPr>
          <p:cNvSpPr>
            <a:spLocks noChangeArrowheads="1"/>
          </p:cNvSpPr>
          <p:nvPr/>
        </p:nvSpPr>
        <p:spPr bwMode="auto">
          <a:xfrm>
            <a:off x="-720934" y="-2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8">
            <a:extLst>
              <a:ext uri="{FF2B5EF4-FFF2-40B4-BE49-F238E27FC236}">
                <a16:creationId xmlns:a16="http://schemas.microsoft.com/office/drawing/2014/main" id="{0EDBC141-EA74-476A-959C-B3D0E1B38548}"/>
              </a:ext>
            </a:extLst>
          </p:cNvPr>
          <p:cNvSpPr>
            <a:spLocks noGrp="1"/>
          </p:cNvSpPr>
          <p:nvPr>
            <p:ph idx="1"/>
          </p:nvPr>
        </p:nvSpPr>
        <p:spPr>
          <a:xfrm>
            <a:off x="2212290" y="965629"/>
            <a:ext cx="9123851" cy="4881360"/>
          </a:xfrm>
        </p:spPr>
        <p:txBody>
          <a:bodyPr/>
          <a:lstStyle/>
          <a:p>
            <a:r>
              <a:rPr lang="en-US"/>
              <a:t>Extended Year Submission Timeline</a:t>
            </a:r>
          </a:p>
          <a:p>
            <a:endParaRPr lang="en-US"/>
          </a:p>
          <a:p>
            <a:endParaRPr lang="en-US"/>
          </a:p>
        </p:txBody>
      </p:sp>
      <p:graphicFrame>
        <p:nvGraphicFramePr>
          <p:cNvPr id="2" name="Table 1">
            <a:extLst>
              <a:ext uri="{FF2B5EF4-FFF2-40B4-BE49-F238E27FC236}">
                <a16:creationId xmlns:a16="http://schemas.microsoft.com/office/drawing/2014/main" id="{862F7B1E-DCBF-47E2-9685-3FF66DC58597}"/>
              </a:ext>
            </a:extLst>
          </p:cNvPr>
          <p:cNvGraphicFramePr>
            <a:graphicFrameLocks noGrp="1"/>
          </p:cNvGraphicFramePr>
          <p:nvPr>
            <p:extLst>
              <p:ext uri="{D42A27DB-BD31-4B8C-83A1-F6EECF244321}">
                <p14:modId xmlns:p14="http://schemas.microsoft.com/office/powerpoint/2010/main" val="660688681"/>
              </p:ext>
            </p:extLst>
          </p:nvPr>
        </p:nvGraphicFramePr>
        <p:xfrm>
          <a:off x="2301240" y="1900743"/>
          <a:ext cx="7589520" cy="3383280"/>
        </p:xfrm>
        <a:graphic>
          <a:graphicData uri="http://schemas.openxmlformats.org/drawingml/2006/table">
            <a:tbl>
              <a:tblPr/>
              <a:tblGrid>
                <a:gridCol w="5166360">
                  <a:extLst>
                    <a:ext uri="{9D8B030D-6E8A-4147-A177-3AD203B41FA5}">
                      <a16:colId xmlns:a16="http://schemas.microsoft.com/office/drawing/2014/main" val="3998319744"/>
                    </a:ext>
                  </a:extLst>
                </a:gridCol>
                <a:gridCol w="2423160">
                  <a:extLst>
                    <a:ext uri="{9D8B030D-6E8A-4147-A177-3AD203B41FA5}">
                      <a16:colId xmlns:a16="http://schemas.microsoft.com/office/drawing/2014/main" val="3473096335"/>
                    </a:ext>
                  </a:extLst>
                </a:gridCol>
              </a:tblGrid>
              <a:tr h="312420">
                <a:tc gridSpan="2">
                  <a:txBody>
                    <a:bodyPr/>
                    <a:lstStyle/>
                    <a:p>
                      <a:pPr algn="l" fontAlgn="base"/>
                      <a:r>
                        <a:rPr lang="en-US" sz="1800" b="1" i="0">
                          <a:solidFill>
                            <a:srgbClr val="FFFFFF"/>
                          </a:solidFill>
                          <a:effectLst/>
                          <a:latin typeface="Calibri"/>
                        </a:rPr>
                        <a:t>PEIMS Extended Year Submission (Sub 4)​</a:t>
                      </a:r>
                      <a:endParaRPr lang="en-US" b="1" i="0">
                        <a:solidFill>
                          <a:srgbClr val="FFFFFF"/>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25077"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extLst>
                  <a:ext uri="{0D108BD9-81ED-4DB2-BD59-A6C34878D82A}">
                    <a16:rowId xmlns:a16="http://schemas.microsoft.com/office/drawing/2014/main" val="3283356625"/>
                  </a:ext>
                </a:extLst>
              </a:tr>
              <a:tr h="327660">
                <a:tc>
                  <a:txBody>
                    <a:bodyPr/>
                    <a:lstStyle/>
                    <a:p>
                      <a:pPr algn="l" fontAlgn="base"/>
                      <a:r>
                        <a:rPr lang="en-US" sz="1800" b="0" i="0">
                          <a:solidFill>
                            <a:srgbClr val="242424"/>
                          </a:solidFill>
                          <a:effectLst/>
                          <a:latin typeface="Calibri"/>
                        </a:rPr>
                        <a:t>PEIMS Extended Year submission ready for users to promote data</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25077"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tc>
                  <a:txBody>
                    <a:bodyPr/>
                    <a:lstStyle/>
                    <a:p>
                      <a:pPr algn="l" fontAlgn="base"/>
                      <a:r>
                        <a:rPr lang="en-US" sz="1800" b="0" i="0">
                          <a:solidFill>
                            <a:srgbClr val="242424"/>
                          </a:solidFill>
                          <a:effectLst/>
                          <a:latin typeface="Calibri"/>
                        </a:rPr>
                        <a:t>March 28,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25077"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05452792"/>
                  </a:ext>
                </a:extLst>
              </a:tr>
              <a:tr h="563880">
                <a:tc>
                  <a:txBody>
                    <a:bodyPr/>
                    <a:lstStyle/>
                    <a:p>
                      <a:pPr algn="l" fontAlgn="base"/>
                      <a:r>
                        <a:rPr lang="en-US" sz="1800" b="0" i="0">
                          <a:solidFill>
                            <a:srgbClr val="242424"/>
                          </a:solidFill>
                          <a:effectLst/>
                          <a:latin typeface="Calibri"/>
                        </a:rPr>
                        <a:t>TSDS PEIMS ready for users to complete, approve, and accept submissions</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tc>
                  <a:txBody>
                    <a:bodyPr/>
                    <a:lstStyle/>
                    <a:p>
                      <a:pPr algn="l" fontAlgn="base"/>
                      <a:r>
                        <a:rPr lang="en-US" sz="1800" b="0" i="0">
                          <a:solidFill>
                            <a:srgbClr val="242424"/>
                          </a:solidFill>
                          <a:effectLst/>
                          <a:latin typeface="Calibri"/>
                        </a:rPr>
                        <a:t>July 25,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1252557067"/>
                  </a:ext>
                </a:extLst>
              </a:tr>
              <a:tr h="327660">
                <a:tc>
                  <a:txBody>
                    <a:bodyPr/>
                    <a:lstStyle/>
                    <a:p>
                      <a:pPr algn="l" fontAlgn="base"/>
                      <a:r>
                        <a:rPr lang="en-US" sz="1800" b="0" i="0">
                          <a:solidFill>
                            <a:srgbClr val="242424"/>
                          </a:solidFill>
                          <a:effectLst/>
                          <a:latin typeface="Calibri"/>
                        </a:rPr>
                        <a:t>Requests to retire Unique IDs due at TEA</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tc>
                  <a:txBody>
                    <a:bodyPr/>
                    <a:lstStyle/>
                    <a:p>
                      <a:pPr algn="l" fontAlgn="base"/>
                      <a:r>
                        <a:rPr lang="en-US" sz="1800" b="0" i="0">
                          <a:solidFill>
                            <a:srgbClr val="242424"/>
                          </a:solidFill>
                          <a:effectLst/>
                          <a:latin typeface="Calibri"/>
                        </a:rPr>
                        <a:t>August 19,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83201883"/>
                  </a:ext>
                </a:extLst>
              </a:tr>
              <a:tr h="327660">
                <a:tc>
                  <a:txBody>
                    <a:bodyPr/>
                    <a:lstStyle/>
                    <a:p>
                      <a:pPr algn="l" fontAlgn="base"/>
                      <a:r>
                        <a:rPr lang="en-US" sz="1800" b="0" i="0">
                          <a:solidFill>
                            <a:srgbClr val="242424"/>
                          </a:solidFill>
                          <a:effectLst/>
                          <a:latin typeface="Calibri"/>
                        </a:rPr>
                        <a:t>PEIMS Extended Year first submission due date for LEAs</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tc>
                  <a:txBody>
                    <a:bodyPr/>
                    <a:lstStyle/>
                    <a:p>
                      <a:pPr algn="l" fontAlgn="base"/>
                      <a:r>
                        <a:rPr lang="en-US" sz="1800" b="0" i="0">
                          <a:solidFill>
                            <a:srgbClr val="242424"/>
                          </a:solidFill>
                          <a:effectLst/>
                          <a:latin typeface="Calibri"/>
                        </a:rPr>
                        <a:t>August 25,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2281851163"/>
                  </a:ext>
                </a:extLst>
              </a:tr>
              <a:tr h="327660">
                <a:tc>
                  <a:txBody>
                    <a:bodyPr/>
                    <a:lstStyle/>
                    <a:p>
                      <a:pPr algn="l" fontAlgn="base"/>
                      <a:r>
                        <a:rPr lang="en-US" sz="1800" b="0" i="0">
                          <a:solidFill>
                            <a:srgbClr val="242424"/>
                          </a:solidFill>
                          <a:effectLst/>
                          <a:latin typeface="Calibri"/>
                        </a:rPr>
                        <a:t>Requests to retire Unique IDs due at TEA</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tc>
                  <a:txBody>
                    <a:bodyPr/>
                    <a:lstStyle/>
                    <a:p>
                      <a:pPr algn="l" fontAlgn="base"/>
                      <a:r>
                        <a:rPr lang="en-US" sz="1800" b="0" i="0">
                          <a:solidFill>
                            <a:srgbClr val="242424"/>
                          </a:solidFill>
                          <a:effectLst/>
                          <a:latin typeface="Calibri"/>
                        </a:rPr>
                        <a:t>September 9,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244952354"/>
                  </a:ext>
                </a:extLst>
              </a:tr>
              <a:tr h="327660">
                <a:tc>
                  <a:txBody>
                    <a:bodyPr/>
                    <a:lstStyle/>
                    <a:p>
                      <a:pPr algn="l" fontAlgn="base"/>
                      <a:r>
                        <a:rPr lang="en-US" sz="1800" b="0" i="0">
                          <a:solidFill>
                            <a:srgbClr val="242424"/>
                          </a:solidFill>
                          <a:effectLst/>
                          <a:latin typeface="Calibri"/>
                        </a:rPr>
                        <a:t>PEIMS Extended Year resubmission due date for LEAs</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tc>
                  <a:txBody>
                    <a:bodyPr/>
                    <a:lstStyle/>
                    <a:p>
                      <a:pPr algn="l" fontAlgn="base"/>
                      <a:r>
                        <a:rPr lang="en-US" sz="1800" b="0" i="0">
                          <a:solidFill>
                            <a:srgbClr val="242424"/>
                          </a:solidFill>
                          <a:effectLst/>
                          <a:latin typeface="Calibri"/>
                        </a:rPr>
                        <a:t>September 15,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4253787467"/>
                  </a:ext>
                </a:extLst>
              </a:tr>
            </a:tbl>
          </a:graphicData>
        </a:graphic>
      </p:graphicFrame>
      <p:sp>
        <p:nvSpPr>
          <p:cNvPr id="4" name="Rectangle 1">
            <a:extLst>
              <a:ext uri="{FF2B5EF4-FFF2-40B4-BE49-F238E27FC236}">
                <a16:creationId xmlns:a16="http://schemas.microsoft.com/office/drawing/2014/main" id="{56D842FC-122D-494B-8D3B-06F91B2331A5}"/>
              </a:ext>
            </a:extLst>
          </p:cNvPr>
          <p:cNvSpPr>
            <a:spLocks noChangeArrowheads="1"/>
          </p:cNvSpPr>
          <p:nvPr/>
        </p:nvSpPr>
        <p:spPr bwMode="auto">
          <a:xfrm>
            <a:off x="2301875" y="19012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1623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D7D8-C88A-4EF9-BA6D-69C1C75BD0EF}"/>
              </a:ext>
            </a:extLst>
          </p:cNvPr>
          <p:cNvSpPr>
            <a:spLocks noGrp="1"/>
          </p:cNvSpPr>
          <p:nvPr>
            <p:ph type="ctrTitle"/>
          </p:nvPr>
        </p:nvSpPr>
        <p:spPr>
          <a:xfrm>
            <a:off x="2030819" y="5292648"/>
            <a:ext cx="5507665" cy="972941"/>
          </a:xfrm>
        </p:spPr>
        <p:txBody>
          <a:bodyPr/>
          <a:lstStyle/>
          <a:p>
            <a:r>
              <a:rPr lang="en-US">
                <a:cs typeface="Calibri"/>
              </a:rPr>
              <a:t>2022-2023</a:t>
            </a:r>
            <a:endParaRPr lang="en-US"/>
          </a:p>
        </p:txBody>
      </p:sp>
    </p:spTree>
    <p:extLst>
      <p:ext uri="{BB962C8B-B14F-4D97-AF65-F5344CB8AC3E}">
        <p14:creationId xmlns:p14="http://schemas.microsoft.com/office/powerpoint/2010/main" val="340634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2022-2023: APPLICATION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432696" cy="4351338"/>
          </a:xfrm>
        </p:spPr>
        <p:txBody>
          <a:bodyPr/>
          <a:lstStyle/>
          <a:p>
            <a:pPr fontAlgn="base">
              <a:spcAft>
                <a:spcPts val="1200"/>
              </a:spcAft>
            </a:pPr>
            <a:r>
              <a:rPr lang="en-US">
                <a:solidFill>
                  <a:srgbClr val="595959"/>
                </a:solidFill>
                <a:latin typeface="Calibri" panose="020F0502020204030204" pitchFamily="34" charset="0"/>
              </a:rPr>
              <a:t>The following PEIMS application functionality will be updated to include new data elements:</a:t>
            </a:r>
          </a:p>
          <a:p>
            <a:pPr lvl="1" fontAlgn="base"/>
            <a:r>
              <a:rPr lang="en-US">
                <a:solidFill>
                  <a:srgbClr val="595959"/>
                </a:solidFill>
                <a:latin typeface="Calibri" panose="020F0502020204030204" pitchFamily="34" charset="0"/>
              </a:rPr>
              <a:t>Data Search</a:t>
            </a:r>
          </a:p>
          <a:p>
            <a:pPr lvl="1" fontAlgn="base"/>
            <a:r>
              <a:rPr lang="en-US" b="0" i="0">
                <a:solidFill>
                  <a:srgbClr val="595959"/>
                </a:solidFill>
                <a:effectLst/>
                <a:latin typeface="Calibri" panose="020F0502020204030204" pitchFamily="34" charset="0"/>
              </a:rPr>
              <a:t>Dat</a:t>
            </a:r>
            <a:r>
              <a:rPr lang="en-US">
                <a:solidFill>
                  <a:srgbClr val="595959"/>
                </a:solidFill>
                <a:latin typeface="Calibri" panose="020F0502020204030204" pitchFamily="34" charset="0"/>
              </a:rPr>
              <a:t>a Element Summary</a:t>
            </a:r>
          </a:p>
          <a:p>
            <a:pPr lvl="1" fontAlgn="base"/>
            <a:r>
              <a:rPr lang="en-US" b="0" i="0">
                <a:solidFill>
                  <a:srgbClr val="595959"/>
                </a:solidFill>
                <a:effectLst/>
                <a:latin typeface="Calibri" panose="020F0502020204030204" pitchFamily="34" charset="0"/>
              </a:rPr>
              <a:t>Data Retrieval</a:t>
            </a:r>
          </a:p>
          <a:p>
            <a:pPr fontAlgn="base"/>
            <a:endParaRPr lang="en-US" b="0" i="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2775629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FINANCIAL AID APPLICATION</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9510698" cy="5117814"/>
          </a:xfrm>
        </p:spPr>
        <p:txBody>
          <a:bodyPr lIns="91440" tIns="45720" rIns="91440" bIns="45720" anchor="t"/>
          <a:lstStyle/>
          <a:p>
            <a:pPr marL="0" indent="0">
              <a:buNone/>
            </a:pPr>
            <a:r>
              <a:rPr lang="en-US" b="1">
                <a:solidFill>
                  <a:srgbClr val="595959"/>
                </a:solidFill>
                <a:latin typeface="Calibri"/>
                <a:cs typeface="Calibri"/>
              </a:rPr>
              <a:t>Overview of Financial Aid Application:</a:t>
            </a:r>
            <a:endParaRPr lang="en-US" b="1">
              <a:solidFill>
                <a:srgbClr val="595959"/>
              </a:solidFill>
              <a:latin typeface="Calibri" panose="020F0502020204030204" pitchFamily="34" charset="0"/>
              <a:cs typeface="Calibri"/>
            </a:endParaRPr>
          </a:p>
          <a:p>
            <a:pPr marL="0" indent="0" algn="l">
              <a:buNone/>
            </a:pPr>
            <a:r>
              <a:rPr lang="en-US" sz="2400">
                <a:solidFill>
                  <a:srgbClr val="595959"/>
                </a:solidFill>
                <a:latin typeface="Calibri"/>
                <a:cs typeface="Calibri"/>
              </a:rPr>
              <a:t>The Texas Commission on Public School Finance identified that many Texas students are not applying for financial aid and as a result there has been a drop in college enrollment. House Bill 3 (HB3) added to Texas Education Code (TEC §28.0256) the requirement that prior to graduating from high school, all students must complete and submit either a free application for federal student aid (FAFSA), a Texas application for state financial aid (TASFA) or opt out of the requirement.</a:t>
            </a:r>
          </a:p>
          <a:p>
            <a:pPr marL="0" indent="0" algn="l">
              <a:buNone/>
            </a:pPr>
            <a:r>
              <a:rPr lang="en-US" sz="2400">
                <a:solidFill>
                  <a:srgbClr val="595959"/>
                </a:solidFill>
                <a:latin typeface="Calibri"/>
                <a:cs typeface="Calibri"/>
              </a:rPr>
              <a:t>To align with this legislative mandate, the Standards and Support Division in collaboration with the Curriculum Division and Beyond Grad Support team requested the addition of new data elements and code tables in both the PEIMS Fall submission and the Texas Records Exchange (TREx) to support this reporting requirement.</a:t>
            </a:r>
          </a:p>
          <a:p>
            <a:pPr lvl="1"/>
            <a:endParaRPr lang="en-US">
              <a:solidFill>
                <a:srgbClr val="595959"/>
              </a:solidFill>
              <a:latin typeface="Calibri" panose="020F0502020204030204" pitchFamily="34" charset="0"/>
            </a:endParaRPr>
          </a:p>
          <a:p>
            <a:endParaRPr lang="en-US" sz="2400">
              <a:cs typeface="Calibri"/>
            </a:endParaRPr>
          </a:p>
        </p:txBody>
      </p:sp>
    </p:spTree>
    <p:extLst>
      <p:ext uri="{BB962C8B-B14F-4D97-AF65-F5344CB8AC3E}">
        <p14:creationId xmlns:p14="http://schemas.microsoft.com/office/powerpoint/2010/main" val="198707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6C5BFE-6DF4-430F-80C0-E03273D4D8E5}"/>
              </a:ext>
            </a:extLst>
          </p:cNvPr>
          <p:cNvSpPr>
            <a:spLocks noGrp="1"/>
          </p:cNvSpPr>
          <p:nvPr>
            <p:ph idx="1"/>
          </p:nvPr>
        </p:nvSpPr>
        <p:spPr>
          <a:xfrm>
            <a:off x="2347414" y="1495651"/>
            <a:ext cx="9692185" cy="4351338"/>
          </a:xfrm>
        </p:spPr>
        <p:txBody>
          <a:bodyPr lIns="91440" tIns="45720" rIns="91440" bIns="45720" anchor="t"/>
          <a:lstStyle/>
          <a:p>
            <a:pPr marL="0" marR="0">
              <a:spcBef>
                <a:spcPts val="600"/>
              </a:spcBef>
              <a:spcAft>
                <a:spcPts val="600"/>
              </a:spcAft>
            </a:pPr>
            <a:r>
              <a:rPr lang="en-US" sz="2400">
                <a:latin typeface="Calibri"/>
                <a:cs typeface="Arial"/>
              </a:rPr>
              <a:t>Added a new code to the STUDENT-ATTRIBUTION-CODE (C161) code table:</a:t>
            </a:r>
          </a:p>
          <a:p>
            <a:pPr marL="0" marR="0">
              <a:spcBef>
                <a:spcPts val="600"/>
              </a:spcBef>
              <a:spcAft>
                <a:spcPts val="600"/>
              </a:spcAft>
            </a:pPr>
            <a:endParaRPr lang="en-US" sz="2400">
              <a:latin typeface="Calibri" panose="020F0502020204030204" pitchFamily="34" charset="0"/>
              <a:cs typeface="Arial" panose="020B0604020202020204" pitchFamily="34" charset="0"/>
            </a:endParaRPr>
          </a:p>
          <a:p>
            <a:pPr marL="0" marR="0">
              <a:spcBef>
                <a:spcPts val="600"/>
              </a:spcBef>
              <a:spcAft>
                <a:spcPts val="600"/>
              </a:spcAft>
            </a:pPr>
            <a:endParaRPr lang="en-US" sz="2400">
              <a:latin typeface="Calibri" panose="020F0502020204030204" pitchFamily="34" charset="0"/>
              <a:cs typeface="Arial" panose="020B0604020202020204" pitchFamily="34" charset="0"/>
            </a:endParaRPr>
          </a:p>
          <a:p>
            <a:pPr marL="0" marR="0">
              <a:spcBef>
                <a:spcPts val="600"/>
              </a:spcBef>
              <a:spcAft>
                <a:spcPts val="600"/>
              </a:spcAft>
            </a:pPr>
            <a:endParaRPr lang="en-US" sz="2400">
              <a:latin typeface="Calibri" panose="020F0502020204030204" pitchFamily="34" charset="0"/>
              <a:cs typeface="Arial" panose="020B0604020202020204" pitchFamily="34" charset="0"/>
            </a:endParaRPr>
          </a:p>
          <a:p>
            <a:pPr marL="0" marR="0">
              <a:spcBef>
                <a:spcPts val="600"/>
              </a:spcBef>
              <a:spcAft>
                <a:spcPts val="600"/>
              </a:spcAft>
            </a:pPr>
            <a:endParaRPr lang="en-US" sz="2400">
              <a:latin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09952778-9B14-41F3-9B1A-EEF6AEF9B2FE}"/>
              </a:ext>
            </a:extLst>
          </p:cNvPr>
          <p:cNvSpPr>
            <a:spLocks noGrp="1"/>
          </p:cNvSpPr>
          <p:nvPr>
            <p:ph type="title"/>
          </p:nvPr>
        </p:nvSpPr>
        <p:spPr/>
        <p:txBody>
          <a:bodyPr>
            <a:noAutofit/>
          </a:bodyPr>
          <a:lstStyle/>
          <a:p>
            <a:r>
              <a:rPr lang="en-US"/>
              <a:t>2021-2022: SUBMISSION UPDATES</a:t>
            </a:r>
          </a:p>
        </p:txBody>
      </p:sp>
      <p:grpSp>
        <p:nvGrpSpPr>
          <p:cNvPr id="8" name="Group 7" descr="The Student Attribution Code C 161 code table displays new addition of code 32 - Student initiated transfer due to remote learning. ">
            <a:extLst>
              <a:ext uri="{FF2B5EF4-FFF2-40B4-BE49-F238E27FC236}">
                <a16:creationId xmlns:a16="http://schemas.microsoft.com/office/drawing/2014/main" id="{D1D0755A-EE21-4CC2-A42B-61E3F7069CD5}"/>
              </a:ext>
            </a:extLst>
          </p:cNvPr>
          <p:cNvGrpSpPr/>
          <p:nvPr/>
        </p:nvGrpSpPr>
        <p:grpSpPr>
          <a:xfrm>
            <a:off x="2448560" y="2161925"/>
            <a:ext cx="8605520" cy="2013835"/>
            <a:chOff x="2448560" y="2161925"/>
            <a:chExt cx="8605520" cy="2013835"/>
          </a:xfrm>
        </p:grpSpPr>
        <p:grpSp>
          <p:nvGrpSpPr>
            <p:cNvPr id="4" name="Group 3">
              <a:extLst>
                <a:ext uri="{FF2B5EF4-FFF2-40B4-BE49-F238E27FC236}">
                  <a16:creationId xmlns:a16="http://schemas.microsoft.com/office/drawing/2014/main" id="{10EA0241-338F-4CF1-9F0C-BB3A1316CB58}"/>
                </a:ext>
              </a:extLst>
            </p:cNvPr>
            <p:cNvGrpSpPr/>
            <p:nvPr/>
          </p:nvGrpSpPr>
          <p:grpSpPr>
            <a:xfrm>
              <a:off x="2473960" y="2161925"/>
              <a:ext cx="8580120" cy="2003675"/>
              <a:chOff x="0" y="0"/>
              <a:chExt cx="5943600" cy="1565487"/>
            </a:xfrm>
          </p:grpSpPr>
          <p:pic>
            <p:nvPicPr>
              <p:cNvPr id="5" name="Picture 4" descr="Graphical user interface, application&#10;&#10;Description automatically generated">
                <a:extLst>
                  <a:ext uri="{FF2B5EF4-FFF2-40B4-BE49-F238E27FC236}">
                    <a16:creationId xmlns:a16="http://schemas.microsoft.com/office/drawing/2014/main" id="{D07C64E1-B84F-4D89-9FED-4EDDE3B8E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43600" cy="922020"/>
              </a:xfrm>
              <a:prstGeom prst="rect">
                <a:avLst/>
              </a:prstGeom>
            </p:spPr>
          </p:pic>
          <p:pic>
            <p:nvPicPr>
              <p:cNvPr id="6" name="Picture 5">
                <a:extLst>
                  <a:ext uri="{FF2B5EF4-FFF2-40B4-BE49-F238E27FC236}">
                    <a16:creationId xmlns:a16="http://schemas.microsoft.com/office/drawing/2014/main" id="{C18957BA-7FFF-4FA8-871A-3CDE52C86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467"/>
                <a:ext cx="5943600" cy="541020"/>
              </a:xfrm>
              <a:prstGeom prst="rect">
                <a:avLst/>
              </a:prstGeom>
            </p:spPr>
          </p:pic>
        </p:grpSp>
        <p:sp>
          <p:nvSpPr>
            <p:cNvPr id="7" name="Rectangle 6">
              <a:extLst>
                <a:ext uri="{FF2B5EF4-FFF2-40B4-BE49-F238E27FC236}">
                  <a16:creationId xmlns:a16="http://schemas.microsoft.com/office/drawing/2014/main" id="{7950ADA4-C272-46E4-B99A-2352A64DE176}"/>
                </a:ext>
              </a:extLst>
            </p:cNvPr>
            <p:cNvSpPr/>
            <p:nvPr/>
          </p:nvSpPr>
          <p:spPr>
            <a:xfrm>
              <a:off x="2448560" y="3921760"/>
              <a:ext cx="4389120" cy="254000"/>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668246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B20C1-1ECC-4F97-9B20-4DFBD751DDC8}"/>
              </a:ext>
            </a:extLst>
          </p:cNvPr>
          <p:cNvSpPr>
            <a:spLocks noGrp="1"/>
          </p:cNvSpPr>
          <p:nvPr>
            <p:ph type="title"/>
          </p:nvPr>
        </p:nvSpPr>
        <p:spPr/>
        <p:txBody>
          <a:bodyPr>
            <a:noAutofit/>
          </a:bodyPr>
          <a:lstStyle/>
          <a:p>
            <a:r>
              <a:rPr lang="en-US" sz="3000"/>
              <a:t>2022-2023: FINANCIAL AID APPLICATION-DATA ELEMENTS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044557" y="965770"/>
            <a:ext cx="9986481" cy="5804899"/>
          </a:xfrm>
        </p:spPr>
        <p:txBody>
          <a:bodyPr lIns="91440" tIns="45720" rIns="91440" bIns="45720" anchor="t"/>
          <a:lstStyle/>
          <a:p>
            <a:r>
              <a:rPr lang="en-US" sz="2400">
                <a:solidFill>
                  <a:srgbClr val="595959"/>
                </a:solidFill>
                <a:latin typeface="Calibri"/>
                <a:cs typeface="Calibri"/>
              </a:rPr>
              <a:t>Added a new data element for the*FINANCIAL-AID-APPLICATION-CODE (E1724) to the </a:t>
            </a:r>
            <a:r>
              <a:rPr lang="en-US" sz="2400" err="1">
                <a:solidFill>
                  <a:srgbClr val="595959"/>
                </a:solidFill>
                <a:latin typeface="Calibri"/>
                <a:cs typeface="Calibri"/>
              </a:rPr>
              <a:t>StudentGraduationProgramExtension</a:t>
            </a:r>
            <a:r>
              <a:rPr lang="en-US" sz="2400">
                <a:solidFill>
                  <a:srgbClr val="595959"/>
                </a:solidFill>
                <a:latin typeface="Calibri"/>
                <a:cs typeface="Calibri"/>
              </a:rPr>
              <a:t> complex type to be reported in the PEIMS Fall Submission.</a:t>
            </a:r>
            <a:endParaRPr lang="en-US">
              <a:cs typeface="Calibri" panose="020F0502020204030204"/>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pPr marL="0" indent="0">
              <a:spcBef>
                <a:spcPts val="0"/>
              </a:spcBef>
              <a:buNone/>
            </a:pPr>
            <a:r>
              <a:rPr lang="en-US" sz="1800">
                <a:solidFill>
                  <a:srgbClr val="595959"/>
                </a:solidFill>
                <a:latin typeface="Calibri" panose="020F0502020204030204" pitchFamily="34" charset="0"/>
              </a:rPr>
              <a:t>*Data element will be included in the TREx application</a:t>
            </a:r>
          </a:p>
        </p:txBody>
      </p:sp>
      <p:pic>
        <p:nvPicPr>
          <p:cNvPr id="6" name="Picture 5" descr="The data element, FINANCIAL AID APPLICATION CODE E1724 displays. The data element was issued on December 1, 2021. the FINANCIAL AID APPLICATION CODE indicates the manner in which the student completed the graduation requirement of either completing a financial aid application (FAFSA or TAFSA) or submitting an exception. It uses FINANCIAL AID APPLICATION CODE C230 code table. It is a length of 2 and it is coded. It is used in the Student Graduation Program Extension. ">
            <a:extLst>
              <a:ext uri="{FF2B5EF4-FFF2-40B4-BE49-F238E27FC236}">
                <a16:creationId xmlns:a16="http://schemas.microsoft.com/office/drawing/2014/main" id="{45C4145C-DCEB-43BB-9F1B-C59FA8EE1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003" y="2161857"/>
            <a:ext cx="9124545" cy="3606645"/>
          </a:xfrm>
          <a:prstGeom prst="rect">
            <a:avLst/>
          </a:prstGeom>
        </p:spPr>
      </p:pic>
    </p:spTree>
    <p:extLst>
      <p:ext uri="{BB962C8B-B14F-4D97-AF65-F5344CB8AC3E}">
        <p14:creationId xmlns:p14="http://schemas.microsoft.com/office/powerpoint/2010/main" val="1195847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AE5B50-1132-49D6-8A05-0EB51EE8FB5D}"/>
              </a:ext>
            </a:extLst>
          </p:cNvPr>
          <p:cNvSpPr>
            <a:spLocks noGrp="1"/>
          </p:cNvSpPr>
          <p:nvPr>
            <p:ph idx="1"/>
          </p:nvPr>
        </p:nvSpPr>
        <p:spPr/>
        <p:txBody>
          <a:bodyPr lIns="91440" tIns="45720" rIns="91440" bIns="45720" anchor="t"/>
          <a:lstStyle/>
          <a:p>
            <a:r>
              <a:rPr lang="en-US">
                <a:solidFill>
                  <a:srgbClr val="595959"/>
                </a:solidFill>
                <a:latin typeface="Calibri"/>
                <a:cs typeface="Calibri"/>
              </a:rPr>
              <a:t>Added a</a:t>
            </a:r>
            <a:r>
              <a:rPr lang="en-US" sz="2800">
                <a:solidFill>
                  <a:srgbClr val="595959"/>
                </a:solidFill>
                <a:latin typeface="Calibri"/>
                <a:cs typeface="Calibri"/>
              </a:rPr>
              <a:t> new</a:t>
            </a:r>
            <a:r>
              <a:rPr lang="en-US">
                <a:solidFill>
                  <a:srgbClr val="595959"/>
                </a:solidFill>
                <a:latin typeface="Calibri"/>
                <a:cs typeface="Calibri"/>
              </a:rPr>
              <a:t> </a:t>
            </a:r>
            <a:r>
              <a:rPr lang="en-US" sz="2800">
                <a:solidFill>
                  <a:srgbClr val="595959"/>
                </a:solidFill>
                <a:latin typeface="Calibri"/>
                <a:cs typeface="Calibri"/>
              </a:rPr>
              <a:t>FINANCIAL-AID-APPLICATION-CODE</a:t>
            </a:r>
            <a:r>
              <a:rPr lang="en-US">
                <a:solidFill>
                  <a:srgbClr val="595959"/>
                </a:solidFill>
                <a:latin typeface="Calibri"/>
                <a:cs typeface="Calibri"/>
              </a:rPr>
              <a:t> table</a:t>
            </a:r>
            <a:r>
              <a:rPr lang="en-US" sz="2800">
                <a:solidFill>
                  <a:srgbClr val="595959"/>
                </a:solidFill>
                <a:latin typeface="Calibri"/>
                <a:cs typeface="Calibri"/>
              </a:rPr>
              <a:t>:</a:t>
            </a:r>
          </a:p>
          <a:p>
            <a:endParaRPr lang="en-US"/>
          </a:p>
        </p:txBody>
      </p:sp>
      <p:sp>
        <p:nvSpPr>
          <p:cNvPr id="3" name="Title 2">
            <a:extLst>
              <a:ext uri="{FF2B5EF4-FFF2-40B4-BE49-F238E27FC236}">
                <a16:creationId xmlns:a16="http://schemas.microsoft.com/office/drawing/2014/main" id="{979DEB3E-F066-4695-ABA0-9115C5A02039}"/>
              </a:ext>
            </a:extLst>
          </p:cNvPr>
          <p:cNvSpPr>
            <a:spLocks noGrp="1"/>
          </p:cNvSpPr>
          <p:nvPr>
            <p:ph type="title"/>
          </p:nvPr>
        </p:nvSpPr>
        <p:spPr/>
        <p:txBody>
          <a:bodyPr>
            <a:noAutofit/>
          </a:bodyPr>
          <a:lstStyle/>
          <a:p>
            <a:r>
              <a:rPr lang="en-US" sz="3000"/>
              <a:t>2022-2023: FINANCIAL AID APPLICATION-CODE TABLES</a:t>
            </a:r>
          </a:p>
        </p:txBody>
      </p:sp>
      <p:pic>
        <p:nvPicPr>
          <p:cNvPr id="5" name="Picture 5" descr="The new FINANCIAL AID APPLICATION CODE C230 code table displays. Code 01 Financial Application form completed code 02 exception submitted/opt-out ">
            <a:extLst>
              <a:ext uri="{FF2B5EF4-FFF2-40B4-BE49-F238E27FC236}">
                <a16:creationId xmlns:a16="http://schemas.microsoft.com/office/drawing/2014/main" id="{19DBBE9D-A83E-4CCC-8A52-AF1B3D3C3A98}"/>
              </a:ext>
            </a:extLst>
          </p:cNvPr>
          <p:cNvPicPr>
            <a:picLocks noChangeAspect="1"/>
          </p:cNvPicPr>
          <p:nvPr/>
        </p:nvPicPr>
        <p:blipFill>
          <a:blip r:embed="rId2"/>
          <a:stretch>
            <a:fillRect/>
          </a:stretch>
        </p:blipFill>
        <p:spPr>
          <a:xfrm>
            <a:off x="2209800" y="1998579"/>
            <a:ext cx="9715500" cy="1813091"/>
          </a:xfrm>
          <a:prstGeom prst="rect">
            <a:avLst/>
          </a:prstGeom>
        </p:spPr>
      </p:pic>
    </p:spTree>
    <p:extLst>
      <p:ext uri="{BB962C8B-B14F-4D97-AF65-F5344CB8AC3E}">
        <p14:creationId xmlns:p14="http://schemas.microsoft.com/office/powerpoint/2010/main" val="2708668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9EEC86-9D08-4DA3-9C0E-2FA11F8EED8C}"/>
              </a:ext>
            </a:extLst>
          </p:cNvPr>
          <p:cNvSpPr>
            <a:spLocks noGrp="1"/>
          </p:cNvSpPr>
          <p:nvPr>
            <p:ph idx="1"/>
          </p:nvPr>
        </p:nvSpPr>
        <p:spPr>
          <a:xfrm>
            <a:off x="2212290" y="1321962"/>
            <a:ext cx="9123851" cy="4860670"/>
          </a:xfrm>
        </p:spPr>
        <p:txBody>
          <a:bodyPr lIns="91440" tIns="45720" rIns="91440" bIns="45720" anchor="t"/>
          <a:lstStyle/>
          <a:p>
            <a:r>
              <a:rPr lang="en-US" sz="2400"/>
              <a:t>Updated field validation rule 48011-000B:</a:t>
            </a:r>
            <a:endParaRPr lang="en-US" sz="2400">
              <a:cs typeface="Calibri"/>
            </a:endParaRPr>
          </a:p>
          <a:p>
            <a:pPr marL="0" indent="0">
              <a:buNone/>
            </a:pPr>
            <a:endParaRPr lang="en-US">
              <a:cs typeface="Calibri" panose="020F0502020204030204"/>
            </a:endParaRPr>
          </a:p>
        </p:txBody>
      </p:sp>
      <p:sp>
        <p:nvSpPr>
          <p:cNvPr id="3" name="Title 2">
            <a:extLst>
              <a:ext uri="{FF2B5EF4-FFF2-40B4-BE49-F238E27FC236}">
                <a16:creationId xmlns:a16="http://schemas.microsoft.com/office/drawing/2014/main" id="{9B966100-16FC-492A-A7EE-E6645CDD0620}"/>
              </a:ext>
            </a:extLst>
          </p:cNvPr>
          <p:cNvSpPr>
            <a:spLocks noGrp="1"/>
          </p:cNvSpPr>
          <p:nvPr>
            <p:ph type="title"/>
          </p:nvPr>
        </p:nvSpPr>
        <p:spPr/>
        <p:txBody>
          <a:bodyPr>
            <a:noAutofit/>
          </a:bodyPr>
          <a:lstStyle/>
          <a:p>
            <a:r>
              <a:rPr lang="en-US" sz="3000"/>
              <a:t>2022-2023: FINANCIAL AID APPLICATION-BUSINESS RULES</a:t>
            </a:r>
          </a:p>
        </p:txBody>
      </p:sp>
      <p:pic>
        <p:nvPicPr>
          <p:cNvPr id="6" name="Picture 5" descr="Field Validation rule 48011-000B displays. Rule text: For a Student Graduation Program, the following must be provided: DISTRICT-ID, TX-UNIQUE-STUDENT-ID, CAMPUS-ID, and FINANCIAL-AID-APPLICATION-CODE. This means that For a Student Graduation Program, the following must be provided: StateOrganizationId (TX-LEAReference), StudentUniqueStateId, StateOrganizationId (TX-SchoolReference), and TX-FinancialAidApplication. This is a fatal level rule and is for the PEIMS Fall submission. It applies to LEAs, Campuses and Charters. ">
            <a:extLst>
              <a:ext uri="{FF2B5EF4-FFF2-40B4-BE49-F238E27FC236}">
                <a16:creationId xmlns:a16="http://schemas.microsoft.com/office/drawing/2014/main" id="{BA481B3A-AC3D-4892-B366-98E7062BB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876" y="1925905"/>
            <a:ext cx="8718035" cy="1684166"/>
          </a:xfrm>
          <a:prstGeom prst="rect">
            <a:avLst/>
          </a:prstGeom>
        </p:spPr>
      </p:pic>
    </p:spTree>
    <p:extLst>
      <p:ext uri="{BB962C8B-B14F-4D97-AF65-F5344CB8AC3E}">
        <p14:creationId xmlns:p14="http://schemas.microsoft.com/office/powerpoint/2010/main" val="1689461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sz="3000"/>
              <a:t>2022-2023: FINANCIAL AID APPLICATION-REPORTS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149422"/>
            <a:ext cx="9168001" cy="4351338"/>
          </a:xfrm>
        </p:spPr>
        <p:txBody>
          <a:bodyPr lIns="91440" tIns="45720" rIns="91440" bIns="45720" anchor="t"/>
          <a:lstStyle/>
          <a:p>
            <a:r>
              <a:rPr lang="en-US" sz="2400">
                <a:ea typeface="+mn-lt"/>
                <a:cs typeface="+mn-lt"/>
              </a:rPr>
              <a:t>Added new data element FINANCIAL-AID-APPLICATION-CODE (E1724) to the following PEIMS Fall Graduate reports:</a:t>
            </a:r>
          </a:p>
          <a:p>
            <a:pPr lvl="1"/>
            <a:r>
              <a:rPr lang="en-US" sz="2000" b="1">
                <a:cs typeface="Calibri" panose="020F0502020204030204"/>
              </a:rPr>
              <a:t>PDM1-120-018</a:t>
            </a:r>
            <a:r>
              <a:rPr lang="en-US" sz="2000">
                <a:cs typeface="Calibri" panose="020F0502020204030204"/>
              </a:rPr>
              <a:t> Foundation High School Program Graduate Roster</a:t>
            </a:r>
          </a:p>
          <a:p>
            <a:pPr lvl="1"/>
            <a:r>
              <a:rPr lang="en-US" sz="2000" b="1">
                <a:cs typeface="Calibri" panose="020F0502020204030204"/>
              </a:rPr>
              <a:t>PDM1-124-007</a:t>
            </a:r>
            <a:r>
              <a:rPr lang="en-US" sz="2000">
                <a:cs typeface="Calibri" panose="020F0502020204030204"/>
              </a:rPr>
              <a:t> Graduate Roster by Graduation Type</a:t>
            </a:r>
          </a:p>
          <a:p>
            <a:pPr lvl="1"/>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766833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B3B8E-31B3-4B50-B40E-DD39D2991C9D}"/>
              </a:ext>
            </a:extLst>
          </p:cNvPr>
          <p:cNvSpPr>
            <a:spLocks noGrp="1"/>
          </p:cNvSpPr>
          <p:nvPr>
            <p:ph idx="1"/>
          </p:nvPr>
        </p:nvSpPr>
        <p:spPr>
          <a:xfrm>
            <a:off x="2044557" y="1027416"/>
            <a:ext cx="9683616" cy="5506948"/>
          </a:xfrm>
        </p:spPr>
        <p:txBody>
          <a:bodyPr lIns="91440" tIns="45720" rIns="91440" bIns="45720" anchor="t"/>
          <a:lstStyle/>
          <a:p>
            <a:pPr marL="0" indent="0">
              <a:spcBef>
                <a:spcPts val="600"/>
              </a:spcBef>
              <a:spcAft>
                <a:spcPts val="600"/>
              </a:spcAft>
              <a:buNone/>
            </a:pPr>
            <a:r>
              <a:rPr lang="en-US" b="1">
                <a:solidFill>
                  <a:srgbClr val="595959"/>
                </a:solidFill>
                <a:latin typeface="Calibri"/>
                <a:cs typeface="Calibri"/>
              </a:rPr>
              <a:t>Overview of Dyslexia Services Updates and Additions:</a:t>
            </a:r>
            <a:endParaRPr lang="en-US" b="1">
              <a:solidFill>
                <a:srgbClr val="595959"/>
              </a:solidFill>
              <a:latin typeface="Calibri" panose="020F0502020204030204" pitchFamily="34" charset="0"/>
              <a:cs typeface="Calibri"/>
            </a:endParaRPr>
          </a:p>
          <a:p>
            <a:pPr marL="0" indent="0">
              <a:lnSpc>
                <a:spcPct val="115000"/>
              </a:lnSpc>
              <a:spcBef>
                <a:spcPts val="0"/>
              </a:spcBef>
              <a:buNone/>
            </a:pPr>
            <a:r>
              <a:rPr lang="en-US" sz="1800">
                <a:solidFill>
                  <a:srgbClr val="595959"/>
                </a:solidFill>
                <a:latin typeface="Calibri"/>
                <a:cs typeface="Calibri"/>
              </a:rPr>
              <a:t>The Texas Education Agency (TEA) currently collects dyslexia related services information during the PEIMS Summer submission.  During the PEIMS Fall submission, TEA collects data indicating if a student is identified as dyslexic under TEC 48.009.  </a:t>
            </a:r>
            <a:endParaRPr lang="en-US" sz="1800">
              <a:solidFill>
                <a:srgbClr val="595959"/>
              </a:solidFill>
              <a:latin typeface="Calibri" panose="020F0502020204030204" pitchFamily="34" charset="0"/>
              <a:cs typeface="Calibri"/>
            </a:endParaRPr>
          </a:p>
          <a:p>
            <a:pPr marL="0" marR="0" indent="0">
              <a:lnSpc>
                <a:spcPct val="115000"/>
              </a:lnSpc>
              <a:spcBef>
                <a:spcPts val="0"/>
              </a:spcBef>
              <a:spcAft>
                <a:spcPts val="0"/>
              </a:spcAft>
              <a:buNone/>
            </a:pPr>
            <a:endParaRPr lang="en-US" sz="1800">
              <a:solidFill>
                <a:srgbClr val="595959"/>
              </a:solidFill>
              <a:latin typeface="Calibri" panose="020F0502020204030204" pitchFamily="34" charset="0"/>
              <a:cs typeface="Calibri"/>
            </a:endParaRPr>
          </a:p>
          <a:p>
            <a:pPr marL="0" indent="0">
              <a:lnSpc>
                <a:spcPct val="115000"/>
              </a:lnSpc>
              <a:spcBef>
                <a:spcPts val="0"/>
              </a:spcBef>
              <a:buNone/>
            </a:pPr>
            <a:r>
              <a:rPr lang="en-US" sz="1800">
                <a:solidFill>
                  <a:srgbClr val="595959"/>
                </a:solidFill>
                <a:latin typeface="Calibri"/>
                <a:cs typeface="Calibri"/>
              </a:rPr>
              <a:t>During the PEIMS Summer submission, TEA collects the type of dyslexia or related services, if any, a student identified with dyslexia or related disorder under TEC 48.009 has received at any time during the school year. However, TEA does not collect an indicator to validate that each student identified as dyslexic has been reported with the services received. </a:t>
            </a:r>
            <a:endParaRPr lang="en-US" sz="1800">
              <a:solidFill>
                <a:srgbClr val="595959"/>
              </a:solidFill>
              <a:latin typeface="Calibri" panose="020F0502020204030204" pitchFamily="34" charset="0"/>
              <a:cs typeface="Calibri"/>
            </a:endParaRPr>
          </a:p>
          <a:p>
            <a:pPr marL="0" marR="0">
              <a:lnSpc>
                <a:spcPct val="115000"/>
              </a:lnSpc>
              <a:spcBef>
                <a:spcPts val="0"/>
              </a:spcBef>
              <a:spcAft>
                <a:spcPts val="0"/>
              </a:spcAft>
            </a:pPr>
            <a:endParaRPr lang="en-US" sz="1800">
              <a:solidFill>
                <a:srgbClr val="595959"/>
              </a:solidFill>
              <a:latin typeface="Calibri" panose="020F0502020204030204" pitchFamily="34" charset="0"/>
              <a:cs typeface="Calibri"/>
            </a:endParaRPr>
          </a:p>
          <a:p>
            <a:pPr marL="0" indent="0">
              <a:lnSpc>
                <a:spcPct val="115000"/>
              </a:lnSpc>
              <a:spcBef>
                <a:spcPts val="0"/>
              </a:spcBef>
              <a:buNone/>
            </a:pPr>
            <a:r>
              <a:rPr lang="en-US" sz="1800">
                <a:solidFill>
                  <a:srgbClr val="595959"/>
                </a:solidFill>
                <a:latin typeface="Calibri"/>
                <a:cs typeface="Calibri"/>
              </a:rPr>
              <a:t>Additionally, Local Education Agencies (LEAs) are required to screen students in kindergarten and first grade for dyslexia or related disorders.  Currently, when an LEA does not screen a student, TEA cannot identify why the screening did not take place.</a:t>
            </a:r>
          </a:p>
          <a:p>
            <a:pPr marL="0" marR="0" indent="0">
              <a:lnSpc>
                <a:spcPct val="115000"/>
              </a:lnSpc>
              <a:spcBef>
                <a:spcPts val="0"/>
              </a:spcBef>
              <a:spcAft>
                <a:spcPts val="0"/>
              </a:spcAft>
              <a:buNone/>
            </a:pPr>
            <a:endParaRPr lang="en-US" sz="1800">
              <a:solidFill>
                <a:srgbClr val="595959"/>
              </a:solidFill>
              <a:latin typeface="Calibri" panose="020F0502020204030204" pitchFamily="34" charset="0"/>
              <a:cs typeface="Calibri"/>
            </a:endParaRPr>
          </a:p>
          <a:p>
            <a:pPr marL="0" marR="0" indent="0">
              <a:lnSpc>
                <a:spcPct val="115000"/>
              </a:lnSpc>
              <a:spcBef>
                <a:spcPts val="0"/>
              </a:spcBef>
              <a:spcAft>
                <a:spcPts val="0"/>
              </a:spcAft>
              <a:buNone/>
            </a:pPr>
            <a:r>
              <a:rPr lang="en-US" sz="1800">
                <a:solidFill>
                  <a:srgbClr val="595959"/>
                </a:solidFill>
                <a:latin typeface="Calibri"/>
                <a:cs typeface="Calibri"/>
              </a:rPr>
              <a:t>The division of special education has requested changes to what is collected for dyslexic students.</a:t>
            </a:r>
          </a:p>
          <a:p>
            <a:endParaRPr lang="en-US"/>
          </a:p>
        </p:txBody>
      </p:sp>
      <p:sp>
        <p:nvSpPr>
          <p:cNvPr id="3" name="Title 2">
            <a:extLst>
              <a:ext uri="{FF2B5EF4-FFF2-40B4-BE49-F238E27FC236}">
                <a16:creationId xmlns:a16="http://schemas.microsoft.com/office/drawing/2014/main" id="{AE7DE20F-9FC3-40F7-9E04-6637785F58EC}"/>
              </a:ext>
            </a:extLst>
          </p:cNvPr>
          <p:cNvSpPr>
            <a:spLocks noGrp="1"/>
          </p:cNvSpPr>
          <p:nvPr>
            <p:ph type="title"/>
          </p:nvPr>
        </p:nvSpPr>
        <p:spPr/>
        <p:txBody>
          <a:bodyPr>
            <a:noAutofit/>
          </a:bodyPr>
          <a:lstStyle/>
          <a:p>
            <a:r>
              <a:rPr lang="en-US"/>
              <a:t>2022-2023: DYSLEXIA SERVICES</a:t>
            </a:r>
          </a:p>
        </p:txBody>
      </p:sp>
    </p:spTree>
    <p:extLst>
      <p:ext uri="{BB962C8B-B14F-4D97-AF65-F5344CB8AC3E}">
        <p14:creationId xmlns:p14="http://schemas.microsoft.com/office/powerpoint/2010/main" val="2362536880"/>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347415" y="1181528"/>
            <a:ext cx="8988726" cy="4665461"/>
          </a:xfrm>
        </p:spPr>
        <p:txBody>
          <a:bodyPr lIns="91440" tIns="45720" rIns="91440" bIns="45720" anchor="t"/>
          <a:lstStyle/>
          <a:p>
            <a:r>
              <a:rPr lang="en-US"/>
              <a:t>Added a new data element DYSLEXIA-SCREENING-EXCEPTION-REASON:</a:t>
            </a:r>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a:t>2022-2023: DYSLEXIA SERVICES-DATA ELEMENTS </a:t>
            </a:r>
          </a:p>
        </p:txBody>
      </p:sp>
      <p:pic>
        <p:nvPicPr>
          <p:cNvPr id="4" name="Picture 3" descr="The data element, Dyslexia Screening Exception Reason E1732 displays. It was issued March 1, 2022. the Dyslexia Screening Exception Reason indicates the reason a student in kindergarten or first grade was not screened for dyslexia or related disorders during the dyslexia screening window. DYSLEXIA-SCREENING-EXCEPTION-REASON is only reported and must be reported for students in kindergarten and first grade who have not been screened for dyslexia or related disorders (DYSLEXIA-RISK-CODE of “03”). It is used by DYSLEXIA-SCREENING-EXCEPTION-REASON-CODE code table C231 and is coded with a length of two. It is used in the StudentExtension complex type. ">
            <a:extLst>
              <a:ext uri="{FF2B5EF4-FFF2-40B4-BE49-F238E27FC236}">
                <a16:creationId xmlns:a16="http://schemas.microsoft.com/office/drawing/2014/main" id="{8999C2B3-F430-423A-81F9-A6387A0AA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461" y="2392326"/>
            <a:ext cx="9125712" cy="4265980"/>
          </a:xfrm>
          <a:prstGeom prst="rect">
            <a:avLst/>
          </a:prstGeom>
        </p:spPr>
      </p:pic>
    </p:spTree>
    <p:extLst>
      <p:ext uri="{BB962C8B-B14F-4D97-AF65-F5344CB8AC3E}">
        <p14:creationId xmlns:p14="http://schemas.microsoft.com/office/powerpoint/2010/main" val="1783612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9A6F9-A8B8-4677-8690-3F482B618B31}"/>
              </a:ext>
            </a:extLst>
          </p:cNvPr>
          <p:cNvSpPr>
            <a:spLocks noGrp="1"/>
          </p:cNvSpPr>
          <p:nvPr>
            <p:ph idx="1"/>
          </p:nvPr>
        </p:nvSpPr>
        <p:spPr>
          <a:xfrm>
            <a:off x="2347415" y="986319"/>
            <a:ext cx="8988726" cy="4593544"/>
          </a:xfrm>
        </p:spPr>
        <p:txBody>
          <a:bodyPr/>
          <a:lstStyle/>
          <a:p>
            <a:r>
              <a:rPr lang="en-US">
                <a:solidFill>
                  <a:srgbClr val="595959"/>
                </a:solidFill>
                <a:latin typeface="Calibri" panose="020F0502020204030204" pitchFamily="34" charset="0"/>
              </a:rPr>
              <a:t>Added a new code table DYSLEXIA-SCREENING-EXCEPTION-REASON-CODE:</a:t>
            </a:r>
            <a:endParaRPr lang="en-US" sz="2800">
              <a:solidFill>
                <a:srgbClr val="595959"/>
              </a:solidFill>
              <a:latin typeface="Calibri" panose="020F0502020204030204" pitchFamily="34" charset="0"/>
            </a:endParaRP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6113CABE-EFCA-4D3F-93E4-3124D9AE7C82}"/>
              </a:ext>
            </a:extLst>
          </p:cNvPr>
          <p:cNvSpPr>
            <a:spLocks noGrp="1"/>
          </p:cNvSpPr>
          <p:nvPr>
            <p:ph type="title"/>
          </p:nvPr>
        </p:nvSpPr>
        <p:spPr/>
        <p:txBody>
          <a:bodyPr>
            <a:noAutofit/>
          </a:bodyPr>
          <a:lstStyle/>
          <a:p>
            <a:r>
              <a:rPr lang="en-US"/>
              <a:t>2022-2023: DYSLEXIA SERVICES-CODE TABLES</a:t>
            </a:r>
          </a:p>
        </p:txBody>
      </p:sp>
      <p:pic>
        <p:nvPicPr>
          <p:cNvPr id="4" name="Picture 3" descr="The new DYSLEXIA-SCREENING-EXCEPTION-REASON-CODE code table C231 displays. &#10;Code 01 Grade 1 Student Withdrew from the LEA On or Before January 31st (Grade 1 Dyslexia Screen Period End Date).&#10;Code 02 Kindergarten Student Withdrew from the LEA On or Before the Last Instructional Day of the School year (Kindergarten Dyslexia Screening Period End Date). &#10;Code 03 Grade 1 Student Enrolled in the LEA After January 31st (Grade 1 Dyslexia Screening Period End Date).&#10;Code 04 Student Currently Identified and Receives Dyslexia Services.&#10;Code 05 Dyslexia Screening Inappropriate for the Child (Documented by ARD or 504 Committee). &#10;Code 06 Dyslexia Screening included in Special Education Evaluation or 504 Evaluation Process (Documented by ARD or 504 Committee). &#10;Code 07 Parent or Child Repeated Refusal for Dyslexia Screening (Documentation Required). &#10;Code 08 Student Absent During the Designated Dyslexia Screening and No Make-Up Provided During Screening Window (Constitutes Non-Compliance). &#10;Code 09 No Appropriately Trained and/or Qualified Individual in the LEA, as Required, to Conduct Dyslexia Screening (Constitutes Non-Compliance).&#10;Code 10 Technology Access or Failure (e.g., Software) Prevented the LEA from Screening the Student for Dyslexia (Constitutes Non-Compliance). &#10;Code 11 No Dyslexia Screening Instrument Available or No Screening Instrument Adopted by District-Level Committee (Constitutes Non-Compliance).&#10;Code 12 Other (Reason Not Listed Above; Documentation Required, Potential Non-Compliance). ">
            <a:extLst>
              <a:ext uri="{FF2B5EF4-FFF2-40B4-BE49-F238E27FC236}">
                <a16:creationId xmlns:a16="http://schemas.microsoft.com/office/drawing/2014/main" id="{35429CDA-D3FE-45AE-B8C4-0E42EE800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59" y="1777999"/>
            <a:ext cx="7993930" cy="4707641"/>
          </a:xfrm>
          <a:prstGeom prst="rect">
            <a:avLst/>
          </a:prstGeom>
        </p:spPr>
      </p:pic>
    </p:spTree>
    <p:extLst>
      <p:ext uri="{BB962C8B-B14F-4D97-AF65-F5344CB8AC3E}">
        <p14:creationId xmlns:p14="http://schemas.microsoft.com/office/powerpoint/2010/main" val="3439207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592CF-309F-48DF-844E-AB82B28A19EF}"/>
              </a:ext>
            </a:extLst>
          </p:cNvPr>
          <p:cNvSpPr>
            <a:spLocks noGrp="1"/>
          </p:cNvSpPr>
          <p:nvPr>
            <p:ph idx="1"/>
          </p:nvPr>
        </p:nvSpPr>
        <p:spPr>
          <a:xfrm>
            <a:off x="2212290" y="1027416"/>
            <a:ext cx="9652876" cy="5548045"/>
          </a:xfrm>
        </p:spPr>
        <p:txBody>
          <a:bodyPr lIns="91440" tIns="45720" rIns="91440" bIns="45720" anchor="t"/>
          <a:lstStyle/>
          <a:p>
            <a:pPr marL="182880" marR="0">
              <a:spcBef>
                <a:spcPts val="1800"/>
              </a:spcBef>
              <a:spcAft>
                <a:spcPts val="0"/>
              </a:spcAft>
            </a:pPr>
            <a:r>
              <a:rPr lang="en-US" sz="2400">
                <a:solidFill>
                  <a:srgbClr val="595959"/>
                </a:solidFill>
                <a:latin typeface="Calibri"/>
                <a:cs typeface="Calibri"/>
              </a:rPr>
              <a:t>Updated the General Reporting requirements</a:t>
            </a:r>
          </a:p>
          <a:p>
            <a:pPr marL="0" marR="0" indent="0">
              <a:lnSpc>
                <a:spcPct val="100000"/>
              </a:lnSpc>
              <a:spcBef>
                <a:spcPts val="0"/>
              </a:spcBef>
              <a:spcAft>
                <a:spcPts val="0"/>
              </a:spcAft>
              <a:buNone/>
            </a:pPr>
            <a:r>
              <a:rPr lang="en-US" sz="1800" b="1" i="0">
                <a:solidFill>
                  <a:srgbClr val="333333"/>
                </a:solidFill>
                <a:effectLst/>
              </a:rPr>
              <a:t>DYSLEXIA-SCREENING-EXCEPTION-REASON (E1732)</a:t>
            </a:r>
            <a:r>
              <a:rPr lang="en-US" sz="1800" b="0" i="0">
                <a:solidFill>
                  <a:srgbClr val="333333"/>
                </a:solidFill>
                <a:effectLst/>
              </a:rPr>
              <a:t> i</a:t>
            </a:r>
            <a:r>
              <a:rPr lang="en-US" sz="2000" b="0" i="0">
                <a:solidFill>
                  <a:srgbClr val="333333"/>
                </a:solidFill>
                <a:effectLst/>
              </a:rPr>
              <a:t>ndicates the reason a student in kindergarten or first grade was not screened for dyslexia or related disorders.</a:t>
            </a:r>
            <a:endParaRPr lang="en-US" sz="2000" b="0" i="0">
              <a:solidFill>
                <a:srgbClr val="333333"/>
              </a:solidFill>
              <a:effectLst/>
              <a:cs typeface="Calibri"/>
            </a:endParaRPr>
          </a:p>
          <a:p>
            <a:pPr marL="0" marR="0" indent="0">
              <a:lnSpc>
                <a:spcPct val="100000"/>
              </a:lnSpc>
              <a:spcBef>
                <a:spcPts val="0"/>
              </a:spcBef>
              <a:spcAft>
                <a:spcPts val="0"/>
              </a:spcAft>
              <a:buNone/>
            </a:pPr>
            <a:endParaRPr lang="en-US" sz="1600" b="0" i="0">
              <a:solidFill>
                <a:srgbClr val="333333"/>
              </a:solidFill>
              <a:effectLst/>
            </a:endParaRPr>
          </a:p>
          <a:p>
            <a:pPr marL="0" marR="0" indent="0" algn="l" fontAlgn="base">
              <a:lnSpc>
                <a:spcPct val="100000"/>
              </a:lnSpc>
              <a:spcBef>
                <a:spcPts val="0"/>
              </a:spcBef>
              <a:spcAft>
                <a:spcPts val="0"/>
              </a:spcAft>
              <a:buNone/>
            </a:pPr>
            <a:r>
              <a:rPr lang="en-US" sz="1800" b="0" i="0">
                <a:solidFill>
                  <a:srgbClr val="333333"/>
                </a:solidFill>
                <a:effectLst/>
              </a:rPr>
              <a:t>DYSLEXIA-SCREENING-EXCEPTION-REASON is only reported and must be reported for students in kindergarten and first grade who have not been screened for dyslexia or related disorders (DYSLEXIA-RISK-CODE of “03”).</a:t>
            </a:r>
            <a:endParaRPr lang="en-US" sz="1800" b="0" i="0">
              <a:solidFill>
                <a:srgbClr val="333333"/>
              </a:solidFill>
              <a:effectLst/>
              <a:cs typeface="Calibri"/>
            </a:endParaRPr>
          </a:p>
          <a:p>
            <a:pPr marL="0" marR="0" indent="0" algn="l" fontAlgn="base">
              <a:lnSpc>
                <a:spcPct val="100000"/>
              </a:lnSpc>
              <a:spcBef>
                <a:spcPts val="0"/>
              </a:spcBef>
              <a:spcAft>
                <a:spcPts val="0"/>
              </a:spcAft>
              <a:buNone/>
            </a:pPr>
            <a:endParaRPr lang="en-US" sz="1800" b="0" i="0">
              <a:solidFill>
                <a:srgbClr val="333333"/>
              </a:solidFill>
              <a:effectLst/>
            </a:endParaRPr>
          </a:p>
          <a:p>
            <a:pPr marL="0" marR="0" indent="0" algn="l" fontAlgn="base">
              <a:lnSpc>
                <a:spcPct val="100000"/>
              </a:lnSpc>
              <a:spcBef>
                <a:spcPts val="0"/>
              </a:spcBef>
              <a:spcAft>
                <a:spcPts val="0"/>
              </a:spcAft>
              <a:buNone/>
            </a:pPr>
            <a:r>
              <a:rPr lang="en-US" sz="1800" b="0" i="0">
                <a:solidFill>
                  <a:srgbClr val="333333"/>
                </a:solidFill>
                <a:effectLst/>
              </a:rPr>
              <a:t>Some reason codes provide an acceptable reason a student was not screened during the dyslexia screening window, whereas other reason codes provide an unacceptable reason a student was not screened during the dyslexia screening window. The dyslexia screening window for kindergarten falls between the first and last instructional days of the school year, and for first grade students the dyslexia screening window starts the first instructional day of the school year and ends on January 31st.</a:t>
            </a:r>
            <a:endParaRPr lang="en-US" sz="1800" b="0" i="0">
              <a:solidFill>
                <a:srgbClr val="333333"/>
              </a:solidFill>
              <a:effectLst/>
              <a:cs typeface="Calibri"/>
            </a:endParaRPr>
          </a:p>
          <a:p>
            <a:pPr marL="0" marR="0" indent="0" algn="l" fontAlgn="base">
              <a:lnSpc>
                <a:spcPct val="100000"/>
              </a:lnSpc>
              <a:spcBef>
                <a:spcPts val="0"/>
              </a:spcBef>
              <a:spcAft>
                <a:spcPts val="0"/>
              </a:spcAft>
              <a:buNone/>
            </a:pPr>
            <a:endParaRPr lang="en-US" sz="1800" b="0" i="0">
              <a:solidFill>
                <a:srgbClr val="333333"/>
              </a:solidFill>
              <a:effectLst/>
            </a:endParaRPr>
          </a:p>
          <a:p>
            <a:pPr marL="0" marR="0" indent="0" algn="l" fontAlgn="base">
              <a:lnSpc>
                <a:spcPct val="100000"/>
              </a:lnSpc>
              <a:spcBef>
                <a:spcPts val="0"/>
              </a:spcBef>
              <a:spcAft>
                <a:spcPts val="0"/>
              </a:spcAft>
              <a:buNone/>
            </a:pPr>
            <a:r>
              <a:rPr lang="en-US" sz="1800" b="0" i="0">
                <a:solidFill>
                  <a:srgbClr val="333333"/>
                </a:solidFill>
                <a:effectLst/>
              </a:rPr>
              <a:t>See TEC §42.006 Public Education Information Management System (PEIMS)</a:t>
            </a:r>
            <a:endParaRPr lang="en-US" sz="1800" b="0" i="0">
              <a:solidFill>
                <a:srgbClr val="333333"/>
              </a:solidFill>
              <a:effectLst/>
              <a:cs typeface="Calibri"/>
            </a:endParaRPr>
          </a:p>
          <a:p>
            <a:pPr marL="0" marR="0" indent="0" algn="l" fontAlgn="base">
              <a:lnSpc>
                <a:spcPct val="100000"/>
              </a:lnSpc>
              <a:spcBef>
                <a:spcPts val="0"/>
              </a:spcBef>
              <a:spcAft>
                <a:spcPts val="0"/>
              </a:spcAft>
              <a:buNone/>
            </a:pPr>
            <a:endParaRPr lang="en-US" sz="1800" b="0" i="0">
              <a:solidFill>
                <a:srgbClr val="333333"/>
              </a:solidFill>
              <a:effectLst/>
            </a:endParaRPr>
          </a:p>
          <a:p>
            <a:pPr marL="0" marR="0" indent="0" algn="l">
              <a:lnSpc>
                <a:spcPct val="100000"/>
              </a:lnSpc>
              <a:spcBef>
                <a:spcPts val="0"/>
              </a:spcBef>
              <a:spcAft>
                <a:spcPts val="0"/>
              </a:spcAft>
              <a:buNone/>
            </a:pPr>
            <a:r>
              <a:rPr lang="en-US" sz="1800" b="0" i="0">
                <a:solidFill>
                  <a:srgbClr val="333333"/>
                </a:solidFill>
                <a:effectLst/>
              </a:rPr>
              <a:t>See 19 TAC §97.1071 Special Program Performance; Monitoring, Review, and Supports </a:t>
            </a:r>
            <a:endParaRPr lang="en-US" sz="1800" b="0" i="0">
              <a:solidFill>
                <a:srgbClr val="333333"/>
              </a:solidFill>
              <a:effectLst/>
              <a:cs typeface="Calibri"/>
            </a:endParaRPr>
          </a:p>
          <a:p>
            <a:pPr marL="182880" marR="0">
              <a:spcBef>
                <a:spcPts val="1800"/>
              </a:spcBef>
              <a:spcAft>
                <a:spcPts val="0"/>
              </a:spcAft>
            </a:pPr>
            <a:endParaRPr lang="en-US" sz="2400">
              <a:solidFill>
                <a:srgbClr val="595959"/>
              </a:solidFill>
            </a:endParaRPr>
          </a:p>
          <a:p>
            <a:pPr marL="182880" marR="0">
              <a:spcBef>
                <a:spcPts val="1800"/>
              </a:spcBef>
              <a:spcAft>
                <a:spcPts val="0"/>
              </a:spcAft>
            </a:pPr>
            <a:endParaRPr lang="en-US" sz="2400">
              <a:solidFill>
                <a:srgbClr val="595959"/>
              </a:solidFill>
            </a:endParaRPr>
          </a:p>
          <a:p>
            <a:pPr marL="182880" marR="0">
              <a:spcBef>
                <a:spcPts val="1800"/>
              </a:spcBef>
              <a:spcAft>
                <a:spcPts val="0"/>
              </a:spcAft>
            </a:pPr>
            <a:endParaRPr lang="en-US" sz="24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A3D457CA-9D81-4208-A831-579CC5C6272F}"/>
              </a:ext>
            </a:extLst>
          </p:cNvPr>
          <p:cNvSpPr>
            <a:spLocks noGrp="1"/>
          </p:cNvSpPr>
          <p:nvPr>
            <p:ph type="title"/>
          </p:nvPr>
        </p:nvSpPr>
        <p:spPr/>
        <p:txBody>
          <a:bodyPr>
            <a:noAutofit/>
          </a:bodyPr>
          <a:lstStyle/>
          <a:p>
            <a:r>
              <a:rPr lang="en-US"/>
              <a:t>2022-2023: DYSLEXIA SERVICES-Guidance </a:t>
            </a:r>
          </a:p>
        </p:txBody>
      </p:sp>
    </p:spTree>
    <p:extLst>
      <p:ext uri="{BB962C8B-B14F-4D97-AF65-F5344CB8AC3E}">
        <p14:creationId xmlns:p14="http://schemas.microsoft.com/office/powerpoint/2010/main" val="2566763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DAA6A-ABC6-4421-B638-9C16CA35B2E9}"/>
              </a:ext>
            </a:extLst>
          </p:cNvPr>
          <p:cNvSpPr>
            <a:spLocks noGrp="1"/>
          </p:cNvSpPr>
          <p:nvPr>
            <p:ph idx="1"/>
          </p:nvPr>
        </p:nvSpPr>
        <p:spPr>
          <a:xfrm>
            <a:off x="2212290" y="1047964"/>
            <a:ext cx="9771163" cy="4799025"/>
          </a:xfrm>
        </p:spPr>
        <p:txBody>
          <a:bodyPr/>
          <a:lstStyle/>
          <a:p>
            <a:r>
              <a:rPr lang="en-US" sz="2400">
                <a:solidFill>
                  <a:srgbClr val="595959"/>
                </a:solidFill>
                <a:latin typeface="Calibri" panose="020F0502020204030204" pitchFamily="34" charset="0"/>
              </a:rPr>
              <a:t>Revised the data element definition and data element reporting requirements for DYSLEXIA-SERVICES-CODE (E1650):</a:t>
            </a:r>
          </a:p>
          <a:p>
            <a:endParaRPr lang="en-US" sz="2400">
              <a:solidFill>
                <a:srgbClr val="595959"/>
              </a:solidFill>
              <a:latin typeface="Calibri" panose="020F0502020204030204" pitchFamily="34" charset="0"/>
            </a:endParaRPr>
          </a:p>
        </p:txBody>
      </p:sp>
      <p:sp>
        <p:nvSpPr>
          <p:cNvPr id="3" name="Title 2">
            <a:extLst>
              <a:ext uri="{FF2B5EF4-FFF2-40B4-BE49-F238E27FC236}">
                <a16:creationId xmlns:a16="http://schemas.microsoft.com/office/drawing/2014/main" id="{505E7B98-BC14-493B-98B2-641010638B3A}"/>
              </a:ext>
            </a:extLst>
          </p:cNvPr>
          <p:cNvSpPr>
            <a:spLocks noGrp="1"/>
          </p:cNvSpPr>
          <p:nvPr>
            <p:ph type="title"/>
          </p:nvPr>
        </p:nvSpPr>
        <p:spPr/>
        <p:txBody>
          <a:bodyPr>
            <a:noAutofit/>
          </a:bodyPr>
          <a:lstStyle/>
          <a:p>
            <a:r>
              <a:rPr lang="en-US"/>
              <a:t>2022-2023: DYSLEXIA SERVICES-DATA ELEMENTS</a:t>
            </a:r>
          </a:p>
        </p:txBody>
      </p:sp>
      <p:pic>
        <p:nvPicPr>
          <p:cNvPr id="8" name="Picture 7" descr="The dyslexia services code E1650 data element displays. It was issued on August 26, 2019 and updated March 1, 2022. The dyslexia services code indicates the type of dyslexia or related service, if any, a student identified with dyslexia or a related disorder under TEC§48.009 has received at any time during the school year. It uses code table Dyslexia Services Code C224 and is coded with a length of two. It is used in the StudentProgramExtension complex type.">
            <a:extLst>
              <a:ext uri="{FF2B5EF4-FFF2-40B4-BE49-F238E27FC236}">
                <a16:creationId xmlns:a16="http://schemas.microsoft.com/office/drawing/2014/main" id="{77BF2D5A-2871-4C3D-9A58-C2147BE6A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654" y="1842754"/>
            <a:ext cx="7720559" cy="4598274"/>
          </a:xfrm>
          <a:prstGeom prst="rect">
            <a:avLst/>
          </a:prstGeom>
        </p:spPr>
      </p:pic>
    </p:spTree>
    <p:extLst>
      <p:ext uri="{BB962C8B-B14F-4D97-AF65-F5344CB8AC3E}">
        <p14:creationId xmlns:p14="http://schemas.microsoft.com/office/powerpoint/2010/main" val="3830241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592CF-309F-48DF-844E-AB82B28A19EF}"/>
              </a:ext>
            </a:extLst>
          </p:cNvPr>
          <p:cNvSpPr>
            <a:spLocks noGrp="1"/>
          </p:cNvSpPr>
          <p:nvPr>
            <p:ph idx="1"/>
          </p:nvPr>
        </p:nvSpPr>
        <p:spPr>
          <a:xfrm>
            <a:off x="2212290" y="1027416"/>
            <a:ext cx="8020771" cy="5548045"/>
          </a:xfrm>
        </p:spPr>
        <p:txBody>
          <a:bodyPr/>
          <a:lstStyle/>
          <a:p>
            <a:pPr marL="182880" marR="0">
              <a:spcBef>
                <a:spcPts val="1800"/>
              </a:spcBef>
              <a:spcAft>
                <a:spcPts val="0"/>
              </a:spcAft>
            </a:pPr>
            <a:r>
              <a:rPr lang="en-US" sz="2400">
                <a:solidFill>
                  <a:srgbClr val="595959"/>
                </a:solidFill>
                <a:latin typeface="Calibri" panose="020F0502020204030204" pitchFamily="34" charset="0"/>
              </a:rPr>
              <a:t>Updated the General Reporting requirements</a:t>
            </a:r>
          </a:p>
          <a:p>
            <a:pPr marL="182880" marR="0">
              <a:spcBef>
                <a:spcPts val="1800"/>
              </a:spcBef>
              <a:spcAft>
                <a:spcPts val="0"/>
              </a:spcAft>
            </a:pPr>
            <a:endParaRPr lang="en-US" sz="2400">
              <a:solidFill>
                <a:srgbClr val="595959"/>
              </a:solidFill>
              <a:latin typeface="Calibri" panose="020F0502020204030204" pitchFamily="34" charset="0"/>
            </a:endParaRPr>
          </a:p>
          <a:p>
            <a:pPr marL="182880" marR="0">
              <a:spcBef>
                <a:spcPts val="1800"/>
              </a:spcBef>
              <a:spcAft>
                <a:spcPts val="0"/>
              </a:spcAft>
            </a:pPr>
            <a:endParaRPr lang="en-US" sz="2400">
              <a:solidFill>
                <a:srgbClr val="595959"/>
              </a:solidFill>
              <a:latin typeface="Calibri" panose="020F0502020204030204" pitchFamily="34" charset="0"/>
            </a:endParaRPr>
          </a:p>
          <a:p>
            <a:pPr marL="182880" marR="0">
              <a:spcBef>
                <a:spcPts val="1800"/>
              </a:spcBef>
              <a:spcAft>
                <a:spcPts val="0"/>
              </a:spcAft>
            </a:pPr>
            <a:endParaRPr lang="en-US" sz="24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A3D457CA-9D81-4208-A831-579CC5C6272F}"/>
              </a:ext>
            </a:extLst>
          </p:cNvPr>
          <p:cNvSpPr>
            <a:spLocks noGrp="1"/>
          </p:cNvSpPr>
          <p:nvPr>
            <p:ph type="title"/>
          </p:nvPr>
        </p:nvSpPr>
        <p:spPr/>
        <p:txBody>
          <a:bodyPr>
            <a:noAutofit/>
          </a:bodyPr>
          <a:lstStyle/>
          <a:p>
            <a:r>
              <a:rPr lang="en-US"/>
              <a:t>2022-2023: DYSLEXIA SERVICES-Guidance</a:t>
            </a:r>
          </a:p>
        </p:txBody>
      </p:sp>
      <p:pic>
        <p:nvPicPr>
          <p:cNvPr id="5" name="Picture 4" descr="Text&#10;&#10;Description automatically generated">
            <a:extLst>
              <a:ext uri="{FF2B5EF4-FFF2-40B4-BE49-F238E27FC236}">
                <a16:creationId xmlns:a16="http://schemas.microsoft.com/office/drawing/2014/main" id="{D9CBD97D-3055-4E7B-801A-9EFB47027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061" y="1683715"/>
            <a:ext cx="10200221" cy="1745285"/>
          </a:xfrm>
          <a:prstGeom prst="rect">
            <a:avLst/>
          </a:prstGeom>
        </p:spPr>
      </p:pic>
    </p:spTree>
    <p:extLst>
      <p:ext uri="{BB962C8B-B14F-4D97-AF65-F5344CB8AC3E}">
        <p14:creationId xmlns:p14="http://schemas.microsoft.com/office/powerpoint/2010/main" val="418967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6C5BFE-6DF4-430F-80C0-E03273D4D8E5}"/>
              </a:ext>
            </a:extLst>
          </p:cNvPr>
          <p:cNvSpPr>
            <a:spLocks noGrp="1"/>
          </p:cNvSpPr>
          <p:nvPr>
            <p:ph idx="1"/>
          </p:nvPr>
        </p:nvSpPr>
        <p:spPr>
          <a:xfrm>
            <a:off x="1954511" y="938268"/>
            <a:ext cx="8988726" cy="4351338"/>
          </a:xfrm>
        </p:spPr>
        <p:txBody>
          <a:bodyPr lIns="91440" tIns="45720" rIns="91440" bIns="45720" anchor="t"/>
          <a:lstStyle/>
          <a:p>
            <a:pPr marL="0" marR="0">
              <a:lnSpc>
                <a:spcPct val="106000"/>
              </a:lnSpc>
              <a:spcBef>
                <a:spcPts val="0"/>
              </a:spcBef>
              <a:spcAft>
                <a:spcPts val="800"/>
              </a:spcAft>
            </a:pPr>
            <a:r>
              <a:rPr lang="en-US" sz="2400">
                <a:latin typeface="Calibri"/>
                <a:cs typeface="Arial"/>
              </a:rPr>
              <a:t>Updated STUDENT-ATTRIBUTION-CODE (E1000) data element definition and reporting requirements:</a:t>
            </a:r>
            <a:endParaRPr lang="en-US" sz="2000">
              <a:latin typeface="Calibri"/>
              <a:cs typeface="Arial"/>
            </a:endParaRPr>
          </a:p>
          <a:p>
            <a:pPr marL="0" marR="0" indent="0">
              <a:lnSpc>
                <a:spcPct val="106000"/>
              </a:lnSpc>
              <a:spcBef>
                <a:spcPts val="0"/>
              </a:spcBef>
              <a:spcAft>
                <a:spcPts val="800"/>
              </a:spcAft>
              <a:buNone/>
            </a:pPr>
            <a:endParaRPr lang="en-US" sz="2400">
              <a:latin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09952778-9B14-41F3-9B1A-EEF6AEF9B2FE}"/>
              </a:ext>
            </a:extLst>
          </p:cNvPr>
          <p:cNvSpPr>
            <a:spLocks noGrp="1"/>
          </p:cNvSpPr>
          <p:nvPr>
            <p:ph type="title"/>
          </p:nvPr>
        </p:nvSpPr>
        <p:spPr/>
        <p:txBody>
          <a:bodyPr>
            <a:noAutofit/>
          </a:bodyPr>
          <a:lstStyle/>
          <a:p>
            <a:r>
              <a:rPr lang="en-US"/>
              <a:t>2021-2022: SUBMISSION UPDATES</a:t>
            </a:r>
          </a:p>
        </p:txBody>
      </p:sp>
      <p:grpSp>
        <p:nvGrpSpPr>
          <p:cNvPr id="11" name="Group 10" descr="Data element E 1000 Student Attribution Code Displays. New characteristic &quot;Student initiated Transfer due to remote learning&quot; has been added. ">
            <a:extLst>
              <a:ext uri="{FF2B5EF4-FFF2-40B4-BE49-F238E27FC236}">
                <a16:creationId xmlns:a16="http://schemas.microsoft.com/office/drawing/2014/main" id="{F83D9C14-F69C-465F-8FA5-6DFACF5A4BB4}"/>
              </a:ext>
            </a:extLst>
          </p:cNvPr>
          <p:cNvGrpSpPr/>
          <p:nvPr/>
        </p:nvGrpSpPr>
        <p:grpSpPr>
          <a:xfrm>
            <a:off x="2321560" y="1785316"/>
            <a:ext cx="8265160" cy="4872990"/>
            <a:chOff x="2321560" y="1785316"/>
            <a:chExt cx="8265160" cy="4872990"/>
          </a:xfrm>
        </p:grpSpPr>
        <p:pic>
          <p:nvPicPr>
            <p:cNvPr id="9" name="Picture 8" descr="Data element E 1000 Student Attribution Code Displays. New characteristic &quot;Student initiated Transfer due to remote learning&quot; has been added. ">
              <a:extLst>
                <a:ext uri="{FF2B5EF4-FFF2-40B4-BE49-F238E27FC236}">
                  <a16:creationId xmlns:a16="http://schemas.microsoft.com/office/drawing/2014/main" id="{8EDCB4F4-511C-41F9-926A-39E3FD511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560" y="1785316"/>
              <a:ext cx="8265160" cy="4872990"/>
            </a:xfrm>
            <a:prstGeom prst="rect">
              <a:avLst/>
            </a:prstGeom>
          </p:spPr>
        </p:pic>
        <p:sp>
          <p:nvSpPr>
            <p:cNvPr id="10" name="Rectangle 9">
              <a:extLst>
                <a:ext uri="{FF2B5EF4-FFF2-40B4-BE49-F238E27FC236}">
                  <a16:creationId xmlns:a16="http://schemas.microsoft.com/office/drawing/2014/main" id="{FF368F85-24F1-4980-A84E-69E53C38193C}"/>
                </a:ext>
              </a:extLst>
            </p:cNvPr>
            <p:cNvSpPr/>
            <p:nvPr/>
          </p:nvSpPr>
          <p:spPr>
            <a:xfrm>
              <a:off x="3048000" y="5289606"/>
              <a:ext cx="3464560" cy="19614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258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592CF-309F-48DF-844E-AB82B28A19EF}"/>
              </a:ext>
            </a:extLst>
          </p:cNvPr>
          <p:cNvSpPr>
            <a:spLocks noGrp="1"/>
          </p:cNvSpPr>
          <p:nvPr>
            <p:ph idx="1"/>
          </p:nvPr>
        </p:nvSpPr>
        <p:spPr>
          <a:xfrm>
            <a:off x="2212290" y="1027416"/>
            <a:ext cx="9289899" cy="5548045"/>
          </a:xfrm>
        </p:spPr>
        <p:txBody>
          <a:bodyPr/>
          <a:lstStyle/>
          <a:p>
            <a:pPr marL="182880" marR="0">
              <a:spcBef>
                <a:spcPts val="1800"/>
              </a:spcBef>
              <a:spcAft>
                <a:spcPts val="0"/>
              </a:spcAft>
            </a:pPr>
            <a:r>
              <a:rPr lang="en-US" sz="2400">
                <a:solidFill>
                  <a:srgbClr val="595959"/>
                </a:solidFill>
                <a:latin typeface="Calibri" panose="020F0502020204030204" pitchFamily="34" charset="0"/>
              </a:rPr>
              <a:t>Updated the data element DYSLEXIA-SERVICES-CODE (E1650) from “mandatory” to “conditionally mandatory”:</a:t>
            </a:r>
          </a:p>
          <a:p>
            <a:pPr marL="182880" marR="0">
              <a:spcBef>
                <a:spcPts val="1800"/>
              </a:spcBef>
              <a:spcAft>
                <a:spcPts val="0"/>
              </a:spcAft>
            </a:pPr>
            <a:endParaRPr lang="en-US" sz="24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A3D457CA-9D81-4208-A831-579CC5C6272F}"/>
              </a:ext>
            </a:extLst>
          </p:cNvPr>
          <p:cNvSpPr>
            <a:spLocks noGrp="1"/>
          </p:cNvSpPr>
          <p:nvPr>
            <p:ph type="title"/>
          </p:nvPr>
        </p:nvSpPr>
        <p:spPr/>
        <p:txBody>
          <a:bodyPr>
            <a:noAutofit/>
          </a:bodyPr>
          <a:lstStyle/>
          <a:p>
            <a:r>
              <a:rPr lang="en-US"/>
              <a:t>2022-2023: DYSLEXIA SERVICES-DATA ELEMENTS </a:t>
            </a:r>
          </a:p>
        </p:txBody>
      </p:sp>
      <p:grpSp>
        <p:nvGrpSpPr>
          <p:cNvPr id="5" name="Group 4" descr="The Student Program Extension complex type displays showing the data element E 1650 Dyslexia services code updated to be conditionally mandatory. ">
            <a:extLst>
              <a:ext uri="{FF2B5EF4-FFF2-40B4-BE49-F238E27FC236}">
                <a16:creationId xmlns:a16="http://schemas.microsoft.com/office/drawing/2014/main" id="{0EEA69AE-147E-49DF-93CD-D5E3C5A865E8}"/>
              </a:ext>
            </a:extLst>
          </p:cNvPr>
          <p:cNvGrpSpPr/>
          <p:nvPr/>
        </p:nvGrpSpPr>
        <p:grpSpPr>
          <a:xfrm>
            <a:off x="1958939" y="1836731"/>
            <a:ext cx="9683138" cy="4553436"/>
            <a:chOff x="1958939" y="1836731"/>
            <a:chExt cx="9683138" cy="4553436"/>
          </a:xfrm>
        </p:grpSpPr>
        <p:pic>
          <p:nvPicPr>
            <p:cNvPr id="9" name="Picture 8" descr="Graphical user interface, table&#10;&#10;Description automatically generated with medium confidence">
              <a:extLst>
                <a:ext uri="{FF2B5EF4-FFF2-40B4-BE49-F238E27FC236}">
                  <a16:creationId xmlns:a16="http://schemas.microsoft.com/office/drawing/2014/main" id="{FEEB7E16-CD6C-40CF-8A65-6A5AC4877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939" y="1836731"/>
              <a:ext cx="9683138" cy="4553436"/>
            </a:xfrm>
            <a:prstGeom prst="rect">
              <a:avLst/>
            </a:prstGeom>
          </p:spPr>
        </p:pic>
        <p:sp>
          <p:nvSpPr>
            <p:cNvPr id="4" name="Rectangle 3">
              <a:extLst>
                <a:ext uri="{FF2B5EF4-FFF2-40B4-BE49-F238E27FC236}">
                  <a16:creationId xmlns:a16="http://schemas.microsoft.com/office/drawing/2014/main" id="{74C902C3-AF62-4DB4-B01A-16CC921E1DF9}"/>
                </a:ext>
              </a:extLst>
            </p:cNvPr>
            <p:cNvSpPr/>
            <p:nvPr/>
          </p:nvSpPr>
          <p:spPr>
            <a:xfrm>
              <a:off x="9016409" y="5830583"/>
              <a:ext cx="393405" cy="315035"/>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4783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592CF-309F-48DF-844E-AB82B28A19EF}"/>
              </a:ext>
            </a:extLst>
          </p:cNvPr>
          <p:cNvSpPr>
            <a:spLocks noGrp="1"/>
          </p:cNvSpPr>
          <p:nvPr>
            <p:ph idx="1"/>
          </p:nvPr>
        </p:nvSpPr>
        <p:spPr>
          <a:xfrm>
            <a:off x="2372711" y="1107627"/>
            <a:ext cx="8020771" cy="5548045"/>
          </a:xfrm>
        </p:spPr>
        <p:txBody>
          <a:bodyPr/>
          <a:lstStyle/>
          <a:p>
            <a:pPr marL="182880" marR="0">
              <a:spcBef>
                <a:spcPts val="1800"/>
              </a:spcBef>
              <a:spcAft>
                <a:spcPts val="0"/>
              </a:spcAft>
            </a:pPr>
            <a:endParaRPr lang="en-US" sz="2400">
              <a:solidFill>
                <a:srgbClr val="595959"/>
              </a:solidFill>
              <a:latin typeface="Calibri" panose="020F0502020204030204" pitchFamily="34" charset="0"/>
            </a:endParaRPr>
          </a:p>
          <a:p>
            <a:pPr marL="182880" marR="0">
              <a:spcBef>
                <a:spcPts val="1800"/>
              </a:spcBef>
              <a:spcAft>
                <a:spcPts val="0"/>
              </a:spcAft>
            </a:pPr>
            <a:endParaRPr lang="en-US" sz="2400">
              <a:solidFill>
                <a:srgbClr val="595959"/>
              </a:solidFill>
              <a:latin typeface="Calibri" panose="020F0502020204030204" pitchFamily="34" charset="0"/>
            </a:endParaRPr>
          </a:p>
          <a:p>
            <a:pPr marL="182880" marR="0">
              <a:spcBef>
                <a:spcPts val="1800"/>
              </a:spcBef>
              <a:spcAft>
                <a:spcPts val="0"/>
              </a:spcAft>
            </a:pPr>
            <a:endParaRPr lang="en-US" sz="24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A3D457CA-9D81-4208-A831-579CC5C6272F}"/>
              </a:ext>
            </a:extLst>
          </p:cNvPr>
          <p:cNvSpPr>
            <a:spLocks noGrp="1"/>
          </p:cNvSpPr>
          <p:nvPr>
            <p:ph type="title"/>
          </p:nvPr>
        </p:nvSpPr>
        <p:spPr/>
        <p:txBody>
          <a:bodyPr>
            <a:noAutofit/>
          </a:bodyPr>
          <a:lstStyle/>
          <a:p>
            <a:r>
              <a:rPr lang="en-US"/>
              <a:t>2022-2023: DYSLEXIA SERVICES-DATA ELEMENTS </a:t>
            </a:r>
          </a:p>
        </p:txBody>
      </p:sp>
      <p:sp>
        <p:nvSpPr>
          <p:cNvPr id="6" name="TextBox 5">
            <a:extLst>
              <a:ext uri="{FF2B5EF4-FFF2-40B4-BE49-F238E27FC236}">
                <a16:creationId xmlns:a16="http://schemas.microsoft.com/office/drawing/2014/main" id="{408E23DB-B486-47AF-805B-A8FF405F2A48}"/>
              </a:ext>
            </a:extLst>
          </p:cNvPr>
          <p:cNvSpPr txBox="1"/>
          <p:nvPr/>
        </p:nvSpPr>
        <p:spPr>
          <a:xfrm>
            <a:off x="1796716" y="924428"/>
            <a:ext cx="979420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solidFill>
                  <a:schemeClr val="tx1">
                    <a:lumMod val="65000"/>
                    <a:lumOff val="35000"/>
                  </a:schemeClr>
                </a:solidFill>
                <a:ea typeface="+mn-lt"/>
                <a:cs typeface="+mn-lt"/>
              </a:rPr>
              <a:t>Added new and existing data elements to the StudentExtension complex type as “Optional” for the PEIMS Summer Submission:</a:t>
            </a:r>
          </a:p>
          <a:p>
            <a:pPr marL="742950" lvl="1" indent="-285750">
              <a:buFont typeface="Arial"/>
              <a:buChar char="•"/>
            </a:pPr>
            <a:r>
              <a:rPr lang="en-US">
                <a:solidFill>
                  <a:schemeClr val="tx1">
                    <a:lumMod val="65000"/>
                    <a:lumOff val="35000"/>
                  </a:schemeClr>
                </a:solidFill>
                <a:ea typeface="+mn-lt"/>
                <a:cs typeface="+mn-lt"/>
              </a:rPr>
              <a:t>DYSLEXIA-INDICATOR-CODE </a:t>
            </a:r>
          </a:p>
          <a:p>
            <a:pPr marL="742950" lvl="1" indent="-285750">
              <a:buFont typeface="Arial"/>
              <a:buChar char="•"/>
            </a:pPr>
            <a:r>
              <a:rPr lang="en-US">
                <a:solidFill>
                  <a:schemeClr val="tx1">
                    <a:lumMod val="65000"/>
                    <a:lumOff val="35000"/>
                  </a:schemeClr>
                </a:solidFill>
                <a:ea typeface="+mn-lt"/>
                <a:cs typeface="+mn-lt"/>
              </a:rPr>
              <a:t>DYSLEXIA-SCREENING-EXCEPTION-REASON</a:t>
            </a:r>
            <a:endParaRPr lang="en-US">
              <a:solidFill>
                <a:schemeClr val="tx1">
                  <a:lumMod val="65000"/>
                  <a:lumOff val="35000"/>
                </a:schemeClr>
              </a:solidFill>
              <a:cs typeface="Calibri" panose="020F0502020204030204"/>
            </a:endParaRPr>
          </a:p>
        </p:txBody>
      </p:sp>
      <p:grpSp>
        <p:nvGrpSpPr>
          <p:cNvPr id="11" name="Group 10">
            <a:extLst>
              <a:ext uri="{FF2B5EF4-FFF2-40B4-BE49-F238E27FC236}">
                <a16:creationId xmlns:a16="http://schemas.microsoft.com/office/drawing/2014/main" id="{A59C9E69-31C4-4BC4-9E29-46ECEFAE6F69}"/>
              </a:ext>
            </a:extLst>
          </p:cNvPr>
          <p:cNvGrpSpPr/>
          <p:nvPr/>
        </p:nvGrpSpPr>
        <p:grpSpPr>
          <a:xfrm>
            <a:off x="2212290" y="2266821"/>
            <a:ext cx="9188412" cy="4548406"/>
            <a:chOff x="2212290" y="2266821"/>
            <a:chExt cx="9188412" cy="4548406"/>
          </a:xfrm>
        </p:grpSpPr>
        <p:grpSp>
          <p:nvGrpSpPr>
            <p:cNvPr id="10" name="Group 9" descr="The Student Extension complex type displays showing the new data element, E 1732 Dyslexia Screening Exception Reason to be collected as optional in the PEIMS Summer submission. ">
              <a:extLst>
                <a:ext uri="{FF2B5EF4-FFF2-40B4-BE49-F238E27FC236}">
                  <a16:creationId xmlns:a16="http://schemas.microsoft.com/office/drawing/2014/main" id="{0DDF221A-B2D2-45A0-AB20-6F48AD1C9B72}"/>
                </a:ext>
              </a:extLst>
            </p:cNvPr>
            <p:cNvGrpSpPr/>
            <p:nvPr/>
          </p:nvGrpSpPr>
          <p:grpSpPr>
            <a:xfrm>
              <a:off x="2212290" y="2266821"/>
              <a:ext cx="9188412" cy="4548406"/>
              <a:chOff x="1958939" y="1347019"/>
              <a:chExt cx="9859435" cy="5024284"/>
            </a:xfrm>
          </p:grpSpPr>
          <p:grpSp>
            <p:nvGrpSpPr>
              <p:cNvPr id="7" name="Group 6">
                <a:extLst>
                  <a:ext uri="{FF2B5EF4-FFF2-40B4-BE49-F238E27FC236}">
                    <a16:creationId xmlns:a16="http://schemas.microsoft.com/office/drawing/2014/main" id="{42E62D1F-9ECB-4111-A6CB-EB400C8AB646}"/>
                  </a:ext>
                </a:extLst>
              </p:cNvPr>
              <p:cNvGrpSpPr/>
              <p:nvPr/>
            </p:nvGrpSpPr>
            <p:grpSpPr>
              <a:xfrm>
                <a:off x="1958939" y="1347019"/>
                <a:ext cx="9859435" cy="5024284"/>
                <a:chOff x="0" y="0"/>
                <a:chExt cx="5943600" cy="3351954"/>
              </a:xfrm>
            </p:grpSpPr>
            <p:pic>
              <p:nvPicPr>
                <p:cNvPr id="8" name="Picture 7" descr="Graphical user interface&#10;&#10;Description automatically generated">
                  <a:extLst>
                    <a:ext uri="{FF2B5EF4-FFF2-40B4-BE49-F238E27FC236}">
                      <a16:creationId xmlns:a16="http://schemas.microsoft.com/office/drawing/2014/main" id="{AD735391-636D-4A4B-9DC3-45B2724A0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3600" cy="1035685"/>
                </a:xfrm>
                <a:prstGeom prst="rect">
                  <a:avLst/>
                </a:prstGeom>
              </p:spPr>
            </p:pic>
            <p:pic>
              <p:nvPicPr>
                <p:cNvPr id="9" name="Picture 8" descr="Graphical user interface, table&#10;&#10;Description automatically generated with medium confidence">
                  <a:extLst>
                    <a:ext uri="{FF2B5EF4-FFF2-40B4-BE49-F238E27FC236}">
                      <a16:creationId xmlns:a16="http://schemas.microsoft.com/office/drawing/2014/main" id="{77F38963-FB8E-4E60-A4F2-6ED6D9285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2934"/>
                  <a:ext cx="5943600" cy="2319020"/>
                </a:xfrm>
                <a:prstGeom prst="rect">
                  <a:avLst/>
                </a:prstGeom>
              </p:spPr>
            </p:pic>
          </p:grpSp>
          <p:sp>
            <p:nvSpPr>
              <p:cNvPr id="4" name="Rectangle 3">
                <a:extLst>
                  <a:ext uri="{FF2B5EF4-FFF2-40B4-BE49-F238E27FC236}">
                    <a16:creationId xmlns:a16="http://schemas.microsoft.com/office/drawing/2014/main" id="{8DE3B57B-0AAF-430F-B7AA-484247F578D9}"/>
                  </a:ext>
                </a:extLst>
              </p:cNvPr>
              <p:cNvSpPr/>
              <p:nvPr/>
            </p:nvSpPr>
            <p:spPr>
              <a:xfrm>
                <a:off x="1958939" y="5761703"/>
                <a:ext cx="9839771" cy="206477"/>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42984DC8-7866-411A-A89E-4F8FA0EAE889}"/>
                </a:ext>
              </a:extLst>
            </p:cNvPr>
            <p:cNvSpPr/>
            <p:nvPr/>
          </p:nvSpPr>
          <p:spPr>
            <a:xfrm>
              <a:off x="8750595" y="5886061"/>
              <a:ext cx="425303" cy="254577"/>
            </a:xfrm>
            <a:prstGeom prst="rect">
              <a:avLst/>
            </a:prstGeom>
            <a:noFill/>
            <a:ln w="28575">
              <a:solidFill>
                <a:srgbClr val="D93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6245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9A6F9-A8B8-4677-8690-3F482B618B31}"/>
              </a:ext>
            </a:extLst>
          </p:cNvPr>
          <p:cNvSpPr>
            <a:spLocks noGrp="1"/>
          </p:cNvSpPr>
          <p:nvPr>
            <p:ph idx="1"/>
          </p:nvPr>
        </p:nvSpPr>
        <p:spPr>
          <a:xfrm>
            <a:off x="2347415" y="1228525"/>
            <a:ext cx="8988726" cy="4351338"/>
          </a:xfrm>
        </p:spPr>
        <p:txBody>
          <a:bodyPr/>
          <a:lstStyle/>
          <a:p>
            <a:r>
              <a:rPr lang="en-US" sz="2800">
                <a:solidFill>
                  <a:srgbClr val="595959"/>
                </a:solidFill>
                <a:latin typeface="Calibri" panose="020F0502020204030204" pitchFamily="34" charset="0"/>
              </a:rPr>
              <a:t>Revised the </a:t>
            </a:r>
            <a:r>
              <a:rPr lang="en-US">
                <a:solidFill>
                  <a:srgbClr val="595959"/>
                </a:solidFill>
                <a:latin typeface="Calibri" panose="020F0502020204030204" pitchFamily="34" charset="0"/>
              </a:rPr>
              <a:t>code translation for ‘00’ in the DYSLEXIA-SERVICES-CODE table:</a:t>
            </a:r>
            <a:endParaRPr lang="en-US" sz="2800">
              <a:solidFill>
                <a:srgbClr val="595959"/>
              </a:solidFill>
              <a:latin typeface="Calibri" panose="020F0502020204030204" pitchFamily="34" charset="0"/>
            </a:endParaRP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6113CABE-EFCA-4D3F-93E4-3124D9AE7C82}"/>
              </a:ext>
            </a:extLst>
          </p:cNvPr>
          <p:cNvSpPr>
            <a:spLocks noGrp="1"/>
          </p:cNvSpPr>
          <p:nvPr>
            <p:ph type="title"/>
          </p:nvPr>
        </p:nvSpPr>
        <p:spPr/>
        <p:txBody>
          <a:bodyPr>
            <a:noAutofit/>
          </a:bodyPr>
          <a:lstStyle/>
          <a:p>
            <a:r>
              <a:rPr lang="en-US"/>
              <a:t>2022-2023: DYSLEXIA SERVICES-CODE TABLES</a:t>
            </a:r>
          </a:p>
        </p:txBody>
      </p:sp>
      <p:grpSp>
        <p:nvGrpSpPr>
          <p:cNvPr id="6" name="Group 5" descr="Updated Dyslexia Services Code code table C 224 to update code 00 to include &quot;does not receive services&quot; ">
            <a:extLst>
              <a:ext uri="{FF2B5EF4-FFF2-40B4-BE49-F238E27FC236}">
                <a16:creationId xmlns:a16="http://schemas.microsoft.com/office/drawing/2014/main" id="{C7E27582-83F9-4BB7-AD6C-722EE5FE9839}"/>
              </a:ext>
            </a:extLst>
          </p:cNvPr>
          <p:cNvGrpSpPr/>
          <p:nvPr/>
        </p:nvGrpSpPr>
        <p:grpSpPr>
          <a:xfrm>
            <a:off x="2212290" y="2265464"/>
            <a:ext cx="9624755" cy="3623708"/>
            <a:chOff x="2686639" y="2102178"/>
            <a:chExt cx="7861955" cy="2960016"/>
          </a:xfrm>
        </p:grpSpPr>
        <p:pic>
          <p:nvPicPr>
            <p:cNvPr id="4" name="Picture 3" descr="The Dyslexia Services Code code table C224 displays. &#10;Code 00 Student identified with dyslexia or a related disorder under TEC§48.009 does not receive services.&#10;Code 01 Receiving services for dyslexia or a related disorder with an individualized education program developed for the student under Section 29.005; or a plan developed for the student under Section 504, Rehabilitation Act of 1973 (29 U.S.C. Section 794).&#10;Code 02 Receiving instruction that meets applicable dyslexia program criteria established by the State Board of Education; and is provided by a person with specific training in providing that instruction.&#10;Code 03 The student is permitted, on the basis of having dyslexia or a related disorder, to use modifications in the classroom or accommodations in the administration of assessment instruments under Section 39.023.">
              <a:extLst>
                <a:ext uri="{FF2B5EF4-FFF2-40B4-BE49-F238E27FC236}">
                  <a16:creationId xmlns:a16="http://schemas.microsoft.com/office/drawing/2014/main" id="{23843886-B9ED-4262-9FB6-C97075E8F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639" y="2102178"/>
              <a:ext cx="7861955" cy="2960016"/>
            </a:xfrm>
            <a:prstGeom prst="rect">
              <a:avLst/>
            </a:prstGeom>
          </p:spPr>
        </p:pic>
        <p:sp>
          <p:nvSpPr>
            <p:cNvPr id="5" name="Rectangle 4" descr="Updated Dyslexia Services Code code table C 224 to update code 00 to include &quot;does not receive services&quot; ">
              <a:extLst>
                <a:ext uri="{FF2B5EF4-FFF2-40B4-BE49-F238E27FC236}">
                  <a16:creationId xmlns:a16="http://schemas.microsoft.com/office/drawing/2014/main" id="{C309660D-4177-4A9C-9621-5B4D8265AC16}"/>
                </a:ext>
              </a:extLst>
            </p:cNvPr>
            <p:cNvSpPr/>
            <p:nvPr/>
          </p:nvSpPr>
          <p:spPr>
            <a:xfrm>
              <a:off x="2686639" y="3136490"/>
              <a:ext cx="7861955" cy="373626"/>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3648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9A6F9-A8B8-4677-8690-3F482B618B31}"/>
              </a:ext>
            </a:extLst>
          </p:cNvPr>
          <p:cNvSpPr>
            <a:spLocks noGrp="1"/>
          </p:cNvSpPr>
          <p:nvPr>
            <p:ph idx="1"/>
          </p:nvPr>
        </p:nvSpPr>
        <p:spPr>
          <a:xfrm>
            <a:off x="2347415" y="986319"/>
            <a:ext cx="8988726" cy="4593544"/>
          </a:xfrm>
        </p:spPr>
        <p:txBody>
          <a:bodyPr lIns="91440" tIns="45720" rIns="91440" bIns="45720" anchor="t"/>
          <a:lstStyle/>
          <a:p>
            <a:r>
              <a:rPr lang="en-US" sz="2400">
                <a:solidFill>
                  <a:srgbClr val="595959"/>
                </a:solidFill>
                <a:latin typeface="Calibri"/>
                <a:cs typeface="Calibri"/>
              </a:rPr>
              <a:t>Added new validation rules 40100-0232, 40100-0233, and 40100-0234:</a:t>
            </a:r>
            <a:endParaRPr lang="en-US" sz="2400">
              <a:solidFill>
                <a:srgbClr val="595959"/>
              </a:solidFill>
              <a:latin typeface="Calibri" panose="020F0502020204030204" pitchFamily="34" charset="0"/>
              <a:cs typeface="Calibri"/>
            </a:endParaRPr>
          </a:p>
          <a:p>
            <a:endParaRPr lang="en-US" sz="2800">
              <a:solidFill>
                <a:srgbClr val="595959"/>
              </a:solidFill>
              <a:latin typeface="Calibri" panose="020F0502020204030204" pitchFamily="34" charset="0"/>
            </a:endParaRPr>
          </a:p>
          <a:p>
            <a:pPr marL="0" indent="0">
              <a:buNone/>
            </a:pPr>
            <a:endParaRPr lang="en-US" sz="2800">
              <a:solidFill>
                <a:srgbClr val="595959"/>
              </a:solidFill>
              <a:latin typeface="Calibri" panose="020F0502020204030204" pitchFamily="34" charset="0"/>
            </a:endParaRP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6113CABE-EFCA-4D3F-93E4-3124D9AE7C82}"/>
              </a:ext>
            </a:extLst>
          </p:cNvPr>
          <p:cNvSpPr>
            <a:spLocks noGrp="1"/>
          </p:cNvSpPr>
          <p:nvPr>
            <p:ph type="title"/>
          </p:nvPr>
        </p:nvSpPr>
        <p:spPr>
          <a:xfrm>
            <a:off x="2210428" y="191948"/>
            <a:ext cx="9515883" cy="542429"/>
          </a:xfrm>
        </p:spPr>
        <p:txBody>
          <a:bodyPr>
            <a:noAutofit/>
          </a:bodyPr>
          <a:lstStyle/>
          <a:p>
            <a:r>
              <a:rPr lang="en-US"/>
              <a:t>2022-2023: DYSLEXIA SERVICES-BUSINESS RULES</a:t>
            </a:r>
          </a:p>
        </p:txBody>
      </p:sp>
      <p:pic>
        <p:nvPicPr>
          <p:cNvPr id="4" name="Picture 3" descr="Rule 40100-0232 displays. If DYSLEXIA-INDICATOR-CODE is “1”, then there must be student program data with at least one DYSLEXIA-SERVICES-CODE for this student.">
            <a:extLst>
              <a:ext uri="{FF2B5EF4-FFF2-40B4-BE49-F238E27FC236}">
                <a16:creationId xmlns:a16="http://schemas.microsoft.com/office/drawing/2014/main" id="{73E0DA8E-94DD-4161-88CF-2E6B7E72C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429" y="1621583"/>
            <a:ext cx="9125712" cy="1570626"/>
          </a:xfrm>
          <a:prstGeom prst="rect">
            <a:avLst/>
          </a:prstGeom>
        </p:spPr>
      </p:pic>
      <p:pic>
        <p:nvPicPr>
          <p:cNvPr id="5" name="Picture 4" descr="Rule 40100-0233 displays. If DYSLEXIA-INDICATOR-CODE is “0”, then there must not be student program data with a DYSLEXIA-SERVICES-CODE reported for this student.">
            <a:extLst>
              <a:ext uri="{FF2B5EF4-FFF2-40B4-BE49-F238E27FC236}">
                <a16:creationId xmlns:a16="http://schemas.microsoft.com/office/drawing/2014/main" id="{480D481C-E8F8-4829-B454-631D72A85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428" y="3290734"/>
            <a:ext cx="9125712" cy="1701321"/>
          </a:xfrm>
          <a:prstGeom prst="rect">
            <a:avLst/>
          </a:prstGeom>
        </p:spPr>
      </p:pic>
      <p:pic>
        <p:nvPicPr>
          <p:cNvPr id="6" name="Picture 5" descr="Rule 40100-0234 displays. If DYSLEXIA-RISK-CODE is “03”, then DYSLEXIA-SCREENING-EXCEPTION-REASON must not be blank.">
            <a:extLst>
              <a:ext uri="{FF2B5EF4-FFF2-40B4-BE49-F238E27FC236}">
                <a16:creationId xmlns:a16="http://schemas.microsoft.com/office/drawing/2014/main" id="{0349ABFF-7DFA-4757-B82F-B79E6D7F1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071" y="4990794"/>
            <a:ext cx="9125712" cy="1383440"/>
          </a:xfrm>
          <a:prstGeom prst="rect">
            <a:avLst/>
          </a:prstGeom>
        </p:spPr>
      </p:pic>
    </p:spTree>
    <p:extLst>
      <p:ext uri="{BB962C8B-B14F-4D97-AF65-F5344CB8AC3E}">
        <p14:creationId xmlns:p14="http://schemas.microsoft.com/office/powerpoint/2010/main" val="41788559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9A6F9-A8B8-4677-8690-3F482B618B31}"/>
              </a:ext>
            </a:extLst>
          </p:cNvPr>
          <p:cNvSpPr>
            <a:spLocks noGrp="1"/>
          </p:cNvSpPr>
          <p:nvPr>
            <p:ph idx="1"/>
          </p:nvPr>
        </p:nvSpPr>
        <p:spPr>
          <a:xfrm>
            <a:off x="2347415" y="986319"/>
            <a:ext cx="8988726" cy="4593544"/>
          </a:xfrm>
        </p:spPr>
        <p:txBody>
          <a:bodyPr/>
          <a:lstStyle/>
          <a:p>
            <a:r>
              <a:rPr lang="en-US">
                <a:solidFill>
                  <a:srgbClr val="595959"/>
                </a:solidFill>
                <a:latin typeface="Calibri" panose="020F0502020204030204" pitchFamily="34" charset="0"/>
              </a:rPr>
              <a:t>N</a:t>
            </a:r>
            <a:r>
              <a:rPr lang="en-US" sz="2800">
                <a:solidFill>
                  <a:srgbClr val="595959"/>
                </a:solidFill>
                <a:latin typeface="Calibri" panose="020F0502020204030204" pitchFamily="34" charset="0"/>
              </a:rPr>
              <a:t>ew validation rules (cont.):</a:t>
            </a: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6113CABE-EFCA-4D3F-93E4-3124D9AE7C82}"/>
              </a:ext>
            </a:extLst>
          </p:cNvPr>
          <p:cNvSpPr>
            <a:spLocks noGrp="1"/>
          </p:cNvSpPr>
          <p:nvPr>
            <p:ph type="title"/>
          </p:nvPr>
        </p:nvSpPr>
        <p:spPr/>
        <p:txBody>
          <a:bodyPr>
            <a:noAutofit/>
          </a:bodyPr>
          <a:lstStyle/>
          <a:p>
            <a:r>
              <a:rPr lang="en-US"/>
              <a:t>2022-2023: DYSLEXIA SERVICES-BUSINESS RULES</a:t>
            </a:r>
          </a:p>
        </p:txBody>
      </p:sp>
      <p:pic>
        <p:nvPicPr>
          <p:cNvPr id="4" name="Picture 3" descr="Rule number 40100-0235 displays. If DYSLEXIA-SCREENING-EXCEPTION-REASON is not blank, then DYSLEXIA-RISK-CODE must be “03”.">
            <a:extLst>
              <a:ext uri="{FF2B5EF4-FFF2-40B4-BE49-F238E27FC236}">
                <a16:creationId xmlns:a16="http://schemas.microsoft.com/office/drawing/2014/main" id="{261EBF7A-715F-4F62-811C-47FA8B5E8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429" y="1463306"/>
            <a:ext cx="9125712" cy="1507302"/>
          </a:xfrm>
          <a:prstGeom prst="rect">
            <a:avLst/>
          </a:prstGeom>
        </p:spPr>
      </p:pic>
      <p:pic>
        <p:nvPicPr>
          <p:cNvPr id="5" name="Picture 4" descr="Rule 40110-0228 displays. For a particular TX-STUDENT-UNIQUE-ID, if at least one DYSLEXIA-SERVICES-CODE is reported for a student, then the student’s DYSLEXIA-INDICATOR-CODE must be “1”.">
            <a:extLst>
              <a:ext uri="{FF2B5EF4-FFF2-40B4-BE49-F238E27FC236}">
                <a16:creationId xmlns:a16="http://schemas.microsoft.com/office/drawing/2014/main" id="{CABB81DE-6C43-422D-B05C-73954513B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429" y="3447595"/>
            <a:ext cx="9125712" cy="1777369"/>
          </a:xfrm>
          <a:prstGeom prst="rect">
            <a:avLst/>
          </a:prstGeom>
        </p:spPr>
      </p:pic>
    </p:spTree>
    <p:extLst>
      <p:ext uri="{BB962C8B-B14F-4D97-AF65-F5344CB8AC3E}">
        <p14:creationId xmlns:p14="http://schemas.microsoft.com/office/powerpoint/2010/main" val="800553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83051"/>
            <a:ext cx="9630770" cy="751350"/>
          </a:xfrm>
        </p:spPr>
        <p:txBody>
          <a:bodyPr/>
          <a:lstStyle/>
          <a:p>
            <a:r>
              <a:rPr lang="en-US"/>
              <a:t>2022-2023: DYSLEXIA SERVICES-REPORTS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r>
              <a:rPr lang="en-US">
                <a:ea typeface="+mn-lt"/>
                <a:cs typeface="+mn-lt"/>
              </a:rPr>
              <a:t>The following reports will be reviewed to determine if any modifications are needed. </a:t>
            </a:r>
          </a:p>
          <a:p>
            <a:pPr lvl="1"/>
            <a:r>
              <a:rPr lang="en-US" b="1">
                <a:cs typeface="Calibri" panose="020F0502020204030204"/>
              </a:rPr>
              <a:t>PDM3-120-007</a:t>
            </a:r>
            <a:r>
              <a:rPr lang="en-US">
                <a:cs typeface="Calibri" panose="020F0502020204030204"/>
              </a:rPr>
              <a:t> Student Indicator Report by Grade</a:t>
            </a:r>
          </a:p>
          <a:p>
            <a:pPr lvl="1"/>
            <a:r>
              <a:rPr lang="en-US" b="1">
                <a:cs typeface="Calibri" panose="020F0502020204030204"/>
              </a:rPr>
              <a:t>PDM3-120-018</a:t>
            </a:r>
            <a:r>
              <a:rPr lang="en-US">
                <a:cs typeface="Calibri" panose="020F0502020204030204"/>
              </a:rPr>
              <a:t> Student Dyslexia and/or Related Services Roster</a:t>
            </a:r>
          </a:p>
          <a:p>
            <a:pPr lvl="1"/>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1679533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B3B8E-31B3-4B50-B40E-DD39D2991C9D}"/>
              </a:ext>
            </a:extLst>
          </p:cNvPr>
          <p:cNvSpPr>
            <a:spLocks noGrp="1"/>
          </p:cNvSpPr>
          <p:nvPr>
            <p:ph idx="1"/>
          </p:nvPr>
        </p:nvSpPr>
        <p:spPr>
          <a:xfrm>
            <a:off x="1999200" y="1281416"/>
            <a:ext cx="9683616" cy="5506948"/>
          </a:xfrm>
        </p:spPr>
        <p:txBody>
          <a:bodyPr lIns="91440" tIns="45720" rIns="91440" bIns="45720" anchor="t"/>
          <a:lstStyle/>
          <a:p>
            <a:pPr marL="0" indent="0">
              <a:spcBef>
                <a:spcPts val="600"/>
              </a:spcBef>
              <a:spcAft>
                <a:spcPts val="600"/>
              </a:spcAft>
              <a:buNone/>
            </a:pPr>
            <a:r>
              <a:rPr lang="en-US" b="1">
                <a:solidFill>
                  <a:srgbClr val="595959"/>
                </a:solidFill>
                <a:latin typeface="Calibri"/>
                <a:cs typeface="Calibri"/>
              </a:rPr>
              <a:t>Overview of Industry Based Certification Changes:</a:t>
            </a:r>
            <a:endParaRPr lang="en-US" b="1">
              <a:solidFill>
                <a:srgbClr val="595959"/>
              </a:solidFill>
              <a:latin typeface="Calibri" panose="020F0502020204030204" pitchFamily="34" charset="0"/>
              <a:cs typeface="Calibri"/>
            </a:endParaRPr>
          </a:p>
          <a:p>
            <a:pPr marL="0" indent="0">
              <a:spcBef>
                <a:spcPts val="0"/>
              </a:spcBef>
              <a:buNone/>
            </a:pPr>
            <a:endParaRPr lang="en-US" sz="1800">
              <a:solidFill>
                <a:srgbClr val="595959"/>
              </a:solidFill>
              <a:latin typeface="Calibri"/>
              <a:cs typeface="Calibri"/>
            </a:endParaRPr>
          </a:p>
          <a:p>
            <a:pPr marL="0" indent="0">
              <a:spcBef>
                <a:spcPts val="0"/>
              </a:spcBef>
              <a:buNone/>
            </a:pPr>
            <a:r>
              <a:rPr lang="en-US" sz="1800">
                <a:solidFill>
                  <a:srgbClr val="595959"/>
                </a:solidFill>
                <a:latin typeface="Calibri"/>
                <a:cs typeface="Calibri"/>
              </a:rPr>
              <a:t>House Bill 22 (HB 22), passed during the 85th legislative session, established the A-F accountability system.  Per Texas Education Code section 39.053, students can earn College, Career, and Military Readiness (CCMR) credit for earning an approved industry-based certification (IBC).  Additionally, House Bill 3 (HB 3), passed during the 86th legislative session, entitles local education agencies (LEAs) to one IBC reimbursement per student to help defray the cost of the exams passed.</a:t>
            </a:r>
            <a:endParaRPr lang="en-US">
              <a:latin typeface="Calibri"/>
              <a:cs typeface="Calibri"/>
            </a:endParaRPr>
          </a:p>
          <a:p>
            <a:pPr marL="0" marR="0" indent="0">
              <a:spcBef>
                <a:spcPts val="0"/>
              </a:spcBef>
              <a:spcAft>
                <a:spcPts val="0"/>
              </a:spcAft>
              <a:buNone/>
            </a:pPr>
            <a:endParaRPr lang="en-US" sz="1800">
              <a:solidFill>
                <a:srgbClr val="595959"/>
              </a:solidFill>
              <a:latin typeface="Calibri" panose="020F0502020204030204" pitchFamily="34" charset="0"/>
            </a:endParaRPr>
          </a:p>
          <a:p>
            <a:pPr marL="0" indent="0">
              <a:spcBef>
                <a:spcPts val="0"/>
              </a:spcBef>
              <a:buNone/>
            </a:pPr>
            <a:r>
              <a:rPr lang="en-US" sz="1800">
                <a:solidFill>
                  <a:srgbClr val="595959"/>
                </a:solidFill>
                <a:latin typeface="Calibri"/>
                <a:cs typeface="Calibri"/>
              </a:rPr>
              <a:t>Currently, LEAs use the data element, POST-SECONDARY-LICENSURE-CERTIFICATION-CODE (E1640) to report IBCs earned for CCMR credit (students have earned the certification) and IBCs passed (students have passed all or a portion of a multileveled certification). The Texas Education Agency (TEA) uses this data element to determine whether a student has met the threshold to earn the CCMR indicator, and data element IBC-EXAM-FEE-AMOUNT (E1654) to determine if the LEA is requesting reimbursement. LEAs may request reimbursement for a portion of an IBC exam a student passed, even if the student has not completed all of the requirements to earn the certification. </a:t>
            </a:r>
            <a:endParaRPr lang="en-US" sz="1800">
              <a:solidFill>
                <a:srgbClr val="595959"/>
              </a:solidFill>
              <a:latin typeface="Calibri" panose="020F0502020204030204" pitchFamily="34" charset="0"/>
              <a:cs typeface="Calibri"/>
            </a:endParaRPr>
          </a:p>
          <a:p>
            <a:pPr marL="0" marR="0" indent="0">
              <a:spcBef>
                <a:spcPts val="0"/>
              </a:spcBef>
              <a:spcAft>
                <a:spcPts val="0"/>
              </a:spcAft>
              <a:buNone/>
            </a:pPr>
            <a:endParaRPr lang="en-US" sz="1800">
              <a:solidFill>
                <a:srgbClr val="595959"/>
              </a:solidFill>
              <a:latin typeface="Calibri" panose="020F0502020204030204" pitchFamily="34" charset="0"/>
            </a:endParaRPr>
          </a:p>
          <a:p>
            <a:pPr marL="0" marR="0" indent="0">
              <a:spcBef>
                <a:spcPts val="0"/>
              </a:spcBef>
              <a:spcAft>
                <a:spcPts val="0"/>
              </a:spcAft>
              <a:buNone/>
            </a:pPr>
            <a:r>
              <a:rPr lang="en-US" sz="1800">
                <a:solidFill>
                  <a:srgbClr val="595959"/>
                </a:solidFill>
                <a:latin typeface="Calibri" panose="020F0502020204030204" pitchFamily="34" charset="0"/>
              </a:rPr>
              <a:t>Additionally, the 2018-2019 school year was the last year TEA collected when a student failed an IBC exam.  While the LEA cannot request reimbursement for those students who fail to pass an IBC exam, TEA must collect this information for reporting purposes.   </a:t>
            </a:r>
          </a:p>
          <a:p>
            <a:pPr marL="0" marR="0" indent="0">
              <a:spcBef>
                <a:spcPts val="600"/>
              </a:spcBef>
              <a:spcAft>
                <a:spcPts val="600"/>
              </a:spcAft>
              <a:buNone/>
            </a:pPr>
            <a:endParaRPr lang="en-US" sz="2000" b="1">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AE7DE20F-9FC3-40F7-9E04-6637785F58EC}"/>
              </a:ext>
            </a:extLst>
          </p:cNvPr>
          <p:cNvSpPr>
            <a:spLocks noGrp="1"/>
          </p:cNvSpPr>
          <p:nvPr>
            <p:ph type="title"/>
          </p:nvPr>
        </p:nvSpPr>
        <p:spPr/>
        <p:txBody>
          <a:bodyPr>
            <a:noAutofit/>
          </a:bodyPr>
          <a:lstStyle/>
          <a:p>
            <a:r>
              <a:rPr lang="en-US"/>
              <a:t>2022-2023: INDUSTRY BASED CERTIFICATION</a:t>
            </a:r>
          </a:p>
        </p:txBody>
      </p:sp>
    </p:spTree>
    <p:extLst>
      <p:ext uri="{BB962C8B-B14F-4D97-AF65-F5344CB8AC3E}">
        <p14:creationId xmlns:p14="http://schemas.microsoft.com/office/powerpoint/2010/main" val="3036672179"/>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DAA6A-ABC6-4421-B638-9C16CA35B2E9}"/>
              </a:ext>
            </a:extLst>
          </p:cNvPr>
          <p:cNvSpPr>
            <a:spLocks noGrp="1"/>
          </p:cNvSpPr>
          <p:nvPr>
            <p:ph idx="1"/>
          </p:nvPr>
        </p:nvSpPr>
        <p:spPr>
          <a:xfrm>
            <a:off x="2212290" y="1047964"/>
            <a:ext cx="9079009" cy="5455578"/>
          </a:xfrm>
        </p:spPr>
        <p:txBody>
          <a:bodyPr/>
          <a:lstStyle/>
          <a:p>
            <a:r>
              <a:rPr lang="en-US" sz="2400">
                <a:solidFill>
                  <a:srgbClr val="595959"/>
                </a:solidFill>
                <a:latin typeface="Calibri" panose="020F0502020204030204" pitchFamily="34" charset="0"/>
              </a:rPr>
              <a:t>Added a new data element *POST-SECONDARY-CERTIFICATION-LICENSURE-RESULT to TX-IndustryCertifications sub-complex:</a:t>
            </a: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pPr marL="0" indent="0">
              <a:spcBef>
                <a:spcPts val="0"/>
              </a:spcBef>
              <a:buNone/>
            </a:pPr>
            <a:r>
              <a:rPr lang="en-US" sz="1800">
                <a:solidFill>
                  <a:srgbClr val="595959"/>
                </a:solidFill>
                <a:latin typeface="Calibri" panose="020F0502020204030204" pitchFamily="34" charset="0"/>
              </a:rPr>
              <a:t>*data element will be included in the TREx application</a:t>
            </a: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p:txBody>
      </p:sp>
      <p:sp>
        <p:nvSpPr>
          <p:cNvPr id="3" name="Title 2">
            <a:extLst>
              <a:ext uri="{FF2B5EF4-FFF2-40B4-BE49-F238E27FC236}">
                <a16:creationId xmlns:a16="http://schemas.microsoft.com/office/drawing/2014/main" id="{505E7B98-BC14-493B-98B2-641010638B3A}"/>
              </a:ext>
            </a:extLst>
          </p:cNvPr>
          <p:cNvSpPr>
            <a:spLocks noGrp="1"/>
          </p:cNvSpPr>
          <p:nvPr>
            <p:ph type="title"/>
          </p:nvPr>
        </p:nvSpPr>
        <p:spPr/>
        <p:txBody>
          <a:bodyPr>
            <a:noAutofit/>
          </a:bodyPr>
          <a:lstStyle/>
          <a:p>
            <a:r>
              <a:rPr lang="en-US" sz="2800"/>
              <a:t>2022-2023: INDUSTRY BASED CERTIFICATION-DATA ELEMENTS</a:t>
            </a:r>
          </a:p>
        </p:txBody>
      </p:sp>
      <p:pic>
        <p:nvPicPr>
          <p:cNvPr id="4" name="Picture 3" descr="The data element, POST-SECONDARY-CERTIFICATION-LICENSURE-RESULT E1733 displays. It was issued March 1, 2022. the POST-SECONDARY-CERTIFICATION-LICENSURE-RESULT data element indicates the result of a state, nationally, or internationally recognized industry-based certification exam taken by a student. If uses code table POST-SECONDARY-CERTIFICATION-LICENSURE-RESULT-CODE C232 and is coded with a length of two. It is used by the Student Extension complex type. ">
            <a:extLst>
              <a:ext uri="{FF2B5EF4-FFF2-40B4-BE49-F238E27FC236}">
                <a16:creationId xmlns:a16="http://schemas.microsoft.com/office/drawing/2014/main" id="{B4C1A47F-04D3-4667-8D8A-93C451880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375" y="1729288"/>
            <a:ext cx="9125712" cy="4497895"/>
          </a:xfrm>
          <a:prstGeom prst="rect">
            <a:avLst/>
          </a:prstGeom>
        </p:spPr>
      </p:pic>
    </p:spTree>
    <p:extLst>
      <p:ext uri="{BB962C8B-B14F-4D97-AF65-F5344CB8AC3E}">
        <p14:creationId xmlns:p14="http://schemas.microsoft.com/office/powerpoint/2010/main" val="394845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347415" y="1181528"/>
            <a:ext cx="8988726" cy="5352836"/>
          </a:xfrm>
        </p:spPr>
        <p:txBody>
          <a:bodyPr/>
          <a:lstStyle/>
          <a:p>
            <a:r>
              <a:rPr lang="en-US"/>
              <a:t>Revised the data element definition for *POST-SECONDARY-CERTIFICATION-LICENSURE-CODE (E1640):</a:t>
            </a:r>
          </a:p>
          <a:p>
            <a:endParaRPr lang="en-US"/>
          </a:p>
          <a:p>
            <a:endParaRPr lang="en-US"/>
          </a:p>
          <a:p>
            <a:endParaRPr lang="en-US"/>
          </a:p>
          <a:p>
            <a:endParaRPr lang="en-US"/>
          </a:p>
          <a:p>
            <a:endParaRPr lang="en-US"/>
          </a:p>
          <a:p>
            <a:endParaRPr lang="en-US"/>
          </a:p>
          <a:p>
            <a:endParaRPr lang="en-US"/>
          </a:p>
          <a:p>
            <a:endParaRPr lang="en-US"/>
          </a:p>
          <a:p>
            <a:pPr marL="0" indent="0">
              <a:buNone/>
            </a:pPr>
            <a:r>
              <a:rPr lang="en-US" sz="1800">
                <a:solidFill>
                  <a:srgbClr val="595959"/>
                </a:solidFill>
                <a:latin typeface="Calibri" panose="020F0502020204030204" pitchFamily="34" charset="0"/>
              </a:rPr>
              <a:t>*data element will be included in the TREx application</a:t>
            </a:r>
          </a:p>
          <a:p>
            <a:endParaRPr lang="en-US"/>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sz="2800"/>
              <a:t>2022-2023: INDUSTRY BASED CERTIFICATION-DATA ELEMENTS</a:t>
            </a:r>
          </a:p>
        </p:txBody>
      </p:sp>
      <p:pic>
        <p:nvPicPr>
          <p:cNvPr id="8" name="Picture 7" descr="The data element POST-SECONDARY-CERTIFICATION-LICENSURE-CODE E1640 displays. It was issued December 1, 2018 and updated March 1, 2022. The POST-SECONDARY-CERTIFICATION-LICENSURE-CODE indicates a state, nationally or internationally recognized industry-based certification examination taken by a student. It uses the INDUSTRY-CERTIFICATION-LICENSURE-CODE C214 code table and is coded with a length of three. It is used by the Student Extension complex type. ">
            <a:extLst>
              <a:ext uri="{FF2B5EF4-FFF2-40B4-BE49-F238E27FC236}">
                <a16:creationId xmlns:a16="http://schemas.microsoft.com/office/drawing/2014/main" id="{7EC56A64-3046-4F4C-A56D-931EFAC68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768" y="2125599"/>
            <a:ext cx="9097373" cy="3840480"/>
          </a:xfrm>
          <a:prstGeom prst="rect">
            <a:avLst/>
          </a:prstGeom>
        </p:spPr>
      </p:pic>
    </p:spTree>
    <p:extLst>
      <p:ext uri="{BB962C8B-B14F-4D97-AF65-F5344CB8AC3E}">
        <p14:creationId xmlns:p14="http://schemas.microsoft.com/office/powerpoint/2010/main" val="1710978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123851" cy="4840122"/>
          </a:xfrm>
        </p:spPr>
        <p:txBody>
          <a:bodyPr lIns="91440" tIns="45720" rIns="91440" bIns="45720" anchor="t"/>
          <a:lstStyle/>
          <a:p>
            <a:r>
              <a:rPr lang="en-US" sz="2400"/>
              <a:t>Updated general reporting requirements for Post-Secondary Certification Licensure:</a:t>
            </a:r>
            <a:endParaRPr lang="en-US" sz="2400">
              <a:cs typeface="Calibri"/>
            </a:endParaRPr>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sz="2800"/>
              <a:t>2022-2023: INDUSTRY BASED CERTIFICATION-Guidance</a:t>
            </a:r>
          </a:p>
        </p:txBody>
      </p:sp>
      <p:pic>
        <p:nvPicPr>
          <p:cNvPr id="7" name="Picture 6" descr="Detailed representation of the wording changes that will appear in the 22-23 Data Standards in regards to Post-Secondary Certification Licensures.">
            <a:extLst>
              <a:ext uri="{FF2B5EF4-FFF2-40B4-BE49-F238E27FC236}">
                <a16:creationId xmlns:a16="http://schemas.microsoft.com/office/drawing/2014/main" id="{4139F1FA-4510-4F39-B467-C6BF3B061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925" y="1641797"/>
            <a:ext cx="8055766" cy="4968805"/>
          </a:xfrm>
          <a:prstGeom prst="rect">
            <a:avLst/>
          </a:prstGeom>
        </p:spPr>
      </p:pic>
    </p:spTree>
    <p:extLst>
      <p:ext uri="{BB962C8B-B14F-4D97-AF65-F5344CB8AC3E}">
        <p14:creationId xmlns:p14="http://schemas.microsoft.com/office/powerpoint/2010/main" val="315873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AFF7AE-4A72-4D9F-820D-61E61BCE542B}"/>
              </a:ext>
            </a:extLst>
          </p:cNvPr>
          <p:cNvSpPr>
            <a:spLocks noGrp="1"/>
          </p:cNvSpPr>
          <p:nvPr>
            <p:ph idx="1"/>
          </p:nvPr>
        </p:nvSpPr>
        <p:spPr>
          <a:xfrm>
            <a:off x="2378238" y="1505925"/>
            <a:ext cx="8988726" cy="4351338"/>
          </a:xfrm>
        </p:spPr>
        <p:txBody>
          <a:bodyPr/>
          <a:lstStyle/>
          <a:p>
            <a:pPr marL="0" indent="0" algn="l">
              <a:buNone/>
            </a:pPr>
            <a:r>
              <a:rPr lang="en-US" b="1">
                <a:latin typeface="Calibri" panose="020F0502020204030204" pitchFamily="34" charset="0"/>
                <a:cs typeface="Arial" panose="020B0604020202020204" pitchFamily="34" charset="0"/>
              </a:rPr>
              <a:t>Overview of HB 1525 CTE changes: </a:t>
            </a:r>
          </a:p>
          <a:p>
            <a:pPr marL="0" indent="0" algn="l">
              <a:buNone/>
            </a:pPr>
            <a:r>
              <a:rPr lang="en-US" sz="2400">
                <a:latin typeface="Calibri" panose="020F0502020204030204" pitchFamily="34" charset="0"/>
                <a:cs typeface="Arial" panose="020B0604020202020204" pitchFamily="34" charset="0"/>
              </a:rPr>
              <a:t>During the 2019 legislative session, HB 3 was passed which made changes to Texas school finance. In the 2021 legislative session, HB 1525 was passed to correct some of the unintended consequences of implementing HB 3. HB 1525 implements the following in the Texas Education Code:</a:t>
            </a:r>
          </a:p>
          <a:p>
            <a:pPr lvl="1"/>
            <a:r>
              <a:rPr lang="en-US" sz="1800">
                <a:latin typeface="Calibri" panose="020F0502020204030204" pitchFamily="34" charset="0"/>
                <a:cs typeface="Arial" panose="020B0604020202020204" pitchFamily="34" charset="0"/>
              </a:rPr>
              <a:t>Section 48.106, Education code, is amended by increasing the annual allotment to three tier multipliers for full-time equivalent students, in grades 7 through 12, in approved high school career and technology education programs.</a:t>
            </a:r>
          </a:p>
          <a:p>
            <a:endParaRPr lang="en-US"/>
          </a:p>
        </p:txBody>
      </p:sp>
      <p:sp>
        <p:nvSpPr>
          <p:cNvPr id="3" name="Title 2">
            <a:extLst>
              <a:ext uri="{FF2B5EF4-FFF2-40B4-BE49-F238E27FC236}">
                <a16:creationId xmlns:a16="http://schemas.microsoft.com/office/drawing/2014/main" id="{7C45F6EB-B253-4A2F-9D50-C705531EB80C}"/>
              </a:ext>
            </a:extLst>
          </p:cNvPr>
          <p:cNvSpPr>
            <a:spLocks noGrp="1"/>
          </p:cNvSpPr>
          <p:nvPr>
            <p:ph type="title"/>
          </p:nvPr>
        </p:nvSpPr>
        <p:spPr/>
        <p:txBody>
          <a:bodyPr>
            <a:noAutofit/>
          </a:bodyPr>
          <a:lstStyle/>
          <a:p>
            <a:r>
              <a:rPr lang="en-US"/>
              <a:t>2021-2022: SUBMISSION UPDATES</a:t>
            </a:r>
          </a:p>
        </p:txBody>
      </p:sp>
    </p:spTree>
    <p:extLst>
      <p:ext uri="{BB962C8B-B14F-4D97-AF65-F5344CB8AC3E}">
        <p14:creationId xmlns:p14="http://schemas.microsoft.com/office/powerpoint/2010/main" val="3723932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123851" cy="4840122"/>
          </a:xfrm>
        </p:spPr>
        <p:txBody>
          <a:bodyPr lIns="91440" tIns="45720" rIns="91440" bIns="45720" anchor="t"/>
          <a:lstStyle/>
          <a:p>
            <a:r>
              <a:rPr lang="en-US" sz="2400"/>
              <a:t>Updated general reporting requirements </a:t>
            </a:r>
            <a:r>
              <a:rPr lang="en-US" sz="2400">
                <a:ea typeface="+mn-lt"/>
                <a:cs typeface="+mn-lt"/>
              </a:rPr>
              <a:t>for Post-Secondary Certification Licensure(continued):</a:t>
            </a:r>
          </a:p>
          <a:p>
            <a:r>
              <a:rPr lang="en-US"/>
              <a:t>(cont.):</a:t>
            </a:r>
            <a:endParaRPr lang="en-US">
              <a:cs typeface="Calibri"/>
            </a:endParaRPr>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sz="2800"/>
              <a:t>2022-2023: INDUSTRY BASED CERTIFICATION-Guidance</a:t>
            </a:r>
          </a:p>
        </p:txBody>
      </p:sp>
      <p:pic>
        <p:nvPicPr>
          <p:cNvPr id="5" name="Picture 4" descr="Detailed representation of updates to the language that will be posted in the TEDS publication for 22-23">
            <a:extLst>
              <a:ext uri="{FF2B5EF4-FFF2-40B4-BE49-F238E27FC236}">
                <a16:creationId xmlns:a16="http://schemas.microsoft.com/office/drawing/2014/main" id="{EED48D06-A77A-4E16-BA77-56E50EF98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290" y="1861668"/>
            <a:ext cx="9281505" cy="4365003"/>
          </a:xfrm>
          <a:prstGeom prst="rect">
            <a:avLst/>
          </a:prstGeom>
        </p:spPr>
      </p:pic>
    </p:spTree>
    <p:extLst>
      <p:ext uri="{BB962C8B-B14F-4D97-AF65-F5344CB8AC3E}">
        <p14:creationId xmlns:p14="http://schemas.microsoft.com/office/powerpoint/2010/main" val="3200987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123851" cy="4840122"/>
          </a:xfrm>
        </p:spPr>
        <p:txBody>
          <a:bodyPr lIns="91440" tIns="45720" rIns="91440" bIns="45720" anchor="t"/>
          <a:lstStyle/>
          <a:p>
            <a:r>
              <a:rPr lang="en-US" sz="2400"/>
              <a:t>Updated general reporting requirements </a:t>
            </a:r>
            <a:r>
              <a:rPr lang="en-US" sz="2400">
                <a:ea typeface="+mn-lt"/>
                <a:cs typeface="+mn-lt"/>
              </a:rPr>
              <a:t>for Post-Secondary Certification Licensure(continued):</a:t>
            </a:r>
          </a:p>
          <a:p>
            <a:r>
              <a:rPr lang="en-US"/>
              <a:t>(cont.):</a:t>
            </a:r>
            <a:endParaRPr lang="en-US">
              <a:cs typeface="Calibri"/>
            </a:endParaRPr>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sz="2800"/>
              <a:t>2022-2023: INDUSTRY BASED CERTIFICATION-Guidance</a:t>
            </a:r>
          </a:p>
        </p:txBody>
      </p:sp>
      <p:pic>
        <p:nvPicPr>
          <p:cNvPr id="5" name="Picture 4" descr="Detailed representation of the TEDS updates that will detail the updates being made to the post-secondary certification licensure language in TEDS.">
            <a:extLst>
              <a:ext uri="{FF2B5EF4-FFF2-40B4-BE49-F238E27FC236}">
                <a16:creationId xmlns:a16="http://schemas.microsoft.com/office/drawing/2014/main" id="{F32A9013-5082-4785-9B87-C660B09DBD3F}"/>
              </a:ext>
            </a:extLst>
          </p:cNvPr>
          <p:cNvPicPr>
            <a:picLocks noChangeAspect="1"/>
          </p:cNvPicPr>
          <p:nvPr/>
        </p:nvPicPr>
        <p:blipFill>
          <a:blip r:embed="rId2"/>
          <a:stretch>
            <a:fillRect/>
          </a:stretch>
        </p:blipFill>
        <p:spPr>
          <a:xfrm>
            <a:off x="2212290" y="1692303"/>
            <a:ext cx="8887561" cy="4154687"/>
          </a:xfrm>
          <a:prstGeom prst="rect">
            <a:avLst/>
          </a:prstGeom>
        </p:spPr>
      </p:pic>
    </p:spTree>
    <p:extLst>
      <p:ext uri="{BB962C8B-B14F-4D97-AF65-F5344CB8AC3E}">
        <p14:creationId xmlns:p14="http://schemas.microsoft.com/office/powerpoint/2010/main" val="2139892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123851" cy="4840122"/>
          </a:xfrm>
        </p:spPr>
        <p:txBody>
          <a:bodyPr lIns="91440" tIns="45720" rIns="91440" bIns="45720" anchor="t"/>
          <a:lstStyle/>
          <a:p>
            <a:r>
              <a:rPr lang="en-US" sz="2400"/>
              <a:t>Added general reporting requirements for </a:t>
            </a:r>
            <a:r>
              <a:rPr lang="en-US" sz="2400">
                <a:ea typeface="+mn-lt"/>
                <a:cs typeface="+mn-lt"/>
              </a:rPr>
              <a:t>Post-Secondary Certification Licensure(continued):</a:t>
            </a:r>
          </a:p>
          <a:p>
            <a:r>
              <a:rPr lang="en-US"/>
              <a:t>:</a:t>
            </a:r>
            <a:endParaRPr lang="en-US">
              <a:cs typeface="Calibri"/>
            </a:endParaRPr>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sz="2800"/>
              <a:t>2022-2023: INDUSTRY BASED CERTIFICATION-Guidance</a:t>
            </a:r>
          </a:p>
        </p:txBody>
      </p:sp>
      <p:pic>
        <p:nvPicPr>
          <p:cNvPr id="6" name="Picture 5" descr="General reporting requirements for Post Secondary Certification Licensure Result data element per TEDS updates.&#10;">
            <a:extLst>
              <a:ext uri="{FF2B5EF4-FFF2-40B4-BE49-F238E27FC236}">
                <a16:creationId xmlns:a16="http://schemas.microsoft.com/office/drawing/2014/main" id="{7BB02E11-B95D-4E9F-B823-E1B414CD54FF}"/>
              </a:ext>
            </a:extLst>
          </p:cNvPr>
          <p:cNvPicPr>
            <a:picLocks noChangeAspect="1"/>
          </p:cNvPicPr>
          <p:nvPr/>
        </p:nvPicPr>
        <p:blipFill>
          <a:blip r:embed="rId2"/>
          <a:stretch>
            <a:fillRect/>
          </a:stretch>
        </p:blipFill>
        <p:spPr>
          <a:xfrm>
            <a:off x="2212290" y="1712809"/>
            <a:ext cx="8518533" cy="4595525"/>
          </a:xfrm>
          <a:prstGeom prst="rect">
            <a:avLst/>
          </a:prstGeom>
        </p:spPr>
      </p:pic>
    </p:spTree>
    <p:extLst>
      <p:ext uri="{BB962C8B-B14F-4D97-AF65-F5344CB8AC3E}">
        <p14:creationId xmlns:p14="http://schemas.microsoft.com/office/powerpoint/2010/main" val="5584385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7"/>
            <a:ext cx="9123851" cy="5198723"/>
          </a:xfrm>
        </p:spPr>
        <p:txBody>
          <a:bodyPr/>
          <a:lstStyle/>
          <a:p>
            <a:r>
              <a:rPr lang="en-US"/>
              <a:t>Added a new code table *POST-SECONDARY-CERTIFICATION-LICENSURE-RESULT-CODE:</a:t>
            </a:r>
          </a:p>
          <a:p>
            <a:endParaRPr lang="en-US"/>
          </a:p>
          <a:p>
            <a:endParaRPr lang="en-US"/>
          </a:p>
          <a:p>
            <a:endParaRPr lang="en-US"/>
          </a:p>
          <a:p>
            <a:endParaRPr lang="en-US"/>
          </a:p>
          <a:p>
            <a:endParaRPr lang="en-US"/>
          </a:p>
          <a:p>
            <a:endParaRPr lang="en-US"/>
          </a:p>
          <a:p>
            <a:pPr marL="0" indent="0">
              <a:buNone/>
            </a:pPr>
            <a:endParaRPr lang="en-US" sz="1800"/>
          </a:p>
          <a:p>
            <a:pPr marL="0" indent="0">
              <a:buNone/>
            </a:pPr>
            <a:r>
              <a:rPr lang="en-US" sz="1800">
                <a:solidFill>
                  <a:srgbClr val="595959"/>
                </a:solidFill>
              </a:rPr>
              <a:t>*data element will be included in the TREx application</a:t>
            </a:r>
          </a:p>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sz="2800"/>
              <a:t>2022-2023: INDUSTRY BASED CERTIFICATION-CODE TABLES</a:t>
            </a:r>
          </a:p>
        </p:txBody>
      </p:sp>
      <p:pic>
        <p:nvPicPr>
          <p:cNvPr id="4" name="Picture 3" descr="The code table POST-SECONDARY-CERTIFICATION-LICENSURE-RESULT-CODE C232 displays. It was issued March 1, 2022. &#10;Code 01 IBC Earned: All IBC requirements completed, including passing examinations and any additional requirements.&#10;Code 02 IBC Examination Passed:  All IBC requirements have not been completed to earn the certification.&#10;Code 03 IBC Examination Failed">
            <a:extLst>
              <a:ext uri="{FF2B5EF4-FFF2-40B4-BE49-F238E27FC236}">
                <a16:creationId xmlns:a16="http://schemas.microsoft.com/office/drawing/2014/main" id="{B769BCB0-CDD1-48EB-A273-D4D75DF02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178" y="2037846"/>
            <a:ext cx="9125712" cy="2361375"/>
          </a:xfrm>
          <a:prstGeom prst="rect">
            <a:avLst/>
          </a:prstGeom>
        </p:spPr>
      </p:pic>
    </p:spTree>
    <p:extLst>
      <p:ext uri="{BB962C8B-B14F-4D97-AF65-F5344CB8AC3E}">
        <p14:creationId xmlns:p14="http://schemas.microsoft.com/office/powerpoint/2010/main" val="35228664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123851" cy="4840122"/>
          </a:xfrm>
        </p:spPr>
        <p:txBody>
          <a:bodyPr lIns="91440" tIns="45720" rIns="91440" bIns="45720" anchor="t"/>
          <a:lstStyle/>
          <a:p>
            <a:r>
              <a:rPr lang="en-US"/>
              <a:t>Added a new data validation rule 40100-0231:</a:t>
            </a:r>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sz="2800"/>
              <a:t>2022-2023: INDUSTRY BASED CERTIFICATION-BUSINESS RULES</a:t>
            </a:r>
          </a:p>
        </p:txBody>
      </p:sp>
      <p:pic>
        <p:nvPicPr>
          <p:cNvPr id="10" name="Picture 9" descr="Business Rule 40100-0231 displays. If POST-SECONDARY-CERTIFICATION-LICENSURE-RESULT is “03”, then IBC-EXAM-FEE-AMOUNT should be 0.00 or not reported. This means If the TX-PostSecondaryCertificationLicensureResult is “Failed”, the LEA cannot request reimbursement and should report TX-IBCExamFeeAmount as 0.00 or not reported. It is a Fatal level error for the PEIMS Fall and Summer submissions. It applies to LEAs, Campuses and Charters. ">
            <a:extLst>
              <a:ext uri="{FF2B5EF4-FFF2-40B4-BE49-F238E27FC236}">
                <a16:creationId xmlns:a16="http://schemas.microsoft.com/office/drawing/2014/main" id="{871A4BE9-94CE-43D1-83EF-A73F7EAEB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422" y="1602983"/>
            <a:ext cx="9891617" cy="2354784"/>
          </a:xfrm>
          <a:prstGeom prst="rect">
            <a:avLst/>
          </a:prstGeom>
        </p:spPr>
      </p:pic>
    </p:spTree>
    <p:extLst>
      <p:ext uri="{BB962C8B-B14F-4D97-AF65-F5344CB8AC3E}">
        <p14:creationId xmlns:p14="http://schemas.microsoft.com/office/powerpoint/2010/main" val="2519724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fontScale="90000"/>
          </a:bodyPr>
          <a:lstStyle/>
          <a:p>
            <a:r>
              <a:rPr lang="en-US" sz="3600"/>
              <a:t>2022-2023: INDUSTRY BASED CERTIFICATION-</a:t>
            </a:r>
            <a:r>
              <a:rPr lang="en-US">
                <a:cs typeface="Calibri"/>
              </a:rPr>
              <a:t>REPORTS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r>
              <a:rPr lang="en-US">
                <a:ea typeface="+mn-lt"/>
                <a:cs typeface="+mn-lt"/>
              </a:rPr>
              <a:t>Added a new data element POST-SECONDARY-CERTIFICATION-LICENSURE-RESULT (E1733) to the following PEIMS Fall and Summer reports:</a:t>
            </a:r>
          </a:p>
          <a:p>
            <a:pPr lvl="1"/>
            <a:r>
              <a:rPr lang="en-US" b="1">
                <a:cs typeface="Calibri" panose="020F0502020204030204"/>
              </a:rPr>
              <a:t>PDM1-120-021</a:t>
            </a:r>
            <a:r>
              <a:rPr lang="en-US">
                <a:cs typeface="Calibri" panose="020F0502020204030204"/>
              </a:rPr>
              <a:t> Industry-Based Certification Roster (Fall)</a:t>
            </a:r>
          </a:p>
          <a:p>
            <a:pPr lvl="1"/>
            <a:r>
              <a:rPr lang="en-US" b="1">
                <a:cs typeface="Calibri" panose="020F0502020204030204"/>
              </a:rPr>
              <a:t>PDM3-120-019</a:t>
            </a:r>
            <a:r>
              <a:rPr lang="en-US">
                <a:cs typeface="Calibri" panose="020F0502020204030204"/>
              </a:rPr>
              <a:t> </a:t>
            </a:r>
            <a:r>
              <a:rPr lang="en-US">
                <a:ea typeface="+mn-lt"/>
                <a:cs typeface="+mn-lt"/>
              </a:rPr>
              <a:t>Industry-Based Certification Roster (Summer)</a:t>
            </a:r>
          </a:p>
          <a:p>
            <a:pPr lvl="1"/>
            <a:endParaRPr lang="en-US" sz="1800">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968391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123851" cy="4840122"/>
          </a:xfrm>
        </p:spPr>
        <p:txBody>
          <a:bodyPr lIns="91440" tIns="45720" rIns="91440" bIns="45720" anchor="t"/>
          <a:lstStyle/>
          <a:p>
            <a:pPr marL="0" indent="0">
              <a:buNone/>
            </a:pPr>
            <a:r>
              <a:rPr lang="en-US" b="1"/>
              <a:t>Overview of Safe and Supportive School Program Team: </a:t>
            </a:r>
          </a:p>
          <a:p>
            <a:pPr marL="0" indent="0">
              <a:buNone/>
            </a:pPr>
            <a:endParaRPr lang="en-US" sz="2400" b="1"/>
          </a:p>
          <a:p>
            <a:pPr marL="0" marR="0" indent="0">
              <a:spcBef>
                <a:spcPts val="0"/>
              </a:spcBef>
              <a:spcAft>
                <a:spcPts val="0"/>
              </a:spcAft>
              <a:buNone/>
            </a:pPr>
            <a:r>
              <a:rPr lang="en-US" sz="1800">
                <a:solidFill>
                  <a:srgbClr val="595959"/>
                </a:solidFill>
              </a:rPr>
              <a:t>During the 86th legislative session, SB 11 was passed, which amended Subchapter D, Chapter 37, Education Code by adding §37.115. This new section requires the board of trustees for each local education agency (LEA) to establish a safe and supportive school program (SSSP) team to serve at each campus to conduct threat assessments.  The SSSP team must report to the agency, through guidelines developed by the agency, the following information regarding the team's activities and other information for each LEA campus the team serves, the outcome of each assessment made by the team, including:</a:t>
            </a:r>
          </a:p>
          <a:p>
            <a:pPr lvl="1">
              <a:spcBef>
                <a:spcPts val="0"/>
              </a:spcBef>
            </a:pPr>
            <a:r>
              <a:rPr lang="en-US" sz="1600">
                <a:solidFill>
                  <a:srgbClr val="595959"/>
                </a:solidFill>
              </a:rPr>
              <a:t>any disciplinary action taken, including a change in school placement (§37.115(k)(3)(A));</a:t>
            </a:r>
          </a:p>
          <a:p>
            <a:pPr lvl="1">
              <a:spcBef>
                <a:spcPts val="0"/>
              </a:spcBef>
            </a:pPr>
            <a:r>
              <a:rPr lang="en-US" sz="1600">
                <a:solidFill>
                  <a:srgbClr val="595959"/>
                </a:solidFill>
              </a:rPr>
              <a:t>changes in school placement, including placement in a juvenile justice alternative education program or disciplinary alternative education program (§37.115(k)(4)(D));</a:t>
            </a:r>
          </a:p>
          <a:p>
            <a:pPr lvl="1">
              <a:spcBef>
                <a:spcPts val="0"/>
              </a:spcBef>
            </a:pPr>
            <a:r>
              <a:rPr lang="en-US" sz="1600">
                <a:solidFill>
                  <a:srgbClr val="595959"/>
                </a:solidFill>
              </a:rPr>
              <a:t>placements in in-school suspension or out-of-school suspension and incidents of expulsion (§37.115(k)(3)(F));</a:t>
            </a:r>
          </a:p>
          <a:p>
            <a:pPr marL="0" marR="0" indent="0">
              <a:spcBef>
                <a:spcPts val="0"/>
              </a:spcBef>
              <a:spcAft>
                <a:spcPts val="0"/>
              </a:spcAft>
              <a:buNone/>
            </a:pPr>
            <a:endParaRPr lang="en-US" sz="1800">
              <a:solidFill>
                <a:srgbClr val="595959"/>
              </a:solidFill>
            </a:endParaRPr>
          </a:p>
          <a:p>
            <a:pPr marL="0" marR="0" indent="0">
              <a:spcBef>
                <a:spcPts val="0"/>
              </a:spcBef>
              <a:spcAft>
                <a:spcPts val="0"/>
              </a:spcAft>
              <a:buNone/>
            </a:pPr>
            <a:r>
              <a:rPr lang="en-US" sz="1800">
                <a:solidFill>
                  <a:srgbClr val="595959"/>
                </a:solidFill>
              </a:rPr>
              <a:t>Through an annual data collection/survey, LEAs must report discipline incidents that included an SSSP team review and the resulting number of changes in school placement that occurred after the SSSP team review was conducted. </a:t>
            </a:r>
          </a:p>
          <a:p>
            <a:pPr marL="0" indent="0">
              <a:buNone/>
            </a:pPr>
            <a:endParaRPr lang="en-US" b="1"/>
          </a:p>
          <a:p>
            <a:endParaRPr lang="en-US"/>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sz="3200"/>
              <a:t>2022-2023: SAFE AND SUPPORTIVE SCHOOL PROGRAM</a:t>
            </a:r>
          </a:p>
        </p:txBody>
      </p:sp>
    </p:spTree>
    <p:extLst>
      <p:ext uri="{BB962C8B-B14F-4D97-AF65-F5344CB8AC3E}">
        <p14:creationId xmlns:p14="http://schemas.microsoft.com/office/powerpoint/2010/main" val="1129156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386152" cy="4840122"/>
          </a:xfrm>
        </p:spPr>
        <p:txBody>
          <a:bodyPr lIns="91440" tIns="45720" rIns="91440" bIns="45720" anchor="t"/>
          <a:lstStyle/>
          <a:p>
            <a:r>
              <a:rPr lang="en-US"/>
              <a:t>Added a new data element SAFE-SUPPORTIVE-SCHOOL-PROGRAM-TEAM-REVIEW to the StudentDisciplineIncidentAssociationExtension complex type:</a:t>
            </a:r>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a:t>2022-2023: SSSP-DATA ELEMENTS</a:t>
            </a:r>
          </a:p>
        </p:txBody>
      </p:sp>
      <p:pic>
        <p:nvPicPr>
          <p:cNvPr id="4" name="Picture 3" descr="The SAFE-SUPPORTIVE-SCHOOL-PROGRAM-TEAM-REVIEW E1734 data element displays. It was issued March 1, 2022. The SAFE-SUPPORTIVE-SCHOOL-PROGRAM-TEAM-REVIEW data element  indicates whether the Safe and Supportive School Program (SSSP) team conducted a threat assessment related to a reported disciplinary incident. It uses the C088 PARTICIPATION-INDICATOR-CODE code table coded with a length of one. It is used in the Student Discipline Incident Association Extension complex type. ">
            <a:extLst>
              <a:ext uri="{FF2B5EF4-FFF2-40B4-BE49-F238E27FC236}">
                <a16:creationId xmlns:a16="http://schemas.microsoft.com/office/drawing/2014/main" id="{6A653C40-A464-47FF-9093-19D84418A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802" y="2677212"/>
            <a:ext cx="8438180" cy="3725961"/>
          </a:xfrm>
          <a:prstGeom prst="rect">
            <a:avLst/>
          </a:prstGeom>
        </p:spPr>
      </p:pic>
    </p:spTree>
    <p:extLst>
      <p:ext uri="{BB962C8B-B14F-4D97-AF65-F5344CB8AC3E}">
        <p14:creationId xmlns:p14="http://schemas.microsoft.com/office/powerpoint/2010/main" val="1418116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Student Discipline Incident Association Extension complex type displays showing new Optional data element, Safe and Supportive School Program Team Review to be collected for the PEIMS summer submission. ">
            <a:extLst>
              <a:ext uri="{FF2B5EF4-FFF2-40B4-BE49-F238E27FC236}">
                <a16:creationId xmlns:a16="http://schemas.microsoft.com/office/drawing/2014/main" id="{A3CD5F69-5A86-460A-9C89-7B81616E11E1}"/>
              </a:ext>
            </a:extLst>
          </p:cNvPr>
          <p:cNvSpPr>
            <a:spLocks noGrp="1"/>
          </p:cNvSpPr>
          <p:nvPr>
            <p:ph idx="1"/>
          </p:nvPr>
        </p:nvSpPr>
        <p:spPr>
          <a:xfrm>
            <a:off x="1932745" y="995921"/>
            <a:ext cx="8988726" cy="4351338"/>
          </a:xfrm>
        </p:spPr>
        <p:txBody>
          <a:bodyPr/>
          <a:lstStyle/>
          <a:p>
            <a:r>
              <a:rPr lang="en-US"/>
              <a:t>Added new data element to the StudentDisciplineIncidentAssociationExtension complex type:</a:t>
            </a:r>
          </a:p>
          <a:p>
            <a:pPr marL="0" indent="0">
              <a:buNone/>
            </a:pPr>
            <a:endParaRPr lang="en-US"/>
          </a:p>
          <a:p>
            <a:pPr marL="0" indent="0">
              <a:buNone/>
            </a:pPr>
            <a:r>
              <a:rPr lang="en-US"/>
              <a:t> </a:t>
            </a:r>
          </a:p>
        </p:txBody>
      </p:sp>
      <p:sp>
        <p:nvSpPr>
          <p:cNvPr id="3" name="Title 2">
            <a:extLst>
              <a:ext uri="{FF2B5EF4-FFF2-40B4-BE49-F238E27FC236}">
                <a16:creationId xmlns:a16="http://schemas.microsoft.com/office/drawing/2014/main" id="{85A677AB-9665-408F-9EF0-E88C07B9F2D5}"/>
              </a:ext>
            </a:extLst>
          </p:cNvPr>
          <p:cNvSpPr>
            <a:spLocks noGrp="1"/>
          </p:cNvSpPr>
          <p:nvPr>
            <p:ph type="title"/>
          </p:nvPr>
        </p:nvSpPr>
        <p:spPr/>
        <p:txBody>
          <a:bodyPr>
            <a:normAutofit fontScale="90000"/>
          </a:bodyPr>
          <a:lstStyle/>
          <a:p>
            <a:r>
              <a:rPr lang="en-US"/>
              <a:t>2022-2023: SSSP-DATA ELEMENTS</a:t>
            </a:r>
          </a:p>
        </p:txBody>
      </p:sp>
      <p:pic>
        <p:nvPicPr>
          <p:cNvPr id="7" name="Picture 6" descr="Table&#10;&#10;Description automatically generated">
            <a:extLst>
              <a:ext uri="{FF2B5EF4-FFF2-40B4-BE49-F238E27FC236}">
                <a16:creationId xmlns:a16="http://schemas.microsoft.com/office/drawing/2014/main" id="{CF99360D-F853-4239-A828-233ADE0E7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745" y="2217777"/>
            <a:ext cx="10018792" cy="3383280"/>
          </a:xfrm>
          <a:prstGeom prst="rect">
            <a:avLst/>
          </a:prstGeom>
        </p:spPr>
      </p:pic>
    </p:spTree>
    <p:extLst>
      <p:ext uri="{BB962C8B-B14F-4D97-AF65-F5344CB8AC3E}">
        <p14:creationId xmlns:p14="http://schemas.microsoft.com/office/powerpoint/2010/main" val="13658518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123851" cy="4840122"/>
          </a:xfrm>
        </p:spPr>
        <p:txBody>
          <a:bodyPr/>
          <a:lstStyle/>
          <a:p>
            <a:r>
              <a:rPr lang="en-US"/>
              <a:t>Added new data element reporting requirements</a:t>
            </a:r>
          </a:p>
          <a:p>
            <a:pPr marL="0" indent="0">
              <a:buNone/>
            </a:pPr>
            <a:r>
              <a:rPr lang="en-US" sz="2400" b="1"/>
              <a:t>SAFE-SUPPORTIVE-SCHOOL-PROGRAM-TEAM-REVIEW (E1734)</a:t>
            </a:r>
            <a:r>
              <a:rPr lang="en-US" sz="2400"/>
              <a:t> indicates whether the Safe and Supportive School Program (SSSP) team conducted a threat assessment related to a reported disciplinary incident.</a:t>
            </a:r>
          </a:p>
          <a:p>
            <a:endParaRPr lang="en-US"/>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a:t>2022-2023: SSSP-DATA ELEMENTS</a:t>
            </a:r>
          </a:p>
        </p:txBody>
      </p:sp>
    </p:spTree>
    <p:extLst>
      <p:ext uri="{BB962C8B-B14F-4D97-AF65-F5344CB8AC3E}">
        <p14:creationId xmlns:p14="http://schemas.microsoft.com/office/powerpoint/2010/main" val="361616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49D8F7-6B51-4B14-9EC9-A0EAE068A438}"/>
              </a:ext>
            </a:extLst>
          </p:cNvPr>
          <p:cNvSpPr>
            <a:spLocks noGrp="1"/>
          </p:cNvSpPr>
          <p:nvPr>
            <p:ph idx="1"/>
          </p:nvPr>
        </p:nvSpPr>
        <p:spPr>
          <a:xfrm>
            <a:off x="2212290" y="1058238"/>
            <a:ext cx="9123851" cy="4788751"/>
          </a:xfrm>
        </p:spPr>
        <p:txBody>
          <a:bodyPr lIns="91440" tIns="45720" rIns="91440" bIns="45720" anchor="t"/>
          <a:lstStyle/>
          <a:p>
            <a:pPr marL="0" marR="0">
              <a:spcBef>
                <a:spcPts val="600"/>
              </a:spcBef>
              <a:spcAft>
                <a:spcPts val="600"/>
              </a:spcAft>
            </a:pPr>
            <a:r>
              <a:rPr lang="en-US" sz="2400">
                <a:latin typeface="Calibri"/>
                <a:cs typeface="Arial"/>
              </a:rPr>
              <a:t>Added new sub-complex type, TX-CTEMultiplier to the SpecialProgramsReportingPeriodAttendanceExtension with the existing data elements:</a:t>
            </a:r>
          </a:p>
          <a:p>
            <a:pPr marL="571500" lvl="1">
              <a:lnSpc>
                <a:spcPct val="100000"/>
              </a:lnSpc>
              <a:spcBef>
                <a:spcPts val="0"/>
              </a:spcBef>
            </a:pPr>
            <a:r>
              <a:rPr lang="en-US" sz="2000">
                <a:latin typeface="Calibri"/>
                <a:cs typeface="Arial"/>
              </a:rPr>
              <a:t>SERVICE-ID</a:t>
            </a:r>
          </a:p>
          <a:p>
            <a:pPr marL="571500" lvl="1">
              <a:lnSpc>
                <a:spcPct val="100000"/>
              </a:lnSpc>
              <a:spcBef>
                <a:spcPts val="0"/>
              </a:spcBef>
            </a:pPr>
            <a:r>
              <a:rPr lang="en-US" sz="2000">
                <a:latin typeface="Calibri"/>
                <a:cs typeface="Arial"/>
              </a:rPr>
              <a:t>ELIGIBLE-DAYS-PRESENT V1-V3</a:t>
            </a:r>
          </a:p>
          <a:p>
            <a:pPr marL="0" indent="0">
              <a:buNone/>
            </a:pPr>
            <a:endParaRPr lang="en-US"/>
          </a:p>
        </p:txBody>
      </p:sp>
      <p:sp>
        <p:nvSpPr>
          <p:cNvPr id="3" name="Title 2">
            <a:extLst>
              <a:ext uri="{FF2B5EF4-FFF2-40B4-BE49-F238E27FC236}">
                <a16:creationId xmlns:a16="http://schemas.microsoft.com/office/drawing/2014/main" id="{5E49A463-2914-44C8-BD07-105C7E4E5CAF}"/>
              </a:ext>
            </a:extLst>
          </p:cNvPr>
          <p:cNvSpPr>
            <a:spLocks noGrp="1"/>
          </p:cNvSpPr>
          <p:nvPr>
            <p:ph type="title"/>
          </p:nvPr>
        </p:nvSpPr>
        <p:spPr/>
        <p:txBody>
          <a:bodyPr>
            <a:noAutofit/>
          </a:bodyPr>
          <a:lstStyle/>
          <a:p>
            <a:r>
              <a:rPr lang="en-US"/>
              <a:t>2021-2022: SUBMISSION UPDATES</a:t>
            </a:r>
          </a:p>
        </p:txBody>
      </p:sp>
      <p:grpSp>
        <p:nvGrpSpPr>
          <p:cNvPr id="6" name="Group 5" descr="The new TX-CTE Multiplier sub-complex type added to the  Special Programs Reporting Period Attendance Extension displays with the existing eligible days present V 1 through V 3 and the removed eligible days present v 4 through v 6 data elements. ">
            <a:extLst>
              <a:ext uri="{FF2B5EF4-FFF2-40B4-BE49-F238E27FC236}">
                <a16:creationId xmlns:a16="http://schemas.microsoft.com/office/drawing/2014/main" id="{1C32543D-16C7-4C0B-AB09-B9A23A2F450D}"/>
              </a:ext>
            </a:extLst>
          </p:cNvPr>
          <p:cNvGrpSpPr/>
          <p:nvPr/>
        </p:nvGrpSpPr>
        <p:grpSpPr>
          <a:xfrm>
            <a:off x="2212290" y="2828203"/>
            <a:ext cx="8841790" cy="3830103"/>
            <a:chOff x="2212290" y="1972602"/>
            <a:chExt cx="8841790" cy="4029798"/>
          </a:xfrm>
        </p:grpSpPr>
        <p:pic>
          <p:nvPicPr>
            <p:cNvPr id="4" name="Picture 3" descr="The new TX-CTE Multiplier sub-complex type added to the  Special Programs Reporting Period Attendance Extension displays with the existing eligible days present V 1 through V 3 and the removed eligible days present v 4 through v 6 data elements. ">
              <a:extLst>
                <a:ext uri="{FF2B5EF4-FFF2-40B4-BE49-F238E27FC236}">
                  <a16:creationId xmlns:a16="http://schemas.microsoft.com/office/drawing/2014/main" id="{94818802-36CA-4E8C-9F43-C35D91C71391}"/>
                </a:ext>
              </a:extLst>
            </p:cNvPr>
            <p:cNvPicPr>
              <a:picLocks noChangeAspect="1"/>
            </p:cNvPicPr>
            <p:nvPr/>
          </p:nvPicPr>
          <p:blipFill rotWithShape="1">
            <a:blip r:embed="rId2">
              <a:extLst>
                <a:ext uri="{28A0092B-C50C-407E-A947-70E740481C1C}">
                  <a14:useLocalDpi xmlns:a14="http://schemas.microsoft.com/office/drawing/2010/main" val="0"/>
                </a:ext>
              </a:extLst>
            </a:blip>
            <a:srcRect b="6509"/>
            <a:stretch/>
          </p:blipFill>
          <p:spPr>
            <a:xfrm>
              <a:off x="2212290" y="1972602"/>
              <a:ext cx="8841790" cy="4029798"/>
            </a:xfrm>
            <a:prstGeom prst="rect">
              <a:avLst/>
            </a:prstGeom>
          </p:spPr>
        </p:pic>
        <p:sp>
          <p:nvSpPr>
            <p:cNvPr id="5" name="Rectangle 4">
              <a:extLst>
                <a:ext uri="{FF2B5EF4-FFF2-40B4-BE49-F238E27FC236}">
                  <a16:creationId xmlns:a16="http://schemas.microsoft.com/office/drawing/2014/main" id="{91189E18-B996-4722-8237-4BB81F11D133}"/>
                </a:ext>
              </a:extLst>
            </p:cNvPr>
            <p:cNvSpPr/>
            <p:nvPr/>
          </p:nvSpPr>
          <p:spPr>
            <a:xfrm>
              <a:off x="2212290" y="2487561"/>
              <a:ext cx="8839168" cy="1229033"/>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24329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B76BFB-BE14-4905-BED7-C8A202B8169F}"/>
              </a:ext>
            </a:extLst>
          </p:cNvPr>
          <p:cNvSpPr>
            <a:spLocks noGrp="1"/>
          </p:cNvSpPr>
          <p:nvPr>
            <p:ph idx="1"/>
          </p:nvPr>
        </p:nvSpPr>
        <p:spPr/>
        <p:txBody>
          <a:bodyPr/>
          <a:lstStyle/>
          <a:p>
            <a:pPr lvl="1"/>
            <a:r>
              <a:rPr lang="en-US" sz="3200"/>
              <a:t>No New Code Tables</a:t>
            </a:r>
          </a:p>
          <a:p>
            <a:pPr lvl="1"/>
            <a:r>
              <a:rPr lang="en-US" sz="3200"/>
              <a:t>No Updated Code Tables</a:t>
            </a:r>
          </a:p>
          <a:p>
            <a:pPr lvl="1"/>
            <a:r>
              <a:rPr lang="en-US" sz="3200"/>
              <a:t>No Deleted Code Tables</a:t>
            </a:r>
          </a:p>
          <a:p>
            <a:endParaRPr lang="en-US"/>
          </a:p>
        </p:txBody>
      </p:sp>
      <p:sp>
        <p:nvSpPr>
          <p:cNvPr id="3" name="Title 2">
            <a:extLst>
              <a:ext uri="{FF2B5EF4-FFF2-40B4-BE49-F238E27FC236}">
                <a16:creationId xmlns:a16="http://schemas.microsoft.com/office/drawing/2014/main" id="{4273FF06-737A-4923-97B9-55C3908A253C}"/>
              </a:ext>
            </a:extLst>
          </p:cNvPr>
          <p:cNvSpPr>
            <a:spLocks noGrp="1"/>
          </p:cNvSpPr>
          <p:nvPr>
            <p:ph type="title"/>
          </p:nvPr>
        </p:nvSpPr>
        <p:spPr/>
        <p:txBody>
          <a:bodyPr>
            <a:noAutofit/>
          </a:bodyPr>
          <a:lstStyle/>
          <a:p>
            <a:r>
              <a:rPr lang="en-US"/>
              <a:t>2022-2023: SSSP-CODE TABLES</a:t>
            </a:r>
          </a:p>
        </p:txBody>
      </p:sp>
    </p:spTree>
    <p:extLst>
      <p:ext uri="{BB962C8B-B14F-4D97-AF65-F5344CB8AC3E}">
        <p14:creationId xmlns:p14="http://schemas.microsoft.com/office/powerpoint/2010/main" val="24379848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B76BFB-BE14-4905-BED7-C8A202B8169F}"/>
              </a:ext>
            </a:extLst>
          </p:cNvPr>
          <p:cNvSpPr>
            <a:spLocks noGrp="1"/>
          </p:cNvSpPr>
          <p:nvPr>
            <p:ph idx="1"/>
          </p:nvPr>
        </p:nvSpPr>
        <p:spPr/>
        <p:txBody>
          <a:bodyPr/>
          <a:lstStyle/>
          <a:p>
            <a:pPr lvl="1"/>
            <a:r>
              <a:rPr lang="en-US" sz="3200"/>
              <a:t>No New Business Rules</a:t>
            </a:r>
          </a:p>
          <a:p>
            <a:pPr lvl="1"/>
            <a:r>
              <a:rPr lang="en-US" sz="3200"/>
              <a:t>No Updated Business Rules</a:t>
            </a:r>
          </a:p>
          <a:p>
            <a:pPr lvl="1"/>
            <a:r>
              <a:rPr lang="en-US" sz="3200"/>
              <a:t>No Deleted Business Rules</a:t>
            </a:r>
          </a:p>
          <a:p>
            <a:endParaRPr lang="en-US"/>
          </a:p>
        </p:txBody>
      </p:sp>
      <p:sp>
        <p:nvSpPr>
          <p:cNvPr id="3" name="Title 2">
            <a:extLst>
              <a:ext uri="{FF2B5EF4-FFF2-40B4-BE49-F238E27FC236}">
                <a16:creationId xmlns:a16="http://schemas.microsoft.com/office/drawing/2014/main" id="{4273FF06-737A-4923-97B9-55C3908A253C}"/>
              </a:ext>
            </a:extLst>
          </p:cNvPr>
          <p:cNvSpPr>
            <a:spLocks noGrp="1"/>
          </p:cNvSpPr>
          <p:nvPr>
            <p:ph type="title"/>
          </p:nvPr>
        </p:nvSpPr>
        <p:spPr/>
        <p:txBody>
          <a:bodyPr>
            <a:noAutofit/>
          </a:bodyPr>
          <a:lstStyle/>
          <a:p>
            <a:r>
              <a:rPr lang="en-US"/>
              <a:t>2022-2023: SSSP-BUSINESS RULES</a:t>
            </a:r>
          </a:p>
        </p:txBody>
      </p:sp>
    </p:spTree>
    <p:extLst>
      <p:ext uri="{BB962C8B-B14F-4D97-AF65-F5344CB8AC3E}">
        <p14:creationId xmlns:p14="http://schemas.microsoft.com/office/powerpoint/2010/main" val="3536076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SSSP-REPORTS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a:noFill/>
        </p:spPr>
        <p:txBody>
          <a:bodyPr lIns="91440" tIns="45720" rIns="91440" bIns="45720" anchor="t"/>
          <a:lstStyle/>
          <a:p>
            <a:r>
              <a:rPr lang="en-US">
                <a:cs typeface="Calibri" panose="020F0502020204030204"/>
              </a:rPr>
              <a:t>Added a new data element SAFE-SUPPORTIVE-SCHOOL-PROGRAM-TEAM-REVIEW (E1734) to the following PEIMS Summer Disciplinary reports:</a:t>
            </a:r>
          </a:p>
          <a:p>
            <a:pPr lvl="1"/>
            <a:r>
              <a:rPr lang="en-US" b="1">
                <a:cs typeface="Calibri" panose="020F0502020204030204"/>
              </a:rPr>
              <a:t>PDM3-132-001</a:t>
            </a:r>
            <a:r>
              <a:rPr lang="en-US">
                <a:cs typeface="Calibri" panose="020F0502020204030204"/>
              </a:rPr>
              <a:t> Student Disciplinary Action Roster</a:t>
            </a:r>
          </a:p>
          <a:p>
            <a:pPr lvl="1"/>
            <a:r>
              <a:rPr lang="en-US" b="1">
                <a:cs typeface="Calibri" panose="020F0502020204030204"/>
              </a:rPr>
              <a:t>PDM3-132-002</a:t>
            </a:r>
            <a:r>
              <a:rPr lang="en-US">
                <a:cs typeface="Calibri" panose="020F0502020204030204"/>
              </a:rPr>
              <a:t> Student Disciplinary Action Detail by Reason</a:t>
            </a:r>
          </a:p>
          <a:p>
            <a:pPr lvl="1"/>
            <a:r>
              <a:rPr lang="en-US" b="1">
                <a:cs typeface="Calibri" panose="020F0502020204030204"/>
              </a:rPr>
              <a:t>PDM3-132-004</a:t>
            </a:r>
            <a:r>
              <a:rPr lang="en-US">
                <a:cs typeface="Calibri" panose="020F0502020204030204"/>
              </a:rPr>
              <a:t> Student Disciplinary Action Detail by Incident Number</a:t>
            </a:r>
          </a:p>
          <a:p>
            <a:pPr lvl="1"/>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23861026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SSSP-REPORTS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a:noFill/>
        </p:spPr>
        <p:txBody>
          <a:bodyPr lIns="91440" tIns="45720" rIns="91440" bIns="45720" anchor="t"/>
          <a:lstStyle/>
          <a:p>
            <a:r>
              <a:rPr lang="en-US">
                <a:cs typeface="Calibri" panose="020F0502020204030204"/>
              </a:rPr>
              <a:t>Added a new PEIMS Summer Disciplinary report:</a:t>
            </a:r>
          </a:p>
          <a:p>
            <a:pPr lvl="1"/>
            <a:r>
              <a:rPr lang="en-US" b="1">
                <a:cs typeface="Calibri" panose="020F0502020204030204"/>
              </a:rPr>
              <a:t>PDM3-132-xxx</a:t>
            </a:r>
            <a:r>
              <a:rPr lang="en-US">
                <a:cs typeface="Calibri" panose="020F0502020204030204"/>
              </a:rPr>
              <a:t> Student Disciplinary Action Summary by SSSP Team Review</a:t>
            </a:r>
          </a:p>
          <a:p>
            <a:pPr lvl="2"/>
            <a:r>
              <a:rPr lang="en-US">
                <a:cs typeface="Calibri" panose="020F0502020204030204"/>
              </a:rPr>
              <a:t>This report will be at the LEA and Campus level and will display the total number of incidents reviewed by the SSSP team broken out by Action Code (JJAEP, DAEP, ISS, OSS).</a:t>
            </a:r>
          </a:p>
          <a:p>
            <a:pPr lvl="1"/>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11934882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PEIMS 2022-2023 SUBMISSION TIMELINE</a:t>
            </a:r>
          </a:p>
        </p:txBody>
      </p:sp>
      <p:graphicFrame>
        <p:nvGraphicFramePr>
          <p:cNvPr id="2" name="Table 1">
            <a:extLst>
              <a:ext uri="{FF2B5EF4-FFF2-40B4-BE49-F238E27FC236}">
                <a16:creationId xmlns:a16="http://schemas.microsoft.com/office/drawing/2014/main" id="{60E8A3A2-80DB-474B-81A0-46E369722B10}"/>
              </a:ext>
            </a:extLst>
          </p:cNvPr>
          <p:cNvGraphicFramePr>
            <a:graphicFrameLocks noGrp="1"/>
          </p:cNvGraphicFramePr>
          <p:nvPr>
            <p:extLst>
              <p:ext uri="{D42A27DB-BD31-4B8C-83A1-F6EECF244321}">
                <p14:modId xmlns:p14="http://schemas.microsoft.com/office/powerpoint/2010/main" val="1850479961"/>
              </p:ext>
            </p:extLst>
          </p:nvPr>
        </p:nvGraphicFramePr>
        <p:xfrm>
          <a:off x="2168071" y="1378857"/>
          <a:ext cx="9394739" cy="2979504"/>
        </p:xfrm>
        <a:graphic>
          <a:graphicData uri="http://schemas.openxmlformats.org/drawingml/2006/table">
            <a:tbl>
              <a:tblPr/>
              <a:tblGrid>
                <a:gridCol w="7057571">
                  <a:extLst>
                    <a:ext uri="{9D8B030D-6E8A-4147-A177-3AD203B41FA5}">
                      <a16:colId xmlns:a16="http://schemas.microsoft.com/office/drawing/2014/main" val="4146323957"/>
                    </a:ext>
                  </a:extLst>
                </a:gridCol>
                <a:gridCol w="2337168">
                  <a:extLst>
                    <a:ext uri="{9D8B030D-6E8A-4147-A177-3AD203B41FA5}">
                      <a16:colId xmlns:a16="http://schemas.microsoft.com/office/drawing/2014/main" val="3077262792"/>
                    </a:ext>
                  </a:extLst>
                </a:gridCol>
              </a:tblGrid>
              <a:tr h="275281">
                <a:tc gridSpan="2">
                  <a:txBody>
                    <a:bodyPr/>
                    <a:lstStyle/>
                    <a:p>
                      <a:pPr algn="ctr"/>
                      <a:r>
                        <a:rPr lang="en-US" sz="1300" b="1" u="none" strike="noStrike">
                          <a:solidFill>
                            <a:srgbClr val="FFFFFF"/>
                          </a:solidFill>
                          <a:effectLst/>
                          <a:latin typeface="Arial" panose="020B0604020202020204" pitchFamily="34" charset="0"/>
                        </a:rPr>
                        <a:t>PEIMS Fall Submission (Sub 1)</a:t>
                      </a:r>
                    </a:p>
                  </a:txBody>
                  <a:tcPr marL="53325" marR="53325" marT="31995" marB="31995" anchor="ctr">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00B6CD"/>
                    </a:solidFill>
                  </a:tcPr>
                </a:tc>
                <a:tc hMerge="1">
                  <a:txBody>
                    <a:bodyPr/>
                    <a:lstStyle/>
                    <a:p>
                      <a:endParaRPr lang="en-US"/>
                    </a:p>
                  </a:txBody>
                  <a:tcPr/>
                </a:tc>
                <a:extLst>
                  <a:ext uri="{0D108BD9-81ED-4DB2-BD59-A6C34878D82A}">
                    <a16:rowId xmlns:a16="http://schemas.microsoft.com/office/drawing/2014/main" val="2594292634"/>
                  </a:ext>
                </a:extLst>
              </a:tr>
              <a:tr h="275281">
                <a:tc>
                  <a:txBody>
                    <a:bodyPr/>
                    <a:lstStyle/>
                    <a:p>
                      <a:pPr fontAlgn="t"/>
                      <a:r>
                        <a:rPr lang="en-US" sz="1300">
                          <a:solidFill>
                            <a:srgbClr val="242424"/>
                          </a:solidFill>
                          <a:effectLst/>
                          <a:latin typeface="Arial" panose="020B0604020202020204" pitchFamily="34" charset="0"/>
                        </a:rPr>
                        <a:t>TSDS PEIMS ready to load data to eDM</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300">
                          <a:solidFill>
                            <a:srgbClr val="242424"/>
                          </a:solidFill>
                          <a:effectLst/>
                          <a:latin typeface="Arial" panose="020B0604020202020204" pitchFamily="34" charset="0"/>
                        </a:rPr>
                        <a:t>August 1,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2601492567"/>
                  </a:ext>
                </a:extLst>
              </a:tr>
              <a:tr h="333014">
                <a:tc>
                  <a:txBody>
                    <a:bodyPr/>
                    <a:lstStyle/>
                    <a:p>
                      <a:pPr fontAlgn="t"/>
                      <a:r>
                        <a:rPr lang="en-US" sz="1300">
                          <a:solidFill>
                            <a:srgbClr val="242424"/>
                          </a:solidFill>
                          <a:effectLst/>
                          <a:latin typeface="Arial" panose="020B0604020202020204" pitchFamily="34" charset="0"/>
                        </a:rPr>
                        <a:t>PEIMS Fall submission ready for users to promote data</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300">
                          <a:solidFill>
                            <a:srgbClr val="242424"/>
                          </a:solidFill>
                          <a:effectLst/>
                          <a:latin typeface="Arial" panose="020B0604020202020204" pitchFamily="34" charset="0"/>
                        </a:rPr>
                        <a:t>September 12,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2149916671"/>
                  </a:ext>
                </a:extLst>
              </a:tr>
              <a:tr h="308225">
                <a:tc>
                  <a:txBody>
                    <a:bodyPr/>
                    <a:lstStyle/>
                    <a:p>
                      <a:pPr fontAlgn="t"/>
                      <a:r>
                        <a:rPr lang="en-US" sz="1300">
                          <a:solidFill>
                            <a:srgbClr val="242424"/>
                          </a:solidFill>
                          <a:effectLst/>
                          <a:latin typeface="Arial" panose="020B0604020202020204" pitchFamily="34" charset="0"/>
                        </a:rPr>
                        <a:t>Close of school-start window - Last Friday in September</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300">
                          <a:solidFill>
                            <a:srgbClr val="242424"/>
                          </a:solidFill>
                          <a:effectLst/>
                          <a:latin typeface="Arial" panose="020B0604020202020204" pitchFamily="34" charset="0"/>
                        </a:rPr>
                        <a:t>September 30,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153111867"/>
                  </a:ext>
                </a:extLst>
              </a:tr>
              <a:tr h="297951">
                <a:tc>
                  <a:txBody>
                    <a:bodyPr/>
                    <a:lstStyle/>
                    <a:p>
                      <a:pPr fontAlgn="t"/>
                      <a:r>
                        <a:rPr lang="en-US" sz="1300">
                          <a:solidFill>
                            <a:srgbClr val="242424"/>
                          </a:solidFill>
                          <a:effectLst/>
                          <a:latin typeface="Arial" panose="020B0604020202020204" pitchFamily="34" charset="0"/>
                        </a:rPr>
                        <a:t>PEIMS Fall snapshot date</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300">
                          <a:solidFill>
                            <a:srgbClr val="242424"/>
                          </a:solidFill>
                          <a:effectLst/>
                          <a:latin typeface="Arial" panose="020B0604020202020204" pitchFamily="34" charset="0"/>
                        </a:rPr>
                        <a:t>October 28,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68136377"/>
                  </a:ext>
                </a:extLst>
              </a:tr>
              <a:tr h="287676">
                <a:tc>
                  <a:txBody>
                    <a:bodyPr/>
                    <a:lstStyle/>
                    <a:p>
                      <a:pPr fontAlgn="t"/>
                      <a:r>
                        <a:rPr lang="en-US" sz="1300">
                          <a:solidFill>
                            <a:srgbClr val="242424"/>
                          </a:solidFill>
                          <a:effectLst/>
                          <a:latin typeface="Arial" panose="020B0604020202020204" pitchFamily="34" charset="0"/>
                        </a:rPr>
                        <a:t>TSDS PEIMS Fall ready for users to complete, approve, and accept submissions</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300">
                          <a:solidFill>
                            <a:srgbClr val="242424"/>
                          </a:solidFill>
                          <a:effectLst/>
                          <a:latin typeface="Arial" panose="020B0604020202020204" pitchFamily="34" charset="0"/>
                        </a:rPr>
                        <a:t>October 31,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2652417790"/>
                  </a:ext>
                </a:extLst>
              </a:tr>
              <a:tr h="318499">
                <a:tc>
                  <a:txBody>
                    <a:bodyPr/>
                    <a:lstStyle/>
                    <a:p>
                      <a:pPr fontAlgn="t"/>
                      <a:r>
                        <a:rPr lang="en-US" sz="1300">
                          <a:solidFill>
                            <a:srgbClr val="242424"/>
                          </a:solidFill>
                          <a:effectLst/>
                          <a:latin typeface="Arial" panose="020B0604020202020204" pitchFamily="34" charset="0"/>
                        </a:rPr>
                        <a:t>Requests to retire Unique IDs due at TEA for PEIMS Fall first submission</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300">
                          <a:solidFill>
                            <a:srgbClr val="242424"/>
                          </a:solidFill>
                          <a:effectLst/>
                          <a:latin typeface="Arial" panose="020B0604020202020204" pitchFamily="34" charset="0"/>
                        </a:rPr>
                        <a:t>December 2,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2254323062"/>
                  </a:ext>
                </a:extLst>
              </a:tr>
              <a:tr h="318499">
                <a:tc>
                  <a:txBody>
                    <a:bodyPr/>
                    <a:lstStyle/>
                    <a:p>
                      <a:pPr fontAlgn="t"/>
                      <a:r>
                        <a:rPr lang="en-US" sz="1300" b="1">
                          <a:solidFill>
                            <a:srgbClr val="242424"/>
                          </a:solidFill>
                          <a:effectLst/>
                          <a:latin typeface="Arial" panose="020B0604020202020204" pitchFamily="34" charset="0"/>
                        </a:rPr>
                        <a:t>PEIMS Fall first submission due date for LEAs and ESCs</a:t>
                      </a:r>
                      <a:endParaRPr lang="en-US" sz="1300">
                        <a:solidFill>
                          <a:srgbClr val="242424"/>
                        </a:solidFill>
                        <a:effectLst/>
                        <a:latin typeface="Arial" panose="020B0604020202020204" pitchFamily="34" charset="0"/>
                      </a:endParaRP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300">
                          <a:solidFill>
                            <a:srgbClr val="242424"/>
                          </a:solidFill>
                          <a:effectLst/>
                          <a:latin typeface="Arial" panose="020B0604020202020204" pitchFamily="34" charset="0"/>
                        </a:rPr>
                        <a:t>December 8,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524102123"/>
                  </a:ext>
                </a:extLst>
              </a:tr>
              <a:tr h="256854">
                <a:tc>
                  <a:txBody>
                    <a:bodyPr/>
                    <a:lstStyle/>
                    <a:p>
                      <a:pPr fontAlgn="t"/>
                      <a:r>
                        <a:rPr lang="en-US" sz="1300">
                          <a:solidFill>
                            <a:srgbClr val="242424"/>
                          </a:solidFill>
                          <a:effectLst/>
                          <a:latin typeface="Arial" panose="020B0604020202020204" pitchFamily="34" charset="0"/>
                        </a:rPr>
                        <a:t>Requests to retire Unique IDs due at TEA for PEIMS Fall resubmission</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300">
                          <a:solidFill>
                            <a:srgbClr val="242424"/>
                          </a:solidFill>
                          <a:effectLst/>
                          <a:latin typeface="Arial" panose="020B0604020202020204" pitchFamily="34" charset="0"/>
                        </a:rPr>
                        <a:t>January 13, 2023</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3833953898"/>
                  </a:ext>
                </a:extLst>
              </a:tr>
              <a:tr h="302968">
                <a:tc>
                  <a:txBody>
                    <a:bodyPr/>
                    <a:lstStyle/>
                    <a:p>
                      <a:pPr fontAlgn="t"/>
                      <a:r>
                        <a:rPr lang="en-US" sz="1300" b="1">
                          <a:solidFill>
                            <a:srgbClr val="242424"/>
                          </a:solidFill>
                          <a:effectLst/>
                          <a:latin typeface="Arial" panose="020B0604020202020204" pitchFamily="34" charset="0"/>
                        </a:rPr>
                        <a:t>PEIMS Fall resubmission due date for LEAs and ESCs</a:t>
                      </a:r>
                      <a:endParaRPr lang="en-US" sz="1300">
                        <a:solidFill>
                          <a:srgbClr val="242424"/>
                        </a:solidFill>
                        <a:effectLst/>
                        <a:latin typeface="Arial" panose="020B0604020202020204" pitchFamily="34" charset="0"/>
                      </a:endParaRP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300">
                          <a:solidFill>
                            <a:srgbClr val="242424"/>
                          </a:solidFill>
                          <a:effectLst/>
                          <a:latin typeface="Arial" panose="020B0604020202020204" pitchFamily="34" charset="0"/>
                        </a:rPr>
                        <a:t>January 19, 2023</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373767292"/>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PEIMS 2022-2023 SUBMISSION TIMELINE</a:t>
            </a:r>
          </a:p>
        </p:txBody>
      </p:sp>
      <p:graphicFrame>
        <p:nvGraphicFramePr>
          <p:cNvPr id="4" name="Table 3">
            <a:extLst>
              <a:ext uri="{FF2B5EF4-FFF2-40B4-BE49-F238E27FC236}">
                <a16:creationId xmlns:a16="http://schemas.microsoft.com/office/drawing/2014/main" id="{8B988EDA-2F10-4C28-AA96-7E89F38680C7}"/>
              </a:ext>
            </a:extLst>
          </p:cNvPr>
          <p:cNvGraphicFramePr>
            <a:graphicFrameLocks noGrp="1"/>
          </p:cNvGraphicFramePr>
          <p:nvPr>
            <p:extLst>
              <p:ext uri="{D42A27DB-BD31-4B8C-83A1-F6EECF244321}">
                <p14:modId xmlns:p14="http://schemas.microsoft.com/office/powerpoint/2010/main" val="431324264"/>
              </p:ext>
            </p:extLst>
          </p:nvPr>
        </p:nvGraphicFramePr>
        <p:xfrm>
          <a:off x="2201841" y="1461521"/>
          <a:ext cx="9366860" cy="2698001"/>
        </p:xfrm>
        <a:graphic>
          <a:graphicData uri="http://schemas.openxmlformats.org/drawingml/2006/table">
            <a:tbl>
              <a:tblPr/>
              <a:tblGrid>
                <a:gridCol w="7029690">
                  <a:extLst>
                    <a:ext uri="{9D8B030D-6E8A-4147-A177-3AD203B41FA5}">
                      <a16:colId xmlns:a16="http://schemas.microsoft.com/office/drawing/2014/main" val="2941650735"/>
                    </a:ext>
                  </a:extLst>
                </a:gridCol>
                <a:gridCol w="2337170">
                  <a:extLst>
                    <a:ext uri="{9D8B030D-6E8A-4147-A177-3AD203B41FA5}">
                      <a16:colId xmlns:a16="http://schemas.microsoft.com/office/drawing/2014/main" val="3547336964"/>
                    </a:ext>
                  </a:extLst>
                </a:gridCol>
              </a:tblGrid>
              <a:tr h="369582">
                <a:tc gridSpan="2">
                  <a:txBody>
                    <a:bodyPr/>
                    <a:lstStyle/>
                    <a:p>
                      <a:pPr algn="ctr"/>
                      <a:r>
                        <a:rPr lang="en-US" b="1" u="none" strike="noStrike">
                          <a:solidFill>
                            <a:srgbClr val="FFFFFF"/>
                          </a:solidFill>
                          <a:effectLst/>
                          <a:latin typeface="Arial" panose="020B0604020202020204" pitchFamily="34" charset="0"/>
                        </a:rPr>
                        <a:t>PEIMS Mid-Year Submission (Sub 2)</a:t>
                      </a:r>
                    </a:p>
                  </a:txBody>
                  <a:tcPr marL="76200" marR="76200" anchor="ctr">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00B6CD"/>
                    </a:solidFill>
                  </a:tcPr>
                </a:tc>
                <a:tc hMerge="1">
                  <a:txBody>
                    <a:bodyPr/>
                    <a:lstStyle/>
                    <a:p>
                      <a:endParaRPr lang="en-US"/>
                    </a:p>
                  </a:txBody>
                  <a:tcPr/>
                </a:tc>
                <a:extLst>
                  <a:ext uri="{0D108BD9-81ED-4DB2-BD59-A6C34878D82A}">
                    <a16:rowId xmlns:a16="http://schemas.microsoft.com/office/drawing/2014/main" val="4214348150"/>
                  </a:ext>
                </a:extLst>
              </a:tr>
              <a:tr h="388115">
                <a:tc>
                  <a:txBody>
                    <a:bodyPr/>
                    <a:lstStyle/>
                    <a:p>
                      <a:pPr fontAlgn="t"/>
                      <a:r>
                        <a:rPr lang="en-US">
                          <a:solidFill>
                            <a:srgbClr val="242424"/>
                          </a:solidFill>
                          <a:effectLst/>
                          <a:latin typeface="Arial" panose="020B0604020202020204" pitchFamily="34" charset="0"/>
                        </a:rPr>
                        <a:t>PEIMS Mid-Year submission ready for users to promote data</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a:solidFill>
                            <a:srgbClr val="242424"/>
                          </a:solidFill>
                          <a:effectLst/>
                          <a:latin typeface="Arial" panose="020B0604020202020204" pitchFamily="34" charset="0"/>
                        </a:rPr>
                        <a:t>November 14, 2022</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272259860"/>
                  </a:ext>
                </a:extLst>
              </a:tr>
              <a:tr h="646768">
                <a:tc>
                  <a:txBody>
                    <a:bodyPr/>
                    <a:lstStyle/>
                    <a:p>
                      <a:pPr fontAlgn="t"/>
                      <a:r>
                        <a:rPr lang="en-US">
                          <a:solidFill>
                            <a:srgbClr val="242424"/>
                          </a:solidFill>
                          <a:effectLst/>
                          <a:latin typeface="Arial" panose="020B0604020202020204" pitchFamily="34" charset="0"/>
                        </a:rPr>
                        <a:t>TSDS PEIMS Mid-Year ready for users to complete, approve, and accept submissions</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a:solidFill>
                            <a:srgbClr val="242424"/>
                          </a:solidFill>
                          <a:effectLst/>
                          <a:latin typeface="Arial" panose="020B0604020202020204" pitchFamily="34" charset="0"/>
                        </a:rPr>
                        <a:t>December 19, 2022</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553777121"/>
                  </a:ext>
                </a:extLst>
              </a:tr>
              <a:tr h="646768">
                <a:tc>
                  <a:txBody>
                    <a:bodyPr/>
                    <a:lstStyle/>
                    <a:p>
                      <a:pPr fontAlgn="t"/>
                      <a:r>
                        <a:rPr lang="en-US" b="1">
                          <a:solidFill>
                            <a:srgbClr val="242424"/>
                          </a:solidFill>
                          <a:effectLst/>
                          <a:latin typeface="Arial" panose="020B0604020202020204" pitchFamily="34" charset="0"/>
                        </a:rPr>
                        <a:t>PEIMS Mid-Year first submission due date for LEAs and ESCs</a:t>
                      </a:r>
                      <a:endParaRPr lang="en-US">
                        <a:solidFill>
                          <a:srgbClr val="242424"/>
                        </a:solidFill>
                        <a:effectLst/>
                        <a:latin typeface="Arial" panose="020B0604020202020204" pitchFamily="34" charset="0"/>
                      </a:endParaRP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a:solidFill>
                            <a:srgbClr val="242424"/>
                          </a:solidFill>
                          <a:effectLst/>
                          <a:latin typeface="Arial" panose="020B0604020202020204" pitchFamily="34" charset="0"/>
                        </a:rPr>
                        <a:t>January 26, 2023</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2726295523"/>
                  </a:ext>
                </a:extLst>
              </a:tr>
              <a:tr h="646768">
                <a:tc>
                  <a:txBody>
                    <a:bodyPr/>
                    <a:lstStyle/>
                    <a:p>
                      <a:pPr fontAlgn="t"/>
                      <a:r>
                        <a:rPr lang="en-US" b="1">
                          <a:solidFill>
                            <a:srgbClr val="242424"/>
                          </a:solidFill>
                          <a:effectLst/>
                          <a:latin typeface="Arial" panose="020B0604020202020204" pitchFamily="34" charset="0"/>
                        </a:rPr>
                        <a:t>PEIMS Mid-Year resubmission due date for LEAs and ESCs</a:t>
                      </a:r>
                      <a:endParaRPr lang="en-US">
                        <a:solidFill>
                          <a:srgbClr val="242424"/>
                        </a:solidFill>
                        <a:effectLst/>
                        <a:latin typeface="Arial" panose="020B0604020202020204" pitchFamily="34" charset="0"/>
                      </a:endParaRP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a:solidFill>
                            <a:srgbClr val="242424"/>
                          </a:solidFill>
                          <a:effectLst/>
                          <a:latin typeface="Arial" panose="020B0604020202020204" pitchFamily="34" charset="0"/>
                        </a:rPr>
                        <a:t>February 9, 2023</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3365790149"/>
                  </a:ext>
                </a:extLst>
              </a:tr>
            </a:tbl>
          </a:graphicData>
        </a:graphic>
      </p:graphicFrame>
    </p:spTree>
    <p:extLst>
      <p:ext uri="{BB962C8B-B14F-4D97-AF65-F5344CB8AC3E}">
        <p14:creationId xmlns:p14="http://schemas.microsoft.com/office/powerpoint/2010/main" val="424104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PEIMS 2022-2023 SUBMISSION TIMELINE</a:t>
            </a:r>
          </a:p>
        </p:txBody>
      </p:sp>
      <p:graphicFrame>
        <p:nvGraphicFramePr>
          <p:cNvPr id="4" name="Table 3">
            <a:extLst>
              <a:ext uri="{FF2B5EF4-FFF2-40B4-BE49-F238E27FC236}">
                <a16:creationId xmlns:a16="http://schemas.microsoft.com/office/drawing/2014/main" id="{2E66349D-67F6-4A07-85A6-4522AAE4E909}"/>
              </a:ext>
            </a:extLst>
          </p:cNvPr>
          <p:cNvGraphicFramePr>
            <a:graphicFrameLocks noGrp="1"/>
          </p:cNvGraphicFramePr>
          <p:nvPr>
            <p:extLst>
              <p:ext uri="{D42A27DB-BD31-4B8C-83A1-F6EECF244321}">
                <p14:modId xmlns:p14="http://schemas.microsoft.com/office/powerpoint/2010/main" val="1316022647"/>
              </p:ext>
            </p:extLst>
          </p:nvPr>
        </p:nvGraphicFramePr>
        <p:xfrm>
          <a:off x="2050143" y="1124856"/>
          <a:ext cx="9685559" cy="5318090"/>
        </p:xfrm>
        <a:graphic>
          <a:graphicData uri="http://schemas.openxmlformats.org/drawingml/2006/table">
            <a:tbl>
              <a:tblPr/>
              <a:tblGrid>
                <a:gridCol w="7268870">
                  <a:extLst>
                    <a:ext uri="{9D8B030D-6E8A-4147-A177-3AD203B41FA5}">
                      <a16:colId xmlns:a16="http://schemas.microsoft.com/office/drawing/2014/main" val="2054481989"/>
                    </a:ext>
                  </a:extLst>
                </a:gridCol>
                <a:gridCol w="2416689">
                  <a:extLst>
                    <a:ext uri="{9D8B030D-6E8A-4147-A177-3AD203B41FA5}">
                      <a16:colId xmlns:a16="http://schemas.microsoft.com/office/drawing/2014/main" val="2046535945"/>
                    </a:ext>
                  </a:extLst>
                </a:gridCol>
              </a:tblGrid>
              <a:tr h="254586">
                <a:tc gridSpan="2">
                  <a:txBody>
                    <a:bodyPr/>
                    <a:lstStyle/>
                    <a:p>
                      <a:pPr algn="ctr"/>
                      <a:r>
                        <a:rPr lang="en-US" sz="1700" b="1" u="none" strike="noStrike">
                          <a:solidFill>
                            <a:srgbClr val="FFFFFF"/>
                          </a:solidFill>
                          <a:effectLst/>
                          <a:latin typeface="Arial"/>
                        </a:rPr>
                        <a:t>PEIMS Summer Submission (Sub 3)</a:t>
                      </a:r>
                    </a:p>
                  </a:txBody>
                  <a:tcPr marL="47092" marR="47092" marT="28255" marB="28255" anchor="ctr">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00B6CD"/>
                    </a:solidFill>
                  </a:tcPr>
                </a:tc>
                <a:tc hMerge="1">
                  <a:txBody>
                    <a:bodyPr/>
                    <a:lstStyle/>
                    <a:p>
                      <a:endParaRPr lang="en-US"/>
                    </a:p>
                  </a:txBody>
                  <a:tcPr/>
                </a:tc>
                <a:extLst>
                  <a:ext uri="{0D108BD9-81ED-4DB2-BD59-A6C34878D82A}">
                    <a16:rowId xmlns:a16="http://schemas.microsoft.com/office/drawing/2014/main" val="1000535297"/>
                  </a:ext>
                </a:extLst>
              </a:tr>
              <a:tr h="248848">
                <a:tc>
                  <a:txBody>
                    <a:bodyPr/>
                    <a:lstStyle/>
                    <a:p>
                      <a:pPr fontAlgn="t"/>
                      <a:r>
                        <a:rPr lang="en-US" sz="1700">
                          <a:solidFill>
                            <a:srgbClr val="242424"/>
                          </a:solidFill>
                          <a:effectLst/>
                          <a:latin typeface="Arial"/>
                        </a:rPr>
                        <a:t>PEIMS Summer submission ready for users to promote data</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rgbClr val="242424"/>
                          </a:solidFill>
                          <a:effectLst/>
                          <a:latin typeface="Arial"/>
                        </a:rPr>
                        <a:t>February 27,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1531574432"/>
                  </a:ext>
                </a:extLst>
              </a:tr>
              <a:tr h="286208">
                <a:tc>
                  <a:txBody>
                    <a:bodyPr/>
                    <a:lstStyle/>
                    <a:p>
                      <a:pPr fontAlgn="t"/>
                      <a:r>
                        <a:rPr lang="en-US" sz="1700">
                          <a:solidFill>
                            <a:srgbClr val="242424"/>
                          </a:solidFill>
                          <a:effectLst/>
                          <a:latin typeface="Arial"/>
                        </a:rPr>
                        <a:t>TSDS PEIMS Summer ready for users to complete, approve, and accept submissions</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rgbClr val="242424"/>
                          </a:solidFill>
                          <a:effectLst/>
                          <a:latin typeface="Arial"/>
                        </a:rPr>
                        <a:t>May 15,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3484661480"/>
                  </a:ext>
                </a:extLst>
              </a:tr>
              <a:tr h="333842">
                <a:tc>
                  <a:txBody>
                    <a:bodyPr/>
                    <a:lstStyle/>
                    <a:p>
                      <a:pPr fontAlgn="t"/>
                      <a:r>
                        <a:rPr lang="en-US" sz="1700">
                          <a:solidFill>
                            <a:srgbClr val="242424"/>
                          </a:solidFill>
                          <a:effectLst/>
                          <a:latin typeface="Arial"/>
                        </a:rPr>
                        <a:t>Requests to retire Unique IDs due at TEA for PEIMS Summer first submission</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rgbClr val="242424"/>
                          </a:solidFill>
                          <a:effectLst/>
                          <a:latin typeface="Arial"/>
                        </a:rPr>
                        <a:t>June 9,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099026319"/>
                  </a:ext>
                </a:extLst>
              </a:tr>
              <a:tr h="254586">
                <a:tc>
                  <a:txBody>
                    <a:bodyPr/>
                    <a:lstStyle/>
                    <a:p>
                      <a:pPr fontAlgn="t"/>
                      <a:r>
                        <a:rPr lang="en-US" sz="1700" b="1">
                          <a:solidFill>
                            <a:srgbClr val="242424"/>
                          </a:solidFill>
                          <a:effectLst/>
                          <a:latin typeface="Arial"/>
                        </a:rPr>
                        <a:t>PEIMS Summer first submission due date for LEAs</a:t>
                      </a:r>
                      <a:endParaRPr lang="en-US" sz="1700">
                        <a:solidFill>
                          <a:srgbClr val="242424"/>
                        </a:solidFill>
                        <a:effectLst/>
                        <a:latin typeface="Arial"/>
                      </a:endParaRP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rgbClr val="242424"/>
                          </a:solidFill>
                          <a:effectLst/>
                          <a:latin typeface="Arial"/>
                        </a:rPr>
                        <a:t>June 15,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2281392216"/>
                  </a:ext>
                </a:extLst>
              </a:tr>
              <a:tr h="281003">
                <a:tc>
                  <a:txBody>
                    <a:bodyPr/>
                    <a:lstStyle/>
                    <a:p>
                      <a:pPr fontAlgn="t"/>
                      <a:r>
                        <a:rPr lang="en-US" sz="1700">
                          <a:solidFill>
                            <a:srgbClr val="242424"/>
                          </a:solidFill>
                          <a:effectLst/>
                          <a:latin typeface="Arial"/>
                        </a:rPr>
                        <a:t>Requests to retire Unique IDs due at TEA for PEIMS Summer resubmission</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rgbClr val="242424"/>
                          </a:solidFill>
                          <a:effectLst/>
                          <a:latin typeface="Arial"/>
                        </a:rPr>
                        <a:t>July 14,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1784637744"/>
                  </a:ext>
                </a:extLst>
              </a:tr>
              <a:tr h="1345780">
                <a:tc>
                  <a:txBody>
                    <a:bodyPr/>
                    <a:lstStyle/>
                    <a:p>
                      <a:pPr fontAlgn="t"/>
                      <a:r>
                        <a:rPr lang="en-US" sz="1700" b="1">
                          <a:solidFill>
                            <a:srgbClr val="242424"/>
                          </a:solidFill>
                          <a:effectLst/>
                          <a:latin typeface="Arial"/>
                        </a:rPr>
                        <a:t>PEIMS Summer resubmission due date for LEAs</a:t>
                      </a:r>
                      <a:endParaRPr lang="en-US" sz="1700">
                        <a:solidFill>
                          <a:srgbClr val="242424"/>
                        </a:solidFill>
                        <a:effectLst/>
                        <a:latin typeface="Arial"/>
                      </a:endParaRPr>
                    </a:p>
                    <a:p>
                      <a:pPr fontAlgn="t"/>
                      <a:r>
                        <a:rPr lang="en-US" sz="1700">
                          <a:solidFill>
                            <a:srgbClr val="242424"/>
                          </a:solidFill>
                          <a:effectLst/>
                          <a:latin typeface="Arial"/>
                        </a:rPr>
                        <a:t>LEAs registered with TEA with year-round tracks ending later than June 15, 2023 may delay PEIMS Summer resubmission until two weeks following completion of the latest year-round track or August 17, 2023, whichever comes first.</a:t>
                      </a:r>
                    </a:p>
                    <a:p>
                      <a:pPr fontAlgn="t"/>
                      <a:r>
                        <a:rPr lang="en-US" sz="1700">
                          <a:solidFill>
                            <a:srgbClr val="242424"/>
                          </a:solidFill>
                          <a:effectLst/>
                          <a:latin typeface="Arial"/>
                        </a:rPr>
                        <a:t>However, the initial data delivery for submission 3 must still be made by June 15, 2023, for all LEAs. </a:t>
                      </a:r>
                    </a:p>
                    <a:p>
                      <a:pPr fontAlgn="t"/>
                      <a:r>
                        <a:rPr lang="en-US" sz="1700">
                          <a:solidFill>
                            <a:srgbClr val="242424"/>
                          </a:solidFill>
                          <a:effectLst/>
                          <a:latin typeface="Arial"/>
                        </a:rPr>
                        <a:t>In no case will any resubmission be processed after August 17, 2023.  Data corrections made after August 17, 2023 will be processed by State Funding.</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rgbClr val="242424"/>
                          </a:solidFill>
                          <a:effectLst/>
                          <a:latin typeface="Arial"/>
                        </a:rPr>
                        <a:t>July 20,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2822081843"/>
                  </a:ext>
                </a:extLst>
              </a:tr>
            </a:tbl>
          </a:graphicData>
        </a:graphic>
      </p:graphicFrame>
    </p:spTree>
    <p:extLst>
      <p:ext uri="{BB962C8B-B14F-4D97-AF65-F5344CB8AC3E}">
        <p14:creationId xmlns:p14="http://schemas.microsoft.com/office/powerpoint/2010/main" val="40935950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PEIMS 2022-2023 SUBMISSION TIMELINE</a:t>
            </a:r>
          </a:p>
        </p:txBody>
      </p:sp>
      <p:graphicFrame>
        <p:nvGraphicFramePr>
          <p:cNvPr id="4" name="Table 3">
            <a:extLst>
              <a:ext uri="{FF2B5EF4-FFF2-40B4-BE49-F238E27FC236}">
                <a16:creationId xmlns:a16="http://schemas.microsoft.com/office/drawing/2014/main" id="{B9D83938-3D1A-49EF-BA3C-93EE775EB07E}"/>
              </a:ext>
            </a:extLst>
          </p:cNvPr>
          <p:cNvGraphicFramePr>
            <a:graphicFrameLocks noGrp="1"/>
          </p:cNvGraphicFramePr>
          <p:nvPr>
            <p:extLst>
              <p:ext uri="{D42A27DB-BD31-4B8C-83A1-F6EECF244321}">
                <p14:modId xmlns:p14="http://schemas.microsoft.com/office/powerpoint/2010/main" val="4027125469"/>
              </p:ext>
            </p:extLst>
          </p:nvPr>
        </p:nvGraphicFramePr>
        <p:xfrm>
          <a:off x="2201841" y="1353015"/>
          <a:ext cx="9377134" cy="3383372"/>
        </p:xfrm>
        <a:graphic>
          <a:graphicData uri="http://schemas.openxmlformats.org/drawingml/2006/table">
            <a:tbl>
              <a:tblPr/>
              <a:tblGrid>
                <a:gridCol w="7037401">
                  <a:extLst>
                    <a:ext uri="{9D8B030D-6E8A-4147-A177-3AD203B41FA5}">
                      <a16:colId xmlns:a16="http://schemas.microsoft.com/office/drawing/2014/main" val="494430833"/>
                    </a:ext>
                  </a:extLst>
                </a:gridCol>
                <a:gridCol w="2339733">
                  <a:extLst>
                    <a:ext uri="{9D8B030D-6E8A-4147-A177-3AD203B41FA5}">
                      <a16:colId xmlns:a16="http://schemas.microsoft.com/office/drawing/2014/main" val="880033017"/>
                    </a:ext>
                  </a:extLst>
                </a:gridCol>
              </a:tblGrid>
              <a:tr h="336424">
                <a:tc gridSpan="2">
                  <a:txBody>
                    <a:bodyPr/>
                    <a:lstStyle/>
                    <a:p>
                      <a:pPr algn="ctr"/>
                      <a:r>
                        <a:rPr lang="en-US" sz="1700" b="1" u="none" strike="noStrike">
                          <a:solidFill>
                            <a:srgbClr val="FFFFFF"/>
                          </a:solidFill>
                          <a:effectLst/>
                          <a:latin typeface="Arial" panose="020B0604020202020204" pitchFamily="34" charset="0"/>
                        </a:rPr>
                        <a:t>PEIMS Extended Year Submission (Sub 4) if applicable</a:t>
                      </a:r>
                    </a:p>
                  </a:txBody>
                  <a:tcPr marL="72522" marR="72522" marT="43513" marB="43513" anchor="ctr">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00B6CD"/>
                    </a:solidFill>
                  </a:tcPr>
                </a:tc>
                <a:tc hMerge="1">
                  <a:txBody>
                    <a:bodyPr/>
                    <a:lstStyle/>
                    <a:p>
                      <a:endParaRPr lang="en-US"/>
                    </a:p>
                  </a:txBody>
                  <a:tcPr/>
                </a:tc>
                <a:extLst>
                  <a:ext uri="{0D108BD9-81ED-4DB2-BD59-A6C34878D82A}">
                    <a16:rowId xmlns:a16="http://schemas.microsoft.com/office/drawing/2014/main" val="137304310"/>
                  </a:ext>
                </a:extLst>
              </a:tr>
              <a:tr h="417355">
                <a:tc>
                  <a:txBody>
                    <a:bodyPr/>
                    <a:lstStyle/>
                    <a:p>
                      <a:pPr fontAlgn="t"/>
                      <a:r>
                        <a:rPr lang="en-US" sz="1700">
                          <a:solidFill>
                            <a:srgbClr val="242424"/>
                          </a:solidFill>
                          <a:effectLst/>
                          <a:latin typeface="Arial" panose="020B0604020202020204" pitchFamily="34" charset="0"/>
                        </a:rPr>
                        <a:t>PEIMS Extended Year submission ready for users to promote data</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rgbClr val="242424"/>
                          </a:solidFill>
                          <a:effectLst/>
                          <a:latin typeface="Arial" panose="020B0604020202020204" pitchFamily="34" charset="0"/>
                        </a:rPr>
                        <a:t>March 27,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2595240248"/>
                  </a:ext>
                </a:extLst>
              </a:tr>
              <a:tr h="588743">
                <a:tc>
                  <a:txBody>
                    <a:bodyPr/>
                    <a:lstStyle/>
                    <a:p>
                      <a:pPr fontAlgn="t"/>
                      <a:r>
                        <a:rPr lang="en-US" sz="1700">
                          <a:solidFill>
                            <a:srgbClr val="242424"/>
                          </a:solidFill>
                          <a:effectLst/>
                          <a:latin typeface="Arial" panose="020B0604020202020204" pitchFamily="34" charset="0"/>
                        </a:rPr>
                        <a:t>TSDS PEIMS Extended Year ready for users to complete, approve, and accept submissions</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rgbClr val="242424"/>
                          </a:solidFill>
                          <a:effectLst/>
                          <a:latin typeface="Arial" panose="020B0604020202020204" pitchFamily="34" charset="0"/>
                        </a:rPr>
                        <a:t>July 31,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2531561500"/>
                  </a:ext>
                </a:extLst>
              </a:tr>
              <a:tr h="588743">
                <a:tc>
                  <a:txBody>
                    <a:bodyPr/>
                    <a:lstStyle/>
                    <a:p>
                      <a:pPr fontAlgn="t"/>
                      <a:r>
                        <a:rPr lang="en-US" sz="1700">
                          <a:solidFill>
                            <a:srgbClr val="242424"/>
                          </a:solidFill>
                          <a:effectLst/>
                          <a:latin typeface="Arial" panose="020B0604020202020204" pitchFamily="34" charset="0"/>
                        </a:rPr>
                        <a:t>Requests to retire Unique IDs due at TEA for PEIMS Extended Year first submission</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rgbClr val="242424"/>
                          </a:solidFill>
                          <a:effectLst/>
                          <a:latin typeface="Arial" panose="020B0604020202020204" pitchFamily="34" charset="0"/>
                        </a:rPr>
                        <a:t>August 18,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214989218"/>
                  </a:ext>
                </a:extLst>
              </a:tr>
              <a:tr h="405944">
                <a:tc>
                  <a:txBody>
                    <a:bodyPr/>
                    <a:lstStyle/>
                    <a:p>
                      <a:pPr fontAlgn="t"/>
                      <a:r>
                        <a:rPr lang="en-US" sz="1700" b="1">
                          <a:solidFill>
                            <a:srgbClr val="242424"/>
                          </a:solidFill>
                          <a:effectLst/>
                          <a:latin typeface="Arial" panose="020B0604020202020204" pitchFamily="34" charset="0"/>
                        </a:rPr>
                        <a:t>PEIMS Extended Year first submission due date for LEAs</a:t>
                      </a:r>
                      <a:endParaRPr lang="en-US" sz="1700">
                        <a:solidFill>
                          <a:srgbClr val="242424"/>
                        </a:solidFill>
                        <a:effectLst/>
                        <a:latin typeface="Arial" panose="020B0604020202020204" pitchFamily="34" charset="0"/>
                      </a:endParaRP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rgbClr val="242424"/>
                          </a:solidFill>
                          <a:effectLst/>
                          <a:latin typeface="Arial" panose="020B0604020202020204" pitchFamily="34" charset="0"/>
                        </a:rPr>
                        <a:t>August 31,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4013247565"/>
                  </a:ext>
                </a:extLst>
              </a:tr>
              <a:tr h="588743">
                <a:tc>
                  <a:txBody>
                    <a:bodyPr/>
                    <a:lstStyle/>
                    <a:p>
                      <a:pPr fontAlgn="t"/>
                      <a:r>
                        <a:rPr lang="en-US" sz="1700">
                          <a:solidFill>
                            <a:srgbClr val="242424"/>
                          </a:solidFill>
                          <a:effectLst/>
                          <a:latin typeface="Arial" panose="020B0604020202020204" pitchFamily="34" charset="0"/>
                        </a:rPr>
                        <a:t>Requests to retire Unique IDs due at TEA for PEIMS Extended Year resubmission</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rgbClr val="242424"/>
                          </a:solidFill>
                          <a:effectLst/>
                          <a:latin typeface="Arial" panose="020B0604020202020204" pitchFamily="34" charset="0"/>
                        </a:rPr>
                        <a:t>September 8,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1107254523"/>
                  </a:ext>
                </a:extLst>
              </a:tr>
              <a:tr h="398409">
                <a:tc>
                  <a:txBody>
                    <a:bodyPr/>
                    <a:lstStyle/>
                    <a:p>
                      <a:pPr fontAlgn="t"/>
                      <a:r>
                        <a:rPr lang="en-US" sz="1700" b="1">
                          <a:solidFill>
                            <a:srgbClr val="242424"/>
                          </a:solidFill>
                          <a:effectLst/>
                          <a:latin typeface="Arial" panose="020B0604020202020204" pitchFamily="34" charset="0"/>
                        </a:rPr>
                        <a:t>PEIMS Extended Year resubmission due date for LEAs</a:t>
                      </a:r>
                      <a:endParaRPr lang="en-US" sz="1700">
                        <a:solidFill>
                          <a:srgbClr val="242424"/>
                        </a:solidFill>
                        <a:effectLst/>
                        <a:latin typeface="Arial" panose="020B0604020202020204" pitchFamily="34" charset="0"/>
                      </a:endParaRP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rgbClr val="242424"/>
                          </a:solidFill>
                          <a:effectLst/>
                          <a:latin typeface="Arial" panose="020B0604020202020204" pitchFamily="34" charset="0"/>
                        </a:rPr>
                        <a:t>September 21,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3291171686"/>
                  </a:ext>
                </a:extLst>
              </a:tr>
            </a:tbl>
          </a:graphicData>
        </a:graphic>
      </p:graphicFrame>
    </p:spTree>
    <p:extLst>
      <p:ext uri="{BB962C8B-B14F-4D97-AF65-F5344CB8AC3E}">
        <p14:creationId xmlns:p14="http://schemas.microsoft.com/office/powerpoint/2010/main" val="3572985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r>
              <a:rPr lang="en-US" b="1">
                <a:ea typeface="+mn-lt"/>
                <a:cs typeface="+mn-lt"/>
              </a:rPr>
              <a:t>Technical Specifications</a:t>
            </a:r>
          </a:p>
          <a:p>
            <a:pPr lvl="1"/>
            <a:r>
              <a:rPr lang="en-US">
                <a:ea typeface="+mn-lt"/>
                <a:cs typeface="+mn-lt"/>
                <a:hlinkClick r:id="rId3"/>
              </a:rPr>
              <a:t>TSDS Web-Enabled Data Standards (TWEDS)</a:t>
            </a:r>
            <a:r>
              <a:rPr lang="en-US" b="1">
                <a:ea typeface="+mn-lt"/>
                <a:cs typeface="+mn-lt"/>
                <a:hlinkClick r:id="rId3"/>
              </a:rPr>
              <a:t>​</a:t>
            </a:r>
            <a:endParaRPr lang="en-US" b="1">
              <a:ea typeface="+mn-lt"/>
              <a:cs typeface="+mn-lt"/>
            </a:endParaRPr>
          </a:p>
          <a:p>
            <a:pPr lvl="1"/>
            <a:endParaRPr lang="en-US">
              <a:ea typeface="+mn-lt"/>
              <a:cs typeface="+mn-lt"/>
            </a:endParaRPr>
          </a:p>
          <a:p>
            <a:r>
              <a:rPr lang="en-US" b="1">
                <a:ea typeface="+mn-lt"/>
                <a:cs typeface="+mn-lt"/>
              </a:rPr>
              <a:t>Technical Support</a:t>
            </a:r>
          </a:p>
          <a:p>
            <a:pPr lvl="1"/>
            <a:r>
              <a:rPr lang="en-US">
                <a:ea typeface="+mn-lt"/>
                <a:cs typeface="+mn-lt"/>
                <a:hlinkClick r:id="rId4"/>
              </a:rPr>
              <a:t>TSDSCustomerSupport@tea.texas.gov</a:t>
            </a:r>
            <a:endParaRPr lang="en-US">
              <a:ea typeface="+mn-lt"/>
              <a:cs typeface="+mn-lt"/>
            </a:endParaRPr>
          </a:p>
          <a:p>
            <a:pPr marL="0" indent="0">
              <a:buNone/>
            </a:pPr>
            <a:endParaRPr lang="en-US" b="1">
              <a:cs typeface="Calibri"/>
            </a:endParaRPr>
          </a:p>
        </p:txBody>
      </p:sp>
    </p:spTree>
    <p:extLst>
      <p:ext uri="{BB962C8B-B14F-4D97-AF65-F5344CB8AC3E}">
        <p14:creationId xmlns:p14="http://schemas.microsoft.com/office/powerpoint/2010/main" val="1499762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E4E7FA-388C-439F-9C25-DCAE5F65DB88}"/>
              </a:ext>
            </a:extLst>
          </p:cNvPr>
          <p:cNvSpPr>
            <a:spLocks noGrp="1"/>
          </p:cNvSpPr>
          <p:nvPr>
            <p:ph idx="1"/>
          </p:nvPr>
        </p:nvSpPr>
        <p:spPr>
          <a:xfrm>
            <a:off x="2116476" y="986319"/>
            <a:ext cx="9219665" cy="4860670"/>
          </a:xfrm>
        </p:spPr>
        <p:txBody>
          <a:bodyPr lIns="91440" tIns="45720" rIns="91440" bIns="45720" anchor="t"/>
          <a:lstStyle/>
          <a:p>
            <a:r>
              <a:rPr lang="en-US" sz="2400">
                <a:solidFill>
                  <a:srgbClr val="595959"/>
                </a:solidFill>
                <a:latin typeface="Calibri"/>
                <a:cs typeface="Calibri"/>
              </a:rPr>
              <a:t>Updated the general reporting requirements for the </a:t>
            </a:r>
            <a:r>
              <a:rPr lang="en-US" sz="2400" err="1">
                <a:solidFill>
                  <a:srgbClr val="595959"/>
                </a:solidFill>
                <a:latin typeface="Calibri"/>
                <a:cs typeface="Calibri"/>
              </a:rPr>
              <a:t>SpecialProgramsReportingPeriodAttendanceExtension</a:t>
            </a:r>
            <a:r>
              <a:rPr lang="en-US" sz="2400">
                <a:solidFill>
                  <a:srgbClr val="595959"/>
                </a:solidFill>
                <a:latin typeface="Calibri"/>
                <a:cs typeface="Calibri"/>
              </a:rPr>
              <a:t> complex type:</a:t>
            </a: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b="1"/>
          </a:p>
        </p:txBody>
      </p:sp>
      <p:sp>
        <p:nvSpPr>
          <p:cNvPr id="3" name="Title 2">
            <a:extLst>
              <a:ext uri="{FF2B5EF4-FFF2-40B4-BE49-F238E27FC236}">
                <a16:creationId xmlns:a16="http://schemas.microsoft.com/office/drawing/2014/main" id="{4ACF7363-0079-444F-AB40-49A64948C7C9}"/>
              </a:ext>
            </a:extLst>
          </p:cNvPr>
          <p:cNvSpPr>
            <a:spLocks noGrp="1"/>
          </p:cNvSpPr>
          <p:nvPr>
            <p:ph type="title"/>
          </p:nvPr>
        </p:nvSpPr>
        <p:spPr/>
        <p:txBody>
          <a:bodyPr>
            <a:noAutofit/>
          </a:bodyPr>
          <a:lstStyle/>
          <a:p>
            <a:r>
              <a:rPr lang="en-US"/>
              <a:t>2021-2022: SUBMISSION UPDATES</a:t>
            </a:r>
          </a:p>
        </p:txBody>
      </p:sp>
      <p:grpSp>
        <p:nvGrpSpPr>
          <p:cNvPr id="7" name="Group 6" descr="**TX-CTEMultiplier&#10;&#10;&#10;&#10;The TX-CTEMultiplier sub-complex type represents the Career and Technical Education (CTE) courses and attendance a student was eligible, present, and enrolled in an approved Program of Study (POS) to determine the weighted funding per TEC §48.106.&#10;&#10;&#10;&#10;For each CTE course taken by a student, the entire complex type, TX-CTEMultiplier will be reported. In the XML reporting, this is known as “unbounded” and allows an XML item or set of items to be repeated as many times as needed. Therefore, there can be more than one TX-CTEMultiplier in the SpecialProgramsReportingPeriodAttendanceExtension complex type.&#10;&#10;&#10;&#10;SERVICE-ID (E0724) refers to the services supplied by staff. This is collected for PEIMS Summer submission in conjunction with the ELIGIBLE-DAYS-PRESENT-V1-3 (E0950-E0952) data elements, to determine CTE allotment calculations using three tiers based on the SERVICE-ID.&#10;&#10;&#10;&#10;ELIGIBLE-DAYS-PRESENT-V1 (E0950) indicates the total number of days the student was eligible and present and enrolled in an approved career and technical course that generated one contact hour during a particular reporting period.&#10;&#10;&#10;&#10;ELIGIBLE-DAYS-PRESENT-V2 (E0951) indicates the total number of days the student was eligible and present and enrolled in an approved career and technical course that generated two contact hours during a particular reporting period.&#10;&#10;&#10;&#10;ELIGIBLE-DAYS-PRESENT-V3 (E0952) indicates the total number of days the student was eligible and present and enrolled in an approved career and technical course that generated three contact hours during a particular reporting period. ">
            <a:extLst>
              <a:ext uri="{FF2B5EF4-FFF2-40B4-BE49-F238E27FC236}">
                <a16:creationId xmlns:a16="http://schemas.microsoft.com/office/drawing/2014/main" id="{29066D0A-E122-45F3-A20F-53EDA9B3A4AE}"/>
              </a:ext>
            </a:extLst>
          </p:cNvPr>
          <p:cNvGrpSpPr/>
          <p:nvPr/>
        </p:nvGrpSpPr>
        <p:grpSpPr>
          <a:xfrm>
            <a:off x="1894529" y="1849120"/>
            <a:ext cx="9978682" cy="3997869"/>
            <a:chOff x="2051427" y="2037560"/>
            <a:chExt cx="9978682" cy="3997869"/>
          </a:xfrm>
        </p:grpSpPr>
        <p:pic>
          <p:nvPicPr>
            <p:cNvPr id="6" name="Picture 5" descr="**TX-CTEMultiplier&#10;&#10;&#10;&#10;The TX-CTEMultiplier sub-complex type represents the Career and Technical Education (CTE) courses and attendance a student was eligible, present, and enrolled in an approved Program of Study (POS) to determine the weighted funding per TEC §48.106.&#10;&#10;&#10;&#10;For each CTE course taken by a student, the entire complex type, TX-CTEMultiplier will be reported. In the XML reporting, this is known as “unbounded” and allows an XML item or set of items to be repeated as many times as needed. Therefore, there can be more than one TX-CTEMultiplier in the SpecialProgramsReportingPeriodAttendanceExtension complex type.&#10;&#10;&#10;&#10;SERVICE-ID (E0724) refers to the services supplied by staff. This is collected for PEIMS Summer submission in conjunction with the ELIGIBLE-DAYS-PRESENT-V1-3 (E0950-E0952) data elements, to determine CTE allotment calculations using three tiers based on the SERVICE-ID.&#10;&#10;&#10;&#10;ELIGIBLE-DAYS-PRESENT-V1 (E0950) indicates the total number of days the student was eligible and present and enrolled in an approved career and technical course that generated one contact hour during a particular reporting period.&#10;&#10;&#10;&#10;ELIGIBLE-DAYS-PRESENT-V2 (E0951) indicates the total number of days the student was eligible and present and enrolled in an approved career and technical course that generated two contact hours during a particular reporting period.&#10;&#10;&#10;&#10;ELIGIBLE-DAYS-PRESENT-V3 (E0952) indicates the total number of days the student was eligible and present and enrolled in an approved career and technical course that generated three contact hours during a particular reporting period. ">
              <a:extLst>
                <a:ext uri="{FF2B5EF4-FFF2-40B4-BE49-F238E27FC236}">
                  <a16:creationId xmlns:a16="http://schemas.microsoft.com/office/drawing/2014/main" id="{7EAED3C9-39B7-490D-868D-4A31A1B0D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427" y="2037560"/>
              <a:ext cx="9978682" cy="3997869"/>
            </a:xfrm>
            <a:prstGeom prst="rect">
              <a:avLst/>
            </a:prstGeom>
          </p:spPr>
        </p:pic>
        <p:sp>
          <p:nvSpPr>
            <p:cNvPr id="4" name="Rectangle 3">
              <a:extLst>
                <a:ext uri="{FF2B5EF4-FFF2-40B4-BE49-F238E27FC236}">
                  <a16:creationId xmlns:a16="http://schemas.microsoft.com/office/drawing/2014/main" id="{2934BFD9-344E-40DB-AA46-1042C9A00909}"/>
                </a:ext>
              </a:extLst>
            </p:cNvPr>
            <p:cNvSpPr/>
            <p:nvPr/>
          </p:nvSpPr>
          <p:spPr>
            <a:xfrm>
              <a:off x="2212290" y="2508602"/>
              <a:ext cx="9769178" cy="2055044"/>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6221367"/>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ppt/theme/themeOverride2.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ppt/theme/themeOverride3.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Delgado, Jonathan</DisplayName>
        <AccountId>77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309EB6-84C8-459E-B876-2F744EFFBBD9}">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9692CD-7339-4E15-8B85-65EB8EAE7D52}">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89</Slides>
  <Notes>11</Notes>
  <HiddenSlides>0</HiddenSlide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2_Office Theme</vt:lpstr>
      <vt:lpstr>PEIMS</vt:lpstr>
      <vt:lpstr>PLEASE NOTE:</vt:lpstr>
      <vt:lpstr>AGENDA</vt:lpstr>
      <vt:lpstr>PROGRAM AREA UPDATES &amp; GUIDANCE</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2021-2022: REMINDERS</vt:lpstr>
      <vt:lpstr>CURRENT KNOWN ISSUES</vt:lpstr>
      <vt:lpstr>CURRENT KNOWN ISSUES</vt:lpstr>
      <vt:lpstr>CURRENT KNOWN ISSUES</vt:lpstr>
      <vt:lpstr>CURRENT KNOWN ISSUES</vt:lpstr>
      <vt:lpstr>CURRENT KNOWN ISSUES</vt:lpstr>
      <vt:lpstr>CURRENT KNOWN ISSUES</vt:lpstr>
      <vt:lpstr>CURRENT KNOWN ISSUES</vt:lpstr>
      <vt:lpstr>CURRENT KNOWN ISSUES</vt:lpstr>
      <vt:lpstr>PEIMS 2021-2022 SUBMISSION TIMELINE</vt:lpstr>
      <vt:lpstr>PEIMS 2021-2022 SUBMISSION TIMELINE</vt:lpstr>
      <vt:lpstr>2022-2023</vt:lpstr>
      <vt:lpstr>2022-2023: APPLICATION UPDATES</vt:lpstr>
      <vt:lpstr>2022-2023: FINANCIAL AID APPLICATION</vt:lpstr>
      <vt:lpstr>2022-2023: FINANCIAL AID APPLICATION-DATA ELEMENTS</vt:lpstr>
      <vt:lpstr>2022-2023: FINANCIAL AID APPLICATION-CODE TABLES</vt:lpstr>
      <vt:lpstr>2022-2023: FINANCIAL AID APPLICATION-BUSINESS RULES</vt:lpstr>
      <vt:lpstr>2022-2023: FINANCIAL AID APPLICATION-REPORTS</vt:lpstr>
      <vt:lpstr>2022-2023: DYSLEXIA SERVICES</vt:lpstr>
      <vt:lpstr>2022-2023: DYSLEXIA SERVICES-DATA ELEMENTS </vt:lpstr>
      <vt:lpstr>2022-2023: DYSLEXIA SERVICES-CODE TABLES</vt:lpstr>
      <vt:lpstr>2022-2023: DYSLEXIA SERVICES-Guidance </vt:lpstr>
      <vt:lpstr>2022-2023: DYSLEXIA SERVICES-DATA ELEMENTS</vt:lpstr>
      <vt:lpstr>2022-2023: DYSLEXIA SERVICES-Guidance</vt:lpstr>
      <vt:lpstr>2022-2023: DYSLEXIA SERVICES-DATA ELEMENTS </vt:lpstr>
      <vt:lpstr>2022-2023: DYSLEXIA SERVICES-DATA ELEMENTS </vt:lpstr>
      <vt:lpstr>2022-2023: DYSLEXIA SERVICES-CODE TABLES</vt:lpstr>
      <vt:lpstr>2022-2023: DYSLEXIA SERVICES-BUSINESS RULES</vt:lpstr>
      <vt:lpstr>2022-2023: DYSLEXIA SERVICES-BUSINESS RULES</vt:lpstr>
      <vt:lpstr>2022-2023: DYSLEXIA SERVICES-REPORTS</vt:lpstr>
      <vt:lpstr>2022-2023: INDUSTRY BASED CERTIFICATION</vt:lpstr>
      <vt:lpstr>2022-2023: INDUSTRY BASED CERTIFICATION-DATA ELEMENTS</vt:lpstr>
      <vt:lpstr>2022-2023: INDUSTRY BASED CERTIFICATION-DATA ELEMENTS</vt:lpstr>
      <vt:lpstr>2022-2023: INDUSTRY BASED CERTIFICATION-Guidance</vt:lpstr>
      <vt:lpstr>2022-2023: INDUSTRY BASED CERTIFICATION-Guidance</vt:lpstr>
      <vt:lpstr>2022-2023: INDUSTRY BASED CERTIFICATION-Guidance</vt:lpstr>
      <vt:lpstr>2022-2023: INDUSTRY BASED CERTIFICATION-Guidance</vt:lpstr>
      <vt:lpstr>2022-2023: INDUSTRY BASED CERTIFICATION-CODE TABLES</vt:lpstr>
      <vt:lpstr>2022-2023: INDUSTRY BASED CERTIFICATION-BUSINESS RULES</vt:lpstr>
      <vt:lpstr>2022-2023: INDUSTRY BASED CERTIFICATION-REPORTS</vt:lpstr>
      <vt:lpstr>2022-2023: SAFE AND SUPPORTIVE SCHOOL PROGRAM</vt:lpstr>
      <vt:lpstr>2022-2023: SSSP-DATA ELEMENTS</vt:lpstr>
      <vt:lpstr>2022-2023: SSSP-DATA ELEMENTS</vt:lpstr>
      <vt:lpstr>2022-2023: SSSP-DATA ELEMENTS</vt:lpstr>
      <vt:lpstr>2022-2023: SSSP-CODE TABLES</vt:lpstr>
      <vt:lpstr>2022-2023: SSSP-BUSINESS RULES</vt:lpstr>
      <vt:lpstr>2022-2023: SSSP-REPORTS</vt:lpstr>
      <vt:lpstr>2022-2023: SSSP-REPORTS</vt:lpstr>
      <vt:lpstr>PEIMS 2022-2023 SUBMISSION TIMELINE</vt:lpstr>
      <vt:lpstr>PEIMS 2022-2023 SUBMISSION TIMELINE</vt:lpstr>
      <vt:lpstr>PEIMS 2022-2023 SUBMISSION TIMELINE</vt:lpstr>
      <vt:lpstr>PEIMS 2022-2023 SUBMISSION TIMELINE</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revision>1</cp:revision>
  <dcterms:created xsi:type="dcterms:W3CDTF">2020-11-05T16:39:19Z</dcterms:created>
  <dcterms:modified xsi:type="dcterms:W3CDTF">2022-03-22T14:07:48Z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