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5"/>
  </p:notesMasterIdLst>
  <p:sldIdLst>
    <p:sldId id="258" r:id="rId5"/>
    <p:sldId id="287" r:id="rId6"/>
    <p:sldId id="399" r:id="rId7"/>
    <p:sldId id="430" r:id="rId8"/>
    <p:sldId id="397" r:id="rId9"/>
    <p:sldId id="432" r:id="rId10"/>
    <p:sldId id="284" r:id="rId11"/>
    <p:sldId id="435" r:id="rId12"/>
    <p:sldId id="421" r:id="rId13"/>
    <p:sldId id="436" r:id="rId14"/>
    <p:sldId id="434" r:id="rId15"/>
    <p:sldId id="424" r:id="rId16"/>
    <p:sldId id="427" r:id="rId17"/>
    <p:sldId id="433" r:id="rId18"/>
    <p:sldId id="437" r:id="rId19"/>
    <p:sldId id="438" r:id="rId20"/>
    <p:sldId id="290" r:id="rId21"/>
    <p:sldId id="410" r:id="rId22"/>
    <p:sldId id="33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llervidez, Leticia" initials="OL" lastIdx="2" clrIdx="6">
    <p:extLst>
      <p:ext uri="{19B8F6BF-5375-455C-9EA6-DF929625EA0E}">
        <p15:presenceInfo xmlns:p15="http://schemas.microsoft.com/office/powerpoint/2012/main" userId="S::leticia.ollervidez@tea.texas.gov::12ccd2a1-d554-4cac-b492-4e314c2b5f8f" providerId="AD"/>
      </p:ext>
    </p:extLst>
  </p:cmAuthor>
  <p:cmAuthor id="1" name="Johnson, Scott" initials="JS" lastIdx="23"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3" name="Simons, Leanne" initials="SL" lastIdx="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3" clrIdx="3">
    <p:extLst>
      <p:ext uri="{19B8F6BF-5375-455C-9EA6-DF929625EA0E}">
        <p15:presenceInfo xmlns:p15="http://schemas.microsoft.com/office/powerpoint/2012/main" userId="S::Jamie.Muffoletto@tea.texas.gov::daf1e3c6-8137-448a-b141-d23049d419b5" providerId="AD"/>
      </p:ext>
    </p:extLst>
  </p:cmAuthor>
  <p:cmAuthor id="5" name="Adaky, Kathy" initials="AK" lastIdx="8" clrIdx="4">
    <p:extLst>
      <p:ext uri="{19B8F6BF-5375-455C-9EA6-DF929625EA0E}">
        <p15:presenceInfo xmlns:p15="http://schemas.microsoft.com/office/powerpoint/2012/main" userId="S::kathy.adaky@tea.texas.gov::8c2da59b-9e4a-4960-a749-115f3818b707" providerId="AD"/>
      </p:ext>
    </p:extLst>
  </p:cmAuthor>
  <p:cmAuthor id="6" name="Hanson, Terri" initials="HT" lastIdx="5" clrIdx="5">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31" autoAdjust="0"/>
    <p:restoredTop sz="86467" autoAdjust="0"/>
  </p:normalViewPr>
  <p:slideViewPr>
    <p:cSldViewPr snapToGrid="0">
      <p:cViewPr varScale="1">
        <p:scale>
          <a:sx n="98" d="100"/>
          <a:sy n="98" d="100"/>
        </p:scale>
        <p:origin x="6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rvidez, Leticia" userId="S::leticia.ollervidez@tea.texas.gov::12ccd2a1-d554-4cac-b492-4e314c2b5f8f" providerId="AD" clId="Web-{9727E6AE-B78F-5316-A0EB-C27723B8564F}"/>
    <pc:docChg chg="">
      <pc:chgData name="Ollervidez, Leticia" userId="S::leticia.ollervidez@tea.texas.gov::12ccd2a1-d554-4cac-b492-4e314c2b5f8f" providerId="AD" clId="Web-{9727E6AE-B78F-5316-A0EB-C27723B8564F}" dt="2022-02-22T17:45:34.735" v="1"/>
      <pc:docMkLst>
        <pc:docMk/>
      </pc:docMkLst>
      <pc:sldChg chg="addCm">
        <pc:chgData name="Ollervidez, Leticia" userId="S::leticia.ollervidez@tea.texas.gov::12ccd2a1-d554-4cac-b492-4e314c2b5f8f" providerId="AD" clId="Web-{9727E6AE-B78F-5316-A0EB-C27723B8564F}" dt="2022-02-22T17:44:47.953" v="0"/>
        <pc:sldMkLst>
          <pc:docMk/>
          <pc:sldMk cId="2972553045" sldId="277"/>
        </pc:sldMkLst>
      </pc:sldChg>
      <pc:sldChg chg="addCm">
        <pc:chgData name="Ollervidez, Leticia" userId="S::leticia.ollervidez@tea.texas.gov::12ccd2a1-d554-4cac-b492-4e314c2b5f8f" providerId="AD" clId="Web-{9727E6AE-B78F-5316-A0EB-C27723B8564F}" dt="2022-02-22T17:45:34.735" v="1"/>
        <pc:sldMkLst>
          <pc:docMk/>
          <pc:sldMk cId="1726629128" sldId="433"/>
        </pc:sldMkLst>
      </pc:sldChg>
    </pc:docChg>
  </pc:docChgLst>
  <pc:docChgLst>
    <pc:chgData name="Adaky, Kathy" userId="S::kathy.adaky@tea.texas.gov::8c2da59b-9e4a-4960-a749-115f3818b707" providerId="AD" clId="Web-{7638B340-817D-C16C-84E9-E3825CB2DEE4}"/>
    <pc:docChg chg="modSld">
      <pc:chgData name="Adaky, Kathy" userId="S::kathy.adaky@tea.texas.gov::8c2da59b-9e4a-4960-a749-115f3818b707" providerId="AD" clId="Web-{7638B340-817D-C16C-84E9-E3825CB2DEE4}" dt="2022-02-22T14:02:26.281" v="14"/>
      <pc:docMkLst>
        <pc:docMk/>
      </pc:docMkLst>
      <pc:sldChg chg="modSp addCm">
        <pc:chgData name="Adaky, Kathy" userId="S::kathy.adaky@tea.texas.gov::8c2da59b-9e4a-4960-a749-115f3818b707" providerId="AD" clId="Web-{7638B340-817D-C16C-84E9-E3825CB2DEE4}" dt="2022-02-22T14:02:26.281" v="14"/>
        <pc:sldMkLst>
          <pc:docMk/>
          <pc:sldMk cId="2004839649" sldId="436"/>
        </pc:sldMkLst>
        <pc:spChg chg="mod">
          <ac:chgData name="Adaky, Kathy" userId="S::kathy.adaky@tea.texas.gov::8c2da59b-9e4a-4960-a749-115f3818b707" providerId="AD" clId="Web-{7638B340-817D-C16C-84E9-E3825CB2DEE4}" dt="2022-02-22T14:02:05.030" v="13" actId="20577"/>
          <ac:spMkLst>
            <pc:docMk/>
            <pc:sldMk cId="2004839649" sldId="436"/>
            <ac:spMk id="5" creationId="{F8513085-28C6-4399-96AC-792AE5AE530E}"/>
          </ac:spMkLst>
        </pc:spChg>
      </pc:sldChg>
    </pc:docChg>
  </pc:docChgLst>
  <pc:docChgLst>
    <pc:chgData name="Adaky, Kathy" userId="8c2da59b-9e4a-4960-a749-115f3818b707" providerId="ADAL" clId="{7C595D5E-F7C5-4ECA-AF2A-6B8C76AE192C}"/>
    <pc:docChg chg="undo custSel modSld">
      <pc:chgData name="Adaky, Kathy" userId="8c2da59b-9e4a-4960-a749-115f3818b707" providerId="ADAL" clId="{7C595D5E-F7C5-4ECA-AF2A-6B8C76AE192C}" dt="2022-03-22T12:50:28.541" v="176" actId="20577"/>
      <pc:docMkLst>
        <pc:docMk/>
      </pc:docMkLst>
      <pc:sldChg chg="modSp mod">
        <pc:chgData name="Adaky, Kathy" userId="8c2da59b-9e4a-4960-a749-115f3818b707" providerId="ADAL" clId="{7C595D5E-F7C5-4ECA-AF2A-6B8C76AE192C}" dt="2022-03-22T12:41:59.483" v="175" actId="2711"/>
        <pc:sldMkLst>
          <pc:docMk/>
          <pc:sldMk cId="925320256" sldId="397"/>
        </pc:sldMkLst>
        <pc:spChg chg="mod">
          <ac:chgData name="Adaky, Kathy" userId="8c2da59b-9e4a-4960-a749-115f3818b707" providerId="ADAL" clId="{7C595D5E-F7C5-4ECA-AF2A-6B8C76AE192C}" dt="2022-03-22T12:41:59.483" v="175" actId="2711"/>
          <ac:spMkLst>
            <pc:docMk/>
            <pc:sldMk cId="925320256" sldId="397"/>
            <ac:spMk id="4" creationId="{3F6CE2FE-F02B-461B-8C8F-E1DFA26F0ED4}"/>
          </ac:spMkLst>
        </pc:spChg>
      </pc:sldChg>
      <pc:sldChg chg="modSp mod">
        <pc:chgData name="Adaky, Kathy" userId="8c2da59b-9e4a-4960-a749-115f3818b707" providerId="ADAL" clId="{7C595D5E-F7C5-4ECA-AF2A-6B8C76AE192C}" dt="2022-03-22T12:17:25.035" v="173" actId="20577"/>
        <pc:sldMkLst>
          <pc:docMk/>
          <pc:sldMk cId="101772985" sldId="430"/>
        </pc:sldMkLst>
        <pc:spChg chg="mod">
          <ac:chgData name="Adaky, Kathy" userId="8c2da59b-9e4a-4960-a749-115f3818b707" providerId="ADAL" clId="{7C595D5E-F7C5-4ECA-AF2A-6B8C76AE192C}" dt="2022-03-22T12:17:25.035" v="173" actId="20577"/>
          <ac:spMkLst>
            <pc:docMk/>
            <pc:sldMk cId="101772985" sldId="430"/>
            <ac:spMk id="4" creationId="{3F6CE2FE-F02B-461B-8C8F-E1DFA26F0ED4}"/>
          </ac:spMkLst>
        </pc:spChg>
      </pc:sldChg>
      <pc:sldChg chg="modSp mod">
        <pc:chgData name="Adaky, Kathy" userId="8c2da59b-9e4a-4960-a749-115f3818b707" providerId="ADAL" clId="{7C595D5E-F7C5-4ECA-AF2A-6B8C76AE192C}" dt="2022-03-22T12:50:28.541" v="176" actId="20577"/>
        <pc:sldMkLst>
          <pc:docMk/>
          <pc:sldMk cId="1705249110" sldId="438"/>
        </pc:sldMkLst>
        <pc:spChg chg="mod">
          <ac:chgData name="Adaky, Kathy" userId="8c2da59b-9e4a-4960-a749-115f3818b707" providerId="ADAL" clId="{7C595D5E-F7C5-4ECA-AF2A-6B8C76AE192C}" dt="2022-03-22T12:50:28.541" v="176" actId="20577"/>
          <ac:spMkLst>
            <pc:docMk/>
            <pc:sldMk cId="1705249110" sldId="438"/>
            <ac:spMk id="4" creationId="{3F6CE2FE-F02B-461B-8C8F-E1DFA26F0ED4}"/>
          </ac:spMkLst>
        </pc:spChg>
      </pc:sldChg>
    </pc:docChg>
  </pc:docChgLst>
  <pc:docChgLst>
    <pc:chgData name="Adaky, Kathy" userId="S::kathy.adaky@tea.texas.gov::8c2da59b-9e4a-4960-a749-115f3818b707" providerId="AD" clId="Web-{52AC3861-E087-AA50-0D23-080AA2F79BA1}"/>
    <pc:docChg chg="addSld delSld modSld">
      <pc:chgData name="Adaky, Kathy" userId="S::kathy.adaky@tea.texas.gov::8c2da59b-9e4a-4960-a749-115f3818b707" providerId="AD" clId="Web-{52AC3861-E087-AA50-0D23-080AA2F79BA1}" dt="2022-02-13T14:47:28.765" v="939" actId="20577"/>
      <pc:docMkLst>
        <pc:docMk/>
      </pc:docMkLst>
      <pc:sldChg chg="modSp">
        <pc:chgData name="Adaky, Kathy" userId="S::kathy.adaky@tea.texas.gov::8c2da59b-9e4a-4960-a749-115f3818b707" providerId="AD" clId="Web-{52AC3861-E087-AA50-0D23-080AA2F79BA1}" dt="2022-02-13T13:19:47.712" v="5" actId="20577"/>
        <pc:sldMkLst>
          <pc:docMk/>
          <pc:sldMk cId="367918000" sldId="258"/>
        </pc:sldMkLst>
        <pc:spChg chg="mod">
          <ac:chgData name="Adaky, Kathy" userId="S::kathy.adaky@tea.texas.gov::8c2da59b-9e4a-4960-a749-115f3818b707" providerId="AD" clId="Web-{52AC3861-E087-AA50-0D23-080AA2F79BA1}" dt="2022-02-13T13:19:47.712" v="5" actId="20577"/>
          <ac:spMkLst>
            <pc:docMk/>
            <pc:sldMk cId="367918000" sldId="258"/>
            <ac:spMk id="6" creationId="{B326E79C-81B1-4F65-9171-E8A934EF331C}"/>
          </ac:spMkLst>
        </pc:spChg>
      </pc:sldChg>
      <pc:sldChg chg="modSp">
        <pc:chgData name="Adaky, Kathy" userId="S::kathy.adaky@tea.texas.gov::8c2da59b-9e4a-4960-a749-115f3818b707" providerId="AD" clId="Web-{52AC3861-E087-AA50-0D23-080AA2F79BA1}" dt="2022-02-13T14:30:08.876" v="586" actId="20577"/>
        <pc:sldMkLst>
          <pc:docMk/>
          <pc:sldMk cId="3539027699" sldId="284"/>
        </pc:sldMkLst>
        <pc:spChg chg="mod">
          <ac:chgData name="Adaky, Kathy" userId="S::kathy.adaky@tea.texas.gov::8c2da59b-9e4a-4960-a749-115f3818b707" providerId="AD" clId="Web-{52AC3861-E087-AA50-0D23-080AA2F79BA1}" dt="2022-02-13T14:30:08.876" v="586" actId="20577"/>
          <ac:spMkLst>
            <pc:docMk/>
            <pc:sldMk cId="3539027699" sldId="284"/>
            <ac:spMk id="4" creationId="{3F6CE2FE-F02B-461B-8C8F-E1DFA26F0ED4}"/>
          </ac:spMkLst>
        </pc:spChg>
      </pc:sldChg>
      <pc:sldChg chg="del">
        <pc:chgData name="Adaky, Kathy" userId="S::kathy.adaky@tea.texas.gov::8c2da59b-9e4a-4960-a749-115f3818b707" providerId="AD" clId="Web-{52AC3861-E087-AA50-0D23-080AA2F79BA1}" dt="2022-02-13T13:20:28.400" v="6"/>
        <pc:sldMkLst>
          <pc:docMk/>
          <pc:sldMk cId="1987078512" sldId="286"/>
        </pc:sldMkLst>
      </pc:sldChg>
      <pc:sldChg chg="addSp delSp modSp">
        <pc:chgData name="Adaky, Kathy" userId="S::kathy.adaky@tea.texas.gov::8c2da59b-9e4a-4960-a749-115f3818b707" providerId="AD" clId="Web-{52AC3861-E087-AA50-0D23-080AA2F79BA1}" dt="2022-02-13T13:34:59.996" v="150"/>
        <pc:sldMkLst>
          <pc:docMk/>
          <pc:sldMk cId="831019871" sldId="290"/>
        </pc:sldMkLst>
        <pc:graphicFrameChg chg="add del mod">
          <ac:chgData name="Adaky, Kathy" userId="S::kathy.adaky@tea.texas.gov::8c2da59b-9e4a-4960-a749-115f3818b707" providerId="AD" clId="Web-{52AC3861-E087-AA50-0D23-080AA2F79BA1}" dt="2022-02-13T13:24:24.155" v="15"/>
          <ac:graphicFrameMkLst>
            <pc:docMk/>
            <pc:sldMk cId="831019871" sldId="290"/>
            <ac:graphicFrameMk id="4" creationId="{65267CD1-7AA9-4742-9C41-C2CB589EB18A}"/>
          </ac:graphicFrameMkLst>
        </pc:graphicFrameChg>
        <pc:graphicFrameChg chg="add del mod modGraphic">
          <ac:chgData name="Adaky, Kathy" userId="S::kathy.adaky@tea.texas.gov::8c2da59b-9e4a-4960-a749-115f3818b707" providerId="AD" clId="Web-{52AC3861-E087-AA50-0D23-080AA2F79BA1}" dt="2022-02-13T13:31:34.920" v="133"/>
          <ac:graphicFrameMkLst>
            <pc:docMk/>
            <pc:sldMk cId="831019871" sldId="290"/>
            <ac:graphicFrameMk id="5" creationId="{B2CC72B3-AA14-4E94-8E97-72AC98295E70}"/>
          </ac:graphicFrameMkLst>
        </pc:graphicFrameChg>
        <pc:graphicFrameChg chg="add mod modGraphic">
          <ac:chgData name="Adaky, Kathy" userId="S::kathy.adaky@tea.texas.gov::8c2da59b-9e4a-4960-a749-115f3818b707" providerId="AD" clId="Web-{52AC3861-E087-AA50-0D23-080AA2F79BA1}" dt="2022-02-13T13:34:59.996" v="150"/>
          <ac:graphicFrameMkLst>
            <pc:docMk/>
            <pc:sldMk cId="831019871" sldId="290"/>
            <ac:graphicFrameMk id="7" creationId="{67B8BED9-19AD-43A5-915F-ADF5B1246785}"/>
          </ac:graphicFrameMkLst>
        </pc:graphicFrameChg>
      </pc:sldChg>
      <pc:sldChg chg="modSp">
        <pc:chgData name="Adaky, Kathy" userId="S::kathy.adaky@tea.texas.gov::8c2da59b-9e4a-4960-a749-115f3818b707" providerId="AD" clId="Web-{52AC3861-E087-AA50-0D23-080AA2F79BA1}" dt="2022-02-13T14:47:28.765" v="939" actId="20577"/>
        <pc:sldMkLst>
          <pc:docMk/>
          <pc:sldMk cId="149976220" sldId="338"/>
        </pc:sldMkLst>
        <pc:spChg chg="mod">
          <ac:chgData name="Adaky, Kathy" userId="S::kathy.adaky@tea.texas.gov::8c2da59b-9e4a-4960-a749-115f3818b707" providerId="AD" clId="Web-{52AC3861-E087-AA50-0D23-080AA2F79BA1}" dt="2022-02-13T14:47:28.765" v="939" actId="20577"/>
          <ac:spMkLst>
            <pc:docMk/>
            <pc:sldMk cId="149976220" sldId="338"/>
            <ac:spMk id="4" creationId="{3F6CE2FE-F02B-461B-8C8F-E1DFA26F0ED4}"/>
          </ac:spMkLst>
        </pc:spChg>
      </pc:sldChg>
      <pc:sldChg chg="modSp">
        <pc:chgData name="Adaky, Kathy" userId="S::kathy.adaky@tea.texas.gov::8c2da59b-9e4a-4960-a749-115f3818b707" providerId="AD" clId="Web-{52AC3861-E087-AA50-0D23-080AA2F79BA1}" dt="2022-02-13T14:46:44.998" v="935" actId="20577"/>
        <pc:sldMkLst>
          <pc:docMk/>
          <pc:sldMk cId="925320256" sldId="397"/>
        </pc:sldMkLst>
        <pc:spChg chg="mod">
          <ac:chgData name="Adaky, Kathy" userId="S::kathy.adaky@tea.texas.gov::8c2da59b-9e4a-4960-a749-115f3818b707" providerId="AD" clId="Web-{52AC3861-E087-AA50-0D23-080AA2F79BA1}" dt="2022-02-13T14:46:44.998" v="935" actId="20577"/>
          <ac:spMkLst>
            <pc:docMk/>
            <pc:sldMk cId="925320256" sldId="397"/>
            <ac:spMk id="4" creationId="{3F6CE2FE-F02B-461B-8C8F-E1DFA26F0ED4}"/>
          </ac:spMkLst>
        </pc:spChg>
      </pc:sldChg>
      <pc:sldChg chg="modSp">
        <pc:chgData name="Adaky, Kathy" userId="S::kathy.adaky@tea.texas.gov::8c2da59b-9e4a-4960-a749-115f3818b707" providerId="AD" clId="Web-{52AC3861-E087-AA50-0D23-080AA2F79BA1}" dt="2022-02-13T14:43:12.350" v="877" actId="20577"/>
        <pc:sldMkLst>
          <pc:docMk/>
          <pc:sldMk cId="4247942262" sldId="410"/>
        </pc:sldMkLst>
        <pc:spChg chg="mod">
          <ac:chgData name="Adaky, Kathy" userId="S::kathy.adaky@tea.texas.gov::8c2da59b-9e4a-4960-a749-115f3818b707" providerId="AD" clId="Web-{52AC3861-E087-AA50-0D23-080AA2F79BA1}" dt="2022-02-13T14:43:12.350" v="877" actId="20577"/>
          <ac:spMkLst>
            <pc:docMk/>
            <pc:sldMk cId="4247942262" sldId="410"/>
            <ac:spMk id="4" creationId="{3F6CE2FE-F02B-461B-8C8F-E1DFA26F0ED4}"/>
          </ac:spMkLst>
        </pc:spChg>
      </pc:sldChg>
      <pc:sldChg chg="delCm">
        <pc:chgData name="Adaky, Kathy" userId="S::kathy.adaky@tea.texas.gov::8c2da59b-9e4a-4960-a749-115f3818b707" providerId="AD" clId="Web-{52AC3861-E087-AA50-0D23-080AA2F79BA1}" dt="2022-02-13T13:20:34.353" v="7"/>
        <pc:sldMkLst>
          <pc:docMk/>
          <pc:sldMk cId="1195847607" sldId="419"/>
        </pc:sldMkLst>
      </pc:sldChg>
      <pc:sldChg chg="del">
        <pc:chgData name="Adaky, Kathy" userId="S::kathy.adaky@tea.texas.gov::8c2da59b-9e4a-4960-a749-115f3818b707" providerId="AD" clId="Web-{52AC3861-E087-AA50-0D23-080AA2F79BA1}" dt="2022-02-13T13:20:51.244" v="8"/>
        <pc:sldMkLst>
          <pc:docMk/>
          <pc:sldMk cId="766833027" sldId="420"/>
        </pc:sldMkLst>
      </pc:sldChg>
      <pc:sldChg chg="delCm">
        <pc:chgData name="Adaky, Kathy" userId="S::kathy.adaky@tea.texas.gov::8c2da59b-9e4a-4960-a749-115f3818b707" providerId="AD" clId="Web-{52AC3861-E087-AA50-0D23-080AA2F79BA1}" dt="2022-02-13T13:20:55.041" v="9"/>
        <pc:sldMkLst>
          <pc:docMk/>
          <pc:sldMk cId="2737920669" sldId="421"/>
        </pc:sldMkLst>
      </pc:sldChg>
      <pc:sldChg chg="del">
        <pc:chgData name="Adaky, Kathy" userId="S::kathy.adaky@tea.texas.gov::8c2da59b-9e4a-4960-a749-115f3818b707" providerId="AD" clId="Web-{52AC3861-E087-AA50-0D23-080AA2F79BA1}" dt="2022-02-13T13:21:07.291" v="10"/>
        <pc:sldMkLst>
          <pc:docMk/>
          <pc:sldMk cId="951865920" sldId="423"/>
        </pc:sldMkLst>
      </pc:sldChg>
      <pc:sldChg chg="delCm">
        <pc:chgData name="Adaky, Kathy" userId="S::kathy.adaky@tea.texas.gov::8c2da59b-9e4a-4960-a749-115f3818b707" providerId="AD" clId="Web-{52AC3861-E087-AA50-0D23-080AA2F79BA1}" dt="2022-02-13T13:21:10.963" v="11"/>
        <pc:sldMkLst>
          <pc:docMk/>
          <pc:sldMk cId="2630553707" sldId="424"/>
        </pc:sldMkLst>
      </pc:sldChg>
      <pc:sldChg chg="del">
        <pc:chgData name="Adaky, Kathy" userId="S::kathy.adaky@tea.texas.gov::8c2da59b-9e4a-4960-a749-115f3818b707" providerId="AD" clId="Web-{52AC3861-E087-AA50-0D23-080AA2F79BA1}" dt="2022-02-13T13:21:26.276" v="12"/>
        <pc:sldMkLst>
          <pc:docMk/>
          <pc:sldMk cId="1446155218" sldId="426"/>
        </pc:sldMkLst>
      </pc:sldChg>
      <pc:sldChg chg="delCm">
        <pc:chgData name="Adaky, Kathy" userId="S::kathy.adaky@tea.texas.gov::8c2da59b-9e4a-4960-a749-115f3818b707" providerId="AD" clId="Web-{52AC3861-E087-AA50-0D23-080AA2F79BA1}" dt="2022-02-13T13:21:29.495" v="13"/>
        <pc:sldMkLst>
          <pc:docMk/>
          <pc:sldMk cId="1675511101" sldId="427"/>
        </pc:sldMkLst>
      </pc:sldChg>
      <pc:sldChg chg="modSp">
        <pc:chgData name="Adaky, Kathy" userId="S::kathy.adaky@tea.texas.gov::8c2da59b-9e4a-4960-a749-115f3818b707" providerId="AD" clId="Web-{52AC3861-E087-AA50-0D23-080AA2F79BA1}" dt="2022-02-13T14:34:06.459" v="675" actId="20577"/>
        <pc:sldMkLst>
          <pc:docMk/>
          <pc:sldMk cId="2775629790" sldId="429"/>
        </pc:sldMkLst>
        <pc:spChg chg="mod">
          <ac:chgData name="Adaky, Kathy" userId="S::kathy.adaky@tea.texas.gov::8c2da59b-9e4a-4960-a749-115f3818b707" providerId="AD" clId="Web-{52AC3861-E087-AA50-0D23-080AA2F79BA1}" dt="2022-02-13T14:34:06.459" v="675" actId="20577"/>
          <ac:spMkLst>
            <pc:docMk/>
            <pc:sldMk cId="2775629790" sldId="429"/>
            <ac:spMk id="4" creationId="{3F6CE2FE-F02B-461B-8C8F-E1DFA26F0ED4}"/>
          </ac:spMkLst>
        </pc:spChg>
      </pc:sldChg>
      <pc:sldChg chg="addCm">
        <pc:chgData name="Adaky, Kathy" userId="S::kathy.adaky@tea.texas.gov::8c2da59b-9e4a-4960-a749-115f3818b707" providerId="AD" clId="Web-{52AC3861-E087-AA50-0D23-080AA2F79BA1}" dt="2022-02-13T14:07:53.226" v="212"/>
        <pc:sldMkLst>
          <pc:docMk/>
          <pc:sldMk cId="101772985" sldId="430"/>
        </pc:sldMkLst>
      </pc:sldChg>
      <pc:sldChg chg="add replId">
        <pc:chgData name="Adaky, Kathy" userId="S::kathy.adaky@tea.texas.gov::8c2da59b-9e4a-4960-a749-115f3818b707" providerId="AD" clId="Web-{52AC3861-E087-AA50-0D23-080AA2F79BA1}" dt="2022-02-13T14:44:22.695" v="878"/>
        <pc:sldMkLst>
          <pc:docMk/>
          <pc:sldMk cId="3753042086" sldId="432"/>
        </pc:sldMkLst>
      </pc:sldChg>
    </pc:docChg>
  </pc:docChgLst>
  <pc:docChgLst>
    <pc:chgData name="Adaky, Kathy" userId="8c2da59b-9e4a-4960-a749-115f3818b707" providerId="ADAL" clId="{706F6A8C-6AE6-4D72-BB59-530C89B6D97C}"/>
    <pc:docChg chg="custSel addSld delSld modSld sldOrd">
      <pc:chgData name="Adaky, Kathy" userId="8c2da59b-9e4a-4960-a749-115f3818b707" providerId="ADAL" clId="{706F6A8C-6AE6-4D72-BB59-530C89B6D97C}" dt="2022-02-25T13:16:10.126" v="1676" actId="1589"/>
      <pc:docMkLst>
        <pc:docMk/>
      </pc:docMkLst>
      <pc:sldChg chg="modCm">
        <pc:chgData name="Adaky, Kathy" userId="8c2da59b-9e4a-4960-a749-115f3818b707" providerId="ADAL" clId="{706F6A8C-6AE6-4D72-BB59-530C89B6D97C}" dt="2022-02-18T13:01:09.672" v="0"/>
        <pc:sldMkLst>
          <pc:docMk/>
          <pc:sldMk cId="367918000" sldId="258"/>
        </pc:sldMkLst>
      </pc:sldChg>
      <pc:sldChg chg="modCm">
        <pc:chgData name="Adaky, Kathy" userId="8c2da59b-9e4a-4960-a749-115f3818b707" providerId="ADAL" clId="{706F6A8C-6AE6-4D72-BB59-530C89B6D97C}" dt="2022-02-24T19:56:40.413" v="1558"/>
        <pc:sldMkLst>
          <pc:docMk/>
          <pc:sldMk cId="2737920669" sldId="421"/>
        </pc:sldMkLst>
      </pc:sldChg>
      <pc:sldChg chg="addCm modCm">
        <pc:chgData name="Adaky, Kathy" userId="8c2da59b-9e4a-4960-a749-115f3818b707" providerId="ADAL" clId="{706F6A8C-6AE6-4D72-BB59-530C89B6D97C}" dt="2022-02-24T19:57:30.688" v="1559" actId="1589"/>
        <pc:sldMkLst>
          <pc:docMk/>
          <pc:sldMk cId="1726629128" sldId="433"/>
        </pc:sldMkLst>
      </pc:sldChg>
      <pc:sldChg chg="modSp add mod ord addCm">
        <pc:chgData name="Adaky, Kathy" userId="8c2da59b-9e4a-4960-a749-115f3818b707" providerId="ADAL" clId="{706F6A8C-6AE6-4D72-BB59-530C89B6D97C}" dt="2022-02-25T13:16:10.126" v="1676" actId="1589"/>
        <pc:sldMkLst>
          <pc:docMk/>
          <pc:sldMk cId="3453321665" sldId="437"/>
        </pc:sldMkLst>
        <pc:spChg chg="mod">
          <ac:chgData name="Adaky, Kathy" userId="8c2da59b-9e4a-4960-a749-115f3818b707" providerId="ADAL" clId="{706F6A8C-6AE6-4D72-BB59-530C89B6D97C}" dt="2022-02-25T13:14:37.683" v="1674" actId="20577"/>
          <ac:spMkLst>
            <pc:docMk/>
            <pc:sldMk cId="3453321665" sldId="437"/>
            <ac:spMk id="4" creationId="{3F6CE2FE-F02B-461B-8C8F-E1DFA26F0ED4}"/>
          </ac:spMkLst>
        </pc:spChg>
      </pc:sldChg>
      <pc:sldChg chg="addSp modSp add mod modNotesTx">
        <pc:chgData name="Adaky, Kathy" userId="8c2da59b-9e4a-4960-a749-115f3818b707" providerId="ADAL" clId="{706F6A8C-6AE6-4D72-BB59-530C89B6D97C}" dt="2022-02-24T19:55:25.055" v="1556" actId="20577"/>
        <pc:sldMkLst>
          <pc:docMk/>
          <pc:sldMk cId="1705249110" sldId="438"/>
        </pc:sldMkLst>
        <pc:spChg chg="mod">
          <ac:chgData name="Adaky, Kathy" userId="8c2da59b-9e4a-4960-a749-115f3818b707" providerId="ADAL" clId="{706F6A8C-6AE6-4D72-BB59-530C89B6D97C}" dt="2022-02-24T19:55:25.055" v="1556" actId="20577"/>
          <ac:spMkLst>
            <pc:docMk/>
            <pc:sldMk cId="1705249110" sldId="438"/>
            <ac:spMk id="4" creationId="{3F6CE2FE-F02B-461B-8C8F-E1DFA26F0ED4}"/>
          </ac:spMkLst>
        </pc:spChg>
        <pc:picChg chg="add mod">
          <ac:chgData name="Adaky, Kathy" userId="8c2da59b-9e4a-4960-a749-115f3818b707" providerId="ADAL" clId="{706F6A8C-6AE6-4D72-BB59-530C89B6D97C}" dt="2022-02-24T17:19:33.466" v="38" actId="1076"/>
          <ac:picMkLst>
            <pc:docMk/>
            <pc:sldMk cId="1705249110" sldId="438"/>
            <ac:picMk id="1026" creationId="{38EF72FB-67CD-4931-B77C-C84F41525992}"/>
          </ac:picMkLst>
        </pc:picChg>
      </pc:sldChg>
      <pc:sldChg chg="modSp add del mod">
        <pc:chgData name="Adaky, Kathy" userId="8c2da59b-9e4a-4960-a749-115f3818b707" providerId="ADAL" clId="{706F6A8C-6AE6-4D72-BB59-530C89B6D97C}" dt="2022-02-24T19:38:24.100" v="934" actId="2696"/>
        <pc:sldMkLst>
          <pc:docMk/>
          <pc:sldMk cId="1077255959" sldId="439"/>
        </pc:sldMkLst>
        <pc:spChg chg="mod">
          <ac:chgData name="Adaky, Kathy" userId="8c2da59b-9e4a-4960-a749-115f3818b707" providerId="ADAL" clId="{706F6A8C-6AE6-4D72-BB59-530C89B6D97C}" dt="2022-02-24T17:32:58.844" v="872" actId="6549"/>
          <ac:spMkLst>
            <pc:docMk/>
            <pc:sldMk cId="1077255959" sldId="439"/>
            <ac:spMk id="4" creationId="{3F6CE2FE-F02B-461B-8C8F-E1DFA26F0ED4}"/>
          </ac:spMkLst>
        </pc:spChg>
      </pc:sldChg>
    </pc:docChg>
  </pc:docChgLst>
  <pc:docChgLst>
    <pc:chgData name="Muffoletto, Jamie" userId="S::jamie.muffoletto@tea.texas.gov::daf1e3c6-8137-448a-b141-d23049d419b5" providerId="AD" clId="Web-{78EF145E-8B45-C621-20DE-886541AE0112}"/>
    <pc:docChg chg="">
      <pc:chgData name="Muffoletto, Jamie" userId="S::jamie.muffoletto@tea.texas.gov::daf1e3c6-8137-448a-b141-d23049d419b5" providerId="AD" clId="Web-{78EF145E-8B45-C621-20DE-886541AE0112}" dt="2022-02-18T14:15:53.367" v="0"/>
      <pc:docMkLst>
        <pc:docMk/>
      </pc:docMkLst>
      <pc:sldChg chg="addCm">
        <pc:chgData name="Muffoletto, Jamie" userId="S::jamie.muffoletto@tea.texas.gov::daf1e3c6-8137-448a-b141-d23049d419b5" providerId="AD" clId="Web-{78EF145E-8B45-C621-20DE-886541AE0112}" dt="2022-02-18T14:15:53.367" v="0"/>
        <pc:sldMkLst>
          <pc:docMk/>
          <pc:sldMk cId="367918000" sldId="258"/>
        </pc:sldMkLst>
      </pc:sldChg>
    </pc:docChg>
  </pc:docChgLst>
  <pc:docChgLst>
    <pc:chgData name="Muffoletto, Jamie" userId="S::jamie.muffoletto@tea.texas.gov::daf1e3c6-8137-448a-b141-d23049d419b5" providerId="AD" clId="Web-{F2FD0F64-18BB-4A01-8B7B-30EF9854F273}"/>
    <pc:docChg chg="modSld">
      <pc:chgData name="Muffoletto, Jamie" userId="S::jamie.muffoletto@tea.texas.gov::daf1e3c6-8137-448a-b141-d23049d419b5" providerId="AD" clId="Web-{F2FD0F64-18BB-4A01-8B7B-30EF9854F273}" dt="2022-02-22T14:50:26.499" v="0"/>
      <pc:docMkLst>
        <pc:docMk/>
      </pc:docMkLst>
      <pc:sldChg chg="delSp">
        <pc:chgData name="Muffoletto, Jamie" userId="S::jamie.muffoletto@tea.texas.gov::daf1e3c6-8137-448a-b141-d23049d419b5" providerId="AD" clId="Web-{F2FD0F64-18BB-4A01-8B7B-30EF9854F273}" dt="2022-02-22T14:50:26.499" v="0"/>
        <pc:sldMkLst>
          <pc:docMk/>
          <pc:sldMk cId="2972553045" sldId="277"/>
        </pc:sldMkLst>
        <pc:spChg chg="del">
          <ac:chgData name="Muffoletto, Jamie" userId="S::jamie.muffoletto@tea.texas.gov::daf1e3c6-8137-448a-b141-d23049d419b5" providerId="AD" clId="Web-{F2FD0F64-18BB-4A01-8B7B-30EF9854F273}" dt="2022-02-22T14:50:26.499" v="0"/>
          <ac:spMkLst>
            <pc:docMk/>
            <pc:sldMk cId="2972553045" sldId="277"/>
            <ac:spMk id="3" creationId="{38CBB1CA-EA4D-4ABC-B18A-1633123357CE}"/>
          </ac:spMkLst>
        </pc:spChg>
      </pc:sldChg>
    </pc:docChg>
  </pc:docChgLst>
  <pc:docChgLst>
    <pc:chgData name="Ollervidez, Leticia" userId="S::leticia.ollervidez@tea.texas.gov::12ccd2a1-d554-4cac-b492-4e314c2b5f8f" providerId="AD" clId="Web-{D9E2DE17-CCF4-B31B-9A1B-D0C2B81B8FCF}"/>
    <pc:docChg chg="modSld">
      <pc:chgData name="Ollervidez, Leticia" userId="S::leticia.ollervidez@tea.texas.gov::12ccd2a1-d554-4cac-b492-4e314c2b5f8f" providerId="AD" clId="Web-{D9E2DE17-CCF4-B31B-9A1B-D0C2B81B8FCF}" dt="2022-02-18T14:11:29.871" v="0" actId="20577"/>
      <pc:docMkLst>
        <pc:docMk/>
      </pc:docMkLst>
      <pc:sldChg chg="modSp">
        <pc:chgData name="Ollervidez, Leticia" userId="S::leticia.ollervidez@tea.texas.gov::12ccd2a1-d554-4cac-b492-4e314c2b5f8f" providerId="AD" clId="Web-{D9E2DE17-CCF4-B31B-9A1B-D0C2B81B8FCF}" dt="2022-02-18T14:11:29.871" v="0" actId="20577"/>
        <pc:sldMkLst>
          <pc:docMk/>
          <pc:sldMk cId="367918000" sldId="258"/>
        </pc:sldMkLst>
        <pc:spChg chg="mod">
          <ac:chgData name="Ollervidez, Leticia" userId="S::leticia.ollervidez@tea.texas.gov::12ccd2a1-d554-4cac-b492-4e314c2b5f8f" providerId="AD" clId="Web-{D9E2DE17-CCF4-B31B-9A1B-D0C2B81B8FCF}" dt="2022-02-18T14:11:29.871" v="0" actId="20577"/>
          <ac:spMkLst>
            <pc:docMk/>
            <pc:sldMk cId="367918000" sldId="258"/>
            <ac:spMk id="6" creationId="{B326E79C-81B1-4F65-9171-E8A934EF331C}"/>
          </ac:spMkLst>
        </pc:spChg>
      </pc:sldChg>
    </pc:docChg>
  </pc:docChgLst>
  <pc:docChgLst>
    <pc:chgData name="Hanson, Terri" userId="a02fd813-d4f3-43fd-83dd-7393041517de" providerId="ADAL" clId="{DCB1B70D-E189-4D47-9E8F-3AEE0B14A63B}"/>
    <pc:docChg chg="custSel modSld">
      <pc:chgData name="Hanson, Terri" userId="a02fd813-d4f3-43fd-83dd-7393041517de" providerId="ADAL" clId="{DCB1B70D-E189-4D47-9E8F-3AEE0B14A63B}" dt="2022-02-25T02:12:15.549" v="12"/>
      <pc:docMkLst>
        <pc:docMk/>
      </pc:docMkLst>
      <pc:sldChg chg="addCm modCm">
        <pc:chgData name="Hanson, Terri" userId="a02fd813-d4f3-43fd-83dd-7393041517de" providerId="ADAL" clId="{DCB1B70D-E189-4D47-9E8F-3AEE0B14A63B}" dt="2022-02-21T21:17:21.850" v="4"/>
        <pc:sldMkLst>
          <pc:docMk/>
          <pc:sldMk cId="2972553045" sldId="277"/>
        </pc:sldMkLst>
      </pc:sldChg>
      <pc:sldChg chg="addCm modCm">
        <pc:chgData name="Hanson, Terri" userId="a02fd813-d4f3-43fd-83dd-7393041517de" providerId="ADAL" clId="{DCB1B70D-E189-4D47-9E8F-3AEE0B14A63B}" dt="2022-02-21T21:18:22.234" v="6"/>
        <pc:sldMkLst>
          <pc:docMk/>
          <pc:sldMk cId="1726629128" sldId="433"/>
        </pc:sldMkLst>
      </pc:sldChg>
      <pc:sldChg chg="addCm modCm">
        <pc:chgData name="Hanson, Terri" userId="a02fd813-d4f3-43fd-83dd-7393041517de" providerId="ADAL" clId="{DCB1B70D-E189-4D47-9E8F-3AEE0B14A63B}" dt="2022-02-21T21:15:20.031" v="2"/>
        <pc:sldMkLst>
          <pc:docMk/>
          <pc:sldMk cId="2004839649" sldId="436"/>
        </pc:sldMkLst>
      </pc:sldChg>
      <pc:sldChg chg="addCm modCm">
        <pc:chgData name="Hanson, Terri" userId="a02fd813-d4f3-43fd-83dd-7393041517de" providerId="ADAL" clId="{DCB1B70D-E189-4D47-9E8F-3AEE0B14A63B}" dt="2022-02-25T02:12:15.549" v="12"/>
        <pc:sldMkLst>
          <pc:docMk/>
          <pc:sldMk cId="3453321665" sldId="437"/>
        </pc:sldMkLst>
      </pc:sldChg>
    </pc:docChg>
  </pc:docChgLst>
  <pc:docChgLst>
    <pc:chgData name="Simons, Leanne" userId="S::leanne.simons@tea.texas.gov::f0b41770-584b-4844-b5c5-b29dec998724" providerId="AD" clId="Web-{6B015BF3-5D9E-1A44-F8A8-57D2F1AC63BF}"/>
    <pc:docChg chg="">
      <pc:chgData name="Simons, Leanne" userId="S::leanne.simons@tea.texas.gov::f0b41770-584b-4844-b5c5-b29dec998724" providerId="AD" clId="Web-{6B015BF3-5D9E-1A44-F8A8-57D2F1AC63BF}" dt="2022-02-17T22:24:42.492" v="1"/>
      <pc:docMkLst>
        <pc:docMk/>
      </pc:docMkLst>
      <pc:sldChg chg="addCm">
        <pc:chgData name="Simons, Leanne" userId="S::leanne.simons@tea.texas.gov::f0b41770-584b-4844-b5c5-b29dec998724" providerId="AD" clId="Web-{6B015BF3-5D9E-1A44-F8A8-57D2F1AC63BF}" dt="2022-02-17T22:21:53.331" v="0"/>
        <pc:sldMkLst>
          <pc:docMk/>
          <pc:sldMk cId="367918000" sldId="258"/>
        </pc:sldMkLst>
      </pc:sldChg>
      <pc:sldChg chg="addCm">
        <pc:chgData name="Simons, Leanne" userId="S::leanne.simons@tea.texas.gov::f0b41770-584b-4844-b5c5-b29dec998724" providerId="AD" clId="Web-{6B015BF3-5D9E-1A44-F8A8-57D2F1AC63BF}" dt="2022-02-17T22:24:42.492" v="1"/>
        <pc:sldMkLst>
          <pc:docMk/>
          <pc:sldMk cId="3539027699" sldId="284"/>
        </pc:sldMkLst>
      </pc:sldChg>
    </pc:docChg>
  </pc:docChgLst>
  <pc:docChgLst>
    <pc:chgData name="Polo, Beth" userId="217503ae-afe6-4379-9001-e6919c8c2fa0" providerId="ADAL" clId="{A5C99157-D957-4846-9E46-6EFB2B59E203}"/>
    <pc:docChg chg="modSld">
      <pc:chgData name="Polo, Beth" userId="217503ae-afe6-4379-9001-e6919c8c2fa0" providerId="ADAL" clId="{A5C99157-D957-4846-9E46-6EFB2B59E203}" dt="2022-02-18T14:18:09.829" v="0"/>
      <pc:docMkLst>
        <pc:docMk/>
      </pc:docMkLst>
      <pc:sldChg chg="modCm">
        <pc:chgData name="Polo, Beth" userId="217503ae-afe6-4379-9001-e6919c8c2fa0" providerId="ADAL" clId="{A5C99157-D957-4846-9E46-6EFB2B59E203}" dt="2022-02-18T14:18:09.829" v="0"/>
        <pc:sldMkLst>
          <pc:docMk/>
          <pc:sldMk cId="367918000" sldId="258"/>
        </pc:sldMkLst>
      </pc:sldChg>
    </pc:docChg>
  </pc:docChgLst>
  <pc:docChgLst>
    <pc:chgData name="Adaky, Kathy" userId="S::kathy.adaky@tea.texas.gov::8c2da59b-9e4a-4960-a749-115f3818b707" providerId="AD" clId="Web-{3F1A520A-9D8A-95FA-E761-9BFCDE920A1E}"/>
    <pc:docChg chg="modSld">
      <pc:chgData name="Adaky, Kathy" userId="S::kathy.adaky@tea.texas.gov::8c2da59b-9e4a-4960-a749-115f3818b707" providerId="AD" clId="Web-{3F1A520A-9D8A-95FA-E761-9BFCDE920A1E}" dt="2022-02-13T21:29:08.785" v="2" actId="20577"/>
      <pc:docMkLst>
        <pc:docMk/>
      </pc:docMkLst>
      <pc:sldChg chg="modSp">
        <pc:chgData name="Adaky, Kathy" userId="S::kathy.adaky@tea.texas.gov::8c2da59b-9e4a-4960-a749-115f3818b707" providerId="AD" clId="Web-{3F1A520A-9D8A-95FA-E761-9BFCDE920A1E}" dt="2022-02-13T21:29:08.785" v="2" actId="20577"/>
        <pc:sldMkLst>
          <pc:docMk/>
          <pc:sldMk cId="1726629128" sldId="433"/>
        </pc:sldMkLst>
        <pc:spChg chg="mod">
          <ac:chgData name="Adaky, Kathy" userId="S::kathy.adaky@tea.texas.gov::8c2da59b-9e4a-4960-a749-115f3818b707" providerId="AD" clId="Web-{3F1A520A-9D8A-95FA-E761-9BFCDE920A1E}" dt="2022-02-13T21:29:08.785" v="2" actId="20577"/>
          <ac:spMkLst>
            <pc:docMk/>
            <pc:sldMk cId="1726629128" sldId="433"/>
            <ac:spMk id="4" creationId="{3F6CE2FE-F02B-461B-8C8F-E1DFA26F0ED4}"/>
          </ac:spMkLst>
        </pc:spChg>
      </pc:sldChg>
    </pc:docChg>
  </pc:docChgLst>
  <pc:docChgLst>
    <pc:chgData name="Ollervidez, Leticia" userId="12ccd2a1-d554-4cac-b492-4e314c2b5f8f" providerId="ADAL" clId="{7E111EC3-5043-4559-8958-F139D211D04B}"/>
    <pc:docChg chg="custSel modSld">
      <pc:chgData name="Ollervidez, Leticia" userId="12ccd2a1-d554-4cac-b492-4e314c2b5f8f" providerId="ADAL" clId="{7E111EC3-5043-4559-8958-F139D211D04B}" dt="2022-02-28T21:27:38.729" v="74" actId="122"/>
      <pc:docMkLst>
        <pc:docMk/>
      </pc:docMkLst>
      <pc:sldChg chg="delCm">
        <pc:chgData name="Ollervidez, Leticia" userId="12ccd2a1-d554-4cac-b492-4e314c2b5f8f" providerId="ADAL" clId="{7E111EC3-5043-4559-8958-F139D211D04B}" dt="2022-02-28T20:36:29.031" v="1" actId="1592"/>
        <pc:sldMkLst>
          <pc:docMk/>
          <pc:sldMk cId="367918000" sldId="258"/>
        </pc:sldMkLst>
      </pc:sldChg>
      <pc:sldChg chg="delCm">
        <pc:chgData name="Ollervidez, Leticia" userId="12ccd2a1-d554-4cac-b492-4e314c2b5f8f" providerId="ADAL" clId="{7E111EC3-5043-4559-8958-F139D211D04B}" dt="2022-02-28T20:36:29.050" v="14" actId="1592"/>
        <pc:sldMkLst>
          <pc:docMk/>
          <pc:sldMk cId="2972553045" sldId="277"/>
        </pc:sldMkLst>
      </pc:sldChg>
      <pc:sldChg chg="delCm">
        <pc:chgData name="Ollervidez, Leticia" userId="12ccd2a1-d554-4cac-b492-4e314c2b5f8f" providerId="ADAL" clId="{7E111EC3-5043-4559-8958-F139D211D04B}" dt="2022-02-28T20:36:29.044" v="6" actId="1592"/>
        <pc:sldMkLst>
          <pc:docMk/>
          <pc:sldMk cId="3539027699" sldId="284"/>
        </pc:sldMkLst>
      </pc:sldChg>
      <pc:sldChg chg="modSp mod">
        <pc:chgData name="Ollervidez, Leticia" userId="12ccd2a1-d554-4cac-b492-4e314c2b5f8f" providerId="ADAL" clId="{7E111EC3-5043-4559-8958-F139D211D04B}" dt="2022-02-28T21:27:38.729" v="74" actId="122"/>
        <pc:sldMkLst>
          <pc:docMk/>
          <pc:sldMk cId="831019871" sldId="290"/>
        </pc:sldMkLst>
        <pc:graphicFrameChg chg="modGraphic">
          <ac:chgData name="Ollervidez, Leticia" userId="12ccd2a1-d554-4cac-b492-4e314c2b5f8f" providerId="ADAL" clId="{7E111EC3-5043-4559-8958-F139D211D04B}" dt="2022-02-28T21:27:38.729" v="74" actId="122"/>
          <ac:graphicFrameMkLst>
            <pc:docMk/>
            <pc:sldMk cId="831019871" sldId="290"/>
            <ac:graphicFrameMk id="7" creationId="{67B8BED9-19AD-43A5-915F-ADF5B1246785}"/>
          </ac:graphicFrameMkLst>
        </pc:graphicFrameChg>
      </pc:sldChg>
      <pc:sldChg chg="delCm">
        <pc:chgData name="Ollervidez, Leticia" userId="12ccd2a1-d554-4cac-b492-4e314c2b5f8f" providerId="ADAL" clId="{7E111EC3-5043-4559-8958-F139D211D04B}" dt="2022-02-28T20:36:29.043" v="5" actId="1592"/>
        <pc:sldMkLst>
          <pc:docMk/>
          <pc:sldMk cId="925320256" sldId="397"/>
        </pc:sldMkLst>
      </pc:sldChg>
      <pc:sldChg chg="delCm">
        <pc:chgData name="Ollervidez, Leticia" userId="12ccd2a1-d554-4cac-b492-4e314c2b5f8f" providerId="ADAL" clId="{7E111EC3-5043-4559-8958-F139D211D04B}" dt="2022-02-28T20:36:29.039" v="3" actId="1592"/>
        <pc:sldMkLst>
          <pc:docMk/>
          <pc:sldMk cId="2590915124" sldId="399"/>
        </pc:sldMkLst>
      </pc:sldChg>
      <pc:sldChg chg="delCm">
        <pc:chgData name="Ollervidez, Leticia" userId="12ccd2a1-d554-4cac-b492-4e314c2b5f8f" providerId="ADAL" clId="{7E111EC3-5043-4559-8958-F139D211D04B}" dt="2022-02-28T20:36:29.046" v="8" actId="1592"/>
        <pc:sldMkLst>
          <pc:docMk/>
          <pc:sldMk cId="2737920669" sldId="421"/>
        </pc:sldMkLst>
      </pc:sldChg>
      <pc:sldChg chg="delCm">
        <pc:chgData name="Ollervidez, Leticia" userId="12ccd2a1-d554-4cac-b492-4e314c2b5f8f" providerId="ADAL" clId="{7E111EC3-5043-4559-8958-F139D211D04B}" dt="2022-02-28T20:36:29.042" v="4" actId="1592"/>
        <pc:sldMkLst>
          <pc:docMk/>
          <pc:sldMk cId="101772985" sldId="430"/>
        </pc:sldMkLst>
      </pc:sldChg>
      <pc:sldChg chg="delCm">
        <pc:chgData name="Ollervidez, Leticia" userId="12ccd2a1-d554-4cac-b492-4e314c2b5f8f" providerId="ADAL" clId="{7E111EC3-5043-4559-8958-F139D211D04B}" dt="2022-02-28T20:36:29.049" v="11" actId="1592"/>
        <pc:sldMkLst>
          <pc:docMk/>
          <pc:sldMk cId="1726629128" sldId="433"/>
        </pc:sldMkLst>
      </pc:sldChg>
      <pc:sldChg chg="delCm">
        <pc:chgData name="Ollervidez, Leticia" userId="12ccd2a1-d554-4cac-b492-4e314c2b5f8f" providerId="ADAL" clId="{7E111EC3-5043-4559-8958-F139D211D04B}" dt="2022-02-28T20:36:29.045" v="7" actId="1592"/>
        <pc:sldMkLst>
          <pc:docMk/>
          <pc:sldMk cId="2443488839" sldId="435"/>
        </pc:sldMkLst>
      </pc:sldChg>
      <pc:sldChg chg="delCm">
        <pc:chgData name="Ollervidez, Leticia" userId="12ccd2a1-d554-4cac-b492-4e314c2b5f8f" providerId="ADAL" clId="{7E111EC3-5043-4559-8958-F139D211D04B}" dt="2022-02-28T20:36:29.047" v="9" actId="1592"/>
        <pc:sldMkLst>
          <pc:docMk/>
          <pc:sldMk cId="2004839649" sldId="436"/>
        </pc:sldMkLst>
      </pc:sldChg>
      <pc:sldChg chg="modSp mod delCm">
        <pc:chgData name="Ollervidez, Leticia" userId="12ccd2a1-d554-4cac-b492-4e314c2b5f8f" providerId="ADAL" clId="{7E111EC3-5043-4559-8958-F139D211D04B}" dt="2022-02-28T20:38:31.806" v="63" actId="20577"/>
        <pc:sldMkLst>
          <pc:docMk/>
          <pc:sldMk cId="3453321665" sldId="437"/>
        </pc:sldMkLst>
        <pc:spChg chg="mod">
          <ac:chgData name="Ollervidez, Leticia" userId="12ccd2a1-d554-4cac-b492-4e314c2b5f8f" providerId="ADAL" clId="{7E111EC3-5043-4559-8958-F139D211D04B}" dt="2022-02-28T20:38:31.806" v="63" actId="20577"/>
          <ac:spMkLst>
            <pc:docMk/>
            <pc:sldMk cId="3453321665" sldId="437"/>
            <ac:spMk id="3" creationId="{06942845-BD5A-42C5-A5C4-13339DD507AB}"/>
          </ac:spMkLst>
        </pc:spChg>
      </pc:sldChg>
      <pc:sldChg chg="modSp mod">
        <pc:chgData name="Ollervidez, Leticia" userId="12ccd2a1-d554-4cac-b492-4e314c2b5f8f" providerId="ADAL" clId="{7E111EC3-5043-4559-8958-F139D211D04B}" dt="2022-02-28T20:38:39.750" v="67" actId="20577"/>
        <pc:sldMkLst>
          <pc:docMk/>
          <pc:sldMk cId="1705249110" sldId="438"/>
        </pc:sldMkLst>
        <pc:spChg chg="mod">
          <ac:chgData name="Ollervidez, Leticia" userId="12ccd2a1-d554-4cac-b492-4e314c2b5f8f" providerId="ADAL" clId="{7E111EC3-5043-4559-8958-F139D211D04B}" dt="2022-02-28T20:38:39.750" v="67" actId="20577"/>
          <ac:spMkLst>
            <pc:docMk/>
            <pc:sldMk cId="1705249110" sldId="438"/>
            <ac:spMk id="3" creationId="{06942845-BD5A-42C5-A5C4-13339DD507AB}"/>
          </ac:spMkLst>
        </pc:spChg>
        <pc:picChg chg="mod">
          <ac:chgData name="Ollervidez, Leticia" userId="12ccd2a1-d554-4cac-b492-4e314c2b5f8f" providerId="ADAL" clId="{7E111EC3-5043-4559-8958-F139D211D04B}" dt="2022-02-28T20:37:04.720" v="17" actId="962"/>
          <ac:picMkLst>
            <pc:docMk/>
            <pc:sldMk cId="1705249110" sldId="438"/>
            <ac:picMk id="1026" creationId="{38EF72FB-67CD-4931-B77C-C84F41525992}"/>
          </ac:picMkLst>
        </pc:picChg>
      </pc:sldChg>
    </pc:docChg>
  </pc:docChgLst>
  <pc:docChgLst>
    <pc:chgData name="Adaky, Kathy" userId="S::kathy.adaky@tea.texas.gov::8c2da59b-9e4a-4960-a749-115f3818b707" providerId="AD" clId="Web-{D78E963D-B89F-5FC5-68BA-A4948BE11CC7}"/>
    <pc:docChg chg="modSld">
      <pc:chgData name="Adaky, Kathy" userId="S::kathy.adaky@tea.texas.gov::8c2da59b-9e4a-4960-a749-115f3818b707" providerId="AD" clId="Web-{D78E963D-B89F-5FC5-68BA-A4948BE11CC7}" dt="2022-02-18T00:03:15.999" v="3" actId="20577"/>
      <pc:docMkLst>
        <pc:docMk/>
      </pc:docMkLst>
      <pc:sldChg chg="modSp addCm">
        <pc:chgData name="Adaky, Kathy" userId="S::kathy.adaky@tea.texas.gov::8c2da59b-9e4a-4960-a749-115f3818b707" providerId="AD" clId="Web-{D78E963D-B89F-5FC5-68BA-A4948BE11CC7}" dt="2022-02-18T00:03:15.999" v="3" actId="20577"/>
        <pc:sldMkLst>
          <pc:docMk/>
          <pc:sldMk cId="3539027699" sldId="284"/>
        </pc:sldMkLst>
        <pc:spChg chg="mod">
          <ac:chgData name="Adaky, Kathy" userId="S::kathy.adaky@tea.texas.gov::8c2da59b-9e4a-4960-a749-115f3818b707" providerId="AD" clId="Web-{D78E963D-B89F-5FC5-68BA-A4948BE11CC7}" dt="2022-02-18T00:03:15.999" v="3" actId="20577"/>
          <ac:spMkLst>
            <pc:docMk/>
            <pc:sldMk cId="3539027699" sldId="284"/>
            <ac:spMk id="4" creationId="{3F6CE2FE-F02B-461B-8C8F-E1DFA26F0ED4}"/>
          </ac:spMkLst>
        </pc:spChg>
      </pc:sldChg>
      <pc:sldChg chg="addCm">
        <pc:chgData name="Adaky, Kathy" userId="S::kathy.adaky@tea.texas.gov::8c2da59b-9e4a-4960-a749-115f3818b707" providerId="AD" clId="Web-{D78E963D-B89F-5FC5-68BA-A4948BE11CC7}" dt="2022-02-18T00:02:00.387" v="0"/>
        <pc:sldMkLst>
          <pc:docMk/>
          <pc:sldMk cId="101772985" sldId="430"/>
        </pc:sldMkLst>
      </pc:sldChg>
    </pc:docChg>
  </pc:docChgLst>
  <pc:docChgLst>
    <pc:chgData name="Johnson, Scott" userId="bec97677-f0c6-4bfb-b610-83dc74061801" providerId="ADAL" clId="{99780593-A8B9-4DCC-BFB3-4810A6C2D8BB}"/>
    <pc:docChg chg="undo redo custSel addSld delSld modSld sldOrd">
      <pc:chgData name="Johnson, Scott" userId="bec97677-f0c6-4bfb-b610-83dc74061801" providerId="ADAL" clId="{99780593-A8B9-4DCC-BFB3-4810A6C2D8BB}" dt="2022-02-16T01:36:38.482" v="354" actId="14100"/>
      <pc:docMkLst>
        <pc:docMk/>
      </pc:docMkLst>
      <pc:sldChg chg="modSp mod addCm modCm">
        <pc:chgData name="Johnson, Scott" userId="bec97677-f0c6-4bfb-b610-83dc74061801" providerId="ADAL" clId="{99780593-A8B9-4DCC-BFB3-4810A6C2D8BB}" dt="2022-02-15T15:25:11.991" v="326"/>
        <pc:sldMkLst>
          <pc:docMk/>
          <pc:sldMk cId="367918000" sldId="258"/>
        </pc:sldMkLst>
        <pc:spChg chg="mod">
          <ac:chgData name="Johnson, Scott" userId="bec97677-f0c6-4bfb-b610-83dc74061801" providerId="ADAL" clId="{99780593-A8B9-4DCC-BFB3-4810A6C2D8BB}" dt="2022-02-15T14:04:45.470" v="27" actId="14100"/>
          <ac:spMkLst>
            <pc:docMk/>
            <pc:sldMk cId="367918000" sldId="258"/>
            <ac:spMk id="6" creationId="{B326E79C-81B1-4F65-9171-E8A934EF331C}"/>
          </ac:spMkLst>
        </pc:spChg>
      </pc:sldChg>
      <pc:sldChg chg="modSp mod ord addCm delCm modCm">
        <pc:chgData name="Johnson, Scott" userId="bec97677-f0c6-4bfb-b610-83dc74061801" providerId="ADAL" clId="{99780593-A8B9-4DCC-BFB3-4810A6C2D8BB}" dt="2022-02-16T01:35:19.084" v="331" actId="20577"/>
        <pc:sldMkLst>
          <pc:docMk/>
          <pc:sldMk cId="3539027699" sldId="284"/>
        </pc:sldMkLst>
        <pc:spChg chg="mod">
          <ac:chgData name="Johnson, Scott" userId="bec97677-f0c6-4bfb-b610-83dc74061801" providerId="ADAL" clId="{99780593-A8B9-4DCC-BFB3-4810A6C2D8BB}" dt="2022-02-16T01:35:19.084" v="331" actId="20577"/>
          <ac:spMkLst>
            <pc:docMk/>
            <pc:sldMk cId="3539027699" sldId="284"/>
            <ac:spMk id="4" creationId="{3F6CE2FE-F02B-461B-8C8F-E1DFA26F0ED4}"/>
          </ac:spMkLst>
        </pc:spChg>
      </pc:sldChg>
      <pc:sldChg chg="modSp mod">
        <pc:chgData name="Johnson, Scott" userId="bec97677-f0c6-4bfb-b610-83dc74061801" providerId="ADAL" clId="{99780593-A8B9-4DCC-BFB3-4810A6C2D8BB}" dt="2022-02-16T01:36:38.482" v="354" actId="14100"/>
        <pc:sldMkLst>
          <pc:docMk/>
          <pc:sldMk cId="149976220" sldId="338"/>
        </pc:sldMkLst>
        <pc:spChg chg="mod">
          <ac:chgData name="Johnson, Scott" userId="bec97677-f0c6-4bfb-b610-83dc74061801" providerId="ADAL" clId="{99780593-A8B9-4DCC-BFB3-4810A6C2D8BB}" dt="2022-02-16T01:36:38.482" v="354" actId="14100"/>
          <ac:spMkLst>
            <pc:docMk/>
            <pc:sldMk cId="149976220" sldId="338"/>
            <ac:spMk id="4" creationId="{3F6CE2FE-F02B-461B-8C8F-E1DFA26F0ED4}"/>
          </ac:spMkLst>
        </pc:spChg>
      </pc:sldChg>
      <pc:sldChg chg="modSp mod addCm modCm">
        <pc:chgData name="Johnson, Scott" userId="bec97677-f0c6-4bfb-b610-83dc74061801" providerId="ADAL" clId="{99780593-A8B9-4DCC-BFB3-4810A6C2D8BB}" dt="2022-02-15T14:15:25.695" v="122"/>
        <pc:sldMkLst>
          <pc:docMk/>
          <pc:sldMk cId="925320256" sldId="397"/>
        </pc:sldMkLst>
        <pc:spChg chg="mod">
          <ac:chgData name="Johnson, Scott" userId="bec97677-f0c6-4bfb-b610-83dc74061801" providerId="ADAL" clId="{99780593-A8B9-4DCC-BFB3-4810A6C2D8BB}" dt="2022-02-15T14:15:01.386" v="120" actId="113"/>
          <ac:spMkLst>
            <pc:docMk/>
            <pc:sldMk cId="925320256" sldId="397"/>
            <ac:spMk id="4" creationId="{3F6CE2FE-F02B-461B-8C8F-E1DFA26F0ED4}"/>
          </ac:spMkLst>
        </pc:spChg>
      </pc:sldChg>
      <pc:sldChg chg="modSp mod addCm delCm modCm">
        <pc:chgData name="Johnson, Scott" userId="bec97677-f0c6-4bfb-b610-83dc74061801" providerId="ADAL" clId="{99780593-A8B9-4DCC-BFB3-4810A6C2D8BB}" dt="2022-02-15T15:18:16.222" v="318" actId="20577"/>
        <pc:sldMkLst>
          <pc:docMk/>
          <pc:sldMk cId="2590915124" sldId="399"/>
        </pc:sldMkLst>
        <pc:spChg chg="mod">
          <ac:chgData name="Johnson, Scott" userId="bec97677-f0c6-4bfb-b610-83dc74061801" providerId="ADAL" clId="{99780593-A8B9-4DCC-BFB3-4810A6C2D8BB}" dt="2022-02-15T15:18:16.222" v="318" actId="20577"/>
          <ac:spMkLst>
            <pc:docMk/>
            <pc:sldMk cId="2590915124" sldId="399"/>
            <ac:spMk id="4" creationId="{9F800888-D9B6-49F1-8B90-B7E4BB43ED5B}"/>
          </ac:spMkLst>
        </pc:spChg>
      </pc:sldChg>
      <pc:sldChg chg="modSp mod">
        <pc:chgData name="Johnson, Scott" userId="bec97677-f0c6-4bfb-b610-83dc74061801" providerId="ADAL" clId="{99780593-A8B9-4DCC-BFB3-4810A6C2D8BB}" dt="2022-02-15T15:16:09.400" v="311" actId="255"/>
        <pc:sldMkLst>
          <pc:docMk/>
          <pc:sldMk cId="4247942262" sldId="410"/>
        </pc:sldMkLst>
        <pc:spChg chg="mod">
          <ac:chgData name="Johnson, Scott" userId="bec97677-f0c6-4bfb-b610-83dc74061801" providerId="ADAL" clId="{99780593-A8B9-4DCC-BFB3-4810A6C2D8BB}" dt="2022-02-15T15:16:09.400" v="311" actId="255"/>
          <ac:spMkLst>
            <pc:docMk/>
            <pc:sldMk cId="4247942262" sldId="410"/>
            <ac:spMk id="4" creationId="{3F6CE2FE-F02B-461B-8C8F-E1DFA26F0ED4}"/>
          </ac:spMkLst>
        </pc:spChg>
      </pc:sldChg>
      <pc:sldChg chg="del">
        <pc:chgData name="Johnson, Scott" userId="bec97677-f0c6-4bfb-b610-83dc74061801" providerId="ADAL" clId="{99780593-A8B9-4DCC-BFB3-4810A6C2D8BB}" dt="2022-02-15T14:46:27.115" v="142" actId="47"/>
        <pc:sldMkLst>
          <pc:docMk/>
          <pc:sldMk cId="1195847607" sldId="419"/>
        </pc:sldMkLst>
      </pc:sldChg>
      <pc:sldChg chg="modSp mod addCm modCm">
        <pc:chgData name="Johnson, Scott" userId="bec97677-f0c6-4bfb-b610-83dc74061801" providerId="ADAL" clId="{99780593-A8B9-4DCC-BFB3-4810A6C2D8BB}" dt="2022-02-16T01:35:50.070" v="352" actId="20577"/>
        <pc:sldMkLst>
          <pc:docMk/>
          <pc:sldMk cId="2737920669" sldId="421"/>
        </pc:sldMkLst>
        <pc:spChg chg="mod">
          <ac:chgData name="Johnson, Scott" userId="bec97677-f0c6-4bfb-b610-83dc74061801" providerId="ADAL" clId="{99780593-A8B9-4DCC-BFB3-4810A6C2D8BB}" dt="2022-02-16T01:35:42.559" v="333"/>
          <ac:spMkLst>
            <pc:docMk/>
            <pc:sldMk cId="2737920669" sldId="421"/>
            <ac:spMk id="4" creationId="{E3621A8D-8A9C-4C1D-9B1E-6A55DB4C2482}"/>
          </ac:spMkLst>
        </pc:spChg>
        <pc:spChg chg="mod">
          <ac:chgData name="Johnson, Scott" userId="bec97677-f0c6-4bfb-b610-83dc74061801" providerId="ADAL" clId="{99780593-A8B9-4DCC-BFB3-4810A6C2D8BB}" dt="2022-02-16T01:35:50.070" v="352" actId="20577"/>
          <ac:spMkLst>
            <pc:docMk/>
            <pc:sldMk cId="2737920669" sldId="421"/>
            <ac:spMk id="5" creationId="{F8513085-28C6-4399-96AC-792AE5AE530E}"/>
          </ac:spMkLst>
        </pc:spChg>
      </pc:sldChg>
      <pc:sldChg chg="del addCm">
        <pc:chgData name="Johnson, Scott" userId="bec97677-f0c6-4bfb-b610-83dc74061801" providerId="ADAL" clId="{99780593-A8B9-4DCC-BFB3-4810A6C2D8BB}" dt="2022-02-16T01:36:15.219" v="353" actId="47"/>
        <pc:sldMkLst>
          <pc:docMk/>
          <pc:sldMk cId="2775629790" sldId="429"/>
        </pc:sldMkLst>
      </pc:sldChg>
      <pc:sldChg chg="del">
        <pc:chgData name="Johnson, Scott" userId="bec97677-f0c6-4bfb-b610-83dc74061801" providerId="ADAL" clId="{99780593-A8B9-4DCC-BFB3-4810A6C2D8BB}" dt="2022-02-15T14:00:33.424" v="6" actId="47"/>
        <pc:sldMkLst>
          <pc:docMk/>
          <pc:sldMk cId="340634871" sldId="431"/>
        </pc:sldMkLst>
      </pc:sldChg>
      <pc:sldChg chg="modSp mod ord">
        <pc:chgData name="Johnson, Scott" userId="bec97677-f0c6-4bfb-b610-83dc74061801" providerId="ADAL" clId="{99780593-A8B9-4DCC-BFB3-4810A6C2D8BB}" dt="2022-02-16T01:35:10.338" v="329" actId="313"/>
        <pc:sldMkLst>
          <pc:docMk/>
          <pc:sldMk cId="3753042086" sldId="432"/>
        </pc:sldMkLst>
        <pc:spChg chg="mod">
          <ac:chgData name="Johnson, Scott" userId="bec97677-f0c6-4bfb-b610-83dc74061801" providerId="ADAL" clId="{99780593-A8B9-4DCC-BFB3-4810A6C2D8BB}" dt="2022-02-15T14:51:27.030" v="163" actId="20577"/>
          <ac:spMkLst>
            <pc:docMk/>
            <pc:sldMk cId="3753042086" sldId="432"/>
            <ac:spMk id="3" creationId="{06942845-BD5A-42C5-A5C4-13339DD507AB}"/>
          </ac:spMkLst>
        </pc:spChg>
        <pc:spChg chg="mod">
          <ac:chgData name="Johnson, Scott" userId="bec97677-f0c6-4bfb-b610-83dc74061801" providerId="ADAL" clId="{99780593-A8B9-4DCC-BFB3-4810A6C2D8BB}" dt="2022-02-16T01:35:10.338" v="329" actId="313"/>
          <ac:spMkLst>
            <pc:docMk/>
            <pc:sldMk cId="3753042086" sldId="432"/>
            <ac:spMk id="4" creationId="{3F6CE2FE-F02B-461B-8C8F-E1DFA26F0ED4}"/>
          </ac:spMkLst>
        </pc:spChg>
      </pc:sldChg>
      <pc:sldChg chg="modSp mod ord addCm modCm">
        <pc:chgData name="Johnson, Scott" userId="bec97677-f0c6-4bfb-b610-83dc74061801" providerId="ADAL" clId="{99780593-A8B9-4DCC-BFB3-4810A6C2D8BB}" dt="2022-02-15T15:10:01.964" v="299"/>
        <pc:sldMkLst>
          <pc:docMk/>
          <pc:sldMk cId="1726629128" sldId="433"/>
        </pc:sldMkLst>
        <pc:spChg chg="mod">
          <ac:chgData name="Johnson, Scott" userId="bec97677-f0c6-4bfb-b610-83dc74061801" providerId="ADAL" clId="{99780593-A8B9-4DCC-BFB3-4810A6C2D8BB}" dt="2022-02-15T15:04:39.780" v="277" actId="20577"/>
          <ac:spMkLst>
            <pc:docMk/>
            <pc:sldMk cId="1726629128" sldId="433"/>
            <ac:spMk id="3" creationId="{06942845-BD5A-42C5-A5C4-13339DD507AB}"/>
          </ac:spMkLst>
        </pc:spChg>
        <pc:spChg chg="mod">
          <ac:chgData name="Johnson, Scott" userId="bec97677-f0c6-4bfb-b610-83dc74061801" providerId="ADAL" clId="{99780593-A8B9-4DCC-BFB3-4810A6C2D8BB}" dt="2022-02-15T15:07:27.095" v="295" actId="113"/>
          <ac:spMkLst>
            <pc:docMk/>
            <pc:sldMk cId="1726629128" sldId="433"/>
            <ac:spMk id="4" creationId="{3F6CE2FE-F02B-461B-8C8F-E1DFA26F0ED4}"/>
          </ac:spMkLst>
        </pc:spChg>
      </pc:sldChg>
      <pc:sldChg chg="add">
        <pc:chgData name="Johnson, Scott" userId="bec97677-f0c6-4bfb-b610-83dc74061801" providerId="ADAL" clId="{99780593-A8B9-4DCC-BFB3-4810A6C2D8BB}" dt="2022-02-15T14:44:47.846" v="133" actId="2890"/>
        <pc:sldMkLst>
          <pc:docMk/>
          <pc:sldMk cId="4258277091" sldId="434"/>
        </pc:sldMkLst>
      </pc:sldChg>
      <pc:sldChg chg="add del addCm modCm">
        <pc:chgData name="Johnson, Scott" userId="bec97677-f0c6-4bfb-b610-83dc74061801" providerId="ADAL" clId="{99780593-A8B9-4DCC-BFB3-4810A6C2D8BB}" dt="2022-02-15T15:15:11.985" v="310"/>
        <pc:sldMkLst>
          <pc:docMk/>
          <pc:sldMk cId="2443488839" sldId="435"/>
        </pc:sldMkLst>
      </pc:sldChg>
      <pc:sldChg chg="add">
        <pc:chgData name="Johnson, Scott" userId="bec97677-f0c6-4bfb-b610-83dc74061801" providerId="ADAL" clId="{99780593-A8B9-4DCC-BFB3-4810A6C2D8BB}" dt="2022-02-16T01:35:33.283" v="332" actId="2890"/>
        <pc:sldMkLst>
          <pc:docMk/>
          <pc:sldMk cId="2004839649" sldId="436"/>
        </pc:sldMkLst>
      </pc:sldChg>
    </pc:docChg>
  </pc:docChgLst>
  <pc:docChgLst>
    <pc:chgData name="Adaky, Kathy" userId="S::kathy.adaky@tea.texas.gov::8c2da59b-9e4a-4960-a749-115f3818b707" providerId="AD" clId="Web-{0506B921-D977-C33D-E8AC-4029032C5F23}"/>
    <pc:docChg chg="">
      <pc:chgData name="Adaky, Kathy" userId="S::kathy.adaky@tea.texas.gov::8c2da59b-9e4a-4960-a749-115f3818b707" providerId="AD" clId="Web-{0506B921-D977-C33D-E8AC-4029032C5F23}" dt="2022-02-15T16:54:57.022" v="0"/>
      <pc:docMkLst>
        <pc:docMk/>
      </pc:docMkLst>
      <pc:sldChg chg="addCm">
        <pc:chgData name="Adaky, Kathy" userId="S::kathy.adaky@tea.texas.gov::8c2da59b-9e4a-4960-a749-115f3818b707" providerId="AD" clId="Web-{0506B921-D977-C33D-E8AC-4029032C5F23}" dt="2022-02-15T16:54:57.022" v="0"/>
        <pc:sldMkLst>
          <pc:docMk/>
          <pc:sldMk cId="2737920669" sldId="421"/>
        </pc:sldMkLst>
      </pc:sldChg>
    </pc:docChg>
  </pc:docChgLst>
  <pc:docChgLst>
    <pc:chgData name="Adaky, Kathy" userId="S::kathy.adaky@tea.texas.gov::8c2da59b-9e4a-4960-a749-115f3818b707" providerId="AD" clId="Web-{92D6E057-B2DA-AB61-F5F5-AECD0FCD5EBF}"/>
    <pc:docChg chg="addSld modSld">
      <pc:chgData name="Adaky, Kathy" userId="S::kathy.adaky@tea.texas.gov::8c2da59b-9e4a-4960-a749-115f3818b707" providerId="AD" clId="Web-{92D6E057-B2DA-AB61-F5F5-AECD0FCD5EBF}" dt="2022-02-13T21:19:47.246" v="228" actId="20577"/>
      <pc:docMkLst>
        <pc:docMk/>
      </pc:docMkLst>
      <pc:sldChg chg="modSp">
        <pc:chgData name="Adaky, Kathy" userId="S::kathy.adaky@tea.texas.gov::8c2da59b-9e4a-4960-a749-115f3818b707" providerId="AD" clId="Web-{92D6E057-B2DA-AB61-F5F5-AECD0FCD5EBF}" dt="2022-02-13T21:11:34.154" v="15" actId="20577"/>
        <pc:sldMkLst>
          <pc:docMk/>
          <pc:sldMk cId="2775629790" sldId="429"/>
        </pc:sldMkLst>
        <pc:spChg chg="mod">
          <ac:chgData name="Adaky, Kathy" userId="S::kathy.adaky@tea.texas.gov::8c2da59b-9e4a-4960-a749-115f3818b707" providerId="AD" clId="Web-{92D6E057-B2DA-AB61-F5F5-AECD0FCD5EBF}" dt="2022-02-13T21:11:34.154" v="15" actId="20577"/>
          <ac:spMkLst>
            <pc:docMk/>
            <pc:sldMk cId="2775629790" sldId="429"/>
            <ac:spMk id="4" creationId="{3F6CE2FE-F02B-461B-8C8F-E1DFA26F0ED4}"/>
          </ac:spMkLst>
        </pc:spChg>
      </pc:sldChg>
      <pc:sldChg chg="modSp add replId">
        <pc:chgData name="Adaky, Kathy" userId="S::kathy.adaky@tea.texas.gov::8c2da59b-9e4a-4960-a749-115f3818b707" providerId="AD" clId="Web-{92D6E057-B2DA-AB61-F5F5-AECD0FCD5EBF}" dt="2022-02-13T21:19:47.246" v="228" actId="20577"/>
        <pc:sldMkLst>
          <pc:docMk/>
          <pc:sldMk cId="1726629128" sldId="433"/>
        </pc:sldMkLst>
        <pc:spChg chg="mod">
          <ac:chgData name="Adaky, Kathy" userId="S::kathy.adaky@tea.texas.gov::8c2da59b-9e4a-4960-a749-115f3818b707" providerId="AD" clId="Web-{92D6E057-B2DA-AB61-F5F5-AECD0FCD5EBF}" dt="2022-02-13T21:19:47.246" v="228" actId="20577"/>
          <ac:spMkLst>
            <pc:docMk/>
            <pc:sldMk cId="1726629128" sldId="433"/>
            <ac:spMk id="4" creationId="{3F6CE2FE-F02B-461B-8C8F-E1DFA26F0E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dirty="0"/>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dirty="0"/>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use post secondary certification licensure result as example</a:t>
            </a:r>
          </a:p>
          <a:p>
            <a:endParaRPr lang="en-US"/>
          </a:p>
          <a:p>
            <a:r>
              <a:rPr lang="en-US"/>
              <a:t>If IBC data reported for a student, then the sub complex type must be updated with the new mandatory data element.</a:t>
            </a:r>
          </a:p>
          <a:p>
            <a:r>
              <a:rPr lang="en-US"/>
              <a:t>OR</a:t>
            </a:r>
          </a:p>
          <a:p>
            <a:r>
              <a:rPr lang="en-US"/>
              <a:t>The IBC data could be excluded for the students</a:t>
            </a:r>
          </a:p>
          <a:p>
            <a:endParaRPr lang="en-US"/>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129857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dirty="0"/>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3/22/2022</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TSDSCustomerSupport@tea.texas.gov?subject=TSDS%20RF-Tracker"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tealprod.tea.state.tx.us/tims/browse/TSDSKB-589" TargetMode="External"/><Relationship Id="rId5" Type="http://schemas.openxmlformats.org/officeDocument/2006/relationships/hyperlink" Target="https://tealprod.tea.state.tx.us/tims/browse/TSDSKB-586" TargetMode="External"/><Relationship Id="rId4" Type="http://schemas.openxmlformats.org/officeDocument/2006/relationships/hyperlink" Target="mailto:ReviewandSupport@tea.texas.gov?subject=TSDS%20RF-Track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89" y="5793635"/>
            <a:ext cx="9912945"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a:defRPr/>
            </a:pPr>
            <a:r>
              <a:rPr kumimoji="0" lang="en-US" sz="5400" b="1" i="0" u="none" strike="noStrike" kern="1200" cap="none" spc="0" normalizeH="0" baseline="0" noProof="0" dirty="0">
                <a:ln>
                  <a:noFill/>
                </a:ln>
                <a:effectLst/>
                <a:uLnTx/>
                <a:uFillTx/>
                <a:latin typeface="+mn-lt"/>
                <a:ea typeface="+mj-ea"/>
                <a:cs typeface="Calibri"/>
              </a:rPr>
              <a:t> </a:t>
            </a:r>
            <a:r>
              <a:rPr lang="en-US" dirty="0">
                <a:cs typeface="Calibri"/>
              </a:rPr>
              <a:t>Residential Facility Tracker</a:t>
            </a:r>
            <a:endParaRPr kumimoji="0" lang="en-US" sz="5400" b="1" i="0" u="none" strike="noStrike" kern="1200" cap="none" spc="0" normalizeH="0" baseline="0" noProof="0" dirty="0">
              <a:ln>
                <a:noFill/>
              </a:ln>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dirty="0"/>
              <a:t>2022-2023 DATA ELEMENT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lIns="91440" tIns="45720" rIns="91440" bIns="45720" anchor="t"/>
          <a:lstStyle/>
          <a:p>
            <a:r>
              <a:rPr lang="en-US" sz="3600" dirty="0"/>
              <a:t>2022-2023 </a:t>
            </a:r>
          </a:p>
          <a:p>
            <a:pPr lvl="1"/>
            <a:r>
              <a:rPr lang="en-US" sz="3200" dirty="0"/>
              <a:t>No </a:t>
            </a:r>
            <a:r>
              <a:rPr lang="en-US" sz="3200"/>
              <a:t>New </a:t>
            </a:r>
            <a:r>
              <a:rPr lang="en-US" sz="3200" dirty="0"/>
              <a:t>Data Elements</a:t>
            </a:r>
            <a:endParaRPr lang="en-US" sz="3200">
              <a:cs typeface="Calibri"/>
            </a:endParaRPr>
          </a:p>
          <a:p>
            <a:pPr lvl="1"/>
            <a:r>
              <a:rPr lang="en-US" sz="3200" dirty="0"/>
              <a:t>No </a:t>
            </a:r>
            <a:r>
              <a:rPr lang="en-US" sz="3200"/>
              <a:t>Updated </a:t>
            </a:r>
            <a:r>
              <a:rPr lang="en-US" sz="3200" dirty="0"/>
              <a:t>Data Elements</a:t>
            </a:r>
            <a:endParaRPr lang="en-US" sz="3200">
              <a:cs typeface="Calibri" panose="020F0502020204030204"/>
            </a:endParaRPr>
          </a:p>
          <a:p>
            <a:pPr lvl="1"/>
            <a:r>
              <a:rPr lang="en-US" sz="3200" dirty="0"/>
              <a:t>No</a:t>
            </a:r>
            <a:r>
              <a:rPr lang="en-US" sz="3200"/>
              <a:t> Deleted</a:t>
            </a:r>
            <a:r>
              <a:rPr lang="en-US" sz="3200" dirty="0"/>
              <a:t> Data Elements</a:t>
            </a:r>
            <a:endParaRPr lang="en-US" sz="3200">
              <a:cs typeface="Calibri" panose="020F0502020204030204"/>
            </a:endParaRPr>
          </a:p>
        </p:txBody>
      </p:sp>
    </p:spTree>
    <p:extLst>
      <p:ext uri="{BB962C8B-B14F-4D97-AF65-F5344CB8AC3E}">
        <p14:creationId xmlns:p14="http://schemas.microsoft.com/office/powerpoint/2010/main" val="20048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dirty="0"/>
              <a:t>2022-2023 REPORT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dirty="0"/>
              <a:t>2022-2023 </a:t>
            </a:r>
          </a:p>
          <a:p>
            <a:pPr lvl="1"/>
            <a:r>
              <a:rPr lang="en-US" sz="3200" dirty="0"/>
              <a:t>No New Reports</a:t>
            </a:r>
          </a:p>
          <a:p>
            <a:pPr lvl="1"/>
            <a:r>
              <a:rPr lang="en-US" sz="3200" dirty="0"/>
              <a:t>No Updated Reports</a:t>
            </a:r>
          </a:p>
          <a:p>
            <a:pPr lvl="1"/>
            <a:r>
              <a:rPr lang="en-US" sz="3200" dirty="0"/>
              <a:t>No Deleted Reports</a:t>
            </a:r>
          </a:p>
        </p:txBody>
      </p:sp>
    </p:spTree>
    <p:extLst>
      <p:ext uri="{BB962C8B-B14F-4D97-AF65-F5344CB8AC3E}">
        <p14:creationId xmlns:p14="http://schemas.microsoft.com/office/powerpoint/2010/main" val="425827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E13AA-76DA-44F1-82CD-D378E2BF9570}"/>
              </a:ext>
            </a:extLst>
          </p:cNvPr>
          <p:cNvSpPr>
            <a:spLocks noGrp="1"/>
          </p:cNvSpPr>
          <p:nvPr>
            <p:ph type="title"/>
          </p:nvPr>
        </p:nvSpPr>
        <p:spPr/>
        <p:txBody>
          <a:bodyPr>
            <a:noAutofit/>
          </a:bodyPr>
          <a:lstStyle/>
          <a:p>
            <a:r>
              <a:rPr lang="en-US" dirty="0"/>
              <a:t>2022-2023 BUSINESS RULES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dirty="0"/>
              <a:t>2022-2023 </a:t>
            </a:r>
          </a:p>
          <a:p>
            <a:pPr lvl="1"/>
            <a:r>
              <a:rPr lang="en-US" sz="3200" dirty="0"/>
              <a:t>No New Business Rules</a:t>
            </a:r>
          </a:p>
          <a:p>
            <a:pPr lvl="1"/>
            <a:r>
              <a:rPr lang="en-US" sz="3200" dirty="0"/>
              <a:t>No Updated Business Rules</a:t>
            </a:r>
          </a:p>
          <a:p>
            <a:pPr lvl="1"/>
            <a:r>
              <a:rPr lang="en-US" sz="3200" dirty="0"/>
              <a:t>No Deleted Business Rules</a:t>
            </a:r>
          </a:p>
        </p:txBody>
      </p:sp>
    </p:spTree>
    <p:extLst>
      <p:ext uri="{BB962C8B-B14F-4D97-AF65-F5344CB8AC3E}">
        <p14:creationId xmlns:p14="http://schemas.microsoft.com/office/powerpoint/2010/main" val="263055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A63B-9F19-4525-9633-0E30400FD69A}"/>
              </a:ext>
            </a:extLst>
          </p:cNvPr>
          <p:cNvSpPr>
            <a:spLocks noGrp="1"/>
          </p:cNvSpPr>
          <p:nvPr>
            <p:ph type="title"/>
          </p:nvPr>
        </p:nvSpPr>
        <p:spPr/>
        <p:txBody>
          <a:bodyPr>
            <a:noAutofit/>
          </a:bodyPr>
          <a:lstStyle/>
          <a:p>
            <a:r>
              <a:rPr lang="en-US" dirty="0"/>
              <a:t>2022-2023 CODE TABLE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dirty="0"/>
              <a:t>2022-2023 </a:t>
            </a:r>
          </a:p>
          <a:p>
            <a:pPr lvl="1"/>
            <a:r>
              <a:rPr lang="en-US" sz="3200" dirty="0"/>
              <a:t>No New Code Tables</a:t>
            </a:r>
          </a:p>
          <a:p>
            <a:pPr lvl="1"/>
            <a:r>
              <a:rPr lang="en-US" sz="3200" dirty="0"/>
              <a:t>No Updated Code Tables</a:t>
            </a:r>
          </a:p>
          <a:p>
            <a:pPr lvl="1"/>
            <a:r>
              <a:rPr lang="en-US" sz="3200" dirty="0"/>
              <a:t>No Deleted Code Tables</a:t>
            </a:r>
          </a:p>
        </p:txBody>
      </p:sp>
    </p:spTree>
    <p:extLst>
      <p:ext uri="{BB962C8B-B14F-4D97-AF65-F5344CB8AC3E}">
        <p14:creationId xmlns:p14="http://schemas.microsoft.com/office/powerpoint/2010/main" val="167551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054738" cy="4351338"/>
          </a:xfrm>
        </p:spPr>
        <p:txBody>
          <a:bodyPr lIns="91440" tIns="45720" rIns="91440" bIns="45720" anchor="t"/>
          <a:lstStyle/>
          <a:p>
            <a:pPr fontAlgn="base"/>
            <a:r>
              <a:rPr lang="en-US" sz="2800" dirty="0">
                <a:cs typeface="Calibri"/>
              </a:rPr>
              <a:t>RF Tracker uses the following PEIMS Summer interchanges: </a:t>
            </a:r>
          </a:p>
          <a:p>
            <a:pPr lvl="1"/>
            <a:r>
              <a:rPr lang="en-US" dirty="0">
                <a:cs typeface="Calibri"/>
              </a:rPr>
              <a:t>Education Organization</a:t>
            </a:r>
          </a:p>
          <a:p>
            <a:pPr lvl="1"/>
            <a:r>
              <a:rPr lang="en-US" dirty="0">
                <a:cs typeface="Calibri"/>
              </a:rPr>
              <a:t>Student Extension</a:t>
            </a:r>
          </a:p>
          <a:p>
            <a:pPr lvl="1"/>
            <a:r>
              <a:rPr lang="en-US" dirty="0">
                <a:cs typeface="Calibri"/>
              </a:rPr>
              <a:t>Student Program (Student Special Education Program Complex and StudentProgram Extension Complex)</a:t>
            </a:r>
          </a:p>
          <a:p>
            <a:pPr lvl="2"/>
            <a:endParaRPr lang="en-US" dirty="0">
              <a:cs typeface="Calibri"/>
            </a:endParaRPr>
          </a:p>
          <a:p>
            <a:r>
              <a:rPr lang="en-US" dirty="0">
                <a:ea typeface="+mn-lt"/>
                <a:cs typeface="+mn-lt"/>
              </a:rPr>
              <a:t>These interchanges must be updated with the 2022-2023 TEDS changes by the RF Tracker data checkpoint deadline of </a:t>
            </a:r>
            <a:r>
              <a:rPr lang="en-US" b="1" dirty="0">
                <a:ea typeface="+mn-lt"/>
                <a:cs typeface="+mn-lt"/>
              </a:rPr>
              <a:t>December 9, 2022</a:t>
            </a:r>
            <a:r>
              <a:rPr lang="en-US" dirty="0">
                <a:ea typeface="+mn-lt"/>
                <a:cs typeface="+mn-lt"/>
              </a:rPr>
              <a:t>.  This enables the LEAs to load their RF Tracker data by the data checkpoint deadline.</a:t>
            </a:r>
          </a:p>
          <a:p>
            <a:pPr lvl="1"/>
            <a:endParaRPr lang="en-US" dirty="0">
              <a:cs typeface="Calibri"/>
            </a:endParaRPr>
          </a:p>
        </p:txBody>
      </p:sp>
    </p:spTree>
    <p:extLst>
      <p:ext uri="{BB962C8B-B14F-4D97-AF65-F5344CB8AC3E}">
        <p14:creationId xmlns:p14="http://schemas.microsoft.com/office/powerpoint/2010/main" val="172662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REMINDERS CONTINUED - 2</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054738" cy="4351338"/>
          </a:xfrm>
        </p:spPr>
        <p:txBody>
          <a:bodyPr lIns="91440" tIns="45720" rIns="91440" bIns="45720" anchor="t"/>
          <a:lstStyle/>
          <a:p>
            <a:pPr fontAlgn="base"/>
            <a:r>
              <a:rPr lang="en-US" sz="2800" dirty="0">
                <a:cs typeface="Calibri"/>
              </a:rPr>
              <a:t>Any </a:t>
            </a:r>
            <a:r>
              <a:rPr lang="en-US" dirty="0">
                <a:cs typeface="Calibri"/>
              </a:rPr>
              <a:t>new </a:t>
            </a:r>
            <a:r>
              <a:rPr lang="en-US" sz="2800" dirty="0">
                <a:cs typeface="Calibri"/>
              </a:rPr>
              <a:t>data elements that are mandatory for a complex type in one of the PEIMS Summer interchanges will need to be included.</a:t>
            </a:r>
          </a:p>
          <a:p>
            <a:pPr fontAlgn="base"/>
            <a:r>
              <a:rPr lang="en-US" dirty="0">
                <a:cs typeface="Calibri"/>
              </a:rPr>
              <a:t>Mandatory data elements must be reported even if they are not required for the RF Tracker submission in order to pass file/batch edits in the ODS. </a:t>
            </a:r>
          </a:p>
          <a:p>
            <a:pPr fontAlgn="base"/>
            <a:r>
              <a:rPr lang="en-US" sz="2800" dirty="0">
                <a:cs typeface="Calibri"/>
              </a:rPr>
              <a:t>If a sub complex type is optional but data related to that sub complex type is reported for a student, then any new data elements that are mandatory for that sub complex type will need to be included.</a:t>
            </a:r>
          </a:p>
          <a:p>
            <a:pPr marL="457200" lvl="1" indent="0" fontAlgn="base">
              <a:buNone/>
            </a:pPr>
            <a:endParaRPr lang="en-US" dirty="0">
              <a:cs typeface="Calibri"/>
            </a:endParaRPr>
          </a:p>
          <a:p>
            <a:pPr fontAlgn="base"/>
            <a:endParaRPr lang="en-US" dirty="0">
              <a:ea typeface="+mn-lt"/>
              <a:cs typeface="+mn-lt"/>
            </a:endParaRPr>
          </a:p>
          <a:p>
            <a:pPr lvl="1"/>
            <a:endParaRPr lang="en-US" dirty="0">
              <a:cs typeface="Calibri"/>
            </a:endParaRPr>
          </a:p>
        </p:txBody>
      </p:sp>
    </p:spTree>
    <p:extLst>
      <p:ext uri="{BB962C8B-B14F-4D97-AF65-F5344CB8AC3E}">
        <p14:creationId xmlns:p14="http://schemas.microsoft.com/office/powerpoint/2010/main" val="345332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REMINDERS CONTINUED - 3</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19072" y="1089499"/>
            <a:ext cx="9883302" cy="4641630"/>
          </a:xfrm>
        </p:spPr>
        <p:txBody>
          <a:bodyPr lIns="91440" tIns="45720" rIns="91440" bIns="45720" anchor="t"/>
          <a:lstStyle/>
          <a:p>
            <a:pPr lvl="1"/>
            <a:r>
              <a:rPr lang="en-US">
                <a:cs typeface="Calibri"/>
              </a:rPr>
              <a:t>New Mandatory </a:t>
            </a:r>
            <a:r>
              <a:rPr lang="en-US" dirty="0">
                <a:cs typeface="Calibri"/>
              </a:rPr>
              <a:t>IBC Data Element on </a:t>
            </a:r>
            <a:r>
              <a:rPr lang="en-US" dirty="0" err="1">
                <a:cs typeface="Calibri"/>
              </a:rPr>
              <a:t>StudentExtension</a:t>
            </a:r>
            <a:r>
              <a:rPr lang="en-US" dirty="0">
                <a:cs typeface="Calibri"/>
              </a:rPr>
              <a:t> Complex Type</a:t>
            </a:r>
          </a:p>
          <a:p>
            <a:pPr lvl="2"/>
            <a:r>
              <a:rPr lang="en-US" dirty="0">
                <a:cs typeface="Calibri"/>
              </a:rPr>
              <a:t>As of TEDS 2023.1.0, this is the only mandatory change.</a:t>
            </a:r>
          </a:p>
          <a:p>
            <a:pPr lvl="1"/>
            <a:endParaRPr lang="en-US" dirty="0">
              <a:cs typeface="Calibri"/>
            </a:endParaRPr>
          </a:p>
          <a:p>
            <a:pPr lvl="1"/>
            <a:endParaRPr lang="en-US" dirty="0">
              <a:cs typeface="Calibri"/>
            </a:endParaRPr>
          </a:p>
          <a:p>
            <a:pPr lvl="1"/>
            <a:endParaRPr lang="en-US" dirty="0">
              <a:cs typeface="Calibri"/>
            </a:endParaRPr>
          </a:p>
        </p:txBody>
      </p:sp>
      <p:pic>
        <p:nvPicPr>
          <p:cNvPr id="1026" name="Picture 2">
            <a:extLst>
              <a:ext uri="{FF2B5EF4-FFF2-40B4-BE49-F238E27FC236}">
                <a16:creationId xmlns:a16="http://schemas.microsoft.com/office/drawing/2014/main" id="{38EF72FB-67CD-4931-B77C-C84F4152599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83" y="1912561"/>
            <a:ext cx="10228085" cy="406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4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TIMELINE</a:t>
            </a:r>
            <a:endParaRPr lang="en-US" dirty="0"/>
          </a:p>
        </p:txBody>
      </p:sp>
      <p:graphicFrame>
        <p:nvGraphicFramePr>
          <p:cNvPr id="7" name="Table 6">
            <a:extLst>
              <a:ext uri="{FF2B5EF4-FFF2-40B4-BE49-F238E27FC236}">
                <a16:creationId xmlns:a16="http://schemas.microsoft.com/office/drawing/2014/main" id="{67B8BED9-19AD-43A5-915F-ADF5B1246785}"/>
              </a:ext>
            </a:extLst>
          </p:cNvPr>
          <p:cNvGraphicFramePr>
            <a:graphicFrameLocks noGrp="1"/>
          </p:cNvGraphicFramePr>
          <p:nvPr>
            <p:extLst>
              <p:ext uri="{D42A27DB-BD31-4B8C-83A1-F6EECF244321}">
                <p14:modId xmlns:p14="http://schemas.microsoft.com/office/powerpoint/2010/main" val="3044363703"/>
              </p:ext>
            </p:extLst>
          </p:nvPr>
        </p:nvGraphicFramePr>
        <p:xfrm>
          <a:off x="2276230" y="1611923"/>
          <a:ext cx="9497626" cy="3721543"/>
        </p:xfrm>
        <a:graphic>
          <a:graphicData uri="http://schemas.openxmlformats.org/drawingml/2006/table">
            <a:tbl>
              <a:tblPr firstRow="1" bandRow="1">
                <a:tableStyleId>{5C22544A-7EE6-4342-B048-85BDC9FD1C3A}</a:tableStyleId>
              </a:tblPr>
              <a:tblGrid>
                <a:gridCol w="7127204">
                  <a:extLst>
                    <a:ext uri="{9D8B030D-6E8A-4147-A177-3AD203B41FA5}">
                      <a16:colId xmlns:a16="http://schemas.microsoft.com/office/drawing/2014/main" val="3702611488"/>
                    </a:ext>
                  </a:extLst>
                </a:gridCol>
                <a:gridCol w="2370422">
                  <a:extLst>
                    <a:ext uri="{9D8B030D-6E8A-4147-A177-3AD203B41FA5}">
                      <a16:colId xmlns:a16="http://schemas.microsoft.com/office/drawing/2014/main" val="897433306"/>
                    </a:ext>
                  </a:extLst>
                </a:gridCol>
              </a:tblGrid>
              <a:tr h="412359">
                <a:tc>
                  <a:txBody>
                    <a:bodyPr/>
                    <a:lstStyle/>
                    <a:p>
                      <a:pPr algn="ctr"/>
                      <a:r>
                        <a:rPr lang="en-US" dirty="0">
                          <a:effectLst/>
                        </a:rPr>
                        <a:t>Residential Facility Tracker (RFT) Collection</a:t>
                      </a:r>
                      <a:endParaRPr lang="en-US" dirty="0">
                        <a:solidFill>
                          <a:srgbClr val="FFFFFF"/>
                        </a:solidFill>
                        <a:effectLst/>
                        <a:latin typeface="Arial" panose="020B0604020202020204" pitchFamily="34" charset="0"/>
                      </a:endParaRPr>
                    </a:p>
                  </a:txBody>
                  <a:tcPr marL="95250" marR="95250" marT="57150" marB="57150" anchor="ctr"/>
                </a:tc>
                <a:tc>
                  <a:txBody>
                    <a:bodyPr/>
                    <a:lstStyle/>
                    <a:p>
                      <a:pPr algn="ctr"/>
                      <a:r>
                        <a:rPr lang="en-US">
                          <a:solidFill>
                            <a:srgbClr val="FFFFFF"/>
                          </a:solidFill>
                          <a:effectLst/>
                          <a:latin typeface="+mn-lt"/>
                        </a:rPr>
                        <a:t>Date</a:t>
                      </a:r>
                      <a:endParaRPr lang="en-US"/>
                    </a:p>
                  </a:txBody>
                  <a:tcPr marL="95250" marR="95250" marT="57150" marB="57150" anchor="ctr"/>
                </a:tc>
                <a:extLst>
                  <a:ext uri="{0D108BD9-81ED-4DB2-BD59-A6C34878D82A}">
                    <a16:rowId xmlns:a16="http://schemas.microsoft.com/office/drawing/2014/main" val="658000610"/>
                  </a:ext>
                </a:extLst>
              </a:tr>
              <a:tr h="412359">
                <a:tc>
                  <a:txBody>
                    <a:bodyPr/>
                    <a:lstStyle/>
                    <a:p>
                      <a:pPr fontAlgn="t"/>
                      <a:r>
                        <a:rPr lang="en-US" dirty="0">
                          <a:effectLst/>
                        </a:rPr>
                        <a:t>TSDS ready to load data to eDM</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August 1, 2022</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9864574"/>
                  </a:ext>
                </a:extLst>
              </a:tr>
              <a:tr h="412359">
                <a:tc>
                  <a:txBody>
                    <a:bodyPr/>
                    <a:lstStyle/>
                    <a:p>
                      <a:pPr fontAlgn="t"/>
                      <a:r>
                        <a:rPr lang="en-US" dirty="0">
                          <a:effectLst/>
                        </a:rPr>
                        <a:t>RF Tracker ready for users to promote data</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September 12, 2022</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125700990"/>
                  </a:ext>
                </a:extLst>
              </a:tr>
              <a:tr h="1268007">
                <a:tc>
                  <a:txBody>
                    <a:bodyPr/>
                    <a:lstStyle/>
                    <a:p>
                      <a:pPr fontAlgn="t"/>
                      <a:r>
                        <a:rPr lang="en-US" b="1" dirty="0">
                          <a:effectLst/>
                        </a:rPr>
                        <a:t>All RF Tracker data up to this point must be promoted, validated and fatal free</a:t>
                      </a:r>
                      <a:br>
                        <a:rPr lang="en-US" dirty="0">
                          <a:effectLst/>
                        </a:rPr>
                      </a:br>
                      <a:r>
                        <a:rPr lang="en-US" dirty="0">
                          <a:effectLst/>
                        </a:rPr>
                        <a:t>LEA will continue to report RF Tracker data as students enter and exit residential facilities or on a monthly basis throughout the school year.</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December 9, 2022</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655505644"/>
                  </a:ext>
                </a:extLst>
              </a:tr>
              <a:tr h="412359">
                <a:tc>
                  <a:txBody>
                    <a:bodyPr/>
                    <a:lstStyle/>
                    <a:p>
                      <a:pPr fontAlgn="t"/>
                      <a:r>
                        <a:rPr lang="en-US" dirty="0">
                          <a:effectLst/>
                        </a:rPr>
                        <a:t>RF Tracker ready for users to complete</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May 15, 2023</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173452528"/>
                  </a:ext>
                </a:extLst>
              </a:tr>
              <a:tr h="402050">
                <a:tc>
                  <a:txBody>
                    <a:bodyPr/>
                    <a:lstStyle/>
                    <a:p>
                      <a:pPr fontAlgn="t"/>
                      <a:r>
                        <a:rPr lang="en-US" b="1" dirty="0">
                          <a:effectLst/>
                        </a:rPr>
                        <a:t>RF Tracker submission due date for LEAs</a:t>
                      </a:r>
                      <a:endParaRPr lang="en-US" b="1"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July 20, 2023</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1209081521"/>
                  </a:ext>
                </a:extLst>
              </a:tr>
              <a:tr h="402050">
                <a:tc>
                  <a:txBody>
                    <a:bodyPr/>
                    <a:lstStyle/>
                    <a:p>
                      <a:pPr fontAlgn="t"/>
                      <a:r>
                        <a:rPr lang="en-US" dirty="0">
                          <a:effectLst/>
                        </a:rPr>
                        <a:t>RF Tracker data available to customers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August 3, 2023</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030827471"/>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Why is the residential facility inactive?</a:t>
            </a:r>
            <a:endParaRPr lang="en-US" b="1" dirty="0">
              <a:cs typeface="Calibri"/>
            </a:endParaRPr>
          </a:p>
          <a:p>
            <a:pPr marL="0" indent="0">
              <a:buNone/>
            </a:pPr>
            <a:endParaRPr lang="en-US" sz="2400" dirty="0">
              <a:cs typeface="Calibri"/>
            </a:endParaRPr>
          </a:p>
          <a:p>
            <a:pPr marL="0" indent="0">
              <a:buNone/>
            </a:pPr>
            <a:r>
              <a:rPr lang="en-US" sz="2400" dirty="0">
                <a:cs typeface="Calibri"/>
              </a:rPr>
              <a:t>Once the RF Tracker submission is closed, if a residential facility has no students reported for the current school year, then the residential facility is set to inactive for the next school year.  The process checks the data from the Student Residential Facility Association for all LEAs.</a:t>
            </a:r>
          </a:p>
          <a:p>
            <a:pPr marL="0" indent="0">
              <a:buNone/>
            </a:pPr>
            <a:endParaRPr lang="en-US" dirty="0">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TECHNICAL RESOURCES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9472058" cy="5494338"/>
          </a:xfrm>
        </p:spPr>
        <p:txBody>
          <a:bodyPr lIns="91440" tIns="45720" rIns="91440" bIns="45720" anchor="t"/>
          <a:lstStyle/>
          <a:p>
            <a:r>
              <a:rPr lang="en-US" b="1" dirty="0">
                <a:ea typeface="+mn-lt"/>
                <a:cs typeface="+mn-lt"/>
              </a:rPr>
              <a:t>Technical Support:</a:t>
            </a:r>
          </a:p>
          <a:p>
            <a:pPr lvl="1">
              <a:buFont typeface="Arial" panose="05000000000000000000" pitchFamily="2" charset="2"/>
            </a:pPr>
            <a:r>
              <a:rPr lang="en-US" dirty="0">
                <a:ea typeface="+mn-lt"/>
                <a:cs typeface="+mn-lt"/>
                <a:hlinkClick r:id="rId3"/>
              </a:rPr>
              <a:t>TSDSCustomerSupport@tea.texas.gov</a:t>
            </a:r>
            <a:endParaRPr lang="en-US" dirty="0"/>
          </a:p>
          <a:p>
            <a:pPr lvl="1">
              <a:buFont typeface="Arial" panose="05000000000000000000" pitchFamily="2" charset="2"/>
              <a:buChar char="•"/>
            </a:pPr>
            <a:endParaRPr lang="en-US" dirty="0">
              <a:cs typeface="Calibri"/>
            </a:endParaRPr>
          </a:p>
          <a:p>
            <a:pPr>
              <a:buClr>
                <a:srgbClr val="F16038"/>
              </a:buClr>
            </a:pPr>
            <a:r>
              <a:rPr lang="en-US" b="1" dirty="0">
                <a:cs typeface="Calibri"/>
              </a:rPr>
              <a:t>RF Tracker Program Area:</a:t>
            </a:r>
          </a:p>
          <a:p>
            <a:pPr lvl="1"/>
            <a:r>
              <a:rPr lang="en-US" dirty="0">
                <a:ea typeface="+mn-lt"/>
                <a:cs typeface="+mn-lt"/>
                <a:hlinkClick r:id="rId4"/>
              </a:rPr>
              <a:t>ReviewandSupport@tea.texas.gov</a:t>
            </a:r>
            <a:r>
              <a:rPr lang="en-US" dirty="0">
                <a:ea typeface="+mn-lt"/>
                <a:cs typeface="+mn-lt"/>
              </a:rPr>
              <a:t> </a:t>
            </a:r>
            <a:endParaRPr lang="en-US" dirty="0">
              <a:cs typeface="Calibri"/>
            </a:endParaRPr>
          </a:p>
          <a:p>
            <a:pPr lvl="1"/>
            <a:endParaRPr lang="en-US" dirty="0">
              <a:cs typeface="Calibri"/>
            </a:endParaRPr>
          </a:p>
          <a:p>
            <a:pPr>
              <a:buClr>
                <a:srgbClr val="F16038"/>
              </a:buClr>
              <a:buFont typeface="Wingdings" panose="020B0604020202020204" pitchFamily="34" charset="0"/>
              <a:buChar char="§"/>
            </a:pPr>
            <a:r>
              <a:rPr lang="en-US" b="1" dirty="0">
                <a:cs typeface="Calibri"/>
              </a:rPr>
              <a:t>TIMS Knowledge Based Articles:</a:t>
            </a:r>
          </a:p>
          <a:p>
            <a:pPr lvl="1"/>
            <a:r>
              <a:rPr lang="en-US" dirty="0">
                <a:ea typeface="+mn-lt"/>
                <a:cs typeface="+mn-lt"/>
                <a:hlinkClick r:id="rId5"/>
              </a:rPr>
              <a:t>TSDSKB-586 </a:t>
            </a:r>
            <a:r>
              <a:rPr lang="en-US" dirty="0">
                <a:ea typeface="+mn-lt"/>
                <a:cs typeface="+mn-lt"/>
              </a:rPr>
              <a:t> - Frequently Asked Questions</a:t>
            </a:r>
          </a:p>
          <a:p>
            <a:pPr lvl="1"/>
            <a:r>
              <a:rPr lang="en-US" dirty="0">
                <a:ea typeface="+mn-lt"/>
                <a:cs typeface="+mn-lt"/>
                <a:hlinkClick r:id="rId6"/>
              </a:rPr>
              <a:t>TSDSKB-589</a:t>
            </a:r>
            <a:r>
              <a:rPr lang="en-US" dirty="0">
                <a:ea typeface="+mn-lt"/>
                <a:cs typeface="+mn-lt"/>
              </a:rPr>
              <a:t> - </a:t>
            </a:r>
            <a:r>
              <a:rPr lang="en-US" dirty="0"/>
              <a:t>Process for adding or updating the Residential Facilities IDs</a:t>
            </a:r>
            <a:endParaRPr lang="en-US" dirty="0">
              <a:ea typeface="+mn-lt"/>
              <a:cs typeface="+mn-lt"/>
            </a:endParaRPr>
          </a:p>
          <a:p>
            <a:pPr marL="457200" lvl="1" indent="0">
              <a:buNone/>
            </a:pPr>
            <a:endParaRPr lang="en-US" dirty="0">
              <a:cs typeface="Calibri"/>
            </a:endParaRPr>
          </a:p>
          <a:p>
            <a:pPr lvl="1"/>
            <a:endParaRPr lang="en-US" dirty="0">
              <a:cs typeface="Calibri"/>
            </a:endParaRPr>
          </a:p>
          <a:p>
            <a:pPr lvl="1"/>
            <a:endParaRPr lang="en-US" dirty="0">
              <a:cs typeface="Calibri"/>
            </a:endParaRPr>
          </a:p>
          <a:p>
            <a:pPr marL="0" indent="0">
              <a:buNone/>
            </a:pPr>
            <a:endParaRPr lang="en-US" b="1" dirty="0">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PLEASE NOTE:</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dirty="0">
                <a:effectLst/>
                <a:latin typeface="Segoe UI"/>
                <a:cs typeface="Segoe UI"/>
              </a:rPr>
              <a:t>The focus of this presentation is on the changes for </a:t>
            </a:r>
            <a:r>
              <a:rPr lang="en-US" sz="4000" dirty="0">
                <a:latin typeface="Segoe UI"/>
                <a:cs typeface="Segoe UI"/>
              </a:rPr>
              <a:t>the official XML data submissions during the 2022-2023 school year</a:t>
            </a:r>
            <a:r>
              <a:rPr lang="en-US" sz="4000" b="0" i="0" dirty="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dirty="0">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dirty="0">
                <a:cs typeface="Calibri"/>
              </a:rPr>
              <a:t>AGENDA</a:t>
            </a:r>
            <a:endParaRPr lang="en-US" dirty="0"/>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825750"/>
            <a:ext cx="10623762" cy="4903131"/>
          </a:xfrm>
        </p:spPr>
        <p:txBody>
          <a:bodyPr lIns="91440" tIns="45720" rIns="91440" bIns="45720" anchor="t"/>
          <a:lstStyle/>
          <a:p>
            <a:r>
              <a:rPr lang="en-US" b="1" dirty="0">
                <a:solidFill>
                  <a:srgbClr val="0D6CB9"/>
                </a:solidFill>
                <a:ea typeface="+mn-lt"/>
                <a:cs typeface="+mn-lt"/>
              </a:rPr>
              <a:t>Residential Facility (RF) Tracker</a:t>
            </a:r>
            <a:endParaRPr lang="en-US" sz="1600" dirty="0">
              <a:solidFill>
                <a:srgbClr val="0D6CB9"/>
              </a:solidFill>
              <a:ea typeface="+mn-lt"/>
              <a:cs typeface="+mn-lt"/>
            </a:endParaRPr>
          </a:p>
          <a:p>
            <a:pPr lvl="1"/>
            <a:r>
              <a:rPr lang="en-US" sz="1800" dirty="0">
                <a:cs typeface="Calibri"/>
              </a:rPr>
              <a:t>Program Area Updates &amp; Guidance</a:t>
            </a:r>
          </a:p>
          <a:p>
            <a:pPr lvl="1"/>
            <a:r>
              <a:rPr lang="en-US" sz="1800" dirty="0">
                <a:cs typeface="Calibri"/>
              </a:rPr>
              <a:t>2021-2022</a:t>
            </a:r>
          </a:p>
          <a:p>
            <a:pPr lvl="2"/>
            <a:r>
              <a:rPr lang="en-US" sz="1600" dirty="0">
                <a:cs typeface="Calibri"/>
              </a:rPr>
              <a:t>Submission Updates </a:t>
            </a:r>
          </a:p>
          <a:p>
            <a:pPr lvl="2"/>
            <a:r>
              <a:rPr lang="en-US" sz="1600" dirty="0">
                <a:cs typeface="Calibri"/>
              </a:rPr>
              <a:t>Reminders</a:t>
            </a:r>
          </a:p>
          <a:p>
            <a:pPr lvl="2"/>
            <a:r>
              <a:rPr lang="en-US" sz="1600" dirty="0">
                <a:cs typeface="Calibri"/>
              </a:rPr>
              <a:t>Current Known Issues</a:t>
            </a:r>
          </a:p>
          <a:p>
            <a:pPr lvl="1"/>
            <a:r>
              <a:rPr lang="en-US" sz="1800" dirty="0">
                <a:ea typeface="+mn-lt"/>
                <a:cs typeface="+mn-lt"/>
              </a:rPr>
              <a:t>2022-2023 Changes</a:t>
            </a:r>
          </a:p>
          <a:p>
            <a:pPr lvl="2"/>
            <a:r>
              <a:rPr lang="en-US" sz="1600" dirty="0">
                <a:ea typeface="+mn-lt"/>
                <a:cs typeface="+mn-lt"/>
              </a:rPr>
              <a:t>Application Updates</a:t>
            </a:r>
          </a:p>
          <a:p>
            <a:pPr lvl="2"/>
            <a:r>
              <a:rPr lang="en-US" sz="1600" dirty="0">
                <a:ea typeface="+mn-lt"/>
                <a:cs typeface="+mn-lt"/>
              </a:rPr>
              <a:t>Data Element Updates</a:t>
            </a:r>
          </a:p>
          <a:p>
            <a:pPr lvl="2"/>
            <a:r>
              <a:rPr lang="en-US" sz="1600" dirty="0">
                <a:ea typeface="+mn-lt"/>
                <a:cs typeface="+mn-lt"/>
              </a:rPr>
              <a:t>Report Updates</a:t>
            </a:r>
          </a:p>
          <a:p>
            <a:pPr lvl="2"/>
            <a:r>
              <a:rPr lang="en-US" sz="1600" dirty="0">
                <a:ea typeface="+mn-lt"/>
                <a:cs typeface="+mn-lt"/>
              </a:rPr>
              <a:t>Business Rule Updates</a:t>
            </a:r>
          </a:p>
          <a:p>
            <a:pPr lvl="2"/>
            <a:r>
              <a:rPr lang="en-US" sz="1600" dirty="0">
                <a:ea typeface="+mn-lt"/>
                <a:cs typeface="+mn-lt"/>
              </a:rPr>
              <a:t>Code Table Updates</a:t>
            </a:r>
          </a:p>
          <a:p>
            <a:pPr lvl="2"/>
            <a:r>
              <a:rPr lang="en-US" sz="1600" dirty="0">
                <a:ea typeface="+mn-lt"/>
                <a:cs typeface="+mn-lt"/>
              </a:rPr>
              <a:t>Reminders</a:t>
            </a:r>
          </a:p>
          <a:p>
            <a:pPr lvl="1"/>
            <a:r>
              <a:rPr lang="en-US" sz="1800" dirty="0">
                <a:ea typeface="+mn-lt"/>
                <a:cs typeface="+mn-lt"/>
              </a:rPr>
              <a:t>Timeline</a:t>
            </a:r>
          </a:p>
          <a:p>
            <a:pPr lvl="1"/>
            <a:r>
              <a:rPr lang="en-US" sz="1800" dirty="0">
                <a:ea typeface="+mn-lt"/>
                <a:cs typeface="+mn-lt"/>
              </a:rPr>
              <a:t>Frequently Asked Questions</a:t>
            </a:r>
          </a:p>
          <a:p>
            <a:pPr lvl="1"/>
            <a:r>
              <a:rPr lang="en-US" sz="1800" dirty="0">
                <a:ea typeface="+mn-lt"/>
                <a:cs typeface="+mn-lt"/>
              </a:rPr>
              <a:t>Technical Resources</a:t>
            </a:r>
          </a:p>
          <a:p>
            <a:pPr lvl="1"/>
            <a:r>
              <a:rPr lang="en-US" sz="1800" dirty="0">
                <a:ea typeface="+mn-lt"/>
                <a:cs typeface="+mn-lt"/>
              </a:rPr>
              <a:t>Questions</a:t>
            </a:r>
            <a:endParaRPr lang="en-US" sz="1800" dirty="0">
              <a:cs typeface="Calibri"/>
            </a:endParaRPr>
          </a:p>
          <a:p>
            <a:endParaRPr lang="en-US" dirty="0">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PROGRAM AREA UPDATES &amp; GUIDANCE</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r>
              <a:rPr lang="en-US" i="0" dirty="0">
                <a:effectLst/>
              </a:rPr>
              <a:t>Office of Special Populations and Monitoring</a:t>
            </a:r>
          </a:p>
          <a:p>
            <a:pPr algn="l"/>
            <a:endParaRPr lang="en-US" b="1" i="0" dirty="0">
              <a:effectLst/>
            </a:endParaRPr>
          </a:p>
          <a:p>
            <a:pPr marL="457200" lvl="1" indent="0">
              <a:buNone/>
            </a:pPr>
            <a:r>
              <a:rPr lang="en-US" b="1" i="0" dirty="0">
                <a:effectLst/>
              </a:rPr>
              <a:t>Ramonda Olaloye 	</a:t>
            </a:r>
            <a:r>
              <a:rPr lang="en-US" b="0" i="0" dirty="0">
                <a:effectLst/>
              </a:rPr>
              <a:t>Director; Department of Review and Support</a:t>
            </a:r>
          </a:p>
          <a:p>
            <a:pPr marL="0" indent="0" algn="l">
              <a:buNone/>
            </a:pPr>
            <a:endParaRPr lang="en-US" b="0" i="0" dirty="0">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017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SUBMISSION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899115" cy="4351338"/>
          </a:xfrm>
        </p:spPr>
        <p:txBody>
          <a:bodyPr lIns="91440" tIns="45720" rIns="91440" bIns="45720" anchor="t"/>
          <a:lstStyle/>
          <a:p>
            <a:pPr fontAlgn="base"/>
            <a:r>
              <a:rPr lang="en-US" b="0" i="0" dirty="0">
                <a:solidFill>
                  <a:srgbClr val="595959"/>
                </a:solidFill>
                <a:effectLst/>
                <a:latin typeface="Calibri" panose="020F0502020204030204" pitchFamily="34" charset="0"/>
              </a:rPr>
              <a:t>The 2021-2022 RF Tracker data collection is due on </a:t>
            </a:r>
            <a:r>
              <a:rPr lang="en-US" b="1" i="0" dirty="0">
                <a:solidFill>
                  <a:srgbClr val="595959"/>
                </a:solidFill>
                <a:effectLst/>
                <a:latin typeface="Calibri" panose="020F0502020204030204" pitchFamily="34" charset="0"/>
              </a:rPr>
              <a:t>July 21, 2022</a:t>
            </a:r>
            <a:r>
              <a:rPr lang="en-US" b="0" i="0" dirty="0">
                <a:solidFill>
                  <a:srgbClr val="595959"/>
                </a:solidFill>
                <a:effectLst/>
                <a:latin typeface="Calibri" panose="020F0502020204030204" pitchFamily="34" charset="0"/>
              </a:rPr>
              <a:t>.</a:t>
            </a:r>
          </a:p>
          <a:p>
            <a:pPr marL="0" indent="0" fontAlgn="base">
              <a:buNone/>
            </a:pPr>
            <a:r>
              <a:rPr lang="en-US" b="0" i="0" dirty="0">
                <a:solidFill>
                  <a:srgbClr val="595959"/>
                </a:solidFill>
                <a:effectLst/>
                <a:latin typeface="Calibri" panose="020F0502020204030204" pitchFamily="34" charset="0"/>
              </a:rPr>
              <a:t> </a:t>
            </a:r>
            <a:endParaRPr lang="en-US" dirty="0">
              <a:cs typeface="Calibri"/>
            </a:endParaRPr>
          </a:p>
          <a:p>
            <a:pPr lvl="1"/>
            <a:r>
              <a:rPr lang="en-US" dirty="0">
                <a:solidFill>
                  <a:srgbClr val="595959"/>
                </a:solidFill>
              </a:rPr>
              <a:t>The application will be ready for users to complete on</a:t>
            </a:r>
            <a:r>
              <a:rPr lang="en-US" b="1" dirty="0">
                <a:solidFill>
                  <a:srgbClr val="595959"/>
                </a:solidFill>
              </a:rPr>
              <a:t> </a:t>
            </a:r>
            <a:r>
              <a:rPr lang="en-US" b="1" dirty="0">
                <a:cs typeface="Calibri"/>
              </a:rPr>
              <a:t>May 16, 2022</a:t>
            </a:r>
            <a:endParaRPr lang="en-US" b="1" dirty="0"/>
          </a:p>
          <a:p>
            <a:pPr lvl="1"/>
            <a:endParaRPr lang="en-US" b="1" dirty="0">
              <a:cs typeface="Calibri"/>
            </a:endParaRPr>
          </a:p>
          <a:p>
            <a:endParaRPr lang="en-US" dirty="0">
              <a:cs typeface="Calibri"/>
            </a:endParaRPr>
          </a:p>
        </p:txBody>
      </p:sp>
    </p:spTree>
    <p:extLst>
      <p:ext uri="{BB962C8B-B14F-4D97-AF65-F5344CB8AC3E}">
        <p14:creationId xmlns:p14="http://schemas.microsoft.com/office/powerpoint/2010/main" val="92532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lIns="91440" tIns="45720" rIns="91440" bIns="45720" anchor="t"/>
          <a:lstStyle/>
          <a:p>
            <a:pPr fontAlgn="base"/>
            <a:r>
              <a:rPr lang="en-US" dirty="0">
                <a:cs typeface="Calibri"/>
              </a:rPr>
              <a:t>Students enrolled not in membership (ADA code 0) should be loaded to the ODS for PEIMS Summer and the students will be promoted to RF Tracker.</a:t>
            </a:r>
          </a:p>
          <a:p>
            <a:pPr fontAlgn="base"/>
            <a:endParaRPr lang="en-US" dirty="0">
              <a:cs typeface="Calibri"/>
            </a:endParaRPr>
          </a:p>
          <a:p>
            <a:pPr lvl="1"/>
            <a:r>
              <a:rPr lang="en-US" dirty="0">
                <a:cs typeface="Calibri"/>
              </a:rPr>
              <a:t>The students must have the RESIDENTIAL-FACILITY-INDICATOR (E1629) equal to 'true’.</a:t>
            </a:r>
          </a:p>
          <a:p>
            <a:pPr lvl="1"/>
            <a:endParaRPr lang="en-US" dirty="0">
              <a:cs typeface="Calibri"/>
            </a:endParaRPr>
          </a:p>
          <a:p>
            <a:pPr lvl="1"/>
            <a:r>
              <a:rPr lang="en-US" dirty="0">
                <a:cs typeface="Calibri"/>
              </a:rPr>
              <a:t>The LEAs will no longer need to report these students by entering them into a spreadsheet and uploading the spreadsheet.</a:t>
            </a:r>
          </a:p>
          <a:p>
            <a:endParaRPr lang="en-US" dirty="0">
              <a:cs typeface="Calibri"/>
            </a:endParaRPr>
          </a:p>
        </p:txBody>
      </p:sp>
    </p:spTree>
    <p:extLst>
      <p:ext uri="{BB962C8B-B14F-4D97-AF65-F5344CB8AC3E}">
        <p14:creationId xmlns:p14="http://schemas.microsoft.com/office/powerpoint/2010/main" val="375304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CURRENT KNOWN ISSUES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lIns="91440" tIns="45720" rIns="91440" bIns="45720" anchor="t"/>
          <a:lstStyle/>
          <a:p>
            <a:r>
              <a:rPr lang="en-US" dirty="0">
                <a:cs typeface="Calibri"/>
              </a:rPr>
              <a:t>If an LEA has an extension and reactivates a residential facility after the submission due date, fatal rule 10025-0001 fires incorrectly. </a:t>
            </a:r>
          </a:p>
          <a:p>
            <a:endParaRPr lang="en-US" sz="1800" dirty="0">
              <a:solidFill>
                <a:srgbClr val="404E54"/>
              </a:solidFill>
              <a:latin typeface="SourceSansPro-Regular"/>
            </a:endParaRPr>
          </a:p>
          <a:p>
            <a:pPr lvl="1"/>
            <a:r>
              <a:rPr lang="en-US" dirty="0">
                <a:ea typeface="+mn-lt"/>
                <a:cs typeface="+mn-lt"/>
              </a:rPr>
              <a:t>Users will need to enter a TIMS ticket to correct the effective date for the residential facility.</a:t>
            </a:r>
          </a:p>
          <a:p>
            <a:pPr lvl="1"/>
            <a:endParaRPr lang="en-US" dirty="0">
              <a:ea typeface="+mn-lt"/>
              <a:cs typeface="+mn-lt"/>
            </a:endParaRPr>
          </a:p>
          <a:p>
            <a:pPr lvl="1"/>
            <a:r>
              <a:rPr lang="en-US" dirty="0">
                <a:ea typeface="+mn-lt"/>
                <a:cs typeface="+mn-lt"/>
              </a:rPr>
              <a:t>This issue is tentatively scheduled to be fixed in the June 24, 2022, software release</a:t>
            </a:r>
          </a:p>
          <a:p>
            <a:pPr marL="457200" lvl="1" indent="0">
              <a:buNone/>
            </a:pPr>
            <a:br>
              <a:rPr lang="en-US" sz="1400" b="0" i="0" dirty="0">
                <a:effectLst/>
                <a:latin typeface="SourceSansPro-Regular"/>
              </a:rPr>
            </a:br>
            <a:endParaRPr lang="en-US" sz="1400" b="0" i="0" dirty="0">
              <a:solidFill>
                <a:srgbClr val="404E54"/>
              </a:solidFill>
              <a:effectLst/>
              <a:latin typeface="SourceSansPro-Regular"/>
            </a:endParaRPr>
          </a:p>
          <a:p>
            <a:pPr marL="914400" lvl="1"/>
            <a:endParaRPr lang="en-US" sz="2200" b="0" i="0" dirty="0">
              <a:solidFill>
                <a:srgbClr val="404E54"/>
              </a:solidFill>
              <a:effectLst/>
              <a:latin typeface="SourceSansPro-Regular"/>
            </a:endParaRPr>
          </a:p>
        </p:txBody>
      </p:sp>
    </p:spTree>
    <p:extLst>
      <p:ext uri="{BB962C8B-B14F-4D97-AF65-F5344CB8AC3E}">
        <p14:creationId xmlns:p14="http://schemas.microsoft.com/office/powerpoint/2010/main" val="353902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dirty="0">
                <a:cs typeface="Calibri"/>
              </a:rPr>
              <a:t>2022-2023</a:t>
            </a:r>
            <a:endParaRPr lang="en-US" dirty="0"/>
          </a:p>
        </p:txBody>
      </p:sp>
    </p:spTree>
    <p:extLst>
      <p:ext uri="{BB962C8B-B14F-4D97-AF65-F5344CB8AC3E}">
        <p14:creationId xmlns:p14="http://schemas.microsoft.com/office/powerpoint/2010/main" val="24434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dirty="0">
                <a:cs typeface="Calibri"/>
              </a:rPr>
              <a:t>2022-2023: APPLICATION UPDATES</a:t>
            </a:r>
            <a:endParaRPr lang="en-US" dirty="0"/>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dirty="0"/>
              <a:t>2022-2023 </a:t>
            </a:r>
          </a:p>
          <a:p>
            <a:pPr lvl="1"/>
            <a:r>
              <a:rPr lang="en-US" sz="3200" dirty="0"/>
              <a:t>No Application Updates</a:t>
            </a:r>
          </a:p>
        </p:txBody>
      </p:sp>
    </p:spTree>
    <p:extLst>
      <p:ext uri="{BB962C8B-B14F-4D97-AF65-F5344CB8AC3E}">
        <p14:creationId xmlns:p14="http://schemas.microsoft.com/office/powerpoint/2010/main" val="2737920669"/>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F08BDCB1-B46F-43D3-83B0-CFE6BBA4B7FE}">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http://purl.org/dc/elements/1.1/"/>
    <ds:schemaRef ds:uri="http://schemas.openxmlformats.org/package/2006/metadata/core-properties"/>
    <ds:schemaRef ds:uri="http://purl.org/dc/dcmitype/"/>
    <ds:schemaRef ds:uri="http://schemas.microsoft.com/office/infopath/2007/PartnerControls"/>
    <ds:schemaRef ds:uri="963efe96-9f3c-464d-8c8b-c76864a22ed0"/>
    <ds:schemaRef ds:uri="http://schemas.microsoft.com/office/2006/metadata/properties"/>
    <ds:schemaRef ds:uri="http://schemas.microsoft.com/office/2006/documentManagement/types"/>
    <ds:schemaRef ds:uri="533e3360-6378-4210-ada2-16ccdb17d2c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222</TotalTime>
  <Words>783</Words>
  <Application>Microsoft Office PowerPoint</Application>
  <PresentationFormat>Widescreen</PresentationFormat>
  <Paragraphs>122</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Segoe UI</vt:lpstr>
      <vt:lpstr>SourceSansPro-Regular</vt:lpstr>
      <vt:lpstr>Wingdings</vt:lpstr>
      <vt:lpstr>2_Office Theme</vt:lpstr>
      <vt:lpstr> Residential Facility Tracker</vt:lpstr>
      <vt:lpstr>PLEASE NOTE:</vt:lpstr>
      <vt:lpstr>AGENDA</vt:lpstr>
      <vt:lpstr>PROGRAM AREA UPDATES &amp; GUIDANCE</vt:lpstr>
      <vt:lpstr>2021-2022: SUBMISSION UPDATES</vt:lpstr>
      <vt:lpstr>2021-2022: REMINDERS</vt:lpstr>
      <vt:lpstr>CURRENT KNOWN ISSUES</vt:lpstr>
      <vt:lpstr>2022-2023</vt:lpstr>
      <vt:lpstr>2022-2023: APPLICATION UPDATES</vt:lpstr>
      <vt:lpstr>2022-2023 DATA ELEMENT UPDATES</vt:lpstr>
      <vt:lpstr>2022-2023 REPORT UPDATES</vt:lpstr>
      <vt:lpstr>2022-2023 BUSINESS RULES UPDATES</vt:lpstr>
      <vt:lpstr>2022-2023 CODE TABLE UPDATES</vt:lpstr>
      <vt:lpstr>2022-2023: REMINDERS</vt:lpstr>
      <vt:lpstr>2022-2023: REMINDERS CONTINUED - 2</vt:lpstr>
      <vt:lpstr>2022-2023: REMINDERS CONTINUED - 3</vt:lpstr>
      <vt:lpstr>2022-2023 TIMELINE</vt:lpstr>
      <vt:lpstr>FREQUENTLY ASKED QUESTIONS</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Adaky, Kathy</cp:lastModifiedBy>
  <cp:revision>270</cp:revision>
  <dcterms:created xsi:type="dcterms:W3CDTF">2020-11-05T16:39:19Z</dcterms:created>
  <dcterms:modified xsi:type="dcterms:W3CDTF">2022-03-22T12:50:39Z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