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4"/>
  </p:sldMasterIdLst>
  <p:notesMasterIdLst>
    <p:notesMasterId r:id="rId15"/>
  </p:notesMasterIdLst>
  <p:sldIdLst>
    <p:sldId id="258" r:id="rId5"/>
    <p:sldId id="399" r:id="rId6"/>
    <p:sldId id="430" r:id="rId7"/>
    <p:sldId id="397" r:id="rId8"/>
    <p:sldId id="284" r:id="rId9"/>
    <p:sldId id="429" r:id="rId10"/>
    <p:sldId id="286" r:id="rId11"/>
    <p:sldId id="419" r:id="rId12"/>
    <p:sldId id="420" r:id="rId13"/>
    <p:sldId id="27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1191B19-2472-382F-EA3F-CBF579031473}" name="Hanson, Terri" initials="HT" userId="S::Terri.Hanson@tea.texas.gov::a02fd813-d4f3-43fd-83dd-7393041517de" providerId="AD"/>
  <p188:author id="{5903ED2F-BCD8-DFB5-A544-2CEC5F0EDA29}" name="Polo, Beth" initials="PB" userId="S::Beth.Polo@tea.texas.gov::217503ae-afe6-4379-9001-e6919c8c2fa0" providerId="AD"/>
  <p188:author id="{A582DA48-7D9E-31AD-F8C7-11F055059304}" name="DeSantis, Candice" initials="DC" userId="S::Candice.DeSantis@tea.texas.gov::ebf7425b-4c1c-4725-9788-d1206430aedf" providerId="AD"/>
  <p188:author id="{94E8E657-BE84-5DCD-0B20-67E8B1793911}" name="Johnson, Scott" initials="JS" userId="S::Scott.Johnson@tea.texas.gov::bec97677-f0c6-4bfb-b610-83dc7406180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son, Scott" initials="JS" lastIdx="10" clrIdx="0">
    <p:extLst>
      <p:ext uri="{19B8F6BF-5375-455C-9EA6-DF929625EA0E}">
        <p15:presenceInfo xmlns:p15="http://schemas.microsoft.com/office/powerpoint/2012/main" userId="S::Scott.Johnson@tea.texas.gov::bec97677-f0c6-4bfb-b610-83dc74061801" providerId="AD"/>
      </p:ext>
    </p:extLst>
  </p:cmAuthor>
  <p:cmAuthor id="2" name="Linden, Edward" initials="LE" lastIdx="2" clrIdx="1">
    <p:extLst>
      <p:ext uri="{19B8F6BF-5375-455C-9EA6-DF929625EA0E}">
        <p15:presenceInfo xmlns:p15="http://schemas.microsoft.com/office/powerpoint/2012/main" userId="S::Edward.Linden@tea.texas.gov::433a1750-097b-48bf-9475-b5c5f6172203" providerId="AD"/>
      </p:ext>
    </p:extLst>
  </p:cmAuthor>
  <p:cmAuthor id="3" name="Simons, Leanne" initials="SL" lastIdx="5" clrIdx="2">
    <p:extLst>
      <p:ext uri="{19B8F6BF-5375-455C-9EA6-DF929625EA0E}">
        <p15:presenceInfo xmlns:p15="http://schemas.microsoft.com/office/powerpoint/2012/main" userId="S::leanne.simons@tea.texas.gov::f0b41770-584b-4844-b5c5-b29dec998724" providerId="AD"/>
      </p:ext>
    </p:extLst>
  </p:cmAuthor>
  <p:cmAuthor id="4" name="Jamie Muffoletto" initials="JM" lastIdx="2" clrIdx="3">
    <p:extLst>
      <p:ext uri="{19B8F6BF-5375-455C-9EA6-DF929625EA0E}">
        <p15:presenceInfo xmlns:p15="http://schemas.microsoft.com/office/powerpoint/2012/main" userId="S::Jamie.Muffoletto@tea.texas.gov::daf1e3c6-8137-448a-b141-d23049d419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6CB9"/>
    <a:srgbClr val="0A518B"/>
    <a:srgbClr val="F16038"/>
    <a:srgbClr val="D93C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4090D8-D6BC-403B-9B9E-ED31C30442B2}" v="2" dt="2022-03-21T21:47:36.8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rp, Stephanie" userId="4b7f997e-11e2-446b-b7b6-32dc105769b7" providerId="ADAL" clId="{824090D8-D6BC-403B-9B9E-ED31C30442B2}"/>
    <pc:docChg chg="undo custSel">
      <pc:chgData name="Sharp, Stephanie" userId="4b7f997e-11e2-446b-b7b6-32dc105769b7" providerId="ADAL" clId="{824090D8-D6BC-403B-9B9E-ED31C30442B2}" dt="2022-03-21T21:47:59.650" v="20"/>
      <pc:docMkLst>
        <pc:docMk/>
      </pc:docMkLst>
      <pc:sldChg chg="addCm delCm">
        <pc:chgData name="Sharp, Stephanie" userId="4b7f997e-11e2-446b-b7b6-32dc105769b7" providerId="ADAL" clId="{824090D8-D6BC-403B-9B9E-ED31C30442B2}" dt="2022-03-21T21:47:41.606" v="14"/>
        <pc:sldMkLst>
          <pc:docMk/>
          <pc:sldMk cId="367918000" sldId="258"/>
        </pc:sldMkLst>
      </pc:sldChg>
      <pc:sldChg chg="addCm delCm">
        <pc:chgData name="Sharp, Stephanie" userId="4b7f997e-11e2-446b-b7b6-32dc105769b7" providerId="ADAL" clId="{824090D8-D6BC-403B-9B9E-ED31C30442B2}" dt="2022-03-21T21:47:51.519" v="17"/>
        <pc:sldMkLst>
          <pc:docMk/>
          <pc:sldMk cId="925320256" sldId="397"/>
        </pc:sldMkLst>
      </pc:sldChg>
      <pc:sldChg chg="addCm delCm">
        <pc:chgData name="Sharp, Stephanie" userId="4b7f997e-11e2-446b-b7b6-32dc105769b7" providerId="ADAL" clId="{824090D8-D6BC-403B-9B9E-ED31C30442B2}" dt="2022-03-21T21:47:59.650" v="20"/>
        <pc:sldMkLst>
          <pc:docMk/>
          <pc:sldMk cId="1195847607" sldId="419"/>
        </pc:sldMkLst>
      </pc:sldChg>
      <pc:sldChg chg="addCm delCm">
        <pc:chgData name="Sharp, Stephanie" userId="4b7f997e-11e2-446b-b7b6-32dc105769b7" providerId="ADAL" clId="{824090D8-D6BC-403B-9B9E-ED31C30442B2}" dt="2022-03-21T21:47:54.929" v="19"/>
        <pc:sldMkLst>
          <pc:docMk/>
          <pc:sldMk cId="2775629790" sldId="429"/>
        </pc:sldMkLst>
      </pc:sldChg>
      <pc:sldChg chg="addCm delCm">
        <pc:chgData name="Sharp, Stephanie" userId="4b7f997e-11e2-446b-b7b6-32dc105769b7" providerId="ADAL" clId="{824090D8-D6BC-403B-9B9E-ED31C30442B2}" dt="2022-03-21T21:47:49.434" v="16"/>
        <pc:sldMkLst>
          <pc:docMk/>
          <pc:sldMk cId="101772985" sldId="430"/>
        </pc:sldMkLst>
      </pc:sldChg>
    </pc:docChg>
  </pc:docChgLst>
  <pc:docChgLst>
    <pc:chgData name="DeSantis, Candice" userId="ebf7425b-4c1c-4725-9788-d1206430aedf" providerId="ADAL" clId="{CAFB0B1C-16FA-4F7C-9EFF-6222D0B3D144}"/>
    <pc:docChg chg="undo custSel delSld modSld">
      <pc:chgData name="DeSantis, Candice" userId="ebf7425b-4c1c-4725-9788-d1206430aedf" providerId="ADAL" clId="{CAFB0B1C-16FA-4F7C-9EFF-6222D0B3D144}" dt="2022-03-10T18:55:09.516" v="3066" actId="948"/>
      <pc:docMkLst>
        <pc:docMk/>
      </pc:docMkLst>
      <pc:sldChg chg="modSp mod">
        <pc:chgData name="DeSantis, Candice" userId="ebf7425b-4c1c-4725-9788-d1206430aedf" providerId="ADAL" clId="{CAFB0B1C-16FA-4F7C-9EFF-6222D0B3D144}" dt="2022-03-10T15:07:00.765" v="21" actId="20577"/>
        <pc:sldMkLst>
          <pc:docMk/>
          <pc:sldMk cId="367918000" sldId="258"/>
        </pc:sldMkLst>
        <pc:spChg chg="mod">
          <ac:chgData name="DeSantis, Candice" userId="ebf7425b-4c1c-4725-9788-d1206430aedf" providerId="ADAL" clId="{CAFB0B1C-16FA-4F7C-9EFF-6222D0B3D144}" dt="2022-03-10T15:07:00.765" v="21" actId="20577"/>
          <ac:spMkLst>
            <pc:docMk/>
            <pc:sldMk cId="367918000" sldId="258"/>
            <ac:spMk id="6" creationId="{B326E79C-81B1-4F65-9171-E8A934EF331C}"/>
          </ac:spMkLst>
        </pc:spChg>
      </pc:sldChg>
      <pc:sldChg chg="modSp mod">
        <pc:chgData name="DeSantis, Candice" userId="ebf7425b-4c1c-4725-9788-d1206430aedf" providerId="ADAL" clId="{CAFB0B1C-16FA-4F7C-9EFF-6222D0B3D144}" dt="2022-03-10T16:27:07.195" v="1461" actId="255"/>
        <pc:sldMkLst>
          <pc:docMk/>
          <pc:sldMk cId="3539027699" sldId="284"/>
        </pc:sldMkLst>
        <pc:spChg chg="mod">
          <ac:chgData name="DeSantis, Candice" userId="ebf7425b-4c1c-4725-9788-d1206430aedf" providerId="ADAL" clId="{CAFB0B1C-16FA-4F7C-9EFF-6222D0B3D144}" dt="2022-03-10T16:17:54.105" v="963" actId="20577"/>
          <ac:spMkLst>
            <pc:docMk/>
            <pc:sldMk cId="3539027699" sldId="284"/>
            <ac:spMk id="3" creationId="{06942845-BD5A-42C5-A5C4-13339DD507AB}"/>
          </ac:spMkLst>
        </pc:spChg>
        <pc:spChg chg="mod">
          <ac:chgData name="DeSantis, Candice" userId="ebf7425b-4c1c-4725-9788-d1206430aedf" providerId="ADAL" clId="{CAFB0B1C-16FA-4F7C-9EFF-6222D0B3D144}" dt="2022-03-10T16:27:07.195" v="1461" actId="255"/>
          <ac:spMkLst>
            <pc:docMk/>
            <pc:sldMk cId="3539027699" sldId="284"/>
            <ac:spMk id="4" creationId="{3F6CE2FE-F02B-461B-8C8F-E1DFA26F0ED4}"/>
          </ac:spMkLst>
        </pc:spChg>
      </pc:sldChg>
      <pc:sldChg chg="modSp mod">
        <pc:chgData name="DeSantis, Candice" userId="ebf7425b-4c1c-4725-9788-d1206430aedf" providerId="ADAL" clId="{CAFB0B1C-16FA-4F7C-9EFF-6222D0B3D144}" dt="2022-03-10T16:48:03.647" v="1895" actId="20577"/>
        <pc:sldMkLst>
          <pc:docMk/>
          <pc:sldMk cId="1987078512" sldId="286"/>
        </pc:sldMkLst>
        <pc:spChg chg="mod">
          <ac:chgData name="DeSantis, Candice" userId="ebf7425b-4c1c-4725-9788-d1206430aedf" providerId="ADAL" clId="{CAFB0B1C-16FA-4F7C-9EFF-6222D0B3D144}" dt="2022-03-10T16:46:47.774" v="1758" actId="20577"/>
          <ac:spMkLst>
            <pc:docMk/>
            <pc:sldMk cId="1987078512" sldId="286"/>
            <ac:spMk id="3" creationId="{06942845-BD5A-42C5-A5C4-13339DD507AB}"/>
          </ac:spMkLst>
        </pc:spChg>
        <pc:spChg chg="mod">
          <ac:chgData name="DeSantis, Candice" userId="ebf7425b-4c1c-4725-9788-d1206430aedf" providerId="ADAL" clId="{CAFB0B1C-16FA-4F7C-9EFF-6222D0B3D144}" dt="2022-03-10T16:48:03.647" v="1895" actId="20577"/>
          <ac:spMkLst>
            <pc:docMk/>
            <pc:sldMk cId="1987078512" sldId="286"/>
            <ac:spMk id="4" creationId="{3F6CE2FE-F02B-461B-8C8F-E1DFA26F0ED4}"/>
          </ac:spMkLst>
        </pc:spChg>
      </pc:sldChg>
      <pc:sldChg chg="del">
        <pc:chgData name="DeSantis, Candice" userId="ebf7425b-4c1c-4725-9788-d1206430aedf" providerId="ADAL" clId="{CAFB0B1C-16FA-4F7C-9EFF-6222D0B3D144}" dt="2022-03-10T18:54:38.343" v="3063" actId="47"/>
        <pc:sldMkLst>
          <pc:docMk/>
          <pc:sldMk cId="831019871" sldId="290"/>
        </pc:sldMkLst>
      </pc:sldChg>
      <pc:sldChg chg="del">
        <pc:chgData name="DeSantis, Candice" userId="ebf7425b-4c1c-4725-9788-d1206430aedf" providerId="ADAL" clId="{CAFB0B1C-16FA-4F7C-9EFF-6222D0B3D144}" dt="2022-03-10T18:54:38.343" v="3063" actId="47"/>
        <pc:sldMkLst>
          <pc:docMk/>
          <pc:sldMk cId="149976220" sldId="338"/>
        </pc:sldMkLst>
      </pc:sldChg>
      <pc:sldChg chg="modSp mod">
        <pc:chgData name="DeSantis, Candice" userId="ebf7425b-4c1c-4725-9788-d1206430aedf" providerId="ADAL" clId="{CAFB0B1C-16FA-4F7C-9EFF-6222D0B3D144}" dt="2022-03-10T16:17:32.968" v="931" actId="113"/>
        <pc:sldMkLst>
          <pc:docMk/>
          <pc:sldMk cId="925320256" sldId="397"/>
        </pc:sldMkLst>
        <pc:spChg chg="mod">
          <ac:chgData name="DeSantis, Candice" userId="ebf7425b-4c1c-4725-9788-d1206430aedf" providerId="ADAL" clId="{CAFB0B1C-16FA-4F7C-9EFF-6222D0B3D144}" dt="2022-03-10T16:14:34.374" v="792" actId="20577"/>
          <ac:spMkLst>
            <pc:docMk/>
            <pc:sldMk cId="925320256" sldId="397"/>
            <ac:spMk id="3" creationId="{06942845-BD5A-42C5-A5C4-13339DD507AB}"/>
          </ac:spMkLst>
        </pc:spChg>
        <pc:spChg chg="mod">
          <ac:chgData name="DeSantis, Candice" userId="ebf7425b-4c1c-4725-9788-d1206430aedf" providerId="ADAL" clId="{CAFB0B1C-16FA-4F7C-9EFF-6222D0B3D144}" dt="2022-03-10T16:17:32.968" v="931" actId="113"/>
          <ac:spMkLst>
            <pc:docMk/>
            <pc:sldMk cId="925320256" sldId="397"/>
            <ac:spMk id="4" creationId="{3F6CE2FE-F02B-461B-8C8F-E1DFA26F0ED4}"/>
          </ac:spMkLst>
        </pc:spChg>
      </pc:sldChg>
      <pc:sldChg chg="modSp mod">
        <pc:chgData name="DeSantis, Candice" userId="ebf7425b-4c1c-4725-9788-d1206430aedf" providerId="ADAL" clId="{CAFB0B1C-16FA-4F7C-9EFF-6222D0B3D144}" dt="2022-03-10T15:08:48.096" v="134" actId="20577"/>
        <pc:sldMkLst>
          <pc:docMk/>
          <pc:sldMk cId="2590915124" sldId="399"/>
        </pc:sldMkLst>
        <pc:spChg chg="mod">
          <ac:chgData name="DeSantis, Candice" userId="ebf7425b-4c1c-4725-9788-d1206430aedf" providerId="ADAL" clId="{CAFB0B1C-16FA-4F7C-9EFF-6222D0B3D144}" dt="2022-03-10T15:08:48.096" v="134" actId="20577"/>
          <ac:spMkLst>
            <pc:docMk/>
            <pc:sldMk cId="2590915124" sldId="399"/>
            <ac:spMk id="4" creationId="{9F800888-D9B6-49F1-8B90-B7E4BB43ED5B}"/>
          </ac:spMkLst>
        </pc:spChg>
      </pc:sldChg>
      <pc:sldChg chg="del">
        <pc:chgData name="DeSantis, Candice" userId="ebf7425b-4c1c-4725-9788-d1206430aedf" providerId="ADAL" clId="{CAFB0B1C-16FA-4F7C-9EFF-6222D0B3D144}" dt="2022-03-10T18:54:38.343" v="3063" actId="47"/>
        <pc:sldMkLst>
          <pc:docMk/>
          <pc:sldMk cId="4247942262" sldId="410"/>
        </pc:sldMkLst>
      </pc:sldChg>
      <pc:sldChg chg="modSp mod delCm">
        <pc:chgData name="DeSantis, Candice" userId="ebf7425b-4c1c-4725-9788-d1206430aedf" providerId="ADAL" clId="{CAFB0B1C-16FA-4F7C-9EFF-6222D0B3D144}" dt="2022-03-10T18:44:47.884" v="2430" actId="14100"/>
        <pc:sldMkLst>
          <pc:docMk/>
          <pc:sldMk cId="1195847607" sldId="419"/>
        </pc:sldMkLst>
        <pc:spChg chg="mod">
          <ac:chgData name="DeSantis, Candice" userId="ebf7425b-4c1c-4725-9788-d1206430aedf" providerId="ADAL" clId="{CAFB0B1C-16FA-4F7C-9EFF-6222D0B3D144}" dt="2022-03-10T18:40:05.604" v="1920" actId="20577"/>
          <ac:spMkLst>
            <pc:docMk/>
            <pc:sldMk cId="1195847607" sldId="419"/>
            <ac:spMk id="4" creationId="{559B20C1-1ECC-4F97-9B20-4DFBD751DDC8}"/>
          </ac:spMkLst>
        </pc:spChg>
        <pc:spChg chg="mod">
          <ac:chgData name="DeSantis, Candice" userId="ebf7425b-4c1c-4725-9788-d1206430aedf" providerId="ADAL" clId="{CAFB0B1C-16FA-4F7C-9EFF-6222D0B3D144}" dt="2022-03-10T18:44:47.884" v="2430" actId="14100"/>
          <ac:spMkLst>
            <pc:docMk/>
            <pc:sldMk cId="1195847607" sldId="419"/>
            <ac:spMk id="5" creationId="{F8513085-28C6-4399-96AC-792AE5AE530E}"/>
          </ac:spMkLst>
        </pc:spChg>
      </pc:sldChg>
      <pc:sldChg chg="modSp mod">
        <pc:chgData name="DeSantis, Candice" userId="ebf7425b-4c1c-4725-9788-d1206430aedf" providerId="ADAL" clId="{CAFB0B1C-16FA-4F7C-9EFF-6222D0B3D144}" dt="2022-03-10T18:54:09.061" v="3057" actId="1076"/>
        <pc:sldMkLst>
          <pc:docMk/>
          <pc:sldMk cId="766833027" sldId="420"/>
        </pc:sldMkLst>
        <pc:spChg chg="mod">
          <ac:chgData name="DeSantis, Candice" userId="ebf7425b-4c1c-4725-9788-d1206430aedf" providerId="ADAL" clId="{CAFB0B1C-16FA-4F7C-9EFF-6222D0B3D144}" dt="2022-03-10T18:45:06.421" v="2450" actId="20577"/>
          <ac:spMkLst>
            <pc:docMk/>
            <pc:sldMk cId="766833027" sldId="420"/>
            <ac:spMk id="3" creationId="{06942845-BD5A-42C5-A5C4-13339DD507AB}"/>
          </ac:spMkLst>
        </pc:spChg>
        <pc:spChg chg="mod">
          <ac:chgData name="DeSantis, Candice" userId="ebf7425b-4c1c-4725-9788-d1206430aedf" providerId="ADAL" clId="{CAFB0B1C-16FA-4F7C-9EFF-6222D0B3D144}" dt="2022-03-10T18:54:09.061" v="3057" actId="1076"/>
          <ac:spMkLst>
            <pc:docMk/>
            <pc:sldMk cId="766833027" sldId="420"/>
            <ac:spMk id="4" creationId="{3F6CE2FE-F02B-461B-8C8F-E1DFA26F0ED4}"/>
          </ac:spMkLst>
        </pc:spChg>
      </pc:sldChg>
      <pc:sldChg chg="del">
        <pc:chgData name="DeSantis, Candice" userId="ebf7425b-4c1c-4725-9788-d1206430aedf" providerId="ADAL" clId="{CAFB0B1C-16FA-4F7C-9EFF-6222D0B3D144}" dt="2022-03-10T18:54:27.566" v="3058" actId="47"/>
        <pc:sldMkLst>
          <pc:docMk/>
          <pc:sldMk cId="2737920669" sldId="421"/>
        </pc:sldMkLst>
      </pc:sldChg>
      <pc:sldChg chg="del">
        <pc:chgData name="DeSantis, Candice" userId="ebf7425b-4c1c-4725-9788-d1206430aedf" providerId="ADAL" clId="{CAFB0B1C-16FA-4F7C-9EFF-6222D0B3D144}" dt="2022-03-10T18:54:28.558" v="3059" actId="47"/>
        <pc:sldMkLst>
          <pc:docMk/>
          <pc:sldMk cId="951865920" sldId="423"/>
        </pc:sldMkLst>
      </pc:sldChg>
      <pc:sldChg chg="del">
        <pc:chgData name="DeSantis, Candice" userId="ebf7425b-4c1c-4725-9788-d1206430aedf" providerId="ADAL" clId="{CAFB0B1C-16FA-4F7C-9EFF-6222D0B3D144}" dt="2022-03-10T18:54:32.534" v="3060" actId="47"/>
        <pc:sldMkLst>
          <pc:docMk/>
          <pc:sldMk cId="2630553707" sldId="424"/>
        </pc:sldMkLst>
      </pc:sldChg>
      <pc:sldChg chg="del">
        <pc:chgData name="DeSantis, Candice" userId="ebf7425b-4c1c-4725-9788-d1206430aedf" providerId="ADAL" clId="{CAFB0B1C-16FA-4F7C-9EFF-6222D0B3D144}" dt="2022-03-10T18:54:33.647" v="3061" actId="47"/>
        <pc:sldMkLst>
          <pc:docMk/>
          <pc:sldMk cId="1446155218" sldId="426"/>
        </pc:sldMkLst>
      </pc:sldChg>
      <pc:sldChg chg="del">
        <pc:chgData name="DeSantis, Candice" userId="ebf7425b-4c1c-4725-9788-d1206430aedf" providerId="ADAL" clId="{CAFB0B1C-16FA-4F7C-9EFF-6222D0B3D144}" dt="2022-03-10T18:54:34.603" v="3062" actId="47"/>
        <pc:sldMkLst>
          <pc:docMk/>
          <pc:sldMk cId="1675511101" sldId="427"/>
        </pc:sldMkLst>
      </pc:sldChg>
      <pc:sldChg chg="modSp mod">
        <pc:chgData name="DeSantis, Candice" userId="ebf7425b-4c1c-4725-9788-d1206430aedf" providerId="ADAL" clId="{CAFB0B1C-16FA-4F7C-9EFF-6222D0B3D144}" dt="2022-03-10T16:46:13.914" v="1734" actId="20577"/>
        <pc:sldMkLst>
          <pc:docMk/>
          <pc:sldMk cId="2775629790" sldId="429"/>
        </pc:sldMkLst>
        <pc:spChg chg="mod">
          <ac:chgData name="DeSantis, Candice" userId="ebf7425b-4c1c-4725-9788-d1206430aedf" providerId="ADAL" clId="{CAFB0B1C-16FA-4F7C-9EFF-6222D0B3D144}" dt="2022-03-10T16:46:13.914" v="1734" actId="20577"/>
          <ac:spMkLst>
            <pc:docMk/>
            <pc:sldMk cId="2775629790" sldId="429"/>
            <ac:spMk id="4" creationId="{3F6CE2FE-F02B-461B-8C8F-E1DFA26F0ED4}"/>
          </ac:spMkLst>
        </pc:spChg>
      </pc:sldChg>
      <pc:sldChg chg="addSp delSp modSp mod">
        <pc:chgData name="DeSantis, Candice" userId="ebf7425b-4c1c-4725-9788-d1206430aedf" providerId="ADAL" clId="{CAFB0B1C-16FA-4F7C-9EFF-6222D0B3D144}" dt="2022-03-10T18:55:09.516" v="3066" actId="948"/>
        <pc:sldMkLst>
          <pc:docMk/>
          <pc:sldMk cId="101772985" sldId="430"/>
        </pc:sldMkLst>
        <pc:spChg chg="mod">
          <ac:chgData name="DeSantis, Candice" userId="ebf7425b-4c1c-4725-9788-d1206430aedf" providerId="ADAL" clId="{CAFB0B1C-16FA-4F7C-9EFF-6222D0B3D144}" dt="2022-03-10T15:09:03.267" v="166" actId="20577"/>
          <ac:spMkLst>
            <pc:docMk/>
            <pc:sldMk cId="101772985" sldId="430"/>
            <ac:spMk id="3" creationId="{06942845-BD5A-42C5-A5C4-13339DD507AB}"/>
          </ac:spMkLst>
        </pc:spChg>
        <pc:spChg chg="mod">
          <ac:chgData name="DeSantis, Candice" userId="ebf7425b-4c1c-4725-9788-d1206430aedf" providerId="ADAL" clId="{CAFB0B1C-16FA-4F7C-9EFF-6222D0B3D144}" dt="2022-03-10T18:55:09.516" v="3066" actId="948"/>
          <ac:spMkLst>
            <pc:docMk/>
            <pc:sldMk cId="101772985" sldId="430"/>
            <ac:spMk id="4" creationId="{3F6CE2FE-F02B-461B-8C8F-E1DFA26F0ED4}"/>
          </ac:spMkLst>
        </pc:spChg>
        <pc:spChg chg="add del">
          <ac:chgData name="DeSantis, Candice" userId="ebf7425b-4c1c-4725-9788-d1206430aedf" providerId="ADAL" clId="{CAFB0B1C-16FA-4F7C-9EFF-6222D0B3D144}" dt="2022-03-10T16:11:51.998" v="607" actId="22"/>
          <ac:spMkLst>
            <pc:docMk/>
            <pc:sldMk cId="101772985" sldId="430"/>
            <ac:spMk id="5" creationId="{3D222B61-9417-42C4-B150-A0064211A3C1}"/>
          </ac:spMkLst>
        </pc:spChg>
      </pc:sldChg>
      <pc:sldChg chg="del">
        <pc:chgData name="DeSantis, Candice" userId="ebf7425b-4c1c-4725-9788-d1206430aedf" providerId="ADAL" clId="{CAFB0B1C-16FA-4F7C-9EFF-6222D0B3D144}" dt="2022-03-10T18:54:44.908" v="3064" actId="47"/>
        <pc:sldMkLst>
          <pc:docMk/>
          <pc:sldMk cId="340634871" sldId="431"/>
        </pc:sldMkLst>
      </pc:sldChg>
    </pc:docChg>
  </pc:docChgLst>
  <pc:docChgLst>
    <pc:chgData name="Hanson, Terri" userId="a02fd813-d4f3-43fd-83dd-7393041517de" providerId="ADAL" clId="{C5C48640-637E-450A-8C3C-255B971EFEAF}"/>
    <pc:docChg chg="">
      <pc:chgData name="Hanson, Terri" userId="a02fd813-d4f3-43fd-83dd-7393041517de" providerId="ADAL" clId="{C5C48640-637E-450A-8C3C-255B971EFEAF}" dt="2022-03-14T12:23:00.817" v="1"/>
      <pc:docMkLst>
        <pc:docMk/>
      </pc:docMkLst>
      <pc:sldChg chg="addCm">
        <pc:chgData name="Hanson, Terri" userId="a02fd813-d4f3-43fd-83dd-7393041517de" providerId="ADAL" clId="{C5C48640-637E-450A-8C3C-255B971EFEAF}" dt="2022-03-14T12:23:00.817" v="1"/>
        <pc:sldMkLst>
          <pc:docMk/>
          <pc:sldMk cId="1195847607" sldId="419"/>
        </pc:sldMkLst>
      </pc:sldChg>
      <pc:sldChg chg="addCm">
        <pc:chgData name="Hanson, Terri" userId="a02fd813-d4f3-43fd-83dd-7393041517de" providerId="ADAL" clId="{C5C48640-637E-450A-8C3C-255B971EFEAF}" dt="2022-03-14T12:21:08.256" v="0"/>
        <pc:sldMkLst>
          <pc:docMk/>
          <pc:sldMk cId="2775629790" sldId="429"/>
        </pc:sldMkLst>
      </pc:sldChg>
    </pc:docChg>
  </pc:docChgLst>
  <pc:docChgLst>
    <pc:chgData name="DeSantis, Candice" userId="ebf7425b-4c1c-4725-9788-d1206430aedf" providerId="ADAL" clId="{3C90EA80-C390-49E8-9394-A1DF7D38572D}"/>
    <pc:docChg chg="modSld">
      <pc:chgData name="DeSantis, Candice" userId="ebf7425b-4c1c-4725-9788-d1206430aedf" providerId="ADAL" clId="{3C90EA80-C390-49E8-9394-A1DF7D38572D}" dt="2022-03-10T20:33:47.833" v="115"/>
      <pc:docMkLst>
        <pc:docMk/>
      </pc:docMkLst>
      <pc:sldChg chg="modSp mod modCm">
        <pc:chgData name="DeSantis, Candice" userId="ebf7425b-4c1c-4725-9788-d1206430aedf" providerId="ADAL" clId="{3C90EA80-C390-49E8-9394-A1DF7D38572D}" dt="2022-03-10T20:33:10.445" v="94"/>
        <pc:sldMkLst>
          <pc:docMk/>
          <pc:sldMk cId="925320256" sldId="397"/>
        </pc:sldMkLst>
        <pc:spChg chg="mod">
          <ac:chgData name="DeSantis, Candice" userId="ebf7425b-4c1c-4725-9788-d1206430aedf" providerId="ADAL" clId="{3C90EA80-C390-49E8-9394-A1DF7D38572D}" dt="2022-03-10T20:33:02.355" v="93" actId="6549"/>
          <ac:spMkLst>
            <pc:docMk/>
            <pc:sldMk cId="925320256" sldId="397"/>
            <ac:spMk id="4" creationId="{3F6CE2FE-F02B-461B-8C8F-E1DFA26F0ED4}"/>
          </ac:spMkLst>
        </pc:spChg>
      </pc:sldChg>
      <pc:sldChg chg="modSp mod modCm">
        <pc:chgData name="DeSantis, Candice" userId="ebf7425b-4c1c-4725-9788-d1206430aedf" providerId="ADAL" clId="{3C90EA80-C390-49E8-9394-A1DF7D38572D}" dt="2022-03-10T20:33:47.833" v="115"/>
        <pc:sldMkLst>
          <pc:docMk/>
          <pc:sldMk cId="2775629790" sldId="429"/>
        </pc:sldMkLst>
        <pc:spChg chg="mod">
          <ac:chgData name="DeSantis, Candice" userId="ebf7425b-4c1c-4725-9788-d1206430aedf" providerId="ADAL" clId="{3C90EA80-C390-49E8-9394-A1DF7D38572D}" dt="2022-03-10T20:33:20.034" v="114" actId="20577"/>
          <ac:spMkLst>
            <pc:docMk/>
            <pc:sldMk cId="2775629790" sldId="429"/>
            <ac:spMk id="4" creationId="{3F6CE2FE-F02B-461B-8C8F-E1DFA26F0ED4}"/>
          </ac:spMkLst>
        </pc:spChg>
      </pc:sldChg>
      <pc:sldChg chg="modSp mod modCm">
        <pc:chgData name="DeSantis, Candice" userId="ebf7425b-4c1c-4725-9788-d1206430aedf" providerId="ADAL" clId="{3C90EA80-C390-49E8-9394-A1DF7D38572D}" dt="2022-03-10T20:32:49.371" v="89"/>
        <pc:sldMkLst>
          <pc:docMk/>
          <pc:sldMk cId="101772985" sldId="430"/>
        </pc:sldMkLst>
        <pc:spChg chg="mod">
          <ac:chgData name="DeSantis, Candice" userId="ebf7425b-4c1c-4725-9788-d1206430aedf" providerId="ADAL" clId="{3C90EA80-C390-49E8-9394-A1DF7D38572D}" dt="2022-03-10T20:31:01.659" v="87" actId="14100"/>
          <ac:spMkLst>
            <pc:docMk/>
            <pc:sldMk cId="101772985" sldId="430"/>
            <ac:spMk id="4" creationId="{3F6CE2FE-F02B-461B-8C8F-E1DFA26F0ED4}"/>
          </ac:spMkLst>
        </pc:spChg>
      </pc:sldChg>
    </pc:docChg>
  </pc:docChgLst>
  <pc:docChgLst>
    <pc:chgData name="Polo, Beth" userId="217503ae-afe6-4379-9001-e6919c8c2fa0" providerId="ADAL" clId="{E9888985-CBA5-4678-BF8B-9E4AD354D61E}"/>
    <pc:docChg chg="modSld">
      <pc:chgData name="Polo, Beth" userId="217503ae-afe6-4379-9001-e6919c8c2fa0" providerId="ADAL" clId="{E9888985-CBA5-4678-BF8B-9E4AD354D61E}" dt="2022-03-21T16:36:04.866" v="4"/>
      <pc:docMkLst>
        <pc:docMk/>
      </pc:docMkLst>
      <pc:sldChg chg="modCm">
        <pc:chgData name="Polo, Beth" userId="217503ae-afe6-4379-9001-e6919c8c2fa0" providerId="ADAL" clId="{E9888985-CBA5-4678-BF8B-9E4AD354D61E}" dt="2022-03-21T16:36:04.866" v="4"/>
        <pc:sldMkLst>
          <pc:docMk/>
          <pc:sldMk cId="1195847607" sldId="419"/>
        </pc:sldMkLst>
      </pc:sldChg>
      <pc:sldChg chg="modSp mod modCm">
        <pc:chgData name="Polo, Beth" userId="217503ae-afe6-4379-9001-e6919c8c2fa0" providerId="ADAL" clId="{E9888985-CBA5-4678-BF8B-9E4AD354D61E}" dt="2022-03-21T14:51:24.817" v="3"/>
        <pc:sldMkLst>
          <pc:docMk/>
          <pc:sldMk cId="2775629790" sldId="429"/>
        </pc:sldMkLst>
        <pc:spChg chg="mod">
          <ac:chgData name="Polo, Beth" userId="217503ae-afe6-4379-9001-e6919c8c2fa0" providerId="ADAL" clId="{E9888985-CBA5-4678-BF8B-9E4AD354D61E}" dt="2022-03-21T14:51:19.249" v="2" actId="113"/>
          <ac:spMkLst>
            <pc:docMk/>
            <pc:sldMk cId="2775629790" sldId="429"/>
            <ac:spMk id="4" creationId="{3F6CE2FE-F02B-461B-8C8F-E1DFA26F0ED4}"/>
          </ac:spMkLst>
        </pc:spChg>
      </pc:sldChg>
    </pc:docChg>
  </pc:docChgLst>
  <pc:docChgLst>
    <pc:chgData name="Johnson, Scott" userId="bec97677-f0c6-4bfb-b610-83dc74061801" providerId="ADAL" clId="{13DF83EE-2CE9-4575-883C-DE0CF1C6C5F0}"/>
    <pc:docChg chg="undo custSel addSld delSld">
      <pc:chgData name="Johnson, Scott" userId="bec97677-f0c6-4bfb-b610-83dc74061801" providerId="ADAL" clId="{13DF83EE-2CE9-4575-883C-DE0CF1C6C5F0}" dt="2022-03-10T20:59:13.729" v="17"/>
      <pc:docMkLst>
        <pc:docMk/>
      </pc:docMkLst>
      <pc:sldChg chg="addCm modCm">
        <pc:chgData name="Johnson, Scott" userId="bec97677-f0c6-4bfb-b610-83dc74061801" providerId="ADAL" clId="{13DF83EE-2CE9-4575-883C-DE0CF1C6C5F0}" dt="2022-03-10T20:59:13.729" v="17"/>
        <pc:sldMkLst>
          <pc:docMk/>
          <pc:sldMk cId="367918000" sldId="258"/>
        </pc:sldMkLst>
      </pc:sldChg>
      <pc:sldChg chg="addCm modCm">
        <pc:chgData name="Johnson, Scott" userId="bec97677-f0c6-4bfb-b610-83dc74061801" providerId="ADAL" clId="{13DF83EE-2CE9-4575-883C-DE0CF1C6C5F0}" dt="2022-03-10T19:53:20.552" v="4"/>
        <pc:sldMkLst>
          <pc:docMk/>
          <pc:sldMk cId="713327329" sldId="287"/>
        </pc:sldMkLst>
      </pc:sldChg>
      <pc:sldChg chg="addCm modCm">
        <pc:chgData name="Johnson, Scott" userId="bec97677-f0c6-4bfb-b610-83dc74061801" providerId="ADAL" clId="{13DF83EE-2CE9-4575-883C-DE0CF1C6C5F0}" dt="2022-03-10T20:58:32.941" v="12"/>
        <pc:sldMkLst>
          <pc:docMk/>
          <pc:sldMk cId="925320256" sldId="397"/>
        </pc:sldMkLst>
      </pc:sldChg>
      <pc:sldChg chg="addCm modCm">
        <pc:chgData name="Johnson, Scott" userId="bec97677-f0c6-4bfb-b610-83dc74061801" providerId="ADAL" clId="{13DF83EE-2CE9-4575-883C-DE0CF1C6C5F0}" dt="2022-03-10T20:58:56.558" v="16"/>
        <pc:sldMkLst>
          <pc:docMk/>
          <pc:sldMk cId="2775629790" sldId="429"/>
        </pc:sldMkLst>
      </pc:sldChg>
      <pc:sldChg chg="addCm modCm">
        <pc:chgData name="Johnson, Scott" userId="bec97677-f0c6-4bfb-b610-83dc74061801" providerId="ADAL" clId="{13DF83EE-2CE9-4575-883C-DE0CF1C6C5F0}" dt="2022-03-10T20:58:37.738" v="14"/>
        <pc:sldMkLst>
          <pc:docMk/>
          <pc:sldMk cId="101772985" sldId="430"/>
        </pc:sldMkLst>
      </pc:sldChg>
      <pc:sldChg chg="add del">
        <pc:chgData name="Johnson, Scott" userId="bec97677-f0c6-4bfb-b610-83dc74061801" providerId="ADAL" clId="{13DF83EE-2CE9-4575-883C-DE0CF1C6C5F0}" dt="2022-03-10T19:44:30.053" v="1" actId="2890"/>
        <pc:sldMkLst>
          <pc:docMk/>
          <pc:sldMk cId="547739255" sldId="431"/>
        </pc:sldMkLst>
      </pc:sldChg>
    </pc:docChg>
  </pc:docChgLst>
  <pc:docChgLst>
    <pc:chgData name="Beth Polo" userId="217503ae-afe6-4379-9001-e6919c8c2fa0" providerId="ADAL" clId="{97FAEF66-944B-4791-BB2E-2B1FD0F6E8E6}"/>
    <pc:docChg chg="delSld modSld">
      <pc:chgData name="Beth Polo" userId="217503ae-afe6-4379-9001-e6919c8c2fa0" providerId="ADAL" clId="{97FAEF66-944B-4791-BB2E-2B1FD0F6E8E6}" dt="2022-03-10T20:02:33.323" v="18" actId="2696"/>
      <pc:docMkLst>
        <pc:docMk/>
      </pc:docMkLst>
      <pc:sldChg chg="del">
        <pc:chgData name="Beth Polo" userId="217503ae-afe6-4379-9001-e6919c8c2fa0" providerId="ADAL" clId="{97FAEF66-944B-4791-BB2E-2B1FD0F6E8E6}" dt="2022-03-10T20:02:33.323" v="18" actId="2696"/>
        <pc:sldMkLst>
          <pc:docMk/>
          <pc:sldMk cId="713327329" sldId="287"/>
        </pc:sldMkLst>
      </pc:sldChg>
      <pc:sldChg chg="modSp mod">
        <pc:chgData name="Beth Polo" userId="217503ae-afe6-4379-9001-e6919c8c2fa0" providerId="ADAL" clId="{97FAEF66-944B-4791-BB2E-2B1FD0F6E8E6}" dt="2022-03-10T19:37:07.792" v="17" actId="20577"/>
        <pc:sldMkLst>
          <pc:docMk/>
          <pc:sldMk cId="1195847607" sldId="419"/>
        </pc:sldMkLst>
        <pc:spChg chg="mod">
          <ac:chgData name="Beth Polo" userId="217503ae-afe6-4379-9001-e6919c8c2fa0" providerId="ADAL" clId="{97FAEF66-944B-4791-BB2E-2B1FD0F6E8E6}" dt="2022-03-10T19:37:07.792" v="17" actId="20577"/>
          <ac:spMkLst>
            <pc:docMk/>
            <pc:sldMk cId="1195847607" sldId="419"/>
            <ac:spMk id="5" creationId="{F8513085-28C6-4399-96AC-792AE5AE530E}"/>
          </ac:spMkLst>
        </pc:spChg>
      </pc:sldChg>
      <pc:sldChg chg="modSp mod">
        <pc:chgData name="Beth Polo" userId="217503ae-afe6-4379-9001-e6919c8c2fa0" providerId="ADAL" clId="{97FAEF66-944B-4791-BB2E-2B1FD0F6E8E6}" dt="2022-03-10T19:36:55.709" v="16" actId="1035"/>
        <pc:sldMkLst>
          <pc:docMk/>
          <pc:sldMk cId="766833027" sldId="420"/>
        </pc:sldMkLst>
        <pc:spChg chg="mod">
          <ac:chgData name="Beth Polo" userId="217503ae-afe6-4379-9001-e6919c8c2fa0" providerId="ADAL" clId="{97FAEF66-944B-4791-BB2E-2B1FD0F6E8E6}" dt="2022-03-10T19:36:55.709" v="16" actId="1035"/>
          <ac:spMkLst>
            <pc:docMk/>
            <pc:sldMk cId="766833027" sldId="420"/>
            <ac:spMk id="3" creationId="{06942845-BD5A-42C5-A5C4-13339DD507AB}"/>
          </ac:spMkLst>
        </pc:spChg>
        <pc:spChg chg="mod">
          <ac:chgData name="Beth Polo" userId="217503ae-afe6-4379-9001-e6919c8c2fa0" providerId="ADAL" clId="{97FAEF66-944B-4791-BB2E-2B1FD0F6E8E6}" dt="2022-03-10T19:36:45.932" v="13" actId="14100"/>
          <ac:spMkLst>
            <pc:docMk/>
            <pc:sldMk cId="766833027" sldId="420"/>
            <ac:spMk id="4" creationId="{3F6CE2FE-F02B-461B-8C8F-E1DFA26F0ED4}"/>
          </ac:spMkLst>
        </pc:spChg>
      </pc:sldChg>
      <pc:sldChg chg="modSp mod">
        <pc:chgData name="Beth Polo" userId="217503ae-afe6-4379-9001-e6919c8c2fa0" providerId="ADAL" clId="{97FAEF66-944B-4791-BB2E-2B1FD0F6E8E6}" dt="2022-03-10T19:35:10.480" v="9" actId="1035"/>
        <pc:sldMkLst>
          <pc:docMk/>
          <pc:sldMk cId="101772985" sldId="430"/>
        </pc:sldMkLst>
        <pc:spChg chg="mod">
          <ac:chgData name="Beth Polo" userId="217503ae-afe6-4379-9001-e6919c8c2fa0" providerId="ADAL" clId="{97FAEF66-944B-4791-BB2E-2B1FD0F6E8E6}" dt="2022-03-10T19:35:10.480" v="9" actId="1035"/>
          <ac:spMkLst>
            <pc:docMk/>
            <pc:sldMk cId="101772985" sldId="430"/>
            <ac:spMk id="4" creationId="{3F6CE2FE-F02B-461B-8C8F-E1DFA26F0ED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D5E38-04D7-4CC0-AF82-3E5D8CB519D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D9ABE-7AB9-4D3A-BEA5-45E799BD6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76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4D9ABE-7AB9-4D3A-BEA5-45E799BD6C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19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4D9ABE-7AB9-4D3A-BEA5-45E799BD6C0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10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group of people sitting in a room&#10;&#10;Description automatically generated">
            <a:extLst>
              <a:ext uri="{FF2B5EF4-FFF2-40B4-BE49-F238E27FC236}">
                <a16:creationId xmlns:a16="http://schemas.microsoft.com/office/drawing/2014/main" id="{6FD7D95E-6B62-47ED-8187-0B1562D069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8" r="1178" b="24686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-1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75964"/>
            <a:ext cx="5507665" cy="238962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FD4AE78-D0EB-4A0B-B63F-8343844A88F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4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495651"/>
            <a:ext cx="10623762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EBFA53-3D67-304C-8BAB-F461F2DE5244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08215F0-AC27-C64F-9348-60129EF430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112C45B-F787-7C43-BB07-B21494642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3/21/2022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FB4E1D8-148E-BB46-8227-70333E5A73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F67056E4-3E14-4ED3-85AB-955E33A8DA4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77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285424"/>
            <a:ext cx="538362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D7E7471-44C5-463E-B019-1DAB8864F30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50417" y="1304642"/>
            <a:ext cx="538362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ABE558-DBB8-C64A-B51B-A8140EAB3C38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520D4E2B-309B-AC4B-967F-9B15C61CC1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3D23F3C-8686-ED41-A69E-216B386B9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3/21/2022</a:t>
            </a:fld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BD27DAC6-0C5E-194D-B398-62D21A93A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95EFC259-BBAE-4DA5-B848-4DB59354A87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476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285424"/>
            <a:ext cx="538362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97521C-1BCE-4078-A60B-0FB9F0B5528E}"/>
              </a:ext>
            </a:extLst>
          </p:cNvPr>
          <p:cNvSpPr/>
          <p:nvPr userDrawn="1"/>
        </p:nvSpPr>
        <p:spPr>
          <a:xfrm>
            <a:off x="6428096" y="1285424"/>
            <a:ext cx="5405941" cy="43513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B1717F6-064F-44CB-A093-DF09DFF51A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28097" y="1285424"/>
            <a:ext cx="538362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4B5868-DFC4-1A43-8743-6E68BA4257B7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2ECF530-48E5-5848-B2E1-9BC081B0DF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0496040E-53E8-4343-B8A6-5CD897765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3/21/2022</a:t>
            </a:fld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401EF5C9-4012-EE46-BB4E-52AD584C52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B82200EE-224B-415F-A726-90C5CBB2F8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29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0729C3-ACF1-4E41-B822-FC5A03165595}"/>
              </a:ext>
            </a:extLst>
          </p:cNvPr>
          <p:cNvSpPr/>
          <p:nvPr userDrawn="1"/>
        </p:nvSpPr>
        <p:spPr>
          <a:xfrm>
            <a:off x="333375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30556-1203-444D-9406-8EE318B5B62D}"/>
              </a:ext>
            </a:extLst>
          </p:cNvPr>
          <p:cNvSpPr/>
          <p:nvPr userDrawn="1"/>
        </p:nvSpPr>
        <p:spPr>
          <a:xfrm>
            <a:off x="2643187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5910CA-54F1-4812-905F-477F1B94A069}"/>
              </a:ext>
            </a:extLst>
          </p:cNvPr>
          <p:cNvSpPr/>
          <p:nvPr userDrawn="1"/>
        </p:nvSpPr>
        <p:spPr>
          <a:xfrm>
            <a:off x="4952999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2D5BA-B9DC-4C3A-8F29-0221C1A88107}"/>
              </a:ext>
            </a:extLst>
          </p:cNvPr>
          <p:cNvSpPr/>
          <p:nvPr userDrawn="1"/>
        </p:nvSpPr>
        <p:spPr>
          <a:xfrm>
            <a:off x="7262811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FE10E2-8D3B-4767-B6E0-27F1C0B4C047}"/>
              </a:ext>
            </a:extLst>
          </p:cNvPr>
          <p:cNvSpPr/>
          <p:nvPr userDrawn="1"/>
        </p:nvSpPr>
        <p:spPr>
          <a:xfrm>
            <a:off x="9572623" y="3223291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66C6169-6835-4943-80F4-23BCECDD3F0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428749" y="2390136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6F3C4-95C1-49A1-8C1A-8B07DC3E6F2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736180" y="3681599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8C7092-4FAF-491B-95F5-3A72870FA8D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6048373" y="2390135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C78854-7097-4280-ABBA-C6320921F60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36753" y="3681598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C4280E-0FDC-4BFA-9394-244BF06A903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563224" y="2390134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0DA5B326-4BC0-484C-8A52-EB4943337D62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4142F996-DE7C-3E47-BA8A-BBC00F96D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974DC2DB-1F0B-0942-9E0D-4F8920E609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3/21/2022</a:t>
            </a:fld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2B05FB37-2E5D-9D48-A9B7-C9217B450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9917D098-5A09-4869-B309-8E88CBD6B8E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940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A689B4-7CB5-4150-A72A-0CECA6C94C1B}"/>
              </a:ext>
            </a:extLst>
          </p:cNvPr>
          <p:cNvSpPr/>
          <p:nvPr userDrawn="1"/>
        </p:nvSpPr>
        <p:spPr>
          <a:xfrm>
            <a:off x="712381" y="1239202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30B6CA-CF8E-4672-850C-BD70C9603821}"/>
              </a:ext>
            </a:extLst>
          </p:cNvPr>
          <p:cNvSpPr/>
          <p:nvPr userDrawn="1"/>
        </p:nvSpPr>
        <p:spPr>
          <a:xfrm>
            <a:off x="712380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DFA0AC-AA6C-48D9-975D-40B547596326}"/>
              </a:ext>
            </a:extLst>
          </p:cNvPr>
          <p:cNvSpPr/>
          <p:nvPr userDrawn="1"/>
        </p:nvSpPr>
        <p:spPr>
          <a:xfrm>
            <a:off x="6909500" y="1226548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3B6A9-6BD0-49EC-BAE1-4EA85B6203D7}"/>
              </a:ext>
            </a:extLst>
          </p:cNvPr>
          <p:cNvSpPr/>
          <p:nvPr userDrawn="1"/>
        </p:nvSpPr>
        <p:spPr>
          <a:xfrm>
            <a:off x="6941734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7ACE795-39A5-44AF-BE69-ACAD8F8310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59538" y="1286467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70694BD-2766-4F24-B88E-F6B550AE66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9537" y="3788533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246A60D-83B3-4754-B14D-1E822DFD43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56658" y="1270715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C65ADA2-B7F5-41AA-B308-B1E34FA3F6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036051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960968C-3F33-C64B-A2A1-E1BACC190A76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607386F5-F54A-234D-AC30-C50F06D595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A01B6C27-68DF-A946-B076-AD57BBA02C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3/21/2022</a:t>
            </a:fld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10949CC2-4815-9040-AE29-DA865A2CF2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4775AFD9-BEE3-425F-9AB3-3335000DBB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751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51F148-FE22-5F4B-9656-B9FD0B31FA6D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1D1E651-A636-ED44-8643-D87936B7D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E373F66-282B-C84A-9B7B-612F107B44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3/21/2022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3B3F59D-D4CA-7848-B38D-7675195178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7E9B9A6-20E0-4E5C-B982-427BF76498E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0172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19CEFC9-AAA7-49A4-8FDC-F89E6009086A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B7C878DE-4C84-4F9E-B3A9-9F718A6DAF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9B79DAE-CFAF-404D-BC10-36DC7525CF58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EABCAA-819D-3348-9451-F8B72E04B5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96E019A-A2E1-144B-A66D-D804B12991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3/21/2022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CA4099B-DB89-0449-ADCC-A2078A7083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26C6628B-B955-4A06-A2D2-F2637EC1E6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1118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C9CA210-FEED-684B-A2A9-F54EDD7D2C65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E9050-50FF-4330-8FD2-DAA2A68D4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1A91-6111-4E0C-A869-7E9C2FDE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5038C-8DCC-497B-8852-2117A77C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930A1659-99D2-374C-97EA-2635D11528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90F83D7-4EC5-EE4E-83F7-C835C5446C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C1ADDC4B-24B4-4987-8301-62AC6401666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1676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7BD0F88F-B66B-F745-BA33-0143C27E5F2D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25C8F73-2D17-4CBB-8381-D1323C9D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333C5E1-1EDD-41B7-9D2F-B0420BABB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415" y="1495651"/>
            <a:ext cx="8988726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800100" indent="-342900">
              <a:buClr>
                <a:srgbClr val="0D6CB9"/>
              </a:buClr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buClr>
                <a:schemeClr val="accent2"/>
              </a:buClr>
              <a:buSzPct val="75000"/>
              <a:buFont typeface="Courier New" panose="02070309020205020404" pitchFamily="49" charset="0"/>
              <a:buChar char="o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buClr>
                <a:srgbClr val="0D6CB9"/>
              </a:buClr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FA6AE0-F5B6-6E49-8BB3-4004BFDD1F0B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F9FB4947-4D5F-954E-B552-4F263C8E98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3/21/2022</a:t>
            </a:fld>
            <a:endParaRPr lang="en-US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D2FE67E8-1825-AB4D-A7FC-30A73E3B0E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498E68E3-D6C5-9245-99A9-607F1E2B05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9BBBBBA0-AAB0-4BC2-BDF1-8C90CA9DFF5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735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76E93DA6-A186-9940-9961-AE9EAE17F18C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69B0202-9DFD-4FCF-891E-B47E47F36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887BB70-7752-40F0-9AD0-27AB3E93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0118" y="1495651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07FE31F-6F7C-45E4-8003-85B28143C0E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077078" y="1478675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2EAA20-EA13-F943-95AF-7156B689A8C1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49262BE9-D596-EE49-8507-B79D803EBB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3/21/2022</a:t>
            </a:fld>
            <a:endParaRPr lang="en-US"/>
          </a:p>
        </p:txBody>
      </p:sp>
      <p:pic>
        <p:nvPicPr>
          <p:cNvPr id="22" name="Picture 21" descr="A close up of a sign&#10;&#10;Description automatically generated">
            <a:extLst>
              <a:ext uri="{FF2B5EF4-FFF2-40B4-BE49-F238E27FC236}">
                <a16:creationId xmlns:a16="http://schemas.microsoft.com/office/drawing/2014/main" id="{910B0988-AF98-C545-A6AB-AD57B467B0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BD5D7554-A478-8645-A569-84934EC2D6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13A586B6-7406-43F8-B07F-A8BD953D18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13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people walking on a bridge&#10;&#10;Description automatically generated">
            <a:extLst>
              <a:ext uri="{FF2B5EF4-FFF2-40B4-BE49-F238E27FC236}">
                <a16:creationId xmlns:a16="http://schemas.microsoft.com/office/drawing/2014/main" id="{45223C62-28C3-4635-9AE9-ABBD588FC7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88" b="4042"/>
          <a:stretch/>
        </p:blipFill>
        <p:spPr>
          <a:xfrm>
            <a:off x="0" y="0"/>
            <a:ext cx="12217429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0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48669"/>
            <a:ext cx="5507665" cy="2416920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B2691C8-17BF-4178-8EB9-778DEDDB1A7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1612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577DCAAF-B02B-B24A-8AB0-956BA9E81D63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A6ECAAA4-813E-4564-BA0D-541DE677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627CC05B-DA50-4521-98AC-7116F4C50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1880" y="1285424"/>
            <a:ext cx="530898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97521C-1BCE-4078-A60B-0FB9F0B5528E}"/>
              </a:ext>
            </a:extLst>
          </p:cNvPr>
          <p:cNvSpPr/>
          <p:nvPr userDrawn="1"/>
        </p:nvSpPr>
        <p:spPr>
          <a:xfrm>
            <a:off x="7719237" y="1285424"/>
            <a:ext cx="4114800" cy="43513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B1717F6-064F-44CB-A093-DF09DFF51A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19237" y="1285424"/>
            <a:ext cx="409248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28DAB3-C658-FA4C-9183-4169F5C77E36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53DBDFD6-DCC5-FE4D-9B49-5F5722AB86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3/21/2022</a:t>
            </a:fld>
            <a:endParaRPr lang="en-US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8C24448D-6ADF-8442-A000-775910CD0D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1165CA6F-4364-244F-9ABF-4E81C4523B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4973D2B0-1CE9-493B-9925-CD6B89614F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101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67CC9ED6-411A-4AA2-93D9-7C6C1FA6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164CE446-9449-45AF-9B88-2402D6E0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30556-1203-444D-9406-8EE318B5B62D}"/>
              </a:ext>
            </a:extLst>
          </p:cNvPr>
          <p:cNvSpPr/>
          <p:nvPr userDrawn="1"/>
        </p:nvSpPr>
        <p:spPr>
          <a:xfrm>
            <a:off x="2523919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5910CA-54F1-4812-905F-477F1B94A069}"/>
              </a:ext>
            </a:extLst>
          </p:cNvPr>
          <p:cNvSpPr/>
          <p:nvPr userDrawn="1"/>
        </p:nvSpPr>
        <p:spPr>
          <a:xfrm>
            <a:off x="4833731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2D5BA-B9DC-4C3A-8F29-0221C1A88107}"/>
              </a:ext>
            </a:extLst>
          </p:cNvPr>
          <p:cNvSpPr/>
          <p:nvPr userDrawn="1"/>
        </p:nvSpPr>
        <p:spPr>
          <a:xfrm>
            <a:off x="7143543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FE10E2-8D3B-4767-B6E0-27F1C0B4C047}"/>
              </a:ext>
            </a:extLst>
          </p:cNvPr>
          <p:cNvSpPr/>
          <p:nvPr userDrawn="1"/>
        </p:nvSpPr>
        <p:spPr>
          <a:xfrm>
            <a:off x="9453355" y="3223291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6F3C4-95C1-49A1-8C1A-8B07DC3E6F2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616912" y="3681599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8C7092-4FAF-491B-95F5-3A72870FA8D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5929105" y="2390135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C78854-7097-4280-ABBA-C6320921F60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217485" y="3681598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C4280E-0FDC-4BFA-9394-244BF06A903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443956" y="2390134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9A2BD7F4-C9CD-5E45-8A88-B96A3E033E78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B4592BA-DF80-CC4D-BC9D-88314565611D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ate Placeholder 3">
            <a:extLst>
              <a:ext uri="{FF2B5EF4-FFF2-40B4-BE49-F238E27FC236}">
                <a16:creationId xmlns:a16="http://schemas.microsoft.com/office/drawing/2014/main" id="{C9F3F664-C802-7249-A764-71E581FA3D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3/21/2022</a:t>
            </a:fld>
            <a:endParaRPr lang="en-US"/>
          </a:p>
        </p:txBody>
      </p:sp>
      <p:pic>
        <p:nvPicPr>
          <p:cNvPr id="34" name="Picture 33" descr="A close up of a sign&#10;&#10;Description automatically generated">
            <a:extLst>
              <a:ext uri="{FF2B5EF4-FFF2-40B4-BE49-F238E27FC236}">
                <a16:creationId xmlns:a16="http://schemas.microsoft.com/office/drawing/2014/main" id="{D467C9B8-BC4D-7F47-8AA0-AA2F4BE0A2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35" name="Title 1">
            <a:extLst>
              <a:ext uri="{FF2B5EF4-FFF2-40B4-BE49-F238E27FC236}">
                <a16:creationId xmlns:a16="http://schemas.microsoft.com/office/drawing/2014/main" id="{6D8DE5CC-1AD4-EE46-B391-85AE43951F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CAF8FDEC-6588-41D9-99DC-18FE86AD052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6788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52249239-F68B-4147-B1D1-C5BAEF52A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B4F8CBC6-0EA4-454E-9AE7-330D0B07D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A689B4-7CB5-4150-A72A-0CECA6C94C1B}"/>
              </a:ext>
            </a:extLst>
          </p:cNvPr>
          <p:cNvSpPr/>
          <p:nvPr userDrawn="1"/>
        </p:nvSpPr>
        <p:spPr>
          <a:xfrm>
            <a:off x="2381529" y="1242035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30B6CA-CF8E-4672-850C-BD70C9603821}"/>
              </a:ext>
            </a:extLst>
          </p:cNvPr>
          <p:cNvSpPr/>
          <p:nvPr userDrawn="1"/>
        </p:nvSpPr>
        <p:spPr>
          <a:xfrm>
            <a:off x="2381528" y="3731447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DFA0AC-AA6C-48D9-975D-40B547596326}"/>
              </a:ext>
            </a:extLst>
          </p:cNvPr>
          <p:cNvSpPr/>
          <p:nvPr userDrawn="1"/>
        </p:nvSpPr>
        <p:spPr>
          <a:xfrm>
            <a:off x="7223399" y="1226548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3B6A9-6BD0-49EC-BAE1-4EA85B6203D7}"/>
              </a:ext>
            </a:extLst>
          </p:cNvPr>
          <p:cNvSpPr/>
          <p:nvPr userDrawn="1"/>
        </p:nvSpPr>
        <p:spPr>
          <a:xfrm>
            <a:off x="7255633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7ACE795-39A5-44AF-BE69-ACAD8F8310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28686" y="1289300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800100" indent="-3429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70694BD-2766-4F24-B88E-F6B550AE66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28685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246A60D-83B3-4754-B14D-1E822DFD43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70557" y="1270715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C65ADA2-B7F5-41AA-B308-B1E34FA3F6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49950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25" name="Picture 24" descr="A close up of a sign&#10;&#10;Description automatically generated">
            <a:extLst>
              <a:ext uri="{FF2B5EF4-FFF2-40B4-BE49-F238E27FC236}">
                <a16:creationId xmlns:a16="http://schemas.microsoft.com/office/drawing/2014/main" id="{FDDB49D4-8143-9B46-A2E3-F54C2E2C22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E45AD176-A492-564A-9120-30D5931E75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3/21/2022</a:t>
            </a:fld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2D2368-DB91-5641-B72D-CAD3B3692E26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2FE50E5-E585-294D-8EA1-6FF47F94FAEF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24516B70-534E-B846-AFCE-7DEC40C1C0F1}"/>
              </a:ext>
            </a:extLst>
          </p:cNvPr>
          <p:cNvSpPr txBox="1">
            <a:spLocks/>
          </p:cNvSpPr>
          <p:nvPr userDrawn="1"/>
        </p:nvSpPr>
        <p:spPr>
          <a:xfrm>
            <a:off x="243484" y="6492875"/>
            <a:ext cx="15853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6A0AD2-53AF-4D84-8AC9-3DBC493F2F75}" type="datetimeFigureOut">
              <a:rPr lang="en-US" smtClean="0"/>
              <a:pPr/>
              <a:t>3/21/2022</a:t>
            </a:fld>
            <a:endParaRPr lang="en-US"/>
          </a:p>
        </p:txBody>
      </p:sp>
      <p:pic>
        <p:nvPicPr>
          <p:cNvPr id="31" name="Picture 30" descr="A close up of a sign&#10;&#10;Description automatically generated">
            <a:extLst>
              <a:ext uri="{FF2B5EF4-FFF2-40B4-BE49-F238E27FC236}">
                <a16:creationId xmlns:a16="http://schemas.microsoft.com/office/drawing/2014/main" id="{1D042591-5AE2-0747-992B-D891310041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32" name="Title 1">
            <a:extLst>
              <a:ext uri="{FF2B5EF4-FFF2-40B4-BE49-F238E27FC236}">
                <a16:creationId xmlns:a16="http://schemas.microsoft.com/office/drawing/2014/main" id="{6BF1E2C7-B4C7-9940-9534-D5A78B0DBD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5BF0BE0F-8278-429A-ABC4-48862EE15D9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4570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E9050-50FF-4330-8FD2-DAA2A68D4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797" y="6492875"/>
            <a:ext cx="2743200" cy="365125"/>
          </a:xfrm>
        </p:spPr>
        <p:txBody>
          <a:bodyPr/>
          <a:lstStyle/>
          <a:p>
            <a:fld id="{FA6A0AD2-53AF-4D84-8AC9-3DBC493F2F75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1A91-6111-4E0C-A869-7E9C2FDE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5038C-8DCC-497B-8852-2117A77C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836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17A0E8C-5BD7-4700-910D-186567B7387F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25C8F73-2D17-4CBB-8381-D1323C9D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333C5E1-1EDD-41B7-9D2F-B0420BABB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415" y="1495651"/>
            <a:ext cx="8988726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19BB631-3C3A-404F-9486-4A9AD6558D7E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7C9D04E-46AF-E54D-9D39-9FEF716330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3/21/2022</a:t>
            </a:fld>
            <a:endParaRPr lang="en-US"/>
          </a:p>
        </p:txBody>
      </p:sp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DAF1344F-A4C1-B246-84D0-1D67018FF5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715CADD9-290D-480D-B381-B762CBC85CC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6490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0C87E2D-FAD5-4CD6-9B9E-DF4D175EE0DC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E4F90356-E557-4622-94C2-A683DA8E87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797" y="6492875"/>
            <a:ext cx="2743200" cy="365125"/>
          </a:xfrm>
        </p:spPr>
        <p:txBody>
          <a:bodyPr/>
          <a:lstStyle/>
          <a:p>
            <a:fld id="{FA6A0AD2-53AF-4D84-8AC9-3DBC493F2F75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69B0202-9DFD-4FCF-891E-B47E47F36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887BB70-7752-40F0-9AD0-27AB3E93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20119" y="153230"/>
            <a:ext cx="9513918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0118" y="1495651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07FE31F-6F7C-45E4-8003-85B28143C0E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077078" y="1478675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757E269-44EA-2844-9B22-F017403D625E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AEB296D3-703D-C04F-9ED9-0F2A0F4651CC}"/>
              </a:ext>
            </a:extLst>
          </p:cNvPr>
          <p:cNvSpPr txBox="1">
            <a:spLocks/>
          </p:cNvSpPr>
          <p:nvPr userDrawn="1"/>
        </p:nvSpPr>
        <p:spPr>
          <a:xfrm>
            <a:off x="243484" y="6492875"/>
            <a:ext cx="15853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6A0AD2-53AF-4D84-8AC9-3DBC493F2F75}" type="datetimeFigureOut">
              <a:rPr lang="en-US" smtClean="0"/>
              <a:pPr/>
              <a:t>3/21/2022</a:t>
            </a:fld>
            <a:endParaRPr lang="en-US"/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4DF7DD12-0BD0-204E-A4BA-F2E71254F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46102D5F-B5B3-44E7-B63C-D3C34DEFE1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9193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8F225BF-6018-4E25-96E5-020EDE4E074B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A6ECAAA4-813E-4564-BA0D-541DE677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627CC05B-DA50-4521-98AC-7116F4C50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58408" y="164595"/>
            <a:ext cx="9919861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1880" y="1285424"/>
            <a:ext cx="530898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97521C-1BCE-4078-A60B-0FB9F0B5528E}"/>
              </a:ext>
            </a:extLst>
          </p:cNvPr>
          <p:cNvSpPr/>
          <p:nvPr userDrawn="1"/>
        </p:nvSpPr>
        <p:spPr>
          <a:xfrm>
            <a:off x="7719237" y="1285424"/>
            <a:ext cx="4114800" cy="43513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B1717F6-064F-44CB-A093-DF09DFF51A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19237" y="1285424"/>
            <a:ext cx="409248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F8F072F-C70B-384C-BB1F-23F1D691A60B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D7719160-ED60-8045-8675-2D2E522409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3/21/2022</a:t>
            </a:fld>
            <a:endParaRPr lang="en-US"/>
          </a:p>
        </p:txBody>
      </p:sp>
      <p:pic>
        <p:nvPicPr>
          <p:cNvPr id="21" name="Picture 20" descr="A close up of a sign&#10;&#10;Description automatically generated">
            <a:extLst>
              <a:ext uri="{FF2B5EF4-FFF2-40B4-BE49-F238E27FC236}">
                <a16:creationId xmlns:a16="http://schemas.microsoft.com/office/drawing/2014/main" id="{ECDAB876-A886-C54C-ACB6-BF7126E39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CB36AA6-6A09-4EF9-94EF-52554048B0E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815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1C02CBCA-AFCA-4598-B68B-76039CBECC82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67CC9ED6-411A-4AA2-93D9-7C6C1FA6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164CE446-9449-45AF-9B88-2402D6E0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47249" y="168668"/>
            <a:ext cx="9884676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30556-1203-444D-9406-8EE318B5B62D}"/>
              </a:ext>
            </a:extLst>
          </p:cNvPr>
          <p:cNvSpPr/>
          <p:nvPr userDrawn="1"/>
        </p:nvSpPr>
        <p:spPr>
          <a:xfrm>
            <a:off x="2484163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5910CA-54F1-4812-905F-477F1B94A069}"/>
              </a:ext>
            </a:extLst>
          </p:cNvPr>
          <p:cNvSpPr/>
          <p:nvPr userDrawn="1"/>
        </p:nvSpPr>
        <p:spPr>
          <a:xfrm>
            <a:off x="4793975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2D5BA-B9DC-4C3A-8F29-0221C1A88107}"/>
              </a:ext>
            </a:extLst>
          </p:cNvPr>
          <p:cNvSpPr/>
          <p:nvPr userDrawn="1"/>
        </p:nvSpPr>
        <p:spPr>
          <a:xfrm>
            <a:off x="7103787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FE10E2-8D3B-4767-B6E0-27F1C0B4C047}"/>
              </a:ext>
            </a:extLst>
          </p:cNvPr>
          <p:cNvSpPr/>
          <p:nvPr userDrawn="1"/>
        </p:nvSpPr>
        <p:spPr>
          <a:xfrm>
            <a:off x="9413599" y="3223291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66C6169-6835-4943-80F4-23BCECDD3F0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332717" y="2472427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6F3C4-95C1-49A1-8C1A-8B07DC3E6F2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577156" y="3681599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8C7092-4FAF-491B-95F5-3A72870FA8D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5889349" y="2390135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C78854-7097-4280-ABBA-C6320921F60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177729" y="3681598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C4280E-0FDC-4BFA-9394-244BF06A903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404200" y="2390134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2911C78B-F852-454F-903B-A9ACC1E0058D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9562053-D36A-6A4C-81AC-15D58F021C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3/21/2022</a:t>
            </a:fld>
            <a:endParaRPr lang="en-US"/>
          </a:p>
        </p:txBody>
      </p:sp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F37422CB-060A-BE49-AEEC-D38C146ED0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67211782-D95D-4EAA-8801-2284CAACAE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521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D5F1119D-21B3-4E72-8273-39944FAB4016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52249239-F68B-4147-B1D1-C5BAEF52A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B4F8CBC6-0EA4-454E-9AE7-330D0B07D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8857" y="164595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A689B4-7CB5-4150-A72A-0CECA6C94C1B}"/>
              </a:ext>
            </a:extLst>
          </p:cNvPr>
          <p:cNvSpPr/>
          <p:nvPr userDrawn="1"/>
        </p:nvSpPr>
        <p:spPr>
          <a:xfrm>
            <a:off x="2381529" y="1242035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30B6CA-CF8E-4672-850C-BD70C9603821}"/>
              </a:ext>
            </a:extLst>
          </p:cNvPr>
          <p:cNvSpPr/>
          <p:nvPr userDrawn="1"/>
        </p:nvSpPr>
        <p:spPr>
          <a:xfrm>
            <a:off x="2381528" y="3731447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DFA0AC-AA6C-48D9-975D-40B547596326}"/>
              </a:ext>
            </a:extLst>
          </p:cNvPr>
          <p:cNvSpPr/>
          <p:nvPr userDrawn="1"/>
        </p:nvSpPr>
        <p:spPr>
          <a:xfrm>
            <a:off x="7223399" y="1226548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3B6A9-6BD0-49EC-BAE1-4EA85B6203D7}"/>
              </a:ext>
            </a:extLst>
          </p:cNvPr>
          <p:cNvSpPr/>
          <p:nvPr userDrawn="1"/>
        </p:nvSpPr>
        <p:spPr>
          <a:xfrm>
            <a:off x="7255633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7ACE795-39A5-44AF-BE69-ACAD8F8310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28686" y="1289300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70694BD-2766-4F24-B88E-F6B550AE66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28685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246A60D-83B3-4754-B14D-1E822DFD43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70557" y="1270715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C65ADA2-B7F5-41AA-B308-B1E34FA3F6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49950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5B85CF5-636A-E440-B11A-092206235E22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C737E72E-CFE8-C948-A232-7E5E0DBB5B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3/21/2022</a:t>
            </a:fld>
            <a:endParaRPr lang="en-US"/>
          </a:p>
        </p:txBody>
      </p:sp>
      <p:pic>
        <p:nvPicPr>
          <p:cNvPr id="26" name="Picture 25" descr="A close up of a sign&#10;&#10;Description automatically generated">
            <a:extLst>
              <a:ext uri="{FF2B5EF4-FFF2-40B4-BE49-F238E27FC236}">
                <a16:creationId xmlns:a16="http://schemas.microsoft.com/office/drawing/2014/main" id="{9516DD73-EFAF-4D47-841B-1104248EF1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569829E-0179-48F9-9819-FA8179268C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3379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FD6C3F4-C7B6-4613-8B33-6EBE2B01DE7B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1" y="252702"/>
            <a:ext cx="9131780" cy="575136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1A91-6111-4E0C-A869-7E9C2FDE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5038C-8DCC-497B-8852-2117A77C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B5F3F2-7038-D944-BB35-28CDB39B19DA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4045A7A8-30EA-074D-AD8F-CCCE7D8D88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3/21/2022</a:t>
            </a:fld>
            <a:endParaRPr lang="en-US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210F5092-1527-9B43-8ADE-35FC8A3822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7B514CDE-B44E-48D2-AF6E-F7F26F3FAC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072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group of people standing in front of a crowd posing for the camera&#10;&#10;Description automatically generated">
            <a:extLst>
              <a:ext uri="{FF2B5EF4-FFF2-40B4-BE49-F238E27FC236}">
                <a16:creationId xmlns:a16="http://schemas.microsoft.com/office/drawing/2014/main" id="{8132F563-1018-4BBA-84AD-7D43004AA5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" t="11325" r="3165" b="2551"/>
          <a:stretch/>
        </p:blipFill>
        <p:spPr>
          <a:xfrm>
            <a:off x="426" y="0"/>
            <a:ext cx="12191574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0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07725"/>
            <a:ext cx="5507665" cy="2457864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CABA84F-8E24-41C1-A179-B6E997659DE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31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group of people sitting at a computer&#10;&#10;Description automatically generated">
            <a:extLst>
              <a:ext uri="{FF2B5EF4-FFF2-40B4-BE49-F238E27FC236}">
                <a16:creationId xmlns:a16="http://schemas.microsoft.com/office/drawing/2014/main" id="{70A31480-C32A-4BB8-B0DF-C99B27B668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22" r="-22" b="20417"/>
          <a:stretch/>
        </p:blipFill>
        <p:spPr>
          <a:xfrm>
            <a:off x="0" y="1"/>
            <a:ext cx="12217428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0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07725"/>
            <a:ext cx="5507665" cy="2457864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528B33F6-A58B-4CDC-8488-A0B7054DA82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27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people in a room&#10;&#10;Description automatically generated">
            <a:extLst>
              <a:ext uri="{FF2B5EF4-FFF2-40B4-BE49-F238E27FC236}">
                <a16:creationId xmlns:a16="http://schemas.microsoft.com/office/drawing/2014/main" id="{1B9DEDDA-7B58-4520-A950-B49ECEF3EC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3" t="23292" r="9940" b="12674"/>
          <a:stretch/>
        </p:blipFill>
        <p:spPr>
          <a:xfrm>
            <a:off x="1" y="1"/>
            <a:ext cx="12191999" cy="685799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3148" y="2169994"/>
            <a:ext cx="2870789" cy="234344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9FB7DA9D-A6E0-4F2D-B849-48659B12B7B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72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person, child, indoor, wall&#10;&#10;Description automatically generated">
            <a:extLst>
              <a:ext uri="{FF2B5EF4-FFF2-40B4-BE49-F238E27FC236}">
                <a16:creationId xmlns:a16="http://schemas.microsoft.com/office/drawing/2014/main" id="{454B729E-4078-4961-AA28-F71FC702E4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" t="7435" r="-42" b="17542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3148" y="2169994"/>
            <a:ext cx="2870789" cy="234344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954323D5-DC36-4533-A457-DCC5ED0C96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00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group of people sitting at a table&#10;&#10;Description automatically generated">
            <a:extLst>
              <a:ext uri="{FF2B5EF4-FFF2-40B4-BE49-F238E27FC236}">
                <a16:creationId xmlns:a16="http://schemas.microsoft.com/office/drawing/2014/main" id="{33D73650-076F-4A3A-8B1D-4BC037C27D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6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1" r="1406" b="14039"/>
          <a:stretch/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2" y="2179675"/>
            <a:ext cx="2870789" cy="2351382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4B20456-6692-4960-8821-D490DE17564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7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ook, indoor, laptop, shelf&#10;&#10;Description automatically generated">
            <a:extLst>
              <a:ext uri="{FF2B5EF4-FFF2-40B4-BE49-F238E27FC236}">
                <a16:creationId xmlns:a16="http://schemas.microsoft.com/office/drawing/2014/main" id="{E38AE18D-74B8-4D84-8A53-A0113DBFDB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6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" t="6395" r="104" b="3783"/>
          <a:stretch/>
        </p:blipFill>
        <p:spPr>
          <a:xfrm>
            <a:off x="0" y="1"/>
            <a:ext cx="12192000" cy="689843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2" y="2179674"/>
            <a:ext cx="2870789" cy="239232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C7C0638-979B-4B0B-B96F-6B859AF7A69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47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495651"/>
            <a:ext cx="10623762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F4DB6E-C9F9-D944-B663-9CB9DAF8722D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8E7FD1F-DB59-1F43-A0E9-971CABD56E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650F9ED-1E1E-254C-8D51-ADB94CF4D0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3/21/2022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4FED095-2A60-7649-AE12-495DA5A571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25C652-3A12-4692-BB44-8656ED261C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52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36F96-CFF5-43CD-9E03-D06E3B2A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C28EB-BCA9-43F7-A9C9-9BC5A31B85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3/21/2022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7911F-0FB9-4538-A2CE-203712435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0FB3CC-93E0-4E44-B4B3-913813400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953" y="104134"/>
            <a:ext cx="11164188" cy="751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Header</a:t>
            </a:r>
          </a:p>
        </p:txBody>
      </p:sp>
    </p:spTree>
    <p:extLst>
      <p:ext uri="{BB962C8B-B14F-4D97-AF65-F5344CB8AC3E}">
        <p14:creationId xmlns:p14="http://schemas.microsoft.com/office/powerpoint/2010/main" val="411125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21" r:id="rId2"/>
    <p:sldLayoutId id="2147483742" r:id="rId3"/>
    <p:sldLayoutId id="2147483748" r:id="rId4"/>
    <p:sldLayoutId id="2147483746" r:id="rId5"/>
    <p:sldLayoutId id="2147483747" r:id="rId6"/>
    <p:sldLayoutId id="2147483744" r:id="rId7"/>
    <p:sldLayoutId id="2147483745" r:id="rId8"/>
    <p:sldLayoutId id="2147483725" r:id="rId9"/>
    <p:sldLayoutId id="2147483756" r:id="rId10"/>
    <p:sldLayoutId id="2147483749" r:id="rId11"/>
    <p:sldLayoutId id="2147483750" r:id="rId12"/>
    <p:sldLayoutId id="2147483751" r:id="rId13"/>
    <p:sldLayoutId id="2147483753" r:id="rId14"/>
    <p:sldLayoutId id="2147483752" r:id="rId15"/>
    <p:sldLayoutId id="2147483720" r:id="rId16"/>
    <p:sldLayoutId id="2147483754" r:id="rId17"/>
    <p:sldLayoutId id="2147483757" r:id="rId18"/>
    <p:sldLayoutId id="2147483758" r:id="rId19"/>
    <p:sldLayoutId id="2147483760" r:id="rId20"/>
    <p:sldLayoutId id="2147483761" r:id="rId21"/>
    <p:sldLayoutId id="2147483762" r:id="rId22"/>
    <p:sldLayoutId id="2147483763" r:id="rId23"/>
    <p:sldLayoutId id="2147483764" r:id="rId24"/>
    <p:sldLayoutId id="2147483765" r:id="rId25"/>
    <p:sldLayoutId id="2147483766" r:id="rId26"/>
    <p:sldLayoutId id="2147483767" r:id="rId27"/>
    <p:sldLayoutId id="2147483768" r:id="rId28"/>
    <p:sldLayoutId id="2147483755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Font typeface="Wingdings" panose="05000000000000000000" pitchFamily="2" charset="2"/>
        <a:buChar char="§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B326E79C-81B1-4F65-9171-E8A934EF331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033890" y="5793635"/>
            <a:ext cx="9630770" cy="7513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Calibri"/>
              </a:rPr>
              <a:t>TSDS Release Schedule</a:t>
            </a:r>
            <a:endParaRPr kumimoji="0" lang="en-US" sz="54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7918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AE0E511-8808-46F4-8573-BB38D1179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1698" y="591506"/>
            <a:ext cx="2870789" cy="235138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>
                <a:cs typeface="Calibri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725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726A92-BC31-4481-93A2-EECFCB56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AGENDA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00888-D9B6-49F1-8B90-B7E4BB43E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904580"/>
            <a:ext cx="10623762" cy="4903131"/>
          </a:xfrm>
        </p:spPr>
        <p:txBody>
          <a:bodyPr lIns="91440" tIns="45720" rIns="91440" bIns="45720" anchor="t"/>
          <a:lstStyle/>
          <a:p>
            <a:r>
              <a:rPr lang="en-US" b="1">
                <a:solidFill>
                  <a:srgbClr val="0D6CB9"/>
                </a:solidFill>
                <a:ea typeface="+mn-lt"/>
                <a:cs typeface="+mn-lt"/>
              </a:rPr>
              <a:t>TSDS Release Schedule</a:t>
            </a:r>
            <a:endParaRPr lang="en-US" sz="1600">
              <a:solidFill>
                <a:srgbClr val="0D6CB9"/>
              </a:solidFill>
              <a:ea typeface="+mn-lt"/>
              <a:cs typeface="+mn-lt"/>
            </a:endParaRPr>
          </a:p>
          <a:p>
            <a:pPr lvl="1"/>
            <a:r>
              <a:rPr lang="en-US" sz="2000">
                <a:cs typeface="Calibri"/>
              </a:rPr>
              <a:t>2021-2022</a:t>
            </a:r>
          </a:p>
          <a:p>
            <a:pPr lvl="2"/>
            <a:r>
              <a:rPr lang="en-US" sz="1600">
                <a:cs typeface="Calibri"/>
              </a:rPr>
              <a:t>Application Updates </a:t>
            </a:r>
          </a:p>
          <a:p>
            <a:pPr lvl="2"/>
            <a:r>
              <a:rPr lang="en-US" sz="1600">
                <a:cs typeface="Calibri"/>
              </a:rPr>
              <a:t>Collection Due Dates</a:t>
            </a:r>
          </a:p>
          <a:p>
            <a:pPr lvl="1"/>
            <a:r>
              <a:rPr lang="en-US" sz="2000">
                <a:ea typeface="+mn-lt"/>
                <a:cs typeface="+mn-lt"/>
              </a:rPr>
              <a:t>2022-2023 </a:t>
            </a:r>
          </a:p>
          <a:p>
            <a:pPr lvl="2"/>
            <a:r>
              <a:rPr lang="en-US" sz="1600">
                <a:ea typeface="+mn-lt"/>
                <a:cs typeface="+mn-lt"/>
              </a:rPr>
              <a:t>Application Updates</a:t>
            </a:r>
          </a:p>
          <a:p>
            <a:pPr lvl="2"/>
            <a:r>
              <a:rPr lang="en-US" sz="1600">
                <a:ea typeface="+mn-lt"/>
                <a:cs typeface="+mn-lt"/>
              </a:rPr>
              <a:t>Collection Due Dates</a:t>
            </a:r>
          </a:p>
          <a:p>
            <a:pPr lvl="1"/>
            <a:r>
              <a:rPr lang="en-US" sz="2000">
                <a:ea typeface="+mn-lt"/>
                <a:cs typeface="+mn-lt"/>
              </a:rPr>
              <a:t>Questions</a:t>
            </a:r>
            <a:endParaRPr lang="en-US" sz="2000">
              <a:cs typeface="Calibri"/>
            </a:endParaRP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0915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>
                <a:cs typeface="Calibri"/>
              </a:rPr>
              <a:t>2021-2022 Application Updates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841" y="1035424"/>
            <a:ext cx="9773494" cy="5651126"/>
          </a:xfrm>
        </p:spPr>
        <p:txBody>
          <a:bodyPr/>
          <a:lstStyle/>
          <a:p>
            <a:pPr marL="0" indent="0" algn="l">
              <a:buNone/>
            </a:pPr>
            <a:r>
              <a:rPr lang="en-US" sz="2400" b="1" i="0">
                <a:effectLst/>
                <a:latin typeface="Segoe UI" panose="020B0502040204020203" pitchFamily="34" charset="0"/>
              </a:rPr>
              <a:t>PEIMS Application</a:t>
            </a:r>
          </a:p>
          <a:p>
            <a:pPr marL="0" indent="0" algn="l">
              <a:buNone/>
            </a:pPr>
            <a:r>
              <a:rPr lang="en-US" sz="2400" b="0" i="0">
                <a:effectLst/>
                <a:latin typeface="Segoe UI" panose="020B0502040204020203" pitchFamily="34" charset="0"/>
              </a:rPr>
              <a:t>March 18, 2022</a:t>
            </a:r>
          </a:p>
          <a:p>
            <a:pPr lvl="1"/>
            <a:r>
              <a:rPr lang="en-US" sz="2000">
                <a:latin typeface="Segoe UI" panose="020B0502040204020203" pitchFamily="34" charset="0"/>
              </a:rPr>
              <a:t>Summer Release</a:t>
            </a:r>
          </a:p>
          <a:p>
            <a:pPr lvl="2"/>
            <a:r>
              <a:rPr lang="en-US" sz="1800">
                <a:latin typeface="Segoe UI" panose="020B0502040204020203" pitchFamily="34" charset="0"/>
              </a:rPr>
              <a:t>Validation rules: new and revised</a:t>
            </a:r>
          </a:p>
          <a:p>
            <a:pPr lvl="2"/>
            <a:r>
              <a:rPr lang="en-US" sz="1800">
                <a:latin typeface="Segoe UI" panose="020B0502040204020203" pitchFamily="34" charset="0"/>
              </a:rPr>
              <a:t>Reports: new, revised and defects</a:t>
            </a:r>
          </a:p>
          <a:p>
            <a:pPr lvl="4"/>
            <a:endParaRPr lang="en-US" sz="1600">
              <a:latin typeface="Segoe UI" panose="020B0502040204020203" pitchFamily="34" charset="0"/>
            </a:endParaRPr>
          </a:p>
          <a:p>
            <a:pPr marL="0" indent="0">
              <a:buNone/>
            </a:pPr>
            <a:r>
              <a:rPr lang="en-US" sz="2400" b="0" i="0">
                <a:effectLst/>
                <a:latin typeface="Segoe UI" panose="020B0502040204020203" pitchFamily="34" charset="0"/>
              </a:rPr>
              <a:t>May 6, 2022</a:t>
            </a:r>
          </a:p>
          <a:p>
            <a:pPr lvl="1"/>
            <a:r>
              <a:rPr lang="en-US" sz="2000">
                <a:latin typeface="Segoe UI" panose="020B0502040204020203" pitchFamily="34" charset="0"/>
              </a:rPr>
              <a:t>Summer Release</a:t>
            </a:r>
          </a:p>
          <a:p>
            <a:pPr lvl="2"/>
            <a:r>
              <a:rPr lang="en-US" sz="1800">
                <a:latin typeface="Segoe UI" panose="020B0502040204020203" pitchFamily="34" charset="0"/>
              </a:rPr>
              <a:t>Data Retrieval</a:t>
            </a:r>
          </a:p>
          <a:p>
            <a:pPr lvl="2"/>
            <a:r>
              <a:rPr lang="en-US" sz="1800" b="0" i="0">
                <a:effectLst/>
                <a:latin typeface="Segoe UI" panose="020B0502040204020203" pitchFamily="34" charset="0"/>
              </a:rPr>
              <a:t>Data Element Summary</a:t>
            </a:r>
          </a:p>
          <a:p>
            <a:pPr lvl="2"/>
            <a:r>
              <a:rPr lang="en-US" sz="1800">
                <a:latin typeface="Segoe UI" panose="020B0502040204020203" pitchFamily="34" charset="0"/>
              </a:rPr>
              <a:t>Validation rules: new and revised</a:t>
            </a:r>
          </a:p>
          <a:p>
            <a:pPr lvl="2"/>
            <a:r>
              <a:rPr lang="en-US" sz="1800" b="0" i="0">
                <a:effectLst/>
                <a:latin typeface="Segoe UI" panose="020B0502040204020203" pitchFamily="34" charset="0"/>
              </a:rPr>
              <a:t>Reports: new, revised and defects</a:t>
            </a:r>
          </a:p>
          <a:p>
            <a:pPr marL="0" indent="0">
              <a:spcBef>
                <a:spcPts val="600"/>
              </a:spcBef>
              <a:buNone/>
            </a:pPr>
            <a:endParaRPr lang="en-US">
              <a:latin typeface="Segoe UI" panose="020B0502040204020203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400">
                <a:latin typeface="Segoe UI" panose="020B0502040204020203" pitchFamily="34" charset="0"/>
              </a:rPr>
              <a:t>June 24, 2022</a:t>
            </a:r>
          </a:p>
          <a:p>
            <a:pPr lvl="1"/>
            <a:r>
              <a:rPr lang="en-US" sz="2000">
                <a:latin typeface="Segoe UI" panose="020B0502040204020203" pitchFamily="34" charset="0"/>
              </a:rPr>
              <a:t>Extended Year Release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72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>
                <a:cs typeface="Calibri"/>
              </a:rPr>
              <a:t>2022-2023: Application Updates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841" y="1253331"/>
            <a:ext cx="8628455" cy="4351338"/>
          </a:xfrm>
        </p:spPr>
        <p:txBody>
          <a:bodyPr/>
          <a:lstStyle/>
          <a:p>
            <a:pPr marL="0" indent="0" algn="l">
              <a:buNone/>
            </a:pPr>
            <a:r>
              <a:rPr lang="en-US" b="1" i="0">
                <a:effectLst/>
                <a:latin typeface="Segoe UI" panose="020B0502040204020203" pitchFamily="34" charset="0"/>
              </a:rPr>
              <a:t>ODS </a:t>
            </a:r>
          </a:p>
          <a:p>
            <a:pPr marL="0" indent="0" algn="l">
              <a:buNone/>
            </a:pPr>
            <a:r>
              <a:rPr lang="en-US" b="0" i="0">
                <a:effectLst/>
                <a:latin typeface="Segoe UI" panose="020B0502040204020203" pitchFamily="34" charset="0"/>
              </a:rPr>
              <a:t>July 29, 2022</a:t>
            </a:r>
          </a:p>
          <a:p>
            <a:pPr lvl="1"/>
            <a:r>
              <a:rPr lang="en-US">
                <a:latin typeface="Segoe UI" panose="020B0502040204020203" pitchFamily="34" charset="0"/>
              </a:rPr>
              <a:t>2022-2023 TEDS Final</a:t>
            </a:r>
          </a:p>
          <a:p>
            <a:pPr marL="0" indent="0">
              <a:buNone/>
            </a:pPr>
            <a:endParaRPr lang="en-US">
              <a:latin typeface="Segoe UI" panose="020B0502040204020203" pitchFamily="34" charset="0"/>
            </a:endParaRPr>
          </a:p>
          <a:p>
            <a:pPr marL="0" indent="0">
              <a:buNone/>
            </a:pPr>
            <a:r>
              <a:rPr lang="en-US">
                <a:latin typeface="Segoe UI" panose="020B0502040204020203" pitchFamily="34" charset="0"/>
              </a:rPr>
              <a:t>TBD</a:t>
            </a:r>
            <a:endParaRPr lang="en-US" b="0" i="0">
              <a:effectLst/>
              <a:latin typeface="Segoe UI" panose="020B0502040204020203" pitchFamily="34" charset="0"/>
            </a:endParaRPr>
          </a:p>
          <a:p>
            <a:pPr lvl="1"/>
            <a:r>
              <a:rPr lang="en-US">
                <a:latin typeface="Segoe UI" panose="020B0502040204020203" pitchFamily="34" charset="0"/>
              </a:rPr>
              <a:t>2022-2023 TEDS Addendum</a:t>
            </a:r>
            <a:endParaRPr lang="en-US" b="0" i="0"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20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>
                <a:cs typeface="Calibri"/>
              </a:rPr>
              <a:t>2022-2023: Application Updates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7049" y="1014762"/>
            <a:ext cx="9825562" cy="5843238"/>
          </a:xfrm>
        </p:spPr>
        <p:txBody>
          <a:bodyPr/>
          <a:lstStyle/>
          <a:p>
            <a:pPr marL="0" indent="0" algn="l">
              <a:buNone/>
            </a:pPr>
            <a:r>
              <a:rPr lang="en-US" b="1" i="0">
                <a:effectLst/>
                <a:latin typeface="Segoe UI" panose="020B0502040204020203" pitchFamily="34" charset="0"/>
              </a:rPr>
              <a:t>PEIMS Application</a:t>
            </a:r>
          </a:p>
          <a:p>
            <a:pPr marL="0" indent="0" algn="l">
              <a:spcBef>
                <a:spcPts val="1200"/>
              </a:spcBef>
              <a:buNone/>
            </a:pPr>
            <a:r>
              <a:rPr lang="en-US" sz="2000" b="0" i="0">
                <a:effectLst/>
                <a:latin typeface="Segoe UI" panose="020B0502040204020203" pitchFamily="34" charset="0"/>
              </a:rPr>
              <a:t>September 9, 2022</a:t>
            </a:r>
          </a:p>
          <a:p>
            <a:pPr lvl="1">
              <a:spcBef>
                <a:spcPts val="1200"/>
              </a:spcBef>
            </a:pPr>
            <a:r>
              <a:rPr lang="en-US" sz="2000">
                <a:latin typeface="Segoe UI" panose="020B0502040204020203" pitchFamily="34" charset="0"/>
              </a:rPr>
              <a:t>2022-2023 TEDS Final PEIMS Fall updates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>
                <a:latin typeface="Segoe UI" panose="020B0502040204020203" pitchFamily="34" charset="0"/>
              </a:rPr>
              <a:t>November 4, 2022</a:t>
            </a:r>
          </a:p>
          <a:p>
            <a:pPr lvl="1">
              <a:spcBef>
                <a:spcPts val="1200"/>
              </a:spcBef>
            </a:pPr>
            <a:r>
              <a:rPr lang="en-US" sz="2000">
                <a:latin typeface="Segoe UI" panose="020B0502040204020203" pitchFamily="34" charset="0"/>
              </a:rPr>
              <a:t>2022-2023 TEDS Final/Addendum PEIMS Mid-Year updates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>
                <a:latin typeface="Segoe UI" panose="020B0502040204020203" pitchFamily="34" charset="0"/>
              </a:rPr>
              <a:t>February 24, 2023</a:t>
            </a:r>
          </a:p>
          <a:p>
            <a:pPr lvl="1">
              <a:spcBef>
                <a:spcPts val="1200"/>
              </a:spcBef>
            </a:pPr>
            <a:r>
              <a:rPr lang="en-US" sz="2000">
                <a:latin typeface="Segoe UI" panose="020B0502040204020203" pitchFamily="34" charset="0"/>
              </a:rPr>
              <a:t>2022-2023 TEDS Final/Addendum Summer &amp; Extended Year updates release 1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>
                <a:latin typeface="Segoe UI" panose="020B0502040204020203" pitchFamily="34" charset="0"/>
              </a:rPr>
              <a:t>March 17, 2023</a:t>
            </a:r>
          </a:p>
          <a:p>
            <a:pPr lvl="1">
              <a:spcBef>
                <a:spcPts val="1200"/>
              </a:spcBef>
            </a:pPr>
            <a:r>
              <a:rPr lang="en-US" sz="2000">
                <a:latin typeface="Segoe UI" panose="020B0502040204020203" pitchFamily="34" charset="0"/>
              </a:rPr>
              <a:t>2022-2023 TEDS Final/Addendum Summer &amp; Extended Year updates release 2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>
                <a:latin typeface="Segoe UI" panose="020B0502040204020203" pitchFamily="34" charset="0"/>
              </a:rPr>
              <a:t>May 5, 2023</a:t>
            </a:r>
          </a:p>
          <a:p>
            <a:pPr lvl="1">
              <a:spcBef>
                <a:spcPts val="1200"/>
              </a:spcBef>
            </a:pPr>
            <a:r>
              <a:rPr lang="en-US" sz="2000">
                <a:latin typeface="Segoe UI" panose="020B0502040204020203" pitchFamily="34" charset="0"/>
              </a:rPr>
              <a:t>2022-2023 TEDS Final/Addendum Summer &amp; Extended Year updates release 3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>
                <a:latin typeface="Segoe UI" panose="020B0502040204020203" pitchFamily="34" charset="0"/>
              </a:rPr>
              <a:t>June 23, 2023</a:t>
            </a:r>
          </a:p>
          <a:p>
            <a:pPr lvl="1">
              <a:spcBef>
                <a:spcPts val="1200"/>
              </a:spcBef>
            </a:pPr>
            <a:r>
              <a:rPr lang="en-US" sz="2000">
                <a:latin typeface="Segoe UI" panose="020B0502040204020203" pitchFamily="34" charset="0"/>
              </a:rPr>
              <a:t>2022-2023 TEDS Final/Addendum Extended Year remaining updates</a:t>
            </a:r>
          </a:p>
          <a:p>
            <a:pPr marL="571500" lvl="1" indent="0">
              <a:buNone/>
            </a:pPr>
            <a:endParaRPr lang="en-US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027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>
                <a:cs typeface="Calibri"/>
              </a:rPr>
              <a:t>2022-2023: APPLICATION UPDATES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1463" y="1037062"/>
            <a:ext cx="10091854" cy="56536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Charter School Waitlist</a:t>
            </a:r>
          </a:p>
          <a:p>
            <a:pPr lvl="1"/>
            <a:r>
              <a:rPr lang="en-US"/>
              <a:t>September 9, 2022</a:t>
            </a:r>
          </a:p>
          <a:p>
            <a:pPr lvl="2"/>
            <a:r>
              <a:rPr lang="en-US"/>
              <a:t>2022-2023 TEDS All versions</a:t>
            </a:r>
          </a:p>
          <a:p>
            <a:pPr lvl="2"/>
            <a:endParaRPr lang="en-US"/>
          </a:p>
          <a:p>
            <a:pPr marL="0" indent="0">
              <a:buNone/>
            </a:pPr>
            <a:r>
              <a:rPr lang="en-US" b="1" dirty="0"/>
              <a:t>Child Find</a:t>
            </a:r>
          </a:p>
          <a:p>
            <a:pPr lvl="1"/>
            <a:r>
              <a:rPr lang="en-US"/>
              <a:t>September 9, 2022</a:t>
            </a:r>
          </a:p>
          <a:p>
            <a:pPr lvl="2"/>
            <a:r>
              <a:rPr lang="en-US"/>
              <a:t>2022-2023 TEDS All versions</a:t>
            </a:r>
          </a:p>
          <a:p>
            <a:pPr lvl="2"/>
            <a:endParaRPr lang="en-US"/>
          </a:p>
          <a:p>
            <a:pPr marL="0" indent="0">
              <a:buNone/>
            </a:pPr>
            <a:r>
              <a:rPr lang="en-US" b="1" dirty="0"/>
              <a:t>Class Roster</a:t>
            </a:r>
          </a:p>
          <a:p>
            <a:pPr lvl="1"/>
            <a:r>
              <a:rPr lang="en-US"/>
              <a:t>September 9, 2022 (Fall Submission)</a:t>
            </a:r>
          </a:p>
          <a:p>
            <a:pPr lvl="2"/>
            <a:r>
              <a:rPr lang="en-US"/>
              <a:t>2022-2023 TEDS All versions</a:t>
            </a:r>
          </a:p>
          <a:p>
            <a:pPr lvl="1"/>
            <a:r>
              <a:rPr lang="en-US"/>
              <a:t>January 27, 2023 (Winter Submission)</a:t>
            </a:r>
          </a:p>
          <a:p>
            <a:pPr lvl="2"/>
            <a:r>
              <a:rPr lang="en-US"/>
              <a:t>2022-2023 TEDS All versions</a:t>
            </a:r>
          </a:p>
        </p:txBody>
      </p:sp>
    </p:spTree>
    <p:extLst>
      <p:ext uri="{BB962C8B-B14F-4D97-AF65-F5344CB8AC3E}">
        <p14:creationId xmlns:p14="http://schemas.microsoft.com/office/powerpoint/2010/main" val="2775629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/>
          <a:lstStyle/>
          <a:p>
            <a:r>
              <a:rPr lang="en-US">
                <a:cs typeface="Calibri"/>
              </a:rPr>
              <a:t>2022-2023: Application Updates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4917" y="1037063"/>
            <a:ext cx="9205650" cy="5653661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Residential Facility Tracker</a:t>
            </a:r>
          </a:p>
          <a:p>
            <a:pPr lvl="1"/>
            <a:r>
              <a:rPr lang="en-US"/>
              <a:t>September 9, 2022</a:t>
            </a:r>
          </a:p>
          <a:p>
            <a:pPr lvl="2"/>
            <a:r>
              <a:rPr lang="en-US"/>
              <a:t>2022-2023 TEDS All versions</a:t>
            </a:r>
          </a:p>
          <a:p>
            <a:pPr marL="0" indent="0">
              <a:buNone/>
            </a:pPr>
            <a:r>
              <a:rPr lang="en-US"/>
              <a:t>Special Education Language Acquisition</a:t>
            </a:r>
          </a:p>
          <a:p>
            <a:pPr lvl="1"/>
            <a:r>
              <a:rPr lang="en-US"/>
              <a:t>September 9, 2022</a:t>
            </a:r>
          </a:p>
          <a:p>
            <a:pPr lvl="2"/>
            <a:r>
              <a:rPr lang="en-US"/>
              <a:t>2022-2023 TEDS All versions</a:t>
            </a:r>
          </a:p>
          <a:p>
            <a:pPr marL="0" indent="0">
              <a:buNone/>
            </a:pPr>
            <a:r>
              <a:rPr lang="en-US"/>
              <a:t>SPPI-14</a:t>
            </a:r>
          </a:p>
          <a:p>
            <a:pPr lvl="1"/>
            <a:r>
              <a:rPr lang="en-US"/>
              <a:t>September 9, 2022</a:t>
            </a:r>
          </a:p>
          <a:p>
            <a:pPr lvl="2"/>
            <a:r>
              <a:rPr lang="en-US"/>
              <a:t>2022-2023 TEDS All versions</a:t>
            </a:r>
          </a:p>
          <a:p>
            <a:pPr marL="0" indent="0">
              <a:buNone/>
            </a:pPr>
            <a:r>
              <a:rPr lang="en-US"/>
              <a:t>ECDS</a:t>
            </a:r>
          </a:p>
          <a:p>
            <a:pPr lvl="1"/>
            <a:r>
              <a:rPr lang="en-US"/>
              <a:t>November 4, 2022</a:t>
            </a:r>
          </a:p>
          <a:p>
            <a:pPr lvl="2"/>
            <a:r>
              <a:rPr lang="en-US"/>
              <a:t>2022-2023 TEDS All versions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78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59B20C1-1ECC-4F97-9B20-4DFBD751D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2022-2023: Collection Due Dates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8513085-28C6-4399-96AC-792AE5AE5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2290" y="1338146"/>
            <a:ext cx="9979710" cy="5320160"/>
          </a:xfrm>
        </p:spPr>
        <p:txBody>
          <a:bodyPr/>
          <a:lstStyle/>
          <a:p>
            <a:pPr marL="0" indent="0">
              <a:buNone/>
            </a:pPr>
            <a:r>
              <a:rPr lang="en-US" sz="3000"/>
              <a:t>Class Roster Fall submission			October 20, 2022</a:t>
            </a:r>
          </a:p>
          <a:p>
            <a:pPr marL="0" indent="0">
              <a:buNone/>
            </a:pPr>
            <a:r>
              <a:rPr lang="en-US" sz="3000"/>
              <a:t>Charter School Waitlist submission		October 28, 2022</a:t>
            </a:r>
          </a:p>
          <a:p>
            <a:pPr marL="0" indent="0">
              <a:buNone/>
            </a:pPr>
            <a:r>
              <a:rPr lang="en-US" sz="3000"/>
              <a:t>PEIMS Fall 1</a:t>
            </a:r>
            <a:r>
              <a:rPr lang="en-US" sz="3000" baseline="30000"/>
              <a:t>st</a:t>
            </a:r>
            <a:r>
              <a:rPr lang="en-US" sz="3000"/>
              <a:t> submission			December 8, 2022</a:t>
            </a:r>
          </a:p>
          <a:p>
            <a:pPr marL="0" indent="0">
              <a:buNone/>
            </a:pPr>
            <a:r>
              <a:rPr lang="en-US" sz="3000"/>
              <a:t>PEIMS Fall Resubmission			January 19, 2023</a:t>
            </a:r>
          </a:p>
          <a:p>
            <a:pPr marL="0" indent="0">
              <a:buNone/>
            </a:pPr>
            <a:r>
              <a:rPr lang="en-US" sz="3000"/>
              <a:t>PEIMS Mid-Year 1</a:t>
            </a:r>
            <a:r>
              <a:rPr lang="en-US" sz="3000" baseline="30000"/>
              <a:t>st</a:t>
            </a:r>
            <a:r>
              <a:rPr lang="en-US" sz="3000"/>
              <a:t> submission		January 26, 2023</a:t>
            </a:r>
          </a:p>
          <a:p>
            <a:pPr marL="0" indent="0">
              <a:buNone/>
            </a:pPr>
            <a:r>
              <a:rPr lang="en-US" sz="3000"/>
              <a:t>ECDS Kindergarten submission		January 26, 2023</a:t>
            </a:r>
          </a:p>
          <a:p>
            <a:pPr marL="0" indent="0">
              <a:buNone/>
            </a:pPr>
            <a:r>
              <a:rPr lang="en-US" sz="3000"/>
              <a:t>PEIMS Mid-Year Resubmission		February 9, 2023</a:t>
            </a:r>
          </a:p>
          <a:p>
            <a:pPr marL="0" indent="0">
              <a:buNone/>
            </a:pPr>
            <a:r>
              <a:rPr lang="en-US" sz="3000"/>
              <a:t>SPPI-14 submission				February 16, 2023</a:t>
            </a:r>
          </a:p>
          <a:p>
            <a:pPr marL="0" indent="0">
              <a:buNone/>
            </a:pPr>
            <a:r>
              <a:rPr lang="en-US" sz="3000"/>
              <a:t>Class Roster Winter submission		March 30, 2023</a:t>
            </a:r>
          </a:p>
        </p:txBody>
      </p:sp>
    </p:spTree>
    <p:extLst>
      <p:ext uri="{BB962C8B-B14F-4D97-AF65-F5344CB8AC3E}">
        <p14:creationId xmlns:p14="http://schemas.microsoft.com/office/powerpoint/2010/main" val="1195847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10125"/>
            <a:ext cx="9630770" cy="751350"/>
          </a:xfrm>
        </p:spPr>
        <p:txBody>
          <a:bodyPr/>
          <a:lstStyle/>
          <a:p>
            <a:r>
              <a:rPr lang="en-US">
                <a:cs typeface="Calibri"/>
              </a:rPr>
              <a:t>2022-2023: Collection Due Dates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840" y="1081668"/>
            <a:ext cx="9990159" cy="5319124"/>
          </a:xfrm>
        </p:spPr>
        <p:txBody>
          <a:bodyPr/>
          <a:lstStyle/>
          <a:p>
            <a:pPr marL="0" lvl="1" indent="0" defTabSz="949325">
              <a:spcBef>
                <a:spcPts val="1200"/>
              </a:spcBef>
              <a:buNone/>
            </a:pPr>
            <a:r>
              <a:rPr lang="en-US" sz="2800">
                <a:cs typeface="Calibri" panose="020F0502020204030204"/>
              </a:rPr>
              <a:t>PEIMS Summer 1</a:t>
            </a:r>
            <a:r>
              <a:rPr lang="en-US" sz="2800" baseline="30000">
                <a:cs typeface="Calibri" panose="020F0502020204030204"/>
              </a:rPr>
              <a:t>st</a:t>
            </a:r>
            <a:r>
              <a:rPr lang="en-US" sz="2800">
                <a:cs typeface="Calibri" panose="020F0502020204030204"/>
              </a:rPr>
              <a:t> submission			June 15, 2023</a:t>
            </a:r>
          </a:p>
          <a:p>
            <a:pPr marL="0" lvl="1" indent="0" defTabSz="947738">
              <a:spcBef>
                <a:spcPts val="1200"/>
              </a:spcBef>
              <a:buNone/>
            </a:pPr>
            <a:r>
              <a:rPr lang="en-US" sz="2800">
                <a:cs typeface="Calibri" panose="020F0502020204030204"/>
              </a:rPr>
              <a:t>ECDS Private Prekindergarten submission	June 22, 2023</a:t>
            </a:r>
          </a:p>
          <a:p>
            <a:pPr marL="0" lvl="1" indent="0" defTabSz="947738">
              <a:spcBef>
                <a:spcPts val="1200"/>
              </a:spcBef>
              <a:buNone/>
            </a:pPr>
            <a:r>
              <a:rPr lang="en-US" sz="2800">
                <a:cs typeface="Calibri" panose="020F0502020204030204"/>
              </a:rPr>
              <a:t>ECDS Prekindergarten submission		June 22, 2023</a:t>
            </a:r>
          </a:p>
          <a:p>
            <a:pPr marL="0" lvl="1" indent="0" defTabSz="947738">
              <a:spcBef>
                <a:spcPts val="1200"/>
              </a:spcBef>
              <a:buNone/>
            </a:pPr>
            <a:r>
              <a:rPr lang="en-US" sz="2800">
                <a:cs typeface="Calibri" panose="020F0502020204030204"/>
              </a:rPr>
              <a:t>Special Education Language Acquisition		June 22, 2023</a:t>
            </a:r>
          </a:p>
          <a:p>
            <a:pPr marL="0" indent="-571500" defTabSz="947738">
              <a:spcBef>
                <a:spcPts val="1200"/>
              </a:spcBef>
              <a:buNone/>
            </a:pPr>
            <a:r>
              <a:rPr lang="en-US">
                <a:cs typeface="Calibri" panose="020F0502020204030204"/>
              </a:rPr>
              <a:t>PEIMS Summer Resubmission			July 20, 2023</a:t>
            </a:r>
          </a:p>
          <a:p>
            <a:pPr marL="0" lvl="1" indent="0">
              <a:spcBef>
                <a:spcPts val="1200"/>
              </a:spcBef>
              <a:buNone/>
              <a:tabLst>
                <a:tab pos="6635750" algn="l"/>
              </a:tabLst>
            </a:pPr>
            <a:r>
              <a:rPr lang="en-US" sz="2800">
                <a:cs typeface="Calibri" panose="020F0502020204030204"/>
              </a:rPr>
              <a:t>RF Tracker submission	July 20, 2023</a:t>
            </a:r>
          </a:p>
          <a:p>
            <a:pPr marL="0" lvl="1" indent="0" defTabSz="947738">
              <a:spcBef>
                <a:spcPts val="1200"/>
              </a:spcBef>
              <a:buNone/>
            </a:pPr>
            <a:r>
              <a:rPr lang="en-US" sz="2800">
                <a:cs typeface="Calibri" panose="020F0502020204030204"/>
              </a:rPr>
              <a:t>Child Find submission				July 27, 2023</a:t>
            </a:r>
          </a:p>
          <a:p>
            <a:pPr marL="0" lvl="1" indent="0" defTabSz="947738">
              <a:spcBef>
                <a:spcPts val="1200"/>
              </a:spcBef>
              <a:buNone/>
            </a:pPr>
            <a:r>
              <a:rPr lang="en-US" sz="2800">
                <a:cs typeface="Calibri" panose="020F0502020204030204"/>
              </a:rPr>
              <a:t>PEIMS Summer year-round LEAs			August 17, 2023</a:t>
            </a:r>
          </a:p>
          <a:p>
            <a:pPr marL="0" lvl="1" indent="0" defTabSz="955675">
              <a:spcBef>
                <a:spcPts val="1200"/>
              </a:spcBef>
              <a:buNone/>
              <a:tabLst>
                <a:tab pos="6635750" algn="l"/>
              </a:tabLst>
            </a:pPr>
            <a:r>
              <a:rPr lang="en-US" sz="2800">
                <a:cs typeface="Calibri" panose="020F0502020204030204"/>
              </a:rPr>
              <a:t>PEIMS Extended Year 1</a:t>
            </a:r>
            <a:r>
              <a:rPr lang="en-US" sz="2800" baseline="30000">
                <a:cs typeface="Calibri" panose="020F0502020204030204"/>
              </a:rPr>
              <a:t>st</a:t>
            </a:r>
            <a:r>
              <a:rPr lang="en-US" sz="2800">
                <a:cs typeface="Calibri" panose="020F0502020204030204"/>
              </a:rPr>
              <a:t> submission	August 31, 2023</a:t>
            </a:r>
          </a:p>
          <a:p>
            <a:pPr marL="0" lvl="1" indent="0" defTabSz="949325">
              <a:spcBef>
                <a:spcPts val="1200"/>
              </a:spcBef>
              <a:buNone/>
            </a:pPr>
            <a:r>
              <a:rPr lang="en-US" sz="2800">
                <a:cs typeface="Calibri" panose="020F0502020204030204"/>
              </a:rPr>
              <a:t>PEIMS Extended Year Resubmission		September 21, 2023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83302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TEA New">
      <a:dk1>
        <a:sysClr val="windowText" lastClr="000000"/>
      </a:dk1>
      <a:lt1>
        <a:sysClr val="window" lastClr="FFFFFF"/>
      </a:lt1>
      <a:dk2>
        <a:srgbClr val="005786"/>
      </a:dk2>
      <a:lt2>
        <a:srgbClr val="D8D8D8"/>
      </a:lt2>
      <a:accent1>
        <a:srgbClr val="0D6CB9"/>
      </a:accent1>
      <a:accent2>
        <a:srgbClr val="F16038"/>
      </a:accent2>
      <a:accent3>
        <a:srgbClr val="DA3E26"/>
      </a:accent3>
      <a:accent4>
        <a:srgbClr val="70417F"/>
      </a:accent4>
      <a:accent5>
        <a:srgbClr val="363534"/>
      </a:accent5>
      <a:accent6>
        <a:srgbClr val="00486E"/>
      </a:accent6>
      <a:hlink>
        <a:srgbClr val="1682C5"/>
      </a:hlink>
      <a:folHlink>
        <a:srgbClr val="F0603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_Light_final" id="{712AB9BE-00F5-7D4D-8B53-79204D405D6C}" vid="{9E252461-6384-0041-871F-3A45EC6C61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BE4C68E97640479F3D791B3E26A918" ma:contentTypeVersion="9" ma:contentTypeDescription="Create a new document." ma:contentTypeScope="" ma:versionID="e6b2f02822055de33514714c5681e253">
  <xsd:schema xmlns:xsd="http://www.w3.org/2001/XMLSchema" xmlns:xs="http://www.w3.org/2001/XMLSchema" xmlns:p="http://schemas.microsoft.com/office/2006/metadata/properties" xmlns:ns2="963efe96-9f3c-464d-8c8b-c76864a22ed0" xmlns:ns3="533e3360-6378-4210-ada2-16ccdb17d2cd" targetNamespace="http://schemas.microsoft.com/office/2006/metadata/properties" ma:root="true" ma:fieldsID="c39b5a19f8d5a3b3f970603ec1ec5742" ns2:_="" ns3:_="">
    <xsd:import namespace="963efe96-9f3c-464d-8c8b-c76864a22ed0"/>
    <xsd:import namespace="533e3360-6378-4210-ada2-16ccdb17d2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3efe96-9f3c-464d-8c8b-c76864a22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3e3360-6378-4210-ada2-16ccdb17d2c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DFCAED-797C-4C70-AD01-EDBEAF0FB5F6}">
  <ds:schemaRefs>
    <ds:schemaRef ds:uri="533e3360-6378-4210-ada2-16ccdb17d2cd"/>
    <ds:schemaRef ds:uri="963efe96-9f3c-464d-8c8b-c76864a22ed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438415F-CA52-4AC6-B74C-FE95CEB90D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9692CD-7339-4E15-8B85-65EB8EAE7D52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533e3360-6378-4210-ada2-16ccdb17d2cd"/>
    <ds:schemaRef ds:uri="http://schemas.microsoft.com/office/2006/documentManagement/types"/>
    <ds:schemaRef ds:uri="http://purl.org/dc/terms/"/>
    <ds:schemaRef ds:uri="963efe96-9f3c-464d-8c8b-c76864a22ed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TEA_Presentation_Template_Light_option</Template>
  <TotalTime>0</TotalTime>
  <Words>478</Words>
  <Application>Microsoft Office PowerPoint</Application>
  <PresentationFormat>Widescreen</PresentationFormat>
  <Paragraphs>98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Courier New</vt:lpstr>
      <vt:lpstr>Segoe UI</vt:lpstr>
      <vt:lpstr>Wingdings</vt:lpstr>
      <vt:lpstr>2_Office Theme</vt:lpstr>
      <vt:lpstr>TSDS Release Schedule</vt:lpstr>
      <vt:lpstr>AGENDA</vt:lpstr>
      <vt:lpstr>2021-2022 Application Updates</vt:lpstr>
      <vt:lpstr>2022-2023: Application Updates</vt:lpstr>
      <vt:lpstr>2022-2023: Application Updates</vt:lpstr>
      <vt:lpstr>2022-2023: APPLICATION UPDATES</vt:lpstr>
      <vt:lpstr>2022-2023: Application Updates</vt:lpstr>
      <vt:lpstr>2022-2023: Collection Due Dates</vt:lpstr>
      <vt:lpstr>2022-2023: Collection Due Dates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Spring Training Slides</dc:title>
  <dc:creator>Ulrich, Melanie</dc:creator>
  <cp:lastModifiedBy>Sharp, Stephanie</cp:lastModifiedBy>
  <cp:revision>1</cp:revision>
  <dcterms:created xsi:type="dcterms:W3CDTF">2020-11-05T16:39:19Z</dcterms:created>
  <dcterms:modified xsi:type="dcterms:W3CDTF">2022-03-21T21:48:03Z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0x010100E7BE4C68E97640479F3D791B3E26A918</vt:lpwstr>
  </property>
</Properties>
</file>