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5"/>
  </p:notesMasterIdLst>
  <p:sldIdLst>
    <p:sldId id="258" r:id="rId5"/>
    <p:sldId id="399" r:id="rId6"/>
    <p:sldId id="397" r:id="rId7"/>
    <p:sldId id="432" r:id="rId8"/>
    <p:sldId id="431" r:id="rId9"/>
    <p:sldId id="429" r:id="rId10"/>
    <p:sldId id="433" r:id="rId11"/>
    <p:sldId id="410" r:id="rId12"/>
    <p:sldId id="338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03ED2F-BCD8-DFB5-A544-2CEC5F0EDA29}" name="Polo, Beth" initials="PB" userId="S::Beth.Polo@tea.texas.gov::217503ae-afe6-4379-9001-e6919c8c2fa0" providerId="AD"/>
  <p188:author id="{F309333B-63DC-B5A9-FCDA-2423BFFA1B62}" name="Reese, John" initials="RJ" userId="S::John.Reese@tea.texas.gov::8427cab8-ecc8-4a74-a2ec-269c5160d082" providerId="AD"/>
  <p188:author id="{94E8E657-BE84-5DCD-0B20-67E8B1793911}" name="Johnson, Scott" initials="JS" userId="S::Scott.Johnson@tea.texas.gov::bec97677-f0c6-4bfb-b610-83dc74061801" providerId="AD"/>
  <p188:author id="{04816165-A551-92C0-EA48-4DFCE1FE46A9}" name="Simons, Leanne" initials="SL" userId="S::leanne.simons@tea.texas.gov::f0b41770-584b-4844-b5c5-b29dec99872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Scott" initials="JS" lastIdx="12" clrIdx="0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  <p:cmAuthor id="2" name="Linden, Edward" initials="LE" lastIdx="2" clrIdx="1">
    <p:extLst>
      <p:ext uri="{19B8F6BF-5375-455C-9EA6-DF929625EA0E}">
        <p15:presenceInfo xmlns:p15="http://schemas.microsoft.com/office/powerpoint/2012/main" userId="S::Edward.Linden@tea.texas.gov::433a1750-097b-48bf-9475-b5c5f6172203" providerId="AD"/>
      </p:ext>
    </p:extLst>
  </p:cmAuthor>
  <p:cmAuthor id="3" name="Simons, Leanne" initials="SL" lastIdx="5" clrIdx="2">
    <p:extLst>
      <p:ext uri="{19B8F6BF-5375-455C-9EA6-DF929625EA0E}">
        <p15:presenceInfo xmlns:p15="http://schemas.microsoft.com/office/powerpoint/2012/main" userId="S::leanne.simons@tea.texas.gov::f0b41770-584b-4844-b5c5-b29dec998724" providerId="AD"/>
      </p:ext>
    </p:extLst>
  </p:cmAuthor>
  <p:cmAuthor id="4" name="Jamie Muffoletto" initials="JM" lastIdx="2" clrIdx="3">
    <p:extLst>
      <p:ext uri="{19B8F6BF-5375-455C-9EA6-DF929625EA0E}">
        <p15:presenceInfo xmlns:p15="http://schemas.microsoft.com/office/powerpoint/2012/main" userId="S::Jamie.Muffoletto@tea.texas.gov::daf1e3c6-8137-448a-b141-d23049d419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CB9"/>
    <a:srgbClr val="0A518B"/>
    <a:srgbClr val="F16038"/>
    <a:srgbClr val="D93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lo, Beth" userId="217503ae-afe6-4379-9001-e6919c8c2fa0" providerId="ADAL" clId="{38527D3C-AFA7-44F8-BE77-5A857CB06369}"/>
    <pc:docChg chg="">
      <pc:chgData name="Polo, Beth" userId="217503ae-afe6-4379-9001-e6919c8c2fa0" providerId="ADAL" clId="{38527D3C-AFA7-44F8-BE77-5A857CB06369}" dt="2022-02-24T14:50:19.902" v="0"/>
      <pc:docMkLst>
        <pc:docMk/>
      </pc:docMkLst>
      <pc:sldChg chg="modCm">
        <pc:chgData name="Polo, Beth" userId="217503ae-afe6-4379-9001-e6919c8c2fa0" providerId="ADAL" clId="{38527D3C-AFA7-44F8-BE77-5A857CB06369}" dt="2022-02-24T14:50:19.902" v="0"/>
        <pc:sldMkLst>
          <pc:docMk/>
          <pc:sldMk cId="713327329" sldId="287"/>
        </pc:sldMkLst>
      </pc:sldChg>
    </pc:docChg>
  </pc:docChgLst>
  <pc:docChgLst>
    <pc:chgData name="Simons, Leanne" userId="S::leanne.simons@tea.texas.gov::f0b41770-584b-4844-b5c5-b29dec998724" providerId="AD" clId="Web-{84753E94-9C0D-E047-44A2-F4A25CFFEF21}"/>
    <pc:docChg chg="mod">
      <pc:chgData name="Simons, Leanne" userId="S::leanne.simons@tea.texas.gov::f0b41770-584b-4844-b5c5-b29dec998724" providerId="AD" clId="Web-{84753E94-9C0D-E047-44A2-F4A25CFFEF21}" dt="2022-02-23T22:34:18.160" v="4"/>
      <pc:docMkLst>
        <pc:docMk/>
      </pc:docMkLst>
      <pc:sldChg chg="addCm">
        <pc:chgData name="Simons, Leanne" userId="S::leanne.simons@tea.texas.gov::f0b41770-584b-4844-b5c5-b29dec998724" providerId="AD" clId="Web-{84753E94-9C0D-E047-44A2-F4A25CFFEF21}" dt="2022-02-23T22:30:09.989" v="1"/>
        <pc:sldMkLst>
          <pc:docMk/>
          <pc:sldMk cId="367918000" sldId="258"/>
        </pc:sldMkLst>
      </pc:sldChg>
      <pc:sldChg chg="addCm modCm">
        <pc:chgData name="Simons, Leanne" userId="S::leanne.simons@tea.texas.gov::f0b41770-584b-4844-b5c5-b29dec998724" providerId="AD" clId="Web-{84753E94-9C0D-E047-44A2-F4A25CFFEF21}" dt="2022-02-23T22:34:18.160" v="4"/>
        <pc:sldMkLst>
          <pc:docMk/>
          <pc:sldMk cId="713327329" sldId="287"/>
        </pc:sldMkLst>
      </pc:sldChg>
      <pc:sldChg chg="addCm">
        <pc:chgData name="Simons, Leanne" userId="S::leanne.simons@tea.texas.gov::f0b41770-584b-4844-b5c5-b29dec998724" providerId="AD" clId="Web-{84753E94-9C0D-E047-44A2-F4A25CFFEF21}" dt="2022-02-23T22:33:55.440" v="3"/>
        <pc:sldMkLst>
          <pc:docMk/>
          <pc:sldMk cId="2397700548" sldId="432"/>
        </pc:sldMkLst>
      </pc:sldChg>
    </pc:docChg>
  </pc:docChgLst>
  <pc:docChgLst>
    <pc:chgData name="Sharp, Stephanie" userId="4b7f997e-11e2-446b-b7b6-32dc105769b7" providerId="ADAL" clId="{538E4F1A-8D14-42C6-8E85-FC24002C1ACF}"/>
    <pc:docChg chg="delSld modSld">
      <pc:chgData name="Sharp, Stephanie" userId="4b7f997e-11e2-446b-b7b6-32dc105769b7" providerId="ADAL" clId="{538E4F1A-8D14-42C6-8E85-FC24002C1ACF}" dt="2022-03-03T15:37:06.833" v="20"/>
      <pc:docMkLst>
        <pc:docMk/>
      </pc:docMkLst>
      <pc:sldChg chg="modSp mod delCm modCm">
        <pc:chgData name="Sharp, Stephanie" userId="4b7f997e-11e2-446b-b7b6-32dc105769b7" providerId="ADAL" clId="{538E4F1A-8D14-42C6-8E85-FC24002C1ACF}" dt="2022-03-03T15:36:50.145" v="14"/>
        <pc:sldMkLst>
          <pc:docMk/>
          <pc:sldMk cId="367918000" sldId="258"/>
        </pc:sldMkLst>
        <pc:spChg chg="mod">
          <ac:chgData name="Sharp, Stephanie" userId="4b7f997e-11e2-446b-b7b6-32dc105769b7" providerId="ADAL" clId="{538E4F1A-8D14-42C6-8E85-FC24002C1ACF}" dt="2022-02-24T16:02:33.212" v="11" actId="20577"/>
          <ac:spMkLst>
            <pc:docMk/>
            <pc:sldMk cId="367918000" sldId="258"/>
            <ac:spMk id="6" creationId="{B326E79C-81B1-4F65-9171-E8A934EF331C}"/>
          </ac:spMkLst>
        </pc:spChg>
      </pc:sldChg>
      <pc:sldChg chg="del">
        <pc:chgData name="Sharp, Stephanie" userId="4b7f997e-11e2-446b-b7b6-32dc105769b7" providerId="ADAL" clId="{538E4F1A-8D14-42C6-8E85-FC24002C1ACF}" dt="2022-02-24T16:02:56.124" v="12" actId="2696"/>
        <pc:sldMkLst>
          <pc:docMk/>
          <pc:sldMk cId="713327329" sldId="287"/>
        </pc:sldMkLst>
      </pc:sldChg>
      <pc:sldChg chg="delCm">
        <pc:chgData name="Sharp, Stephanie" userId="4b7f997e-11e2-446b-b7b6-32dc105769b7" providerId="ADAL" clId="{538E4F1A-8D14-42C6-8E85-FC24002C1ACF}" dt="2022-03-03T15:37:06.833" v="20"/>
        <pc:sldMkLst>
          <pc:docMk/>
          <pc:sldMk cId="149976220" sldId="338"/>
        </pc:sldMkLst>
      </pc:sldChg>
      <pc:sldChg chg="delCm">
        <pc:chgData name="Sharp, Stephanie" userId="4b7f997e-11e2-446b-b7b6-32dc105769b7" providerId="ADAL" clId="{538E4F1A-8D14-42C6-8E85-FC24002C1ACF}" dt="2022-03-03T15:36:55.406" v="16"/>
        <pc:sldMkLst>
          <pc:docMk/>
          <pc:sldMk cId="2775629790" sldId="429"/>
        </pc:sldMkLst>
      </pc:sldChg>
      <pc:sldChg chg="delCm">
        <pc:chgData name="Sharp, Stephanie" userId="4b7f997e-11e2-446b-b7b6-32dc105769b7" providerId="ADAL" clId="{538E4F1A-8D14-42C6-8E85-FC24002C1ACF}" dt="2022-03-03T15:36:52.720" v="15"/>
        <pc:sldMkLst>
          <pc:docMk/>
          <pc:sldMk cId="2397700548" sldId="432"/>
        </pc:sldMkLst>
      </pc:sldChg>
    </pc:docChg>
  </pc:docChgLst>
  <pc:docChgLst>
    <pc:chgData name="Johnson, Scott" userId="bec97677-f0c6-4bfb-b610-83dc74061801" providerId="ADAL" clId="{F8CC9D8D-9075-49A3-B165-35710278EA28}"/>
    <pc:docChg chg="undo custSel modSld">
      <pc:chgData name="Johnson, Scott" userId="bec97677-f0c6-4bfb-b610-83dc74061801" providerId="ADAL" clId="{F8CC9D8D-9075-49A3-B165-35710278EA28}" dt="2022-02-16T01:33:52.003" v="155" actId="6549"/>
      <pc:docMkLst>
        <pc:docMk/>
      </pc:docMkLst>
      <pc:sldChg chg="modSp mod addCm">
        <pc:chgData name="Johnson, Scott" userId="bec97677-f0c6-4bfb-b610-83dc74061801" providerId="ADAL" clId="{F8CC9D8D-9075-49A3-B165-35710278EA28}" dt="2022-02-15T13:58:40.205" v="45" actId="20577"/>
        <pc:sldMkLst>
          <pc:docMk/>
          <pc:sldMk cId="367918000" sldId="258"/>
        </pc:sldMkLst>
        <pc:spChg chg="mod">
          <ac:chgData name="Johnson, Scott" userId="bec97677-f0c6-4bfb-b610-83dc74061801" providerId="ADAL" clId="{F8CC9D8D-9075-49A3-B165-35710278EA28}" dt="2022-02-15T13:58:40.205" v="45" actId="20577"/>
          <ac:spMkLst>
            <pc:docMk/>
            <pc:sldMk cId="367918000" sldId="258"/>
            <ac:spMk id="6" creationId="{B326E79C-81B1-4F65-9171-E8A934EF331C}"/>
          </ac:spMkLst>
        </pc:spChg>
      </pc:sldChg>
      <pc:sldChg chg="mod modShow addCm delCm modCm">
        <pc:chgData name="Johnson, Scott" userId="bec97677-f0c6-4bfb-b610-83dc74061801" providerId="ADAL" clId="{F8CC9D8D-9075-49A3-B165-35710278EA28}" dt="2022-02-14T21:15:05.183" v="3" actId="729"/>
        <pc:sldMkLst>
          <pc:docMk/>
          <pc:sldMk cId="713327329" sldId="287"/>
        </pc:sldMkLst>
      </pc:sldChg>
      <pc:sldChg chg="modSp mod addCm modCm">
        <pc:chgData name="Johnson, Scott" userId="bec97677-f0c6-4bfb-b610-83dc74061801" providerId="ADAL" clId="{F8CC9D8D-9075-49A3-B165-35710278EA28}" dt="2022-02-16T01:33:52.003" v="155" actId="6549"/>
        <pc:sldMkLst>
          <pc:docMk/>
          <pc:sldMk cId="149976220" sldId="338"/>
        </pc:sldMkLst>
        <pc:spChg chg="mod">
          <ac:chgData name="Johnson, Scott" userId="bec97677-f0c6-4bfb-b610-83dc74061801" providerId="ADAL" clId="{F8CC9D8D-9075-49A3-B165-35710278EA28}" dt="2022-02-16T01:33:52.003" v="155" actId="6549"/>
          <ac:spMkLst>
            <pc:docMk/>
            <pc:sldMk cId="149976220" sldId="338"/>
            <ac:spMk id="4" creationId="{3F6CE2FE-F02B-461B-8C8F-E1DFA26F0ED4}"/>
          </ac:spMkLst>
        </pc:spChg>
      </pc:sldChg>
      <pc:sldChg chg="modSp mod addCm delCm modCm">
        <pc:chgData name="Johnson, Scott" userId="bec97677-f0c6-4bfb-b610-83dc74061801" providerId="ADAL" clId="{F8CC9D8D-9075-49A3-B165-35710278EA28}" dt="2022-02-16T01:31:44.156" v="151" actId="3626"/>
        <pc:sldMkLst>
          <pc:docMk/>
          <pc:sldMk cId="925320256" sldId="397"/>
        </pc:sldMkLst>
        <pc:spChg chg="mod">
          <ac:chgData name="Johnson, Scott" userId="bec97677-f0c6-4bfb-b610-83dc74061801" providerId="ADAL" clId="{F8CC9D8D-9075-49A3-B165-35710278EA28}" dt="2022-02-16T01:31:44.156" v="151" actId="3626"/>
          <ac:spMkLst>
            <pc:docMk/>
            <pc:sldMk cId="925320256" sldId="397"/>
            <ac:spMk id="4" creationId="{3F6CE2FE-F02B-461B-8C8F-E1DFA26F0ED4}"/>
          </ac:spMkLst>
        </pc:spChg>
      </pc:sldChg>
      <pc:sldChg chg="modSp mod addCm modCm">
        <pc:chgData name="Johnson, Scott" userId="bec97677-f0c6-4bfb-b610-83dc74061801" providerId="ADAL" clId="{F8CC9D8D-9075-49A3-B165-35710278EA28}" dt="2022-02-16T01:30:59.463" v="150" actId="20577"/>
        <pc:sldMkLst>
          <pc:docMk/>
          <pc:sldMk cId="2775629790" sldId="429"/>
        </pc:sldMkLst>
        <pc:spChg chg="mod">
          <ac:chgData name="Johnson, Scott" userId="bec97677-f0c6-4bfb-b610-83dc74061801" providerId="ADAL" clId="{F8CC9D8D-9075-49A3-B165-35710278EA28}" dt="2022-02-16T01:30:59.463" v="150" actId="20577"/>
          <ac:spMkLst>
            <pc:docMk/>
            <pc:sldMk cId="2775629790" sldId="429"/>
            <ac:spMk id="4" creationId="{3F6CE2FE-F02B-461B-8C8F-E1DFA26F0ED4}"/>
          </ac:spMkLst>
        </pc:spChg>
      </pc:sldChg>
      <pc:sldChg chg="delCm">
        <pc:chgData name="Johnson, Scott" userId="bec97677-f0c6-4bfb-b610-83dc74061801" providerId="ADAL" clId="{F8CC9D8D-9075-49A3-B165-35710278EA28}" dt="2022-02-14T21:33:13.121" v="19" actId="1592"/>
        <pc:sldMkLst>
          <pc:docMk/>
          <pc:sldMk cId="340634871" sldId="431"/>
        </pc:sldMkLst>
      </pc:sldChg>
      <pc:sldChg chg="modSp mod">
        <pc:chgData name="Johnson, Scott" userId="bec97677-f0c6-4bfb-b610-83dc74061801" providerId="ADAL" clId="{F8CC9D8D-9075-49A3-B165-35710278EA28}" dt="2022-02-14T21:28:01.709" v="18" actId="14100"/>
        <pc:sldMkLst>
          <pc:docMk/>
          <pc:sldMk cId="2397700548" sldId="432"/>
        </pc:sldMkLst>
        <pc:spChg chg="mod">
          <ac:chgData name="Johnson, Scott" userId="bec97677-f0c6-4bfb-b610-83dc74061801" providerId="ADAL" clId="{F8CC9D8D-9075-49A3-B165-35710278EA28}" dt="2022-02-14T21:28:01.709" v="18" actId="14100"/>
          <ac:spMkLst>
            <pc:docMk/>
            <pc:sldMk cId="2397700548" sldId="432"/>
            <ac:spMk id="4" creationId="{3F6CE2FE-F02B-461B-8C8F-E1DFA26F0ED4}"/>
          </ac:spMkLst>
        </pc:spChg>
      </pc:sldChg>
      <pc:sldChg chg="modSp mod">
        <pc:chgData name="Johnson, Scott" userId="bec97677-f0c6-4bfb-b610-83dc74061801" providerId="ADAL" clId="{F8CC9D8D-9075-49A3-B165-35710278EA28}" dt="2022-02-14T21:46:10.428" v="23" actId="14100"/>
        <pc:sldMkLst>
          <pc:docMk/>
          <pc:sldMk cId="899709693" sldId="433"/>
        </pc:sldMkLst>
        <pc:spChg chg="mod">
          <ac:chgData name="Johnson, Scott" userId="bec97677-f0c6-4bfb-b610-83dc74061801" providerId="ADAL" clId="{F8CC9D8D-9075-49A3-B165-35710278EA28}" dt="2022-02-14T21:46:10.428" v="23" actId="14100"/>
          <ac:spMkLst>
            <pc:docMk/>
            <pc:sldMk cId="899709693" sldId="433"/>
            <ac:spMk id="4" creationId="{3F6CE2FE-F02B-461B-8C8F-E1DFA26F0ED4}"/>
          </ac:spMkLst>
        </pc:spChg>
      </pc:sldChg>
    </pc:docChg>
  </pc:docChgLst>
  <pc:docChgLst>
    <pc:chgData name="Reese, John" userId="8427cab8-ecc8-4a74-a2ec-269c5160d082" providerId="ADAL" clId="{DE464782-2A04-4BDB-89DE-35FB56731D05}"/>
    <pc:docChg chg="modSld">
      <pc:chgData name="Reese, John" userId="8427cab8-ecc8-4a74-a2ec-269c5160d082" providerId="ADAL" clId="{DE464782-2A04-4BDB-89DE-35FB56731D05}" dt="2022-02-24T14:36:46.763" v="1" actId="20577"/>
      <pc:docMkLst>
        <pc:docMk/>
      </pc:docMkLst>
      <pc:sldChg chg="modSp mod modCm">
        <pc:chgData name="Reese, John" userId="8427cab8-ecc8-4a74-a2ec-269c5160d082" providerId="ADAL" clId="{DE464782-2A04-4BDB-89DE-35FB56731D05}" dt="2022-02-24T14:36:46.763" v="1" actId="20577"/>
        <pc:sldMkLst>
          <pc:docMk/>
          <pc:sldMk cId="2397700548" sldId="432"/>
        </pc:sldMkLst>
        <pc:spChg chg="mod">
          <ac:chgData name="Reese, John" userId="8427cab8-ecc8-4a74-a2ec-269c5160d082" providerId="ADAL" clId="{DE464782-2A04-4BDB-89DE-35FB56731D05}" dt="2022-02-24T14:36:46.763" v="1" actId="20577"/>
          <ac:spMkLst>
            <pc:docMk/>
            <pc:sldMk cId="2397700548" sldId="432"/>
            <ac:spMk id="4" creationId="{3F6CE2FE-F02B-461B-8C8F-E1DFA26F0ED4}"/>
          </ac:spMkLst>
        </pc:spChg>
      </pc:sldChg>
    </pc:docChg>
  </pc:docChgLst>
  <pc:docChgLst>
    <pc:chgData name="Reese, John" userId="8427cab8-ecc8-4a74-a2ec-269c5160d082" providerId="ADAL" clId="{939B71DD-D1D9-48B0-9A6B-171E91F11C11}"/>
    <pc:docChg chg="undo custSel modSld">
      <pc:chgData name="Reese, John" userId="8427cab8-ecc8-4a74-a2ec-269c5160d082" providerId="ADAL" clId="{939B71DD-D1D9-48B0-9A6B-171E91F11C11}" dt="2022-02-15T16:54:14.421" v="53"/>
      <pc:docMkLst>
        <pc:docMk/>
      </pc:docMkLst>
      <pc:sldChg chg="modSp mod modCm">
        <pc:chgData name="Reese, John" userId="8427cab8-ecc8-4a74-a2ec-269c5160d082" providerId="ADAL" clId="{939B71DD-D1D9-48B0-9A6B-171E91F11C11}" dt="2022-02-15T16:54:14.421" v="53"/>
        <pc:sldMkLst>
          <pc:docMk/>
          <pc:sldMk cId="149976220" sldId="338"/>
        </pc:sldMkLst>
        <pc:spChg chg="mod">
          <ac:chgData name="Reese, John" userId="8427cab8-ecc8-4a74-a2ec-269c5160d082" providerId="ADAL" clId="{939B71DD-D1D9-48B0-9A6B-171E91F11C11}" dt="2022-02-15T16:36:28.724" v="51"/>
          <ac:spMkLst>
            <pc:docMk/>
            <pc:sldMk cId="149976220" sldId="338"/>
            <ac:spMk id="4" creationId="{3F6CE2FE-F02B-461B-8C8F-E1DFA26F0ED4}"/>
          </ac:spMkLst>
        </pc:spChg>
      </pc:sldChg>
      <pc:sldChg chg="modSp mod modCm">
        <pc:chgData name="Reese, John" userId="8427cab8-ecc8-4a74-a2ec-269c5160d082" providerId="ADAL" clId="{939B71DD-D1D9-48B0-9A6B-171E91F11C11}" dt="2022-02-15T16:33:02.094" v="41" actId="6549"/>
        <pc:sldMkLst>
          <pc:docMk/>
          <pc:sldMk cId="2775629790" sldId="429"/>
        </pc:sldMkLst>
        <pc:spChg chg="mod">
          <ac:chgData name="Reese, John" userId="8427cab8-ecc8-4a74-a2ec-269c5160d082" providerId="ADAL" clId="{939B71DD-D1D9-48B0-9A6B-171E91F11C11}" dt="2022-02-15T16:33:02.094" v="41" actId="6549"/>
          <ac:spMkLst>
            <pc:docMk/>
            <pc:sldMk cId="2775629790" sldId="429"/>
            <ac:spMk id="4" creationId="{3F6CE2FE-F02B-461B-8C8F-E1DFA26F0ED4}"/>
          </ac:spMkLst>
        </pc:spChg>
      </pc:sldChg>
    </pc:docChg>
  </pc:docChgLst>
  <pc:docChgLst>
    <pc:chgData name="Polo, Beth" userId="217503ae-afe6-4379-9001-e6919c8c2fa0" providerId="ADAL" clId="{F1D5E58E-7401-403E-B990-18C595923BFA}"/>
    <pc:docChg chg="undo custSel modSld sldOrd">
      <pc:chgData name="Polo, Beth" userId="217503ae-afe6-4379-9001-e6919c8c2fa0" providerId="ADAL" clId="{F1D5E58E-7401-403E-B990-18C595923BFA}" dt="2022-02-11T14:38:19.724" v="52" actId="255"/>
      <pc:docMkLst>
        <pc:docMk/>
      </pc:docMkLst>
      <pc:sldChg chg="modSp mod">
        <pc:chgData name="Polo, Beth" userId="217503ae-afe6-4379-9001-e6919c8c2fa0" providerId="ADAL" clId="{F1D5E58E-7401-403E-B990-18C595923BFA}" dt="2022-02-10T17:28:51.709" v="48" actId="20577"/>
        <pc:sldMkLst>
          <pc:docMk/>
          <pc:sldMk cId="149976220" sldId="338"/>
        </pc:sldMkLst>
        <pc:spChg chg="mod">
          <ac:chgData name="Polo, Beth" userId="217503ae-afe6-4379-9001-e6919c8c2fa0" providerId="ADAL" clId="{F1D5E58E-7401-403E-B990-18C595923BFA}" dt="2022-02-10T17:28:51.709" v="48" actId="20577"/>
          <ac:spMkLst>
            <pc:docMk/>
            <pc:sldMk cId="149976220" sldId="338"/>
            <ac:spMk id="4" creationId="{3F6CE2FE-F02B-461B-8C8F-E1DFA26F0ED4}"/>
          </ac:spMkLst>
        </pc:spChg>
      </pc:sldChg>
      <pc:sldChg chg="modSp mod">
        <pc:chgData name="Polo, Beth" userId="217503ae-afe6-4379-9001-e6919c8c2fa0" providerId="ADAL" clId="{F1D5E58E-7401-403E-B990-18C595923BFA}" dt="2022-02-10T17:16:28.622" v="2" actId="20577"/>
        <pc:sldMkLst>
          <pc:docMk/>
          <pc:sldMk cId="925320256" sldId="397"/>
        </pc:sldMkLst>
        <pc:spChg chg="mod">
          <ac:chgData name="Polo, Beth" userId="217503ae-afe6-4379-9001-e6919c8c2fa0" providerId="ADAL" clId="{F1D5E58E-7401-403E-B990-18C595923BFA}" dt="2022-02-10T17:16:28.622" v="2" actId="20577"/>
          <ac:spMkLst>
            <pc:docMk/>
            <pc:sldMk cId="925320256" sldId="397"/>
            <ac:spMk id="4" creationId="{3F6CE2FE-F02B-461B-8C8F-E1DFA26F0ED4}"/>
          </ac:spMkLst>
        </pc:spChg>
      </pc:sldChg>
      <pc:sldChg chg="modSp mod">
        <pc:chgData name="Polo, Beth" userId="217503ae-afe6-4379-9001-e6919c8c2fa0" providerId="ADAL" clId="{F1D5E58E-7401-403E-B990-18C595923BFA}" dt="2022-02-10T17:21:51.623" v="6" actId="20577"/>
        <pc:sldMkLst>
          <pc:docMk/>
          <pc:sldMk cId="2775629790" sldId="429"/>
        </pc:sldMkLst>
        <pc:spChg chg="mod">
          <ac:chgData name="Polo, Beth" userId="217503ae-afe6-4379-9001-e6919c8c2fa0" providerId="ADAL" clId="{F1D5E58E-7401-403E-B990-18C595923BFA}" dt="2022-02-10T17:21:51.623" v="6" actId="20577"/>
          <ac:spMkLst>
            <pc:docMk/>
            <pc:sldMk cId="2775629790" sldId="429"/>
            <ac:spMk id="4" creationId="{3F6CE2FE-F02B-461B-8C8F-E1DFA26F0ED4}"/>
          </ac:spMkLst>
        </pc:spChg>
      </pc:sldChg>
      <pc:sldChg chg="ord modCm">
        <pc:chgData name="Polo, Beth" userId="217503ae-afe6-4379-9001-e6919c8c2fa0" providerId="ADAL" clId="{F1D5E58E-7401-403E-B990-18C595923BFA}" dt="2022-02-10T17:29:41.743" v="51"/>
        <pc:sldMkLst>
          <pc:docMk/>
          <pc:sldMk cId="340634871" sldId="431"/>
        </pc:sldMkLst>
      </pc:sldChg>
      <pc:sldChg chg="modSp mod">
        <pc:chgData name="Polo, Beth" userId="217503ae-afe6-4379-9001-e6919c8c2fa0" providerId="ADAL" clId="{F1D5E58E-7401-403E-B990-18C595923BFA}" dt="2022-02-11T14:38:19.724" v="52" actId="255"/>
        <pc:sldMkLst>
          <pc:docMk/>
          <pc:sldMk cId="899709693" sldId="433"/>
        </pc:sldMkLst>
        <pc:spChg chg="mod">
          <ac:chgData name="Polo, Beth" userId="217503ae-afe6-4379-9001-e6919c8c2fa0" providerId="ADAL" clId="{F1D5E58E-7401-403E-B990-18C595923BFA}" dt="2022-02-11T14:38:19.724" v="52" actId="255"/>
          <ac:spMkLst>
            <pc:docMk/>
            <pc:sldMk cId="899709693" sldId="433"/>
            <ac:spMk id="4" creationId="{3F6CE2FE-F02B-461B-8C8F-E1DFA26F0ED4}"/>
          </ac:spMkLst>
        </pc:spChg>
      </pc:sldChg>
    </pc:docChg>
  </pc:docChgLst>
  <pc:docChgLst>
    <pc:chgData name="Reese, John" userId="8427cab8-ecc8-4a74-a2ec-269c5160d082" providerId="ADAL" clId="{D51EFF99-69DD-4568-A4CE-7F4EEBA49503}"/>
    <pc:docChg chg="undo custSel addSld delSld modSld">
      <pc:chgData name="Reese, John" userId="8427cab8-ecc8-4a74-a2ec-269c5160d082" providerId="ADAL" clId="{D51EFF99-69DD-4568-A4CE-7F4EEBA49503}" dt="2022-02-08T13:21:20.736" v="4073" actId="2696"/>
      <pc:docMkLst>
        <pc:docMk/>
      </pc:docMkLst>
      <pc:sldChg chg="modSp mod">
        <pc:chgData name="Reese, John" userId="8427cab8-ecc8-4a74-a2ec-269c5160d082" providerId="ADAL" clId="{D51EFF99-69DD-4568-A4CE-7F4EEBA49503}" dt="2022-02-04T16:31:01.539" v="28" actId="20577"/>
        <pc:sldMkLst>
          <pc:docMk/>
          <pc:sldMk cId="367918000" sldId="258"/>
        </pc:sldMkLst>
        <pc:spChg chg="mod">
          <ac:chgData name="Reese, John" userId="8427cab8-ecc8-4a74-a2ec-269c5160d082" providerId="ADAL" clId="{D51EFF99-69DD-4568-A4CE-7F4EEBA49503}" dt="2022-02-04T16:31:01.539" v="28" actId="20577"/>
          <ac:spMkLst>
            <pc:docMk/>
            <pc:sldMk cId="367918000" sldId="258"/>
            <ac:spMk id="6" creationId="{B326E79C-81B1-4F65-9171-E8A934EF331C}"/>
          </ac:spMkLst>
        </pc:spChg>
      </pc:sldChg>
      <pc:sldChg chg="del mod modShow">
        <pc:chgData name="Reese, John" userId="8427cab8-ecc8-4a74-a2ec-269c5160d082" providerId="ADAL" clId="{D51EFF99-69DD-4568-A4CE-7F4EEBA49503}" dt="2022-02-08T13:20:02.625" v="4068" actId="2696"/>
        <pc:sldMkLst>
          <pc:docMk/>
          <pc:sldMk cId="3539027699" sldId="284"/>
        </pc:sldMkLst>
      </pc:sldChg>
      <pc:sldChg chg="del mod modShow">
        <pc:chgData name="Reese, John" userId="8427cab8-ecc8-4a74-a2ec-269c5160d082" providerId="ADAL" clId="{D51EFF99-69DD-4568-A4CE-7F4EEBA49503}" dt="2022-02-07T15:14:03.292" v="3568" actId="2696"/>
        <pc:sldMkLst>
          <pc:docMk/>
          <pc:sldMk cId="1987078512" sldId="286"/>
        </pc:sldMkLst>
      </pc:sldChg>
      <pc:sldChg chg="mod modShow">
        <pc:chgData name="Reese, John" userId="8427cab8-ecc8-4a74-a2ec-269c5160d082" providerId="ADAL" clId="{D51EFF99-69DD-4568-A4CE-7F4EEBA49503}" dt="2022-02-04T18:38:28.416" v="65" actId="729"/>
        <pc:sldMkLst>
          <pc:docMk/>
          <pc:sldMk cId="713327329" sldId="287"/>
        </pc:sldMkLst>
      </pc:sldChg>
      <pc:sldChg chg="del mod modShow">
        <pc:chgData name="Reese, John" userId="8427cab8-ecc8-4a74-a2ec-269c5160d082" providerId="ADAL" clId="{D51EFF99-69DD-4568-A4CE-7F4EEBA49503}" dt="2022-02-08T13:21:20.736" v="4073" actId="2696"/>
        <pc:sldMkLst>
          <pc:docMk/>
          <pc:sldMk cId="831019871" sldId="290"/>
        </pc:sldMkLst>
      </pc:sldChg>
      <pc:sldChg chg="modSp mod">
        <pc:chgData name="Reese, John" userId="8427cab8-ecc8-4a74-a2ec-269c5160d082" providerId="ADAL" clId="{D51EFF99-69DD-4568-A4CE-7F4EEBA49503}" dt="2022-02-07T19:33:39.750" v="4066" actId="255"/>
        <pc:sldMkLst>
          <pc:docMk/>
          <pc:sldMk cId="149976220" sldId="338"/>
        </pc:sldMkLst>
        <pc:spChg chg="mod">
          <ac:chgData name="Reese, John" userId="8427cab8-ecc8-4a74-a2ec-269c5160d082" providerId="ADAL" clId="{D51EFF99-69DD-4568-A4CE-7F4EEBA49503}" dt="2022-02-07T19:33:39.750" v="4066" actId="255"/>
          <ac:spMkLst>
            <pc:docMk/>
            <pc:sldMk cId="149976220" sldId="338"/>
            <ac:spMk id="4" creationId="{3F6CE2FE-F02B-461B-8C8F-E1DFA26F0ED4}"/>
          </ac:spMkLst>
        </pc:spChg>
      </pc:sldChg>
      <pc:sldChg chg="modSp mod">
        <pc:chgData name="Reese, John" userId="8427cab8-ecc8-4a74-a2ec-269c5160d082" providerId="ADAL" clId="{D51EFF99-69DD-4568-A4CE-7F4EEBA49503}" dt="2022-02-07T14:31:45.688" v="747" actId="6549"/>
        <pc:sldMkLst>
          <pc:docMk/>
          <pc:sldMk cId="925320256" sldId="397"/>
        </pc:sldMkLst>
        <pc:spChg chg="mod">
          <ac:chgData name="Reese, John" userId="8427cab8-ecc8-4a74-a2ec-269c5160d082" providerId="ADAL" clId="{D51EFF99-69DD-4568-A4CE-7F4EEBA49503}" dt="2022-02-07T14:31:45.688" v="747" actId="6549"/>
          <ac:spMkLst>
            <pc:docMk/>
            <pc:sldMk cId="925320256" sldId="397"/>
            <ac:spMk id="4" creationId="{3F6CE2FE-F02B-461B-8C8F-E1DFA26F0ED4}"/>
          </ac:spMkLst>
        </pc:spChg>
      </pc:sldChg>
      <pc:sldChg chg="modSp mod">
        <pc:chgData name="Reese, John" userId="8427cab8-ecc8-4a74-a2ec-269c5160d082" providerId="ADAL" clId="{D51EFF99-69DD-4568-A4CE-7F4EEBA49503}" dt="2022-02-07T15:11:44.813" v="3559" actId="6549"/>
        <pc:sldMkLst>
          <pc:docMk/>
          <pc:sldMk cId="2590915124" sldId="399"/>
        </pc:sldMkLst>
        <pc:spChg chg="mod">
          <ac:chgData name="Reese, John" userId="8427cab8-ecc8-4a74-a2ec-269c5160d082" providerId="ADAL" clId="{D51EFF99-69DD-4568-A4CE-7F4EEBA49503}" dt="2022-02-07T15:11:44.813" v="3559" actId="6549"/>
          <ac:spMkLst>
            <pc:docMk/>
            <pc:sldMk cId="2590915124" sldId="399"/>
            <ac:spMk id="4" creationId="{9F800888-D9B6-49F1-8B90-B7E4BB43ED5B}"/>
          </ac:spMkLst>
        </pc:spChg>
      </pc:sldChg>
      <pc:sldChg chg="modSp mod">
        <pc:chgData name="Reese, John" userId="8427cab8-ecc8-4a74-a2ec-269c5160d082" providerId="ADAL" clId="{D51EFF99-69DD-4568-A4CE-7F4EEBA49503}" dt="2022-02-07T19:23:41.959" v="3976" actId="20577"/>
        <pc:sldMkLst>
          <pc:docMk/>
          <pc:sldMk cId="4247942262" sldId="410"/>
        </pc:sldMkLst>
        <pc:spChg chg="mod">
          <ac:chgData name="Reese, John" userId="8427cab8-ecc8-4a74-a2ec-269c5160d082" providerId="ADAL" clId="{D51EFF99-69DD-4568-A4CE-7F4EEBA49503}" dt="2022-02-07T19:23:41.959" v="3976" actId="20577"/>
          <ac:spMkLst>
            <pc:docMk/>
            <pc:sldMk cId="4247942262" sldId="410"/>
            <ac:spMk id="4" creationId="{3F6CE2FE-F02B-461B-8C8F-E1DFA26F0ED4}"/>
          </ac:spMkLst>
        </pc:spChg>
      </pc:sldChg>
      <pc:sldChg chg="del mod modShow">
        <pc:chgData name="Reese, John" userId="8427cab8-ecc8-4a74-a2ec-269c5160d082" providerId="ADAL" clId="{D51EFF99-69DD-4568-A4CE-7F4EEBA49503}" dt="2022-02-08T13:20:28.068" v="4069" actId="2696"/>
        <pc:sldMkLst>
          <pc:docMk/>
          <pc:sldMk cId="1195847607" sldId="419"/>
        </pc:sldMkLst>
      </pc:sldChg>
      <pc:sldChg chg="add del">
        <pc:chgData name="Reese, John" userId="8427cab8-ecc8-4a74-a2ec-269c5160d082" providerId="ADAL" clId="{D51EFF99-69DD-4568-A4CE-7F4EEBA49503}" dt="2022-02-07T15:12:58.835" v="3563" actId="2696"/>
        <pc:sldMkLst>
          <pc:docMk/>
          <pc:sldMk cId="766833027" sldId="420"/>
        </pc:sldMkLst>
      </pc:sldChg>
      <pc:sldChg chg="del">
        <pc:chgData name="Reese, John" userId="8427cab8-ecc8-4a74-a2ec-269c5160d082" providerId="ADAL" clId="{D51EFF99-69DD-4568-A4CE-7F4EEBA49503}" dt="2022-02-07T15:13:06.085" v="3564" actId="2696"/>
        <pc:sldMkLst>
          <pc:docMk/>
          <pc:sldMk cId="2737920669" sldId="421"/>
        </pc:sldMkLst>
      </pc:sldChg>
      <pc:sldChg chg="del mod modShow">
        <pc:chgData name="Reese, John" userId="8427cab8-ecc8-4a74-a2ec-269c5160d082" providerId="ADAL" clId="{D51EFF99-69DD-4568-A4CE-7F4EEBA49503}" dt="2022-02-08T13:20:33.253" v="4070" actId="2696"/>
        <pc:sldMkLst>
          <pc:docMk/>
          <pc:sldMk cId="951865920" sldId="423"/>
        </pc:sldMkLst>
      </pc:sldChg>
      <pc:sldChg chg="del mod modShow">
        <pc:chgData name="Reese, John" userId="8427cab8-ecc8-4a74-a2ec-269c5160d082" providerId="ADAL" clId="{D51EFF99-69DD-4568-A4CE-7F4EEBA49503}" dt="2022-02-07T15:14:21.587" v="3569" actId="2696"/>
        <pc:sldMkLst>
          <pc:docMk/>
          <pc:sldMk cId="2630553707" sldId="424"/>
        </pc:sldMkLst>
      </pc:sldChg>
      <pc:sldChg chg="del mod modShow">
        <pc:chgData name="Reese, John" userId="8427cab8-ecc8-4a74-a2ec-269c5160d082" providerId="ADAL" clId="{D51EFF99-69DD-4568-A4CE-7F4EEBA49503}" dt="2022-02-08T13:20:42.670" v="4071" actId="2696"/>
        <pc:sldMkLst>
          <pc:docMk/>
          <pc:sldMk cId="1446155218" sldId="426"/>
        </pc:sldMkLst>
      </pc:sldChg>
      <pc:sldChg chg="del mod modShow">
        <pc:chgData name="Reese, John" userId="8427cab8-ecc8-4a74-a2ec-269c5160d082" providerId="ADAL" clId="{D51EFF99-69DD-4568-A4CE-7F4EEBA49503}" dt="2022-02-08T13:20:53.541" v="4072" actId="2696"/>
        <pc:sldMkLst>
          <pc:docMk/>
          <pc:sldMk cId="1675511101" sldId="427"/>
        </pc:sldMkLst>
      </pc:sldChg>
      <pc:sldChg chg="modSp mod">
        <pc:chgData name="Reese, John" userId="8427cab8-ecc8-4a74-a2ec-269c5160d082" providerId="ADAL" clId="{D51EFF99-69DD-4568-A4CE-7F4EEBA49503}" dt="2022-02-07T15:02:26.313" v="2898" actId="6549"/>
        <pc:sldMkLst>
          <pc:docMk/>
          <pc:sldMk cId="2775629790" sldId="429"/>
        </pc:sldMkLst>
        <pc:spChg chg="mod">
          <ac:chgData name="Reese, John" userId="8427cab8-ecc8-4a74-a2ec-269c5160d082" providerId="ADAL" clId="{D51EFF99-69DD-4568-A4CE-7F4EEBA49503}" dt="2022-02-07T15:02:26.313" v="2898" actId="6549"/>
          <ac:spMkLst>
            <pc:docMk/>
            <pc:sldMk cId="2775629790" sldId="429"/>
            <ac:spMk id="4" creationId="{3F6CE2FE-F02B-461B-8C8F-E1DFA26F0ED4}"/>
          </ac:spMkLst>
        </pc:spChg>
      </pc:sldChg>
      <pc:sldChg chg="del mod modShow">
        <pc:chgData name="Reese, John" userId="8427cab8-ecc8-4a74-a2ec-269c5160d082" providerId="ADAL" clId="{D51EFF99-69DD-4568-A4CE-7F4EEBA49503}" dt="2022-02-08T13:19:43.703" v="4067" actId="2696"/>
        <pc:sldMkLst>
          <pc:docMk/>
          <pc:sldMk cId="101772985" sldId="430"/>
        </pc:sldMkLst>
      </pc:sldChg>
      <pc:sldChg chg="modSp add mod">
        <pc:chgData name="Reese, John" userId="8427cab8-ecc8-4a74-a2ec-269c5160d082" providerId="ADAL" clId="{D51EFF99-69DD-4568-A4CE-7F4EEBA49503}" dt="2022-02-07T15:10:42.171" v="3487" actId="20577"/>
        <pc:sldMkLst>
          <pc:docMk/>
          <pc:sldMk cId="2397700548" sldId="432"/>
        </pc:sldMkLst>
        <pc:spChg chg="mod">
          <ac:chgData name="Reese, John" userId="8427cab8-ecc8-4a74-a2ec-269c5160d082" providerId="ADAL" clId="{D51EFF99-69DD-4568-A4CE-7F4EEBA49503}" dt="2022-02-07T14:47:51.584" v="1390" actId="6549"/>
          <ac:spMkLst>
            <pc:docMk/>
            <pc:sldMk cId="2397700548" sldId="432"/>
            <ac:spMk id="3" creationId="{06942845-BD5A-42C5-A5C4-13339DD507AB}"/>
          </ac:spMkLst>
        </pc:spChg>
        <pc:spChg chg="mod">
          <ac:chgData name="Reese, John" userId="8427cab8-ecc8-4a74-a2ec-269c5160d082" providerId="ADAL" clId="{D51EFF99-69DD-4568-A4CE-7F4EEBA49503}" dt="2022-02-07T15:10:42.171" v="3487" actId="20577"/>
          <ac:spMkLst>
            <pc:docMk/>
            <pc:sldMk cId="2397700548" sldId="432"/>
            <ac:spMk id="4" creationId="{3F6CE2FE-F02B-461B-8C8F-E1DFA26F0ED4}"/>
          </ac:spMkLst>
        </pc:spChg>
      </pc:sldChg>
      <pc:sldChg chg="modSp add mod">
        <pc:chgData name="Reese, John" userId="8427cab8-ecc8-4a74-a2ec-269c5160d082" providerId="ADAL" clId="{D51EFF99-69DD-4568-A4CE-7F4EEBA49503}" dt="2022-02-07T15:02:42.177" v="2899"/>
        <pc:sldMkLst>
          <pc:docMk/>
          <pc:sldMk cId="899709693" sldId="433"/>
        </pc:sldMkLst>
        <pc:spChg chg="mod">
          <ac:chgData name="Reese, John" userId="8427cab8-ecc8-4a74-a2ec-269c5160d082" providerId="ADAL" clId="{D51EFF99-69DD-4568-A4CE-7F4EEBA49503}" dt="2022-02-07T14:56:06.270" v="2042" actId="6549"/>
          <ac:spMkLst>
            <pc:docMk/>
            <pc:sldMk cId="899709693" sldId="433"/>
            <ac:spMk id="3" creationId="{06942845-BD5A-42C5-A5C4-13339DD507AB}"/>
          </ac:spMkLst>
        </pc:spChg>
        <pc:spChg chg="mod">
          <ac:chgData name="Reese, John" userId="8427cab8-ecc8-4a74-a2ec-269c5160d082" providerId="ADAL" clId="{D51EFF99-69DD-4568-A4CE-7F4EEBA49503}" dt="2022-02-07T15:02:42.177" v="2899"/>
          <ac:spMkLst>
            <pc:docMk/>
            <pc:sldMk cId="899709693" sldId="433"/>
            <ac:spMk id="4" creationId="{3F6CE2FE-F02B-461B-8C8F-E1DFA26F0ED4}"/>
          </ac:spMkLst>
        </pc:spChg>
      </pc:sldChg>
    </pc:docChg>
  </pc:docChgLst>
  <pc:docChgLst>
    <pc:chgData name="Reese, John" userId="S::john.reese@tea.texas.gov::8427cab8-ecc8-4a74-a2ec-269c5160d082" providerId="AD" clId="Web-{C0998ECA-38B4-41DF-8075-84B015CBCE6D}"/>
    <pc:docChg chg="modSld">
      <pc:chgData name="Reese, John" userId="S::john.reese@tea.texas.gov::8427cab8-ecc8-4a74-a2ec-269c5160d082" providerId="AD" clId="Web-{C0998ECA-38B4-41DF-8075-84B015CBCE6D}" dt="2022-02-15T16:49:48.588" v="1" actId="20577"/>
      <pc:docMkLst>
        <pc:docMk/>
      </pc:docMkLst>
      <pc:sldChg chg="modSp modCm">
        <pc:chgData name="Reese, John" userId="S::john.reese@tea.texas.gov::8427cab8-ecc8-4a74-a2ec-269c5160d082" providerId="AD" clId="Web-{C0998ECA-38B4-41DF-8075-84B015CBCE6D}" dt="2022-02-15T16:49:48.588" v="1" actId="20577"/>
        <pc:sldMkLst>
          <pc:docMk/>
          <pc:sldMk cId="149976220" sldId="338"/>
        </pc:sldMkLst>
        <pc:spChg chg="mod">
          <ac:chgData name="Reese, John" userId="S::john.reese@tea.texas.gov::8427cab8-ecc8-4a74-a2ec-269c5160d082" providerId="AD" clId="Web-{C0998ECA-38B4-41DF-8075-84B015CBCE6D}" dt="2022-02-15T16:49:48.588" v="1" actId="20577"/>
          <ac:spMkLst>
            <pc:docMk/>
            <pc:sldMk cId="149976220" sldId="338"/>
            <ac:spMk id="4" creationId="{3F6CE2FE-F02B-461B-8C8F-E1DFA26F0ED4}"/>
          </ac:spMkLst>
        </pc:spChg>
      </pc:sldChg>
    </pc:docChg>
  </pc:docChgLst>
  <pc:docChgLst>
    <pc:chgData name="Muffoletto, Jamie" userId="S::jamie.muffoletto@tea.texas.gov::daf1e3c6-8137-448a-b141-d23049d419b5" providerId="AD" clId="Web-{21C36519-C24B-4C3F-A316-92D6A1A2B8E2}"/>
    <pc:docChg chg="modSld">
      <pc:chgData name="Muffoletto, Jamie" userId="S::jamie.muffoletto@tea.texas.gov::daf1e3c6-8137-448a-b141-d23049d419b5" providerId="AD" clId="Web-{21C36519-C24B-4C3F-A316-92D6A1A2B8E2}" dt="2022-02-22T14:52:16.256" v="1"/>
      <pc:docMkLst>
        <pc:docMk/>
      </pc:docMkLst>
      <pc:sldChg chg="delSp modSp">
        <pc:chgData name="Muffoletto, Jamie" userId="S::jamie.muffoletto@tea.texas.gov::daf1e3c6-8137-448a-b141-d23049d419b5" providerId="AD" clId="Web-{21C36519-C24B-4C3F-A316-92D6A1A2B8E2}" dt="2022-02-22T14:52:16.256" v="1"/>
        <pc:sldMkLst>
          <pc:docMk/>
          <pc:sldMk cId="2972553045" sldId="277"/>
        </pc:sldMkLst>
        <pc:spChg chg="del mod">
          <ac:chgData name="Muffoletto, Jamie" userId="S::jamie.muffoletto@tea.texas.gov::daf1e3c6-8137-448a-b141-d23049d419b5" providerId="AD" clId="Web-{21C36519-C24B-4C3F-A316-92D6A1A2B8E2}" dt="2022-02-22T14:52:16.256" v="1"/>
          <ac:spMkLst>
            <pc:docMk/>
            <pc:sldMk cId="2972553045" sldId="277"/>
            <ac:spMk id="3" creationId="{38CBB1CA-EA4D-4ABC-B18A-1633123357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5E38-04D7-4CC0-AF82-3E5D8CB519D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9ABE-7AB9-4D3A-BEA5-45E799BD6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19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81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6FD7D95E-6B62-47ED-8187-0B1562D06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" r="1178" b="24686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-1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75964"/>
            <a:ext cx="5507665" cy="23896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FD4AE78-D0EB-4A0B-B63F-8343844A88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EBFA53-3D67-304C-8BAB-F461F2DE5244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08215F0-AC27-C64F-9348-60129EF4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112C45B-F787-7C43-BB07-B2149464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FB4E1D8-148E-BB46-8227-70333E5A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67056E4-3E14-4ED3-85AB-955E33A8D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7E7471-44C5-463E-B019-1DAB8864F3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50417" y="1304642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ABE558-DBB8-C64A-B51B-A8140EAB3C3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0D4E2B-309B-AC4B-967F-9B15C61CC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D23F3C-8686-ED41-A69E-216B386B9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D27DAC6-0C5E-194D-B398-62D21A93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EFC259-BBAE-4DA5-B848-4DB59354A8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6428096" y="1285424"/>
            <a:ext cx="5405941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8097" y="1285424"/>
            <a:ext cx="538362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B5868-DFC4-1A43-8743-6E68BA4257B7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2ECF530-48E5-5848-B2E1-9BC081B0D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496040E-53E8-4343-B8A6-5CD89776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1EF5C9-4012-EE46-BB4E-52AD584C5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2200EE-224B-415F-A726-90C5CBB2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729C3-ACF1-4E41-B822-FC5A03165595}"/>
              </a:ext>
            </a:extLst>
          </p:cNvPr>
          <p:cNvSpPr/>
          <p:nvPr userDrawn="1"/>
        </p:nvSpPr>
        <p:spPr>
          <a:xfrm>
            <a:off x="333375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643187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952999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262811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572623" y="3223291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28749" y="2390136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736180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048373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36753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563224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5B326-4BC0-484C-8A52-EB4943337D62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142F996-DE7C-3E47-BA8A-BBC00F96D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4DC2DB-1F0B-0942-9E0D-4F8920E60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B05FB37-2E5D-9D48-A9B7-C9217B450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17D098-5A09-4869-B309-8E88CBD6B8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4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712381" y="1239202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712380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6909500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6941734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9538" y="1286467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9537" y="3788533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6658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36051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60968C-3F33-C64B-A2A1-E1BACC190A76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07386F5-F54A-234D-AC30-C50F06D59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1B6C27-68DF-A946-B076-AD57BBA02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949CC2-4815-9040-AE29-DA865A2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75AFD9-BEE3-425F-9AB3-3335000DBB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7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CEFC9-AAA7-49A4-8FDC-F89E6009086A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B7C878DE-4C84-4F9E-B3A9-9F718A6DA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B79DAE-CFAF-404D-BC10-36DC7525CF5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EABCAA-819D-3348-9451-F8B72E04B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6E019A-A2E1-144B-A66D-D804B12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CA4099B-DB89-0449-ADCC-A2078A70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6C6628B-B955-4A06-A2D2-F2637EC1E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9CA210-FEED-684B-A2A9-F54EDD7D2C65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30A1659-99D2-374C-97EA-2635D1152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0F83D7-4EC5-EE4E-83F7-C835C5446C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1ADDC4B-24B4-4987-8301-62AC640166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67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BD0F88F-B66B-F745-BA33-0143C27E5F2D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A6AE0-F5B6-6E49-8BB3-4004BFDD1F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9FB4947-4D5F-954E-B552-4F263C8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D2FE67E8-1825-AB4D-A7FC-30A73E3B0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498E68E3-D6C5-9245-99A9-607F1E2B0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BBBBBA0-AAB0-4BC2-BDF1-8C90CA9DFF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6E93DA6-A186-9940-9961-AE9EAE17F18C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EAA20-EA13-F943-95AF-7156B689A8C1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9262BE9-D596-EE49-8507-B79D803E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910B0988-AF98-C545-A6AB-AD57B467B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D5D7554-A478-8645-A569-84934EC2D6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3A586B6-7406-43F8-B07F-A8BD953D1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walking on a bridge&#10;&#10;Description automatically generated">
            <a:extLst>
              <a:ext uri="{FF2B5EF4-FFF2-40B4-BE49-F238E27FC236}">
                <a16:creationId xmlns:a16="http://schemas.microsoft.com/office/drawing/2014/main" id="{45223C62-28C3-4635-9AE9-ABBD588FC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8" b="4042"/>
          <a:stretch/>
        </p:blipFill>
        <p:spPr>
          <a:xfrm>
            <a:off x="0" y="0"/>
            <a:ext cx="1221742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48669"/>
            <a:ext cx="5507665" cy="2416920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B2691C8-17BF-4178-8EB9-778DEDDB1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61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77DCAAF-B02B-B24A-8AB0-956BA9E81D63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8DAB3-C658-FA4C-9183-4169F5C77E36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53DBDFD6-DCC5-FE4D-9B49-5F5722AB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8C24448D-6ADF-8442-A000-775910CD0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165CA6F-4364-244F-9ABF-4E81C4523B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973D2B0-1CE9-493B-9925-CD6B89614F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01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523919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833731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4354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53355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616912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29105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217485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43956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BD7F4-C9CD-5E45-8A88-B96A3E033E78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4592BA-DF80-CC4D-BC9D-88314565611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C9F3F664-C802-7249-A764-71E581FA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34" name="Picture 33" descr="A close up of a sign&#10;&#10;Description automatically generated">
            <a:extLst>
              <a:ext uri="{FF2B5EF4-FFF2-40B4-BE49-F238E27FC236}">
                <a16:creationId xmlns:a16="http://schemas.microsoft.com/office/drawing/2014/main" id="{D467C9B8-BC4D-7F47-8AA0-AA2F4BE0A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D8DE5CC-1AD4-EE46-B391-85AE43951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CAF8FDEC-6588-41D9-99DC-18FE86AD0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78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FDDB49D4-8143-9B46-A2E3-F54C2E2C2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45AD176-A492-564A-9120-30D5931E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2D2368-DB91-5641-B72D-CAD3B3692E26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FE50E5-E585-294D-8EA1-6FF47F94FAE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24516B70-534E-B846-AFCE-7DEC40C1C0F1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1D042591-5AE2-0747-992B-D89131004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6BF1E2C7-B4C7-9940-9534-D5A78B0DB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5BF0BE0F-8278-429A-ABC4-48862EE15D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3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7A0E8C-5BD7-4700-910D-186567B7387F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BB631-3C3A-404F-9486-4A9AD6558D7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7C9D04E-46AF-E54D-9D39-9FEF7163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DAF1344F-A4C1-B246-84D0-1D67018FF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15CADD9-290D-480D-B381-B762CBC85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0C87E2D-FAD5-4CD6-9B9E-DF4D175EE0DC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90356-E557-4622-94C2-A683DA8E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0119" y="153230"/>
            <a:ext cx="9513918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57E269-44EA-2844-9B22-F017403D625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EB296D3-703D-C04F-9ED9-0F2A0F4651CC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4DF7DD12-0BD0-204E-A4BA-F2E71254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6102D5F-B5B3-44E7-B63C-D3C34DEFE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19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B36AA6-6A09-4EF9-94EF-52554048B0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C02CBCA-AFCA-4598-B68B-76039CBECC82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47249" y="168668"/>
            <a:ext cx="9884676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48416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793975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03787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13599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332717" y="2472427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577156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889349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177729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04200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911C78B-F852-454F-903B-A9ACC1E0058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562053-D36A-6A4C-81AC-15D58F02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F37422CB-060A-BE49-AEEC-D38C146ED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7211782-D95D-4EAA-8801-2284CAACAE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5F1119D-21B3-4E72-8273-39944FAB4016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857" y="164595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B85CF5-636A-E440-B11A-092206235E22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737E72E-CFE8-C948-A232-7E5E0DBB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516DD73-EFAF-4D47-841B-1104248EF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569829E-0179-48F9-9819-FA8179268C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7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D6C3F4-C7B6-4613-8B33-6EBE2B01DE7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1" y="252702"/>
            <a:ext cx="9131780" cy="57513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5F3F2-7038-D944-BB35-28CDB39B19DA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045A7A8-30EA-074D-AD8F-CCCE7D8D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10F5092-1527-9B43-8ADE-35FC8A382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B514CDE-B44E-48D2-AF6E-F7F26F3F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132F563-1018-4BBA-84AD-7D43004AA5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325" r="3165" b="2551"/>
          <a:stretch/>
        </p:blipFill>
        <p:spPr>
          <a:xfrm>
            <a:off x="426" y="0"/>
            <a:ext cx="12191574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ABA84F-8E24-41C1-A179-B6E997659D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at a computer&#10;&#10;Description automatically generated">
            <a:extLst>
              <a:ext uri="{FF2B5EF4-FFF2-40B4-BE49-F238E27FC236}">
                <a16:creationId xmlns:a16="http://schemas.microsoft.com/office/drawing/2014/main" id="{70A31480-C32A-4BB8-B0DF-C99B27B668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r="-22" b="20417"/>
          <a:stretch/>
        </p:blipFill>
        <p:spPr>
          <a:xfrm>
            <a:off x="0" y="1"/>
            <a:ext cx="12217428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28B33F6-A58B-4CDC-8488-A0B7054DA8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1B9DEDDA-7B58-4520-A950-B49ECEF3E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t="23292" r="9940" b="1267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FB7DA9D-A6E0-4F2D-B849-48659B12B7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child, indoor, wall&#10;&#10;Description automatically generated">
            <a:extLst>
              <a:ext uri="{FF2B5EF4-FFF2-40B4-BE49-F238E27FC236}">
                <a16:creationId xmlns:a16="http://schemas.microsoft.com/office/drawing/2014/main" id="{454B729E-4078-4961-AA28-F71FC702E4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7435" r="-42" b="1754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4323D5-DC36-4533-A457-DCC5ED0C96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3D73650-076F-4A3A-8B1D-4BC037C27D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" r="1406" b="14039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5"/>
            <a:ext cx="2870789" cy="2351382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B20456-6692-4960-8821-D490DE175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ook, indoor, laptop, shelf&#10;&#10;Description automatically generated">
            <a:extLst>
              <a:ext uri="{FF2B5EF4-FFF2-40B4-BE49-F238E27FC236}">
                <a16:creationId xmlns:a16="http://schemas.microsoft.com/office/drawing/2014/main" id="{E38AE18D-74B8-4D84-8A53-A0113DBF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6395" r="104" b="3783"/>
          <a:stretch/>
        </p:blipFill>
        <p:spPr>
          <a:xfrm>
            <a:off x="0" y="1"/>
            <a:ext cx="12192000" cy="68984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4"/>
            <a:ext cx="2870789" cy="23923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C7C0638-979B-4B0B-B96F-6B859AF7A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4DB6E-C9F9-D944-B663-9CB9DAF8722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8E7FD1F-DB59-1F43-A0E9-971CABD56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0F9ED-1E1E-254C-8D51-ADB94CF4D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FED095-2A60-7649-AE12-495DA5A57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25C652-3A12-4692-BB44-8656ED261C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6F96-CFF5-43CD-9E03-D06E3B2A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28EB-BCA9-43F7-A9C9-9BC5A31B8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911F-0FB9-4538-A2CE-203712435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FB3CC-93E0-4E44-B4B3-91381340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3" y="104134"/>
            <a:ext cx="11164188" cy="75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1112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1" r:id="rId2"/>
    <p:sldLayoutId id="2147483742" r:id="rId3"/>
    <p:sldLayoutId id="2147483748" r:id="rId4"/>
    <p:sldLayoutId id="2147483746" r:id="rId5"/>
    <p:sldLayoutId id="2147483747" r:id="rId6"/>
    <p:sldLayoutId id="2147483744" r:id="rId7"/>
    <p:sldLayoutId id="2147483745" r:id="rId8"/>
    <p:sldLayoutId id="2147483725" r:id="rId9"/>
    <p:sldLayoutId id="2147483756" r:id="rId10"/>
    <p:sldLayoutId id="2147483749" r:id="rId11"/>
    <p:sldLayoutId id="2147483750" r:id="rId12"/>
    <p:sldLayoutId id="2147483751" r:id="rId13"/>
    <p:sldLayoutId id="2147483753" r:id="rId14"/>
    <p:sldLayoutId id="2147483752" r:id="rId15"/>
    <p:sldLayoutId id="2147483720" r:id="rId16"/>
    <p:sldLayoutId id="2147483754" r:id="rId17"/>
    <p:sldLayoutId id="2147483757" r:id="rId18"/>
    <p:sldLayoutId id="2147483758" r:id="rId19"/>
    <p:sldLayoutId id="2147483760" r:id="rId20"/>
    <p:sldLayoutId id="2147483761" r:id="rId21"/>
    <p:sldLayoutId id="2147483762" r:id="rId22"/>
    <p:sldLayoutId id="2147483763" r:id="rId23"/>
    <p:sldLayoutId id="2147483764" r:id="rId24"/>
    <p:sldLayoutId id="2147483765" r:id="rId25"/>
    <p:sldLayoutId id="2147483766" r:id="rId26"/>
    <p:sldLayoutId id="2147483767" r:id="rId27"/>
    <p:sldLayoutId id="2147483768" r:id="rId28"/>
    <p:sldLayoutId id="2147483755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ealprod.tea.state.tx.us/tims/browse/TSDSKB-278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ealprod.tea.state.tx.us/tims/browse/TSDSKB-538" TargetMode="External"/><Relationship Id="rId3" Type="http://schemas.openxmlformats.org/officeDocument/2006/relationships/hyperlink" Target="http://castro.tea.state.tx.us/tsds/teds/2020A/ds9/teds-ds_UIDv11_Enrollment_Functionality_Enabled_Final.pdf" TargetMode="External"/><Relationship Id="rId7" Type="http://schemas.openxmlformats.org/officeDocument/2006/relationships/hyperlink" Target="https://tealprod.tea.state.tx.us/tims/browse/TSDSKB-53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tealprod.tea.state.tx.us/tims/browse/TSDSKB-278" TargetMode="External"/><Relationship Id="rId5" Type="http://schemas.openxmlformats.org/officeDocument/2006/relationships/hyperlink" Target="mailto:TSDSCustomerSupport@tea.texas.gov?subject=TSDS%20Unique%20ID" TargetMode="External"/><Relationship Id="rId4" Type="http://schemas.openxmlformats.org/officeDocument/2006/relationships/hyperlink" Target="https://www.texasstudentdatasystem.org/TSDS/TEDS/1920A/TEDS_Section_9_Unique_ID_Specific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B326E79C-81B1-4F65-9171-E8A934EF331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033890" y="5793635"/>
            <a:ext cx="9630770" cy="7513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cs typeface="Calibri"/>
              </a:rPr>
              <a:t>U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j-ea"/>
                <a:cs typeface="Calibri"/>
              </a:rPr>
              <a:t>NIQUE ID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91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E0E511-8808-46F4-8573-BB38D1179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698" y="591506"/>
            <a:ext cx="2870789" cy="235138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cs typeface="Calibri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25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04580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b="1">
                <a:solidFill>
                  <a:srgbClr val="0D6CB9"/>
                </a:solidFill>
                <a:ea typeface="+mn-lt"/>
                <a:cs typeface="+mn-lt"/>
              </a:rPr>
              <a:t>Unique ID</a:t>
            </a:r>
            <a:endParaRPr lang="en-US" sz="1600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000">
                <a:cs typeface="Calibri"/>
              </a:rPr>
              <a:t>2021-2022</a:t>
            </a:r>
          </a:p>
          <a:p>
            <a:pPr lvl="2"/>
            <a:r>
              <a:rPr lang="en-US" sz="1600">
                <a:cs typeface="Calibri"/>
              </a:rPr>
              <a:t>Submission Updates </a:t>
            </a:r>
          </a:p>
          <a:p>
            <a:pPr lvl="2"/>
            <a:r>
              <a:rPr lang="en-US" sz="1600">
                <a:cs typeface="Calibri"/>
              </a:rPr>
              <a:t>Reminders</a:t>
            </a:r>
          </a:p>
          <a:p>
            <a:pPr lvl="1"/>
            <a:r>
              <a:rPr lang="en-US" sz="2000">
                <a:ea typeface="+mn-lt"/>
                <a:cs typeface="+mn-lt"/>
              </a:rPr>
              <a:t>2022-2023 Changes</a:t>
            </a:r>
          </a:p>
          <a:p>
            <a:pPr lvl="2"/>
            <a:r>
              <a:rPr lang="en-US" sz="16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600">
                <a:ea typeface="+mn-lt"/>
                <a:cs typeface="+mn-lt"/>
              </a:rPr>
              <a:t>Report Updates</a:t>
            </a:r>
          </a:p>
          <a:p>
            <a:pPr lvl="1"/>
            <a:r>
              <a:rPr lang="en-US" sz="2000">
                <a:ea typeface="+mn-lt"/>
                <a:cs typeface="+mn-lt"/>
              </a:rPr>
              <a:t>Frequently Asked Questions</a:t>
            </a:r>
          </a:p>
          <a:p>
            <a:pPr lvl="1"/>
            <a:r>
              <a:rPr lang="en-US" sz="2000">
                <a:ea typeface="+mn-lt"/>
                <a:cs typeface="+mn-lt"/>
              </a:rPr>
              <a:t>Technical Resources</a:t>
            </a:r>
          </a:p>
          <a:p>
            <a:pPr lvl="1"/>
            <a:r>
              <a:rPr lang="en-US" sz="2000">
                <a:ea typeface="+mn-lt"/>
                <a:cs typeface="+mn-lt"/>
              </a:rPr>
              <a:t>Questions</a:t>
            </a:r>
            <a:endParaRPr lang="en-US" sz="2000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91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2021-2022: SUBMISSION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253331"/>
            <a:ext cx="8628455" cy="4351338"/>
          </a:xfrm>
        </p:spPr>
        <p:txBody>
          <a:bodyPr/>
          <a:lstStyle/>
          <a:p>
            <a:pPr fontAlgn="base"/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The PEIMS Summer submission deadline to request the retirement of a Unique ID is 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</a:rPr>
              <a:t>July 15, 2022</a:t>
            </a: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. </a:t>
            </a:r>
          </a:p>
          <a:p>
            <a:pPr fontAlgn="base"/>
            <a:endParaRPr lang="en-US" sz="2400" b="0" i="0">
              <a:solidFill>
                <a:srgbClr val="595959"/>
              </a:solidFill>
              <a:effectLst/>
              <a:latin typeface="Calibri" panose="020F0502020204030204" pitchFamily="34" charset="0"/>
            </a:endParaRPr>
          </a:p>
          <a:p>
            <a:pPr fontAlgn="base"/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The PEIMS Extended Year submission deadline to request the retirement of a Unique ID is 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</a:rPr>
              <a:t>August 19, 2022</a:t>
            </a: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. </a:t>
            </a:r>
          </a:p>
          <a:p>
            <a:pPr fontAlgn="base"/>
            <a:endParaRPr lang="en-US" sz="2400" b="0" i="0">
              <a:solidFill>
                <a:srgbClr val="595959"/>
              </a:solidFill>
              <a:effectLst/>
              <a:latin typeface="Calibri" panose="020F0502020204030204" pitchFamily="34" charset="0"/>
            </a:endParaRPr>
          </a:p>
          <a:p>
            <a:pPr fontAlgn="base"/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Please refer to </a:t>
            </a: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  <a:hlinkClick r:id="rId2"/>
              </a:rPr>
              <a:t>TSDSKB-278  </a:t>
            </a:r>
            <a:r>
              <a:rPr lang="fr-FR" sz="2400">
                <a:solidFill>
                  <a:srgbClr val="595959"/>
                </a:solidFill>
                <a:latin typeface="Calibri" panose="020F0502020204030204" pitchFamily="34" charset="0"/>
                <a:hlinkClick r:id="rId2"/>
              </a:rPr>
              <a:t>Unique ID: Retire Unique ID Records </a:t>
            </a:r>
            <a:r>
              <a:rPr lang="fr-FR" sz="2400">
                <a:solidFill>
                  <a:srgbClr val="595959"/>
                </a:solidFill>
                <a:latin typeface="Calibri" panose="020F0502020204030204" pitchFamily="34" charset="0"/>
              </a:rPr>
              <a:t>for the process to retire a Unique ID.</a:t>
            </a:r>
            <a:endParaRPr lang="en-US" sz="24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2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2021-2022: REMINDERS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253330"/>
            <a:ext cx="8628455" cy="4966995"/>
          </a:xfrm>
        </p:spPr>
        <p:txBody>
          <a:bodyPr/>
          <a:lstStyle/>
          <a:p>
            <a:pPr fontAlgn="base"/>
            <a:r>
              <a:rPr lang="en-US" sz="2000" dirty="0">
                <a:solidFill>
                  <a:srgbClr val="595959"/>
                </a:solidFill>
                <a:latin typeface="Calibri" panose="020F0502020204030204" pitchFamily="34" charset="0"/>
              </a:rPr>
              <a:t>Only send your </a:t>
            </a:r>
            <a:r>
              <a:rPr lang="en-US" sz="2000" b="1" dirty="0">
                <a:solidFill>
                  <a:srgbClr val="595959"/>
                </a:solidFill>
                <a:latin typeface="Calibri" panose="020F0502020204030204" pitchFamily="34" charset="0"/>
              </a:rPr>
              <a:t>weekly</a:t>
            </a:r>
            <a:r>
              <a:rPr lang="en-US" sz="2000" dirty="0">
                <a:solidFill>
                  <a:srgbClr val="595959"/>
                </a:solidFill>
                <a:latin typeface="Calibri" panose="020F0502020204030204" pitchFamily="34" charset="0"/>
              </a:rPr>
              <a:t> enrollment event changes for the remainder of the school year.  There is no need to send a cumulative enrollment event file each week. </a:t>
            </a:r>
          </a:p>
          <a:p>
            <a:pPr fontAlgn="base"/>
            <a:r>
              <a:rPr lang="en-US" sz="2000" dirty="0">
                <a:solidFill>
                  <a:srgbClr val="595959"/>
                </a:solidFill>
                <a:latin typeface="Calibri" panose="020F0502020204030204" pitchFamily="34" charset="0"/>
              </a:rPr>
              <a:t>If you inadvertently submit enrollment events that were processed in a previous file, the event will be ignored with a Duplicate Event warning message.</a:t>
            </a:r>
            <a:endParaRPr lang="en-US" sz="2000" b="0" i="0" dirty="0">
              <a:solidFill>
                <a:srgbClr val="595959"/>
              </a:solidFill>
              <a:effectLst/>
              <a:latin typeface="Calibri" panose="020F0502020204030204" pitchFamily="34" charset="0"/>
            </a:endParaRPr>
          </a:p>
          <a:p>
            <a:pPr fontAlgn="base"/>
            <a:r>
              <a:rPr lang="en-US" sz="2000">
                <a:solidFill>
                  <a:srgbClr val="595959"/>
                </a:solidFill>
                <a:latin typeface="Calibri" panose="020F0502020204030204" pitchFamily="34" charset="0"/>
              </a:rPr>
              <a:t>Utilize the TSDS UID Enrollment Submission Summary Report </a:t>
            </a:r>
            <a:r>
              <a:rPr lang="en-US" sz="2000" b="1">
                <a:solidFill>
                  <a:srgbClr val="595959"/>
                </a:solidFill>
                <a:latin typeface="Calibri" panose="020F0502020204030204" pitchFamily="34" charset="0"/>
              </a:rPr>
              <a:t>(UID0-000-006)</a:t>
            </a:r>
            <a:r>
              <a:rPr lang="en-US" sz="2000">
                <a:solidFill>
                  <a:srgbClr val="595959"/>
                </a:solidFill>
                <a:latin typeface="Calibri" panose="020F0502020204030204" pitchFamily="34" charset="0"/>
              </a:rPr>
              <a:t> located in the Global Reports Viewer to monitor the weekly submission of an LEA’s enrollment data loads.</a:t>
            </a:r>
          </a:p>
          <a:p>
            <a:pPr fontAlgn="base"/>
            <a:r>
              <a:rPr lang="en-US" sz="20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Utilize the P</a:t>
            </a:r>
            <a:r>
              <a:rPr lang="en-US" sz="2000" dirty="0">
                <a:solidFill>
                  <a:srgbClr val="595959"/>
                </a:solidFill>
                <a:latin typeface="Calibri" panose="020F0502020204030204" pitchFamily="34" charset="0"/>
              </a:rPr>
              <a:t>EIMS UID Discrepancy Reports to correct any demographic data in Unique ID that does not match your PEIMS data. </a:t>
            </a:r>
          </a:p>
          <a:p>
            <a:pPr fontAlgn="base"/>
            <a:endParaRPr lang="en-US" sz="2000" dirty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r>
              <a:rPr lang="en-US" sz="20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TEA is working with their vendor on an enhancement request to provide a warning message to the user if the year of birth in the birthdate matches the current calendar year.  The birthyear wil</a:t>
            </a:r>
            <a:r>
              <a:rPr lang="en-US" sz="2000" dirty="0">
                <a:solidFill>
                  <a:srgbClr val="595959"/>
                </a:solidFill>
                <a:latin typeface="Calibri" panose="020F0502020204030204" pitchFamily="34" charset="0"/>
              </a:rPr>
              <a:t>l be accepted if verified by the user.</a:t>
            </a:r>
            <a:endParaRPr lang="en-US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0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D7D8-C88A-4EF9-BA6D-69C1C75BD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0819" y="5292648"/>
            <a:ext cx="5507665" cy="972941"/>
          </a:xfrm>
        </p:spPr>
        <p:txBody>
          <a:bodyPr/>
          <a:lstStyle/>
          <a:p>
            <a:r>
              <a:rPr lang="en-US">
                <a:cs typeface="Calibri"/>
              </a:rPr>
              <a:t>2022-2023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253331"/>
            <a:ext cx="8628455" cy="4351338"/>
          </a:xfrm>
        </p:spPr>
        <p:txBody>
          <a:bodyPr/>
          <a:lstStyle/>
          <a:p>
            <a:pPr marL="0" indent="0" fontAlgn="base">
              <a:buNone/>
            </a:pP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There are currently 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</a:rPr>
              <a:t>no scheduled updates </a:t>
            </a: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to the current version of the 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</a:rPr>
              <a:t>Unique ID system </a:t>
            </a: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for the 2022-2023 school year.</a:t>
            </a:r>
          </a:p>
          <a:p>
            <a:pPr marL="0" indent="0" fontAlgn="base">
              <a:buNone/>
            </a:pPr>
            <a:endParaRPr lang="en-US" sz="2400" b="1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TEA is working with their vendor on a major release of the Unique ID system. This version is tentatively expected to be deployed at the start of the 2023-2024 school year. TEA will communicate more information on this next version as it becomes available.</a:t>
            </a:r>
          </a:p>
          <a:p>
            <a:pPr marL="0" indent="0" fontAlgn="base">
              <a:buNone/>
            </a:pPr>
            <a:endParaRPr lang="en-US" sz="240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endParaRPr lang="en-US" sz="240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2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2022-2023: REPORT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0" y="1253331"/>
            <a:ext cx="9630769" cy="4351338"/>
          </a:xfrm>
        </p:spPr>
        <p:txBody>
          <a:bodyPr/>
          <a:lstStyle/>
          <a:p>
            <a:pPr marL="0" indent="0" fontAlgn="base">
              <a:buNone/>
            </a:pP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The following Unique ID reports will be updated to provide .csv file availability.</a:t>
            </a:r>
          </a:p>
          <a:p>
            <a:pPr marL="0" indent="0" fontAlgn="base">
              <a:buNone/>
            </a:pPr>
            <a:endParaRPr lang="en-US" sz="240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b="1">
                <a:solidFill>
                  <a:srgbClr val="595959"/>
                </a:solidFill>
                <a:latin typeface="Calibri" panose="020F0502020204030204" pitchFamily="34" charset="0"/>
              </a:rPr>
              <a:t>UID0-000-001</a:t>
            </a:r>
            <a:r>
              <a:rPr lang="en-US">
                <a:solidFill>
                  <a:srgbClr val="595959"/>
                </a:solidFill>
                <a:latin typeface="Calibri" panose="020F0502020204030204" pitchFamily="34" charset="0"/>
              </a:rPr>
              <a:t> Presumed Duplicate Student Report for Enrollment</a:t>
            </a: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b="1">
                <a:solidFill>
                  <a:srgbClr val="595959"/>
                </a:solidFill>
                <a:latin typeface="Calibri" panose="020F0502020204030204" pitchFamily="34" charset="0"/>
              </a:rPr>
              <a:t>UID0-000-003</a:t>
            </a:r>
            <a:r>
              <a:rPr lang="en-US">
                <a:solidFill>
                  <a:srgbClr val="595959"/>
                </a:solidFill>
                <a:latin typeface="Calibri" panose="020F0502020204030204" pitchFamily="34" charset="0"/>
              </a:rPr>
              <a:t> Students Not Showing Withdrawn</a:t>
            </a: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b="1">
                <a:solidFill>
                  <a:srgbClr val="595959"/>
                </a:solidFill>
                <a:latin typeface="Calibri" panose="020F0502020204030204" pitchFamily="34" charset="0"/>
              </a:rPr>
              <a:t>UID0-000-005</a:t>
            </a:r>
            <a:r>
              <a:rPr lang="en-US">
                <a:solidFill>
                  <a:srgbClr val="595959"/>
                </a:solidFill>
                <a:latin typeface="Calibri" panose="020F0502020204030204" pitchFamily="34" charset="0"/>
              </a:rPr>
              <a:t> Student Enrollment Roster Report</a:t>
            </a:r>
          </a:p>
          <a:p>
            <a:pPr marL="0" indent="0" fontAlgn="base">
              <a:buNone/>
            </a:pPr>
            <a:endParaRPr lang="en-US" sz="240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0" indent="0" fontAlgn="base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0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FREQUENTLY ASKED QUESTIONS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144867"/>
            <a:ext cx="9485196" cy="4568265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800" b="1"/>
              <a:t>Do I need to submit my enrollment changes on a weekly basis?</a:t>
            </a:r>
          </a:p>
          <a:p>
            <a:pPr marL="0" indent="0">
              <a:buNone/>
            </a:pPr>
            <a:endParaRPr lang="en-US" b="1">
              <a:cs typeface="Calibri"/>
            </a:endParaRPr>
          </a:p>
          <a:p>
            <a:pPr marL="0" indent="0">
              <a:buNone/>
            </a:pPr>
            <a:r>
              <a:rPr lang="en-US" sz="2400">
                <a:cs typeface="Calibri"/>
              </a:rPr>
              <a:t>TEA guidance is to submit any enrollment changes on a weekly basis.  If no enrollment activity exists for the week, then nothing needs to be submitted.</a:t>
            </a:r>
          </a:p>
          <a:p>
            <a:pPr marL="0" indent="0">
              <a:buNone/>
            </a:pPr>
            <a:endParaRPr lang="en-US" sz="2400">
              <a:cs typeface="Calibri"/>
            </a:endParaRPr>
          </a:p>
          <a:p>
            <a:pPr marL="0" indent="0">
              <a:buNone/>
            </a:pPr>
            <a:r>
              <a:rPr lang="en-US" sz="2400">
                <a:cs typeface="Calibri"/>
              </a:rPr>
              <a:t>By submitting your enrollment activity on a weekly basis,  the students who appear on the 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</a:rPr>
              <a:t>UID0-000-001</a:t>
            </a: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</a:rPr>
              <a:t> Presumed Duplicate Student Report for Enrollment are as accurate as possible from week to week.</a:t>
            </a:r>
          </a:p>
          <a:p>
            <a:pPr marL="0" indent="0">
              <a:buNone/>
            </a:pPr>
            <a:endParaRPr lang="en-US" sz="2400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94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TECHNICAL RESOURCES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553" y="996410"/>
            <a:ext cx="9472058" cy="5494338"/>
          </a:xfrm>
        </p:spPr>
        <p:txBody>
          <a:bodyPr lIns="91440" tIns="45720" rIns="91440" bIns="45720" anchor="t"/>
          <a:lstStyle/>
          <a:p>
            <a:r>
              <a:rPr lang="en-US" b="1">
                <a:ea typeface="+mn-lt"/>
                <a:cs typeface="+mn-lt"/>
              </a:rPr>
              <a:t>Technical Specifications:</a:t>
            </a:r>
            <a:endParaRPr lang="en-US">
              <a:effectLst/>
            </a:endParaRPr>
          </a:p>
          <a:p>
            <a:pPr marL="1028700" lvl="1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71600" algn="l"/>
              </a:tabLst>
            </a:pPr>
            <a:r>
              <a:rPr lang="en-US" sz="2800" b="1" u="sng">
                <a:solidFill>
                  <a:srgbClr val="0563C1"/>
                </a:solidFill>
                <a:effectLst/>
                <a:latin typeface="Calibri"/>
                <a:ea typeface="Calibri" panose="020F0502020204030204" pitchFamily="34" charset="0"/>
                <a:cs typeface="Times New Roman"/>
                <a:hlinkClick r:id="rId3"/>
              </a:rPr>
              <a:t>TEDS Section 9</a:t>
            </a:r>
            <a:endParaRPr lang="en-US" sz="2800">
              <a:effectLst/>
              <a:latin typeface="Calibri"/>
              <a:ea typeface="Calibri" panose="020F0502020204030204" pitchFamily="34" charset="0"/>
              <a:cs typeface="Times New Roman"/>
              <a:hlinkClick r:id="rId4"/>
            </a:endParaRPr>
          </a:p>
          <a:p>
            <a:pPr marL="1028700" lvl="1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71600" algn="l"/>
              </a:tabLst>
            </a:pPr>
            <a:r>
              <a:rPr lang="en-US" sz="2800" b="1" u="sng">
                <a:solidFill>
                  <a:srgbClr val="0563C1"/>
                </a:solidFill>
                <a:effectLst/>
                <a:latin typeface="Calibri"/>
                <a:ea typeface="Calibri" panose="020F0502020204030204" pitchFamily="34" charset="0"/>
                <a:cs typeface="Times New Roman"/>
                <a:hlinkClick r:id="rId4"/>
              </a:rPr>
              <a:t>Web Services</a:t>
            </a:r>
            <a:r>
              <a:rPr lang="en-US" sz="2800" b="1" u="sng">
                <a:solidFill>
                  <a:srgbClr val="0563C1"/>
                </a:solidFill>
                <a:latin typeface="Calibri"/>
                <a:ea typeface="Calibri" panose="020F0502020204030204" pitchFamily="34" charset="0"/>
                <a:cs typeface="Times New Roman"/>
                <a:hlinkClick r:id="rId4"/>
              </a:rPr>
              <a:t> </a:t>
            </a:r>
            <a:r>
              <a:rPr lang="en-US" sz="2800" b="1" u="sng">
                <a:solidFill>
                  <a:srgbClr val="0563C1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br>
              <a:rPr lang="en-US" sz="2800" b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b="1">
                <a:effectLst/>
                <a:latin typeface="Calibri (Body)"/>
                <a:ea typeface="Calibri" panose="020F0502020204030204" pitchFamily="34" charset="0"/>
                <a:cs typeface="Calibri" panose="020F0502020204030204" pitchFamily="34" charset="0"/>
              </a:rPr>
              <a:t>Technical Support:</a:t>
            </a:r>
            <a:endParaRPr lang="en-US">
              <a:effectLst/>
              <a:latin typeface="Calibri (Body)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71600" algn="l"/>
              </a:tabLst>
            </a:pPr>
            <a:r>
              <a:rPr lang="en-US" sz="2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TSDSCustomerSupport@tea.texas.gov</a:t>
            </a:r>
            <a:r>
              <a:rPr lang="en-US" sz="2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 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2">
              <a:spcBef>
                <a:spcPts val="100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US" sz="2800" b="1">
                <a:ea typeface="+mn-lt"/>
                <a:cs typeface="+mn-lt"/>
              </a:rPr>
              <a:t>Knowledge Base Articles:</a:t>
            </a:r>
          </a:p>
          <a:p>
            <a:pPr marL="1028700" lvl="1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71600" algn="l"/>
              </a:tabLst>
            </a:pPr>
            <a:r>
              <a:rPr lang="en-US" sz="2800">
                <a:solidFill>
                  <a:srgbClr val="595959"/>
                </a:solidFill>
                <a:latin typeface="Calibri" panose="020F0502020204030204" pitchFamily="34" charset="0"/>
                <a:hlinkClick r:id="rId6"/>
              </a:rPr>
              <a:t>TSDSKB-278</a:t>
            </a:r>
            <a:r>
              <a:rPr lang="en-US" sz="2800">
                <a:solidFill>
                  <a:srgbClr val="595959"/>
                </a:solidFill>
                <a:latin typeface="Calibri" panose="020F0502020204030204" pitchFamily="34" charset="0"/>
              </a:rPr>
              <a:t>  </a:t>
            </a:r>
            <a:r>
              <a:rPr lang="fr-FR" sz="2800">
                <a:solidFill>
                  <a:srgbClr val="595959"/>
                </a:solidFill>
                <a:latin typeface="Calibri" panose="020F0502020204030204" pitchFamily="34" charset="0"/>
              </a:rPr>
              <a:t>Unique ID: Retire Unique ID Records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71600" algn="l"/>
              </a:tabLst>
            </a:pPr>
            <a:r>
              <a:rPr lang="en-US" sz="2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TSDSKB-531</a:t>
            </a: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Data Loading Guidance for Batch Format 3.0</a:t>
            </a:r>
          </a:p>
          <a:p>
            <a:pPr marL="1028700" lvl="1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71600" algn="l"/>
              </a:tabLst>
            </a:pPr>
            <a:r>
              <a:rPr lang="en-US" sz="2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TSDSKB-538</a:t>
            </a: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Enrollment Events – FAQ</a:t>
            </a:r>
          </a:p>
          <a:p>
            <a:pPr marL="1028700" lvl="1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371600" algn="l"/>
              </a:tabLst>
            </a:pP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97622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EA New">
      <a:dk1>
        <a:sysClr val="windowText" lastClr="000000"/>
      </a:dk1>
      <a:lt1>
        <a:sysClr val="window" lastClr="FFFFFF"/>
      </a:lt1>
      <a:dk2>
        <a:srgbClr val="005786"/>
      </a:dk2>
      <a:lt2>
        <a:srgbClr val="D8D8D8"/>
      </a:lt2>
      <a:accent1>
        <a:srgbClr val="0D6CB9"/>
      </a:accent1>
      <a:accent2>
        <a:srgbClr val="F16038"/>
      </a:accent2>
      <a:accent3>
        <a:srgbClr val="DA3E26"/>
      </a:accent3>
      <a:accent4>
        <a:srgbClr val="70417F"/>
      </a:accent4>
      <a:accent5>
        <a:srgbClr val="363534"/>
      </a:accent5>
      <a:accent6>
        <a:srgbClr val="00486E"/>
      </a:accent6>
      <a:hlink>
        <a:srgbClr val="1682C5"/>
      </a:hlink>
      <a:folHlink>
        <a:srgbClr val="F0603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Light_final" id="{712AB9BE-00F5-7D4D-8B53-79204D405D6C}" vid="{9E252461-6384-0041-871F-3A45EC6C61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E4C68E97640479F3D791B3E26A918" ma:contentTypeVersion="9" ma:contentTypeDescription="Create a new document." ma:contentTypeScope="" ma:versionID="e6b2f02822055de33514714c5681e253">
  <xsd:schema xmlns:xsd="http://www.w3.org/2001/XMLSchema" xmlns:xs="http://www.w3.org/2001/XMLSchema" xmlns:p="http://schemas.microsoft.com/office/2006/metadata/properties" xmlns:ns2="963efe96-9f3c-464d-8c8b-c76864a22ed0" xmlns:ns3="533e3360-6378-4210-ada2-16ccdb17d2cd" targetNamespace="http://schemas.microsoft.com/office/2006/metadata/properties" ma:root="true" ma:fieldsID="c39b5a19f8d5a3b3f970603ec1ec5742" ns2:_="" ns3:_="">
    <xsd:import namespace="963efe96-9f3c-464d-8c8b-c76864a22ed0"/>
    <xsd:import namespace="533e3360-6378-4210-ada2-16ccdb17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efe96-9f3c-464d-8c8b-c76864a22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3360-6378-4210-ada2-16ccdb17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B2B02A-BC5C-4804-ACA5-08A8B8A05B9E}">
  <ds:schemaRefs>
    <ds:schemaRef ds:uri="533e3360-6378-4210-ada2-16ccdb17d2cd"/>
    <ds:schemaRef ds:uri="963efe96-9f3c-464d-8c8b-c76864a22e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38415F-CA52-4AC6-B74C-FE95CEB90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692CD-7339-4E15-8B85-65EB8EAE7D52}">
  <ds:schemaRefs>
    <ds:schemaRef ds:uri="963efe96-9f3c-464d-8c8b-c76864a22ed0"/>
    <ds:schemaRef ds:uri="http://www.w3.org/XML/1998/namespace"/>
    <ds:schemaRef ds:uri="http://purl.org/dc/elements/1.1/"/>
    <ds:schemaRef ds:uri="http://schemas.microsoft.com/office/2006/metadata/properties"/>
    <ds:schemaRef ds:uri="533e3360-6378-4210-ada2-16ccdb17d2cd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TEA_Presentation_Template_Light_option</Template>
  <TotalTime>7</TotalTime>
  <Words>472</Words>
  <Application>Microsoft Office PowerPoint</Application>
  <PresentationFormat>Widescreen</PresentationFormat>
  <Paragraphs>57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(Body)</vt:lpstr>
      <vt:lpstr>Courier New</vt:lpstr>
      <vt:lpstr>Wingdings</vt:lpstr>
      <vt:lpstr>2_Office Theme</vt:lpstr>
      <vt:lpstr>UNIQUE ID</vt:lpstr>
      <vt:lpstr>AGENDA</vt:lpstr>
      <vt:lpstr>2021-2022: SUBMISSION UPDATES</vt:lpstr>
      <vt:lpstr>2021-2022: REMINDERS</vt:lpstr>
      <vt:lpstr>2022-2023</vt:lpstr>
      <vt:lpstr>2022-2023: APPLICATION UPDATES</vt:lpstr>
      <vt:lpstr>2022-2023: REPORT UPDATES</vt:lpstr>
      <vt:lpstr>FREQUENTLY ASKED QUESTIONS</vt:lpstr>
      <vt:lpstr>TECHNICAL 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Spring Training Slides</dc:title>
  <dc:creator>Ulrich, Melanie</dc:creator>
  <cp:lastModifiedBy>Sharp, Stephanie</cp:lastModifiedBy>
  <cp:revision>7</cp:revision>
  <dcterms:created xsi:type="dcterms:W3CDTF">2020-11-05T16:39:19Z</dcterms:created>
  <dcterms:modified xsi:type="dcterms:W3CDTF">2022-03-03T15:37:14Z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0x010100E7BE4C68E97640479F3D791B3E26A918</vt:lpwstr>
  </property>
</Properties>
</file>