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56"/>
  </p:notesMasterIdLst>
  <p:sldIdLst>
    <p:sldId id="287" r:id="rId3"/>
    <p:sldId id="1207" r:id="rId4"/>
    <p:sldId id="1394" r:id="rId5"/>
    <p:sldId id="1397" r:id="rId6"/>
    <p:sldId id="1398" r:id="rId7"/>
    <p:sldId id="1203" r:id="rId8"/>
    <p:sldId id="1194" r:id="rId9"/>
    <p:sldId id="1387" r:id="rId10"/>
    <p:sldId id="1388" r:id="rId11"/>
    <p:sldId id="10792" r:id="rId12"/>
    <p:sldId id="1390" r:id="rId13"/>
    <p:sldId id="1195" r:id="rId14"/>
    <p:sldId id="10822" r:id="rId15"/>
    <p:sldId id="1401" r:id="rId16"/>
    <p:sldId id="1404" r:id="rId17"/>
    <p:sldId id="337" r:id="rId18"/>
    <p:sldId id="10798" r:id="rId19"/>
    <p:sldId id="10793" r:id="rId20"/>
    <p:sldId id="10799" r:id="rId21"/>
    <p:sldId id="10794" r:id="rId22"/>
    <p:sldId id="1399" r:id="rId23"/>
    <p:sldId id="1405" r:id="rId24"/>
    <p:sldId id="1406" r:id="rId25"/>
    <p:sldId id="1400" r:id="rId26"/>
    <p:sldId id="1407" r:id="rId27"/>
    <p:sldId id="1408" r:id="rId28"/>
    <p:sldId id="1409" r:id="rId29"/>
    <p:sldId id="10800" r:id="rId30"/>
    <p:sldId id="10801" r:id="rId31"/>
    <p:sldId id="10802" r:id="rId32"/>
    <p:sldId id="10803" r:id="rId33"/>
    <p:sldId id="10796" r:id="rId34"/>
    <p:sldId id="10804" r:id="rId35"/>
    <p:sldId id="10805" r:id="rId36"/>
    <p:sldId id="10797" r:id="rId37"/>
    <p:sldId id="10806" r:id="rId38"/>
    <p:sldId id="10823" r:id="rId39"/>
    <p:sldId id="10795" r:id="rId40"/>
    <p:sldId id="10809" r:id="rId41"/>
    <p:sldId id="10810" r:id="rId42"/>
    <p:sldId id="10812" r:id="rId43"/>
    <p:sldId id="10811" r:id="rId44"/>
    <p:sldId id="10813" r:id="rId45"/>
    <p:sldId id="10814" r:id="rId46"/>
    <p:sldId id="10815" r:id="rId47"/>
    <p:sldId id="10816" r:id="rId48"/>
    <p:sldId id="10818" r:id="rId49"/>
    <p:sldId id="10819" r:id="rId50"/>
    <p:sldId id="10824" r:id="rId51"/>
    <p:sldId id="10820" r:id="rId52"/>
    <p:sldId id="10821" r:id="rId53"/>
    <p:sldId id="1384" r:id="rId54"/>
    <p:sldId id="85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BC337-9A23-4CD0-A354-696250931A29}" v="315" dt="2022-03-14T12:53:02.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756" autoAdjust="0"/>
  </p:normalViewPr>
  <p:slideViewPr>
    <p:cSldViewPr snapToGrid="0">
      <p:cViewPr>
        <p:scale>
          <a:sx n="60" d="100"/>
          <a:sy n="60" d="100"/>
        </p:scale>
        <p:origin x="872" y="4"/>
      </p:cViewPr>
      <p:guideLst/>
    </p:cSldViewPr>
  </p:slideViewPr>
  <p:outlineViewPr>
    <p:cViewPr>
      <p:scale>
        <a:sx n="33" d="100"/>
        <a:sy n="33" d="100"/>
      </p:scale>
      <p:origin x="0" y="-101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3DFBC337-9A23-4CD0-A354-696250931A29}"/>
    <pc:docChg chg="undo custSel addSld delSld modSld sldOrd">
      <pc:chgData name="Muffoletto, Jamie" userId="daf1e3c6-8137-448a-b141-d23049d419b5" providerId="ADAL" clId="{3DFBC337-9A23-4CD0-A354-696250931A29}" dt="2022-03-24T18:09:58.405" v="35873" actId="20577"/>
      <pc:docMkLst>
        <pc:docMk/>
      </pc:docMkLst>
      <pc:sldChg chg="addSp delSp modSp mod modNotesTx">
        <pc:chgData name="Muffoletto, Jamie" userId="daf1e3c6-8137-448a-b141-d23049d419b5" providerId="ADAL" clId="{3DFBC337-9A23-4CD0-A354-696250931A29}" dt="2022-03-24T14:43:14.754" v="35751" actId="6549"/>
        <pc:sldMkLst>
          <pc:docMk/>
          <pc:sldMk cId="2008062882" sldId="287"/>
        </pc:sldMkLst>
        <pc:spChg chg="add del mod">
          <ac:chgData name="Muffoletto, Jamie" userId="daf1e3c6-8137-448a-b141-d23049d419b5" providerId="ADAL" clId="{3DFBC337-9A23-4CD0-A354-696250931A29}" dt="2022-03-11T20:28:20.824" v="1028" actId="478"/>
          <ac:spMkLst>
            <pc:docMk/>
            <pc:sldMk cId="2008062882" sldId="287"/>
            <ac:spMk id="3" creationId="{36AFB278-86BD-4C1E-B628-B2DCDBC89247}"/>
          </ac:spMkLst>
        </pc:spChg>
        <pc:spChg chg="mod">
          <ac:chgData name="Muffoletto, Jamie" userId="daf1e3c6-8137-448a-b141-d23049d419b5" providerId="ADAL" clId="{3DFBC337-9A23-4CD0-A354-696250931A29}" dt="2022-03-11T20:30:50.441" v="1494" actId="27636"/>
          <ac:spMkLst>
            <pc:docMk/>
            <pc:sldMk cId="2008062882" sldId="287"/>
            <ac:spMk id="5" creationId="{3A8A9215-C19B-4D13-AB3F-720E47616FE4}"/>
          </ac:spMkLst>
        </pc:spChg>
        <pc:picChg chg="add del mod">
          <ac:chgData name="Muffoletto, Jamie" userId="daf1e3c6-8137-448a-b141-d23049d419b5" providerId="ADAL" clId="{3DFBC337-9A23-4CD0-A354-696250931A29}" dt="2022-03-11T20:28:46.758" v="1188" actId="962"/>
          <ac:picMkLst>
            <pc:docMk/>
            <pc:sldMk cId="2008062882" sldId="287"/>
            <ac:picMk id="11" creationId="{00000000-0000-0000-0000-000000000000}"/>
          </ac:picMkLst>
        </pc:picChg>
      </pc:sldChg>
      <pc:sldChg chg="addSp delSp modSp add mod modNotesTx">
        <pc:chgData name="Muffoletto, Jamie" userId="daf1e3c6-8137-448a-b141-d23049d419b5" providerId="ADAL" clId="{3DFBC337-9A23-4CD0-A354-696250931A29}" dt="2022-03-24T16:25:48.032" v="35766" actId="6549"/>
        <pc:sldMkLst>
          <pc:docMk/>
          <pc:sldMk cId="198410000" sldId="337"/>
        </pc:sldMkLst>
        <pc:spChg chg="mod">
          <ac:chgData name="Muffoletto, Jamie" userId="daf1e3c6-8137-448a-b141-d23049d419b5" providerId="ADAL" clId="{3DFBC337-9A23-4CD0-A354-696250931A29}" dt="2022-03-13T17:48:09.118" v="1905" actId="27636"/>
          <ac:spMkLst>
            <pc:docMk/>
            <pc:sldMk cId="198410000" sldId="337"/>
            <ac:spMk id="3" creationId="{B7726A92-BC31-4481-93A2-EECFCB56AD22}"/>
          </ac:spMkLst>
        </pc:spChg>
        <pc:spChg chg="mod ord">
          <ac:chgData name="Muffoletto, Jamie" userId="daf1e3c6-8137-448a-b141-d23049d419b5" providerId="ADAL" clId="{3DFBC337-9A23-4CD0-A354-696250931A29}" dt="2022-03-14T01:52:24.717" v="21481" actId="14100"/>
          <ac:spMkLst>
            <pc:docMk/>
            <pc:sldMk cId="198410000" sldId="337"/>
            <ac:spMk id="9" creationId="{0D9F5970-EDE8-4228-B2B8-87466A167D54}"/>
          </ac:spMkLst>
        </pc:spChg>
        <pc:spChg chg="del mod ord">
          <ac:chgData name="Muffoletto, Jamie" userId="daf1e3c6-8137-448a-b141-d23049d419b5" providerId="ADAL" clId="{3DFBC337-9A23-4CD0-A354-696250931A29}" dt="2022-03-13T18:11:40.895" v="2390" actId="478"/>
          <ac:spMkLst>
            <pc:docMk/>
            <pc:sldMk cId="198410000" sldId="337"/>
            <ac:spMk id="10" creationId="{0D53C65C-CFFC-443A-9213-776B96CB405E}"/>
          </ac:spMkLst>
        </pc:spChg>
        <pc:spChg chg="del">
          <ac:chgData name="Muffoletto, Jamie" userId="daf1e3c6-8137-448a-b141-d23049d419b5" providerId="ADAL" clId="{3DFBC337-9A23-4CD0-A354-696250931A29}" dt="2022-03-13T18:11:36.089" v="2389" actId="478"/>
          <ac:spMkLst>
            <pc:docMk/>
            <pc:sldMk cId="198410000" sldId="337"/>
            <ac:spMk id="11" creationId="{6CED07AD-0217-444B-B5ED-232079EF8120}"/>
          </ac:spMkLst>
        </pc:spChg>
        <pc:spChg chg="add del mod">
          <ac:chgData name="Muffoletto, Jamie" userId="daf1e3c6-8137-448a-b141-d23049d419b5" providerId="ADAL" clId="{3DFBC337-9A23-4CD0-A354-696250931A29}" dt="2022-03-13T18:11:43.440" v="2392" actId="478"/>
          <ac:spMkLst>
            <pc:docMk/>
            <pc:sldMk cId="198410000" sldId="337"/>
            <ac:spMk id="12" creationId="{B17DEF81-3E85-4F44-AC04-5D2B3FADA51A}"/>
          </ac:spMkLst>
        </pc:spChg>
        <pc:spChg chg="del">
          <ac:chgData name="Muffoletto, Jamie" userId="daf1e3c6-8137-448a-b141-d23049d419b5" providerId="ADAL" clId="{3DFBC337-9A23-4CD0-A354-696250931A29}" dt="2022-03-13T17:46:22.430" v="1858" actId="478"/>
          <ac:spMkLst>
            <pc:docMk/>
            <pc:sldMk cId="198410000" sldId="337"/>
            <ac:spMk id="15" creationId="{4CC17474-3E3B-4A51-99EC-C6230380A1A3}"/>
          </ac:spMkLst>
        </pc:spChg>
        <pc:picChg chg="add mod">
          <ac:chgData name="Muffoletto, Jamie" userId="daf1e3c6-8137-448a-b141-d23049d419b5" providerId="ADAL" clId="{3DFBC337-9A23-4CD0-A354-696250931A29}" dt="2022-03-13T19:26:22.434" v="6083" actId="1076"/>
          <ac:picMkLst>
            <pc:docMk/>
            <pc:sldMk cId="198410000" sldId="337"/>
            <ac:picMk id="4" creationId="{47196A0E-72D9-4DCA-8AC2-2AB1BBBD3489}"/>
          </ac:picMkLst>
        </pc:picChg>
        <pc:picChg chg="del mod">
          <ac:chgData name="Muffoletto, Jamie" userId="daf1e3c6-8137-448a-b141-d23049d419b5" providerId="ADAL" clId="{3DFBC337-9A23-4CD0-A354-696250931A29}" dt="2022-03-13T19:26:13.015" v="6081" actId="478"/>
          <ac:picMkLst>
            <pc:docMk/>
            <pc:sldMk cId="198410000" sldId="337"/>
            <ac:picMk id="8" creationId="{BACB88C9-1A31-4344-8A93-7FB32F6D3630}"/>
          </ac:picMkLst>
        </pc:picChg>
        <pc:picChg chg="del mod modCrop">
          <ac:chgData name="Muffoletto, Jamie" userId="daf1e3c6-8137-448a-b141-d23049d419b5" providerId="ADAL" clId="{3DFBC337-9A23-4CD0-A354-696250931A29}" dt="2022-03-13T18:11:41.872" v="2391" actId="478"/>
          <ac:picMkLst>
            <pc:docMk/>
            <pc:sldMk cId="198410000" sldId="337"/>
            <ac:picMk id="13" creationId="{80DF0893-F9EB-4C9F-A423-0DFDDF0E9AF2}"/>
          </ac:picMkLst>
        </pc:picChg>
        <pc:picChg chg="mod">
          <ac:chgData name="Muffoletto, Jamie" userId="daf1e3c6-8137-448a-b141-d23049d419b5" providerId="ADAL" clId="{3DFBC337-9A23-4CD0-A354-696250931A29}" dt="2022-03-13T18:36:26.919" v="3829"/>
          <ac:picMkLst>
            <pc:docMk/>
            <pc:sldMk cId="198410000" sldId="337"/>
            <ac:picMk id="14" creationId="{C7F6F3C2-A87A-4400-A8C2-D51D18F39A38}"/>
          </ac:picMkLst>
        </pc:picChg>
      </pc:sldChg>
      <pc:sldChg chg="add modNotesTx">
        <pc:chgData name="Muffoletto, Jamie" userId="daf1e3c6-8137-448a-b141-d23049d419b5" providerId="ADAL" clId="{3DFBC337-9A23-4CD0-A354-696250931A29}" dt="2022-03-24T16:29:32.281" v="35806" actId="6549"/>
        <pc:sldMkLst>
          <pc:docMk/>
          <pc:sldMk cId="1378317301" sldId="854"/>
        </pc:sldMkLst>
      </pc:sldChg>
      <pc:sldChg chg="delSp modSp add mod modNotesTx">
        <pc:chgData name="Muffoletto, Jamie" userId="daf1e3c6-8137-448a-b141-d23049d419b5" providerId="ADAL" clId="{3DFBC337-9A23-4CD0-A354-696250931A29}" dt="2022-03-24T14:56:04.004" v="35757" actId="6549"/>
        <pc:sldMkLst>
          <pc:docMk/>
          <pc:sldMk cId="3261580389" sldId="1194"/>
        </pc:sldMkLst>
        <pc:spChg chg="mod">
          <ac:chgData name="Muffoletto, Jamie" userId="daf1e3c6-8137-448a-b141-d23049d419b5" providerId="ADAL" clId="{3DFBC337-9A23-4CD0-A354-696250931A29}" dt="2022-03-11T20:53:33.885" v="1759" actId="207"/>
          <ac:spMkLst>
            <pc:docMk/>
            <pc:sldMk cId="3261580389" sldId="1194"/>
            <ac:spMk id="2" creationId="{134030D2-98B3-44BB-8859-77FE0BEBB0EF}"/>
          </ac:spMkLst>
        </pc:spChg>
        <pc:spChg chg="del mod">
          <ac:chgData name="Muffoletto, Jamie" userId="daf1e3c6-8137-448a-b141-d23049d419b5" providerId="ADAL" clId="{3DFBC337-9A23-4CD0-A354-696250931A29}" dt="2022-03-11T20:32:47.054" v="1661" actId="478"/>
          <ac:spMkLst>
            <pc:docMk/>
            <pc:sldMk cId="3261580389" sldId="1194"/>
            <ac:spMk id="4" creationId="{CCEB6BEE-2B43-4D5E-950D-8AF70C529126}"/>
          </ac:spMkLst>
        </pc:spChg>
        <pc:spChg chg="mod">
          <ac:chgData name="Muffoletto, Jamie" userId="daf1e3c6-8137-448a-b141-d23049d419b5" providerId="ADAL" clId="{3DFBC337-9A23-4CD0-A354-696250931A29}" dt="2022-03-11T20:33:25.607" v="1678" actId="20577"/>
          <ac:spMkLst>
            <pc:docMk/>
            <pc:sldMk cId="3261580389" sldId="1194"/>
            <ac:spMk id="5" creationId="{B5190E68-6F8E-45FC-8C4D-45734A3D9D02}"/>
          </ac:spMkLst>
        </pc:spChg>
      </pc:sldChg>
      <pc:sldChg chg="addSp delSp modSp add mod modNotesTx">
        <pc:chgData name="Muffoletto, Jamie" userId="daf1e3c6-8137-448a-b141-d23049d419b5" providerId="ADAL" clId="{3DFBC337-9A23-4CD0-A354-696250931A29}" dt="2022-03-24T16:25:30.920" v="35762" actId="6549"/>
        <pc:sldMkLst>
          <pc:docMk/>
          <pc:sldMk cId="1256748171" sldId="1195"/>
        </pc:sldMkLst>
        <pc:spChg chg="mod">
          <ac:chgData name="Muffoletto, Jamie" userId="daf1e3c6-8137-448a-b141-d23049d419b5" providerId="ADAL" clId="{3DFBC337-9A23-4CD0-A354-696250931A29}" dt="2022-03-13T21:12:27.852" v="8698" actId="20577"/>
          <ac:spMkLst>
            <pc:docMk/>
            <pc:sldMk cId="1256748171" sldId="1195"/>
            <ac:spMk id="2" creationId="{B327C101-C9C4-4C27-95F8-4A8E7959999F}"/>
          </ac:spMkLst>
        </pc:spChg>
        <pc:spChg chg="del">
          <ac:chgData name="Muffoletto, Jamie" userId="daf1e3c6-8137-448a-b141-d23049d419b5" providerId="ADAL" clId="{3DFBC337-9A23-4CD0-A354-696250931A29}" dt="2022-03-13T23:30:46.227" v="13309" actId="478"/>
          <ac:spMkLst>
            <pc:docMk/>
            <pc:sldMk cId="1256748171" sldId="1195"/>
            <ac:spMk id="3" creationId="{C2091DC0-3083-41B0-8DA8-82769C654131}"/>
          </ac:spMkLst>
        </pc:spChg>
        <pc:spChg chg="del">
          <ac:chgData name="Muffoletto, Jamie" userId="daf1e3c6-8137-448a-b141-d23049d419b5" providerId="ADAL" clId="{3DFBC337-9A23-4CD0-A354-696250931A29}" dt="2022-03-13T23:30:58.546" v="13315" actId="478"/>
          <ac:spMkLst>
            <pc:docMk/>
            <pc:sldMk cId="1256748171" sldId="1195"/>
            <ac:spMk id="4" creationId="{5A4390E1-6733-4E5C-8AD0-BDC42B47DA16}"/>
          </ac:spMkLst>
        </pc:spChg>
        <pc:spChg chg="add del mod">
          <ac:chgData name="Muffoletto, Jamie" userId="daf1e3c6-8137-448a-b141-d23049d419b5" providerId="ADAL" clId="{3DFBC337-9A23-4CD0-A354-696250931A29}" dt="2022-03-13T23:30:49.416" v="13310" actId="478"/>
          <ac:spMkLst>
            <pc:docMk/>
            <pc:sldMk cId="1256748171" sldId="1195"/>
            <ac:spMk id="6" creationId="{C4C8283E-A8F0-4410-B02E-162ACB5A3527}"/>
          </ac:spMkLst>
        </pc:spChg>
        <pc:spChg chg="del ord">
          <ac:chgData name="Muffoletto, Jamie" userId="daf1e3c6-8137-448a-b141-d23049d419b5" providerId="ADAL" clId="{3DFBC337-9A23-4CD0-A354-696250931A29}" dt="2022-03-13T23:30:59.976" v="13316" actId="478"/>
          <ac:spMkLst>
            <pc:docMk/>
            <pc:sldMk cId="1256748171" sldId="1195"/>
            <ac:spMk id="12" creationId="{A14070C7-23CF-4D93-81F9-08A52F70D6D9}"/>
          </ac:spMkLst>
        </pc:spChg>
        <pc:spChg chg="del mod">
          <ac:chgData name="Muffoletto, Jamie" userId="daf1e3c6-8137-448a-b141-d23049d419b5" providerId="ADAL" clId="{3DFBC337-9A23-4CD0-A354-696250931A29}" dt="2022-03-13T23:30:56.248" v="13314" actId="478"/>
          <ac:spMkLst>
            <pc:docMk/>
            <pc:sldMk cId="1256748171" sldId="1195"/>
            <ac:spMk id="14" creationId="{18F92C4F-9722-4011-B5DA-3947FA18B5AE}"/>
          </ac:spMkLst>
        </pc:spChg>
        <pc:picChg chg="del mod ord">
          <ac:chgData name="Muffoletto, Jamie" userId="daf1e3c6-8137-448a-b141-d23049d419b5" providerId="ADAL" clId="{3DFBC337-9A23-4CD0-A354-696250931A29}" dt="2022-03-13T23:30:52.559" v="13311" actId="478"/>
          <ac:picMkLst>
            <pc:docMk/>
            <pc:sldMk cId="1256748171" sldId="1195"/>
            <ac:picMk id="7" creationId="{F0EFE4BA-8175-413D-9D2C-8D5D7ACFBE9D}"/>
          </ac:picMkLst>
        </pc:picChg>
        <pc:picChg chg="add mod">
          <ac:chgData name="Muffoletto, Jamie" userId="daf1e3c6-8137-448a-b141-d23049d419b5" providerId="ADAL" clId="{3DFBC337-9A23-4CD0-A354-696250931A29}" dt="2022-03-14T00:39:27.671" v="13549" actId="962"/>
          <ac:picMkLst>
            <pc:docMk/>
            <pc:sldMk cId="1256748171" sldId="1195"/>
            <ac:picMk id="9" creationId="{0C6095AA-67EC-42A3-9E8C-14C80386E08D}"/>
          </ac:picMkLst>
        </pc:picChg>
        <pc:picChg chg="del mod ord">
          <ac:chgData name="Muffoletto, Jamie" userId="daf1e3c6-8137-448a-b141-d23049d419b5" providerId="ADAL" clId="{3DFBC337-9A23-4CD0-A354-696250931A29}" dt="2022-03-13T23:30:53.504" v="13312" actId="478"/>
          <ac:picMkLst>
            <pc:docMk/>
            <pc:sldMk cId="1256748171" sldId="1195"/>
            <ac:picMk id="13" creationId="{EF184FB7-C4A0-46E3-9B17-B414BB0311CD}"/>
          </ac:picMkLst>
        </pc:picChg>
      </pc:sldChg>
      <pc:sldChg chg="modSp mod modNotesTx">
        <pc:chgData name="Muffoletto, Jamie" userId="daf1e3c6-8137-448a-b141-d23049d419b5" providerId="ADAL" clId="{3DFBC337-9A23-4CD0-A354-696250931A29}" dt="2022-03-24T14:55:56.323" v="35756" actId="6549"/>
        <pc:sldMkLst>
          <pc:docMk/>
          <pc:sldMk cId="1975460537" sldId="1203"/>
        </pc:sldMkLst>
        <pc:spChg chg="mod">
          <ac:chgData name="Muffoletto, Jamie" userId="daf1e3c6-8137-448a-b141-d23049d419b5" providerId="ADAL" clId="{3DFBC337-9A23-4CD0-A354-696250931A29}" dt="2022-03-11T20:27:28.239" v="938" actId="20577"/>
          <ac:spMkLst>
            <pc:docMk/>
            <pc:sldMk cId="1975460537" sldId="1203"/>
            <ac:spMk id="2" creationId="{C6767D79-6838-4B9C-99BE-78303AD10C4A}"/>
          </ac:spMkLst>
        </pc:spChg>
      </pc:sldChg>
      <pc:sldChg chg="modSp mod modNotesTx">
        <pc:chgData name="Muffoletto, Jamie" userId="daf1e3c6-8137-448a-b141-d23049d419b5" providerId="ADAL" clId="{3DFBC337-9A23-4CD0-A354-696250931A29}" dt="2022-03-24T14:43:18.631" v="35752" actId="6549"/>
        <pc:sldMkLst>
          <pc:docMk/>
          <pc:sldMk cId="3131173155" sldId="1207"/>
        </pc:sldMkLst>
        <pc:spChg chg="mod">
          <ac:chgData name="Muffoletto, Jamie" userId="daf1e3c6-8137-448a-b141-d23049d419b5" providerId="ADAL" clId="{3DFBC337-9A23-4CD0-A354-696250931A29}" dt="2022-03-14T12:45:00.499" v="31431" actId="20577"/>
          <ac:spMkLst>
            <pc:docMk/>
            <pc:sldMk cId="3131173155" sldId="1207"/>
            <ac:spMk id="4" creationId="{9F800888-D9B6-49F1-8B90-B7E4BB43ED5B}"/>
          </ac:spMkLst>
        </pc:spChg>
      </pc:sldChg>
      <pc:sldChg chg="modSp add mod modNotesTx">
        <pc:chgData name="Muffoletto, Jamie" userId="daf1e3c6-8137-448a-b141-d23049d419b5" providerId="ADAL" clId="{3DFBC337-9A23-4CD0-A354-696250931A29}" dt="2022-03-24T16:29:30.283" v="35805" actId="6549"/>
        <pc:sldMkLst>
          <pc:docMk/>
          <pc:sldMk cId="3285417213" sldId="1384"/>
        </pc:sldMkLst>
        <pc:spChg chg="mod">
          <ac:chgData name="Muffoletto, Jamie" userId="daf1e3c6-8137-448a-b141-d23049d419b5" providerId="ADAL" clId="{3DFBC337-9A23-4CD0-A354-696250931A29}" dt="2022-03-13T23:34:14.676" v="13326" actId="962"/>
          <ac:spMkLst>
            <pc:docMk/>
            <pc:sldMk cId="3285417213" sldId="1384"/>
            <ac:spMk id="3" creationId="{569F8971-E508-4964-9A5D-4A76339376E5}"/>
          </ac:spMkLst>
        </pc:spChg>
        <pc:spChg chg="ord">
          <ac:chgData name="Muffoletto, Jamie" userId="daf1e3c6-8137-448a-b141-d23049d419b5" providerId="ADAL" clId="{3DFBC337-9A23-4CD0-A354-696250931A29}" dt="2022-03-13T23:33:07.801" v="13324"/>
          <ac:spMkLst>
            <pc:docMk/>
            <pc:sldMk cId="3285417213" sldId="1384"/>
            <ac:spMk id="13" creationId="{1C0A32D1-28B2-4915-BD24-E361F93D634E}"/>
          </ac:spMkLst>
        </pc:spChg>
        <pc:spChg chg="mod ord">
          <ac:chgData name="Muffoletto, Jamie" userId="daf1e3c6-8137-448a-b141-d23049d419b5" providerId="ADAL" clId="{3DFBC337-9A23-4CD0-A354-696250931A29}" dt="2022-03-13T23:34:26.815" v="13330"/>
          <ac:spMkLst>
            <pc:docMk/>
            <pc:sldMk cId="3285417213" sldId="1384"/>
            <ac:spMk id="14" creationId="{3B0CA719-BA0D-49B8-940C-47939F3453CC}"/>
          </ac:spMkLst>
        </pc:spChg>
        <pc:graphicFrameChg chg="mod ord">
          <ac:chgData name="Muffoletto, Jamie" userId="daf1e3c6-8137-448a-b141-d23049d419b5" providerId="ADAL" clId="{3DFBC337-9A23-4CD0-A354-696250931A29}" dt="2022-03-13T23:34:20.311" v="13328"/>
          <ac:graphicFrameMkLst>
            <pc:docMk/>
            <pc:sldMk cId="3285417213" sldId="1384"/>
            <ac:graphicFrameMk id="16" creationId="{CCE7152F-A890-4108-A008-C0B645EA3716}"/>
          </ac:graphicFrameMkLst>
        </pc:graphicFrameChg>
      </pc:sldChg>
      <pc:sldChg chg="modSp add mod modNotesTx">
        <pc:chgData name="Muffoletto, Jamie" userId="daf1e3c6-8137-448a-b141-d23049d419b5" providerId="ADAL" clId="{3DFBC337-9A23-4CD0-A354-696250931A29}" dt="2022-03-24T14:56:08.756" v="35758" actId="6549"/>
        <pc:sldMkLst>
          <pc:docMk/>
          <pc:sldMk cId="4162664929" sldId="1387"/>
        </pc:sldMkLst>
        <pc:spChg chg="mod">
          <ac:chgData name="Muffoletto, Jamie" userId="daf1e3c6-8137-448a-b141-d23049d419b5" providerId="ADAL" clId="{3DFBC337-9A23-4CD0-A354-696250931A29}" dt="2022-03-11T20:54:54.909" v="1792" actId="207"/>
          <ac:spMkLst>
            <pc:docMk/>
            <pc:sldMk cId="4162664929" sldId="1387"/>
            <ac:spMk id="2" creationId="{134030D2-98B3-44BB-8859-77FE0BEBB0EF}"/>
          </ac:spMkLst>
        </pc:spChg>
        <pc:spChg chg="mod">
          <ac:chgData name="Muffoletto, Jamie" userId="daf1e3c6-8137-448a-b141-d23049d419b5" providerId="ADAL" clId="{3DFBC337-9A23-4CD0-A354-696250931A29}" dt="2022-03-11T20:33:33.071" v="1693" actId="20577"/>
          <ac:spMkLst>
            <pc:docMk/>
            <pc:sldMk cId="4162664929" sldId="1387"/>
            <ac:spMk id="5" creationId="{B5190E68-6F8E-45FC-8C4D-45734A3D9D02}"/>
          </ac:spMkLst>
        </pc:spChg>
      </pc:sldChg>
      <pc:sldChg chg="modSp add mod ord modNotesTx">
        <pc:chgData name="Muffoletto, Jamie" userId="daf1e3c6-8137-448a-b141-d23049d419b5" providerId="ADAL" clId="{3DFBC337-9A23-4CD0-A354-696250931A29}" dt="2022-03-24T14:56:13.908" v="35759" actId="6549"/>
        <pc:sldMkLst>
          <pc:docMk/>
          <pc:sldMk cId="3444402204" sldId="1388"/>
        </pc:sldMkLst>
        <pc:spChg chg="mod">
          <ac:chgData name="Muffoletto, Jamie" userId="daf1e3c6-8137-448a-b141-d23049d419b5" providerId="ADAL" clId="{3DFBC337-9A23-4CD0-A354-696250931A29}" dt="2022-03-11T20:54:38.848" v="1790" actId="207"/>
          <ac:spMkLst>
            <pc:docMk/>
            <pc:sldMk cId="3444402204" sldId="1388"/>
            <ac:spMk id="2" creationId="{134030D2-98B3-44BB-8859-77FE0BEBB0EF}"/>
          </ac:spMkLst>
        </pc:spChg>
        <pc:spChg chg="mod">
          <ac:chgData name="Muffoletto, Jamie" userId="daf1e3c6-8137-448a-b141-d23049d419b5" providerId="ADAL" clId="{3DFBC337-9A23-4CD0-A354-696250931A29}" dt="2022-03-11T20:33:48.647" v="1723" actId="20577"/>
          <ac:spMkLst>
            <pc:docMk/>
            <pc:sldMk cId="3444402204" sldId="1388"/>
            <ac:spMk id="5" creationId="{B5190E68-6F8E-45FC-8C4D-45734A3D9D02}"/>
          </ac:spMkLst>
        </pc:spChg>
      </pc:sldChg>
      <pc:sldChg chg="add modNotesTx">
        <pc:chgData name="Muffoletto, Jamie" userId="daf1e3c6-8137-448a-b141-d23049d419b5" providerId="ADAL" clId="{3DFBC337-9A23-4CD0-A354-696250931A29}" dt="2022-03-24T14:56:23.427" v="35761" actId="6549"/>
        <pc:sldMkLst>
          <pc:docMk/>
          <pc:sldMk cId="2223476771" sldId="1390"/>
        </pc:sldMkLst>
      </pc:sldChg>
      <pc:sldChg chg="modSp mod modNotesTx">
        <pc:chgData name="Muffoletto, Jamie" userId="daf1e3c6-8137-448a-b141-d23049d419b5" providerId="ADAL" clId="{3DFBC337-9A23-4CD0-A354-696250931A29}" dt="2022-03-24T14:43:20.768" v="35753" actId="6549"/>
        <pc:sldMkLst>
          <pc:docMk/>
          <pc:sldMk cId="1653728096" sldId="1394"/>
        </pc:sldMkLst>
        <pc:spChg chg="mod">
          <ac:chgData name="Muffoletto, Jamie" userId="daf1e3c6-8137-448a-b141-d23049d419b5" providerId="ADAL" clId="{3DFBC337-9A23-4CD0-A354-696250931A29}" dt="2022-03-13T19:19:32.652" v="6061" actId="207"/>
          <ac:spMkLst>
            <pc:docMk/>
            <pc:sldMk cId="1653728096" sldId="1394"/>
            <ac:spMk id="10" creationId="{BF4BA4DB-F59E-4466-93A1-513228154271}"/>
          </ac:spMkLst>
        </pc:spChg>
        <pc:grpChg chg="mod">
          <ac:chgData name="Muffoletto, Jamie" userId="daf1e3c6-8137-448a-b141-d23049d419b5" providerId="ADAL" clId="{3DFBC337-9A23-4CD0-A354-696250931A29}" dt="2022-03-11T20:29:46.343" v="1354" actId="962"/>
          <ac:grpSpMkLst>
            <pc:docMk/>
            <pc:sldMk cId="1653728096" sldId="1394"/>
            <ac:grpSpMk id="6" creationId="{E956DE27-13D2-4BE3-ACC7-2B1AB0F91BC1}"/>
          </ac:grpSpMkLst>
        </pc:grpChg>
      </pc:sldChg>
      <pc:sldChg chg="addSp modSp new del mod">
        <pc:chgData name="Muffoletto, Jamie" userId="daf1e3c6-8137-448a-b141-d23049d419b5" providerId="ADAL" clId="{3DFBC337-9A23-4CD0-A354-696250931A29}" dt="2022-03-11T20:06:30.892" v="348" actId="2696"/>
        <pc:sldMkLst>
          <pc:docMk/>
          <pc:sldMk cId="240705073" sldId="1395"/>
        </pc:sldMkLst>
        <pc:spChg chg="mod">
          <ac:chgData name="Muffoletto, Jamie" userId="daf1e3c6-8137-448a-b141-d23049d419b5" providerId="ADAL" clId="{3DFBC337-9A23-4CD0-A354-696250931A29}" dt="2022-03-11T19:56:37.471" v="36" actId="20577"/>
          <ac:spMkLst>
            <pc:docMk/>
            <pc:sldMk cId="240705073" sldId="1395"/>
            <ac:spMk id="2" creationId="{929A224F-1492-4B64-9EA9-807283519AB2}"/>
          </ac:spMkLst>
        </pc:spChg>
        <pc:spChg chg="mod">
          <ac:chgData name="Muffoletto, Jamie" userId="daf1e3c6-8137-448a-b141-d23049d419b5" providerId="ADAL" clId="{3DFBC337-9A23-4CD0-A354-696250931A29}" dt="2022-03-11T19:56:51.910" v="37"/>
          <ac:spMkLst>
            <pc:docMk/>
            <pc:sldMk cId="240705073" sldId="1395"/>
            <ac:spMk id="4" creationId="{28344FCC-124B-4628-8B2D-838506E565E8}"/>
          </ac:spMkLst>
        </pc:spChg>
        <pc:spChg chg="mod">
          <ac:chgData name="Muffoletto, Jamie" userId="daf1e3c6-8137-448a-b141-d23049d419b5" providerId="ADAL" clId="{3DFBC337-9A23-4CD0-A354-696250931A29}" dt="2022-03-11T19:57:11.983" v="68" actId="20577"/>
          <ac:spMkLst>
            <pc:docMk/>
            <pc:sldMk cId="240705073" sldId="1395"/>
            <ac:spMk id="5" creationId="{78E07A8C-E1B4-48A9-ACB8-C74E246D7B13}"/>
          </ac:spMkLst>
        </pc:spChg>
        <pc:spChg chg="mod">
          <ac:chgData name="Muffoletto, Jamie" userId="daf1e3c6-8137-448a-b141-d23049d419b5" providerId="ADAL" clId="{3DFBC337-9A23-4CD0-A354-696250931A29}" dt="2022-03-11T19:57:28.267" v="69"/>
          <ac:spMkLst>
            <pc:docMk/>
            <pc:sldMk cId="240705073" sldId="1395"/>
            <ac:spMk id="7" creationId="{2E887BA8-7B53-4741-BE66-6BAB878197D2}"/>
          </ac:spMkLst>
        </pc:spChg>
        <pc:spChg chg="mod">
          <ac:chgData name="Muffoletto, Jamie" userId="daf1e3c6-8137-448a-b141-d23049d419b5" providerId="ADAL" clId="{3DFBC337-9A23-4CD0-A354-696250931A29}" dt="2022-03-11T19:57:56.656" v="99" actId="20577"/>
          <ac:spMkLst>
            <pc:docMk/>
            <pc:sldMk cId="240705073" sldId="1395"/>
            <ac:spMk id="8" creationId="{0F927CA7-FF1C-4C76-8AE0-EFC9C1413AB0}"/>
          </ac:spMkLst>
        </pc:spChg>
        <pc:spChg chg="mod">
          <ac:chgData name="Muffoletto, Jamie" userId="daf1e3c6-8137-448a-b141-d23049d419b5" providerId="ADAL" clId="{3DFBC337-9A23-4CD0-A354-696250931A29}" dt="2022-03-11T19:58:00.123" v="100"/>
          <ac:spMkLst>
            <pc:docMk/>
            <pc:sldMk cId="240705073" sldId="1395"/>
            <ac:spMk id="10" creationId="{7AB6B4DF-5FD3-4AD2-B8C1-7A21D002842A}"/>
          </ac:spMkLst>
        </pc:spChg>
        <pc:spChg chg="mod">
          <ac:chgData name="Muffoletto, Jamie" userId="daf1e3c6-8137-448a-b141-d23049d419b5" providerId="ADAL" clId="{3DFBC337-9A23-4CD0-A354-696250931A29}" dt="2022-03-11T19:58:17.231" v="121" actId="20577"/>
          <ac:spMkLst>
            <pc:docMk/>
            <pc:sldMk cId="240705073" sldId="1395"/>
            <ac:spMk id="11" creationId="{84A9C578-86F6-45DB-8000-C3A25F0F2689}"/>
          </ac:spMkLst>
        </pc:spChg>
        <pc:grpChg chg="add mod">
          <ac:chgData name="Muffoletto, Jamie" userId="daf1e3c6-8137-448a-b141-d23049d419b5" providerId="ADAL" clId="{3DFBC337-9A23-4CD0-A354-696250931A29}" dt="2022-03-11T19:56:55.830" v="38" actId="1076"/>
          <ac:grpSpMkLst>
            <pc:docMk/>
            <pc:sldMk cId="240705073" sldId="1395"/>
            <ac:grpSpMk id="3" creationId="{A2F241DF-F914-4403-8982-5921A5C02062}"/>
          </ac:grpSpMkLst>
        </pc:grpChg>
        <pc:grpChg chg="add mod">
          <ac:chgData name="Muffoletto, Jamie" userId="daf1e3c6-8137-448a-b141-d23049d419b5" providerId="ADAL" clId="{3DFBC337-9A23-4CD0-A354-696250931A29}" dt="2022-03-11T19:57:31.742" v="70" actId="1076"/>
          <ac:grpSpMkLst>
            <pc:docMk/>
            <pc:sldMk cId="240705073" sldId="1395"/>
            <ac:grpSpMk id="6" creationId="{BFD9684B-EB2F-4D0B-80FF-E03892C155C0}"/>
          </ac:grpSpMkLst>
        </pc:grpChg>
        <pc:grpChg chg="add mod">
          <ac:chgData name="Muffoletto, Jamie" userId="daf1e3c6-8137-448a-b141-d23049d419b5" providerId="ADAL" clId="{3DFBC337-9A23-4CD0-A354-696250931A29}" dt="2022-03-11T19:58:04.836" v="101" actId="1076"/>
          <ac:grpSpMkLst>
            <pc:docMk/>
            <pc:sldMk cId="240705073" sldId="1395"/>
            <ac:grpSpMk id="9" creationId="{3B308383-5FE0-46D9-8DE3-7CDA09036828}"/>
          </ac:grpSpMkLst>
        </pc:grpChg>
      </pc:sldChg>
      <pc:sldChg chg="addSp delSp modSp new del mod">
        <pc:chgData name="Muffoletto, Jamie" userId="daf1e3c6-8137-448a-b141-d23049d419b5" providerId="ADAL" clId="{3DFBC337-9A23-4CD0-A354-696250931A29}" dt="2022-03-11T19:56:15.511" v="5" actId="680"/>
        <pc:sldMkLst>
          <pc:docMk/>
          <pc:sldMk cId="1469350495" sldId="1395"/>
        </pc:sldMkLst>
        <pc:spChg chg="mod">
          <ac:chgData name="Muffoletto, Jamie" userId="daf1e3c6-8137-448a-b141-d23049d419b5" providerId="ADAL" clId="{3DFBC337-9A23-4CD0-A354-696250931A29}" dt="2022-03-11T19:56:04.732" v="1"/>
          <ac:spMkLst>
            <pc:docMk/>
            <pc:sldMk cId="1469350495" sldId="1395"/>
            <ac:spMk id="3" creationId="{101BF7D4-CF60-47BD-86AB-11DD3553374B}"/>
          </ac:spMkLst>
        </pc:spChg>
        <pc:spChg chg="mod">
          <ac:chgData name="Muffoletto, Jamie" userId="daf1e3c6-8137-448a-b141-d23049d419b5" providerId="ADAL" clId="{3DFBC337-9A23-4CD0-A354-696250931A29}" dt="2022-03-11T19:56:04.732" v="1"/>
          <ac:spMkLst>
            <pc:docMk/>
            <pc:sldMk cId="1469350495" sldId="1395"/>
            <ac:spMk id="4" creationId="{D9D8A6F9-75D3-43CA-AE0B-62200B54AADE}"/>
          </ac:spMkLst>
        </pc:spChg>
        <pc:grpChg chg="add del mod">
          <ac:chgData name="Muffoletto, Jamie" userId="daf1e3c6-8137-448a-b141-d23049d419b5" providerId="ADAL" clId="{3DFBC337-9A23-4CD0-A354-696250931A29}" dt="2022-03-11T19:56:14.878" v="4"/>
          <ac:grpSpMkLst>
            <pc:docMk/>
            <pc:sldMk cId="1469350495" sldId="1395"/>
            <ac:grpSpMk id="2" creationId="{4C06998B-F0AB-4C34-9DDF-2D071254EDA3}"/>
          </ac:grpSpMkLst>
        </pc:grpChg>
      </pc:sldChg>
      <pc:sldChg chg="modSp new del mod">
        <pc:chgData name="Muffoletto, Jamie" userId="daf1e3c6-8137-448a-b141-d23049d419b5" providerId="ADAL" clId="{3DFBC337-9A23-4CD0-A354-696250931A29}" dt="2022-03-11T20:11:23.446" v="368" actId="47"/>
        <pc:sldMkLst>
          <pc:docMk/>
          <pc:sldMk cId="3468818977" sldId="1396"/>
        </pc:sldMkLst>
        <pc:spChg chg="mod">
          <ac:chgData name="Muffoletto, Jamie" userId="daf1e3c6-8137-448a-b141-d23049d419b5" providerId="ADAL" clId="{3DFBC337-9A23-4CD0-A354-696250931A29}" dt="2022-03-11T19:59:18.988" v="123"/>
          <ac:spMkLst>
            <pc:docMk/>
            <pc:sldMk cId="3468818977" sldId="1396"/>
            <ac:spMk id="2" creationId="{205EA8BE-5BD8-4523-8581-ABF4E66D46B3}"/>
          </ac:spMkLst>
        </pc:spChg>
        <pc:spChg chg="mod">
          <ac:chgData name="Muffoletto, Jamie" userId="daf1e3c6-8137-448a-b141-d23049d419b5" providerId="ADAL" clId="{3DFBC337-9A23-4CD0-A354-696250931A29}" dt="2022-03-11T20:02:18.314" v="271" actId="113"/>
          <ac:spMkLst>
            <pc:docMk/>
            <pc:sldMk cId="3468818977" sldId="1396"/>
            <ac:spMk id="3" creationId="{CB226EF8-88C7-4115-9424-FCE5BF12F8C0}"/>
          </ac:spMkLst>
        </pc:spChg>
        <pc:spChg chg="mod">
          <ac:chgData name="Muffoletto, Jamie" userId="daf1e3c6-8137-448a-b141-d23049d419b5" providerId="ADAL" clId="{3DFBC337-9A23-4CD0-A354-696250931A29}" dt="2022-03-11T19:59:46.368" v="167" actId="20577"/>
          <ac:spMkLst>
            <pc:docMk/>
            <pc:sldMk cId="3468818977" sldId="1396"/>
            <ac:spMk id="4" creationId="{3094A1C8-12F3-4C4F-8323-8B7F921CF521}"/>
          </ac:spMkLst>
        </pc:spChg>
        <pc:spChg chg="mod">
          <ac:chgData name="Muffoletto, Jamie" userId="daf1e3c6-8137-448a-b141-d23049d419b5" providerId="ADAL" clId="{3DFBC337-9A23-4CD0-A354-696250931A29}" dt="2022-03-11T20:03:59.202" v="327" actId="20577"/>
          <ac:spMkLst>
            <pc:docMk/>
            <pc:sldMk cId="3468818977" sldId="1396"/>
            <ac:spMk id="5" creationId="{4E296512-2E66-4706-AB50-21B4FA35112D}"/>
          </ac:spMkLst>
        </pc:spChg>
        <pc:spChg chg="mod">
          <ac:chgData name="Muffoletto, Jamie" userId="daf1e3c6-8137-448a-b141-d23049d419b5" providerId="ADAL" clId="{3DFBC337-9A23-4CD0-A354-696250931A29}" dt="2022-03-11T19:59:53.528" v="178" actId="20577"/>
          <ac:spMkLst>
            <pc:docMk/>
            <pc:sldMk cId="3468818977" sldId="1396"/>
            <ac:spMk id="6" creationId="{B0E9B94A-16A3-4A02-8157-0F2ECE5E51F8}"/>
          </ac:spMkLst>
        </pc:spChg>
      </pc:sldChg>
      <pc:sldChg chg="addSp delSp modSp new mod modClrScheme chgLayout modNotesTx">
        <pc:chgData name="Muffoletto, Jamie" userId="daf1e3c6-8137-448a-b141-d23049d419b5" providerId="ADAL" clId="{3DFBC337-9A23-4CD0-A354-696250931A29}" dt="2022-03-24T14:44:30.485" v="35754" actId="6549"/>
        <pc:sldMkLst>
          <pc:docMk/>
          <pc:sldMk cId="3279672520" sldId="1397"/>
        </pc:sldMkLst>
        <pc:spChg chg="del">
          <ac:chgData name="Muffoletto, Jamie" userId="daf1e3c6-8137-448a-b141-d23049d419b5" providerId="ADAL" clId="{3DFBC337-9A23-4CD0-A354-696250931A29}" dt="2022-03-11T20:05:47.410" v="330" actId="26606"/>
          <ac:spMkLst>
            <pc:docMk/>
            <pc:sldMk cId="3279672520" sldId="1397"/>
            <ac:spMk id="2" creationId="{2D6E6C51-9CAA-40EF-8397-9D1A221B2F99}"/>
          </ac:spMkLst>
        </pc:spChg>
        <pc:spChg chg="add mod">
          <ac:chgData name="Muffoletto, Jamie" userId="daf1e3c6-8137-448a-b141-d23049d419b5" providerId="ADAL" clId="{3DFBC337-9A23-4CD0-A354-696250931A29}" dt="2022-03-11T20:11:11.388" v="366" actId="20577"/>
          <ac:spMkLst>
            <pc:docMk/>
            <pc:sldMk cId="3279672520" sldId="1397"/>
            <ac:spMk id="9" creationId="{03B16CC6-9280-98EF-41CB-145F0256D0B0}"/>
          </ac:spMkLst>
        </pc:spChg>
        <pc:spChg chg="add mod">
          <ac:chgData name="Muffoletto, Jamie" userId="daf1e3c6-8137-448a-b141-d23049d419b5" providerId="ADAL" clId="{3DFBC337-9A23-4CD0-A354-696250931A29}" dt="2022-03-14T00:54:35.129" v="16815" actId="20577"/>
          <ac:spMkLst>
            <pc:docMk/>
            <pc:sldMk cId="3279672520" sldId="1397"/>
            <ac:spMk id="11" creationId="{A4174286-E9A0-2472-4E85-A6A0A1D9D674}"/>
          </ac:spMkLst>
        </pc:spChg>
        <pc:picChg chg="add mod">
          <ac:chgData name="Muffoletto, Jamie" userId="daf1e3c6-8137-448a-b141-d23049d419b5" providerId="ADAL" clId="{3DFBC337-9A23-4CD0-A354-696250931A29}" dt="2022-03-11T20:30:26.410" v="1492" actId="962"/>
          <ac:picMkLst>
            <pc:docMk/>
            <pc:sldMk cId="3279672520" sldId="1397"/>
            <ac:picMk id="4" creationId="{8A7F8935-3974-4D02-9DC0-8D81964BCC3E}"/>
          </ac:picMkLst>
        </pc:picChg>
      </pc:sldChg>
      <pc:sldChg chg="addSp delSp modSp add mod modNotesTx">
        <pc:chgData name="Muffoletto, Jamie" userId="daf1e3c6-8137-448a-b141-d23049d419b5" providerId="ADAL" clId="{3DFBC337-9A23-4CD0-A354-696250931A29}" dt="2022-03-24T14:44:34.360" v="35755" actId="6549"/>
        <pc:sldMkLst>
          <pc:docMk/>
          <pc:sldMk cId="1509456147" sldId="1398"/>
        </pc:sldMkLst>
        <pc:spChg chg="add mod">
          <ac:chgData name="Muffoletto, Jamie" userId="daf1e3c6-8137-448a-b141-d23049d419b5" providerId="ADAL" clId="{3DFBC337-9A23-4CD0-A354-696250931A29}" dt="2022-03-11T20:25:57.390" v="919" actId="20577"/>
          <ac:spMkLst>
            <pc:docMk/>
            <pc:sldMk cId="1509456147" sldId="1398"/>
            <ac:spMk id="6" creationId="{C0A059B6-6EF5-44FA-B9F3-1386EAF2A955}"/>
          </ac:spMkLst>
        </pc:spChg>
        <pc:spChg chg="mod">
          <ac:chgData name="Muffoletto, Jamie" userId="daf1e3c6-8137-448a-b141-d23049d419b5" providerId="ADAL" clId="{3DFBC337-9A23-4CD0-A354-696250931A29}" dt="2022-03-11T20:12:03.557" v="374" actId="26606"/>
          <ac:spMkLst>
            <pc:docMk/>
            <pc:sldMk cId="1509456147" sldId="1398"/>
            <ac:spMk id="9" creationId="{03B16CC6-9280-98EF-41CB-145F0256D0B0}"/>
          </ac:spMkLst>
        </pc:spChg>
        <pc:spChg chg="del">
          <ac:chgData name="Muffoletto, Jamie" userId="daf1e3c6-8137-448a-b141-d23049d419b5" providerId="ADAL" clId="{3DFBC337-9A23-4CD0-A354-696250931A29}" dt="2022-03-11T20:12:03.557" v="374" actId="26606"/>
          <ac:spMkLst>
            <pc:docMk/>
            <pc:sldMk cId="1509456147" sldId="1398"/>
            <ac:spMk id="11" creationId="{A4174286-E9A0-2472-4E85-A6A0A1D9D674}"/>
          </ac:spMkLst>
        </pc:spChg>
        <pc:spChg chg="add del">
          <ac:chgData name="Muffoletto, Jamie" userId="daf1e3c6-8137-448a-b141-d23049d419b5" providerId="ADAL" clId="{3DFBC337-9A23-4CD0-A354-696250931A29}" dt="2022-03-11T20:21:13.249" v="706" actId="22"/>
          <ac:spMkLst>
            <pc:docMk/>
            <pc:sldMk cId="1509456147" sldId="1398"/>
            <ac:spMk id="12" creationId="{193ECBC0-61B1-42A1-AE19-A189E4A0F219}"/>
          </ac:spMkLst>
        </pc:spChg>
        <pc:spChg chg="add del mod">
          <ac:chgData name="Muffoletto, Jamie" userId="daf1e3c6-8137-448a-b141-d23049d419b5" providerId="ADAL" clId="{3DFBC337-9A23-4CD0-A354-696250931A29}" dt="2022-03-11T20:21:01.939" v="704" actId="478"/>
          <ac:spMkLst>
            <pc:docMk/>
            <pc:sldMk cId="1509456147" sldId="1398"/>
            <ac:spMk id="16" creationId="{9B2BFB89-B7F2-EE01-A123-C76779693BC0}"/>
          </ac:spMkLst>
        </pc:spChg>
        <pc:picChg chg="add mod">
          <ac:chgData name="Muffoletto, Jamie" userId="daf1e3c6-8137-448a-b141-d23049d419b5" providerId="ADAL" clId="{3DFBC337-9A23-4CD0-A354-696250931A29}" dt="2022-03-11T20:31:27.984" v="1658" actId="962"/>
          <ac:picMkLst>
            <pc:docMk/>
            <pc:sldMk cId="1509456147" sldId="1398"/>
            <ac:picMk id="3" creationId="{E4BF58E4-BDDA-4E2A-8B6B-71B0ADA5BAA4}"/>
          </ac:picMkLst>
        </pc:picChg>
        <pc:picChg chg="del">
          <ac:chgData name="Muffoletto, Jamie" userId="daf1e3c6-8137-448a-b141-d23049d419b5" providerId="ADAL" clId="{3DFBC337-9A23-4CD0-A354-696250931A29}" dt="2022-03-11T20:11:30.867" v="371" actId="478"/>
          <ac:picMkLst>
            <pc:docMk/>
            <pc:sldMk cId="1509456147" sldId="1398"/>
            <ac:picMk id="4" creationId="{8A7F8935-3974-4D02-9DC0-8D81964BCC3E}"/>
          </ac:picMkLst>
        </pc:picChg>
      </pc:sldChg>
      <pc:sldChg chg="modSp add mod modNotesTx">
        <pc:chgData name="Muffoletto, Jamie" userId="daf1e3c6-8137-448a-b141-d23049d419b5" providerId="ADAL" clId="{3DFBC337-9A23-4CD0-A354-696250931A29}" dt="2022-03-24T16:26:56.089" v="35772" actId="6549"/>
        <pc:sldMkLst>
          <pc:docMk/>
          <pc:sldMk cId="3479487293" sldId="1399"/>
        </pc:sldMkLst>
        <pc:spChg chg="mod">
          <ac:chgData name="Muffoletto, Jamie" userId="daf1e3c6-8137-448a-b141-d23049d419b5" providerId="ADAL" clId="{3DFBC337-9A23-4CD0-A354-696250931A29}" dt="2022-03-13T17:54:01.479" v="2013" actId="20577"/>
          <ac:spMkLst>
            <pc:docMk/>
            <pc:sldMk cId="3479487293" sldId="1399"/>
            <ac:spMk id="2" creationId="{134030D2-98B3-44BB-8859-77FE0BEBB0EF}"/>
          </ac:spMkLst>
        </pc:spChg>
        <pc:spChg chg="mod">
          <ac:chgData name="Muffoletto, Jamie" userId="daf1e3c6-8137-448a-b141-d23049d419b5" providerId="ADAL" clId="{3DFBC337-9A23-4CD0-A354-696250931A29}" dt="2022-03-13T18:17:58.099" v="2495" actId="6549"/>
          <ac:spMkLst>
            <pc:docMk/>
            <pc:sldMk cId="3479487293" sldId="1399"/>
            <ac:spMk id="11" creationId="{37D142E2-7EF0-4457-902E-A4EFF3A8ABE1}"/>
          </ac:spMkLst>
        </pc:spChg>
      </pc:sldChg>
      <pc:sldChg chg="modSp add mod modNotesTx">
        <pc:chgData name="Muffoletto, Jamie" userId="daf1e3c6-8137-448a-b141-d23049d419b5" providerId="ADAL" clId="{3DFBC337-9A23-4CD0-A354-696250931A29}" dt="2022-03-24T16:27:49.769" v="35775" actId="6549"/>
        <pc:sldMkLst>
          <pc:docMk/>
          <pc:sldMk cId="3738415627" sldId="1400"/>
        </pc:sldMkLst>
        <pc:spChg chg="mod">
          <ac:chgData name="Muffoletto, Jamie" userId="daf1e3c6-8137-448a-b141-d23049d419b5" providerId="ADAL" clId="{3DFBC337-9A23-4CD0-A354-696250931A29}" dt="2022-03-13T17:54:56.046" v="2083" actId="20577"/>
          <ac:spMkLst>
            <pc:docMk/>
            <pc:sldMk cId="3738415627" sldId="1400"/>
            <ac:spMk id="2" creationId="{134030D2-98B3-44BB-8859-77FE0BEBB0EF}"/>
          </ac:spMkLst>
        </pc:spChg>
      </pc:sldChg>
      <pc:sldChg chg="addSp delSp modSp add mod modNotesTx">
        <pc:chgData name="Muffoletto, Jamie" userId="daf1e3c6-8137-448a-b141-d23049d419b5" providerId="ADAL" clId="{3DFBC337-9A23-4CD0-A354-696250931A29}" dt="2022-03-24T16:25:38.439" v="35764" actId="6549"/>
        <pc:sldMkLst>
          <pc:docMk/>
          <pc:sldMk cId="823606970" sldId="1401"/>
        </pc:sldMkLst>
        <pc:spChg chg="mod">
          <ac:chgData name="Muffoletto, Jamie" userId="daf1e3c6-8137-448a-b141-d23049d419b5" providerId="ADAL" clId="{3DFBC337-9A23-4CD0-A354-696250931A29}" dt="2022-03-13T17:56:54.520" v="2119" actId="404"/>
          <ac:spMkLst>
            <pc:docMk/>
            <pc:sldMk cId="823606970" sldId="1401"/>
            <ac:spMk id="2" creationId="{134030D2-98B3-44BB-8859-77FE0BEBB0EF}"/>
          </ac:spMkLst>
        </pc:spChg>
        <pc:grpChg chg="del">
          <ac:chgData name="Muffoletto, Jamie" userId="daf1e3c6-8137-448a-b141-d23049d419b5" providerId="ADAL" clId="{3DFBC337-9A23-4CD0-A354-696250931A29}" dt="2022-03-13T17:44:23.189" v="1845" actId="478"/>
          <ac:grpSpMkLst>
            <pc:docMk/>
            <pc:sldMk cId="823606970" sldId="1401"/>
            <ac:grpSpMk id="4" creationId="{E4BE60AD-8B1A-47AA-9C77-465431572336}"/>
          </ac:grpSpMkLst>
        </pc:grpChg>
        <pc:picChg chg="add del mod">
          <ac:chgData name="Muffoletto, Jamie" userId="daf1e3c6-8137-448a-b141-d23049d419b5" providerId="ADAL" clId="{3DFBC337-9A23-4CD0-A354-696250931A29}" dt="2022-03-13T19:22:39.286" v="6066" actId="478"/>
          <ac:picMkLst>
            <pc:docMk/>
            <pc:sldMk cId="823606970" sldId="1401"/>
            <ac:picMk id="8" creationId="{D23F15FB-7E52-44F6-A684-873A80D3EB10}"/>
          </ac:picMkLst>
        </pc:picChg>
        <pc:picChg chg="add mod">
          <ac:chgData name="Muffoletto, Jamie" userId="daf1e3c6-8137-448a-b141-d23049d419b5" providerId="ADAL" clId="{3DFBC337-9A23-4CD0-A354-696250931A29}" dt="2022-03-13T19:22:45.007" v="6067" actId="1076"/>
          <ac:picMkLst>
            <pc:docMk/>
            <pc:sldMk cId="823606970" sldId="1401"/>
            <ac:picMk id="10" creationId="{EC3A5FEE-CECB-4A30-9123-1434E0887AAE}"/>
          </ac:picMkLst>
        </pc:picChg>
      </pc:sldChg>
      <pc:sldChg chg="modSp add del mod">
        <pc:chgData name="Muffoletto, Jamie" userId="daf1e3c6-8137-448a-b141-d23049d419b5" providerId="ADAL" clId="{3DFBC337-9A23-4CD0-A354-696250931A29}" dt="2022-03-13T18:50:47.700" v="4625" actId="47"/>
        <pc:sldMkLst>
          <pc:docMk/>
          <pc:sldMk cId="31438942" sldId="1402"/>
        </pc:sldMkLst>
        <pc:spChg chg="mod">
          <ac:chgData name="Muffoletto, Jamie" userId="daf1e3c6-8137-448a-b141-d23049d419b5" providerId="ADAL" clId="{3DFBC337-9A23-4CD0-A354-696250931A29}" dt="2022-03-13T17:56:28.114" v="2107" actId="207"/>
          <ac:spMkLst>
            <pc:docMk/>
            <pc:sldMk cId="31438942" sldId="1402"/>
            <ac:spMk id="2" creationId="{134030D2-98B3-44BB-8859-77FE0BEBB0EF}"/>
          </ac:spMkLst>
        </pc:spChg>
      </pc:sldChg>
      <pc:sldChg chg="addSp delSp modSp add mod modNotesTx">
        <pc:chgData name="Muffoletto, Jamie" userId="daf1e3c6-8137-448a-b141-d23049d419b5" providerId="ADAL" clId="{3DFBC337-9A23-4CD0-A354-696250931A29}" dt="2022-03-24T16:25:41.944" v="35765" actId="6549"/>
        <pc:sldMkLst>
          <pc:docMk/>
          <pc:sldMk cId="2468108402" sldId="1404"/>
        </pc:sldMkLst>
        <pc:spChg chg="mod">
          <ac:chgData name="Muffoletto, Jamie" userId="daf1e3c6-8137-448a-b141-d23049d419b5" providerId="ADAL" clId="{3DFBC337-9A23-4CD0-A354-696250931A29}" dt="2022-03-13T17:43:16.359" v="1844" actId="404"/>
          <ac:spMkLst>
            <pc:docMk/>
            <pc:sldMk cId="2468108402" sldId="1404"/>
            <ac:spMk id="2" creationId="{134030D2-98B3-44BB-8859-77FE0BEBB0EF}"/>
          </ac:spMkLst>
        </pc:spChg>
        <pc:grpChg chg="del">
          <ac:chgData name="Muffoletto, Jamie" userId="daf1e3c6-8137-448a-b141-d23049d419b5" providerId="ADAL" clId="{3DFBC337-9A23-4CD0-A354-696250931A29}" dt="2022-03-13T17:44:52.294" v="1851" actId="478"/>
          <ac:grpSpMkLst>
            <pc:docMk/>
            <pc:sldMk cId="2468108402" sldId="1404"/>
            <ac:grpSpMk id="7" creationId="{0678A09D-09BA-4F74-B828-0F634224EBBC}"/>
          </ac:grpSpMkLst>
        </pc:grpChg>
        <pc:picChg chg="add del mod">
          <ac:chgData name="Muffoletto, Jamie" userId="daf1e3c6-8137-448a-b141-d23049d419b5" providerId="ADAL" clId="{3DFBC337-9A23-4CD0-A354-696250931A29}" dt="2022-03-13T19:24:24.854" v="6073" actId="478"/>
          <ac:picMkLst>
            <pc:docMk/>
            <pc:sldMk cId="2468108402" sldId="1404"/>
            <ac:picMk id="5" creationId="{2C390667-B7B2-4FB2-BF45-BDF131107241}"/>
          </ac:picMkLst>
        </pc:picChg>
        <pc:picChg chg="add mod">
          <ac:chgData name="Muffoletto, Jamie" userId="daf1e3c6-8137-448a-b141-d23049d419b5" providerId="ADAL" clId="{3DFBC337-9A23-4CD0-A354-696250931A29}" dt="2022-03-13T19:24:28.679" v="6074" actId="1076"/>
          <ac:picMkLst>
            <pc:docMk/>
            <pc:sldMk cId="2468108402" sldId="1404"/>
            <ac:picMk id="11" creationId="{830C8FF3-A7C5-4DFC-ABB2-2A24E95657F2}"/>
          </ac:picMkLst>
        </pc:picChg>
      </pc:sldChg>
      <pc:sldChg chg="addSp delSp modSp add mod modNotesTx">
        <pc:chgData name="Muffoletto, Jamie" userId="daf1e3c6-8137-448a-b141-d23049d419b5" providerId="ADAL" clId="{3DFBC337-9A23-4CD0-A354-696250931A29}" dt="2022-03-24T16:27:04.926" v="35773" actId="6549"/>
        <pc:sldMkLst>
          <pc:docMk/>
          <pc:sldMk cId="1882079781" sldId="1405"/>
        </pc:sldMkLst>
        <pc:spChg chg="mod">
          <ac:chgData name="Muffoletto, Jamie" userId="daf1e3c6-8137-448a-b141-d23049d419b5" providerId="ADAL" clId="{3DFBC337-9A23-4CD0-A354-696250931A29}" dt="2022-03-13T17:54:15.262" v="2035" actId="20577"/>
          <ac:spMkLst>
            <pc:docMk/>
            <pc:sldMk cId="1882079781" sldId="1405"/>
            <ac:spMk id="2" creationId="{134030D2-98B3-44BB-8859-77FE0BEBB0EF}"/>
          </ac:spMkLst>
        </pc:spChg>
        <pc:picChg chg="del mod">
          <ac:chgData name="Muffoletto, Jamie" userId="daf1e3c6-8137-448a-b141-d23049d419b5" providerId="ADAL" clId="{3DFBC337-9A23-4CD0-A354-696250931A29}" dt="2022-03-13T19:36:49.468" v="6255" actId="478"/>
          <ac:picMkLst>
            <pc:docMk/>
            <pc:sldMk cId="1882079781" sldId="1405"/>
            <ac:picMk id="3" creationId="{BD49D531-A4E9-4CF2-98E6-1C347DCE2855}"/>
          </ac:picMkLst>
        </pc:picChg>
        <pc:picChg chg="add mod">
          <ac:chgData name="Muffoletto, Jamie" userId="daf1e3c6-8137-448a-b141-d23049d419b5" providerId="ADAL" clId="{3DFBC337-9A23-4CD0-A354-696250931A29}" dt="2022-03-13T19:36:58.360" v="6258" actId="1076"/>
          <ac:picMkLst>
            <pc:docMk/>
            <pc:sldMk cId="1882079781" sldId="1405"/>
            <ac:picMk id="5" creationId="{32278BA9-7634-476B-8DC7-ADE9CFDDE431}"/>
          </ac:picMkLst>
        </pc:picChg>
      </pc:sldChg>
      <pc:sldChg chg="addSp delSp modSp add mod modClrScheme chgLayout modNotesTx">
        <pc:chgData name="Muffoletto, Jamie" userId="daf1e3c6-8137-448a-b141-d23049d419b5" providerId="ADAL" clId="{3DFBC337-9A23-4CD0-A354-696250931A29}" dt="2022-03-24T16:27:45.130" v="35774" actId="6549"/>
        <pc:sldMkLst>
          <pc:docMk/>
          <pc:sldMk cId="3384261575" sldId="1406"/>
        </pc:sldMkLst>
        <pc:spChg chg="mod">
          <ac:chgData name="Muffoletto, Jamie" userId="daf1e3c6-8137-448a-b141-d23049d419b5" providerId="ADAL" clId="{3DFBC337-9A23-4CD0-A354-696250931A29}" dt="2022-03-13T18:19:49.321" v="2501" actId="26606"/>
          <ac:spMkLst>
            <pc:docMk/>
            <pc:sldMk cId="3384261575" sldId="1406"/>
            <ac:spMk id="2" creationId="{134030D2-98B3-44BB-8859-77FE0BEBB0EF}"/>
          </ac:spMkLst>
        </pc:spChg>
        <pc:spChg chg="del">
          <ac:chgData name="Muffoletto, Jamie" userId="daf1e3c6-8137-448a-b141-d23049d419b5" providerId="ADAL" clId="{3DFBC337-9A23-4CD0-A354-696250931A29}" dt="2022-03-13T18:18:36.709" v="2496" actId="478"/>
          <ac:spMkLst>
            <pc:docMk/>
            <pc:sldMk cId="3384261575" sldId="1406"/>
            <ac:spMk id="3" creationId="{7ED7E260-ECDF-4C88-B6A9-C7EE770BE9E3}"/>
          </ac:spMkLst>
        </pc:spChg>
        <pc:spChg chg="add del mod">
          <ac:chgData name="Muffoletto, Jamie" userId="daf1e3c6-8137-448a-b141-d23049d419b5" providerId="ADAL" clId="{3DFBC337-9A23-4CD0-A354-696250931A29}" dt="2022-03-13T18:18:44.384" v="2497" actId="478"/>
          <ac:spMkLst>
            <pc:docMk/>
            <pc:sldMk cId="3384261575" sldId="1406"/>
            <ac:spMk id="5" creationId="{D43E553F-E86F-43DC-80EF-BEB1BDC1119C}"/>
          </ac:spMkLst>
        </pc:spChg>
        <pc:spChg chg="add del">
          <ac:chgData name="Muffoletto, Jamie" userId="daf1e3c6-8137-448a-b141-d23049d419b5" providerId="ADAL" clId="{3DFBC337-9A23-4CD0-A354-696250931A29}" dt="2022-03-13T19:38:34.552" v="6267" actId="22"/>
          <ac:spMkLst>
            <pc:docMk/>
            <pc:sldMk cId="3384261575" sldId="1406"/>
            <ac:spMk id="13" creationId="{96E20655-DC3F-41B9-BDE1-D1A6F6B86C71}"/>
          </ac:spMkLst>
        </pc:spChg>
        <pc:picChg chg="add del mod ord">
          <ac:chgData name="Muffoletto, Jamie" userId="daf1e3c6-8137-448a-b141-d23049d419b5" providerId="ADAL" clId="{3DFBC337-9A23-4CD0-A354-696250931A29}" dt="2022-03-13T19:38:56.141" v="6298" actId="478"/>
          <ac:picMkLst>
            <pc:docMk/>
            <pc:sldMk cId="3384261575" sldId="1406"/>
            <ac:picMk id="7" creationId="{EBA08332-C9BC-45F0-B905-FD2292D0B7FE}"/>
          </ac:picMkLst>
        </pc:picChg>
        <pc:picChg chg="add del mod">
          <ac:chgData name="Muffoletto, Jamie" userId="daf1e3c6-8137-448a-b141-d23049d419b5" providerId="ADAL" clId="{3DFBC337-9A23-4CD0-A354-696250931A29}" dt="2022-03-13T19:38:15.337" v="6264" actId="478"/>
          <ac:picMkLst>
            <pc:docMk/>
            <pc:sldMk cId="3384261575" sldId="1406"/>
            <ac:picMk id="9" creationId="{9ECDFBA4-73DC-4802-8C84-65DBB512F2BC}"/>
          </ac:picMkLst>
        </pc:picChg>
        <pc:picChg chg="add mod">
          <ac:chgData name="Muffoletto, Jamie" userId="daf1e3c6-8137-448a-b141-d23049d419b5" providerId="ADAL" clId="{3DFBC337-9A23-4CD0-A354-696250931A29}" dt="2022-03-13T19:38:59.725" v="6299" actId="1076"/>
          <ac:picMkLst>
            <pc:docMk/>
            <pc:sldMk cId="3384261575" sldId="1406"/>
            <ac:picMk id="11" creationId="{488508C6-436E-4252-952D-6DF2F42CBA55}"/>
          </ac:picMkLst>
        </pc:picChg>
        <pc:picChg chg="add mod ord">
          <ac:chgData name="Muffoletto, Jamie" userId="daf1e3c6-8137-448a-b141-d23049d419b5" providerId="ADAL" clId="{3DFBC337-9A23-4CD0-A354-696250931A29}" dt="2022-03-14T00:31:41.859" v="13343"/>
          <ac:picMkLst>
            <pc:docMk/>
            <pc:sldMk cId="3384261575" sldId="1406"/>
            <ac:picMk id="15" creationId="{958709B4-EDF8-4FEE-B01B-722B867E7F57}"/>
          </ac:picMkLst>
        </pc:picChg>
      </pc:sldChg>
      <pc:sldChg chg="addSp delSp modSp add mod modNotesTx">
        <pc:chgData name="Muffoletto, Jamie" userId="daf1e3c6-8137-448a-b141-d23049d419b5" providerId="ADAL" clId="{3DFBC337-9A23-4CD0-A354-696250931A29}" dt="2022-03-24T16:27:52.970" v="35776" actId="6549"/>
        <pc:sldMkLst>
          <pc:docMk/>
          <pc:sldMk cId="3970451051" sldId="1407"/>
        </pc:sldMkLst>
        <pc:spChg chg="mod">
          <ac:chgData name="Muffoletto, Jamie" userId="daf1e3c6-8137-448a-b141-d23049d419b5" providerId="ADAL" clId="{3DFBC337-9A23-4CD0-A354-696250931A29}" dt="2022-03-13T17:55:33.271" v="2089" actId="404"/>
          <ac:spMkLst>
            <pc:docMk/>
            <pc:sldMk cId="3970451051" sldId="1407"/>
            <ac:spMk id="2" creationId="{134030D2-98B3-44BB-8859-77FE0BEBB0EF}"/>
          </ac:spMkLst>
        </pc:spChg>
        <pc:picChg chg="del mod">
          <ac:chgData name="Muffoletto, Jamie" userId="daf1e3c6-8137-448a-b141-d23049d419b5" providerId="ADAL" clId="{3DFBC337-9A23-4CD0-A354-696250931A29}" dt="2022-03-13T18:46:11.039" v="3949" actId="478"/>
          <ac:picMkLst>
            <pc:docMk/>
            <pc:sldMk cId="3970451051" sldId="1407"/>
            <ac:picMk id="3" creationId="{B5F9A342-4298-4167-A25E-9FAA78D4AD94}"/>
          </ac:picMkLst>
        </pc:picChg>
        <pc:picChg chg="add del mod">
          <ac:chgData name="Muffoletto, Jamie" userId="daf1e3c6-8137-448a-b141-d23049d419b5" providerId="ADAL" clId="{3DFBC337-9A23-4CD0-A354-696250931A29}" dt="2022-03-13T19:46:05.439" v="6413" actId="478"/>
          <ac:picMkLst>
            <pc:docMk/>
            <pc:sldMk cId="3970451051" sldId="1407"/>
            <ac:picMk id="5" creationId="{60541D9A-8E20-4AE4-80C3-3AA0B75FAC1E}"/>
          </ac:picMkLst>
        </pc:picChg>
        <pc:picChg chg="add del mod">
          <ac:chgData name="Muffoletto, Jamie" userId="daf1e3c6-8137-448a-b141-d23049d419b5" providerId="ADAL" clId="{3DFBC337-9A23-4CD0-A354-696250931A29}" dt="2022-03-13T19:51:07.018" v="6420" actId="478"/>
          <ac:picMkLst>
            <pc:docMk/>
            <pc:sldMk cId="3970451051" sldId="1407"/>
            <ac:picMk id="7" creationId="{20C03316-2EE3-42F5-A681-A3ADCCBAB923}"/>
          </ac:picMkLst>
        </pc:picChg>
        <pc:picChg chg="add mod">
          <ac:chgData name="Muffoletto, Jamie" userId="daf1e3c6-8137-448a-b141-d23049d419b5" providerId="ADAL" clId="{3DFBC337-9A23-4CD0-A354-696250931A29}" dt="2022-03-13T19:51:14.628" v="6423" actId="1076"/>
          <ac:picMkLst>
            <pc:docMk/>
            <pc:sldMk cId="3970451051" sldId="1407"/>
            <ac:picMk id="9" creationId="{F3E0AC6C-DAA0-42FB-AE6B-5EBB252C7EEC}"/>
          </ac:picMkLst>
        </pc:picChg>
      </pc:sldChg>
      <pc:sldChg chg="addSp delSp modSp add mod modNotesTx">
        <pc:chgData name="Muffoletto, Jamie" userId="daf1e3c6-8137-448a-b141-d23049d419b5" providerId="ADAL" clId="{3DFBC337-9A23-4CD0-A354-696250931A29}" dt="2022-03-24T16:27:57.018" v="35777" actId="6549"/>
        <pc:sldMkLst>
          <pc:docMk/>
          <pc:sldMk cId="2517967362" sldId="1408"/>
        </pc:sldMkLst>
        <pc:spChg chg="mod">
          <ac:chgData name="Muffoletto, Jamie" userId="daf1e3c6-8137-448a-b141-d23049d419b5" providerId="ADAL" clId="{3DFBC337-9A23-4CD0-A354-696250931A29}" dt="2022-03-13T17:55:56.250" v="2095" actId="207"/>
          <ac:spMkLst>
            <pc:docMk/>
            <pc:sldMk cId="2517967362" sldId="1408"/>
            <ac:spMk id="2" creationId="{134030D2-98B3-44BB-8859-77FE0BEBB0EF}"/>
          </ac:spMkLst>
        </pc:spChg>
        <pc:picChg chg="add del">
          <ac:chgData name="Muffoletto, Jamie" userId="daf1e3c6-8137-448a-b141-d23049d419b5" providerId="ADAL" clId="{3DFBC337-9A23-4CD0-A354-696250931A29}" dt="2022-03-13T18:48:14.632" v="4156" actId="478"/>
          <ac:picMkLst>
            <pc:docMk/>
            <pc:sldMk cId="2517967362" sldId="1408"/>
            <ac:picMk id="3" creationId="{06DAD637-0BAA-4884-82F5-148633CCED79}"/>
          </ac:picMkLst>
        </pc:picChg>
        <pc:picChg chg="add del mod">
          <ac:chgData name="Muffoletto, Jamie" userId="daf1e3c6-8137-448a-b141-d23049d419b5" providerId="ADAL" clId="{3DFBC337-9A23-4CD0-A354-696250931A29}" dt="2022-03-13T19:52:42.545" v="6427" actId="478"/>
          <ac:picMkLst>
            <pc:docMk/>
            <pc:sldMk cId="2517967362" sldId="1408"/>
            <ac:picMk id="5" creationId="{3659CF4D-B6AF-4587-BE75-F7AFB2912AD4}"/>
          </ac:picMkLst>
        </pc:picChg>
        <pc:picChg chg="add mod">
          <ac:chgData name="Muffoletto, Jamie" userId="daf1e3c6-8137-448a-b141-d23049d419b5" providerId="ADAL" clId="{3DFBC337-9A23-4CD0-A354-696250931A29}" dt="2022-03-13T19:52:49.535" v="6430" actId="1076"/>
          <ac:picMkLst>
            <pc:docMk/>
            <pc:sldMk cId="2517967362" sldId="1408"/>
            <ac:picMk id="7" creationId="{BBBE38C8-9320-4144-B641-E152C1A132FF}"/>
          </ac:picMkLst>
        </pc:picChg>
      </pc:sldChg>
      <pc:sldChg chg="addSp delSp modSp add mod modNotesTx">
        <pc:chgData name="Muffoletto, Jamie" userId="daf1e3c6-8137-448a-b141-d23049d419b5" providerId="ADAL" clId="{3DFBC337-9A23-4CD0-A354-696250931A29}" dt="2022-03-24T16:28:03.281" v="35778" actId="6549"/>
        <pc:sldMkLst>
          <pc:docMk/>
          <pc:sldMk cId="4084780280" sldId="1409"/>
        </pc:sldMkLst>
        <pc:spChg chg="mod">
          <ac:chgData name="Muffoletto, Jamie" userId="daf1e3c6-8137-448a-b141-d23049d419b5" providerId="ADAL" clId="{3DFBC337-9A23-4CD0-A354-696250931A29}" dt="2022-03-13T17:56:12.031" v="2101" actId="207"/>
          <ac:spMkLst>
            <pc:docMk/>
            <pc:sldMk cId="4084780280" sldId="1409"/>
            <ac:spMk id="2" creationId="{134030D2-98B3-44BB-8859-77FE0BEBB0EF}"/>
          </ac:spMkLst>
        </pc:spChg>
        <pc:picChg chg="del">
          <ac:chgData name="Muffoletto, Jamie" userId="daf1e3c6-8137-448a-b141-d23049d419b5" providerId="ADAL" clId="{3DFBC337-9A23-4CD0-A354-696250931A29}" dt="2022-03-13T18:49:40.463" v="4381" actId="478"/>
          <ac:picMkLst>
            <pc:docMk/>
            <pc:sldMk cId="4084780280" sldId="1409"/>
            <ac:picMk id="3" creationId="{91C26D9F-762C-414C-B82A-0F8985286DD3}"/>
          </ac:picMkLst>
        </pc:picChg>
        <pc:picChg chg="add del mod">
          <ac:chgData name="Muffoletto, Jamie" userId="daf1e3c6-8137-448a-b141-d23049d419b5" providerId="ADAL" clId="{3DFBC337-9A23-4CD0-A354-696250931A29}" dt="2022-03-13T19:54:16.193" v="6436" actId="478"/>
          <ac:picMkLst>
            <pc:docMk/>
            <pc:sldMk cId="4084780280" sldId="1409"/>
            <ac:picMk id="5" creationId="{930AD440-C347-49DB-A3E0-29A34950A67B}"/>
          </ac:picMkLst>
        </pc:picChg>
        <pc:picChg chg="add mod">
          <ac:chgData name="Muffoletto, Jamie" userId="daf1e3c6-8137-448a-b141-d23049d419b5" providerId="ADAL" clId="{3DFBC337-9A23-4CD0-A354-696250931A29}" dt="2022-03-13T19:54:13.854" v="6435" actId="962"/>
          <ac:picMkLst>
            <pc:docMk/>
            <pc:sldMk cId="4084780280" sldId="1409"/>
            <ac:picMk id="7" creationId="{FFE6EB7F-39EA-4843-BCA2-E3E9F803FC91}"/>
          </ac:picMkLst>
        </pc:picChg>
      </pc:sldChg>
      <pc:sldChg chg="modSp add del mod">
        <pc:chgData name="Muffoletto, Jamie" userId="daf1e3c6-8137-448a-b141-d23049d419b5" providerId="ADAL" clId="{3DFBC337-9A23-4CD0-A354-696250931A29}" dt="2022-03-13T18:13:58.954" v="2435" actId="47"/>
        <pc:sldMkLst>
          <pc:docMk/>
          <pc:sldMk cId="2375638349" sldId="1410"/>
        </pc:sldMkLst>
        <pc:spChg chg="mod">
          <ac:chgData name="Muffoletto, Jamie" userId="daf1e3c6-8137-448a-b141-d23049d419b5" providerId="ADAL" clId="{3DFBC337-9A23-4CD0-A354-696250931A29}" dt="2022-03-13T17:48:32.005" v="1919" actId="20577"/>
          <ac:spMkLst>
            <pc:docMk/>
            <pc:sldMk cId="2375638349" sldId="1410"/>
            <ac:spMk id="3" creationId="{B7726A92-BC31-4481-93A2-EECFCB56AD22}"/>
          </ac:spMkLst>
        </pc:spChg>
      </pc:sldChg>
      <pc:sldChg chg="modSp add del mod modClrScheme chgLayout">
        <pc:chgData name="Muffoletto, Jamie" userId="daf1e3c6-8137-448a-b141-d23049d419b5" providerId="ADAL" clId="{3DFBC337-9A23-4CD0-A354-696250931A29}" dt="2022-03-13T20:24:31.915" v="7185" actId="47"/>
        <pc:sldMkLst>
          <pc:docMk/>
          <pc:sldMk cId="3668632330" sldId="1415"/>
        </pc:sldMkLst>
        <pc:spChg chg="mod">
          <ac:chgData name="Muffoletto, Jamie" userId="daf1e3c6-8137-448a-b141-d23049d419b5" providerId="ADAL" clId="{3DFBC337-9A23-4CD0-A354-696250931A29}" dt="2022-03-13T18:29:59.665" v="2559" actId="207"/>
          <ac:spMkLst>
            <pc:docMk/>
            <pc:sldMk cId="3668632330" sldId="1415"/>
            <ac:spMk id="3" creationId="{06942845-BD5A-42C5-A5C4-13339DD507AB}"/>
          </ac:spMkLst>
        </pc:spChg>
        <pc:spChg chg="mod">
          <ac:chgData name="Muffoletto, Jamie" userId="daf1e3c6-8137-448a-b141-d23049d419b5" providerId="ADAL" clId="{3DFBC337-9A23-4CD0-A354-696250931A29}" dt="2022-03-13T18:29:35.307" v="2549" actId="207"/>
          <ac:spMkLst>
            <pc:docMk/>
            <pc:sldMk cId="3668632330" sldId="1415"/>
            <ac:spMk id="5" creationId="{1D7006B0-D09E-41C1-AC68-76F2C4270956}"/>
          </ac:spMkLst>
        </pc:spChg>
      </pc:sldChg>
      <pc:sldChg chg="modSp add del mod modClrScheme chgLayout">
        <pc:chgData name="Muffoletto, Jamie" userId="daf1e3c6-8137-448a-b141-d23049d419b5" providerId="ADAL" clId="{3DFBC337-9A23-4CD0-A354-696250931A29}" dt="2022-03-13T18:30:04.242" v="2560" actId="47"/>
        <pc:sldMkLst>
          <pc:docMk/>
          <pc:sldMk cId="3542249820" sldId="1416"/>
        </pc:sldMkLst>
        <pc:spChg chg="mod">
          <ac:chgData name="Muffoletto, Jamie" userId="daf1e3c6-8137-448a-b141-d23049d419b5" providerId="ADAL" clId="{3DFBC337-9A23-4CD0-A354-696250931A29}" dt="2022-03-13T18:24:51.305" v="2509" actId="26606"/>
          <ac:spMkLst>
            <pc:docMk/>
            <pc:sldMk cId="3542249820" sldId="1416"/>
            <ac:spMk id="3" creationId="{06942845-BD5A-42C5-A5C4-13339DD507AB}"/>
          </ac:spMkLst>
        </pc:spChg>
        <pc:spChg chg="mod">
          <ac:chgData name="Muffoletto, Jamie" userId="daf1e3c6-8137-448a-b141-d23049d419b5" providerId="ADAL" clId="{3DFBC337-9A23-4CD0-A354-696250931A29}" dt="2022-03-13T18:27:40.984" v="2535" actId="21"/>
          <ac:spMkLst>
            <pc:docMk/>
            <pc:sldMk cId="3542249820" sldId="1416"/>
            <ac:spMk id="5" creationId="{1D7006B0-D09E-41C1-AC68-76F2C4270956}"/>
          </ac:spMkLst>
        </pc:spChg>
      </pc:sldChg>
      <pc:sldChg chg="modSp add del mod modClrScheme chgLayout">
        <pc:chgData name="Muffoletto, Jamie" userId="daf1e3c6-8137-448a-b141-d23049d419b5" providerId="ADAL" clId="{3DFBC337-9A23-4CD0-A354-696250931A29}" dt="2022-03-13T20:17:22.038" v="6767" actId="47"/>
        <pc:sldMkLst>
          <pc:docMk/>
          <pc:sldMk cId="3700281046" sldId="1418"/>
        </pc:sldMkLst>
        <pc:spChg chg="mod ord">
          <ac:chgData name="Muffoletto, Jamie" userId="daf1e3c6-8137-448a-b141-d23049d419b5" providerId="ADAL" clId="{3DFBC337-9A23-4CD0-A354-696250931A29}" dt="2022-03-13T18:29:50.844" v="2554" actId="207"/>
          <ac:spMkLst>
            <pc:docMk/>
            <pc:sldMk cId="3700281046" sldId="1418"/>
            <ac:spMk id="3" creationId="{06942845-BD5A-42C5-A5C4-13339DD507AB}"/>
          </ac:spMkLst>
        </pc:spChg>
        <pc:spChg chg="mod ord">
          <ac:chgData name="Muffoletto, Jamie" userId="daf1e3c6-8137-448a-b141-d23049d419b5" providerId="ADAL" clId="{3DFBC337-9A23-4CD0-A354-696250931A29}" dt="2022-03-13T18:27:19.098" v="2532" actId="255"/>
          <ac:spMkLst>
            <pc:docMk/>
            <pc:sldMk cId="3700281046" sldId="1418"/>
            <ac:spMk id="5" creationId="{1D7006B0-D09E-41C1-AC68-76F2C4270956}"/>
          </ac:spMkLst>
        </pc:spChg>
      </pc:sldChg>
      <pc:sldChg chg="modSp add mod modNotesTx">
        <pc:chgData name="Muffoletto, Jamie" userId="daf1e3c6-8137-448a-b141-d23049d419b5" providerId="ADAL" clId="{3DFBC337-9A23-4CD0-A354-696250931A29}" dt="2022-03-24T14:56:19.698" v="35760" actId="6549"/>
        <pc:sldMkLst>
          <pc:docMk/>
          <pc:sldMk cId="1317912781" sldId="10792"/>
        </pc:sldMkLst>
        <pc:spChg chg="mod">
          <ac:chgData name="Muffoletto, Jamie" userId="daf1e3c6-8137-448a-b141-d23049d419b5" providerId="ADAL" clId="{3DFBC337-9A23-4CD0-A354-696250931A29}" dt="2022-03-11T20:54:47.269" v="1791" actId="207"/>
          <ac:spMkLst>
            <pc:docMk/>
            <pc:sldMk cId="1317912781" sldId="10792"/>
            <ac:spMk id="2" creationId="{134030D2-98B3-44BB-8859-77FE0BEBB0EF}"/>
          </ac:spMkLst>
        </pc:spChg>
        <pc:spChg chg="mod">
          <ac:chgData name="Muffoletto, Jamie" userId="daf1e3c6-8137-448a-b141-d23049d419b5" providerId="ADAL" clId="{3DFBC337-9A23-4CD0-A354-696250931A29}" dt="2022-03-14T01:42:25.935" v="20875"/>
          <ac:spMkLst>
            <pc:docMk/>
            <pc:sldMk cId="1317912781" sldId="10792"/>
            <ac:spMk id="5" creationId="{B5190E68-6F8E-45FC-8C4D-45734A3D9D02}"/>
          </ac:spMkLst>
        </pc:spChg>
      </pc:sldChg>
      <pc:sldChg chg="addSp delSp modSp add mod modNotesTx">
        <pc:chgData name="Muffoletto, Jamie" userId="daf1e3c6-8137-448a-b141-d23049d419b5" providerId="ADAL" clId="{3DFBC337-9A23-4CD0-A354-696250931A29}" dt="2022-03-24T16:25:59.447" v="35768" actId="6549"/>
        <pc:sldMkLst>
          <pc:docMk/>
          <pc:sldMk cId="651136968" sldId="10793"/>
        </pc:sldMkLst>
        <pc:spChg chg="mod ord">
          <ac:chgData name="Muffoletto, Jamie" userId="daf1e3c6-8137-448a-b141-d23049d419b5" providerId="ADAL" clId="{3DFBC337-9A23-4CD0-A354-696250931A29}" dt="2022-03-13T23:31:49.215" v="13320"/>
          <ac:spMkLst>
            <pc:docMk/>
            <pc:sldMk cId="651136968" sldId="10793"/>
            <ac:spMk id="3" creationId="{B7726A92-BC31-4481-93A2-EECFCB56AD22}"/>
          </ac:spMkLst>
        </pc:spChg>
        <pc:spChg chg="mod ord">
          <ac:chgData name="Muffoletto, Jamie" userId="daf1e3c6-8137-448a-b141-d23049d419b5" providerId="ADAL" clId="{3DFBC337-9A23-4CD0-A354-696250931A29}" dt="2022-03-14T02:01:41.433" v="22944" actId="14100"/>
          <ac:spMkLst>
            <pc:docMk/>
            <pc:sldMk cId="651136968" sldId="10793"/>
            <ac:spMk id="9" creationId="{0D9F5970-EDE8-4228-B2B8-87466A167D54}"/>
          </ac:spMkLst>
        </pc:spChg>
        <pc:spChg chg="del mod ord">
          <ac:chgData name="Muffoletto, Jamie" userId="daf1e3c6-8137-448a-b141-d23049d419b5" providerId="ADAL" clId="{3DFBC337-9A23-4CD0-A354-696250931A29}" dt="2022-03-13T18:16:03.866" v="2472" actId="478"/>
          <ac:spMkLst>
            <pc:docMk/>
            <pc:sldMk cId="651136968" sldId="10793"/>
            <ac:spMk id="10" creationId="{0D53C65C-CFFC-443A-9213-776B96CB405E}"/>
          </ac:spMkLst>
        </pc:spChg>
        <pc:spChg chg="del">
          <ac:chgData name="Muffoletto, Jamie" userId="daf1e3c6-8137-448a-b141-d23049d419b5" providerId="ADAL" clId="{3DFBC337-9A23-4CD0-A354-696250931A29}" dt="2022-03-13T18:15:59.185" v="2470" actId="478"/>
          <ac:spMkLst>
            <pc:docMk/>
            <pc:sldMk cId="651136968" sldId="10793"/>
            <ac:spMk id="11" creationId="{6CED07AD-0217-444B-B5ED-232079EF8120}"/>
          </ac:spMkLst>
        </pc:spChg>
        <pc:spChg chg="mod ord">
          <ac:chgData name="Muffoletto, Jamie" userId="daf1e3c6-8137-448a-b141-d23049d419b5" providerId="ADAL" clId="{3DFBC337-9A23-4CD0-A354-696250931A29}" dt="2022-03-13T19:30:44.808" v="6116" actId="14100"/>
          <ac:spMkLst>
            <pc:docMk/>
            <pc:sldMk cId="651136968" sldId="10793"/>
            <ac:spMk id="15" creationId="{4CC17474-3E3B-4A51-99EC-C6230380A1A3}"/>
          </ac:spMkLst>
        </pc:spChg>
        <pc:picChg chg="del mod">
          <ac:chgData name="Muffoletto, Jamie" userId="daf1e3c6-8137-448a-b141-d23049d419b5" providerId="ADAL" clId="{3DFBC337-9A23-4CD0-A354-696250931A29}" dt="2022-03-13T19:30:29.016" v="6111" actId="478"/>
          <ac:picMkLst>
            <pc:docMk/>
            <pc:sldMk cId="651136968" sldId="10793"/>
            <ac:picMk id="8" creationId="{BACB88C9-1A31-4344-8A93-7FB32F6D3630}"/>
          </ac:picMkLst>
        </pc:picChg>
        <pc:picChg chg="add mod ord">
          <ac:chgData name="Muffoletto, Jamie" userId="daf1e3c6-8137-448a-b141-d23049d419b5" providerId="ADAL" clId="{3DFBC337-9A23-4CD0-A354-696250931A29}" dt="2022-03-13T19:30:35.276" v="6114" actId="167"/>
          <ac:picMkLst>
            <pc:docMk/>
            <pc:sldMk cId="651136968" sldId="10793"/>
            <ac:picMk id="12" creationId="{B6974929-B49A-4635-A8DF-CCCFC158690A}"/>
          </ac:picMkLst>
        </pc:picChg>
        <pc:picChg chg="del">
          <ac:chgData name="Muffoletto, Jamie" userId="daf1e3c6-8137-448a-b141-d23049d419b5" providerId="ADAL" clId="{3DFBC337-9A23-4CD0-A354-696250931A29}" dt="2022-03-13T18:16:01.137" v="2471" actId="478"/>
          <ac:picMkLst>
            <pc:docMk/>
            <pc:sldMk cId="651136968" sldId="10793"/>
            <ac:picMk id="13" creationId="{80DF0893-F9EB-4C9F-A423-0DFDDF0E9AF2}"/>
          </ac:picMkLst>
        </pc:picChg>
        <pc:picChg chg="mod">
          <ac:chgData name="Muffoletto, Jamie" userId="daf1e3c6-8137-448a-b141-d23049d419b5" providerId="ADAL" clId="{3DFBC337-9A23-4CD0-A354-696250931A29}" dt="2022-03-13T23:31:56.816" v="13321"/>
          <ac:picMkLst>
            <pc:docMk/>
            <pc:sldMk cId="651136968" sldId="10793"/>
            <ac:picMk id="14" creationId="{C7F6F3C2-A87A-4400-A8C2-D51D18F39A38}"/>
          </ac:picMkLst>
        </pc:picChg>
      </pc:sldChg>
      <pc:sldChg chg="modSp new del mod">
        <pc:chgData name="Muffoletto, Jamie" userId="daf1e3c6-8137-448a-b141-d23049d419b5" providerId="ADAL" clId="{3DFBC337-9A23-4CD0-A354-696250931A29}" dt="2022-03-11T21:01:46.440" v="1818" actId="47"/>
        <pc:sldMkLst>
          <pc:docMk/>
          <pc:sldMk cId="3181131368" sldId="10793"/>
        </pc:sldMkLst>
        <pc:spChg chg="mod">
          <ac:chgData name="Muffoletto, Jamie" userId="daf1e3c6-8137-448a-b141-d23049d419b5" providerId="ADAL" clId="{3DFBC337-9A23-4CD0-A354-696250931A29}" dt="2022-03-11T21:01:17.536" v="1817" actId="20577"/>
          <ac:spMkLst>
            <pc:docMk/>
            <pc:sldMk cId="3181131368" sldId="10793"/>
            <ac:spMk id="2" creationId="{8F469E48-F27C-4453-97BC-127360DF3966}"/>
          </ac:spMkLst>
        </pc:spChg>
      </pc:sldChg>
      <pc:sldChg chg="modSp add mod modNotesTx">
        <pc:chgData name="Muffoletto, Jamie" userId="daf1e3c6-8137-448a-b141-d23049d419b5" providerId="ADAL" clId="{3DFBC337-9A23-4CD0-A354-696250931A29}" dt="2022-03-24T16:26:07.265" v="35771" actId="6549"/>
        <pc:sldMkLst>
          <pc:docMk/>
          <pc:sldMk cId="328056843" sldId="10794"/>
        </pc:sldMkLst>
        <pc:spChg chg="mod">
          <ac:chgData name="Muffoletto, Jamie" userId="daf1e3c6-8137-448a-b141-d23049d419b5" providerId="ADAL" clId="{3DFBC337-9A23-4CD0-A354-696250931A29}" dt="2022-03-13T18:16:57.993" v="2494" actId="20577"/>
          <ac:spMkLst>
            <pc:docMk/>
            <pc:sldMk cId="328056843" sldId="10794"/>
            <ac:spMk id="3" creationId="{B7726A92-BC31-4481-93A2-EECFCB56AD22}"/>
          </ac:spMkLst>
        </pc:spChg>
        <pc:grpChg chg="mod ord">
          <ac:chgData name="Muffoletto, Jamie" userId="daf1e3c6-8137-448a-b141-d23049d419b5" providerId="ADAL" clId="{3DFBC337-9A23-4CD0-A354-696250931A29}" dt="2022-03-13T18:39:31.494" v="3838" actId="962"/>
          <ac:grpSpMkLst>
            <pc:docMk/>
            <pc:sldMk cId="328056843" sldId="10794"/>
            <ac:grpSpMk id="39" creationId="{C397C9BD-5AEE-456A-87A7-E19FD42F7D20}"/>
          </ac:grpSpMkLst>
        </pc:grpChg>
        <pc:grpChg chg="mod">
          <ac:chgData name="Muffoletto, Jamie" userId="daf1e3c6-8137-448a-b141-d23049d419b5" providerId="ADAL" clId="{3DFBC337-9A23-4CD0-A354-696250931A29}" dt="2022-03-13T18:39:58.526" v="3839" actId="962"/>
          <ac:grpSpMkLst>
            <pc:docMk/>
            <pc:sldMk cId="328056843" sldId="10794"/>
            <ac:grpSpMk id="62" creationId="{CCFA9421-693A-43C0-977C-3DA09C2D4804}"/>
          </ac:grpSpMkLst>
        </pc:grpChg>
        <pc:grpChg chg="mod">
          <ac:chgData name="Muffoletto, Jamie" userId="daf1e3c6-8137-448a-b141-d23049d419b5" providerId="ADAL" clId="{3DFBC337-9A23-4CD0-A354-696250931A29}" dt="2022-03-13T18:40:13.146" v="3840" actId="962"/>
          <ac:grpSpMkLst>
            <pc:docMk/>
            <pc:sldMk cId="328056843" sldId="10794"/>
            <ac:grpSpMk id="65" creationId="{A5FA27BC-E463-45E6-B06D-EABFA9D54081}"/>
          </ac:grpSpMkLst>
        </pc:grpChg>
      </pc:sldChg>
      <pc:sldChg chg="addSp delSp modSp add mod modNotesTx">
        <pc:chgData name="Muffoletto, Jamie" userId="daf1e3c6-8137-448a-b141-d23049d419b5" providerId="ADAL" clId="{3DFBC337-9A23-4CD0-A354-696250931A29}" dt="2022-03-24T16:28:46.482" v="35789" actId="6549"/>
        <pc:sldMkLst>
          <pc:docMk/>
          <pc:sldMk cId="3606567568" sldId="10795"/>
        </pc:sldMkLst>
        <pc:spChg chg="mod">
          <ac:chgData name="Muffoletto, Jamie" userId="daf1e3c6-8137-448a-b141-d23049d419b5" providerId="ADAL" clId="{3DFBC337-9A23-4CD0-A354-696250931A29}" dt="2022-03-13T17:56:40.838" v="2118" actId="20577"/>
          <ac:spMkLst>
            <pc:docMk/>
            <pc:sldMk cId="3606567568" sldId="10795"/>
            <ac:spMk id="2" creationId="{134030D2-98B3-44BB-8859-77FE0BEBB0EF}"/>
          </ac:spMkLst>
        </pc:spChg>
        <pc:spChg chg="add del mod ord topLvl">
          <ac:chgData name="Muffoletto, Jamie" userId="daf1e3c6-8137-448a-b141-d23049d419b5" providerId="ADAL" clId="{3DFBC337-9A23-4CD0-A354-696250931A29}" dt="2022-03-14T00:39:47.080" v="13645" actId="962"/>
          <ac:spMkLst>
            <pc:docMk/>
            <pc:sldMk cId="3606567568" sldId="10795"/>
            <ac:spMk id="6" creationId="{EDD2F8C9-37C4-4119-8C26-BF93E2859423}"/>
          </ac:spMkLst>
        </pc:spChg>
        <pc:spChg chg="add del mod topLvl">
          <ac:chgData name="Muffoletto, Jamie" userId="daf1e3c6-8137-448a-b141-d23049d419b5" providerId="ADAL" clId="{3DFBC337-9A23-4CD0-A354-696250931A29}" dt="2022-03-13T23:27:40.058" v="13163" actId="962"/>
          <ac:spMkLst>
            <pc:docMk/>
            <pc:sldMk cId="3606567568" sldId="10795"/>
            <ac:spMk id="7" creationId="{95C93B75-E5A6-4AFA-955F-A9A98E4F2531}"/>
          </ac:spMkLst>
        </pc:spChg>
        <pc:spChg chg="add del mod ord topLvl">
          <ac:chgData name="Muffoletto, Jamie" userId="daf1e3c6-8137-448a-b141-d23049d419b5" providerId="ADAL" clId="{3DFBC337-9A23-4CD0-A354-696250931A29}" dt="2022-03-14T00:40:06.981" v="13791" actId="962"/>
          <ac:spMkLst>
            <pc:docMk/>
            <pc:sldMk cId="3606567568" sldId="10795"/>
            <ac:spMk id="8" creationId="{929E1477-C73E-4F32-B575-93873096BCCA}"/>
          </ac:spMkLst>
        </pc:spChg>
        <pc:spChg chg="add mod ord">
          <ac:chgData name="Muffoletto, Jamie" userId="daf1e3c6-8137-448a-b141-d23049d419b5" providerId="ADAL" clId="{3DFBC337-9A23-4CD0-A354-696250931A29}" dt="2022-03-14T00:32:48.733" v="13349"/>
          <ac:spMkLst>
            <pc:docMk/>
            <pc:sldMk cId="3606567568" sldId="10795"/>
            <ac:spMk id="11" creationId="{00570BF4-A72D-4548-9E7C-0BCE2CFB81B2}"/>
          </ac:spMkLst>
        </pc:spChg>
        <pc:grpChg chg="del mod">
          <ac:chgData name="Muffoletto, Jamie" userId="daf1e3c6-8137-448a-b141-d23049d419b5" providerId="ADAL" clId="{3DFBC337-9A23-4CD0-A354-696250931A29}" dt="2022-03-13T21:26:11.713" v="9127" actId="165"/>
          <ac:grpSpMkLst>
            <pc:docMk/>
            <pc:sldMk cId="3606567568" sldId="10795"/>
            <ac:grpSpMk id="3" creationId="{DB6EB117-6461-4077-9539-F9BCEDB17FB8}"/>
          </ac:grpSpMkLst>
        </pc:grpChg>
        <pc:grpChg chg="add del mod">
          <ac:chgData name="Muffoletto, Jamie" userId="daf1e3c6-8137-448a-b141-d23049d419b5" providerId="ADAL" clId="{3DFBC337-9A23-4CD0-A354-696250931A29}" dt="2022-03-13T22:30:48.770" v="11742" actId="165"/>
          <ac:grpSpMkLst>
            <pc:docMk/>
            <pc:sldMk cId="3606567568" sldId="10795"/>
            <ac:grpSpMk id="12" creationId="{BF0F621B-E29B-4F93-A52D-12C53FB2D704}"/>
          </ac:grpSpMkLst>
        </pc:grpChg>
        <pc:picChg chg="add del mod topLvl">
          <ac:chgData name="Muffoletto, Jamie" userId="daf1e3c6-8137-448a-b141-d23049d419b5" providerId="ADAL" clId="{3DFBC337-9A23-4CD0-A354-696250931A29}" dt="2022-03-13T21:26:18.452" v="9130" actId="478"/>
          <ac:picMkLst>
            <pc:docMk/>
            <pc:sldMk cId="3606567568" sldId="10795"/>
            <ac:picMk id="4" creationId="{3E065C92-1ECA-4DAB-8F45-86D89BDBB736}"/>
          </ac:picMkLst>
        </pc:picChg>
        <pc:picChg chg="add del mod topLvl">
          <ac:chgData name="Muffoletto, Jamie" userId="daf1e3c6-8137-448a-b141-d23049d419b5" providerId="ADAL" clId="{3DFBC337-9A23-4CD0-A354-696250931A29}" dt="2022-03-13T23:27:11.296" v="12993" actId="962"/>
          <ac:picMkLst>
            <pc:docMk/>
            <pc:sldMk cId="3606567568" sldId="10795"/>
            <ac:picMk id="5" creationId="{1EA59960-9BC6-4944-BC38-849644580688}"/>
          </ac:picMkLst>
        </pc:picChg>
        <pc:picChg chg="add mod ord topLvl">
          <ac:chgData name="Muffoletto, Jamie" userId="daf1e3c6-8137-448a-b141-d23049d419b5" providerId="ADAL" clId="{3DFBC337-9A23-4CD0-A354-696250931A29}" dt="2022-03-14T00:32:03.659" v="13345"/>
          <ac:picMkLst>
            <pc:docMk/>
            <pc:sldMk cId="3606567568" sldId="10795"/>
            <ac:picMk id="10" creationId="{8AFBF08F-C03C-41C7-859F-679C6325BD3B}"/>
          </ac:picMkLst>
        </pc:picChg>
      </pc:sldChg>
      <pc:sldChg chg="addSp delSp modSp add mod modClrScheme chgLayout modNotesTx">
        <pc:chgData name="Muffoletto, Jamie" userId="daf1e3c6-8137-448a-b141-d23049d419b5" providerId="ADAL" clId="{3DFBC337-9A23-4CD0-A354-696250931A29}" dt="2022-03-24T16:28:25.528" v="35783" actId="6549"/>
        <pc:sldMkLst>
          <pc:docMk/>
          <pc:sldMk cId="3003153717" sldId="10796"/>
        </pc:sldMkLst>
        <pc:spChg chg="mod">
          <ac:chgData name="Muffoletto, Jamie" userId="daf1e3c6-8137-448a-b141-d23049d419b5" providerId="ADAL" clId="{3DFBC337-9A23-4CD0-A354-696250931A29}" dt="2022-03-13T18:02:06.648" v="2244" actId="1076"/>
          <ac:spMkLst>
            <pc:docMk/>
            <pc:sldMk cId="3003153717" sldId="10796"/>
            <ac:spMk id="2" creationId="{134030D2-98B3-44BB-8859-77FE0BEBB0EF}"/>
          </ac:spMkLst>
        </pc:spChg>
        <pc:picChg chg="del">
          <ac:chgData name="Muffoletto, Jamie" userId="daf1e3c6-8137-448a-b141-d23049d419b5" providerId="ADAL" clId="{3DFBC337-9A23-4CD0-A354-696250931A29}" dt="2022-03-13T17:58:09.575" v="2122" actId="478"/>
          <ac:picMkLst>
            <pc:docMk/>
            <pc:sldMk cId="3003153717" sldId="10796"/>
            <ac:picMk id="3" creationId="{A49FE8D7-4637-42D2-93E1-B13257693247}"/>
          </ac:picMkLst>
        </pc:picChg>
        <pc:picChg chg="add del mod">
          <ac:chgData name="Muffoletto, Jamie" userId="daf1e3c6-8137-448a-b141-d23049d419b5" providerId="ADAL" clId="{3DFBC337-9A23-4CD0-A354-696250931A29}" dt="2022-03-13T20:26:41.430" v="7186" actId="478"/>
          <ac:picMkLst>
            <pc:docMk/>
            <pc:sldMk cId="3003153717" sldId="10796"/>
            <ac:picMk id="5" creationId="{2508AECB-ED8B-4684-A750-05692C713386}"/>
          </ac:picMkLst>
        </pc:picChg>
        <pc:picChg chg="add mod">
          <ac:chgData name="Muffoletto, Jamie" userId="daf1e3c6-8137-448a-b141-d23049d419b5" providerId="ADAL" clId="{3DFBC337-9A23-4CD0-A354-696250931A29}" dt="2022-03-13T20:27:04.981" v="7282" actId="962"/>
          <ac:picMkLst>
            <pc:docMk/>
            <pc:sldMk cId="3003153717" sldId="10796"/>
            <ac:picMk id="7" creationId="{12E82F07-8212-4288-B818-45B6FC45E051}"/>
          </ac:picMkLst>
        </pc:picChg>
      </pc:sldChg>
      <pc:sldChg chg="addSp delSp modSp add mod modNotesTx">
        <pc:chgData name="Muffoletto, Jamie" userId="daf1e3c6-8137-448a-b141-d23049d419b5" providerId="ADAL" clId="{3DFBC337-9A23-4CD0-A354-696250931A29}" dt="2022-03-24T16:28:37.520" v="35786" actId="6549"/>
        <pc:sldMkLst>
          <pc:docMk/>
          <pc:sldMk cId="425141505" sldId="10797"/>
        </pc:sldMkLst>
        <pc:spChg chg="mod">
          <ac:chgData name="Muffoletto, Jamie" userId="daf1e3c6-8137-448a-b141-d23049d419b5" providerId="ADAL" clId="{3DFBC337-9A23-4CD0-A354-696250931A29}" dt="2022-03-13T18:04:28.887" v="2387" actId="20577"/>
          <ac:spMkLst>
            <pc:docMk/>
            <pc:sldMk cId="425141505" sldId="10797"/>
            <ac:spMk id="2" creationId="{134030D2-98B3-44BB-8859-77FE0BEBB0EF}"/>
          </ac:spMkLst>
        </pc:spChg>
        <pc:picChg chg="add del mod">
          <ac:chgData name="Muffoletto, Jamie" userId="daf1e3c6-8137-448a-b141-d23049d419b5" providerId="ADAL" clId="{3DFBC337-9A23-4CD0-A354-696250931A29}" dt="2022-03-13T20:42:01.695" v="7938" actId="478"/>
          <ac:picMkLst>
            <pc:docMk/>
            <pc:sldMk cId="425141505" sldId="10797"/>
            <ac:picMk id="4" creationId="{5BB0017F-F181-4CAA-B6D4-4B6F21061A8E}"/>
          </ac:picMkLst>
        </pc:picChg>
        <pc:picChg chg="del">
          <ac:chgData name="Muffoletto, Jamie" userId="daf1e3c6-8137-448a-b141-d23049d419b5" providerId="ADAL" clId="{3DFBC337-9A23-4CD0-A354-696250931A29}" dt="2022-03-13T18:02:33.924" v="2246" actId="478"/>
          <ac:picMkLst>
            <pc:docMk/>
            <pc:sldMk cId="425141505" sldId="10797"/>
            <ac:picMk id="5" creationId="{2508AECB-ED8B-4684-A750-05692C713386}"/>
          </ac:picMkLst>
        </pc:picChg>
        <pc:picChg chg="add mod">
          <ac:chgData name="Muffoletto, Jamie" userId="daf1e3c6-8137-448a-b141-d23049d419b5" providerId="ADAL" clId="{3DFBC337-9A23-4CD0-A354-696250931A29}" dt="2022-03-13T20:42:17.745" v="7941" actId="1076"/>
          <ac:picMkLst>
            <pc:docMk/>
            <pc:sldMk cId="425141505" sldId="10797"/>
            <ac:picMk id="7" creationId="{79E679FE-E306-42E7-99AA-315C527C73FF}"/>
          </ac:picMkLst>
        </pc:picChg>
      </pc:sldChg>
      <pc:sldChg chg="addSp delSp modSp add mod modNotesTx">
        <pc:chgData name="Muffoletto, Jamie" userId="daf1e3c6-8137-448a-b141-d23049d419b5" providerId="ADAL" clId="{3DFBC337-9A23-4CD0-A354-696250931A29}" dt="2022-03-24T16:25:53.162" v="35767" actId="6549"/>
        <pc:sldMkLst>
          <pc:docMk/>
          <pc:sldMk cId="4099348249" sldId="10798"/>
        </pc:sldMkLst>
        <pc:spChg chg="mod">
          <ac:chgData name="Muffoletto, Jamie" userId="daf1e3c6-8137-448a-b141-d23049d419b5" providerId="ADAL" clId="{3DFBC337-9A23-4CD0-A354-696250931A29}" dt="2022-03-13T18:15:01.153" v="2449" actId="20577"/>
          <ac:spMkLst>
            <pc:docMk/>
            <pc:sldMk cId="4099348249" sldId="10798"/>
            <ac:spMk id="3" creationId="{B7726A92-BC31-4481-93A2-EECFCB56AD22}"/>
          </ac:spMkLst>
        </pc:spChg>
        <pc:spChg chg="del">
          <ac:chgData name="Muffoletto, Jamie" userId="daf1e3c6-8137-448a-b141-d23049d419b5" providerId="ADAL" clId="{3DFBC337-9A23-4CD0-A354-696250931A29}" dt="2022-03-13T18:12:15.328" v="2413" actId="478"/>
          <ac:spMkLst>
            <pc:docMk/>
            <pc:sldMk cId="4099348249" sldId="10798"/>
            <ac:spMk id="9" creationId="{0D9F5970-EDE8-4228-B2B8-87466A167D54}"/>
          </ac:spMkLst>
        </pc:spChg>
        <pc:spChg chg="mod ord">
          <ac:chgData name="Muffoletto, Jamie" userId="daf1e3c6-8137-448a-b141-d23049d419b5" providerId="ADAL" clId="{3DFBC337-9A23-4CD0-A354-696250931A29}" dt="2022-03-13T19:29:30.355" v="6107" actId="14100"/>
          <ac:spMkLst>
            <pc:docMk/>
            <pc:sldMk cId="4099348249" sldId="10798"/>
            <ac:spMk id="10" creationId="{0D53C65C-CFFC-443A-9213-776B96CB405E}"/>
          </ac:spMkLst>
        </pc:spChg>
        <pc:spChg chg="del">
          <ac:chgData name="Muffoletto, Jamie" userId="daf1e3c6-8137-448a-b141-d23049d419b5" providerId="ADAL" clId="{3DFBC337-9A23-4CD0-A354-696250931A29}" dt="2022-03-13T18:12:19.602" v="2415" actId="478"/>
          <ac:spMkLst>
            <pc:docMk/>
            <pc:sldMk cId="4099348249" sldId="10798"/>
            <ac:spMk id="11" creationId="{6CED07AD-0217-444B-B5ED-232079EF8120}"/>
          </ac:spMkLst>
        </pc:spChg>
        <pc:spChg chg="mod ord">
          <ac:chgData name="Muffoletto, Jamie" userId="daf1e3c6-8137-448a-b141-d23049d419b5" providerId="ADAL" clId="{3DFBC337-9A23-4CD0-A354-696250931A29}" dt="2022-03-13T19:29:45.503" v="6110" actId="14100"/>
          <ac:spMkLst>
            <pc:docMk/>
            <pc:sldMk cId="4099348249" sldId="10798"/>
            <ac:spMk id="12" creationId="{B17DEF81-3E85-4F44-AC04-5D2B3FADA51A}"/>
          </ac:spMkLst>
        </pc:spChg>
        <pc:picChg chg="add del mod">
          <ac:chgData name="Muffoletto, Jamie" userId="daf1e3c6-8137-448a-b141-d23049d419b5" providerId="ADAL" clId="{3DFBC337-9A23-4CD0-A354-696250931A29}" dt="2022-03-13T19:27:54.983" v="6092" actId="478"/>
          <ac:picMkLst>
            <pc:docMk/>
            <pc:sldMk cId="4099348249" sldId="10798"/>
            <ac:picMk id="4" creationId="{E8565169-C86A-4D74-BE51-2440F42E55FC}"/>
          </ac:picMkLst>
        </pc:picChg>
        <pc:picChg chg="add mod">
          <ac:chgData name="Muffoletto, Jamie" userId="daf1e3c6-8137-448a-b141-d23049d419b5" providerId="ADAL" clId="{3DFBC337-9A23-4CD0-A354-696250931A29}" dt="2022-03-13T19:28:02.126" v="6094" actId="1076"/>
          <ac:picMkLst>
            <pc:docMk/>
            <pc:sldMk cId="4099348249" sldId="10798"/>
            <ac:picMk id="6" creationId="{9A7D1994-1CE3-40DB-BD66-880DF26227C5}"/>
          </ac:picMkLst>
        </pc:picChg>
        <pc:picChg chg="del">
          <ac:chgData name="Muffoletto, Jamie" userId="daf1e3c6-8137-448a-b141-d23049d419b5" providerId="ADAL" clId="{3DFBC337-9A23-4CD0-A354-696250931A29}" dt="2022-03-13T18:12:17.258" v="2414" actId="478"/>
          <ac:picMkLst>
            <pc:docMk/>
            <pc:sldMk cId="4099348249" sldId="10798"/>
            <ac:picMk id="8" creationId="{BACB88C9-1A31-4344-8A93-7FB32F6D3630}"/>
          </ac:picMkLst>
        </pc:picChg>
        <pc:picChg chg="del mod">
          <ac:chgData name="Muffoletto, Jamie" userId="daf1e3c6-8137-448a-b141-d23049d419b5" providerId="ADAL" clId="{3DFBC337-9A23-4CD0-A354-696250931A29}" dt="2022-03-13T19:29:01.936" v="6100" actId="478"/>
          <ac:picMkLst>
            <pc:docMk/>
            <pc:sldMk cId="4099348249" sldId="10798"/>
            <ac:picMk id="13" creationId="{80DF0893-F9EB-4C9F-A423-0DFDDF0E9AF2}"/>
          </ac:picMkLst>
        </pc:picChg>
        <pc:picChg chg="mod">
          <ac:chgData name="Muffoletto, Jamie" userId="daf1e3c6-8137-448a-b141-d23049d419b5" providerId="ADAL" clId="{3DFBC337-9A23-4CD0-A354-696250931A29}" dt="2022-03-13T18:36:55.120" v="3830" actId="13244"/>
          <ac:picMkLst>
            <pc:docMk/>
            <pc:sldMk cId="4099348249" sldId="10798"/>
            <ac:picMk id="14" creationId="{C7F6F3C2-A87A-4400-A8C2-D51D18F39A38}"/>
          </ac:picMkLst>
        </pc:picChg>
        <pc:picChg chg="add mod">
          <ac:chgData name="Muffoletto, Jamie" userId="daf1e3c6-8137-448a-b141-d23049d419b5" providerId="ADAL" clId="{3DFBC337-9A23-4CD0-A354-696250931A29}" dt="2022-03-13T19:29:21.512" v="6104" actId="1076"/>
          <ac:picMkLst>
            <pc:docMk/>
            <pc:sldMk cId="4099348249" sldId="10798"/>
            <ac:picMk id="15" creationId="{51E4D7CB-32AB-4178-AF94-69961B3583AA}"/>
          </ac:picMkLst>
        </pc:picChg>
      </pc:sldChg>
      <pc:sldChg chg="addSp delSp modSp add mod modNotesTx">
        <pc:chgData name="Muffoletto, Jamie" userId="daf1e3c6-8137-448a-b141-d23049d419b5" providerId="ADAL" clId="{3DFBC337-9A23-4CD0-A354-696250931A29}" dt="2022-03-24T16:26:03.162" v="35770" actId="6549"/>
        <pc:sldMkLst>
          <pc:docMk/>
          <pc:sldMk cId="810360566" sldId="10799"/>
        </pc:sldMkLst>
        <pc:spChg chg="mod">
          <ac:chgData name="Muffoletto, Jamie" userId="daf1e3c6-8137-448a-b141-d23049d419b5" providerId="ADAL" clId="{3DFBC337-9A23-4CD0-A354-696250931A29}" dt="2022-03-13T18:15:16.761" v="2463" actId="20577"/>
          <ac:spMkLst>
            <pc:docMk/>
            <pc:sldMk cId="810360566" sldId="10799"/>
            <ac:spMk id="3" creationId="{B7726A92-BC31-4481-93A2-EECFCB56AD22}"/>
          </ac:spMkLst>
        </pc:spChg>
        <pc:spChg chg="mod ord">
          <ac:chgData name="Muffoletto, Jamie" userId="daf1e3c6-8137-448a-b141-d23049d419b5" providerId="ADAL" clId="{3DFBC337-9A23-4CD0-A354-696250931A29}" dt="2022-03-13T19:32:06.344" v="6127" actId="14100"/>
          <ac:spMkLst>
            <pc:docMk/>
            <pc:sldMk cId="810360566" sldId="10799"/>
            <ac:spMk id="10" creationId="{0D53C65C-CFFC-443A-9213-776B96CB405E}"/>
          </ac:spMkLst>
        </pc:spChg>
        <pc:spChg chg="del">
          <ac:chgData name="Muffoletto, Jamie" userId="daf1e3c6-8137-448a-b141-d23049d419b5" providerId="ADAL" clId="{3DFBC337-9A23-4CD0-A354-696250931A29}" dt="2022-03-13T18:15:21.490" v="2464" actId="478"/>
          <ac:spMkLst>
            <pc:docMk/>
            <pc:sldMk cId="810360566" sldId="10799"/>
            <ac:spMk id="12" creationId="{B17DEF81-3E85-4F44-AC04-5D2B3FADA51A}"/>
          </ac:spMkLst>
        </pc:spChg>
        <pc:picChg chg="del mod ord">
          <ac:chgData name="Muffoletto, Jamie" userId="daf1e3c6-8137-448a-b141-d23049d419b5" providerId="ADAL" clId="{3DFBC337-9A23-4CD0-A354-696250931A29}" dt="2022-03-13T19:31:08.096" v="6119" actId="478"/>
          <ac:picMkLst>
            <pc:docMk/>
            <pc:sldMk cId="810360566" sldId="10799"/>
            <ac:picMk id="4" creationId="{E8565169-C86A-4D74-BE51-2440F42E55FC}"/>
          </ac:picMkLst>
        </pc:picChg>
        <pc:picChg chg="add mod">
          <ac:chgData name="Muffoletto, Jamie" userId="daf1e3c6-8137-448a-b141-d23049d419b5" providerId="ADAL" clId="{3DFBC337-9A23-4CD0-A354-696250931A29}" dt="2022-03-13T19:32:18.052" v="6129" actId="962"/>
          <ac:picMkLst>
            <pc:docMk/>
            <pc:sldMk cId="810360566" sldId="10799"/>
            <ac:picMk id="5" creationId="{EF397453-2686-4A73-9C6D-555D293D1E0E}"/>
          </ac:picMkLst>
        </pc:picChg>
        <pc:picChg chg="add mod ord modCrop">
          <ac:chgData name="Muffoletto, Jamie" userId="daf1e3c6-8137-448a-b141-d23049d419b5" providerId="ADAL" clId="{3DFBC337-9A23-4CD0-A354-696250931A29}" dt="2022-03-14T00:31:22.080" v="13342" actId="962"/>
          <ac:picMkLst>
            <pc:docMk/>
            <pc:sldMk cId="810360566" sldId="10799"/>
            <ac:picMk id="7" creationId="{A51B04AD-3EF1-4BC1-B2D0-DF48B70B60E6}"/>
          </ac:picMkLst>
        </pc:picChg>
        <pc:picChg chg="add del mod">
          <ac:chgData name="Muffoletto, Jamie" userId="daf1e3c6-8137-448a-b141-d23049d419b5" providerId="ADAL" clId="{3DFBC337-9A23-4CD0-A354-696250931A29}" dt="2022-03-13T19:33:19.251" v="6130" actId="478"/>
          <ac:picMkLst>
            <pc:docMk/>
            <pc:sldMk cId="810360566" sldId="10799"/>
            <ac:picMk id="8" creationId="{6A6B1F18-BF9C-4E16-8814-7FA49746F63F}"/>
          </ac:picMkLst>
        </pc:picChg>
        <pc:picChg chg="del mod">
          <ac:chgData name="Muffoletto, Jamie" userId="daf1e3c6-8137-448a-b141-d23049d419b5" providerId="ADAL" clId="{3DFBC337-9A23-4CD0-A354-696250931A29}" dt="2022-03-13T19:31:12.522" v="6121" actId="478"/>
          <ac:picMkLst>
            <pc:docMk/>
            <pc:sldMk cId="810360566" sldId="10799"/>
            <ac:picMk id="13" creationId="{80DF0893-F9EB-4C9F-A423-0DFDDF0E9AF2}"/>
          </ac:picMkLst>
        </pc:picChg>
        <pc:picChg chg="mod">
          <ac:chgData name="Muffoletto, Jamie" userId="daf1e3c6-8137-448a-b141-d23049d419b5" providerId="ADAL" clId="{3DFBC337-9A23-4CD0-A354-696250931A29}" dt="2022-03-13T18:40:35.823" v="3841" actId="13244"/>
          <ac:picMkLst>
            <pc:docMk/>
            <pc:sldMk cId="810360566" sldId="10799"/>
            <ac:picMk id="14" creationId="{C7F6F3C2-A87A-4400-A8C2-D51D18F39A38}"/>
          </ac:picMkLst>
        </pc:picChg>
      </pc:sldChg>
      <pc:sldChg chg="addSp delSp modSp add mod modNotesTx">
        <pc:chgData name="Muffoletto, Jamie" userId="daf1e3c6-8137-448a-b141-d23049d419b5" providerId="ADAL" clId="{3DFBC337-9A23-4CD0-A354-696250931A29}" dt="2022-03-24T16:28:07.797" v="35779" actId="6549"/>
        <pc:sldMkLst>
          <pc:docMk/>
          <pc:sldMk cId="3222560860" sldId="10800"/>
        </pc:sldMkLst>
        <pc:spChg chg="mod">
          <ac:chgData name="Muffoletto, Jamie" userId="daf1e3c6-8137-448a-b141-d23049d419b5" providerId="ADAL" clId="{3DFBC337-9A23-4CD0-A354-696250931A29}" dt="2022-03-13T20:17:32.304" v="6769" actId="207"/>
          <ac:spMkLst>
            <pc:docMk/>
            <pc:sldMk cId="3222560860" sldId="10800"/>
            <ac:spMk id="3" creationId="{06942845-BD5A-42C5-A5C4-13339DD507AB}"/>
          </ac:spMkLst>
        </pc:spChg>
        <pc:spChg chg="add del mod">
          <ac:chgData name="Muffoletto, Jamie" userId="daf1e3c6-8137-448a-b141-d23049d419b5" providerId="ADAL" clId="{3DFBC337-9A23-4CD0-A354-696250931A29}" dt="2022-03-13T19:04:51.384" v="5694" actId="478"/>
          <ac:spMkLst>
            <pc:docMk/>
            <pc:sldMk cId="3222560860" sldId="10800"/>
            <ac:spMk id="4" creationId="{4563DABB-BA4E-4E5B-A6DF-403203259E63}"/>
          </ac:spMkLst>
        </pc:spChg>
        <pc:spChg chg="del">
          <ac:chgData name="Muffoletto, Jamie" userId="daf1e3c6-8137-448a-b141-d23049d419b5" providerId="ADAL" clId="{3DFBC337-9A23-4CD0-A354-696250931A29}" dt="2022-03-13T19:04:47.985" v="5693" actId="478"/>
          <ac:spMkLst>
            <pc:docMk/>
            <pc:sldMk cId="3222560860" sldId="10800"/>
            <ac:spMk id="5" creationId="{1D7006B0-D09E-41C1-AC68-76F2C4270956}"/>
          </ac:spMkLst>
        </pc:spChg>
        <pc:picChg chg="add del">
          <ac:chgData name="Muffoletto, Jamie" userId="daf1e3c6-8137-448a-b141-d23049d419b5" providerId="ADAL" clId="{3DFBC337-9A23-4CD0-A354-696250931A29}" dt="2022-03-13T19:06:41.228" v="5696" actId="478"/>
          <ac:picMkLst>
            <pc:docMk/>
            <pc:sldMk cId="3222560860" sldId="10800"/>
            <ac:picMk id="7" creationId="{CB1B9F7C-982E-4FC0-9883-44997DE0BF6B}"/>
          </ac:picMkLst>
        </pc:picChg>
        <pc:picChg chg="add del mod">
          <ac:chgData name="Muffoletto, Jamie" userId="daf1e3c6-8137-448a-b141-d23049d419b5" providerId="ADAL" clId="{3DFBC337-9A23-4CD0-A354-696250931A29}" dt="2022-03-13T20:00:45.495" v="6450" actId="478"/>
          <ac:picMkLst>
            <pc:docMk/>
            <pc:sldMk cId="3222560860" sldId="10800"/>
            <ac:picMk id="9" creationId="{ABFDD119-A397-431D-AE56-5D42D8A87779}"/>
          </ac:picMkLst>
        </pc:picChg>
        <pc:picChg chg="add del mod">
          <ac:chgData name="Muffoletto, Jamie" userId="daf1e3c6-8137-448a-b141-d23049d419b5" providerId="ADAL" clId="{3DFBC337-9A23-4CD0-A354-696250931A29}" dt="2022-03-13T19:57:43.348" v="6442" actId="478"/>
          <ac:picMkLst>
            <pc:docMk/>
            <pc:sldMk cId="3222560860" sldId="10800"/>
            <ac:picMk id="11" creationId="{EEC32438-1309-4D59-AE80-390A5C246534}"/>
          </ac:picMkLst>
        </pc:picChg>
        <pc:picChg chg="add mod">
          <ac:chgData name="Muffoletto, Jamie" userId="daf1e3c6-8137-448a-b141-d23049d419b5" providerId="ADAL" clId="{3DFBC337-9A23-4CD0-A354-696250931A29}" dt="2022-03-13T19:57:53.405" v="6445" actId="1076"/>
          <ac:picMkLst>
            <pc:docMk/>
            <pc:sldMk cId="3222560860" sldId="10800"/>
            <ac:picMk id="13" creationId="{FE53AC8B-BD3F-4AC2-BA4C-07AAECA7C913}"/>
          </ac:picMkLst>
        </pc:picChg>
        <pc:picChg chg="add mod">
          <ac:chgData name="Muffoletto, Jamie" userId="daf1e3c6-8137-448a-b141-d23049d419b5" providerId="ADAL" clId="{3DFBC337-9A23-4CD0-A354-696250931A29}" dt="2022-03-13T20:01:07.341" v="6455" actId="1076"/>
          <ac:picMkLst>
            <pc:docMk/>
            <pc:sldMk cId="3222560860" sldId="10800"/>
            <ac:picMk id="15" creationId="{A109A06E-6D0C-4B7C-98A1-C49448E24C5A}"/>
          </ac:picMkLst>
        </pc:picChg>
      </pc:sldChg>
      <pc:sldChg chg="addSp delSp modSp add mod modNotesTx">
        <pc:chgData name="Muffoletto, Jamie" userId="daf1e3c6-8137-448a-b141-d23049d419b5" providerId="ADAL" clId="{3DFBC337-9A23-4CD0-A354-696250931A29}" dt="2022-03-24T16:28:10.163" v="35780" actId="6549"/>
        <pc:sldMkLst>
          <pc:docMk/>
          <pc:sldMk cId="1283602301" sldId="10801"/>
        </pc:sldMkLst>
        <pc:spChg chg="mod">
          <ac:chgData name="Muffoletto, Jamie" userId="daf1e3c6-8137-448a-b141-d23049d419b5" providerId="ADAL" clId="{3DFBC337-9A23-4CD0-A354-696250931A29}" dt="2022-03-13T19:14:03.922" v="5709" actId="207"/>
          <ac:spMkLst>
            <pc:docMk/>
            <pc:sldMk cId="1283602301" sldId="10801"/>
            <ac:spMk id="3" creationId="{06942845-BD5A-42C5-A5C4-13339DD507AB}"/>
          </ac:spMkLst>
        </pc:spChg>
        <pc:picChg chg="add del mod">
          <ac:chgData name="Muffoletto, Jamie" userId="daf1e3c6-8137-448a-b141-d23049d419b5" providerId="ADAL" clId="{3DFBC337-9A23-4CD0-A354-696250931A29}" dt="2022-03-13T20:01:12.525" v="6456" actId="478"/>
          <ac:picMkLst>
            <pc:docMk/>
            <pc:sldMk cId="1283602301" sldId="10801"/>
            <ac:picMk id="4" creationId="{4DD7DE01-D6AE-4732-A323-01B67D4ABFC6}"/>
          </ac:picMkLst>
        </pc:picChg>
        <pc:picChg chg="add mod">
          <ac:chgData name="Muffoletto, Jamie" userId="daf1e3c6-8137-448a-b141-d23049d419b5" providerId="ADAL" clId="{3DFBC337-9A23-4CD0-A354-696250931A29}" dt="2022-03-13T20:16:48.717" v="6646" actId="1076"/>
          <ac:picMkLst>
            <pc:docMk/>
            <pc:sldMk cId="1283602301" sldId="10801"/>
            <ac:picMk id="6" creationId="{9E288E34-7309-4EAE-A033-48CAF7D67B08}"/>
          </ac:picMkLst>
        </pc:picChg>
        <pc:picChg chg="add mod">
          <ac:chgData name="Muffoletto, Jamie" userId="daf1e3c6-8137-448a-b141-d23049d419b5" providerId="ADAL" clId="{3DFBC337-9A23-4CD0-A354-696250931A29}" dt="2022-03-13T20:17:11.569" v="6766" actId="962"/>
          <ac:picMkLst>
            <pc:docMk/>
            <pc:sldMk cId="1283602301" sldId="10801"/>
            <ac:picMk id="8" creationId="{F916C515-970A-4A80-B387-C18B65569823}"/>
          </ac:picMkLst>
        </pc:picChg>
        <pc:picChg chg="del">
          <ac:chgData name="Muffoletto, Jamie" userId="daf1e3c6-8137-448a-b141-d23049d419b5" providerId="ADAL" clId="{3DFBC337-9A23-4CD0-A354-696250931A29}" dt="2022-03-13T19:14:07.862" v="5711" actId="478"/>
          <ac:picMkLst>
            <pc:docMk/>
            <pc:sldMk cId="1283602301" sldId="10801"/>
            <ac:picMk id="9" creationId="{ABFDD119-A397-431D-AE56-5D42D8A87779}"/>
          </ac:picMkLst>
        </pc:picChg>
        <pc:picChg chg="del">
          <ac:chgData name="Muffoletto, Jamie" userId="daf1e3c6-8137-448a-b141-d23049d419b5" providerId="ADAL" clId="{3DFBC337-9A23-4CD0-A354-696250931A29}" dt="2022-03-13T19:14:06.910" v="5710" actId="478"/>
          <ac:picMkLst>
            <pc:docMk/>
            <pc:sldMk cId="1283602301" sldId="10801"/>
            <ac:picMk id="11" creationId="{EEC32438-1309-4D59-AE80-390A5C246534}"/>
          </ac:picMkLst>
        </pc:picChg>
      </pc:sldChg>
      <pc:sldChg chg="addSp delSp modSp add mod modNotesTx">
        <pc:chgData name="Muffoletto, Jamie" userId="daf1e3c6-8137-448a-b141-d23049d419b5" providerId="ADAL" clId="{3DFBC337-9A23-4CD0-A354-696250931A29}" dt="2022-03-24T16:28:18.202" v="35781" actId="6549"/>
        <pc:sldMkLst>
          <pc:docMk/>
          <pc:sldMk cId="2652713664" sldId="10802"/>
        </pc:sldMkLst>
        <pc:spChg chg="mod">
          <ac:chgData name="Muffoletto, Jamie" userId="daf1e3c6-8137-448a-b141-d23049d419b5" providerId="ADAL" clId="{3DFBC337-9A23-4CD0-A354-696250931A29}" dt="2022-03-13T20:18:36.461" v="6779" actId="207"/>
          <ac:spMkLst>
            <pc:docMk/>
            <pc:sldMk cId="2652713664" sldId="10802"/>
            <ac:spMk id="3" creationId="{06942845-BD5A-42C5-A5C4-13339DD507AB}"/>
          </ac:spMkLst>
        </pc:spChg>
        <pc:picChg chg="add mod">
          <ac:chgData name="Muffoletto, Jamie" userId="daf1e3c6-8137-448a-b141-d23049d419b5" providerId="ADAL" clId="{3DFBC337-9A23-4CD0-A354-696250931A29}" dt="2022-03-13T20:24:04.270" v="7144" actId="962"/>
          <ac:picMkLst>
            <pc:docMk/>
            <pc:sldMk cId="2652713664" sldId="10802"/>
            <ac:picMk id="4" creationId="{AFEEFC70-1645-4ADA-893E-BA3B3DD69339}"/>
          </ac:picMkLst>
        </pc:picChg>
        <pc:picChg chg="del">
          <ac:chgData name="Muffoletto, Jamie" userId="daf1e3c6-8137-448a-b141-d23049d419b5" providerId="ADAL" clId="{3DFBC337-9A23-4CD0-A354-696250931A29}" dt="2022-03-13T20:18:11.961" v="6772" actId="478"/>
          <ac:picMkLst>
            <pc:docMk/>
            <pc:sldMk cId="2652713664" sldId="10802"/>
            <ac:picMk id="6" creationId="{9E288E34-7309-4EAE-A033-48CAF7D67B08}"/>
          </ac:picMkLst>
        </pc:picChg>
        <pc:picChg chg="add mod">
          <ac:chgData name="Muffoletto, Jamie" userId="daf1e3c6-8137-448a-b141-d23049d419b5" providerId="ADAL" clId="{3DFBC337-9A23-4CD0-A354-696250931A29}" dt="2022-03-13T20:24:16.278" v="7184" actId="962"/>
          <ac:picMkLst>
            <pc:docMk/>
            <pc:sldMk cId="2652713664" sldId="10802"/>
            <ac:picMk id="7" creationId="{AC566777-F405-47F2-9119-0CFF525A2861}"/>
          </ac:picMkLst>
        </pc:picChg>
        <pc:picChg chg="del">
          <ac:chgData name="Muffoletto, Jamie" userId="daf1e3c6-8137-448a-b141-d23049d419b5" providerId="ADAL" clId="{3DFBC337-9A23-4CD0-A354-696250931A29}" dt="2022-03-13T20:18:13.016" v="6773" actId="478"/>
          <ac:picMkLst>
            <pc:docMk/>
            <pc:sldMk cId="2652713664" sldId="10802"/>
            <ac:picMk id="8" creationId="{F916C515-970A-4A80-B387-C18B65569823}"/>
          </ac:picMkLst>
        </pc:picChg>
      </pc:sldChg>
      <pc:sldChg chg="addSp delSp modSp add mod modNotesTx">
        <pc:chgData name="Muffoletto, Jamie" userId="daf1e3c6-8137-448a-b141-d23049d419b5" providerId="ADAL" clId="{3DFBC337-9A23-4CD0-A354-696250931A29}" dt="2022-03-24T16:28:21.401" v="35782" actId="6549"/>
        <pc:sldMkLst>
          <pc:docMk/>
          <pc:sldMk cId="335088099" sldId="10803"/>
        </pc:sldMkLst>
        <pc:spChg chg="mod">
          <ac:chgData name="Muffoletto, Jamie" userId="daf1e3c6-8137-448a-b141-d23049d419b5" providerId="ADAL" clId="{3DFBC337-9A23-4CD0-A354-696250931A29}" dt="2022-03-13T20:18:52.469" v="6783" actId="207"/>
          <ac:spMkLst>
            <pc:docMk/>
            <pc:sldMk cId="335088099" sldId="10803"/>
            <ac:spMk id="3" creationId="{06942845-BD5A-42C5-A5C4-13339DD507AB}"/>
          </ac:spMkLst>
        </pc:spChg>
        <pc:picChg chg="add mod">
          <ac:chgData name="Muffoletto, Jamie" userId="daf1e3c6-8137-448a-b141-d23049d419b5" providerId="ADAL" clId="{3DFBC337-9A23-4CD0-A354-696250931A29}" dt="2022-03-13T20:23:33.245" v="6957" actId="962"/>
          <ac:picMkLst>
            <pc:docMk/>
            <pc:sldMk cId="335088099" sldId="10803"/>
            <ac:picMk id="4" creationId="{0A3397DF-6E0C-409F-A75D-BD15E831A6BD}"/>
          </ac:picMkLst>
        </pc:picChg>
        <pc:picChg chg="del">
          <ac:chgData name="Muffoletto, Jamie" userId="daf1e3c6-8137-448a-b141-d23049d419b5" providerId="ADAL" clId="{3DFBC337-9A23-4CD0-A354-696250931A29}" dt="2022-03-13T20:18:15.041" v="6774" actId="478"/>
          <ac:picMkLst>
            <pc:docMk/>
            <pc:sldMk cId="335088099" sldId="10803"/>
            <ac:picMk id="6" creationId="{9E288E34-7309-4EAE-A033-48CAF7D67B08}"/>
          </ac:picMkLst>
        </pc:picChg>
        <pc:picChg chg="del">
          <ac:chgData name="Muffoletto, Jamie" userId="daf1e3c6-8137-448a-b141-d23049d419b5" providerId="ADAL" clId="{3DFBC337-9A23-4CD0-A354-696250931A29}" dt="2022-03-13T20:18:16.904" v="6775" actId="478"/>
          <ac:picMkLst>
            <pc:docMk/>
            <pc:sldMk cId="335088099" sldId="10803"/>
            <ac:picMk id="8" creationId="{F916C515-970A-4A80-B387-C18B65569823}"/>
          </ac:picMkLst>
        </pc:picChg>
      </pc:sldChg>
      <pc:sldChg chg="addSp delSp modSp add mod modNotesTx">
        <pc:chgData name="Muffoletto, Jamie" userId="daf1e3c6-8137-448a-b141-d23049d419b5" providerId="ADAL" clId="{3DFBC337-9A23-4CD0-A354-696250931A29}" dt="2022-03-24T16:28:28.242" v="35784" actId="6549"/>
        <pc:sldMkLst>
          <pc:docMk/>
          <pc:sldMk cId="685857082" sldId="10804"/>
        </pc:sldMkLst>
        <pc:spChg chg="mod">
          <ac:chgData name="Muffoletto, Jamie" userId="daf1e3c6-8137-448a-b141-d23049d419b5" providerId="ADAL" clId="{3DFBC337-9A23-4CD0-A354-696250931A29}" dt="2022-03-13T20:28:11.381" v="7309" actId="20577"/>
          <ac:spMkLst>
            <pc:docMk/>
            <pc:sldMk cId="685857082" sldId="10804"/>
            <ac:spMk id="2" creationId="{134030D2-98B3-44BB-8859-77FE0BEBB0EF}"/>
          </ac:spMkLst>
        </pc:spChg>
        <pc:picChg chg="add mod">
          <ac:chgData name="Muffoletto, Jamie" userId="daf1e3c6-8137-448a-b141-d23049d419b5" providerId="ADAL" clId="{3DFBC337-9A23-4CD0-A354-696250931A29}" dt="2022-03-13T20:31:50.672" v="7694" actId="962"/>
          <ac:picMkLst>
            <pc:docMk/>
            <pc:sldMk cId="685857082" sldId="10804"/>
            <ac:picMk id="4" creationId="{C1DEC23A-C7F5-4DE0-8861-70C124DF4148}"/>
          </ac:picMkLst>
        </pc:picChg>
        <pc:picChg chg="add mod">
          <ac:chgData name="Muffoletto, Jamie" userId="daf1e3c6-8137-448a-b141-d23049d419b5" providerId="ADAL" clId="{3DFBC337-9A23-4CD0-A354-696250931A29}" dt="2022-03-13T20:31:37.737" v="7692" actId="962"/>
          <ac:picMkLst>
            <pc:docMk/>
            <pc:sldMk cId="685857082" sldId="10804"/>
            <ac:picMk id="6" creationId="{B33A716A-7F5D-4BF8-A294-27297C63C485}"/>
          </ac:picMkLst>
        </pc:picChg>
        <pc:picChg chg="del">
          <ac:chgData name="Muffoletto, Jamie" userId="daf1e3c6-8137-448a-b141-d23049d419b5" providerId="ADAL" clId="{3DFBC337-9A23-4CD0-A354-696250931A29}" dt="2022-03-13T20:27:57.733" v="7284" actId="478"/>
          <ac:picMkLst>
            <pc:docMk/>
            <pc:sldMk cId="685857082" sldId="10804"/>
            <ac:picMk id="7" creationId="{12E82F07-8212-4288-B818-45B6FC45E051}"/>
          </ac:picMkLst>
        </pc:picChg>
      </pc:sldChg>
      <pc:sldChg chg="addSp delSp modSp add mod modNotesTx">
        <pc:chgData name="Muffoletto, Jamie" userId="daf1e3c6-8137-448a-b141-d23049d419b5" providerId="ADAL" clId="{3DFBC337-9A23-4CD0-A354-696250931A29}" dt="2022-03-24T16:28:33.944" v="35785" actId="6549"/>
        <pc:sldMkLst>
          <pc:docMk/>
          <pc:sldMk cId="2392305120" sldId="10805"/>
        </pc:sldMkLst>
        <pc:spChg chg="mod">
          <ac:chgData name="Muffoletto, Jamie" userId="daf1e3c6-8137-448a-b141-d23049d419b5" providerId="ADAL" clId="{3DFBC337-9A23-4CD0-A354-696250931A29}" dt="2022-03-13T20:35:18.104" v="7698" actId="20577"/>
          <ac:spMkLst>
            <pc:docMk/>
            <pc:sldMk cId="2392305120" sldId="10805"/>
            <ac:spMk id="2" creationId="{134030D2-98B3-44BB-8859-77FE0BEBB0EF}"/>
          </ac:spMkLst>
        </pc:spChg>
        <pc:picChg chg="del">
          <ac:chgData name="Muffoletto, Jamie" userId="daf1e3c6-8137-448a-b141-d23049d419b5" providerId="ADAL" clId="{3DFBC337-9A23-4CD0-A354-696250931A29}" dt="2022-03-13T20:35:05.350" v="7696" actId="478"/>
          <ac:picMkLst>
            <pc:docMk/>
            <pc:sldMk cId="2392305120" sldId="10805"/>
            <ac:picMk id="4" creationId="{C1DEC23A-C7F5-4DE0-8861-70C124DF4148}"/>
          </ac:picMkLst>
        </pc:picChg>
        <pc:picChg chg="add mod">
          <ac:chgData name="Muffoletto, Jamie" userId="daf1e3c6-8137-448a-b141-d23049d419b5" providerId="ADAL" clId="{3DFBC337-9A23-4CD0-A354-696250931A29}" dt="2022-03-13T20:37:11.234" v="7825" actId="14100"/>
          <ac:picMkLst>
            <pc:docMk/>
            <pc:sldMk cId="2392305120" sldId="10805"/>
            <ac:picMk id="5" creationId="{13E7F358-4DA8-4422-975C-4896A0A5FD13}"/>
          </ac:picMkLst>
        </pc:picChg>
        <pc:picChg chg="del">
          <ac:chgData name="Muffoletto, Jamie" userId="daf1e3c6-8137-448a-b141-d23049d419b5" providerId="ADAL" clId="{3DFBC337-9A23-4CD0-A354-696250931A29}" dt="2022-03-13T20:35:06.375" v="7697" actId="478"/>
          <ac:picMkLst>
            <pc:docMk/>
            <pc:sldMk cId="2392305120" sldId="10805"/>
            <ac:picMk id="6" creationId="{B33A716A-7F5D-4BF8-A294-27297C63C485}"/>
          </ac:picMkLst>
        </pc:picChg>
        <pc:picChg chg="add mod">
          <ac:chgData name="Muffoletto, Jamie" userId="daf1e3c6-8137-448a-b141-d23049d419b5" providerId="ADAL" clId="{3DFBC337-9A23-4CD0-A354-696250931A29}" dt="2022-03-13T20:37:33.450" v="7932" actId="962"/>
          <ac:picMkLst>
            <pc:docMk/>
            <pc:sldMk cId="2392305120" sldId="10805"/>
            <ac:picMk id="8" creationId="{7B300988-C3AE-4ED5-AC62-9F3253E8A8DF}"/>
          </ac:picMkLst>
        </pc:picChg>
      </pc:sldChg>
      <pc:sldChg chg="new del">
        <pc:chgData name="Muffoletto, Jamie" userId="daf1e3c6-8137-448a-b141-d23049d419b5" providerId="ADAL" clId="{3DFBC337-9A23-4CD0-A354-696250931A29}" dt="2022-03-13T20:43:23.723" v="7943" actId="680"/>
        <pc:sldMkLst>
          <pc:docMk/>
          <pc:sldMk cId="2085058207" sldId="10806"/>
        </pc:sldMkLst>
      </pc:sldChg>
      <pc:sldChg chg="addSp delSp modSp add mod modNotesTx">
        <pc:chgData name="Muffoletto, Jamie" userId="daf1e3c6-8137-448a-b141-d23049d419b5" providerId="ADAL" clId="{3DFBC337-9A23-4CD0-A354-696250931A29}" dt="2022-03-24T16:28:40.427" v="35787" actId="6549"/>
        <pc:sldMkLst>
          <pc:docMk/>
          <pc:sldMk cId="2478883629" sldId="10806"/>
        </pc:sldMkLst>
        <pc:spChg chg="mod">
          <ac:chgData name="Muffoletto, Jamie" userId="daf1e3c6-8137-448a-b141-d23049d419b5" providerId="ADAL" clId="{3DFBC337-9A23-4CD0-A354-696250931A29}" dt="2022-03-13T20:55:56.651" v="7991" actId="20577"/>
          <ac:spMkLst>
            <pc:docMk/>
            <pc:sldMk cId="2478883629" sldId="10806"/>
            <ac:spMk id="2" creationId="{134030D2-98B3-44BB-8859-77FE0BEBB0EF}"/>
          </ac:spMkLst>
        </pc:spChg>
        <pc:spChg chg="add del mod">
          <ac:chgData name="Muffoletto, Jamie" userId="daf1e3c6-8137-448a-b141-d23049d419b5" providerId="ADAL" clId="{3DFBC337-9A23-4CD0-A354-696250931A29}" dt="2022-03-13T21:00:12.467" v="8175" actId="478"/>
          <ac:spMkLst>
            <pc:docMk/>
            <pc:sldMk cId="2478883629" sldId="10806"/>
            <ac:spMk id="5" creationId="{F7DC9458-7664-416A-8BA0-4144D2B170A7}"/>
          </ac:spMkLst>
        </pc:spChg>
        <pc:spChg chg="del mod">
          <ac:chgData name="Muffoletto, Jamie" userId="daf1e3c6-8137-448a-b141-d23049d419b5" providerId="ADAL" clId="{3DFBC337-9A23-4CD0-A354-696250931A29}" dt="2022-03-13T21:00:07.324" v="8174" actId="478"/>
          <ac:spMkLst>
            <pc:docMk/>
            <pc:sldMk cId="2478883629" sldId="10806"/>
            <ac:spMk id="8" creationId="{669A5CE9-32E7-4F18-981A-F78185E62073}"/>
          </ac:spMkLst>
        </pc:spChg>
        <pc:graphicFrameChg chg="add mod modGraphic">
          <ac:chgData name="Muffoletto, Jamie" userId="daf1e3c6-8137-448a-b141-d23049d419b5" providerId="ADAL" clId="{3DFBC337-9A23-4CD0-A354-696250931A29}" dt="2022-03-13T21:05:53.739" v="8597" actId="20577"/>
          <ac:graphicFrameMkLst>
            <pc:docMk/>
            <pc:sldMk cId="2478883629" sldId="10806"/>
            <ac:graphicFrameMk id="3" creationId="{85C423E6-E1DF-4BF7-8710-A1E09B325ACD}"/>
          </ac:graphicFrameMkLst>
        </pc:graphicFrameChg>
      </pc:sldChg>
      <pc:sldChg chg="new del">
        <pc:chgData name="Muffoletto, Jamie" userId="daf1e3c6-8137-448a-b141-d23049d419b5" providerId="ADAL" clId="{3DFBC337-9A23-4CD0-A354-696250931A29}" dt="2022-03-13T21:14:09.638" v="8700" actId="47"/>
        <pc:sldMkLst>
          <pc:docMk/>
          <pc:sldMk cId="1978579962" sldId="10807"/>
        </pc:sldMkLst>
      </pc:sldChg>
      <pc:sldChg chg="addSp delSp modSp new del mod modMedia modClrScheme delAnim chgLayout">
        <pc:chgData name="Muffoletto, Jamie" userId="daf1e3c6-8137-448a-b141-d23049d419b5" providerId="ADAL" clId="{3DFBC337-9A23-4CD0-A354-696250931A29}" dt="2022-03-13T21:12:03.466" v="8673" actId="47"/>
        <pc:sldMkLst>
          <pc:docMk/>
          <pc:sldMk cId="2258994289" sldId="10807"/>
        </pc:sldMkLst>
        <pc:spChg chg="mod">
          <ac:chgData name="Muffoletto, Jamie" userId="daf1e3c6-8137-448a-b141-d23049d419b5" providerId="ADAL" clId="{3DFBC337-9A23-4CD0-A354-696250931A29}" dt="2022-03-13T21:11:36.485" v="8619" actId="26606"/>
          <ac:spMkLst>
            <pc:docMk/>
            <pc:sldMk cId="2258994289" sldId="10807"/>
            <ac:spMk id="2" creationId="{DC5E3AF2-4BED-48CC-A5A7-DF9443CA16E0}"/>
          </ac:spMkLst>
        </pc:spChg>
        <pc:spChg chg="add mod">
          <ac:chgData name="Muffoletto, Jamie" userId="daf1e3c6-8137-448a-b141-d23049d419b5" providerId="ADAL" clId="{3DFBC337-9A23-4CD0-A354-696250931A29}" dt="2022-03-13T21:11:54.125" v="8672" actId="20577"/>
          <ac:spMkLst>
            <pc:docMk/>
            <pc:sldMk cId="2258994289" sldId="10807"/>
            <ac:spMk id="11" creationId="{1C34C6DD-FEA2-3188-B2A1-13BB2B8EC2E2}"/>
          </ac:spMkLst>
        </pc:spChg>
        <pc:picChg chg="add del mod">
          <ac:chgData name="Muffoletto, Jamie" userId="daf1e3c6-8137-448a-b141-d23049d419b5" providerId="ADAL" clId="{3DFBC337-9A23-4CD0-A354-696250931A29}" dt="2022-03-13T21:11:18.454" v="8617" actId="26606"/>
          <ac:picMkLst>
            <pc:docMk/>
            <pc:sldMk cId="2258994289" sldId="10807"/>
            <ac:picMk id="4" creationId="{C44D116B-BBAA-7480-64C6-624CFD051858}"/>
          </ac:picMkLst>
        </pc:picChg>
        <pc:picChg chg="add mod">
          <ac:chgData name="Muffoletto, Jamie" userId="daf1e3c6-8137-448a-b141-d23049d419b5" providerId="ADAL" clId="{3DFBC337-9A23-4CD0-A354-696250931A29}" dt="2022-03-13T21:11:36.485" v="8619" actId="26606"/>
          <ac:picMkLst>
            <pc:docMk/>
            <pc:sldMk cId="2258994289" sldId="10807"/>
            <ac:picMk id="6" creationId="{27BE9AF7-82CA-057B-6CC2-4EAC84950DD1}"/>
          </ac:picMkLst>
        </pc:picChg>
      </pc:sldChg>
      <pc:sldChg chg="new del">
        <pc:chgData name="Muffoletto, Jamie" userId="daf1e3c6-8137-448a-b141-d23049d419b5" providerId="ADAL" clId="{3DFBC337-9A23-4CD0-A354-696250931A29}" dt="2022-03-13T21:07:55.510" v="8600" actId="47"/>
        <pc:sldMkLst>
          <pc:docMk/>
          <pc:sldMk cId="2383200890" sldId="10807"/>
        </pc:sldMkLst>
      </pc:sldChg>
      <pc:sldChg chg="addSp modSp new del mod ord">
        <pc:chgData name="Muffoletto, Jamie" userId="daf1e3c6-8137-448a-b141-d23049d419b5" providerId="ADAL" clId="{3DFBC337-9A23-4CD0-A354-696250931A29}" dt="2022-03-13T21:16:43.432" v="8770" actId="47"/>
        <pc:sldMkLst>
          <pc:docMk/>
          <pc:sldMk cId="2564019901" sldId="10807"/>
        </pc:sldMkLst>
        <pc:spChg chg="mod">
          <ac:chgData name="Muffoletto, Jamie" userId="daf1e3c6-8137-448a-b141-d23049d419b5" providerId="ADAL" clId="{3DFBC337-9A23-4CD0-A354-696250931A29}" dt="2022-03-13T21:15:13.900" v="8745" actId="20577"/>
          <ac:spMkLst>
            <pc:docMk/>
            <pc:sldMk cId="2564019901" sldId="10807"/>
            <ac:spMk id="2" creationId="{819C04D0-0E95-4FD0-85A2-E791677ED1C3}"/>
          </ac:spMkLst>
        </pc:spChg>
        <pc:spChg chg="add mod">
          <ac:chgData name="Muffoletto, Jamie" userId="daf1e3c6-8137-448a-b141-d23049d419b5" providerId="ADAL" clId="{3DFBC337-9A23-4CD0-A354-696250931A29}" dt="2022-03-13T21:14:54.836" v="8712" actId="5793"/>
          <ac:spMkLst>
            <pc:docMk/>
            <pc:sldMk cId="2564019901" sldId="10807"/>
            <ac:spMk id="3" creationId="{E7DB9954-B875-4C13-9FE7-92B79DA09EB7}"/>
          </ac:spMkLst>
        </pc:spChg>
      </pc:sldChg>
      <pc:sldChg chg="modSp add del mod">
        <pc:chgData name="Muffoletto, Jamie" userId="daf1e3c6-8137-448a-b141-d23049d419b5" providerId="ADAL" clId="{3DFBC337-9A23-4CD0-A354-696250931A29}" dt="2022-03-13T22:31:46.479" v="11746" actId="47"/>
        <pc:sldMkLst>
          <pc:docMk/>
          <pc:sldMk cId="940016183" sldId="10808"/>
        </pc:sldMkLst>
        <pc:spChg chg="mod">
          <ac:chgData name="Muffoletto, Jamie" userId="daf1e3c6-8137-448a-b141-d23049d419b5" providerId="ADAL" clId="{3DFBC337-9A23-4CD0-A354-696250931A29}" dt="2022-03-13T21:16:37.876" v="8769" actId="20577"/>
          <ac:spMkLst>
            <pc:docMk/>
            <pc:sldMk cId="940016183" sldId="10808"/>
            <ac:spMk id="2" creationId="{134030D2-98B3-44BB-8859-77FE0BEBB0EF}"/>
          </ac:spMkLst>
        </pc:spChg>
        <pc:graphicFrameChg chg="mod modGraphic">
          <ac:chgData name="Muffoletto, Jamie" userId="daf1e3c6-8137-448a-b141-d23049d419b5" providerId="ADAL" clId="{3DFBC337-9A23-4CD0-A354-696250931A29}" dt="2022-03-13T21:23:40.672" v="9122" actId="20577"/>
          <ac:graphicFrameMkLst>
            <pc:docMk/>
            <pc:sldMk cId="940016183" sldId="10808"/>
            <ac:graphicFrameMk id="3" creationId="{85C423E6-E1DF-4BF7-8710-A1E09B325ACD}"/>
          </ac:graphicFrameMkLst>
        </pc:graphicFrameChg>
      </pc:sldChg>
      <pc:sldChg chg="addSp delSp modSp new del mod modClrScheme chgLayout">
        <pc:chgData name="Muffoletto, Jamie" userId="daf1e3c6-8137-448a-b141-d23049d419b5" providerId="ADAL" clId="{3DFBC337-9A23-4CD0-A354-696250931A29}" dt="2022-03-13T21:08:38.416" v="8602" actId="47"/>
        <pc:sldMkLst>
          <pc:docMk/>
          <pc:sldMk cId="2796849163" sldId="10808"/>
        </pc:sldMkLst>
        <pc:spChg chg="del mod ord">
          <ac:chgData name="Muffoletto, Jamie" userId="daf1e3c6-8137-448a-b141-d23049d419b5" providerId="ADAL" clId="{3DFBC337-9A23-4CD0-A354-696250931A29}" dt="2022-03-13T21:08:10.094" v="8601" actId="700"/>
          <ac:spMkLst>
            <pc:docMk/>
            <pc:sldMk cId="2796849163" sldId="10808"/>
            <ac:spMk id="2" creationId="{AEFA7CF0-5A29-4B7F-B463-0A6BBCBD8B3F}"/>
          </ac:spMkLst>
        </pc:spChg>
        <pc:spChg chg="add mod ord">
          <ac:chgData name="Muffoletto, Jamie" userId="daf1e3c6-8137-448a-b141-d23049d419b5" providerId="ADAL" clId="{3DFBC337-9A23-4CD0-A354-696250931A29}" dt="2022-03-13T21:08:10.094" v="8601" actId="700"/>
          <ac:spMkLst>
            <pc:docMk/>
            <pc:sldMk cId="2796849163" sldId="10808"/>
            <ac:spMk id="3" creationId="{0A4E92E6-AF7A-4883-B3DD-28B04903BC21}"/>
          </ac:spMkLst>
        </pc:spChg>
      </pc:sldChg>
      <pc:sldChg chg="addSp delSp modSp add mod modNotesTx">
        <pc:chgData name="Muffoletto, Jamie" userId="daf1e3c6-8137-448a-b141-d23049d419b5" providerId="ADAL" clId="{3DFBC337-9A23-4CD0-A354-696250931A29}" dt="2022-03-24T16:28:48.728" v="35790" actId="6549"/>
        <pc:sldMkLst>
          <pc:docMk/>
          <pc:sldMk cId="149704401" sldId="10809"/>
        </pc:sldMkLst>
        <pc:spChg chg="mod ord">
          <ac:chgData name="Muffoletto, Jamie" userId="daf1e3c6-8137-448a-b141-d23049d419b5" providerId="ADAL" clId="{3DFBC337-9A23-4CD0-A354-696250931A29}" dt="2022-03-14T00:33:32.176" v="13355"/>
          <ac:spMkLst>
            <pc:docMk/>
            <pc:sldMk cId="149704401" sldId="10809"/>
            <ac:spMk id="2" creationId="{134030D2-98B3-44BB-8859-77FE0BEBB0EF}"/>
          </ac:spMkLst>
        </pc:spChg>
        <pc:spChg chg="mod ord topLvl">
          <ac:chgData name="Muffoletto, Jamie" userId="daf1e3c6-8137-448a-b141-d23049d419b5" providerId="ADAL" clId="{3DFBC337-9A23-4CD0-A354-696250931A29}" dt="2022-03-14T00:40:21.534" v="13881" actId="962"/>
          <ac:spMkLst>
            <pc:docMk/>
            <pc:sldMk cId="149704401" sldId="10809"/>
            <ac:spMk id="6" creationId="{EDD2F8C9-37C4-4119-8C26-BF93E2859423}"/>
          </ac:spMkLst>
        </pc:spChg>
        <pc:spChg chg="mod ord topLvl">
          <ac:chgData name="Muffoletto, Jamie" userId="daf1e3c6-8137-448a-b141-d23049d419b5" providerId="ADAL" clId="{3DFBC337-9A23-4CD0-A354-696250931A29}" dt="2022-03-14T00:42:27.981" v="14183" actId="962"/>
          <ac:spMkLst>
            <pc:docMk/>
            <pc:sldMk cId="149704401" sldId="10809"/>
            <ac:spMk id="7" creationId="{95C93B75-E5A6-4AFA-955F-A9A98E4F2531}"/>
          </ac:spMkLst>
        </pc:spChg>
        <pc:spChg chg="mod ord topLvl">
          <ac:chgData name="Muffoletto, Jamie" userId="daf1e3c6-8137-448a-b141-d23049d419b5" providerId="ADAL" clId="{3DFBC337-9A23-4CD0-A354-696250931A29}" dt="2022-03-14T00:40:46.742" v="14069" actId="962"/>
          <ac:spMkLst>
            <pc:docMk/>
            <pc:sldMk cId="149704401" sldId="10809"/>
            <ac:spMk id="8" creationId="{929E1477-C73E-4F32-B575-93873096BCCA}"/>
          </ac:spMkLst>
        </pc:spChg>
        <pc:spChg chg="add mod ord">
          <ac:chgData name="Muffoletto, Jamie" userId="daf1e3c6-8137-448a-b141-d23049d419b5" providerId="ADAL" clId="{3DFBC337-9A23-4CD0-A354-696250931A29}" dt="2022-03-14T00:37:58.410" v="13381"/>
          <ac:spMkLst>
            <pc:docMk/>
            <pc:sldMk cId="149704401" sldId="10809"/>
            <ac:spMk id="15" creationId="{A2A6182F-A5B2-4DC1-BCE8-4BF4DC611D65}"/>
          </ac:spMkLst>
        </pc:spChg>
        <pc:grpChg chg="del">
          <ac:chgData name="Muffoletto, Jamie" userId="daf1e3c6-8137-448a-b141-d23049d419b5" providerId="ADAL" clId="{3DFBC337-9A23-4CD0-A354-696250931A29}" dt="2022-03-13T21:24:07.295" v="9124" actId="165"/>
          <ac:grpSpMkLst>
            <pc:docMk/>
            <pc:sldMk cId="149704401" sldId="10809"/>
            <ac:grpSpMk id="3" creationId="{DB6EB117-6461-4077-9539-F9BCEDB17FB8}"/>
          </ac:grpSpMkLst>
        </pc:grpChg>
        <pc:picChg chg="del mod topLvl">
          <ac:chgData name="Muffoletto, Jamie" userId="daf1e3c6-8137-448a-b141-d23049d419b5" providerId="ADAL" clId="{3DFBC337-9A23-4CD0-A354-696250931A29}" dt="2022-03-13T21:24:10.177" v="9125" actId="478"/>
          <ac:picMkLst>
            <pc:docMk/>
            <pc:sldMk cId="149704401" sldId="10809"/>
            <ac:picMk id="4" creationId="{3E065C92-1ECA-4DAB-8F45-86D89BDBB736}"/>
          </ac:picMkLst>
        </pc:picChg>
        <pc:picChg chg="del mod topLvl">
          <ac:chgData name="Muffoletto, Jamie" userId="daf1e3c6-8137-448a-b141-d23049d419b5" providerId="ADAL" clId="{3DFBC337-9A23-4CD0-A354-696250931A29}" dt="2022-03-13T21:24:13.039" v="9126" actId="478"/>
          <ac:picMkLst>
            <pc:docMk/>
            <pc:sldMk cId="149704401" sldId="10809"/>
            <ac:picMk id="5" creationId="{1EA59960-9BC6-4944-BC38-849644580688}"/>
          </ac:picMkLst>
        </pc:picChg>
        <pc:picChg chg="add del mod">
          <ac:chgData name="Muffoletto, Jamie" userId="daf1e3c6-8137-448a-b141-d23049d419b5" providerId="ADAL" clId="{3DFBC337-9A23-4CD0-A354-696250931A29}" dt="2022-03-13T21:34:18.831" v="9209" actId="478"/>
          <ac:picMkLst>
            <pc:docMk/>
            <pc:sldMk cId="149704401" sldId="10809"/>
            <ac:picMk id="10" creationId="{9AC1D6BD-6D0F-40DA-B84D-C7A59C3316C4}"/>
          </ac:picMkLst>
        </pc:picChg>
        <pc:picChg chg="add mod">
          <ac:chgData name="Muffoletto, Jamie" userId="daf1e3c6-8137-448a-b141-d23049d419b5" providerId="ADAL" clId="{3DFBC337-9A23-4CD0-A354-696250931A29}" dt="2022-03-14T00:38:35.209" v="13386" actId="962"/>
          <ac:picMkLst>
            <pc:docMk/>
            <pc:sldMk cId="149704401" sldId="10809"/>
            <ac:picMk id="12" creationId="{8AB1194E-3645-4282-ABD4-BEA100F247C2}"/>
          </ac:picMkLst>
        </pc:picChg>
        <pc:picChg chg="add mod ord">
          <ac:chgData name="Muffoletto, Jamie" userId="daf1e3c6-8137-448a-b141-d23049d419b5" providerId="ADAL" clId="{3DFBC337-9A23-4CD0-A354-696250931A29}" dt="2022-03-14T00:37:48.423" v="13377" actId="962"/>
          <ac:picMkLst>
            <pc:docMk/>
            <pc:sldMk cId="149704401" sldId="10809"/>
            <ac:picMk id="14" creationId="{DD940ABA-4879-41AF-B29B-44024EC5D3A2}"/>
          </ac:picMkLst>
        </pc:picChg>
      </pc:sldChg>
      <pc:sldChg chg="addSp delSp modSp add mod ord modNotesTx">
        <pc:chgData name="Muffoletto, Jamie" userId="daf1e3c6-8137-448a-b141-d23049d419b5" providerId="ADAL" clId="{3DFBC337-9A23-4CD0-A354-696250931A29}" dt="2022-03-24T16:28:54.670" v="35793" actId="20577"/>
        <pc:sldMkLst>
          <pc:docMk/>
          <pc:sldMk cId="926280157" sldId="10810"/>
        </pc:sldMkLst>
        <pc:spChg chg="mod">
          <ac:chgData name="Muffoletto, Jamie" userId="daf1e3c6-8137-448a-b141-d23049d419b5" providerId="ADAL" clId="{3DFBC337-9A23-4CD0-A354-696250931A29}" dt="2022-03-13T21:37:58.956" v="9298" actId="20577"/>
          <ac:spMkLst>
            <pc:docMk/>
            <pc:sldMk cId="926280157" sldId="10810"/>
            <ac:spMk id="2" creationId="{134030D2-98B3-44BB-8859-77FE0BEBB0EF}"/>
          </ac:spMkLst>
        </pc:spChg>
        <pc:spChg chg="mod ord">
          <ac:chgData name="Muffoletto, Jamie" userId="daf1e3c6-8137-448a-b141-d23049d419b5" providerId="ADAL" clId="{3DFBC337-9A23-4CD0-A354-696250931A29}" dt="2022-03-14T00:36:40.861" v="13372" actId="962"/>
          <ac:spMkLst>
            <pc:docMk/>
            <pc:sldMk cId="926280157" sldId="10810"/>
            <ac:spMk id="6" creationId="{EDD2F8C9-37C4-4119-8C26-BF93E2859423}"/>
          </ac:spMkLst>
        </pc:spChg>
        <pc:spChg chg="mod ord">
          <ac:chgData name="Muffoletto, Jamie" userId="daf1e3c6-8137-448a-b141-d23049d419b5" providerId="ADAL" clId="{3DFBC337-9A23-4CD0-A354-696250931A29}" dt="2022-03-13T23:36:16.125" v="13334" actId="962"/>
          <ac:spMkLst>
            <pc:docMk/>
            <pc:sldMk cId="926280157" sldId="10810"/>
            <ac:spMk id="7" creationId="{95C93B75-E5A6-4AFA-955F-A9A98E4F2531}"/>
          </ac:spMkLst>
        </pc:spChg>
        <pc:spChg chg="mod ord">
          <ac:chgData name="Muffoletto, Jamie" userId="daf1e3c6-8137-448a-b141-d23049d419b5" providerId="ADAL" clId="{3DFBC337-9A23-4CD0-A354-696250931A29}" dt="2022-03-14T00:42:51.111" v="14357" actId="962"/>
          <ac:spMkLst>
            <pc:docMk/>
            <pc:sldMk cId="926280157" sldId="10810"/>
            <ac:spMk id="8" creationId="{929E1477-C73E-4F32-B575-93873096BCCA}"/>
          </ac:spMkLst>
        </pc:spChg>
        <pc:spChg chg="add mod ord">
          <ac:chgData name="Muffoletto, Jamie" userId="daf1e3c6-8137-448a-b141-d23049d419b5" providerId="ADAL" clId="{3DFBC337-9A23-4CD0-A354-696250931A29}" dt="2022-03-14T00:35:09.627" v="13369"/>
          <ac:spMkLst>
            <pc:docMk/>
            <pc:sldMk cId="926280157" sldId="10810"/>
            <ac:spMk id="13" creationId="{8216AA33-53D9-4221-AC8C-A7B97B88E67C}"/>
          </ac:spMkLst>
        </pc:spChg>
        <pc:picChg chg="add mod">
          <ac:chgData name="Muffoletto, Jamie" userId="daf1e3c6-8137-448a-b141-d23049d419b5" providerId="ADAL" clId="{3DFBC337-9A23-4CD0-A354-696250931A29}" dt="2022-03-13T23:35:04.208" v="13331" actId="962"/>
          <ac:picMkLst>
            <pc:docMk/>
            <pc:sldMk cId="926280157" sldId="10810"/>
            <ac:picMk id="4" creationId="{DFAA1BB0-B262-40AA-9122-84AA93F5A81F}"/>
          </ac:picMkLst>
        </pc:picChg>
        <pc:picChg chg="add mod">
          <ac:chgData name="Muffoletto, Jamie" userId="daf1e3c6-8137-448a-b141-d23049d419b5" providerId="ADAL" clId="{3DFBC337-9A23-4CD0-A354-696250931A29}" dt="2022-03-13T23:36:02.134" v="13333" actId="962"/>
          <ac:picMkLst>
            <pc:docMk/>
            <pc:sldMk cId="926280157" sldId="10810"/>
            <ac:picMk id="9" creationId="{0CE72AA8-6330-46F1-8093-DAE39DD5548C}"/>
          </ac:picMkLst>
        </pc:picChg>
        <pc:picChg chg="del">
          <ac:chgData name="Muffoletto, Jamie" userId="daf1e3c6-8137-448a-b141-d23049d419b5" providerId="ADAL" clId="{3DFBC337-9A23-4CD0-A354-696250931A29}" dt="2022-03-13T21:32:08.448" v="9207" actId="478"/>
          <ac:picMkLst>
            <pc:docMk/>
            <pc:sldMk cId="926280157" sldId="10810"/>
            <ac:picMk id="10" creationId="{9AC1D6BD-6D0F-40DA-B84D-C7A59C3316C4}"/>
          </ac:picMkLst>
        </pc:picChg>
        <pc:picChg chg="del">
          <ac:chgData name="Muffoletto, Jamie" userId="daf1e3c6-8137-448a-b141-d23049d419b5" providerId="ADAL" clId="{3DFBC337-9A23-4CD0-A354-696250931A29}" dt="2022-03-13T21:32:11.182" v="9208" actId="478"/>
          <ac:picMkLst>
            <pc:docMk/>
            <pc:sldMk cId="926280157" sldId="10810"/>
            <ac:picMk id="12" creationId="{8AB1194E-3645-4282-ABD4-BEA100F247C2}"/>
          </ac:picMkLst>
        </pc:picChg>
      </pc:sldChg>
      <pc:sldChg chg="addSp delSp modSp new mod modNotesTx">
        <pc:chgData name="Muffoletto, Jamie" userId="daf1e3c6-8137-448a-b141-d23049d419b5" providerId="ADAL" clId="{3DFBC337-9A23-4CD0-A354-696250931A29}" dt="2022-03-24T16:29:02.321" v="35795" actId="6549"/>
        <pc:sldMkLst>
          <pc:docMk/>
          <pc:sldMk cId="4032038148" sldId="10811"/>
        </pc:sldMkLst>
        <pc:spChg chg="mod">
          <ac:chgData name="Muffoletto, Jamie" userId="daf1e3c6-8137-448a-b141-d23049d419b5" providerId="ADAL" clId="{3DFBC337-9A23-4CD0-A354-696250931A29}" dt="2022-03-13T21:49:43.500" v="9705" actId="1076"/>
          <ac:spMkLst>
            <pc:docMk/>
            <pc:sldMk cId="4032038148" sldId="10811"/>
            <ac:spMk id="2" creationId="{9340D875-0311-4024-88FA-D51B396087F0}"/>
          </ac:spMkLst>
        </pc:spChg>
        <pc:picChg chg="add del">
          <ac:chgData name="Muffoletto, Jamie" userId="daf1e3c6-8137-448a-b141-d23049d419b5" providerId="ADAL" clId="{3DFBC337-9A23-4CD0-A354-696250931A29}" dt="2022-03-13T21:49:45.454" v="9706" actId="478"/>
          <ac:picMkLst>
            <pc:docMk/>
            <pc:sldMk cId="4032038148" sldId="10811"/>
            <ac:picMk id="4" creationId="{54F93408-872F-44AA-8112-FAFA0CEB0EDC}"/>
          </ac:picMkLst>
        </pc:picChg>
        <pc:picChg chg="add mod">
          <ac:chgData name="Muffoletto, Jamie" userId="daf1e3c6-8137-448a-b141-d23049d419b5" providerId="ADAL" clId="{3DFBC337-9A23-4CD0-A354-696250931A29}" dt="2022-03-14T00:43:40.684" v="14687" actId="962"/>
          <ac:picMkLst>
            <pc:docMk/>
            <pc:sldMk cId="4032038148" sldId="10811"/>
            <ac:picMk id="6" creationId="{D1AB360F-992A-48FB-8547-DFD9A8BA66C3}"/>
          </ac:picMkLst>
        </pc:picChg>
      </pc:sldChg>
      <pc:sldChg chg="addSp delSp modSp add mod modNotesTx">
        <pc:chgData name="Muffoletto, Jamie" userId="daf1e3c6-8137-448a-b141-d23049d419b5" providerId="ADAL" clId="{3DFBC337-9A23-4CD0-A354-696250931A29}" dt="2022-03-24T16:28:59.056" v="35794" actId="6549"/>
        <pc:sldMkLst>
          <pc:docMk/>
          <pc:sldMk cId="2796075023" sldId="10812"/>
        </pc:sldMkLst>
        <pc:spChg chg="mod">
          <ac:chgData name="Muffoletto, Jamie" userId="daf1e3c6-8137-448a-b141-d23049d419b5" providerId="ADAL" clId="{3DFBC337-9A23-4CD0-A354-696250931A29}" dt="2022-03-13T21:49:29.153" v="9687" actId="20577"/>
          <ac:spMkLst>
            <pc:docMk/>
            <pc:sldMk cId="2796075023" sldId="10812"/>
            <ac:spMk id="2" creationId="{134030D2-98B3-44BB-8859-77FE0BEBB0EF}"/>
          </ac:spMkLst>
        </pc:spChg>
        <pc:spChg chg="add mod">
          <ac:chgData name="Muffoletto, Jamie" userId="daf1e3c6-8137-448a-b141-d23049d419b5" providerId="ADAL" clId="{3DFBC337-9A23-4CD0-A354-696250931A29}" dt="2022-03-13T22:23:22.910" v="11395" actId="1076"/>
          <ac:spMkLst>
            <pc:docMk/>
            <pc:sldMk cId="2796075023" sldId="10812"/>
            <ac:spMk id="8" creationId="{8C35E968-62CF-4432-A515-858336B06C66}"/>
          </ac:spMkLst>
        </pc:spChg>
        <pc:graphicFrameChg chg="del modGraphic">
          <ac:chgData name="Muffoletto, Jamie" userId="daf1e3c6-8137-448a-b141-d23049d419b5" providerId="ADAL" clId="{3DFBC337-9A23-4CD0-A354-696250931A29}" dt="2022-03-13T21:41:58.550" v="9356" actId="478"/>
          <ac:graphicFrameMkLst>
            <pc:docMk/>
            <pc:sldMk cId="2796075023" sldId="10812"/>
            <ac:graphicFrameMk id="3" creationId="{85C423E6-E1DF-4BF7-8710-A1E09B325ACD}"/>
          </ac:graphicFrameMkLst>
        </pc:graphicFrameChg>
        <pc:graphicFrameChg chg="add del mod modGraphic">
          <ac:chgData name="Muffoletto, Jamie" userId="daf1e3c6-8137-448a-b141-d23049d419b5" providerId="ADAL" clId="{3DFBC337-9A23-4CD0-A354-696250931A29}" dt="2022-03-13T21:45:43.972" v="9390" actId="478"/>
          <ac:graphicFrameMkLst>
            <pc:docMk/>
            <pc:sldMk cId="2796075023" sldId="10812"/>
            <ac:graphicFrameMk id="6" creationId="{5B1AEF6B-5E01-4226-AFC9-F34E86020BCC}"/>
          </ac:graphicFrameMkLst>
        </pc:graphicFrameChg>
        <pc:graphicFrameChg chg="add del mod modGraphic">
          <ac:chgData name="Muffoletto, Jamie" userId="daf1e3c6-8137-448a-b141-d23049d419b5" providerId="ADAL" clId="{3DFBC337-9A23-4CD0-A354-696250931A29}" dt="2022-03-13T21:48:41.830" v="9648" actId="478"/>
          <ac:graphicFrameMkLst>
            <pc:docMk/>
            <pc:sldMk cId="2796075023" sldId="10812"/>
            <ac:graphicFrameMk id="7" creationId="{851316D6-558C-4A60-ADF9-034CFD615CDC}"/>
          </ac:graphicFrameMkLst>
        </pc:graphicFrameChg>
        <pc:picChg chg="add mod">
          <ac:chgData name="Muffoletto, Jamie" userId="daf1e3c6-8137-448a-b141-d23049d419b5" providerId="ADAL" clId="{3DFBC337-9A23-4CD0-A354-696250931A29}" dt="2022-03-14T00:43:13.405" v="14497" actId="962"/>
          <ac:picMkLst>
            <pc:docMk/>
            <pc:sldMk cId="2796075023" sldId="10812"/>
            <ac:picMk id="5" creationId="{841E3871-A0A0-4B22-BF89-2319605351BF}"/>
          </ac:picMkLst>
        </pc:picChg>
      </pc:sldChg>
      <pc:sldChg chg="addSp delSp modSp add mod modNotesTx">
        <pc:chgData name="Muffoletto, Jamie" userId="daf1e3c6-8137-448a-b141-d23049d419b5" providerId="ADAL" clId="{3DFBC337-9A23-4CD0-A354-696250931A29}" dt="2022-03-24T16:29:04.704" v="35796" actId="6549"/>
        <pc:sldMkLst>
          <pc:docMk/>
          <pc:sldMk cId="189847542" sldId="10813"/>
        </pc:sldMkLst>
        <pc:spChg chg="mod">
          <ac:chgData name="Muffoletto, Jamie" userId="daf1e3c6-8137-448a-b141-d23049d419b5" providerId="ADAL" clId="{3DFBC337-9A23-4CD0-A354-696250931A29}" dt="2022-03-13T21:51:50.861" v="9728" actId="207"/>
          <ac:spMkLst>
            <pc:docMk/>
            <pc:sldMk cId="189847542" sldId="10813"/>
            <ac:spMk id="2" creationId="{9340D875-0311-4024-88FA-D51B396087F0}"/>
          </ac:spMkLst>
        </pc:spChg>
        <pc:picChg chg="add mod">
          <ac:chgData name="Muffoletto, Jamie" userId="daf1e3c6-8137-448a-b141-d23049d419b5" providerId="ADAL" clId="{3DFBC337-9A23-4CD0-A354-696250931A29}" dt="2022-03-14T00:43:57.658" v="14817" actId="962"/>
          <ac:picMkLst>
            <pc:docMk/>
            <pc:sldMk cId="189847542" sldId="10813"/>
            <ac:picMk id="4" creationId="{D339ABA4-307F-4B1B-A551-C13D98FF1C43}"/>
          </ac:picMkLst>
        </pc:picChg>
        <pc:picChg chg="del">
          <ac:chgData name="Muffoletto, Jamie" userId="daf1e3c6-8137-448a-b141-d23049d419b5" providerId="ADAL" clId="{3DFBC337-9A23-4CD0-A354-696250931A29}" dt="2022-03-13T21:50:44.288" v="9712" actId="478"/>
          <ac:picMkLst>
            <pc:docMk/>
            <pc:sldMk cId="189847542" sldId="10813"/>
            <ac:picMk id="6" creationId="{D1AB360F-992A-48FB-8547-DFD9A8BA66C3}"/>
          </ac:picMkLst>
        </pc:picChg>
      </pc:sldChg>
      <pc:sldChg chg="addSp delSp modSp add mod modNotesTx">
        <pc:chgData name="Muffoletto, Jamie" userId="daf1e3c6-8137-448a-b141-d23049d419b5" providerId="ADAL" clId="{3DFBC337-9A23-4CD0-A354-696250931A29}" dt="2022-03-24T16:29:07.248" v="35797" actId="6549"/>
        <pc:sldMkLst>
          <pc:docMk/>
          <pc:sldMk cId="3677711788" sldId="10814"/>
        </pc:sldMkLst>
        <pc:spChg chg="mod">
          <ac:chgData name="Muffoletto, Jamie" userId="daf1e3c6-8137-448a-b141-d23049d419b5" providerId="ADAL" clId="{3DFBC337-9A23-4CD0-A354-696250931A29}" dt="2022-03-13T21:53:15.103" v="9775" actId="1037"/>
          <ac:spMkLst>
            <pc:docMk/>
            <pc:sldMk cId="3677711788" sldId="10814"/>
            <ac:spMk id="2" creationId="{134030D2-98B3-44BB-8859-77FE0BEBB0EF}"/>
          </ac:spMkLst>
        </pc:spChg>
        <pc:spChg chg="add mod">
          <ac:chgData name="Muffoletto, Jamie" userId="daf1e3c6-8137-448a-b141-d23049d419b5" providerId="ADAL" clId="{3DFBC337-9A23-4CD0-A354-696250931A29}" dt="2022-03-13T22:13:34.890" v="10603" actId="207"/>
          <ac:spMkLst>
            <pc:docMk/>
            <pc:sldMk cId="3677711788" sldId="10814"/>
            <ac:spMk id="4" creationId="{83E45E7E-003A-470E-90DA-E823D74B5E84}"/>
          </ac:spMkLst>
        </pc:spChg>
        <pc:picChg chg="del">
          <ac:chgData name="Muffoletto, Jamie" userId="daf1e3c6-8137-448a-b141-d23049d419b5" providerId="ADAL" clId="{3DFBC337-9A23-4CD0-A354-696250931A29}" dt="2022-03-13T21:52:55.728" v="9730" actId="478"/>
          <ac:picMkLst>
            <pc:docMk/>
            <pc:sldMk cId="3677711788" sldId="10814"/>
            <ac:picMk id="5" creationId="{841E3871-A0A0-4B22-BF89-2319605351BF}"/>
          </ac:picMkLst>
        </pc:picChg>
        <pc:picChg chg="add mod">
          <ac:chgData name="Muffoletto, Jamie" userId="daf1e3c6-8137-448a-b141-d23049d419b5" providerId="ADAL" clId="{3DFBC337-9A23-4CD0-A354-696250931A29}" dt="2022-03-14T00:44:15.989" v="14965" actId="962"/>
          <ac:picMkLst>
            <pc:docMk/>
            <pc:sldMk cId="3677711788" sldId="10814"/>
            <ac:picMk id="6" creationId="{5972D1BE-571C-47AB-B663-40D0C561A3F4}"/>
          </ac:picMkLst>
        </pc:picChg>
      </pc:sldChg>
      <pc:sldChg chg="addSp delSp modSp add mod modNotesTx">
        <pc:chgData name="Muffoletto, Jamie" userId="daf1e3c6-8137-448a-b141-d23049d419b5" providerId="ADAL" clId="{3DFBC337-9A23-4CD0-A354-696250931A29}" dt="2022-03-24T16:29:09.512" v="35798" actId="6549"/>
        <pc:sldMkLst>
          <pc:docMk/>
          <pc:sldMk cId="1724630799" sldId="10815"/>
        </pc:sldMkLst>
        <pc:spChg chg="mod">
          <ac:chgData name="Muffoletto, Jamie" userId="daf1e3c6-8137-448a-b141-d23049d419b5" providerId="ADAL" clId="{3DFBC337-9A23-4CD0-A354-696250931A29}" dt="2022-03-13T21:53:34.744" v="9809" actId="20577"/>
          <ac:spMkLst>
            <pc:docMk/>
            <pc:sldMk cId="1724630799" sldId="10815"/>
            <ac:spMk id="2" creationId="{9340D875-0311-4024-88FA-D51B396087F0}"/>
          </ac:spMkLst>
        </pc:spChg>
        <pc:picChg chg="add del mod">
          <ac:chgData name="Muffoletto, Jamie" userId="daf1e3c6-8137-448a-b141-d23049d419b5" providerId="ADAL" clId="{3DFBC337-9A23-4CD0-A354-696250931A29}" dt="2022-03-14T12:32:09.477" v="29649" actId="478"/>
          <ac:picMkLst>
            <pc:docMk/>
            <pc:sldMk cId="1724630799" sldId="10815"/>
            <ac:picMk id="4" creationId="{63447036-9ACA-49B5-A18D-2E282E8F2774}"/>
          </ac:picMkLst>
        </pc:picChg>
        <pc:picChg chg="add del mod">
          <ac:chgData name="Muffoletto, Jamie" userId="daf1e3c6-8137-448a-b141-d23049d419b5" providerId="ADAL" clId="{3DFBC337-9A23-4CD0-A354-696250931A29}" dt="2022-03-14T12:40:24.980" v="30783" actId="478"/>
          <ac:picMkLst>
            <pc:docMk/>
            <pc:sldMk cId="1724630799" sldId="10815"/>
            <ac:picMk id="5" creationId="{6A62AEC3-8952-40EA-A6D3-E64240C61F7D}"/>
          </ac:picMkLst>
        </pc:picChg>
        <pc:picChg chg="del">
          <ac:chgData name="Muffoletto, Jamie" userId="daf1e3c6-8137-448a-b141-d23049d419b5" providerId="ADAL" clId="{3DFBC337-9A23-4CD0-A354-696250931A29}" dt="2022-03-13T21:53:40.399" v="9810" actId="478"/>
          <ac:picMkLst>
            <pc:docMk/>
            <pc:sldMk cId="1724630799" sldId="10815"/>
            <ac:picMk id="6" creationId="{D1AB360F-992A-48FB-8547-DFD9A8BA66C3}"/>
          </ac:picMkLst>
        </pc:picChg>
        <pc:picChg chg="add mod">
          <ac:chgData name="Muffoletto, Jamie" userId="daf1e3c6-8137-448a-b141-d23049d419b5" providerId="ADAL" clId="{3DFBC337-9A23-4CD0-A354-696250931A29}" dt="2022-03-14T12:40:32.994" v="30784" actId="1076"/>
          <ac:picMkLst>
            <pc:docMk/>
            <pc:sldMk cId="1724630799" sldId="10815"/>
            <ac:picMk id="7" creationId="{FE1DE145-092E-4A68-809D-4F873BCEF6D3}"/>
          </ac:picMkLst>
        </pc:picChg>
      </pc:sldChg>
      <pc:sldChg chg="addSp delSp modSp add mod modNotesTx">
        <pc:chgData name="Muffoletto, Jamie" userId="daf1e3c6-8137-448a-b141-d23049d419b5" providerId="ADAL" clId="{3DFBC337-9A23-4CD0-A354-696250931A29}" dt="2022-03-24T16:29:12.002" v="35799" actId="6549"/>
        <pc:sldMkLst>
          <pc:docMk/>
          <pc:sldMk cId="2584029785" sldId="10816"/>
        </pc:sldMkLst>
        <pc:spChg chg="mod">
          <ac:chgData name="Muffoletto, Jamie" userId="daf1e3c6-8137-448a-b141-d23049d419b5" providerId="ADAL" clId="{3DFBC337-9A23-4CD0-A354-696250931A29}" dt="2022-03-13T21:54:04.806" v="9845" actId="1076"/>
          <ac:spMkLst>
            <pc:docMk/>
            <pc:sldMk cId="2584029785" sldId="10816"/>
            <ac:spMk id="2" creationId="{9340D875-0311-4024-88FA-D51B396087F0}"/>
          </ac:spMkLst>
        </pc:spChg>
        <pc:picChg chg="del">
          <ac:chgData name="Muffoletto, Jamie" userId="daf1e3c6-8137-448a-b141-d23049d419b5" providerId="ADAL" clId="{3DFBC337-9A23-4CD0-A354-696250931A29}" dt="2022-03-13T21:54:08.944" v="9846" actId="478"/>
          <ac:picMkLst>
            <pc:docMk/>
            <pc:sldMk cId="2584029785" sldId="10816"/>
            <ac:picMk id="4" creationId="{D339ABA4-307F-4B1B-A551-C13D98FF1C43}"/>
          </ac:picMkLst>
        </pc:picChg>
        <pc:picChg chg="add del mod">
          <ac:chgData name="Muffoletto, Jamie" userId="daf1e3c6-8137-448a-b141-d23049d419b5" providerId="ADAL" clId="{3DFBC337-9A23-4CD0-A354-696250931A29}" dt="2022-03-13T21:55:53.324" v="9853" actId="478"/>
          <ac:picMkLst>
            <pc:docMk/>
            <pc:sldMk cId="2584029785" sldId="10816"/>
            <ac:picMk id="5" creationId="{42CD7E40-0C27-443B-80B3-369616B0D480}"/>
          </ac:picMkLst>
        </pc:picChg>
        <pc:picChg chg="add mod">
          <ac:chgData name="Muffoletto, Jamie" userId="daf1e3c6-8137-448a-b141-d23049d419b5" providerId="ADAL" clId="{3DFBC337-9A23-4CD0-A354-696250931A29}" dt="2022-03-14T00:45:13.472" v="15187" actId="962"/>
          <ac:picMkLst>
            <pc:docMk/>
            <pc:sldMk cId="2584029785" sldId="10816"/>
            <ac:picMk id="7" creationId="{49037F3B-6B7B-4B90-B659-600C8E5D8CD2}"/>
          </ac:picMkLst>
        </pc:picChg>
      </pc:sldChg>
      <pc:sldChg chg="add del">
        <pc:chgData name="Muffoletto, Jamie" userId="daf1e3c6-8137-448a-b141-d23049d419b5" providerId="ADAL" clId="{3DFBC337-9A23-4CD0-A354-696250931A29}" dt="2022-03-13T22:35:47.932" v="11771" actId="47"/>
        <pc:sldMkLst>
          <pc:docMk/>
          <pc:sldMk cId="3866946859" sldId="10817"/>
        </pc:sldMkLst>
      </pc:sldChg>
      <pc:sldChg chg="addSp delSp modSp add mod modNotesTx">
        <pc:chgData name="Muffoletto, Jamie" userId="daf1e3c6-8137-448a-b141-d23049d419b5" providerId="ADAL" clId="{3DFBC337-9A23-4CD0-A354-696250931A29}" dt="2022-03-24T16:29:15.477" v="35800" actId="6549"/>
        <pc:sldMkLst>
          <pc:docMk/>
          <pc:sldMk cId="3985851613" sldId="10818"/>
        </pc:sldMkLst>
        <pc:spChg chg="mod">
          <ac:chgData name="Muffoletto, Jamie" userId="daf1e3c6-8137-448a-b141-d23049d419b5" providerId="ADAL" clId="{3DFBC337-9A23-4CD0-A354-696250931A29}" dt="2022-03-13T22:35:38.861" v="11769" actId="20577"/>
          <ac:spMkLst>
            <pc:docMk/>
            <pc:sldMk cId="3985851613" sldId="10818"/>
            <ac:spMk id="2" creationId="{9340D875-0311-4024-88FA-D51B396087F0}"/>
          </ac:spMkLst>
        </pc:spChg>
        <pc:picChg chg="del">
          <ac:chgData name="Muffoletto, Jamie" userId="daf1e3c6-8137-448a-b141-d23049d419b5" providerId="ADAL" clId="{3DFBC337-9A23-4CD0-A354-696250931A29}" dt="2022-03-13T22:35:42.229" v="11770" actId="478"/>
          <ac:picMkLst>
            <pc:docMk/>
            <pc:sldMk cId="3985851613" sldId="10818"/>
            <ac:picMk id="4" creationId="{63447036-9ACA-49B5-A18D-2E282E8F2774}"/>
          </ac:picMkLst>
        </pc:picChg>
        <pc:picChg chg="add mod">
          <ac:chgData name="Muffoletto, Jamie" userId="daf1e3c6-8137-448a-b141-d23049d419b5" providerId="ADAL" clId="{3DFBC337-9A23-4CD0-A354-696250931A29}" dt="2022-03-14T12:42:15.290" v="30791" actId="1076"/>
          <ac:picMkLst>
            <pc:docMk/>
            <pc:sldMk cId="3985851613" sldId="10818"/>
            <ac:picMk id="4" creationId="{B189AB45-8564-4D07-B1E6-1460E57A0818}"/>
          </ac:picMkLst>
        </pc:picChg>
        <pc:picChg chg="add mod">
          <ac:chgData name="Muffoletto, Jamie" userId="daf1e3c6-8137-448a-b141-d23049d419b5" providerId="ADAL" clId="{3DFBC337-9A23-4CD0-A354-696250931A29}" dt="2022-03-14T00:45:55.876" v="15345" actId="962"/>
          <ac:picMkLst>
            <pc:docMk/>
            <pc:sldMk cId="3985851613" sldId="10818"/>
            <ac:picMk id="5" creationId="{A6C54148-B5D7-4F6B-AC25-58628A43FDC5}"/>
          </ac:picMkLst>
        </pc:picChg>
        <pc:picChg chg="add del mod">
          <ac:chgData name="Muffoletto, Jamie" userId="daf1e3c6-8137-448a-b141-d23049d419b5" providerId="ADAL" clId="{3DFBC337-9A23-4CD0-A354-696250931A29}" dt="2022-03-14T12:42:11.520" v="30790" actId="478"/>
          <ac:picMkLst>
            <pc:docMk/>
            <pc:sldMk cId="3985851613" sldId="10818"/>
            <ac:picMk id="7" creationId="{4917FE4B-26A0-4F84-8C56-0342B3476F62}"/>
          </ac:picMkLst>
        </pc:picChg>
      </pc:sldChg>
      <pc:sldChg chg="addSp modSp add mod modNotesTx">
        <pc:chgData name="Muffoletto, Jamie" userId="daf1e3c6-8137-448a-b141-d23049d419b5" providerId="ADAL" clId="{3DFBC337-9A23-4CD0-A354-696250931A29}" dt="2022-03-24T16:29:17.791" v="35801" actId="6549"/>
        <pc:sldMkLst>
          <pc:docMk/>
          <pc:sldMk cId="1177170509" sldId="10819"/>
        </pc:sldMkLst>
        <pc:spChg chg="mod">
          <ac:chgData name="Muffoletto, Jamie" userId="daf1e3c6-8137-448a-b141-d23049d419b5" providerId="ADAL" clId="{3DFBC337-9A23-4CD0-A354-696250931A29}" dt="2022-03-13T22:35:57.116" v="11781" actId="20577"/>
          <ac:spMkLst>
            <pc:docMk/>
            <pc:sldMk cId="1177170509" sldId="10819"/>
            <ac:spMk id="2" creationId="{9340D875-0311-4024-88FA-D51B396087F0}"/>
          </ac:spMkLst>
        </pc:spChg>
        <pc:picChg chg="add mod">
          <ac:chgData name="Muffoletto, Jamie" userId="daf1e3c6-8137-448a-b141-d23049d419b5" providerId="ADAL" clId="{3DFBC337-9A23-4CD0-A354-696250931A29}" dt="2022-03-14T00:46:42.576" v="15609" actId="962"/>
          <ac:picMkLst>
            <pc:docMk/>
            <pc:sldMk cId="1177170509" sldId="10819"/>
            <ac:picMk id="4" creationId="{C7CBBA23-C931-42BA-BFD3-C170F187301A}"/>
          </ac:picMkLst>
        </pc:picChg>
        <pc:picChg chg="add mod">
          <ac:chgData name="Muffoletto, Jamie" userId="daf1e3c6-8137-448a-b141-d23049d419b5" providerId="ADAL" clId="{3DFBC337-9A23-4CD0-A354-696250931A29}" dt="2022-03-14T00:46:58.208" v="15771" actId="962"/>
          <ac:picMkLst>
            <pc:docMk/>
            <pc:sldMk cId="1177170509" sldId="10819"/>
            <ac:picMk id="6" creationId="{69B44FF6-6C7A-43AF-854D-A6B4F44C9502}"/>
          </ac:picMkLst>
        </pc:picChg>
      </pc:sldChg>
      <pc:sldChg chg="addSp delSp modSp add mod modNotesTx">
        <pc:chgData name="Muffoletto, Jamie" userId="daf1e3c6-8137-448a-b141-d23049d419b5" providerId="ADAL" clId="{3DFBC337-9A23-4CD0-A354-696250931A29}" dt="2022-03-24T18:09:24.507" v="35840" actId="20577"/>
        <pc:sldMkLst>
          <pc:docMk/>
          <pc:sldMk cId="1237586107" sldId="10820"/>
        </pc:sldMkLst>
        <pc:spChg chg="mod">
          <ac:chgData name="Muffoletto, Jamie" userId="daf1e3c6-8137-448a-b141-d23049d419b5" providerId="ADAL" clId="{3DFBC337-9A23-4CD0-A354-696250931A29}" dt="2022-03-14T12:44:40.828" v="31423" actId="20577"/>
          <ac:spMkLst>
            <pc:docMk/>
            <pc:sldMk cId="1237586107" sldId="10820"/>
            <ac:spMk id="2" creationId="{9340D875-0311-4024-88FA-D51B396087F0}"/>
          </ac:spMkLst>
        </pc:spChg>
        <pc:graphicFrameChg chg="add mod modGraphic">
          <ac:chgData name="Muffoletto, Jamie" userId="daf1e3c6-8137-448a-b141-d23049d419b5" providerId="ADAL" clId="{3DFBC337-9A23-4CD0-A354-696250931A29}" dt="2022-03-24T18:09:17.044" v="35829" actId="20577"/>
          <ac:graphicFrameMkLst>
            <pc:docMk/>
            <pc:sldMk cId="1237586107" sldId="10820"/>
            <ac:graphicFrameMk id="3" creationId="{C7207DAC-16B9-4909-9725-4F14BBCD98BA}"/>
          </ac:graphicFrameMkLst>
        </pc:graphicFrameChg>
        <pc:graphicFrameChg chg="add mod modGraphic">
          <ac:chgData name="Muffoletto, Jamie" userId="daf1e3c6-8137-448a-b141-d23049d419b5" providerId="ADAL" clId="{3DFBC337-9A23-4CD0-A354-696250931A29}" dt="2022-03-24T18:09:24.507" v="35840" actId="20577"/>
          <ac:graphicFrameMkLst>
            <pc:docMk/>
            <pc:sldMk cId="1237586107" sldId="10820"/>
            <ac:graphicFrameMk id="7" creationId="{D7D6B02F-45BD-48C3-9A8B-8E8CCAC86BFA}"/>
          </ac:graphicFrameMkLst>
        </pc:graphicFrameChg>
        <pc:picChg chg="del">
          <ac:chgData name="Muffoletto, Jamie" userId="daf1e3c6-8137-448a-b141-d23049d419b5" providerId="ADAL" clId="{3DFBC337-9A23-4CD0-A354-696250931A29}" dt="2022-03-13T22:43:45.163" v="11824" actId="478"/>
          <ac:picMkLst>
            <pc:docMk/>
            <pc:sldMk cId="1237586107" sldId="10820"/>
            <ac:picMk id="4" creationId="{C7CBBA23-C931-42BA-BFD3-C170F187301A}"/>
          </ac:picMkLst>
        </pc:picChg>
        <pc:picChg chg="del">
          <ac:chgData name="Muffoletto, Jamie" userId="daf1e3c6-8137-448a-b141-d23049d419b5" providerId="ADAL" clId="{3DFBC337-9A23-4CD0-A354-696250931A29}" dt="2022-03-13T22:43:47.637" v="11825" actId="478"/>
          <ac:picMkLst>
            <pc:docMk/>
            <pc:sldMk cId="1237586107" sldId="10820"/>
            <ac:picMk id="6" creationId="{69B44FF6-6C7A-43AF-854D-A6B4F44C9502}"/>
          </ac:picMkLst>
        </pc:picChg>
      </pc:sldChg>
      <pc:sldChg chg="addSp delSp modSp add mod modNotesTx">
        <pc:chgData name="Muffoletto, Jamie" userId="daf1e3c6-8137-448a-b141-d23049d419b5" providerId="ADAL" clId="{3DFBC337-9A23-4CD0-A354-696250931A29}" dt="2022-03-24T18:09:58.405" v="35873" actId="20577"/>
        <pc:sldMkLst>
          <pc:docMk/>
          <pc:sldMk cId="627643071" sldId="10821"/>
        </pc:sldMkLst>
        <pc:spChg chg="mod">
          <ac:chgData name="Muffoletto, Jamie" userId="daf1e3c6-8137-448a-b141-d23049d419b5" providerId="ADAL" clId="{3DFBC337-9A23-4CD0-A354-696250931A29}" dt="2022-03-14T12:44:46.368" v="31427" actId="20577"/>
          <ac:spMkLst>
            <pc:docMk/>
            <pc:sldMk cId="627643071" sldId="10821"/>
            <ac:spMk id="2" creationId="{9340D875-0311-4024-88FA-D51B396087F0}"/>
          </ac:spMkLst>
        </pc:spChg>
        <pc:graphicFrameChg chg="mod modGraphic">
          <ac:chgData name="Muffoletto, Jamie" userId="daf1e3c6-8137-448a-b141-d23049d419b5" providerId="ADAL" clId="{3DFBC337-9A23-4CD0-A354-696250931A29}" dt="2022-03-24T18:09:51.964" v="35862" actId="20577"/>
          <ac:graphicFrameMkLst>
            <pc:docMk/>
            <pc:sldMk cId="627643071" sldId="10821"/>
            <ac:graphicFrameMk id="3" creationId="{C7207DAC-16B9-4909-9725-4F14BBCD98BA}"/>
          </ac:graphicFrameMkLst>
        </pc:graphicFrameChg>
        <pc:graphicFrameChg chg="add mod modGraphic">
          <ac:chgData name="Muffoletto, Jamie" userId="daf1e3c6-8137-448a-b141-d23049d419b5" providerId="ADAL" clId="{3DFBC337-9A23-4CD0-A354-696250931A29}" dt="2022-03-24T18:09:58.405" v="35873" actId="20577"/>
          <ac:graphicFrameMkLst>
            <pc:docMk/>
            <pc:sldMk cId="627643071" sldId="10821"/>
            <ac:graphicFrameMk id="4" creationId="{BB203651-1E76-4374-B027-937B0C4FBE82}"/>
          </ac:graphicFrameMkLst>
        </pc:graphicFrameChg>
        <pc:graphicFrameChg chg="add del mod">
          <ac:chgData name="Muffoletto, Jamie" userId="daf1e3c6-8137-448a-b141-d23049d419b5" providerId="ADAL" clId="{3DFBC337-9A23-4CD0-A354-696250931A29}" dt="2022-03-13T23:13:41.329" v="12837"/>
          <ac:graphicFrameMkLst>
            <pc:docMk/>
            <pc:sldMk cId="627643071" sldId="10821"/>
            <ac:graphicFrameMk id="5" creationId="{BCBE1D14-8ACC-45FB-B684-252DF3D0178C}"/>
          </ac:graphicFrameMkLst>
        </pc:graphicFrameChg>
      </pc:sldChg>
      <pc:sldChg chg="addSp delSp modSp new del mod">
        <pc:chgData name="Muffoletto, Jamie" userId="daf1e3c6-8137-448a-b141-d23049d419b5" providerId="ADAL" clId="{3DFBC337-9A23-4CD0-A354-696250931A29}" dt="2022-03-13T23:29:37.040" v="13306" actId="47"/>
        <pc:sldMkLst>
          <pc:docMk/>
          <pc:sldMk cId="2057275234" sldId="10822"/>
        </pc:sldMkLst>
        <pc:spChg chg="add del mod">
          <ac:chgData name="Muffoletto, Jamie" userId="daf1e3c6-8137-448a-b141-d23049d419b5" providerId="ADAL" clId="{3DFBC337-9A23-4CD0-A354-696250931A29}" dt="2022-03-13T23:28:51.098" v="13304" actId="478"/>
          <ac:spMkLst>
            <pc:docMk/>
            <pc:sldMk cId="2057275234" sldId="10822"/>
            <ac:spMk id="3" creationId="{5CF3FC73-ABFA-44D6-B832-68B0F91AB2FC}"/>
          </ac:spMkLst>
        </pc:spChg>
        <pc:spChg chg="add mod">
          <ac:chgData name="Muffoletto, Jamie" userId="daf1e3c6-8137-448a-b141-d23049d419b5" providerId="ADAL" clId="{3DFBC337-9A23-4CD0-A354-696250931A29}" dt="2022-03-13T23:28:52.286" v="13305"/>
          <ac:spMkLst>
            <pc:docMk/>
            <pc:sldMk cId="2057275234" sldId="10822"/>
            <ac:spMk id="4" creationId="{C5A85399-6DE4-4DC9-8EB8-9EF77367AB9B}"/>
          </ac:spMkLst>
        </pc:spChg>
      </pc:sldChg>
      <pc:sldChg chg="add del">
        <pc:chgData name="Muffoletto, Jamie" userId="daf1e3c6-8137-448a-b141-d23049d419b5" providerId="ADAL" clId="{3DFBC337-9A23-4CD0-A354-696250931A29}" dt="2022-03-13T23:30:33.115" v="13308" actId="47"/>
        <pc:sldMkLst>
          <pc:docMk/>
          <pc:sldMk cId="3883354395" sldId="10822"/>
        </pc:sldMkLst>
      </pc:sldChg>
      <pc:sldChg chg="modSp new mod ord modClrScheme chgLayout modNotesTx">
        <pc:chgData name="Muffoletto, Jamie" userId="daf1e3c6-8137-448a-b141-d23049d419b5" providerId="ADAL" clId="{3DFBC337-9A23-4CD0-A354-696250931A29}" dt="2022-03-24T16:25:34.439" v="35763" actId="6549"/>
        <pc:sldMkLst>
          <pc:docMk/>
          <pc:sldMk cId="3927501073" sldId="10822"/>
        </pc:sldMkLst>
        <pc:spChg chg="mod ord">
          <ac:chgData name="Muffoletto, Jamie" userId="daf1e3c6-8137-448a-b141-d23049d419b5" providerId="ADAL" clId="{3DFBC337-9A23-4CD0-A354-696250931A29}" dt="2022-03-14T02:29:34.835" v="26391" actId="700"/>
          <ac:spMkLst>
            <pc:docMk/>
            <pc:sldMk cId="3927501073" sldId="10822"/>
            <ac:spMk id="2" creationId="{243095D3-6CF2-41EB-A5F2-1B5ADB7565EC}"/>
          </ac:spMkLst>
        </pc:spChg>
      </pc:sldChg>
      <pc:sldChg chg="modSp new mod modNotesTx">
        <pc:chgData name="Muffoletto, Jamie" userId="daf1e3c6-8137-448a-b141-d23049d419b5" providerId="ADAL" clId="{3DFBC337-9A23-4CD0-A354-696250931A29}" dt="2022-03-24T16:28:44.297" v="35788" actId="6549"/>
        <pc:sldMkLst>
          <pc:docMk/>
          <pc:sldMk cId="3830763451" sldId="10823"/>
        </pc:sldMkLst>
        <pc:spChg chg="mod">
          <ac:chgData name="Muffoletto, Jamie" userId="daf1e3c6-8137-448a-b141-d23049d419b5" providerId="ADAL" clId="{3DFBC337-9A23-4CD0-A354-696250931A29}" dt="2022-03-14T02:30:52.698" v="26412" actId="20577"/>
          <ac:spMkLst>
            <pc:docMk/>
            <pc:sldMk cId="3830763451" sldId="10823"/>
            <ac:spMk id="2" creationId="{35549A1D-6DD5-49C9-8D7E-ABA845F87E32}"/>
          </ac:spMkLst>
        </pc:spChg>
      </pc:sldChg>
      <pc:sldChg chg="modSp new mod ord modNotesTx">
        <pc:chgData name="Muffoletto, Jamie" userId="daf1e3c6-8137-448a-b141-d23049d419b5" providerId="ADAL" clId="{3DFBC337-9A23-4CD0-A354-696250931A29}" dt="2022-03-24T16:29:20.833" v="35802" actId="6549"/>
        <pc:sldMkLst>
          <pc:docMk/>
          <pc:sldMk cId="1411901370" sldId="10824"/>
        </pc:sldMkLst>
        <pc:spChg chg="mod">
          <ac:chgData name="Muffoletto, Jamie" userId="daf1e3c6-8137-448a-b141-d23049d419b5" providerId="ADAL" clId="{3DFBC337-9A23-4CD0-A354-696250931A29}" dt="2022-03-14T12:44:36.354" v="31419" actId="20577"/>
          <ac:spMkLst>
            <pc:docMk/>
            <pc:sldMk cId="1411901370" sldId="10824"/>
            <ac:spMk id="2" creationId="{8A7837A6-2D0B-482B-81BB-1FC23109E9D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dgm:spPr/>
      <dgm:t>
        <a:bodyPr/>
        <a:lstStyle/>
        <a:p>
          <a:pPr rtl="0">
            <a:lnSpc>
              <a:spcPct val="100000"/>
            </a:lnSpc>
          </a:pPr>
          <a:r>
            <a:rPr lang="en-US" dirty="0"/>
            <a:t>The transition to ODS 3.x does not change what data TEA collects only how TEA collects the data.</a:t>
          </a: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5D82119-22A7-43F2-A7E5-9BDCBD2AA9BB}">
      <dgm:prSet/>
      <dgm:spPr/>
      <dgm:t>
        <a:bodyPr/>
        <a:lstStyle/>
        <a:p>
          <a:pPr rtl="0">
            <a:lnSpc>
              <a:spcPct val="100000"/>
            </a:lnSpc>
          </a:pPr>
          <a:r>
            <a:rPr lang="en-US" dirty="0"/>
            <a:t>Initially, As of Status A student leaver data will be collected in a separate domain entity, </a:t>
          </a:r>
          <a:r>
            <a:rPr lang="en-US" dirty="0" err="1"/>
            <a:t>AsOfStatusALeavers</a:t>
          </a:r>
          <a:r>
            <a:rPr lang="en-US" dirty="0"/>
            <a:t> extension.</a:t>
          </a: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lstStyle/>
        <a:p>
          <a:pPr rtl="0">
            <a:lnSpc>
              <a:spcPct val="100000"/>
            </a:lnSpc>
          </a:pPr>
          <a:r>
            <a:rPr lang="en-US" sz="2000" kern="1200" dirty="0">
              <a:solidFill>
                <a:prstClr val="black">
                  <a:hueOff val="0"/>
                  <a:satOff val="0"/>
                  <a:lumOff val="0"/>
                  <a:alphaOff val="0"/>
                </a:prstClr>
              </a:solidFill>
              <a:latin typeface="Calibri" panose="020F0502020204030204"/>
              <a:ea typeface="+mn-ea"/>
              <a:cs typeface="+mn-cs"/>
            </a:rPr>
            <a:t>Initially, cumulative and granular attendance will be collected by student.</a:t>
          </a:r>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3"/>
      <dgm:spPr/>
    </dgm:pt>
    <dgm:pt modelId="{3D9E6714-B90C-486F-84EA-6FB8F8760170}" type="pres">
      <dgm:prSet presAssocID="{25F4D30D-B72E-464F-8A20-0A530DA80C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3">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3" custLinFactNeighborX="-54" custLinFactNeighborY="-625"/>
      <dgm:spPr/>
    </dgm:pt>
    <dgm:pt modelId="{3C9C8D17-6300-4660-A1F1-6A9892CE9041}" type="pres">
      <dgm:prSet presAssocID="{35D82119-22A7-43F2-A7E5-9BDCBD2AA9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aduation cap with solid fill"/>
        </a:ext>
      </dgm:extLst>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3">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2" presStyleCnt="3"/>
      <dgm:spPr/>
    </dgm:pt>
    <dgm:pt modelId="{AF82FCC2-9709-4FF9-B7EE-DCC0E54A822B}" type="pres">
      <dgm:prSet presAssocID="{A8F25083-BC3E-47BA-8EB0-3A718A14EA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 bucket"/>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2" presStyleCnt="3" custScaleX="95532">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63A7AF5C-526B-4482-AB74-CF6D69A1F858}" srcId="{8DB7A836-5143-409B-9A16-731EFADB2763}" destId="{A8F25083-BC3E-47BA-8EB0-3A718A14EAE5}" srcOrd="2" destOrd="0" parTransId="{815B6253-3293-4846-879E-977BDA9BB843}" sibTransId="{CB717676-9F7D-4EF6-8FDB-430B03C637F0}"/>
    <dgm:cxn modelId="{34859967-4B36-4240-8AFB-397DACF843FC}" srcId="{8DB7A836-5143-409B-9A16-731EFADB2763}" destId="{35D82119-22A7-43F2-A7E5-9BDCBD2AA9BB}" srcOrd="1" destOrd="0" parTransId="{95D98F66-AC27-4718-A1E3-B39F6B05984C}" sibTransId="{C8F7802F-FA84-4BCE-902B-4BF0C793C7B5}"/>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0627CDE0-7475-4520-AAD3-D6CCF081850F}" type="presParOf" srcId="{40785628-3722-4E66-99DD-32BDCAA824B0}" destId="{188DD861-CFB0-4329-B001-A50993EE81D0}" srcOrd="4"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0" y="674"/>
          <a:ext cx="5308980" cy="1577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477122" y="355558"/>
          <a:ext cx="867495" cy="8674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821740" y="674"/>
          <a:ext cx="3487239" cy="157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27" tIns="166927" rIns="166927" bIns="166927" numCol="1" spcCol="1270" anchor="ctr" anchorCtr="0">
          <a:noAutofit/>
        </a:bodyPr>
        <a:lstStyle/>
        <a:p>
          <a:pPr marL="0" lvl="0" indent="0" algn="l" defTabSz="844550" rtl="0">
            <a:lnSpc>
              <a:spcPct val="100000"/>
            </a:lnSpc>
            <a:spcBef>
              <a:spcPct val="0"/>
            </a:spcBef>
            <a:spcAft>
              <a:spcPct val="35000"/>
            </a:spcAft>
            <a:buNone/>
          </a:pPr>
          <a:r>
            <a:rPr lang="en-US" sz="1900" kern="1200" dirty="0"/>
            <a:t>The transition to ODS 3.x does not change what data TEA collects only how TEA collects the data.</a:t>
          </a:r>
        </a:p>
      </dsp:txBody>
      <dsp:txXfrm>
        <a:off x="1821740" y="674"/>
        <a:ext cx="3487239" cy="1577264"/>
      </dsp:txXfrm>
    </dsp:sp>
    <dsp:sp modelId="{D9196AF9-7D27-4D5F-AD70-40915B758B67}">
      <dsp:nvSpPr>
        <dsp:cNvPr id="0" name=""/>
        <dsp:cNvSpPr/>
      </dsp:nvSpPr>
      <dsp:spPr>
        <a:xfrm>
          <a:off x="0" y="1962397"/>
          <a:ext cx="5308980" cy="1577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477122" y="2327139"/>
          <a:ext cx="867495" cy="867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821740" y="1972255"/>
          <a:ext cx="3487239" cy="157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27" tIns="166927" rIns="166927" bIns="166927" numCol="1" spcCol="1270" anchor="ctr" anchorCtr="0">
          <a:noAutofit/>
        </a:bodyPr>
        <a:lstStyle/>
        <a:p>
          <a:pPr marL="0" lvl="0" indent="0" algn="l" defTabSz="844550" rtl="0">
            <a:lnSpc>
              <a:spcPct val="100000"/>
            </a:lnSpc>
            <a:spcBef>
              <a:spcPct val="0"/>
            </a:spcBef>
            <a:spcAft>
              <a:spcPct val="35000"/>
            </a:spcAft>
            <a:buNone/>
          </a:pPr>
          <a:r>
            <a:rPr lang="en-US" sz="1900" kern="1200" dirty="0"/>
            <a:t>Initially, As of Status A student leaver data will be collected in a separate domain entity, </a:t>
          </a:r>
          <a:r>
            <a:rPr lang="en-US" sz="1900" kern="1200" dirty="0" err="1"/>
            <a:t>AsOfStatusALeavers</a:t>
          </a:r>
          <a:r>
            <a:rPr lang="en-US" sz="1900" kern="1200" dirty="0"/>
            <a:t> extension.</a:t>
          </a:r>
        </a:p>
      </dsp:txBody>
      <dsp:txXfrm>
        <a:off x="1821740" y="1972255"/>
        <a:ext cx="3487239" cy="1577264"/>
      </dsp:txXfrm>
    </dsp:sp>
    <dsp:sp modelId="{32EC2B26-DC2E-4184-8BE4-1344C879720C}">
      <dsp:nvSpPr>
        <dsp:cNvPr id="0" name=""/>
        <dsp:cNvSpPr/>
      </dsp:nvSpPr>
      <dsp:spPr>
        <a:xfrm>
          <a:off x="0" y="3943836"/>
          <a:ext cx="5308980" cy="1577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477122" y="4298720"/>
          <a:ext cx="867495" cy="867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899645" y="3943836"/>
          <a:ext cx="3331429" cy="157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27" tIns="166927" rIns="166927" bIns="166927" numCol="1" spcCol="1270" anchor="ctr" anchorCtr="0">
          <a:noAutofit/>
        </a:bodyPr>
        <a:lstStyle/>
        <a:p>
          <a:pPr marL="0" lvl="0" indent="0" algn="l" defTabSz="889000" rtl="0">
            <a:lnSpc>
              <a:spcPct val="10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Initially, cumulative and granular attendance will be collected by student.</a:t>
          </a:r>
        </a:p>
      </dsp:txBody>
      <dsp:txXfrm>
        <a:off x="1899645" y="3943836"/>
        <a:ext cx="3331429" cy="15772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12D1-FA02-4D93-8C9A-3A839B824886}"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10393-8FB6-49E1-9596-EE5F3B6AFE3C}" type="slidenum">
              <a:rPr lang="en-US" smtClean="0"/>
              <a:t>‹#›</a:t>
            </a:fld>
            <a:endParaRPr lang="en-US"/>
          </a:p>
        </p:txBody>
      </p:sp>
    </p:spTree>
    <p:extLst>
      <p:ext uri="{BB962C8B-B14F-4D97-AF65-F5344CB8AC3E}">
        <p14:creationId xmlns:p14="http://schemas.microsoft.com/office/powerpoint/2010/main" val="37634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0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10</a:t>
            </a:fld>
            <a:endParaRPr lang="en-US"/>
          </a:p>
        </p:txBody>
      </p:sp>
    </p:spTree>
    <p:extLst>
      <p:ext uri="{BB962C8B-B14F-4D97-AF65-F5344CB8AC3E}">
        <p14:creationId xmlns:p14="http://schemas.microsoft.com/office/powerpoint/2010/main" val="330441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11</a:t>
            </a:fld>
            <a:endParaRPr lang="en-US"/>
          </a:p>
        </p:txBody>
      </p:sp>
    </p:spTree>
    <p:extLst>
      <p:ext uri="{BB962C8B-B14F-4D97-AF65-F5344CB8AC3E}">
        <p14:creationId xmlns:p14="http://schemas.microsoft.com/office/powerpoint/2010/main" val="291042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12</a:t>
            </a:fld>
            <a:endParaRPr lang="en-US"/>
          </a:p>
        </p:txBody>
      </p:sp>
    </p:spTree>
    <p:extLst>
      <p:ext uri="{BB962C8B-B14F-4D97-AF65-F5344CB8AC3E}">
        <p14:creationId xmlns:p14="http://schemas.microsoft.com/office/powerpoint/2010/main" val="902636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13</a:t>
            </a:fld>
            <a:endParaRPr lang="en-US"/>
          </a:p>
        </p:txBody>
      </p:sp>
    </p:spTree>
    <p:extLst>
      <p:ext uri="{BB962C8B-B14F-4D97-AF65-F5344CB8AC3E}">
        <p14:creationId xmlns:p14="http://schemas.microsoft.com/office/powerpoint/2010/main" val="311795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14</a:t>
            </a:fld>
            <a:endParaRPr lang="en-US"/>
          </a:p>
        </p:txBody>
      </p:sp>
    </p:spTree>
    <p:extLst>
      <p:ext uri="{BB962C8B-B14F-4D97-AF65-F5344CB8AC3E}">
        <p14:creationId xmlns:p14="http://schemas.microsoft.com/office/powerpoint/2010/main" val="287707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15</a:t>
            </a:fld>
            <a:endParaRPr lang="en-US"/>
          </a:p>
        </p:txBody>
      </p:sp>
    </p:spTree>
    <p:extLst>
      <p:ext uri="{BB962C8B-B14F-4D97-AF65-F5344CB8AC3E}">
        <p14:creationId xmlns:p14="http://schemas.microsoft.com/office/powerpoint/2010/main" val="280718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16</a:t>
            </a:fld>
            <a:endParaRPr lang="en-US"/>
          </a:p>
        </p:txBody>
      </p:sp>
    </p:spTree>
    <p:extLst>
      <p:ext uri="{BB962C8B-B14F-4D97-AF65-F5344CB8AC3E}">
        <p14:creationId xmlns:p14="http://schemas.microsoft.com/office/powerpoint/2010/main" val="120798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7955EA-5E3E-47E1-B30A-E13497DD9789}" type="slidenum">
              <a:rPr lang="en-US" smtClean="0"/>
              <a:t>17</a:t>
            </a:fld>
            <a:endParaRPr lang="en-US"/>
          </a:p>
        </p:txBody>
      </p:sp>
    </p:spTree>
    <p:extLst>
      <p:ext uri="{BB962C8B-B14F-4D97-AF65-F5344CB8AC3E}">
        <p14:creationId xmlns:p14="http://schemas.microsoft.com/office/powerpoint/2010/main" val="2797002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7955EA-5E3E-47E1-B30A-E13497DD9789}" type="slidenum">
              <a:rPr lang="en-US" smtClean="0"/>
              <a:t>18</a:t>
            </a:fld>
            <a:endParaRPr lang="en-US"/>
          </a:p>
        </p:txBody>
      </p:sp>
    </p:spTree>
    <p:extLst>
      <p:ext uri="{BB962C8B-B14F-4D97-AF65-F5344CB8AC3E}">
        <p14:creationId xmlns:p14="http://schemas.microsoft.com/office/powerpoint/2010/main" val="258971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19</a:t>
            </a:fld>
            <a:endParaRPr lang="en-US"/>
          </a:p>
        </p:txBody>
      </p:sp>
    </p:spTree>
    <p:extLst>
      <p:ext uri="{BB962C8B-B14F-4D97-AF65-F5344CB8AC3E}">
        <p14:creationId xmlns:p14="http://schemas.microsoft.com/office/powerpoint/2010/main" val="172634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056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955EA-5E3E-47E1-B30A-E13497DD97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82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21</a:t>
            </a:fld>
            <a:endParaRPr lang="en-US"/>
          </a:p>
        </p:txBody>
      </p:sp>
    </p:spTree>
    <p:extLst>
      <p:ext uri="{BB962C8B-B14F-4D97-AF65-F5344CB8AC3E}">
        <p14:creationId xmlns:p14="http://schemas.microsoft.com/office/powerpoint/2010/main" val="243999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22</a:t>
            </a:fld>
            <a:endParaRPr lang="en-US"/>
          </a:p>
        </p:txBody>
      </p:sp>
    </p:spTree>
    <p:extLst>
      <p:ext uri="{BB962C8B-B14F-4D97-AF65-F5344CB8AC3E}">
        <p14:creationId xmlns:p14="http://schemas.microsoft.com/office/powerpoint/2010/main" val="4112096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23</a:t>
            </a:fld>
            <a:endParaRPr lang="en-US"/>
          </a:p>
        </p:txBody>
      </p:sp>
    </p:spTree>
    <p:extLst>
      <p:ext uri="{BB962C8B-B14F-4D97-AF65-F5344CB8AC3E}">
        <p14:creationId xmlns:p14="http://schemas.microsoft.com/office/powerpoint/2010/main" val="884915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7955EA-5E3E-47E1-B30A-E13497DD9789}" type="slidenum">
              <a:rPr lang="en-US" smtClean="0"/>
              <a:t>24</a:t>
            </a:fld>
            <a:endParaRPr lang="en-US"/>
          </a:p>
        </p:txBody>
      </p:sp>
    </p:spTree>
    <p:extLst>
      <p:ext uri="{BB962C8B-B14F-4D97-AF65-F5344CB8AC3E}">
        <p14:creationId xmlns:p14="http://schemas.microsoft.com/office/powerpoint/2010/main" val="115123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25</a:t>
            </a:fld>
            <a:endParaRPr lang="en-US"/>
          </a:p>
        </p:txBody>
      </p:sp>
    </p:spTree>
    <p:extLst>
      <p:ext uri="{BB962C8B-B14F-4D97-AF65-F5344CB8AC3E}">
        <p14:creationId xmlns:p14="http://schemas.microsoft.com/office/powerpoint/2010/main" val="150844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26</a:t>
            </a:fld>
            <a:endParaRPr lang="en-US"/>
          </a:p>
        </p:txBody>
      </p:sp>
    </p:spTree>
    <p:extLst>
      <p:ext uri="{BB962C8B-B14F-4D97-AF65-F5344CB8AC3E}">
        <p14:creationId xmlns:p14="http://schemas.microsoft.com/office/powerpoint/2010/main" val="2658744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27</a:t>
            </a:fld>
            <a:endParaRPr lang="en-US"/>
          </a:p>
        </p:txBody>
      </p:sp>
    </p:spTree>
    <p:extLst>
      <p:ext uri="{BB962C8B-B14F-4D97-AF65-F5344CB8AC3E}">
        <p14:creationId xmlns:p14="http://schemas.microsoft.com/office/powerpoint/2010/main" val="16915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390678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42892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a:t>
            </a:fld>
            <a:endParaRPr lang="en-US"/>
          </a:p>
        </p:txBody>
      </p:sp>
    </p:spTree>
    <p:extLst>
      <p:ext uri="{BB962C8B-B14F-4D97-AF65-F5344CB8AC3E}">
        <p14:creationId xmlns:p14="http://schemas.microsoft.com/office/powerpoint/2010/main" val="1422894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3719063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2071847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32</a:t>
            </a:fld>
            <a:endParaRPr lang="en-US"/>
          </a:p>
        </p:txBody>
      </p:sp>
    </p:spTree>
    <p:extLst>
      <p:ext uri="{BB962C8B-B14F-4D97-AF65-F5344CB8AC3E}">
        <p14:creationId xmlns:p14="http://schemas.microsoft.com/office/powerpoint/2010/main" val="4177501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33</a:t>
            </a:fld>
            <a:endParaRPr lang="en-US"/>
          </a:p>
        </p:txBody>
      </p:sp>
    </p:spTree>
    <p:extLst>
      <p:ext uri="{BB962C8B-B14F-4D97-AF65-F5344CB8AC3E}">
        <p14:creationId xmlns:p14="http://schemas.microsoft.com/office/powerpoint/2010/main" val="3933712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34</a:t>
            </a:fld>
            <a:endParaRPr lang="en-US"/>
          </a:p>
        </p:txBody>
      </p:sp>
    </p:spTree>
    <p:extLst>
      <p:ext uri="{BB962C8B-B14F-4D97-AF65-F5344CB8AC3E}">
        <p14:creationId xmlns:p14="http://schemas.microsoft.com/office/powerpoint/2010/main" val="3632440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35</a:t>
            </a:fld>
            <a:endParaRPr lang="en-US"/>
          </a:p>
        </p:txBody>
      </p:sp>
    </p:spTree>
    <p:extLst>
      <p:ext uri="{BB962C8B-B14F-4D97-AF65-F5344CB8AC3E}">
        <p14:creationId xmlns:p14="http://schemas.microsoft.com/office/powerpoint/2010/main" val="2511128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36</a:t>
            </a:fld>
            <a:endParaRPr lang="en-US"/>
          </a:p>
        </p:txBody>
      </p:sp>
    </p:spTree>
    <p:extLst>
      <p:ext uri="{BB962C8B-B14F-4D97-AF65-F5344CB8AC3E}">
        <p14:creationId xmlns:p14="http://schemas.microsoft.com/office/powerpoint/2010/main" val="2976704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37</a:t>
            </a:fld>
            <a:endParaRPr lang="en-US"/>
          </a:p>
        </p:txBody>
      </p:sp>
    </p:spTree>
    <p:extLst>
      <p:ext uri="{BB962C8B-B14F-4D97-AF65-F5344CB8AC3E}">
        <p14:creationId xmlns:p14="http://schemas.microsoft.com/office/powerpoint/2010/main" val="3263545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38</a:t>
            </a:fld>
            <a:endParaRPr lang="en-US"/>
          </a:p>
        </p:txBody>
      </p:sp>
    </p:spTree>
    <p:extLst>
      <p:ext uri="{BB962C8B-B14F-4D97-AF65-F5344CB8AC3E}">
        <p14:creationId xmlns:p14="http://schemas.microsoft.com/office/powerpoint/2010/main" val="2645433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39</a:t>
            </a:fld>
            <a:endParaRPr lang="en-US"/>
          </a:p>
        </p:txBody>
      </p:sp>
    </p:spTree>
    <p:extLst>
      <p:ext uri="{BB962C8B-B14F-4D97-AF65-F5344CB8AC3E}">
        <p14:creationId xmlns:p14="http://schemas.microsoft.com/office/powerpoint/2010/main" val="202567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a:t>
            </a:fld>
            <a:endParaRPr lang="en-US"/>
          </a:p>
        </p:txBody>
      </p:sp>
    </p:spTree>
    <p:extLst>
      <p:ext uri="{BB962C8B-B14F-4D97-AF65-F5344CB8AC3E}">
        <p14:creationId xmlns:p14="http://schemas.microsoft.com/office/powerpoint/2010/main" val="1175040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40</a:t>
            </a:fld>
            <a:endParaRPr lang="en-US"/>
          </a:p>
        </p:txBody>
      </p:sp>
    </p:spTree>
    <p:extLst>
      <p:ext uri="{BB962C8B-B14F-4D97-AF65-F5344CB8AC3E}">
        <p14:creationId xmlns:p14="http://schemas.microsoft.com/office/powerpoint/2010/main" val="715776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41</a:t>
            </a:fld>
            <a:endParaRPr lang="en-US"/>
          </a:p>
        </p:txBody>
      </p:sp>
    </p:spTree>
    <p:extLst>
      <p:ext uri="{BB962C8B-B14F-4D97-AF65-F5344CB8AC3E}">
        <p14:creationId xmlns:p14="http://schemas.microsoft.com/office/powerpoint/2010/main" val="1479539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42</a:t>
            </a:fld>
            <a:endParaRPr lang="en-US"/>
          </a:p>
        </p:txBody>
      </p:sp>
    </p:spTree>
    <p:extLst>
      <p:ext uri="{BB962C8B-B14F-4D97-AF65-F5344CB8AC3E}">
        <p14:creationId xmlns:p14="http://schemas.microsoft.com/office/powerpoint/2010/main" val="2076985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43</a:t>
            </a:fld>
            <a:endParaRPr lang="en-US"/>
          </a:p>
        </p:txBody>
      </p:sp>
    </p:spTree>
    <p:extLst>
      <p:ext uri="{BB962C8B-B14F-4D97-AF65-F5344CB8AC3E}">
        <p14:creationId xmlns:p14="http://schemas.microsoft.com/office/powerpoint/2010/main" val="1787309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44</a:t>
            </a:fld>
            <a:endParaRPr lang="en-US"/>
          </a:p>
        </p:txBody>
      </p:sp>
    </p:spTree>
    <p:extLst>
      <p:ext uri="{BB962C8B-B14F-4D97-AF65-F5344CB8AC3E}">
        <p14:creationId xmlns:p14="http://schemas.microsoft.com/office/powerpoint/2010/main" val="1246612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45</a:t>
            </a:fld>
            <a:endParaRPr lang="en-US"/>
          </a:p>
        </p:txBody>
      </p:sp>
    </p:spTree>
    <p:extLst>
      <p:ext uri="{BB962C8B-B14F-4D97-AF65-F5344CB8AC3E}">
        <p14:creationId xmlns:p14="http://schemas.microsoft.com/office/powerpoint/2010/main" val="3792839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46</a:t>
            </a:fld>
            <a:endParaRPr lang="en-US"/>
          </a:p>
        </p:txBody>
      </p:sp>
    </p:spTree>
    <p:extLst>
      <p:ext uri="{BB962C8B-B14F-4D97-AF65-F5344CB8AC3E}">
        <p14:creationId xmlns:p14="http://schemas.microsoft.com/office/powerpoint/2010/main" val="4133703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47</a:t>
            </a:fld>
            <a:endParaRPr lang="en-US"/>
          </a:p>
        </p:txBody>
      </p:sp>
    </p:spTree>
    <p:extLst>
      <p:ext uri="{BB962C8B-B14F-4D97-AF65-F5344CB8AC3E}">
        <p14:creationId xmlns:p14="http://schemas.microsoft.com/office/powerpoint/2010/main" val="3534533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48</a:t>
            </a:fld>
            <a:endParaRPr lang="en-US"/>
          </a:p>
        </p:txBody>
      </p:sp>
    </p:spTree>
    <p:extLst>
      <p:ext uri="{BB962C8B-B14F-4D97-AF65-F5344CB8AC3E}">
        <p14:creationId xmlns:p14="http://schemas.microsoft.com/office/powerpoint/2010/main" val="3686005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49</a:t>
            </a:fld>
            <a:endParaRPr lang="en-US"/>
          </a:p>
        </p:txBody>
      </p:sp>
    </p:spTree>
    <p:extLst>
      <p:ext uri="{BB962C8B-B14F-4D97-AF65-F5344CB8AC3E}">
        <p14:creationId xmlns:p14="http://schemas.microsoft.com/office/powerpoint/2010/main" val="291263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5</a:t>
            </a:fld>
            <a:endParaRPr lang="en-US"/>
          </a:p>
        </p:txBody>
      </p:sp>
    </p:spTree>
    <p:extLst>
      <p:ext uri="{BB962C8B-B14F-4D97-AF65-F5344CB8AC3E}">
        <p14:creationId xmlns:p14="http://schemas.microsoft.com/office/powerpoint/2010/main" val="3942873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50</a:t>
            </a:fld>
            <a:endParaRPr lang="en-US"/>
          </a:p>
        </p:txBody>
      </p:sp>
    </p:spTree>
    <p:extLst>
      <p:ext uri="{BB962C8B-B14F-4D97-AF65-F5344CB8AC3E}">
        <p14:creationId xmlns:p14="http://schemas.microsoft.com/office/powerpoint/2010/main" val="4180105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51</a:t>
            </a:fld>
            <a:endParaRPr lang="en-US"/>
          </a:p>
        </p:txBody>
      </p:sp>
    </p:spTree>
    <p:extLst>
      <p:ext uri="{BB962C8B-B14F-4D97-AF65-F5344CB8AC3E}">
        <p14:creationId xmlns:p14="http://schemas.microsoft.com/office/powerpoint/2010/main" val="272475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2901798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53</a:t>
            </a:fld>
            <a:endParaRPr lang="en-US" dirty="0"/>
          </a:p>
        </p:txBody>
      </p:sp>
    </p:spTree>
    <p:extLst>
      <p:ext uri="{BB962C8B-B14F-4D97-AF65-F5344CB8AC3E}">
        <p14:creationId xmlns:p14="http://schemas.microsoft.com/office/powerpoint/2010/main" val="42015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955EA-5E3E-47E1-B30A-E13497DD97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8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7</a:t>
            </a:fld>
            <a:endParaRPr lang="en-US"/>
          </a:p>
        </p:txBody>
      </p:sp>
    </p:spTree>
    <p:extLst>
      <p:ext uri="{BB962C8B-B14F-4D97-AF65-F5344CB8AC3E}">
        <p14:creationId xmlns:p14="http://schemas.microsoft.com/office/powerpoint/2010/main" val="2872308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8</a:t>
            </a:fld>
            <a:endParaRPr lang="en-US"/>
          </a:p>
        </p:txBody>
      </p:sp>
    </p:spTree>
    <p:extLst>
      <p:ext uri="{BB962C8B-B14F-4D97-AF65-F5344CB8AC3E}">
        <p14:creationId xmlns:p14="http://schemas.microsoft.com/office/powerpoint/2010/main" val="306734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9</a:t>
            </a:fld>
            <a:endParaRPr lang="en-US"/>
          </a:p>
        </p:txBody>
      </p:sp>
    </p:spTree>
    <p:extLst>
      <p:ext uri="{BB962C8B-B14F-4D97-AF65-F5344CB8AC3E}">
        <p14:creationId xmlns:p14="http://schemas.microsoft.com/office/powerpoint/2010/main" val="1248262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4587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6557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1789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05762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630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27045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43335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97806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dirty="0"/>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617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49448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0973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6714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5850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836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2131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3/24/2022</a:t>
            </a:fld>
            <a:endParaRPr lang="en-US" dirty="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618879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3/24/2022</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Tree>
    <p:extLst>
      <p:ext uri="{BB962C8B-B14F-4D97-AF65-F5344CB8AC3E}">
        <p14:creationId xmlns:p14="http://schemas.microsoft.com/office/powerpoint/2010/main" val="3086548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37001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3/24/2022</a:t>
            </a:fld>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3/24/2022</a:t>
            </a:fld>
            <a:endParaRPr lang="en-US" dirty="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0722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25903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80748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3475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410178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3/24/2022</a:t>
            </a:fld>
            <a:endParaRPr lang="en-US" dirty="0"/>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350830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640577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866976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mn-lt"/>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284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75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29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708781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57482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281426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413942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28104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1106481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3578499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4209876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634358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235328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3/24/2022</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97593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20100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957230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4583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944971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descr="A group of people sitting at a computer&#10;&#10;Description automatically generated">
            <a:extLst>
              <a:ext uri="{FF2B5EF4-FFF2-40B4-BE49-F238E27FC236}">
                <a16:creationId xmlns:a16="http://schemas.microsoft.com/office/drawing/2014/main" id="{201744EA-5086-43DA-87F9-39543C10C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15" name="Rectangle 14">
            <a:extLst>
              <a:ext uri="{FF2B5EF4-FFF2-40B4-BE49-F238E27FC236}">
                <a16:creationId xmlns:a16="http://schemas.microsoft.com/office/drawing/2014/main" id="{FCACE1D9-237C-4B10-AF2B-EA4415C9BDE6}"/>
              </a:ext>
            </a:extLst>
          </p:cNvPr>
          <p:cNvSpPr/>
          <p:nvPr userDrawn="1"/>
        </p:nvSpPr>
        <p:spPr>
          <a:xfrm>
            <a:off x="0" y="0"/>
            <a:ext cx="12217429"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2597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2.png"/><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3/24/2022</a:t>
            </a:fld>
            <a:endParaRPr lang="en-US" dirty="0"/>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dirty="0"/>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177921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3/24/2022</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295045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s://www.texasstudentdatasystem.org/tsds/teds/pilot-ods-3x-data-standard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corative picture of the City of Austin Skyline.  Title on slide is TSDS ODS 3.x Data Standard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8" b="58"/>
          <a:stretch>
            <a:fillRect/>
          </a:stretch>
        </p:blipFill>
        <p:spPr/>
      </p:pic>
      <p:sp>
        <p:nvSpPr>
          <p:cNvPr id="5" name="Subtitle 4">
            <a:extLst>
              <a:ext uri="{FF2B5EF4-FFF2-40B4-BE49-F238E27FC236}">
                <a16:creationId xmlns:a16="http://schemas.microsoft.com/office/drawing/2014/main" id="{3A8A9215-C19B-4D13-AB3F-720E47616FE4}"/>
              </a:ext>
            </a:extLst>
          </p:cNvPr>
          <p:cNvSpPr>
            <a:spLocks noGrp="1"/>
          </p:cNvSpPr>
          <p:nvPr>
            <p:ph type="title" idx="4294967295"/>
          </p:nvPr>
        </p:nvSpPr>
        <p:spPr>
          <a:xfrm>
            <a:off x="1524000" y="4314825"/>
            <a:ext cx="9144000" cy="852488"/>
          </a:xfrm>
          <a:prstGeom prst="rect">
            <a:avLst/>
          </a:prstGeom>
          <a:solidFill>
            <a:schemeClr val="bg1">
              <a:lumMod val="9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800" b="1" i="0" u="none" strike="noStrike" kern="1200" cap="none" spc="140" normalizeH="0" baseline="0" noProof="0" dirty="0">
                <a:ln>
                  <a:noFill/>
                </a:ln>
                <a:solidFill>
                  <a:srgbClr val="44546A"/>
                </a:solidFill>
                <a:effectLst/>
                <a:uLnTx/>
                <a:uFillTx/>
                <a:latin typeface="+mn-lt"/>
                <a:ea typeface="+mn-ea"/>
                <a:cs typeface="+mn-cs"/>
              </a:rPr>
              <a:t>TSDS ODS 3.x Data Standards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140" normalizeH="0" baseline="0" noProof="0" dirty="0">
              <a:ln>
                <a:noFill/>
              </a:ln>
              <a:solidFill>
                <a:srgbClr val="44546A"/>
              </a:solidFill>
              <a:effectLst/>
              <a:uLnTx/>
              <a:uFillTx/>
              <a:latin typeface="+mn-lt"/>
              <a:ea typeface="+mn-ea"/>
              <a:cs typeface="+mn-cs"/>
            </a:endParaRPr>
          </a:p>
        </p:txBody>
      </p:sp>
    </p:spTree>
    <p:extLst>
      <p:ext uri="{BB962C8B-B14F-4D97-AF65-F5344CB8AC3E}">
        <p14:creationId xmlns:p14="http://schemas.microsoft.com/office/powerpoint/2010/main" val="200806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p:txBody>
          <a:bodyPr/>
          <a:lstStyle/>
          <a:p>
            <a:r>
              <a:rPr lang="en-US" dirty="0"/>
              <a:t>DOMAIN OVERVIEW </a:t>
            </a:r>
            <a:r>
              <a:rPr lang="en-US" dirty="0">
                <a:solidFill>
                  <a:schemeClr val="bg1"/>
                </a:solidFill>
              </a:rPr>
              <a:t>– Part 3</a:t>
            </a:r>
          </a:p>
        </p:txBody>
      </p:sp>
      <p:sp>
        <p:nvSpPr>
          <p:cNvPr id="3" name="Content Placeholder 2">
            <a:extLst>
              <a:ext uri="{FF2B5EF4-FFF2-40B4-BE49-F238E27FC236}">
                <a16:creationId xmlns:a16="http://schemas.microsoft.com/office/drawing/2014/main" id="{045EA3D5-B52C-4E64-BF26-1A5CAB6FF807}"/>
              </a:ext>
            </a:extLst>
          </p:cNvPr>
          <p:cNvSpPr>
            <a:spLocks noGrp="1"/>
          </p:cNvSpPr>
          <p:nvPr>
            <p:ph idx="1"/>
          </p:nvPr>
        </p:nvSpPr>
        <p:spPr>
          <a:xfrm>
            <a:off x="712379" y="885112"/>
            <a:ext cx="10623762" cy="4351338"/>
          </a:xfrm>
        </p:spPr>
        <p:txBody>
          <a:bodyPr/>
          <a:lstStyle/>
          <a:p>
            <a:r>
              <a:rPr lang="en-US" dirty="0"/>
              <a:t>Based on Ed-Fi 3.2.0-c Version</a:t>
            </a:r>
          </a:p>
          <a:p>
            <a:endParaRPr lang="en-US" dirty="0"/>
          </a:p>
        </p:txBody>
      </p:sp>
      <p:sp>
        <p:nvSpPr>
          <p:cNvPr id="5" name="Text Placeholder 8">
            <a:extLst>
              <a:ext uri="{FF2B5EF4-FFF2-40B4-BE49-F238E27FC236}">
                <a16:creationId xmlns:a16="http://schemas.microsoft.com/office/drawing/2014/main" id="{B5190E68-6F8E-45FC-8C4D-45734A3D9D02}"/>
              </a:ext>
            </a:extLst>
          </p:cNvPr>
          <p:cNvSpPr txBox="1">
            <a:spLocks/>
          </p:cNvSpPr>
          <p:nvPr/>
        </p:nvSpPr>
        <p:spPr>
          <a:xfrm>
            <a:off x="712379" y="1351722"/>
            <a:ext cx="10767242" cy="4444968"/>
          </a:xfrm>
          <a:prstGeom prst="rect">
            <a:avLst/>
          </a:prstGeom>
          <a:solidFill>
            <a:schemeClr val="accent1"/>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Domains/Domain Entities Collected</a:t>
            </a:r>
            <a:endParaRPr lang="en-US" sz="2400" dirty="0"/>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As Of Status A Leavers Domain Entity</a:t>
            </a:r>
            <a:r>
              <a:rPr lang="en-US" sz="1800" b="1" dirty="0"/>
              <a:t> – </a:t>
            </a:r>
            <a:r>
              <a:rPr lang="en-US" sz="1800" dirty="0"/>
              <a:t>represent the leaver information for students enrolled in the LEA during the prior school year but has never enrolled in the LEA during the current school year.</a:t>
            </a:r>
          </a:p>
          <a:p>
            <a:pPr marL="742950" lvl="1" indent="-285750">
              <a:lnSpc>
                <a:spcPct val="100000"/>
              </a:lnSpc>
              <a:spcBef>
                <a:spcPts val="0"/>
              </a:spcBef>
            </a:pPr>
            <a:endParaRPr lang="en-US" sz="1800" dirty="0"/>
          </a:p>
          <a:p>
            <a:pPr marL="742950" lvl="1" indent="-285750">
              <a:lnSpc>
                <a:spcPct val="100000"/>
              </a:lnSpc>
              <a:spcBef>
                <a:spcPts val="0"/>
              </a:spcBef>
            </a:pPr>
            <a:r>
              <a:rPr lang="en-US" sz="1800" b="1" u="sng" dirty="0"/>
              <a:t>Student Application Domain Entity</a:t>
            </a:r>
            <a:r>
              <a:rPr lang="en-US" sz="1800" dirty="0"/>
              <a:t> – represents the data for students who have applied but are not enrolled in a charter school and who are on a waitlist for the current school year.</a:t>
            </a:r>
            <a:endParaRPr lang="en-US" sz="1800" b="1" u="sng" dirty="0"/>
          </a:p>
          <a:p>
            <a:pPr marL="742950" lvl="1" indent="-285750">
              <a:lnSpc>
                <a:spcPct val="100000"/>
              </a:lnSpc>
              <a:spcBef>
                <a:spcPts val="0"/>
              </a:spcBef>
            </a:pPr>
            <a:endParaRPr lang="en-US" sz="1800" b="1" u="sng" dirty="0"/>
          </a:p>
          <a:p>
            <a:pPr marL="742950" lvl="1" indent="-285750">
              <a:lnSpc>
                <a:spcPct val="100000"/>
              </a:lnSpc>
              <a:spcBef>
                <a:spcPts val="0"/>
              </a:spcBef>
            </a:pPr>
            <a:r>
              <a:rPr lang="en-US" sz="1800" b="1" u="sng" dirty="0"/>
              <a:t>Student Special Education Program Eligibility Association Domain Entity</a:t>
            </a:r>
            <a:r>
              <a:rPr lang="en-US" sz="1800" dirty="0"/>
              <a:t> – represents the data needed to meet federal compliance reporting requirements related to special education Child Find (SPPI-11 and SPPI-12) Child Find activities. </a:t>
            </a:r>
          </a:p>
          <a:p>
            <a:pPr marL="742950" lvl="1" indent="-285750">
              <a:lnSpc>
                <a:spcPct val="100000"/>
              </a:lnSpc>
              <a:spcBef>
                <a:spcPts val="0"/>
              </a:spcBef>
            </a:pPr>
            <a:endParaRPr lang="en-US" sz="1800" b="1" u="sng" dirty="0"/>
          </a:p>
        </p:txBody>
      </p:sp>
    </p:spTree>
    <p:extLst>
      <p:ext uri="{BB962C8B-B14F-4D97-AF65-F5344CB8AC3E}">
        <p14:creationId xmlns:p14="http://schemas.microsoft.com/office/powerpoint/2010/main" val="131791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p:txBody>
          <a:bodyPr/>
          <a:lstStyle/>
          <a:p>
            <a:r>
              <a:rPr lang="en-US" dirty="0"/>
              <a:t>ODS 3.x DOMAINS/DOMAIN ENTITIES</a:t>
            </a:r>
          </a:p>
        </p:txBody>
      </p:sp>
      <p:sp>
        <p:nvSpPr>
          <p:cNvPr id="3" name="Content Placeholder 2">
            <a:extLst>
              <a:ext uri="{FF2B5EF4-FFF2-40B4-BE49-F238E27FC236}">
                <a16:creationId xmlns:a16="http://schemas.microsoft.com/office/drawing/2014/main" id="{045EA3D5-B52C-4E64-BF26-1A5CAB6FF807}"/>
              </a:ext>
            </a:extLst>
          </p:cNvPr>
          <p:cNvSpPr>
            <a:spLocks noGrp="1"/>
          </p:cNvSpPr>
          <p:nvPr>
            <p:ph idx="1"/>
          </p:nvPr>
        </p:nvSpPr>
        <p:spPr>
          <a:xfrm>
            <a:off x="712379" y="885112"/>
            <a:ext cx="10623762" cy="4351338"/>
          </a:xfrm>
        </p:spPr>
        <p:txBody>
          <a:bodyPr/>
          <a:lstStyle/>
          <a:p>
            <a:r>
              <a:rPr lang="en-US" dirty="0"/>
              <a:t>Based on Ed-Fi 3.2.0-c Version</a:t>
            </a:r>
          </a:p>
          <a:p>
            <a:endParaRPr lang="en-US" dirty="0"/>
          </a:p>
        </p:txBody>
      </p:sp>
      <p:sp>
        <p:nvSpPr>
          <p:cNvPr id="5" name="Text Placeholder 8">
            <a:extLst>
              <a:ext uri="{FF2B5EF4-FFF2-40B4-BE49-F238E27FC236}">
                <a16:creationId xmlns:a16="http://schemas.microsoft.com/office/drawing/2014/main" id="{B5190E68-6F8E-45FC-8C4D-45734A3D9D02}"/>
              </a:ext>
            </a:extLst>
          </p:cNvPr>
          <p:cNvSpPr txBox="1">
            <a:spLocks/>
          </p:cNvSpPr>
          <p:nvPr/>
        </p:nvSpPr>
        <p:spPr>
          <a:xfrm>
            <a:off x="712379" y="1351722"/>
            <a:ext cx="10767242" cy="4444968"/>
          </a:xfrm>
          <a:prstGeom prst="rect">
            <a:avLst/>
          </a:prstGeom>
          <a:solidFill>
            <a:schemeClr val="accent1"/>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Domains NOT Collected</a:t>
            </a:r>
            <a:endParaRPr lang="en-US" sz="2400" dirty="0"/>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Bell Schedule</a:t>
            </a:r>
            <a:r>
              <a:rPr lang="en-US" sz="1800" dirty="0"/>
              <a:t> – represents the start time and duration of one or more class periods in a day or over a course of days.</a:t>
            </a:r>
          </a:p>
          <a:p>
            <a:pPr marL="742950" lvl="1" indent="-285750">
              <a:lnSpc>
                <a:spcPct val="100000"/>
              </a:lnSpc>
              <a:spcBef>
                <a:spcPts val="0"/>
              </a:spcBef>
            </a:pPr>
            <a:endParaRPr lang="en-US" sz="1800" b="1" u="sng" dirty="0"/>
          </a:p>
          <a:p>
            <a:pPr marL="742950" lvl="1" indent="-285750">
              <a:lnSpc>
                <a:spcPct val="100000"/>
              </a:lnSpc>
              <a:spcBef>
                <a:spcPts val="0"/>
              </a:spcBef>
            </a:pPr>
            <a:r>
              <a:rPr lang="en-US" sz="1800" b="1" u="sng" dirty="0"/>
              <a:t>Graduation</a:t>
            </a:r>
            <a:r>
              <a:rPr lang="en-US" sz="1800" dirty="0"/>
              <a:t> – captures the credits and coursework required for graduation, and references to required assessment. (TEA will capture this information in the As of Status A Leavers Domain Entity Extension.)</a:t>
            </a:r>
          </a:p>
          <a:p>
            <a:pPr marL="742950" lvl="1" indent="-285750">
              <a:lnSpc>
                <a:spcPct val="100000"/>
              </a:lnSpc>
              <a:spcBef>
                <a:spcPts val="0"/>
              </a:spcBef>
            </a:pPr>
            <a:endParaRPr lang="en-US" sz="1800" b="1" u="sng" dirty="0"/>
          </a:p>
          <a:p>
            <a:pPr marL="742950" lvl="1" indent="-285750">
              <a:lnSpc>
                <a:spcPct val="100000"/>
              </a:lnSpc>
              <a:spcBef>
                <a:spcPts val="0"/>
              </a:spcBef>
            </a:pPr>
            <a:r>
              <a:rPr lang="en-US" sz="1800" b="1" u="sng" dirty="0"/>
              <a:t>Intervention</a:t>
            </a:r>
            <a:r>
              <a:rPr lang="en-US" sz="1800" dirty="0"/>
              <a:t> – captures educational interventions aimed at improving student’s understanding of concepts, materials or skills necessary for success in school.</a:t>
            </a:r>
          </a:p>
          <a:p>
            <a:pPr marL="742950" lvl="1" indent="-285750">
              <a:lnSpc>
                <a:spcPct val="100000"/>
              </a:lnSpc>
              <a:spcBef>
                <a:spcPts val="0"/>
              </a:spcBef>
            </a:pPr>
            <a:endParaRPr lang="en-US" sz="1800" b="1" u="sng" dirty="0"/>
          </a:p>
          <a:p>
            <a:pPr marL="742950" lvl="1" indent="-285750">
              <a:lnSpc>
                <a:spcPct val="100000"/>
              </a:lnSpc>
              <a:spcBef>
                <a:spcPts val="0"/>
              </a:spcBef>
            </a:pPr>
            <a:r>
              <a:rPr lang="en-US" sz="1800" b="1" u="sng" dirty="0"/>
              <a:t>Survey</a:t>
            </a:r>
            <a:r>
              <a:rPr lang="en-US" sz="1800" dirty="0"/>
              <a:t> – captures the structure of surveys and survey results.</a:t>
            </a:r>
            <a:endParaRPr lang="en-US" sz="1800" b="1" u="sng" dirty="0"/>
          </a:p>
        </p:txBody>
      </p:sp>
    </p:spTree>
    <p:extLst>
      <p:ext uri="{BB962C8B-B14F-4D97-AF65-F5344CB8AC3E}">
        <p14:creationId xmlns:p14="http://schemas.microsoft.com/office/powerpoint/2010/main" val="222347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C101-C9C4-4C27-95F8-4A8E7959999F}"/>
              </a:ext>
            </a:extLst>
          </p:cNvPr>
          <p:cNvSpPr>
            <a:spLocks noGrp="1"/>
          </p:cNvSpPr>
          <p:nvPr>
            <p:ph type="title"/>
          </p:nvPr>
        </p:nvSpPr>
        <p:spPr/>
        <p:txBody>
          <a:bodyPr/>
          <a:lstStyle/>
          <a:p>
            <a:r>
              <a:rPr lang="en-US" dirty="0"/>
              <a:t>Data Standards Legend</a:t>
            </a:r>
          </a:p>
        </p:txBody>
      </p:sp>
      <p:pic>
        <p:nvPicPr>
          <p:cNvPr id="9" name="Picture 8" descr="Screen shot showing the legends for the special characters in the data standards.">
            <a:extLst>
              <a:ext uri="{FF2B5EF4-FFF2-40B4-BE49-F238E27FC236}">
                <a16:creationId xmlns:a16="http://schemas.microsoft.com/office/drawing/2014/main" id="{0C6095AA-67EC-42A3-9E8C-14C80386E08D}"/>
              </a:ext>
            </a:extLst>
          </p:cNvPr>
          <p:cNvPicPr>
            <a:picLocks noChangeAspect="1"/>
          </p:cNvPicPr>
          <p:nvPr/>
        </p:nvPicPr>
        <p:blipFill>
          <a:blip r:embed="rId3"/>
          <a:stretch>
            <a:fillRect/>
          </a:stretch>
        </p:blipFill>
        <p:spPr>
          <a:xfrm>
            <a:off x="840200" y="1164364"/>
            <a:ext cx="10095050" cy="4529272"/>
          </a:xfrm>
          <a:prstGeom prst="rect">
            <a:avLst/>
          </a:prstGeom>
        </p:spPr>
      </p:pic>
    </p:spTree>
    <p:extLst>
      <p:ext uri="{BB962C8B-B14F-4D97-AF65-F5344CB8AC3E}">
        <p14:creationId xmlns:p14="http://schemas.microsoft.com/office/powerpoint/2010/main" val="1256748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95D3-6CF2-41EB-A5F2-1B5ADB7565EC}"/>
              </a:ext>
            </a:extLst>
          </p:cNvPr>
          <p:cNvSpPr>
            <a:spLocks noGrp="1"/>
          </p:cNvSpPr>
          <p:nvPr>
            <p:ph type="ctrTitle"/>
          </p:nvPr>
        </p:nvSpPr>
        <p:spPr/>
        <p:txBody>
          <a:bodyPr/>
          <a:lstStyle/>
          <a:p>
            <a:r>
              <a:rPr lang="en-US" dirty="0"/>
              <a:t>Domain Deep Dive</a:t>
            </a:r>
          </a:p>
        </p:txBody>
      </p:sp>
    </p:spTree>
    <p:extLst>
      <p:ext uri="{BB962C8B-B14F-4D97-AF65-F5344CB8AC3E}">
        <p14:creationId xmlns:p14="http://schemas.microsoft.com/office/powerpoint/2010/main" val="3927501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a:bodyPr>
          <a:lstStyle/>
          <a:p>
            <a:r>
              <a:rPr lang="en-US" sz="3200" dirty="0"/>
              <a:t>ODS 3.x BASIC ATTENDANCE CUMULATIVE BY STUDENT</a:t>
            </a:r>
          </a:p>
        </p:txBody>
      </p:sp>
      <p:sp>
        <p:nvSpPr>
          <p:cNvPr id="3" name="Content Placeholder 3">
            <a:extLst>
              <a:ext uri="{FF2B5EF4-FFF2-40B4-BE49-F238E27FC236}">
                <a16:creationId xmlns:a16="http://schemas.microsoft.com/office/drawing/2014/main" id="{451A6468-7C6C-4D93-85C5-C5C294D68F98}"/>
              </a:ext>
            </a:extLst>
          </p:cNvPr>
          <p:cNvSpPr>
            <a:spLocks noGrp="1"/>
          </p:cNvSpPr>
          <p:nvPr>
            <p:ph idx="1"/>
          </p:nvPr>
        </p:nvSpPr>
        <p:spPr>
          <a:xfrm>
            <a:off x="523437" y="904580"/>
            <a:ext cx="10194181" cy="5101599"/>
          </a:xfrm>
        </p:spPr>
        <p:txBody>
          <a:bodyPr lIns="91440" tIns="45720" rIns="91440" bIns="45720" anchor="t"/>
          <a:lstStyle/>
          <a:p>
            <a:pPr>
              <a:lnSpc>
                <a:spcPct val="120000"/>
              </a:lnSpc>
              <a:spcBef>
                <a:spcPts val="300"/>
              </a:spcBef>
              <a:spcAft>
                <a:spcPts val="600"/>
              </a:spcAft>
            </a:pPr>
            <a:r>
              <a:rPr lang="en-US" dirty="0"/>
              <a:t>TEA will collect attendance two ways. </a:t>
            </a:r>
          </a:p>
          <a:p>
            <a:pPr>
              <a:lnSpc>
                <a:spcPct val="120000"/>
              </a:lnSpc>
              <a:spcBef>
                <a:spcPts val="300"/>
              </a:spcBef>
              <a:spcAft>
                <a:spcPts val="600"/>
              </a:spcAft>
            </a:pPr>
            <a:endParaRPr lang="en-US" sz="3200" dirty="0"/>
          </a:p>
          <a:p>
            <a:pPr>
              <a:lnSpc>
                <a:spcPct val="120000"/>
              </a:lnSpc>
              <a:spcBef>
                <a:spcPts val="300"/>
              </a:spcBef>
              <a:spcAft>
                <a:spcPts val="600"/>
              </a:spcAft>
            </a:pPr>
            <a:endParaRPr lang="en-US" sz="3200" dirty="0"/>
          </a:p>
          <a:p>
            <a:pPr>
              <a:lnSpc>
                <a:spcPct val="120000"/>
              </a:lnSpc>
              <a:spcBef>
                <a:spcPts val="300"/>
              </a:spcBef>
              <a:spcAft>
                <a:spcPts val="600"/>
              </a:spcAft>
            </a:pPr>
            <a:endParaRPr lang="en-US" sz="2800" dirty="0">
              <a:solidFill>
                <a:schemeClr val="tx1"/>
              </a:solidFill>
            </a:endParaRPr>
          </a:p>
          <a:p>
            <a:pPr lvl="1">
              <a:lnSpc>
                <a:spcPct val="120000"/>
              </a:lnSpc>
              <a:spcBef>
                <a:spcPts val="600"/>
              </a:spcBef>
              <a:spcAft>
                <a:spcPts val="600"/>
              </a:spcAft>
            </a:pPr>
            <a:endParaRPr lang="en-US" sz="2800" dirty="0">
              <a:solidFill>
                <a:schemeClr val="tx1"/>
              </a:solidFill>
            </a:endParaRPr>
          </a:p>
          <a:p>
            <a:pPr marL="0" indent="0">
              <a:buNone/>
            </a:pPr>
            <a:endParaRPr lang="en-US" dirty="0"/>
          </a:p>
        </p:txBody>
      </p:sp>
      <p:pic>
        <p:nvPicPr>
          <p:cNvPr id="1028" name="Picture 4" descr="TES 123 Bucket &amp;amp; Spade theme | bucket and spade, display cards, numbers 1  100">
            <a:extLst>
              <a:ext uri="{FF2B5EF4-FFF2-40B4-BE49-F238E27FC236}">
                <a16:creationId xmlns:a16="http://schemas.microsoft.com/office/drawing/2014/main" id="{0F168EE6-8D71-4D2E-BB61-54E7F48272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1008" r="51454" b="20873"/>
          <a:stretch/>
        </p:blipFill>
        <p:spPr bwMode="auto">
          <a:xfrm>
            <a:off x="523437" y="2175860"/>
            <a:ext cx="2306441" cy="2559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ample of the Basic Reporting Period Attendance entity.">
            <a:extLst>
              <a:ext uri="{FF2B5EF4-FFF2-40B4-BE49-F238E27FC236}">
                <a16:creationId xmlns:a16="http://schemas.microsoft.com/office/drawing/2014/main" id="{EC3A5FEE-CECB-4A30-9123-1434E0887AAE}"/>
              </a:ext>
            </a:extLst>
          </p:cNvPr>
          <p:cNvPicPr>
            <a:picLocks noChangeAspect="1"/>
          </p:cNvPicPr>
          <p:nvPr/>
        </p:nvPicPr>
        <p:blipFill>
          <a:blip r:embed="rId4"/>
          <a:stretch>
            <a:fillRect/>
          </a:stretch>
        </p:blipFill>
        <p:spPr>
          <a:xfrm>
            <a:off x="3600012" y="2175860"/>
            <a:ext cx="8401482" cy="2730640"/>
          </a:xfrm>
          <a:prstGeom prst="rect">
            <a:avLst/>
          </a:prstGeom>
        </p:spPr>
      </p:pic>
    </p:spTree>
    <p:extLst>
      <p:ext uri="{BB962C8B-B14F-4D97-AF65-F5344CB8AC3E}">
        <p14:creationId xmlns:p14="http://schemas.microsoft.com/office/powerpoint/2010/main" val="82360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a:bodyPr>
          <a:lstStyle/>
          <a:p>
            <a:r>
              <a:rPr lang="en-US" sz="3200" dirty="0"/>
              <a:t>ODS 3.x PROGRAM ATTENDANCE CUMULATIVE BY STUDENT</a:t>
            </a:r>
          </a:p>
        </p:txBody>
      </p:sp>
      <p:sp>
        <p:nvSpPr>
          <p:cNvPr id="3" name="Content Placeholder 3">
            <a:extLst>
              <a:ext uri="{FF2B5EF4-FFF2-40B4-BE49-F238E27FC236}">
                <a16:creationId xmlns:a16="http://schemas.microsoft.com/office/drawing/2014/main" id="{451A6468-7C6C-4D93-85C5-C5C294D68F98}"/>
              </a:ext>
            </a:extLst>
          </p:cNvPr>
          <p:cNvSpPr>
            <a:spLocks noGrp="1"/>
          </p:cNvSpPr>
          <p:nvPr>
            <p:ph idx="1"/>
          </p:nvPr>
        </p:nvSpPr>
        <p:spPr>
          <a:xfrm>
            <a:off x="523437" y="904580"/>
            <a:ext cx="10194181" cy="5101599"/>
          </a:xfrm>
        </p:spPr>
        <p:txBody>
          <a:bodyPr lIns="91440" tIns="45720" rIns="91440" bIns="45720" anchor="t"/>
          <a:lstStyle/>
          <a:p>
            <a:pPr>
              <a:lnSpc>
                <a:spcPct val="120000"/>
              </a:lnSpc>
              <a:spcBef>
                <a:spcPts val="300"/>
              </a:spcBef>
              <a:spcAft>
                <a:spcPts val="600"/>
              </a:spcAft>
            </a:pPr>
            <a:r>
              <a:rPr lang="en-US" dirty="0"/>
              <a:t>TEA will collect attendance two ways.</a:t>
            </a:r>
          </a:p>
          <a:p>
            <a:pPr>
              <a:lnSpc>
                <a:spcPct val="120000"/>
              </a:lnSpc>
              <a:spcBef>
                <a:spcPts val="300"/>
              </a:spcBef>
              <a:spcAft>
                <a:spcPts val="600"/>
              </a:spcAft>
            </a:pPr>
            <a:endParaRPr lang="en-US" sz="3200" dirty="0"/>
          </a:p>
          <a:p>
            <a:pPr>
              <a:lnSpc>
                <a:spcPct val="120000"/>
              </a:lnSpc>
              <a:spcBef>
                <a:spcPts val="300"/>
              </a:spcBef>
              <a:spcAft>
                <a:spcPts val="600"/>
              </a:spcAft>
            </a:pPr>
            <a:endParaRPr lang="en-US" sz="3200" dirty="0"/>
          </a:p>
          <a:p>
            <a:pPr>
              <a:lnSpc>
                <a:spcPct val="120000"/>
              </a:lnSpc>
              <a:spcBef>
                <a:spcPts val="300"/>
              </a:spcBef>
              <a:spcAft>
                <a:spcPts val="600"/>
              </a:spcAft>
            </a:pPr>
            <a:endParaRPr lang="en-US" sz="2800" dirty="0">
              <a:solidFill>
                <a:schemeClr val="tx1"/>
              </a:solidFill>
            </a:endParaRPr>
          </a:p>
          <a:p>
            <a:pPr lvl="1">
              <a:lnSpc>
                <a:spcPct val="120000"/>
              </a:lnSpc>
              <a:spcBef>
                <a:spcPts val="600"/>
              </a:spcBef>
              <a:spcAft>
                <a:spcPts val="600"/>
              </a:spcAft>
            </a:pPr>
            <a:endParaRPr lang="en-US" sz="2800" dirty="0">
              <a:solidFill>
                <a:schemeClr val="tx1"/>
              </a:solidFill>
            </a:endParaRPr>
          </a:p>
          <a:p>
            <a:pPr marL="0" indent="0">
              <a:buNone/>
            </a:pPr>
            <a:endParaRPr lang="en-US" dirty="0"/>
          </a:p>
        </p:txBody>
      </p:sp>
      <p:pic>
        <p:nvPicPr>
          <p:cNvPr id="10" name="Picture 4" descr="TES 123 Bucket &amp;amp; Spade theme | bucket and spade, display cards, numbers 1  100">
            <a:extLst>
              <a:ext uri="{FF2B5EF4-FFF2-40B4-BE49-F238E27FC236}">
                <a16:creationId xmlns:a16="http://schemas.microsoft.com/office/drawing/2014/main" id="{EC9F0F65-6B1C-4C8B-BA32-A1F22C2F4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1008" r="51454" b="20873"/>
          <a:stretch/>
        </p:blipFill>
        <p:spPr bwMode="auto">
          <a:xfrm>
            <a:off x="863679" y="2452307"/>
            <a:ext cx="2306441" cy="25590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icture of the Special Programs Reporting Period Attendance entity">
            <a:extLst>
              <a:ext uri="{FF2B5EF4-FFF2-40B4-BE49-F238E27FC236}">
                <a16:creationId xmlns:a16="http://schemas.microsoft.com/office/drawing/2014/main" id="{830C8FF3-A7C5-4DFC-ABB2-2A24E95657F2}"/>
              </a:ext>
            </a:extLst>
          </p:cNvPr>
          <p:cNvPicPr>
            <a:picLocks noChangeAspect="1"/>
          </p:cNvPicPr>
          <p:nvPr/>
        </p:nvPicPr>
        <p:blipFill>
          <a:blip r:embed="rId4"/>
          <a:stretch>
            <a:fillRect/>
          </a:stretch>
        </p:blipFill>
        <p:spPr>
          <a:xfrm>
            <a:off x="3451607" y="1655930"/>
            <a:ext cx="8382431" cy="3816546"/>
          </a:xfrm>
          <a:prstGeom prst="rect">
            <a:avLst/>
          </a:prstGeom>
        </p:spPr>
      </p:pic>
    </p:spTree>
    <p:extLst>
      <p:ext uri="{BB962C8B-B14F-4D97-AF65-F5344CB8AC3E}">
        <p14:creationId xmlns:p14="http://schemas.microsoft.com/office/powerpoint/2010/main" val="246810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p:txBody>
          <a:bodyPr>
            <a:normAutofit/>
          </a:bodyPr>
          <a:lstStyle/>
          <a:p>
            <a:r>
              <a:rPr lang="en-US" sz="3200" dirty="0"/>
              <a:t>ODS 3.x BASIC GRANULAR ATTENDANCE BY STUDENT</a:t>
            </a:r>
          </a:p>
        </p:txBody>
      </p:sp>
      <p:pic>
        <p:nvPicPr>
          <p:cNvPr id="14" name="Picture 2" descr="TES 123 Bucket &amp;amp; Spade theme | bucket and spade, display cards, numbers 1  100">
            <a:extLst>
              <a:ext uri="{FF2B5EF4-FFF2-40B4-BE49-F238E27FC236}">
                <a16:creationId xmlns:a16="http://schemas.microsoft.com/office/drawing/2014/main" id="{C7F6F3C2-A87A-4400-A8C2-D51D18F39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7" t="10388" r="4858" b="22170"/>
          <a:stretch/>
        </p:blipFill>
        <p:spPr bwMode="auto">
          <a:xfrm>
            <a:off x="437044" y="2241272"/>
            <a:ext cx="1819089" cy="1988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cture of the student school attendance event entity.">
            <a:extLst>
              <a:ext uri="{FF2B5EF4-FFF2-40B4-BE49-F238E27FC236}">
                <a16:creationId xmlns:a16="http://schemas.microsoft.com/office/drawing/2014/main" id="{47196A0E-72D9-4DCA-8AC2-2AB1BBBD3489}"/>
              </a:ext>
            </a:extLst>
          </p:cNvPr>
          <p:cNvPicPr>
            <a:picLocks noChangeAspect="1"/>
          </p:cNvPicPr>
          <p:nvPr/>
        </p:nvPicPr>
        <p:blipFill>
          <a:blip r:embed="rId4"/>
          <a:stretch>
            <a:fillRect/>
          </a:stretch>
        </p:blipFill>
        <p:spPr>
          <a:xfrm>
            <a:off x="3130334" y="1697291"/>
            <a:ext cx="8407832" cy="3530781"/>
          </a:xfrm>
          <a:prstGeom prst="rect">
            <a:avLst/>
          </a:prstGeom>
        </p:spPr>
      </p:pic>
      <p:sp>
        <p:nvSpPr>
          <p:cNvPr id="9" name="Rectangle 8" descr="Orange box to show the importance of teh attendance event category.">
            <a:extLst>
              <a:ext uri="{FF2B5EF4-FFF2-40B4-BE49-F238E27FC236}">
                <a16:creationId xmlns:a16="http://schemas.microsoft.com/office/drawing/2014/main" id="{0D9F5970-EDE8-4228-B2B8-87466A167D54}"/>
              </a:ext>
            </a:extLst>
          </p:cNvPr>
          <p:cNvSpPr/>
          <p:nvPr/>
        </p:nvSpPr>
        <p:spPr>
          <a:xfrm>
            <a:off x="5369442" y="3841095"/>
            <a:ext cx="4250808" cy="600877"/>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10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p:txBody>
          <a:bodyPr>
            <a:normAutofit/>
          </a:bodyPr>
          <a:lstStyle/>
          <a:p>
            <a:r>
              <a:rPr lang="en-US" sz="3200" dirty="0"/>
              <a:t>ODS 3.x ATTENDANCE EVENT CATEGORY - BASIC</a:t>
            </a:r>
          </a:p>
        </p:txBody>
      </p:sp>
      <p:pic>
        <p:nvPicPr>
          <p:cNvPr id="14" name="Picture 2" descr="TES 123 Bucket &amp;amp; Spade theme | bucket and spade, display cards, numbers 1  100">
            <a:extLst>
              <a:ext uri="{FF2B5EF4-FFF2-40B4-BE49-F238E27FC236}">
                <a16:creationId xmlns:a16="http://schemas.microsoft.com/office/drawing/2014/main" id="{C7F6F3C2-A87A-4400-A8C2-D51D18F39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7" t="10388" r="4858" b="22170"/>
          <a:stretch/>
        </p:blipFill>
        <p:spPr bwMode="auto">
          <a:xfrm>
            <a:off x="1756719" y="971550"/>
            <a:ext cx="1629881" cy="17814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 of the Attendance Event Category data element definition.">
            <a:extLst>
              <a:ext uri="{FF2B5EF4-FFF2-40B4-BE49-F238E27FC236}">
                <a16:creationId xmlns:a16="http://schemas.microsoft.com/office/drawing/2014/main" id="{9A7D1994-1CE3-40DB-BD66-880DF26227C5}"/>
              </a:ext>
            </a:extLst>
          </p:cNvPr>
          <p:cNvPicPr>
            <a:picLocks noChangeAspect="1"/>
          </p:cNvPicPr>
          <p:nvPr/>
        </p:nvPicPr>
        <p:blipFill>
          <a:blip r:embed="rId4"/>
          <a:stretch>
            <a:fillRect/>
          </a:stretch>
        </p:blipFill>
        <p:spPr>
          <a:xfrm>
            <a:off x="225277" y="2766482"/>
            <a:ext cx="4527698" cy="3119968"/>
          </a:xfrm>
          <a:prstGeom prst="rect">
            <a:avLst/>
          </a:prstGeom>
        </p:spPr>
      </p:pic>
      <p:pic>
        <p:nvPicPr>
          <p:cNvPr id="15" name="Picture 14" descr="Picture of the attendance event category descriptor table.">
            <a:extLst>
              <a:ext uri="{FF2B5EF4-FFF2-40B4-BE49-F238E27FC236}">
                <a16:creationId xmlns:a16="http://schemas.microsoft.com/office/drawing/2014/main" id="{51E4D7CB-32AB-4178-AF94-69961B3583AA}"/>
              </a:ext>
            </a:extLst>
          </p:cNvPr>
          <p:cNvPicPr>
            <a:picLocks noChangeAspect="1"/>
          </p:cNvPicPr>
          <p:nvPr/>
        </p:nvPicPr>
        <p:blipFill>
          <a:blip r:embed="rId5"/>
          <a:stretch>
            <a:fillRect/>
          </a:stretch>
        </p:blipFill>
        <p:spPr>
          <a:xfrm>
            <a:off x="5215341" y="1619157"/>
            <a:ext cx="6236020" cy="3619686"/>
          </a:xfrm>
          <a:prstGeom prst="rect">
            <a:avLst/>
          </a:prstGeom>
        </p:spPr>
      </p:pic>
      <p:sp>
        <p:nvSpPr>
          <p:cNvPr id="10" name="Rectangle 9" descr="Orange box surrounding the following descriptors: 1 - State Reported Absent at Official Attendance Time 2 - RS Present 3 - RA Present">
            <a:extLst>
              <a:ext uri="{FF2B5EF4-FFF2-40B4-BE49-F238E27FC236}">
                <a16:creationId xmlns:a16="http://schemas.microsoft.com/office/drawing/2014/main" id="{0D53C65C-CFFC-443A-9213-776B96CB405E}"/>
              </a:ext>
            </a:extLst>
          </p:cNvPr>
          <p:cNvSpPr/>
          <p:nvPr/>
        </p:nvSpPr>
        <p:spPr>
          <a:xfrm>
            <a:off x="5215342" y="2349093"/>
            <a:ext cx="6236020" cy="807720"/>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Orange box surrounding the following descriptors: 8 - ADSY Day Present, 9 - ADSY RS Day Present, 10 - ADSY RA Day Present">
            <a:extLst>
              <a:ext uri="{FF2B5EF4-FFF2-40B4-BE49-F238E27FC236}">
                <a16:creationId xmlns:a16="http://schemas.microsoft.com/office/drawing/2014/main" id="{B17DEF81-3E85-4F44-AC04-5D2B3FADA51A}"/>
              </a:ext>
            </a:extLst>
          </p:cNvPr>
          <p:cNvSpPr/>
          <p:nvPr/>
        </p:nvSpPr>
        <p:spPr>
          <a:xfrm>
            <a:off x="5215340" y="4324350"/>
            <a:ext cx="6236021" cy="899036"/>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34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p:txBody>
          <a:bodyPr>
            <a:normAutofit/>
          </a:bodyPr>
          <a:lstStyle/>
          <a:p>
            <a:r>
              <a:rPr lang="en-US" sz="3200" dirty="0"/>
              <a:t>ODS 3.x FLEXIBLE GRANULAR ATTENDANCE BY STUDENT</a:t>
            </a:r>
          </a:p>
        </p:txBody>
      </p:sp>
      <p:pic>
        <p:nvPicPr>
          <p:cNvPr id="14" name="Picture 2" descr="TES 123 Bucket &amp;amp; Spade theme | bucket and spade, display cards, numbers 1  100">
            <a:extLst>
              <a:ext uri="{FF2B5EF4-FFF2-40B4-BE49-F238E27FC236}">
                <a16:creationId xmlns:a16="http://schemas.microsoft.com/office/drawing/2014/main" id="{C7F6F3C2-A87A-4400-A8C2-D51D18F39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7" t="10388" r="4858" b="22170"/>
          <a:stretch/>
        </p:blipFill>
        <p:spPr bwMode="auto">
          <a:xfrm>
            <a:off x="475144" y="2143227"/>
            <a:ext cx="1819089" cy="1988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icture of the student school attendance event entity.">
            <a:extLst>
              <a:ext uri="{FF2B5EF4-FFF2-40B4-BE49-F238E27FC236}">
                <a16:creationId xmlns:a16="http://schemas.microsoft.com/office/drawing/2014/main" id="{B6974929-B49A-4635-A8DF-CCCFC158690A}"/>
              </a:ext>
            </a:extLst>
          </p:cNvPr>
          <p:cNvPicPr>
            <a:picLocks noChangeAspect="1"/>
          </p:cNvPicPr>
          <p:nvPr/>
        </p:nvPicPr>
        <p:blipFill>
          <a:blip r:embed="rId4"/>
          <a:stretch>
            <a:fillRect/>
          </a:stretch>
        </p:blipFill>
        <p:spPr>
          <a:xfrm>
            <a:off x="2932966" y="1773491"/>
            <a:ext cx="8407832" cy="3530781"/>
          </a:xfrm>
          <a:prstGeom prst="rect">
            <a:avLst/>
          </a:prstGeom>
        </p:spPr>
      </p:pic>
      <p:sp>
        <p:nvSpPr>
          <p:cNvPr id="15" name="Rectangle 14" descr="Orange Box Surrounding School Attendance Duration">
            <a:extLst>
              <a:ext uri="{FF2B5EF4-FFF2-40B4-BE49-F238E27FC236}">
                <a16:creationId xmlns:a16="http://schemas.microsoft.com/office/drawing/2014/main" id="{4CC17474-3E3B-4A51-99EC-C6230380A1A3}"/>
              </a:ext>
            </a:extLst>
          </p:cNvPr>
          <p:cNvSpPr/>
          <p:nvPr/>
        </p:nvSpPr>
        <p:spPr>
          <a:xfrm>
            <a:off x="5172075" y="3184453"/>
            <a:ext cx="1964807" cy="244547"/>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Orange Box Surrounding Attendance Event Category Data Type">
            <a:extLst>
              <a:ext uri="{FF2B5EF4-FFF2-40B4-BE49-F238E27FC236}">
                <a16:creationId xmlns:a16="http://schemas.microsoft.com/office/drawing/2014/main" id="{0D9F5970-EDE8-4228-B2B8-87466A167D54}"/>
              </a:ext>
            </a:extLst>
          </p:cNvPr>
          <p:cNvSpPr/>
          <p:nvPr/>
        </p:nvSpPr>
        <p:spPr>
          <a:xfrm>
            <a:off x="5172075" y="3938560"/>
            <a:ext cx="4219575" cy="600877"/>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13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p:txBody>
          <a:bodyPr>
            <a:normAutofit/>
          </a:bodyPr>
          <a:lstStyle/>
          <a:p>
            <a:r>
              <a:rPr lang="en-US" sz="3200" dirty="0"/>
              <a:t>ODS 3.x ATTENDANCE EVENT CATEGORY - FLEXIBLE</a:t>
            </a:r>
          </a:p>
        </p:txBody>
      </p:sp>
      <p:pic>
        <p:nvPicPr>
          <p:cNvPr id="14" name="Picture 2" descr="TES 123 Bucket &amp;amp; Spade theme | bucket and spade, display cards, numbers 1  100">
            <a:extLst>
              <a:ext uri="{FF2B5EF4-FFF2-40B4-BE49-F238E27FC236}">
                <a16:creationId xmlns:a16="http://schemas.microsoft.com/office/drawing/2014/main" id="{C7F6F3C2-A87A-4400-A8C2-D51D18F39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7" t="10388" r="4858" b="22170"/>
          <a:stretch/>
        </p:blipFill>
        <p:spPr bwMode="auto">
          <a:xfrm>
            <a:off x="1756719" y="971550"/>
            <a:ext cx="1629881" cy="1781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shot of the student attendance duration definition.">
            <a:extLst>
              <a:ext uri="{FF2B5EF4-FFF2-40B4-BE49-F238E27FC236}">
                <a16:creationId xmlns:a16="http://schemas.microsoft.com/office/drawing/2014/main" id="{A51B04AD-3EF1-4BC1-B2D0-DF48B70B60E6}"/>
              </a:ext>
            </a:extLst>
          </p:cNvPr>
          <p:cNvPicPr>
            <a:picLocks noChangeAspect="1"/>
          </p:cNvPicPr>
          <p:nvPr/>
        </p:nvPicPr>
        <p:blipFill rotWithShape="1">
          <a:blip r:embed="rId4"/>
          <a:srcRect r="2186"/>
          <a:stretch/>
        </p:blipFill>
        <p:spPr>
          <a:xfrm>
            <a:off x="368151" y="2752953"/>
            <a:ext cx="4562532" cy="3213203"/>
          </a:xfrm>
          <a:prstGeom prst="rect">
            <a:avLst/>
          </a:prstGeom>
        </p:spPr>
      </p:pic>
      <p:pic>
        <p:nvPicPr>
          <p:cNvPr id="5" name="Picture 4" descr="Picture of the attendance event category descriptor table.">
            <a:extLst>
              <a:ext uri="{FF2B5EF4-FFF2-40B4-BE49-F238E27FC236}">
                <a16:creationId xmlns:a16="http://schemas.microsoft.com/office/drawing/2014/main" id="{EF397453-2686-4A73-9C6D-555D293D1E0E}"/>
              </a:ext>
            </a:extLst>
          </p:cNvPr>
          <p:cNvPicPr>
            <a:picLocks noChangeAspect="1"/>
          </p:cNvPicPr>
          <p:nvPr/>
        </p:nvPicPr>
        <p:blipFill>
          <a:blip r:embed="rId5"/>
          <a:stretch>
            <a:fillRect/>
          </a:stretch>
        </p:blipFill>
        <p:spPr>
          <a:xfrm>
            <a:off x="5209425" y="1606456"/>
            <a:ext cx="6236020" cy="3645087"/>
          </a:xfrm>
          <a:prstGeom prst="rect">
            <a:avLst/>
          </a:prstGeom>
        </p:spPr>
      </p:pic>
      <p:sp>
        <p:nvSpPr>
          <p:cNvPr id="10" name="Rectangle 9" descr="Orange box surrounding the following descriptor tables from the attendance event category descriptor table: 4 - OFSDP, 5 - HSEP, 6 - OFSDP Credit/Promotion Recovery Program, 7 - OFSDP Online Dropout Recovery Program">
            <a:extLst>
              <a:ext uri="{FF2B5EF4-FFF2-40B4-BE49-F238E27FC236}">
                <a16:creationId xmlns:a16="http://schemas.microsoft.com/office/drawing/2014/main" id="{0D53C65C-CFFC-443A-9213-776B96CB405E}"/>
              </a:ext>
            </a:extLst>
          </p:cNvPr>
          <p:cNvSpPr/>
          <p:nvPr/>
        </p:nvSpPr>
        <p:spPr>
          <a:xfrm>
            <a:off x="5209425" y="3025140"/>
            <a:ext cx="6163425" cy="1356360"/>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36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p:txBody>
          <a:bodyPr/>
          <a:lstStyle/>
          <a:p>
            <a:r>
              <a:rPr lang="en-US" dirty="0">
                <a:cs typeface="Calibri"/>
              </a:rPr>
              <a:t>AGENDA</a:t>
            </a:r>
            <a:endParaRPr lang="en-US" dirty="0"/>
          </a:p>
        </p:txBody>
      </p:sp>
      <p:sp>
        <p:nvSpPr>
          <p:cNvPr id="4" name="Content Placeholder 3">
            <a:extLst>
              <a:ext uri="{FF2B5EF4-FFF2-40B4-BE49-F238E27FC236}">
                <a16:creationId xmlns:a16="http://schemas.microsoft.com/office/drawing/2014/main" id="{9F800888-D9B6-49F1-8B90-B7E4BB43ED5B}"/>
              </a:ext>
            </a:extLst>
          </p:cNvPr>
          <p:cNvSpPr>
            <a:spLocks noGrp="1"/>
          </p:cNvSpPr>
          <p:nvPr>
            <p:ph idx="1"/>
          </p:nvPr>
        </p:nvSpPr>
        <p:spPr>
          <a:xfrm>
            <a:off x="712380" y="904580"/>
            <a:ext cx="9133370" cy="5239097"/>
          </a:xfrm>
        </p:spPr>
        <p:txBody>
          <a:bodyPr lIns="91440" tIns="45720" rIns="91440" bIns="45720" anchor="t"/>
          <a:lstStyle/>
          <a:p>
            <a:r>
              <a:rPr lang="en-US" sz="2400" b="1" dirty="0">
                <a:solidFill>
                  <a:srgbClr val="0D6CB9"/>
                </a:solidFill>
                <a:latin typeface="Calibri" panose="020F0502020204030204"/>
                <a:ea typeface="+mn-lt"/>
                <a:cs typeface="+mn-lt"/>
              </a:rPr>
              <a:t>Texas Education Data Standards</a:t>
            </a:r>
          </a:p>
          <a:p>
            <a:r>
              <a:rPr lang="en-US" sz="2400" b="1" dirty="0">
                <a:solidFill>
                  <a:srgbClr val="0D6CB9"/>
                </a:solidFill>
                <a:latin typeface="Calibri" panose="020F0502020204030204"/>
                <a:ea typeface="+mn-lt"/>
                <a:cs typeface="+mn-lt"/>
              </a:rPr>
              <a:t>Domain Deep Dive</a:t>
            </a:r>
          </a:p>
          <a:p>
            <a:pPr lvl="1"/>
            <a:r>
              <a:rPr lang="en-US" sz="2000" b="1" dirty="0">
                <a:solidFill>
                  <a:srgbClr val="0D6CB9"/>
                </a:solidFill>
                <a:latin typeface="Calibri" panose="020F0502020204030204"/>
                <a:ea typeface="+mn-lt"/>
                <a:cs typeface="+mn-lt"/>
              </a:rPr>
              <a:t>Attendance</a:t>
            </a:r>
          </a:p>
          <a:p>
            <a:pPr lvl="1"/>
            <a:r>
              <a:rPr lang="en-US" sz="2000" b="1" dirty="0">
                <a:solidFill>
                  <a:srgbClr val="0D6CB9"/>
                </a:solidFill>
                <a:latin typeface="Calibri" panose="020F0502020204030204"/>
                <a:ea typeface="+mn-lt"/>
                <a:cs typeface="+mn-lt"/>
              </a:rPr>
              <a:t>Leavers</a:t>
            </a:r>
          </a:p>
          <a:p>
            <a:pPr lvl="1"/>
            <a:r>
              <a:rPr lang="en-US" sz="2000" b="1" dirty="0">
                <a:solidFill>
                  <a:srgbClr val="0D6CB9"/>
                </a:solidFill>
                <a:latin typeface="Calibri" panose="020F0502020204030204"/>
                <a:ea typeface="+mn-lt"/>
                <a:cs typeface="+mn-lt"/>
              </a:rPr>
              <a:t>Charter School Waitlist</a:t>
            </a:r>
          </a:p>
          <a:p>
            <a:pPr lvl="1"/>
            <a:r>
              <a:rPr lang="en-US" sz="2000" b="1" dirty="0">
                <a:solidFill>
                  <a:srgbClr val="0D6CB9"/>
                </a:solidFill>
                <a:latin typeface="Calibri" panose="020F0502020204030204"/>
                <a:ea typeface="+mn-lt"/>
                <a:cs typeface="+mn-lt"/>
              </a:rPr>
              <a:t>Child Find</a:t>
            </a:r>
          </a:p>
          <a:p>
            <a:r>
              <a:rPr lang="en-US" sz="2400" b="1" dirty="0">
                <a:solidFill>
                  <a:srgbClr val="0D6CB9"/>
                </a:solidFill>
                <a:latin typeface="Calibri" panose="020F0502020204030204"/>
                <a:ea typeface="+mn-lt"/>
                <a:cs typeface="+mn-lt"/>
              </a:rPr>
              <a:t>Data Element Changes</a:t>
            </a:r>
          </a:p>
          <a:p>
            <a:r>
              <a:rPr lang="en-US" sz="2400" b="1" dirty="0">
                <a:solidFill>
                  <a:srgbClr val="0D6CB9"/>
                </a:solidFill>
                <a:latin typeface="Calibri" panose="020F0502020204030204"/>
                <a:ea typeface="+mn-lt"/>
                <a:cs typeface="+mn-lt"/>
              </a:rPr>
              <a:t>Begin Date Guidance</a:t>
            </a:r>
          </a:p>
          <a:p>
            <a:r>
              <a:rPr kumimoji="0" lang="en-US" sz="2400" b="1" i="0" u="none" strike="noStrike" kern="1200" cap="none" spc="0" normalizeH="0" baseline="0" noProof="0" dirty="0">
                <a:ln>
                  <a:noFill/>
                </a:ln>
                <a:solidFill>
                  <a:srgbClr val="0D6CB9"/>
                </a:solidFill>
                <a:effectLst/>
                <a:uLnTx/>
                <a:uFillTx/>
                <a:latin typeface="Calibri" panose="020F0502020204030204"/>
                <a:ea typeface="+mn-lt"/>
                <a:cs typeface="+mn-lt"/>
              </a:rPr>
              <a:t>Key Takeaways</a:t>
            </a:r>
          </a:p>
          <a:p>
            <a:r>
              <a:rPr lang="en-US" sz="2400" b="1" dirty="0">
                <a:solidFill>
                  <a:srgbClr val="0D6CB9"/>
                </a:solidFill>
                <a:latin typeface="Calibri" panose="020F0502020204030204"/>
                <a:ea typeface="+mn-lt"/>
                <a:cs typeface="+mn-lt"/>
              </a:rPr>
              <a:t>Questions</a:t>
            </a:r>
            <a:endParaRPr lang="en-US" sz="1800" dirty="0">
              <a:solidFill>
                <a:srgbClr val="0D6CB9"/>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313117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351114" y="206982"/>
            <a:ext cx="11121657" cy="751350"/>
          </a:xfrm>
        </p:spPr>
        <p:txBody>
          <a:bodyPr/>
          <a:lstStyle/>
          <a:p>
            <a:r>
              <a:rPr lang="en-US" dirty="0"/>
              <a:t>ATTENDANCE EVENT CATEGORIES</a:t>
            </a:r>
          </a:p>
        </p:txBody>
      </p:sp>
      <p:grpSp>
        <p:nvGrpSpPr>
          <p:cNvPr id="39" name="Group 38" descr="10 buckets of various colors.  Each bucket has a different attendance event category listed on the front of the bucket.">
            <a:extLst>
              <a:ext uri="{FF2B5EF4-FFF2-40B4-BE49-F238E27FC236}">
                <a16:creationId xmlns:a16="http://schemas.microsoft.com/office/drawing/2014/main" id="{C397C9BD-5AEE-456A-87A7-E19FD42F7D20}"/>
              </a:ext>
            </a:extLst>
          </p:cNvPr>
          <p:cNvGrpSpPr/>
          <p:nvPr/>
        </p:nvGrpSpPr>
        <p:grpSpPr>
          <a:xfrm>
            <a:off x="78184" y="871808"/>
            <a:ext cx="8379172" cy="4791538"/>
            <a:chOff x="690937" y="574789"/>
            <a:chExt cx="7440379" cy="3886617"/>
          </a:xfrm>
        </p:grpSpPr>
        <p:grpSp>
          <p:nvGrpSpPr>
            <p:cNvPr id="40" name="Group 39">
              <a:extLst>
                <a:ext uri="{FF2B5EF4-FFF2-40B4-BE49-F238E27FC236}">
                  <a16:creationId xmlns:a16="http://schemas.microsoft.com/office/drawing/2014/main" id="{F0233BAC-32BA-41A8-B658-D9D7339BFDBA}"/>
                </a:ext>
              </a:extLst>
            </p:cNvPr>
            <p:cNvGrpSpPr/>
            <p:nvPr/>
          </p:nvGrpSpPr>
          <p:grpSpPr>
            <a:xfrm>
              <a:off x="737802" y="574789"/>
              <a:ext cx="7307070" cy="3886617"/>
              <a:chOff x="697764" y="574790"/>
              <a:chExt cx="5558500" cy="2861189"/>
            </a:xfrm>
          </p:grpSpPr>
          <p:pic>
            <p:nvPicPr>
              <p:cNvPr id="52" name="Picture 51">
                <a:extLst>
                  <a:ext uri="{FF2B5EF4-FFF2-40B4-BE49-F238E27FC236}">
                    <a16:creationId xmlns:a16="http://schemas.microsoft.com/office/drawing/2014/main" id="{F77EFEE9-D077-4857-8D4D-06FAE203D5B9}"/>
                  </a:ext>
                </a:extLst>
              </p:cNvPr>
              <p:cNvPicPr>
                <a:picLocks noChangeAspect="1"/>
              </p:cNvPicPr>
              <p:nvPr/>
            </p:nvPicPr>
            <p:blipFill>
              <a:blip r:embed="rId3"/>
              <a:stretch>
                <a:fillRect/>
              </a:stretch>
            </p:blipFill>
            <p:spPr>
              <a:xfrm>
                <a:off x="697764" y="574790"/>
                <a:ext cx="1005927" cy="1348857"/>
              </a:xfrm>
              <a:prstGeom prst="rect">
                <a:avLst/>
              </a:prstGeom>
            </p:spPr>
          </p:pic>
          <p:pic>
            <p:nvPicPr>
              <p:cNvPr id="53" name="Picture 52">
                <a:extLst>
                  <a:ext uri="{FF2B5EF4-FFF2-40B4-BE49-F238E27FC236}">
                    <a16:creationId xmlns:a16="http://schemas.microsoft.com/office/drawing/2014/main" id="{E87C448A-D2CC-4311-BE58-EA83EF513ACB}"/>
                  </a:ext>
                </a:extLst>
              </p:cNvPr>
              <p:cNvPicPr>
                <a:picLocks noChangeAspect="1"/>
              </p:cNvPicPr>
              <p:nvPr/>
            </p:nvPicPr>
            <p:blipFill>
              <a:blip r:embed="rId4"/>
              <a:stretch>
                <a:fillRect/>
              </a:stretch>
            </p:blipFill>
            <p:spPr>
              <a:xfrm>
                <a:off x="1863532" y="612893"/>
                <a:ext cx="1013548" cy="1310754"/>
              </a:xfrm>
              <a:prstGeom prst="rect">
                <a:avLst/>
              </a:prstGeom>
            </p:spPr>
          </p:pic>
          <p:pic>
            <p:nvPicPr>
              <p:cNvPr id="54" name="Picture 53">
                <a:extLst>
                  <a:ext uri="{FF2B5EF4-FFF2-40B4-BE49-F238E27FC236}">
                    <a16:creationId xmlns:a16="http://schemas.microsoft.com/office/drawing/2014/main" id="{661A6C99-8BBA-4BA8-B18F-06CE25D755E6}"/>
                  </a:ext>
                </a:extLst>
              </p:cNvPr>
              <p:cNvPicPr>
                <a:picLocks noChangeAspect="1"/>
              </p:cNvPicPr>
              <p:nvPr/>
            </p:nvPicPr>
            <p:blipFill>
              <a:blip r:embed="rId5"/>
              <a:stretch>
                <a:fillRect/>
              </a:stretch>
            </p:blipFill>
            <p:spPr>
              <a:xfrm>
                <a:off x="3036921" y="612893"/>
                <a:ext cx="967824" cy="1341236"/>
              </a:xfrm>
              <a:prstGeom prst="rect">
                <a:avLst/>
              </a:prstGeom>
            </p:spPr>
          </p:pic>
          <p:pic>
            <p:nvPicPr>
              <p:cNvPr id="55" name="Picture 54">
                <a:extLst>
                  <a:ext uri="{FF2B5EF4-FFF2-40B4-BE49-F238E27FC236}">
                    <a16:creationId xmlns:a16="http://schemas.microsoft.com/office/drawing/2014/main" id="{4D775588-9E45-4129-8845-9CCF443F4DF5}"/>
                  </a:ext>
                </a:extLst>
              </p:cNvPr>
              <p:cNvPicPr>
                <a:picLocks noChangeAspect="1"/>
              </p:cNvPicPr>
              <p:nvPr/>
            </p:nvPicPr>
            <p:blipFill>
              <a:blip r:embed="rId6"/>
              <a:stretch>
                <a:fillRect/>
              </a:stretch>
            </p:blipFill>
            <p:spPr>
              <a:xfrm>
                <a:off x="5257957" y="605271"/>
                <a:ext cx="967824" cy="1348857"/>
              </a:xfrm>
              <a:prstGeom prst="rect">
                <a:avLst/>
              </a:prstGeom>
            </p:spPr>
          </p:pic>
          <p:pic>
            <p:nvPicPr>
              <p:cNvPr id="56" name="Picture 55">
                <a:extLst>
                  <a:ext uri="{FF2B5EF4-FFF2-40B4-BE49-F238E27FC236}">
                    <a16:creationId xmlns:a16="http://schemas.microsoft.com/office/drawing/2014/main" id="{88365571-198C-4AA9-AEC0-FD3CC5E41FD6}"/>
                  </a:ext>
                </a:extLst>
              </p:cNvPr>
              <p:cNvPicPr>
                <a:picLocks noChangeAspect="1"/>
              </p:cNvPicPr>
              <p:nvPr/>
            </p:nvPicPr>
            <p:blipFill>
              <a:blip r:embed="rId7"/>
              <a:stretch>
                <a:fillRect/>
              </a:stretch>
            </p:blipFill>
            <p:spPr>
              <a:xfrm>
                <a:off x="4195034" y="626073"/>
                <a:ext cx="929721" cy="1341236"/>
              </a:xfrm>
              <a:prstGeom prst="rect">
                <a:avLst/>
              </a:prstGeom>
            </p:spPr>
          </p:pic>
          <p:pic>
            <p:nvPicPr>
              <p:cNvPr id="57" name="Picture 56">
                <a:extLst>
                  <a:ext uri="{FF2B5EF4-FFF2-40B4-BE49-F238E27FC236}">
                    <a16:creationId xmlns:a16="http://schemas.microsoft.com/office/drawing/2014/main" id="{756B916A-6D8C-4CD4-9F9F-D529D0701019}"/>
                  </a:ext>
                </a:extLst>
              </p:cNvPr>
              <p:cNvPicPr>
                <a:picLocks noChangeAspect="1"/>
              </p:cNvPicPr>
              <p:nvPr/>
            </p:nvPicPr>
            <p:blipFill>
              <a:blip r:embed="rId8"/>
              <a:stretch>
                <a:fillRect/>
              </a:stretch>
            </p:blipFill>
            <p:spPr>
              <a:xfrm>
                <a:off x="1740167" y="2102363"/>
                <a:ext cx="1120237" cy="1333616"/>
              </a:xfrm>
              <a:prstGeom prst="rect">
                <a:avLst/>
              </a:prstGeom>
            </p:spPr>
          </p:pic>
          <p:pic>
            <p:nvPicPr>
              <p:cNvPr id="58" name="Picture 57">
                <a:extLst>
                  <a:ext uri="{FF2B5EF4-FFF2-40B4-BE49-F238E27FC236}">
                    <a16:creationId xmlns:a16="http://schemas.microsoft.com/office/drawing/2014/main" id="{6526A6E2-14B0-4054-A711-91014D5C9957}"/>
                  </a:ext>
                </a:extLst>
              </p:cNvPr>
              <p:cNvPicPr>
                <a:picLocks noChangeAspect="1"/>
              </p:cNvPicPr>
              <p:nvPr/>
            </p:nvPicPr>
            <p:blipFill>
              <a:blip r:embed="rId9"/>
              <a:stretch>
                <a:fillRect/>
              </a:stretch>
            </p:blipFill>
            <p:spPr>
              <a:xfrm>
                <a:off x="697764" y="2061012"/>
                <a:ext cx="952583" cy="1371719"/>
              </a:xfrm>
              <a:prstGeom prst="rect">
                <a:avLst/>
              </a:prstGeom>
            </p:spPr>
          </p:pic>
          <p:pic>
            <p:nvPicPr>
              <p:cNvPr id="59" name="Picture 58">
                <a:extLst>
                  <a:ext uri="{FF2B5EF4-FFF2-40B4-BE49-F238E27FC236}">
                    <a16:creationId xmlns:a16="http://schemas.microsoft.com/office/drawing/2014/main" id="{E1BA06E4-C2FF-4513-9EE4-3D4F6D77CC5A}"/>
                  </a:ext>
                </a:extLst>
              </p:cNvPr>
              <p:cNvPicPr>
                <a:picLocks noChangeAspect="1"/>
              </p:cNvPicPr>
              <p:nvPr/>
            </p:nvPicPr>
            <p:blipFill>
              <a:blip r:embed="rId10"/>
              <a:stretch>
                <a:fillRect/>
              </a:stretch>
            </p:blipFill>
            <p:spPr>
              <a:xfrm>
                <a:off x="2998818" y="2118246"/>
                <a:ext cx="1005927" cy="1310754"/>
              </a:xfrm>
              <a:prstGeom prst="rect">
                <a:avLst/>
              </a:prstGeom>
            </p:spPr>
          </p:pic>
          <p:pic>
            <p:nvPicPr>
              <p:cNvPr id="60" name="Picture 59">
                <a:extLst>
                  <a:ext uri="{FF2B5EF4-FFF2-40B4-BE49-F238E27FC236}">
                    <a16:creationId xmlns:a16="http://schemas.microsoft.com/office/drawing/2014/main" id="{3EE15022-71C9-43CA-9A25-6F58F2FAEBA0}"/>
                  </a:ext>
                </a:extLst>
              </p:cNvPr>
              <p:cNvPicPr>
                <a:picLocks noChangeAspect="1"/>
              </p:cNvPicPr>
              <p:nvPr/>
            </p:nvPicPr>
            <p:blipFill>
              <a:blip r:embed="rId11"/>
              <a:stretch>
                <a:fillRect/>
              </a:stretch>
            </p:blipFill>
            <p:spPr>
              <a:xfrm>
                <a:off x="4164586" y="2148729"/>
                <a:ext cx="1005927" cy="1280271"/>
              </a:xfrm>
              <a:prstGeom prst="rect">
                <a:avLst/>
              </a:prstGeom>
            </p:spPr>
          </p:pic>
          <p:pic>
            <p:nvPicPr>
              <p:cNvPr id="61" name="Picture 60">
                <a:extLst>
                  <a:ext uri="{FF2B5EF4-FFF2-40B4-BE49-F238E27FC236}">
                    <a16:creationId xmlns:a16="http://schemas.microsoft.com/office/drawing/2014/main" id="{C00C3681-9247-4739-81C1-2B872B621528}"/>
                  </a:ext>
                </a:extLst>
              </p:cNvPr>
              <p:cNvPicPr>
                <a:picLocks noChangeAspect="1"/>
              </p:cNvPicPr>
              <p:nvPr/>
            </p:nvPicPr>
            <p:blipFill>
              <a:blip r:embed="rId12"/>
              <a:stretch>
                <a:fillRect/>
              </a:stretch>
            </p:blipFill>
            <p:spPr>
              <a:xfrm>
                <a:off x="5257957" y="2186832"/>
                <a:ext cx="998307" cy="1242168"/>
              </a:xfrm>
              <a:prstGeom prst="rect">
                <a:avLst/>
              </a:prstGeom>
            </p:spPr>
          </p:pic>
        </p:grpSp>
        <p:sp>
          <p:nvSpPr>
            <p:cNvPr id="41" name="TextBox 40">
              <a:extLst>
                <a:ext uri="{FF2B5EF4-FFF2-40B4-BE49-F238E27FC236}">
                  <a16:creationId xmlns:a16="http://schemas.microsoft.com/office/drawing/2014/main" id="{8DB994F5-8BE6-4A61-A99F-B3B87AA4CECB}"/>
                </a:ext>
              </a:extLst>
            </p:cNvPr>
            <p:cNvSpPr txBox="1"/>
            <p:nvPr/>
          </p:nvSpPr>
          <p:spPr>
            <a:xfrm>
              <a:off x="737802" y="1170129"/>
              <a:ext cx="13692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State Reported Absence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OAT</a:t>
              </a:r>
            </a:p>
          </p:txBody>
        </p:sp>
        <p:sp>
          <p:nvSpPr>
            <p:cNvPr id="43" name="TextBox 42">
              <a:extLst>
                <a:ext uri="{FF2B5EF4-FFF2-40B4-BE49-F238E27FC236}">
                  <a16:creationId xmlns:a16="http://schemas.microsoft.com/office/drawing/2014/main" id="{BDC67C06-7EB3-4A8C-B44B-C9D9FBD9E390}"/>
                </a:ext>
              </a:extLst>
            </p:cNvPr>
            <p:cNvSpPr txBox="1"/>
            <p:nvPr/>
          </p:nvSpPr>
          <p:spPr>
            <a:xfrm>
              <a:off x="2252539" y="1360897"/>
              <a:ext cx="13100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Present</a:t>
              </a:r>
            </a:p>
          </p:txBody>
        </p:sp>
        <p:sp>
          <p:nvSpPr>
            <p:cNvPr id="44" name="TextBox 43">
              <a:extLst>
                <a:ext uri="{FF2B5EF4-FFF2-40B4-BE49-F238E27FC236}">
                  <a16:creationId xmlns:a16="http://schemas.microsoft.com/office/drawing/2014/main" id="{E3FC4764-86EB-47A3-8379-2A0026FDAB38}"/>
                </a:ext>
              </a:extLst>
            </p:cNvPr>
            <p:cNvSpPr txBox="1"/>
            <p:nvPr/>
          </p:nvSpPr>
          <p:spPr>
            <a:xfrm>
              <a:off x="3812801" y="1404179"/>
              <a:ext cx="1369232" cy="54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a:t>
              </a:r>
            </a:p>
          </p:txBody>
        </p:sp>
        <p:sp>
          <p:nvSpPr>
            <p:cNvPr id="45" name="TextBox 44">
              <a:extLst>
                <a:ext uri="{FF2B5EF4-FFF2-40B4-BE49-F238E27FC236}">
                  <a16:creationId xmlns:a16="http://schemas.microsoft.com/office/drawing/2014/main" id="{8F5130D0-B496-4151-990E-75EAA66218B6}"/>
                </a:ext>
              </a:extLst>
            </p:cNvPr>
            <p:cNvSpPr txBox="1"/>
            <p:nvPr/>
          </p:nvSpPr>
          <p:spPr>
            <a:xfrm>
              <a:off x="5295201" y="1555414"/>
              <a:ext cx="13692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OFSDP</a:t>
              </a:r>
            </a:p>
          </p:txBody>
        </p:sp>
        <p:sp>
          <p:nvSpPr>
            <p:cNvPr id="46" name="TextBox 45">
              <a:extLst>
                <a:ext uri="{FF2B5EF4-FFF2-40B4-BE49-F238E27FC236}">
                  <a16:creationId xmlns:a16="http://schemas.microsoft.com/office/drawing/2014/main" id="{02B1897D-29DF-44DE-B7DA-46DF34AB79A1}"/>
                </a:ext>
              </a:extLst>
            </p:cNvPr>
            <p:cNvSpPr txBox="1"/>
            <p:nvPr/>
          </p:nvSpPr>
          <p:spPr>
            <a:xfrm>
              <a:off x="6732522" y="1478614"/>
              <a:ext cx="1369232" cy="313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HSEP</a:t>
              </a:r>
            </a:p>
          </p:txBody>
        </p:sp>
        <p:sp>
          <p:nvSpPr>
            <p:cNvPr id="47" name="TextBox 46">
              <a:extLst>
                <a:ext uri="{FF2B5EF4-FFF2-40B4-BE49-F238E27FC236}">
                  <a16:creationId xmlns:a16="http://schemas.microsoft.com/office/drawing/2014/main" id="{B95E37F6-C462-41D3-B8C4-6C4F5D01D510}"/>
                </a:ext>
              </a:extLst>
            </p:cNvPr>
            <p:cNvSpPr txBox="1"/>
            <p:nvPr/>
          </p:nvSpPr>
          <p:spPr>
            <a:xfrm>
              <a:off x="690937" y="3262697"/>
              <a:ext cx="1369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rPr>
                <a:t>OFSDP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rPr>
                <a:t>Credit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rPr>
                <a:t>Promotion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rPr>
                <a:t>Recovery</a:t>
              </a:r>
            </a:p>
          </p:txBody>
        </p:sp>
        <p:sp>
          <p:nvSpPr>
            <p:cNvPr id="48" name="TextBox 47">
              <a:extLst>
                <a:ext uri="{FF2B5EF4-FFF2-40B4-BE49-F238E27FC236}">
                  <a16:creationId xmlns:a16="http://schemas.microsoft.com/office/drawing/2014/main" id="{67D9225A-A5BC-4D28-B57C-DCBD067E7F75}"/>
                </a:ext>
              </a:extLst>
            </p:cNvPr>
            <p:cNvSpPr txBox="1"/>
            <p:nvPr/>
          </p:nvSpPr>
          <p:spPr>
            <a:xfrm>
              <a:off x="2353135" y="3262697"/>
              <a:ext cx="11717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OFSDP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Online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Dropout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Recovery</a:t>
              </a:r>
            </a:p>
          </p:txBody>
        </p:sp>
        <p:sp>
          <p:nvSpPr>
            <p:cNvPr id="49" name="TextBox 48">
              <a:extLst>
                <a:ext uri="{FF2B5EF4-FFF2-40B4-BE49-F238E27FC236}">
                  <a16:creationId xmlns:a16="http://schemas.microsoft.com/office/drawing/2014/main" id="{1C3EE005-177B-4AC4-BB65-BCB96926555C}"/>
                </a:ext>
              </a:extLst>
            </p:cNvPr>
            <p:cNvSpPr txBox="1"/>
            <p:nvPr/>
          </p:nvSpPr>
          <p:spPr>
            <a:xfrm>
              <a:off x="3773323" y="3407391"/>
              <a:ext cx="1369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ADSY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Present</a:t>
              </a:r>
            </a:p>
          </p:txBody>
        </p:sp>
        <p:sp>
          <p:nvSpPr>
            <p:cNvPr id="50" name="TextBox 49">
              <a:extLst>
                <a:ext uri="{FF2B5EF4-FFF2-40B4-BE49-F238E27FC236}">
                  <a16:creationId xmlns:a16="http://schemas.microsoft.com/office/drawing/2014/main" id="{133D957B-BD32-4120-8407-1D1479A91FC9}"/>
                </a:ext>
              </a:extLst>
            </p:cNvPr>
            <p:cNvSpPr txBox="1"/>
            <p:nvPr/>
          </p:nvSpPr>
          <p:spPr>
            <a:xfrm>
              <a:off x="5305814" y="3338166"/>
              <a:ext cx="1369232" cy="784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a:t>
              </a:r>
            </a:p>
          </p:txBody>
        </p:sp>
        <p:sp>
          <p:nvSpPr>
            <p:cNvPr id="51" name="TextBox 50">
              <a:extLst>
                <a:ext uri="{FF2B5EF4-FFF2-40B4-BE49-F238E27FC236}">
                  <a16:creationId xmlns:a16="http://schemas.microsoft.com/office/drawing/2014/main" id="{EDAB770F-332B-43AD-BF62-F8F170D170A8}"/>
                </a:ext>
              </a:extLst>
            </p:cNvPr>
            <p:cNvSpPr txBox="1"/>
            <p:nvPr/>
          </p:nvSpPr>
          <p:spPr>
            <a:xfrm>
              <a:off x="6762084" y="3324358"/>
              <a:ext cx="13692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ADSY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Present</a:t>
              </a:r>
            </a:p>
          </p:txBody>
        </p:sp>
      </p:grpSp>
      <p:sp>
        <p:nvSpPr>
          <p:cNvPr id="42" name="TextBox 41">
            <a:extLst>
              <a:ext uri="{FF2B5EF4-FFF2-40B4-BE49-F238E27FC236}">
                <a16:creationId xmlns:a16="http://schemas.microsoft.com/office/drawing/2014/main" id="{5E487A80-DDDD-466E-BCB3-F03BE4768D6D}"/>
              </a:ext>
            </a:extLst>
          </p:cNvPr>
          <p:cNvSpPr txBox="1"/>
          <p:nvPr/>
        </p:nvSpPr>
        <p:spPr>
          <a:xfrm>
            <a:off x="8461413" y="1482867"/>
            <a:ext cx="345239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no AttendanceEventCategory look at ADA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ADA = 1, 2, 3, or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Eligible Day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ADA = 4 or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Ineligible 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Present</a:t>
            </a:r>
          </a:p>
        </p:txBody>
      </p:sp>
      <p:grpSp>
        <p:nvGrpSpPr>
          <p:cNvPr id="62" name="Group 61" descr="Green bucket with in white the following writing &quot;Eligible Day Present&quot;">
            <a:extLst>
              <a:ext uri="{FF2B5EF4-FFF2-40B4-BE49-F238E27FC236}">
                <a16:creationId xmlns:a16="http://schemas.microsoft.com/office/drawing/2014/main" id="{CCFA9421-693A-43C0-977C-3DA09C2D4804}"/>
              </a:ext>
            </a:extLst>
          </p:cNvPr>
          <p:cNvGrpSpPr/>
          <p:nvPr/>
        </p:nvGrpSpPr>
        <p:grpSpPr>
          <a:xfrm>
            <a:off x="10701773" y="2571555"/>
            <a:ext cx="1541995" cy="1280271"/>
            <a:chOff x="9366992" y="1852694"/>
            <a:chExt cx="1541995" cy="1280271"/>
          </a:xfrm>
        </p:grpSpPr>
        <p:pic>
          <p:nvPicPr>
            <p:cNvPr id="63" name="Picture 62">
              <a:extLst>
                <a:ext uri="{FF2B5EF4-FFF2-40B4-BE49-F238E27FC236}">
                  <a16:creationId xmlns:a16="http://schemas.microsoft.com/office/drawing/2014/main" id="{AEA1D6BE-0CC1-4423-AA86-346522177551}"/>
                </a:ext>
              </a:extLst>
            </p:cNvPr>
            <p:cNvPicPr>
              <a:picLocks noChangeAspect="1"/>
            </p:cNvPicPr>
            <p:nvPr/>
          </p:nvPicPr>
          <p:blipFill>
            <a:blip r:embed="rId13"/>
            <a:stretch>
              <a:fillRect/>
            </a:stretch>
          </p:blipFill>
          <p:spPr>
            <a:xfrm>
              <a:off x="9650268" y="1852694"/>
              <a:ext cx="975445" cy="1280271"/>
            </a:xfrm>
            <a:prstGeom prst="rect">
              <a:avLst/>
            </a:prstGeom>
          </p:spPr>
        </p:pic>
        <p:sp>
          <p:nvSpPr>
            <p:cNvPr id="64" name="TextBox 63">
              <a:extLst>
                <a:ext uri="{FF2B5EF4-FFF2-40B4-BE49-F238E27FC236}">
                  <a16:creationId xmlns:a16="http://schemas.microsoft.com/office/drawing/2014/main" id="{C2009A8F-3F2C-468E-B70B-1031948335BF}"/>
                </a:ext>
              </a:extLst>
            </p:cNvPr>
            <p:cNvSpPr txBox="1"/>
            <p:nvPr/>
          </p:nvSpPr>
          <p:spPr>
            <a:xfrm>
              <a:off x="9366992" y="2274536"/>
              <a:ext cx="154199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Eligible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Day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Present</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grpSp>
        <p:nvGrpSpPr>
          <p:cNvPr id="65" name="Group 64" descr="Brown bucket with in white the following writing &quot;Ineligible Day Present&quot;">
            <a:extLst>
              <a:ext uri="{FF2B5EF4-FFF2-40B4-BE49-F238E27FC236}">
                <a16:creationId xmlns:a16="http://schemas.microsoft.com/office/drawing/2014/main" id="{A5FA27BC-E463-45E6-B06D-EABFA9D54081}"/>
              </a:ext>
            </a:extLst>
          </p:cNvPr>
          <p:cNvGrpSpPr/>
          <p:nvPr/>
        </p:nvGrpSpPr>
        <p:grpSpPr>
          <a:xfrm>
            <a:off x="10389350" y="3988995"/>
            <a:ext cx="1191397" cy="1386731"/>
            <a:chOff x="9434316" y="3822578"/>
            <a:chExt cx="1541995" cy="1665760"/>
          </a:xfrm>
        </p:grpSpPr>
        <p:pic>
          <p:nvPicPr>
            <p:cNvPr id="66" name="Picture 65">
              <a:extLst>
                <a:ext uri="{FF2B5EF4-FFF2-40B4-BE49-F238E27FC236}">
                  <a16:creationId xmlns:a16="http://schemas.microsoft.com/office/drawing/2014/main" id="{8AB688D1-E4A1-4E95-ADB2-1608142302ED}"/>
                </a:ext>
              </a:extLst>
            </p:cNvPr>
            <p:cNvPicPr>
              <a:picLocks noChangeAspect="1"/>
            </p:cNvPicPr>
            <p:nvPr/>
          </p:nvPicPr>
          <p:blipFill>
            <a:blip r:embed="rId14"/>
            <a:stretch>
              <a:fillRect/>
            </a:stretch>
          </p:blipFill>
          <p:spPr>
            <a:xfrm>
              <a:off x="9548668" y="3822578"/>
              <a:ext cx="1239405" cy="1665760"/>
            </a:xfrm>
            <a:prstGeom prst="rect">
              <a:avLst/>
            </a:prstGeom>
          </p:spPr>
        </p:pic>
        <p:sp>
          <p:nvSpPr>
            <p:cNvPr id="67" name="TextBox 66">
              <a:extLst>
                <a:ext uri="{FF2B5EF4-FFF2-40B4-BE49-F238E27FC236}">
                  <a16:creationId xmlns:a16="http://schemas.microsoft.com/office/drawing/2014/main" id="{4E35DD53-2760-47EB-B6AD-E6F077B2CEA0}"/>
                </a:ext>
              </a:extLst>
            </p:cNvPr>
            <p:cNvSpPr txBox="1"/>
            <p:nvPr/>
          </p:nvSpPr>
          <p:spPr>
            <a:xfrm>
              <a:off x="9434316" y="4535375"/>
              <a:ext cx="154199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Ineligible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Day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Present</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805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lstStyle/>
          <a:p>
            <a:r>
              <a:rPr lang="en-US" dirty="0"/>
              <a:t>ODS 3.x LEAVERS – CURRENT vs ODS 3.x</a:t>
            </a:r>
          </a:p>
        </p:txBody>
      </p:sp>
      <p:sp>
        <p:nvSpPr>
          <p:cNvPr id="11" name="Content Placeholder 4">
            <a:extLst>
              <a:ext uri="{FF2B5EF4-FFF2-40B4-BE49-F238E27FC236}">
                <a16:creationId xmlns:a16="http://schemas.microsoft.com/office/drawing/2014/main" id="{37D142E2-7EF0-4457-902E-A4EFF3A8ABE1}"/>
              </a:ext>
            </a:extLst>
          </p:cNvPr>
          <p:cNvSpPr>
            <a:spLocks noGrp="1"/>
          </p:cNvSpPr>
          <p:nvPr>
            <p:ph idx="1"/>
          </p:nvPr>
        </p:nvSpPr>
        <p:spPr>
          <a:xfrm>
            <a:off x="297713" y="995744"/>
            <a:ext cx="11273910" cy="4969121"/>
          </a:xfrm>
        </p:spPr>
        <p:txBody>
          <a:bodyPr lIns="91440" tIns="45720" rIns="91440" bIns="45720" anchor="t"/>
          <a:lstStyle/>
          <a:p>
            <a:r>
              <a:rPr lang="en-US" sz="2600" b="1" dirty="0">
                <a:solidFill>
                  <a:srgbClr val="F16038"/>
                </a:solidFill>
              </a:rPr>
              <a:t>Current:</a:t>
            </a:r>
          </a:p>
          <a:p>
            <a:pPr lvl="1"/>
            <a:r>
              <a:rPr lang="en-US" sz="2200" dirty="0">
                <a:cs typeface="Calibri"/>
              </a:rPr>
              <a:t>Local Education Agencies (LEAs) report a calculated </a:t>
            </a:r>
            <a:r>
              <a:rPr lang="en-US" sz="2200" dirty="0">
                <a:solidFill>
                  <a:srgbClr val="F16038"/>
                </a:solidFill>
                <a:cs typeface="Calibri"/>
              </a:rPr>
              <a:t>AS-OF-STATUS-CODE </a:t>
            </a:r>
            <a:r>
              <a:rPr lang="en-US" sz="2200" dirty="0">
                <a:cs typeface="Calibri"/>
              </a:rPr>
              <a:t>(E1002) in the PEIMS Fall and Summer submissions.  The </a:t>
            </a:r>
            <a:r>
              <a:rPr lang="en-US" sz="2200" dirty="0">
                <a:solidFill>
                  <a:srgbClr val="F16038"/>
                </a:solidFill>
                <a:cs typeface="Calibri"/>
              </a:rPr>
              <a:t>AS-OF-STATUS-CODE </a:t>
            </a:r>
            <a:r>
              <a:rPr lang="en-US" sz="2200" dirty="0">
                <a:cs typeface="Calibri"/>
              </a:rPr>
              <a:t>indicates the student’s current status in the LEA on the Submission 1 as-of date and the Submission 3 as-of date.  LEAs report the calculated code using the </a:t>
            </a:r>
            <a:r>
              <a:rPr lang="en-US" sz="2200" dirty="0">
                <a:solidFill>
                  <a:srgbClr val="F16038"/>
                </a:solidFill>
                <a:cs typeface="Calibri"/>
              </a:rPr>
              <a:t>AS-OF-STATUS-CODE </a:t>
            </a:r>
            <a:r>
              <a:rPr lang="en-US" sz="2200" dirty="0">
                <a:cs typeface="Calibri"/>
              </a:rPr>
              <a:t>(C163) table.</a:t>
            </a:r>
          </a:p>
          <a:p>
            <a:endParaRPr lang="en-US" sz="1000" b="1" dirty="0"/>
          </a:p>
          <a:p>
            <a:r>
              <a:rPr lang="en-US" sz="2600" b="1" dirty="0">
                <a:solidFill>
                  <a:srgbClr val="F16038"/>
                </a:solidFill>
              </a:rPr>
              <a:t>ODS 3.x</a:t>
            </a:r>
            <a:r>
              <a:rPr lang="en-US" sz="2600" dirty="0">
                <a:solidFill>
                  <a:srgbClr val="F16038"/>
                </a:solidFill>
              </a:rPr>
              <a:t>:</a:t>
            </a:r>
            <a:endParaRPr lang="en-US" sz="2600" dirty="0">
              <a:solidFill>
                <a:srgbClr val="F16038"/>
              </a:solidFill>
              <a:cs typeface="Calibri"/>
            </a:endParaRPr>
          </a:p>
          <a:p>
            <a:pPr lvl="1"/>
            <a:r>
              <a:rPr lang="en-US" sz="2200" dirty="0">
                <a:cs typeface="Calibri"/>
              </a:rPr>
              <a:t>For the first two years, TEA will ask the LEAs to report two new data elements, </a:t>
            </a:r>
            <a:r>
              <a:rPr lang="en-US" sz="2200" dirty="0">
                <a:solidFill>
                  <a:srgbClr val="F16038"/>
                </a:solidFill>
                <a:cs typeface="Calibri"/>
              </a:rPr>
              <a:t>AsOfStatusLastFridayOctober</a:t>
            </a:r>
            <a:r>
              <a:rPr lang="en-US" sz="2200" dirty="0">
                <a:cs typeface="Calibri"/>
              </a:rPr>
              <a:t> and </a:t>
            </a:r>
            <a:r>
              <a:rPr lang="en-US" sz="2200" dirty="0">
                <a:solidFill>
                  <a:srgbClr val="F16038"/>
                </a:solidFill>
                <a:cs typeface="Calibri"/>
              </a:rPr>
              <a:t>AsOfStatusLastDayEnrollment</a:t>
            </a:r>
            <a:r>
              <a:rPr lang="en-US" sz="2200" dirty="0">
                <a:cs typeface="Calibri"/>
              </a:rPr>
              <a:t>, in the Student entity.  </a:t>
            </a:r>
          </a:p>
          <a:p>
            <a:pPr lvl="1"/>
            <a:r>
              <a:rPr lang="en-US" sz="2200" dirty="0">
                <a:ea typeface="+mn-lt"/>
                <a:cs typeface="+mn-lt"/>
              </a:rPr>
              <a:t>Beginning in the 2025-2026 school year, the Texas Education Agency (TEA) plans to calculate the </a:t>
            </a:r>
            <a:r>
              <a:rPr lang="en-US" sz="2200" dirty="0">
                <a:solidFill>
                  <a:srgbClr val="F16038"/>
                </a:solidFill>
                <a:ea typeface="+mn-lt"/>
                <a:cs typeface="+mn-lt"/>
              </a:rPr>
              <a:t>AsOfStatus </a:t>
            </a:r>
            <a:r>
              <a:rPr lang="en-US" sz="2200" dirty="0">
                <a:ea typeface="+mn-lt"/>
                <a:cs typeface="+mn-lt"/>
              </a:rPr>
              <a:t>values using data reported in both the current and prior year.  </a:t>
            </a:r>
            <a:endParaRPr lang="en-US" sz="2200" dirty="0">
              <a:cs typeface="Calibri"/>
            </a:endParaRPr>
          </a:p>
        </p:txBody>
      </p:sp>
    </p:spTree>
    <p:extLst>
      <p:ext uri="{BB962C8B-B14F-4D97-AF65-F5344CB8AC3E}">
        <p14:creationId xmlns:p14="http://schemas.microsoft.com/office/powerpoint/2010/main" val="347948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lstStyle/>
          <a:p>
            <a:r>
              <a:rPr lang="en-US" dirty="0"/>
              <a:t>ODS 3.x LEAVERS – INITIAL COLLECTION</a:t>
            </a:r>
          </a:p>
        </p:txBody>
      </p:sp>
      <p:pic>
        <p:nvPicPr>
          <p:cNvPr id="5" name="Picture 4" descr="Screen shot of the student entity in the student identification and demographics domain showing the addition of the as of status last Friday October and as of status last day enrollment data elements.">
            <a:extLst>
              <a:ext uri="{FF2B5EF4-FFF2-40B4-BE49-F238E27FC236}">
                <a16:creationId xmlns:a16="http://schemas.microsoft.com/office/drawing/2014/main" id="{32278BA9-7634-476B-8DC7-ADE9CFDDE431}"/>
              </a:ext>
            </a:extLst>
          </p:cNvPr>
          <p:cNvPicPr>
            <a:picLocks noChangeAspect="1"/>
          </p:cNvPicPr>
          <p:nvPr/>
        </p:nvPicPr>
        <p:blipFill>
          <a:blip r:embed="rId3"/>
          <a:stretch>
            <a:fillRect/>
          </a:stretch>
        </p:blipFill>
        <p:spPr>
          <a:xfrm>
            <a:off x="158472" y="1701745"/>
            <a:ext cx="11675566" cy="2965505"/>
          </a:xfrm>
          <a:prstGeom prst="rect">
            <a:avLst/>
          </a:prstGeom>
        </p:spPr>
      </p:pic>
    </p:spTree>
    <p:extLst>
      <p:ext uri="{BB962C8B-B14F-4D97-AF65-F5344CB8AC3E}">
        <p14:creationId xmlns:p14="http://schemas.microsoft.com/office/powerpoint/2010/main" val="1882079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712380" y="153230"/>
            <a:ext cx="11121657" cy="751350"/>
          </a:xfrm>
        </p:spPr>
        <p:txBody>
          <a:bodyPr anchor="ctr">
            <a:normAutofit/>
          </a:bodyPr>
          <a:lstStyle/>
          <a:p>
            <a:r>
              <a:rPr lang="en-US" dirty="0"/>
              <a:t>ODS 3.x LEAVERS - DEFINITIONS</a:t>
            </a:r>
          </a:p>
        </p:txBody>
      </p:sp>
      <p:pic>
        <p:nvPicPr>
          <p:cNvPr id="15" name="Picture 14" descr="Screen shot of the definitions of the as of status last Friday in October.">
            <a:extLst>
              <a:ext uri="{FF2B5EF4-FFF2-40B4-BE49-F238E27FC236}">
                <a16:creationId xmlns:a16="http://schemas.microsoft.com/office/drawing/2014/main" id="{958709B4-EDF8-4FEE-B01B-722B867E7F57}"/>
              </a:ext>
            </a:extLst>
          </p:cNvPr>
          <p:cNvPicPr>
            <a:picLocks noChangeAspect="1"/>
          </p:cNvPicPr>
          <p:nvPr/>
        </p:nvPicPr>
        <p:blipFill>
          <a:blip r:embed="rId3"/>
          <a:stretch>
            <a:fillRect/>
          </a:stretch>
        </p:blipFill>
        <p:spPr>
          <a:xfrm>
            <a:off x="158600" y="1412771"/>
            <a:ext cx="5835950" cy="4045158"/>
          </a:xfrm>
          <a:prstGeom prst="rect">
            <a:avLst/>
          </a:prstGeom>
        </p:spPr>
      </p:pic>
      <p:pic>
        <p:nvPicPr>
          <p:cNvPr id="11" name="Picture 10" descr="Screen shot of the definitions of the as of status last day enrollment.">
            <a:extLst>
              <a:ext uri="{FF2B5EF4-FFF2-40B4-BE49-F238E27FC236}">
                <a16:creationId xmlns:a16="http://schemas.microsoft.com/office/drawing/2014/main" id="{488508C6-436E-4252-952D-6DF2F42CBA55}"/>
              </a:ext>
            </a:extLst>
          </p:cNvPr>
          <p:cNvPicPr>
            <a:picLocks noChangeAspect="1"/>
          </p:cNvPicPr>
          <p:nvPr/>
        </p:nvPicPr>
        <p:blipFill>
          <a:blip r:embed="rId4"/>
          <a:stretch>
            <a:fillRect/>
          </a:stretch>
        </p:blipFill>
        <p:spPr>
          <a:xfrm>
            <a:off x="6096000" y="1400070"/>
            <a:ext cx="5810549" cy="4057859"/>
          </a:xfrm>
          <a:prstGeom prst="rect">
            <a:avLst/>
          </a:prstGeom>
        </p:spPr>
      </p:pic>
    </p:spTree>
    <p:extLst>
      <p:ext uri="{BB962C8B-B14F-4D97-AF65-F5344CB8AC3E}">
        <p14:creationId xmlns:p14="http://schemas.microsoft.com/office/powerpoint/2010/main" val="3384261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lstStyle/>
          <a:p>
            <a:r>
              <a:rPr lang="en-US" dirty="0"/>
              <a:t>ODS 3.x AS OF STATUS A LEAVERS</a:t>
            </a:r>
          </a:p>
        </p:txBody>
      </p:sp>
      <p:sp>
        <p:nvSpPr>
          <p:cNvPr id="8" name="Content Placeholder 4">
            <a:extLst>
              <a:ext uri="{FF2B5EF4-FFF2-40B4-BE49-F238E27FC236}">
                <a16:creationId xmlns:a16="http://schemas.microsoft.com/office/drawing/2014/main" id="{669A5CE9-32E7-4F18-981A-F78185E62073}"/>
              </a:ext>
            </a:extLst>
          </p:cNvPr>
          <p:cNvSpPr>
            <a:spLocks noGrp="1"/>
          </p:cNvSpPr>
          <p:nvPr>
            <p:ph idx="1"/>
          </p:nvPr>
        </p:nvSpPr>
        <p:spPr>
          <a:xfrm>
            <a:off x="382773" y="995744"/>
            <a:ext cx="11308172" cy="5011651"/>
          </a:xfrm>
        </p:spPr>
        <p:txBody>
          <a:bodyPr lIns="91440" tIns="45720" rIns="91440" bIns="45720" anchor="t"/>
          <a:lstStyle/>
          <a:p>
            <a:r>
              <a:rPr lang="en-US" sz="2600" b="1" dirty="0">
                <a:solidFill>
                  <a:srgbClr val="F16038"/>
                </a:solidFill>
              </a:rPr>
              <a:t>Current:</a:t>
            </a:r>
          </a:p>
          <a:p>
            <a:pPr lvl="1"/>
            <a:r>
              <a:rPr lang="en-US" sz="2200" dirty="0">
                <a:solidFill>
                  <a:srgbClr val="F16038"/>
                </a:solidFill>
              </a:rPr>
              <a:t>AS-OF-STATUS-CODE</a:t>
            </a:r>
            <a:r>
              <a:rPr lang="en-US" sz="2200" dirty="0"/>
              <a:t> “A” is defined as “student was enrolled in the LEA during the prior school year but has never enrolled in the LEA during the current year.”  This code is reported for all LEA graduates in addition to specific non-graduate leavers.</a:t>
            </a:r>
            <a:endParaRPr lang="en-US" sz="2200" dirty="0">
              <a:cs typeface="Calibri"/>
            </a:endParaRPr>
          </a:p>
          <a:p>
            <a:r>
              <a:rPr lang="en-US" sz="2600" b="1" dirty="0">
                <a:solidFill>
                  <a:srgbClr val="F16038"/>
                </a:solidFill>
              </a:rPr>
              <a:t>ODS 3.x:</a:t>
            </a:r>
            <a:endParaRPr lang="en-US" sz="2600" b="1" dirty="0">
              <a:solidFill>
                <a:srgbClr val="F16038"/>
              </a:solidFill>
              <a:cs typeface="Calibri"/>
            </a:endParaRPr>
          </a:p>
          <a:p>
            <a:pPr lvl="1"/>
            <a:r>
              <a:rPr lang="en-US" sz="2200" dirty="0"/>
              <a:t>Initially, TEA will need to develop a way to collect specific data elements for students enrolled in the LEA during the prior school year but never enrolled in the LEA during the current year.  In the first year of collecting data through ODS 3.x, TEA will not have access to prior year data. TEA will collect this through a Texas extended entity called </a:t>
            </a:r>
            <a:r>
              <a:rPr lang="en-US" sz="2200" dirty="0">
                <a:solidFill>
                  <a:srgbClr val="F16038"/>
                </a:solidFill>
              </a:rPr>
              <a:t>AsOfStatusCodeALeaverExtension</a:t>
            </a:r>
            <a:r>
              <a:rPr lang="en-US" sz="2200" dirty="0"/>
              <a:t>.  The new entity will contain new data elements. The new data elements will be reflective of the prior year.</a:t>
            </a:r>
            <a:endParaRPr lang="en-US" sz="2200" dirty="0">
              <a:cs typeface="Calibri"/>
            </a:endParaRPr>
          </a:p>
          <a:p>
            <a:pPr lvl="1"/>
            <a:r>
              <a:rPr lang="en-US" sz="2200" dirty="0"/>
              <a:t>TEA is only planning to collect this new entity and new data elements until the 2025-2026 school year.  The necessary data elements for </a:t>
            </a:r>
            <a:r>
              <a:rPr lang="en-US" sz="2200" dirty="0">
                <a:solidFill>
                  <a:srgbClr val="F16038"/>
                </a:solidFill>
              </a:rPr>
              <a:t>AsOfStatusLastFridayOctober</a:t>
            </a:r>
            <a:r>
              <a:rPr lang="en-US" sz="2200" dirty="0"/>
              <a:t> descriptor “A” students will be available to TEA using the data in the prior year LEA operational data store. </a:t>
            </a:r>
            <a:endParaRPr lang="en-US" sz="2200" dirty="0">
              <a:cs typeface="Calibri"/>
            </a:endParaRPr>
          </a:p>
        </p:txBody>
      </p:sp>
    </p:spTree>
    <p:extLst>
      <p:ext uri="{BB962C8B-B14F-4D97-AF65-F5344CB8AC3E}">
        <p14:creationId xmlns:p14="http://schemas.microsoft.com/office/powerpoint/2010/main" val="373841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712380" y="153230"/>
            <a:ext cx="11121657" cy="751350"/>
          </a:xfrm>
        </p:spPr>
        <p:txBody>
          <a:bodyPr anchor="ctr">
            <a:normAutofit/>
          </a:bodyPr>
          <a:lstStyle/>
          <a:p>
            <a:r>
              <a:rPr lang="en-US" sz="3200" dirty="0"/>
              <a:t>ODS 3.x AS OF STATUS A LEAVERS DOMAIN ENTITY </a:t>
            </a:r>
            <a:r>
              <a:rPr lang="en-US" sz="3200" dirty="0">
                <a:solidFill>
                  <a:schemeClr val="bg1"/>
                </a:solidFill>
              </a:rPr>
              <a:t>PT1</a:t>
            </a:r>
          </a:p>
        </p:txBody>
      </p:sp>
      <p:pic>
        <p:nvPicPr>
          <p:cNvPr id="9" name="Picture 8" descr="Screen shot of the as of status A leavers entity up to As Of Status Last Friday October.">
            <a:extLst>
              <a:ext uri="{FF2B5EF4-FFF2-40B4-BE49-F238E27FC236}">
                <a16:creationId xmlns:a16="http://schemas.microsoft.com/office/drawing/2014/main" id="{F3E0AC6C-DAA0-42FB-AE6B-5EBB252C7EEC}"/>
              </a:ext>
            </a:extLst>
          </p:cNvPr>
          <p:cNvPicPr>
            <a:picLocks noChangeAspect="1"/>
          </p:cNvPicPr>
          <p:nvPr/>
        </p:nvPicPr>
        <p:blipFill>
          <a:blip r:embed="rId3"/>
          <a:stretch>
            <a:fillRect/>
          </a:stretch>
        </p:blipFill>
        <p:spPr>
          <a:xfrm>
            <a:off x="2435098" y="980991"/>
            <a:ext cx="7061327" cy="4701476"/>
          </a:xfrm>
          <a:prstGeom prst="rect">
            <a:avLst/>
          </a:prstGeom>
        </p:spPr>
      </p:pic>
    </p:spTree>
    <p:extLst>
      <p:ext uri="{BB962C8B-B14F-4D97-AF65-F5344CB8AC3E}">
        <p14:creationId xmlns:p14="http://schemas.microsoft.com/office/powerpoint/2010/main" val="397045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712380" y="153230"/>
            <a:ext cx="11121657" cy="751350"/>
          </a:xfrm>
        </p:spPr>
        <p:txBody>
          <a:bodyPr anchor="ctr">
            <a:normAutofit/>
          </a:bodyPr>
          <a:lstStyle/>
          <a:p>
            <a:r>
              <a:rPr lang="en-US" sz="3200" dirty="0"/>
              <a:t>ODS 3.x AS OF STATUS A LEAVERS DOMAIN ENTITY </a:t>
            </a:r>
            <a:r>
              <a:rPr lang="en-US" sz="3200" dirty="0">
                <a:solidFill>
                  <a:schemeClr val="bg1"/>
                </a:solidFill>
              </a:rPr>
              <a:t>PT2</a:t>
            </a:r>
          </a:p>
        </p:txBody>
      </p:sp>
      <p:pic>
        <p:nvPicPr>
          <p:cNvPr id="7" name="Picture 6" descr="Screen shot of the As of Status A Leavers entity from homeless status prior year through birth date.">
            <a:extLst>
              <a:ext uri="{FF2B5EF4-FFF2-40B4-BE49-F238E27FC236}">
                <a16:creationId xmlns:a16="http://schemas.microsoft.com/office/drawing/2014/main" id="{BBBE38C8-9320-4144-B641-E152C1A132FF}"/>
              </a:ext>
            </a:extLst>
          </p:cNvPr>
          <p:cNvPicPr>
            <a:picLocks noChangeAspect="1"/>
          </p:cNvPicPr>
          <p:nvPr/>
        </p:nvPicPr>
        <p:blipFill>
          <a:blip r:embed="rId3"/>
          <a:stretch>
            <a:fillRect/>
          </a:stretch>
        </p:blipFill>
        <p:spPr>
          <a:xfrm>
            <a:off x="2295461" y="1155551"/>
            <a:ext cx="7601077" cy="4546897"/>
          </a:xfrm>
          <a:prstGeom prst="rect">
            <a:avLst/>
          </a:prstGeom>
        </p:spPr>
      </p:pic>
    </p:spTree>
    <p:extLst>
      <p:ext uri="{BB962C8B-B14F-4D97-AF65-F5344CB8AC3E}">
        <p14:creationId xmlns:p14="http://schemas.microsoft.com/office/powerpoint/2010/main" val="2517967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a:bodyPr>
          <a:lstStyle/>
          <a:p>
            <a:r>
              <a:rPr lang="en-US" sz="3200" dirty="0"/>
              <a:t>ODS 3.x AS OF STATUS A LEAVERS DOMAIN ENTITY </a:t>
            </a:r>
            <a:r>
              <a:rPr lang="en-US" sz="3200" dirty="0">
                <a:solidFill>
                  <a:schemeClr val="bg1"/>
                </a:solidFill>
              </a:rPr>
              <a:t>PT3</a:t>
            </a:r>
          </a:p>
        </p:txBody>
      </p:sp>
      <p:pic>
        <p:nvPicPr>
          <p:cNvPr id="7" name="Picture 6" descr="Screen shot of the as of status a leavers domain entity from Industry based certification set through diploma.">
            <a:extLst>
              <a:ext uri="{FF2B5EF4-FFF2-40B4-BE49-F238E27FC236}">
                <a16:creationId xmlns:a16="http://schemas.microsoft.com/office/drawing/2014/main" id="{FFE6EB7F-39EA-4843-BCA2-E3E9F803FC91}"/>
              </a:ext>
            </a:extLst>
          </p:cNvPr>
          <p:cNvPicPr>
            <a:picLocks noChangeAspect="1"/>
          </p:cNvPicPr>
          <p:nvPr/>
        </p:nvPicPr>
        <p:blipFill>
          <a:blip r:embed="rId3"/>
          <a:stretch>
            <a:fillRect/>
          </a:stretch>
        </p:blipFill>
        <p:spPr>
          <a:xfrm>
            <a:off x="2596970" y="1177809"/>
            <a:ext cx="6998060" cy="4502381"/>
          </a:xfrm>
          <a:prstGeom prst="rect">
            <a:avLst/>
          </a:prstGeom>
        </p:spPr>
      </p:pic>
    </p:spTree>
    <p:extLst>
      <p:ext uri="{BB962C8B-B14F-4D97-AF65-F5344CB8AC3E}">
        <p14:creationId xmlns:p14="http://schemas.microsoft.com/office/powerpoint/2010/main" val="408478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r>
              <a:rPr lang="en-US" dirty="0"/>
              <a:t>TEDS: AS OF STATUS A LEAVER ENTITY </a:t>
            </a:r>
            <a:r>
              <a:rPr lang="en-US" dirty="0">
                <a:solidFill>
                  <a:schemeClr val="bg1"/>
                </a:solidFill>
              </a:rPr>
              <a:t>PT1</a:t>
            </a:r>
          </a:p>
        </p:txBody>
      </p:sp>
      <p:pic>
        <p:nvPicPr>
          <p:cNvPr id="13" name="Picture 12" descr="Screen shot showing the definition of data element homeless status prior year.">
            <a:extLst>
              <a:ext uri="{FF2B5EF4-FFF2-40B4-BE49-F238E27FC236}">
                <a16:creationId xmlns:a16="http://schemas.microsoft.com/office/drawing/2014/main" id="{FE53AC8B-BD3F-4AC2-BA4C-07AAECA7C913}"/>
              </a:ext>
            </a:extLst>
          </p:cNvPr>
          <p:cNvPicPr>
            <a:picLocks noChangeAspect="1"/>
          </p:cNvPicPr>
          <p:nvPr/>
        </p:nvPicPr>
        <p:blipFill>
          <a:blip r:embed="rId3"/>
          <a:stretch>
            <a:fillRect/>
          </a:stretch>
        </p:blipFill>
        <p:spPr>
          <a:xfrm>
            <a:off x="444390" y="949328"/>
            <a:ext cx="4937235" cy="4959342"/>
          </a:xfrm>
          <a:prstGeom prst="rect">
            <a:avLst/>
          </a:prstGeom>
        </p:spPr>
      </p:pic>
      <p:pic>
        <p:nvPicPr>
          <p:cNvPr id="15" name="Picture 14" descr="Screen shot of the definition of the data element unaccompanied youth prior year.">
            <a:extLst>
              <a:ext uri="{FF2B5EF4-FFF2-40B4-BE49-F238E27FC236}">
                <a16:creationId xmlns:a16="http://schemas.microsoft.com/office/drawing/2014/main" id="{A109A06E-6D0C-4B7C-98A1-C49448E24C5A}"/>
              </a:ext>
            </a:extLst>
          </p:cNvPr>
          <p:cNvPicPr>
            <a:picLocks noChangeAspect="1"/>
          </p:cNvPicPr>
          <p:nvPr/>
        </p:nvPicPr>
        <p:blipFill>
          <a:blip r:embed="rId4"/>
          <a:stretch>
            <a:fillRect/>
          </a:stretch>
        </p:blipFill>
        <p:spPr>
          <a:xfrm>
            <a:off x="5749695" y="949326"/>
            <a:ext cx="6333213" cy="4959341"/>
          </a:xfrm>
          <a:prstGeom prst="rect">
            <a:avLst/>
          </a:prstGeom>
        </p:spPr>
      </p:pic>
    </p:spTree>
    <p:extLst>
      <p:ext uri="{BB962C8B-B14F-4D97-AF65-F5344CB8AC3E}">
        <p14:creationId xmlns:p14="http://schemas.microsoft.com/office/powerpoint/2010/main" val="3222560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r>
              <a:rPr lang="en-US" dirty="0"/>
              <a:t>TEDS: AS OF STATUS A LEAVER ENTITY </a:t>
            </a:r>
            <a:r>
              <a:rPr lang="en-US" dirty="0">
                <a:solidFill>
                  <a:schemeClr val="bg1"/>
                </a:solidFill>
              </a:rPr>
              <a:t>PT2</a:t>
            </a:r>
          </a:p>
        </p:txBody>
      </p:sp>
      <p:pic>
        <p:nvPicPr>
          <p:cNvPr id="6" name="Picture 5" descr="Screen shot with the definition of the unschooled asylee refugee prior year data element.">
            <a:extLst>
              <a:ext uri="{FF2B5EF4-FFF2-40B4-BE49-F238E27FC236}">
                <a16:creationId xmlns:a16="http://schemas.microsoft.com/office/drawing/2014/main" id="{9E288E34-7309-4EAE-A033-48CAF7D67B08}"/>
              </a:ext>
            </a:extLst>
          </p:cNvPr>
          <p:cNvPicPr>
            <a:picLocks noChangeAspect="1"/>
          </p:cNvPicPr>
          <p:nvPr/>
        </p:nvPicPr>
        <p:blipFill>
          <a:blip r:embed="rId3"/>
          <a:stretch>
            <a:fillRect/>
          </a:stretch>
        </p:blipFill>
        <p:spPr>
          <a:xfrm>
            <a:off x="367488" y="919163"/>
            <a:ext cx="5579050" cy="4819945"/>
          </a:xfrm>
          <a:prstGeom prst="rect">
            <a:avLst/>
          </a:prstGeom>
        </p:spPr>
      </p:pic>
      <p:pic>
        <p:nvPicPr>
          <p:cNvPr id="8" name="Picture 7" descr="Screen shot with the definition of the economic disadvantage last day of enrollment data element.">
            <a:extLst>
              <a:ext uri="{FF2B5EF4-FFF2-40B4-BE49-F238E27FC236}">
                <a16:creationId xmlns:a16="http://schemas.microsoft.com/office/drawing/2014/main" id="{F916C515-970A-4A80-B387-C18B65569823}"/>
              </a:ext>
            </a:extLst>
          </p:cNvPr>
          <p:cNvPicPr>
            <a:picLocks noChangeAspect="1"/>
          </p:cNvPicPr>
          <p:nvPr/>
        </p:nvPicPr>
        <p:blipFill>
          <a:blip r:embed="rId4"/>
          <a:stretch>
            <a:fillRect/>
          </a:stretch>
        </p:blipFill>
        <p:spPr>
          <a:xfrm>
            <a:off x="5946538" y="1118892"/>
            <a:ext cx="6020101" cy="4391320"/>
          </a:xfrm>
          <a:prstGeom prst="rect">
            <a:avLst/>
          </a:prstGeom>
        </p:spPr>
      </p:pic>
    </p:spTree>
    <p:extLst>
      <p:ext uri="{BB962C8B-B14F-4D97-AF65-F5344CB8AC3E}">
        <p14:creationId xmlns:p14="http://schemas.microsoft.com/office/powerpoint/2010/main" val="1283602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7D79-6838-4B9C-99BE-78303AD10C4A}"/>
              </a:ext>
            </a:extLst>
          </p:cNvPr>
          <p:cNvSpPr>
            <a:spLocks noGrp="1"/>
          </p:cNvSpPr>
          <p:nvPr>
            <p:ph type="title"/>
          </p:nvPr>
        </p:nvSpPr>
        <p:spPr/>
        <p:txBody>
          <a:bodyPr/>
          <a:lstStyle/>
          <a:p>
            <a:r>
              <a:rPr lang="en-US" dirty="0"/>
              <a:t>TEXAS EDUCATION DATA STANDARDS</a:t>
            </a:r>
          </a:p>
        </p:txBody>
      </p:sp>
      <p:sp>
        <p:nvSpPr>
          <p:cNvPr id="5" name="Content Placeholder 3">
            <a:extLst>
              <a:ext uri="{FF2B5EF4-FFF2-40B4-BE49-F238E27FC236}">
                <a16:creationId xmlns:a16="http://schemas.microsoft.com/office/drawing/2014/main" id="{6BA3B6A7-2D6C-4E4D-9ED8-F959C55D983D}"/>
              </a:ext>
            </a:extLst>
          </p:cNvPr>
          <p:cNvSpPr>
            <a:spLocks noGrp="1"/>
          </p:cNvSpPr>
          <p:nvPr>
            <p:ph idx="1"/>
          </p:nvPr>
        </p:nvSpPr>
        <p:spPr>
          <a:xfrm>
            <a:off x="905053" y="904580"/>
            <a:ext cx="7460459" cy="538903"/>
          </a:xfrm>
        </p:spPr>
        <p:txBody>
          <a:bodyPr lIns="91440" tIns="45720" rIns="91440" bIns="45720" anchor="t"/>
          <a:lstStyle/>
          <a:p>
            <a:r>
              <a:rPr lang="en-US" sz="2600" b="1" dirty="0">
                <a:hlinkClick r:id="rId3"/>
              </a:rPr>
              <a:t>Pilot ODS 3.x Data Standards </a:t>
            </a:r>
            <a:endParaRPr lang="en-US" dirty="0"/>
          </a:p>
        </p:txBody>
      </p:sp>
      <p:grpSp>
        <p:nvGrpSpPr>
          <p:cNvPr id="6" name="Group 5" descr="Picture of the TSDS website showing where to find the Pilot ODS 3.x Data Standards.">
            <a:extLst>
              <a:ext uri="{FF2B5EF4-FFF2-40B4-BE49-F238E27FC236}">
                <a16:creationId xmlns:a16="http://schemas.microsoft.com/office/drawing/2014/main" id="{E956DE27-13D2-4BE3-ACC7-2B1AB0F91BC1}"/>
              </a:ext>
            </a:extLst>
          </p:cNvPr>
          <p:cNvGrpSpPr/>
          <p:nvPr/>
        </p:nvGrpSpPr>
        <p:grpSpPr>
          <a:xfrm>
            <a:off x="2562447" y="1331579"/>
            <a:ext cx="6496493" cy="3303621"/>
            <a:chOff x="2879245" y="1449079"/>
            <a:chExt cx="7338181" cy="4588096"/>
          </a:xfrm>
        </p:grpSpPr>
        <p:pic>
          <p:nvPicPr>
            <p:cNvPr id="7" name="Picture 6">
              <a:extLst>
                <a:ext uri="{FF2B5EF4-FFF2-40B4-BE49-F238E27FC236}">
                  <a16:creationId xmlns:a16="http://schemas.microsoft.com/office/drawing/2014/main" id="{AC246BB1-17F8-40F8-8176-C20E2180433F}"/>
                </a:ext>
              </a:extLst>
            </p:cNvPr>
            <p:cNvPicPr>
              <a:picLocks noChangeAspect="1"/>
            </p:cNvPicPr>
            <p:nvPr/>
          </p:nvPicPr>
          <p:blipFill>
            <a:blip r:embed="rId4"/>
            <a:stretch>
              <a:fillRect/>
            </a:stretch>
          </p:blipFill>
          <p:spPr>
            <a:xfrm>
              <a:off x="2879245" y="1755103"/>
              <a:ext cx="7338181" cy="4282072"/>
            </a:xfrm>
            <a:prstGeom prst="rect">
              <a:avLst/>
            </a:prstGeom>
          </p:spPr>
        </p:pic>
        <p:sp>
          <p:nvSpPr>
            <p:cNvPr id="8" name="Rectangle 7">
              <a:extLst>
                <a:ext uri="{FF2B5EF4-FFF2-40B4-BE49-F238E27FC236}">
                  <a16:creationId xmlns:a16="http://schemas.microsoft.com/office/drawing/2014/main" id="{DFC88370-32B4-43CD-9BF3-ABF5F4262A0B}"/>
                </a:ext>
              </a:extLst>
            </p:cNvPr>
            <p:cNvSpPr/>
            <p:nvPr/>
          </p:nvSpPr>
          <p:spPr>
            <a:xfrm>
              <a:off x="5839600" y="3277879"/>
              <a:ext cx="1606826" cy="278296"/>
            </a:xfrm>
            <a:prstGeom prst="rect">
              <a:avLst/>
            </a:prstGeom>
            <a:noFill/>
            <a:ln w="3810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D0B3A6B-E603-4D9F-976B-471F77E0465B}"/>
                </a:ext>
              </a:extLst>
            </p:cNvPr>
            <p:cNvCxnSpPr>
              <a:cxnSpLocks/>
            </p:cNvCxnSpPr>
            <p:nvPr/>
          </p:nvCxnSpPr>
          <p:spPr>
            <a:xfrm>
              <a:off x="4740965" y="1449079"/>
              <a:ext cx="1172818" cy="1731443"/>
            </a:xfrm>
            <a:prstGeom prst="straightConnector1">
              <a:avLst/>
            </a:prstGeom>
            <a:ln w="38100">
              <a:solidFill>
                <a:srgbClr val="D93C1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F4BA4DB-F59E-4466-93A1-513228154271}"/>
              </a:ext>
            </a:extLst>
          </p:cNvPr>
          <p:cNvSpPr txBox="1"/>
          <p:nvPr/>
        </p:nvSpPr>
        <p:spPr>
          <a:xfrm>
            <a:off x="212651" y="4882294"/>
            <a:ext cx="11621386" cy="1015663"/>
          </a:xfrm>
          <a:prstGeom prst="rect">
            <a:avLst/>
          </a:prstGeom>
          <a:noFill/>
        </p:spPr>
        <p:txBody>
          <a:bodyPr wrap="square">
            <a:spAutoFit/>
          </a:bodyPr>
          <a:lstStyle/>
          <a:p>
            <a:r>
              <a:rPr lang="en-US" sz="2000" dirty="0">
                <a:solidFill>
                  <a:srgbClr val="0070C0"/>
                </a:solidFill>
                <a:ea typeface="+mn-lt"/>
                <a:cs typeface="+mn-lt"/>
              </a:rPr>
              <a:t>TEA will maintain both the 3.x TEDS version and the current TEDS version (available in the TSDS Web-Enabled Data Standards (TWEDS)) throughout the ODS 3.x project. The 3.x TEDS version should be available in TWEDS in December 2022.</a:t>
            </a:r>
          </a:p>
        </p:txBody>
      </p:sp>
    </p:spTree>
    <p:extLst>
      <p:ext uri="{BB962C8B-B14F-4D97-AF65-F5344CB8AC3E}">
        <p14:creationId xmlns:p14="http://schemas.microsoft.com/office/powerpoint/2010/main" val="1653728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r>
              <a:rPr lang="en-US" dirty="0"/>
              <a:t>TEDS: AS OF STATUS A LEAVER ENTITY </a:t>
            </a:r>
            <a:r>
              <a:rPr lang="en-US" dirty="0">
                <a:solidFill>
                  <a:schemeClr val="bg1"/>
                </a:solidFill>
              </a:rPr>
              <a:t>PT3</a:t>
            </a:r>
          </a:p>
        </p:txBody>
      </p:sp>
      <p:pic>
        <p:nvPicPr>
          <p:cNvPr id="4" name="Picture 3" descr="Screen shot of the data element definition for parental permission last date of enrollment.">
            <a:extLst>
              <a:ext uri="{FF2B5EF4-FFF2-40B4-BE49-F238E27FC236}">
                <a16:creationId xmlns:a16="http://schemas.microsoft.com/office/drawing/2014/main" id="{AFEEFC70-1645-4ADA-893E-BA3B3DD69339}"/>
              </a:ext>
            </a:extLst>
          </p:cNvPr>
          <p:cNvPicPr>
            <a:picLocks noChangeAspect="1"/>
          </p:cNvPicPr>
          <p:nvPr/>
        </p:nvPicPr>
        <p:blipFill>
          <a:blip r:embed="rId3"/>
          <a:stretch>
            <a:fillRect/>
          </a:stretch>
        </p:blipFill>
        <p:spPr>
          <a:xfrm>
            <a:off x="331380" y="1114333"/>
            <a:ext cx="5984998" cy="4476842"/>
          </a:xfrm>
          <a:prstGeom prst="rect">
            <a:avLst/>
          </a:prstGeom>
        </p:spPr>
      </p:pic>
      <p:pic>
        <p:nvPicPr>
          <p:cNvPr id="7" name="Picture 6" descr="Screen shot of the data element definition for migrant prior year.">
            <a:extLst>
              <a:ext uri="{FF2B5EF4-FFF2-40B4-BE49-F238E27FC236}">
                <a16:creationId xmlns:a16="http://schemas.microsoft.com/office/drawing/2014/main" id="{AC566777-F405-47F2-9119-0CFF525A2861}"/>
              </a:ext>
            </a:extLst>
          </p:cNvPr>
          <p:cNvPicPr>
            <a:picLocks noChangeAspect="1"/>
          </p:cNvPicPr>
          <p:nvPr/>
        </p:nvPicPr>
        <p:blipFill>
          <a:blip r:embed="rId4"/>
          <a:stretch>
            <a:fillRect/>
          </a:stretch>
        </p:blipFill>
        <p:spPr>
          <a:xfrm>
            <a:off x="6662901" y="1114333"/>
            <a:ext cx="5175066" cy="4476842"/>
          </a:xfrm>
          <a:prstGeom prst="rect">
            <a:avLst/>
          </a:prstGeom>
        </p:spPr>
      </p:pic>
    </p:spTree>
    <p:extLst>
      <p:ext uri="{BB962C8B-B14F-4D97-AF65-F5344CB8AC3E}">
        <p14:creationId xmlns:p14="http://schemas.microsoft.com/office/powerpoint/2010/main" val="2652713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r>
              <a:rPr lang="en-US" dirty="0"/>
              <a:t>TEDS: AS OF STATUS A LEAVER ENTITY</a:t>
            </a:r>
            <a:r>
              <a:rPr lang="en-US" dirty="0">
                <a:solidFill>
                  <a:schemeClr val="tx1"/>
                </a:solidFill>
              </a:rPr>
              <a:t> </a:t>
            </a:r>
            <a:r>
              <a:rPr lang="en-US" dirty="0">
                <a:solidFill>
                  <a:schemeClr val="bg1"/>
                </a:solidFill>
              </a:rPr>
              <a:t>PT4</a:t>
            </a:r>
          </a:p>
        </p:txBody>
      </p:sp>
      <p:pic>
        <p:nvPicPr>
          <p:cNvPr id="4" name="Picture 3" descr="Screen shot of the definition of data element adult previous attendance prior year.">
            <a:extLst>
              <a:ext uri="{FF2B5EF4-FFF2-40B4-BE49-F238E27FC236}">
                <a16:creationId xmlns:a16="http://schemas.microsoft.com/office/drawing/2014/main" id="{0A3397DF-6E0C-409F-A75D-BD15E831A6BD}"/>
              </a:ext>
            </a:extLst>
          </p:cNvPr>
          <p:cNvPicPr>
            <a:picLocks noChangeAspect="1"/>
          </p:cNvPicPr>
          <p:nvPr/>
        </p:nvPicPr>
        <p:blipFill>
          <a:blip r:embed="rId3"/>
          <a:stretch>
            <a:fillRect/>
          </a:stretch>
        </p:blipFill>
        <p:spPr>
          <a:xfrm>
            <a:off x="3208275" y="1023829"/>
            <a:ext cx="5775449" cy="4810342"/>
          </a:xfrm>
          <a:prstGeom prst="rect">
            <a:avLst/>
          </a:prstGeom>
        </p:spPr>
      </p:pic>
    </p:spTree>
    <p:extLst>
      <p:ext uri="{BB962C8B-B14F-4D97-AF65-F5344CB8AC3E}">
        <p14:creationId xmlns:p14="http://schemas.microsoft.com/office/powerpoint/2010/main" val="335088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194220" y="168470"/>
            <a:ext cx="11121657" cy="751350"/>
          </a:xfrm>
        </p:spPr>
        <p:txBody>
          <a:bodyPr anchor="ctr">
            <a:normAutofit/>
          </a:bodyPr>
          <a:lstStyle/>
          <a:p>
            <a:r>
              <a:rPr lang="en-US" sz="3200" dirty="0"/>
              <a:t>ODS 3.x STUDENT APPLICATION – CHARTER SCHOOL WAITLIST</a:t>
            </a:r>
          </a:p>
        </p:txBody>
      </p:sp>
      <p:pic>
        <p:nvPicPr>
          <p:cNvPr id="7" name="Picture 6" descr="Screen shot of the student application entity.">
            <a:extLst>
              <a:ext uri="{FF2B5EF4-FFF2-40B4-BE49-F238E27FC236}">
                <a16:creationId xmlns:a16="http://schemas.microsoft.com/office/drawing/2014/main" id="{12E82F07-8212-4288-B818-45B6FC45E051}"/>
              </a:ext>
            </a:extLst>
          </p:cNvPr>
          <p:cNvPicPr>
            <a:picLocks noChangeAspect="1"/>
          </p:cNvPicPr>
          <p:nvPr/>
        </p:nvPicPr>
        <p:blipFill>
          <a:blip r:embed="rId3"/>
          <a:stretch>
            <a:fillRect/>
          </a:stretch>
        </p:blipFill>
        <p:spPr>
          <a:xfrm>
            <a:off x="2016395" y="843619"/>
            <a:ext cx="7477305" cy="4998453"/>
          </a:xfrm>
          <a:prstGeom prst="rect">
            <a:avLst/>
          </a:prstGeom>
        </p:spPr>
      </p:pic>
    </p:spTree>
    <p:extLst>
      <p:ext uri="{BB962C8B-B14F-4D97-AF65-F5344CB8AC3E}">
        <p14:creationId xmlns:p14="http://schemas.microsoft.com/office/powerpoint/2010/main" val="3003153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194220" y="168470"/>
            <a:ext cx="11121657" cy="751350"/>
          </a:xfrm>
        </p:spPr>
        <p:txBody>
          <a:bodyPr anchor="ctr">
            <a:normAutofit/>
          </a:bodyPr>
          <a:lstStyle/>
          <a:p>
            <a:r>
              <a:rPr lang="en-US" sz="3200" dirty="0"/>
              <a:t>ODS 3.x STUDENT APPLICATION – NEW DATA ELEMENTS</a:t>
            </a:r>
          </a:p>
        </p:txBody>
      </p:sp>
      <p:pic>
        <p:nvPicPr>
          <p:cNvPr id="4" name="Picture 3" descr="Screen shot of the data element definition for application identifier.">
            <a:extLst>
              <a:ext uri="{FF2B5EF4-FFF2-40B4-BE49-F238E27FC236}">
                <a16:creationId xmlns:a16="http://schemas.microsoft.com/office/drawing/2014/main" id="{C1DEC23A-C7F5-4DE0-8861-70C124DF4148}"/>
              </a:ext>
            </a:extLst>
          </p:cNvPr>
          <p:cNvPicPr>
            <a:picLocks noChangeAspect="1"/>
          </p:cNvPicPr>
          <p:nvPr/>
        </p:nvPicPr>
        <p:blipFill>
          <a:blip r:embed="rId3"/>
          <a:stretch>
            <a:fillRect/>
          </a:stretch>
        </p:blipFill>
        <p:spPr>
          <a:xfrm>
            <a:off x="194220" y="1209595"/>
            <a:ext cx="5702075" cy="3743405"/>
          </a:xfrm>
          <a:prstGeom prst="rect">
            <a:avLst/>
          </a:prstGeom>
        </p:spPr>
      </p:pic>
      <p:pic>
        <p:nvPicPr>
          <p:cNvPr id="6" name="Picture 5" descr="Screen shot of the data element definition for application date.">
            <a:extLst>
              <a:ext uri="{FF2B5EF4-FFF2-40B4-BE49-F238E27FC236}">
                <a16:creationId xmlns:a16="http://schemas.microsoft.com/office/drawing/2014/main" id="{B33A716A-7F5D-4BF8-A294-27297C63C485}"/>
              </a:ext>
            </a:extLst>
          </p:cNvPr>
          <p:cNvPicPr>
            <a:picLocks noChangeAspect="1"/>
          </p:cNvPicPr>
          <p:nvPr/>
        </p:nvPicPr>
        <p:blipFill>
          <a:blip r:embed="rId4"/>
          <a:stretch>
            <a:fillRect/>
          </a:stretch>
        </p:blipFill>
        <p:spPr>
          <a:xfrm>
            <a:off x="6295707" y="1209595"/>
            <a:ext cx="5575741" cy="3783803"/>
          </a:xfrm>
          <a:prstGeom prst="rect">
            <a:avLst/>
          </a:prstGeom>
        </p:spPr>
      </p:pic>
    </p:spTree>
    <p:extLst>
      <p:ext uri="{BB962C8B-B14F-4D97-AF65-F5344CB8AC3E}">
        <p14:creationId xmlns:p14="http://schemas.microsoft.com/office/powerpoint/2010/main" val="685857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194220" y="168470"/>
            <a:ext cx="11121657" cy="751350"/>
          </a:xfrm>
        </p:spPr>
        <p:txBody>
          <a:bodyPr anchor="ctr">
            <a:normAutofit/>
          </a:bodyPr>
          <a:lstStyle/>
          <a:p>
            <a:r>
              <a:rPr lang="en-US" sz="3200" dirty="0"/>
              <a:t>ODS 3.x STUDENT APPLICATION – NEW DATA ELEMENT</a:t>
            </a:r>
          </a:p>
        </p:txBody>
      </p:sp>
      <p:pic>
        <p:nvPicPr>
          <p:cNvPr id="5" name="Picture 4" descr="Screen shot of the data element definition application type.">
            <a:extLst>
              <a:ext uri="{FF2B5EF4-FFF2-40B4-BE49-F238E27FC236}">
                <a16:creationId xmlns:a16="http://schemas.microsoft.com/office/drawing/2014/main" id="{13E7F358-4DA8-4422-975C-4896A0A5FD13}"/>
              </a:ext>
            </a:extLst>
          </p:cNvPr>
          <p:cNvPicPr>
            <a:picLocks noChangeAspect="1"/>
          </p:cNvPicPr>
          <p:nvPr/>
        </p:nvPicPr>
        <p:blipFill>
          <a:blip r:embed="rId3"/>
          <a:stretch>
            <a:fillRect/>
          </a:stretch>
        </p:blipFill>
        <p:spPr>
          <a:xfrm>
            <a:off x="414426" y="1206409"/>
            <a:ext cx="5519650" cy="3688612"/>
          </a:xfrm>
          <a:prstGeom prst="rect">
            <a:avLst/>
          </a:prstGeom>
        </p:spPr>
      </p:pic>
      <p:pic>
        <p:nvPicPr>
          <p:cNvPr id="8" name="Picture 7" descr="Screen shot of the application type descriptor table.">
            <a:extLst>
              <a:ext uri="{FF2B5EF4-FFF2-40B4-BE49-F238E27FC236}">
                <a16:creationId xmlns:a16="http://schemas.microsoft.com/office/drawing/2014/main" id="{7B300988-C3AE-4ED5-AC62-9F3253E8A8DF}"/>
              </a:ext>
            </a:extLst>
          </p:cNvPr>
          <p:cNvPicPr>
            <a:picLocks noChangeAspect="1"/>
          </p:cNvPicPr>
          <p:nvPr/>
        </p:nvPicPr>
        <p:blipFill>
          <a:blip r:embed="rId4"/>
          <a:stretch>
            <a:fillRect/>
          </a:stretch>
        </p:blipFill>
        <p:spPr>
          <a:xfrm>
            <a:off x="6096000" y="2393897"/>
            <a:ext cx="5848651" cy="1035103"/>
          </a:xfrm>
          <a:prstGeom prst="rect">
            <a:avLst/>
          </a:prstGeom>
        </p:spPr>
      </p:pic>
    </p:spTree>
    <p:extLst>
      <p:ext uri="{BB962C8B-B14F-4D97-AF65-F5344CB8AC3E}">
        <p14:creationId xmlns:p14="http://schemas.microsoft.com/office/powerpoint/2010/main" val="239230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194220" y="168470"/>
            <a:ext cx="11121657" cy="751350"/>
          </a:xfrm>
        </p:spPr>
        <p:txBody>
          <a:bodyPr anchor="ctr">
            <a:normAutofit fontScale="90000"/>
          </a:bodyPr>
          <a:lstStyle/>
          <a:p>
            <a:r>
              <a:rPr lang="en-US" sz="3200" dirty="0"/>
              <a:t>ODS 3.x STUDENT SPECIAL EDUCATION PROGRAM ELIGIBLITY ASSOCIATION – CHILD FIND</a:t>
            </a:r>
          </a:p>
        </p:txBody>
      </p:sp>
      <p:pic>
        <p:nvPicPr>
          <p:cNvPr id="7" name="Picture 6" descr="Screen shot of the student special education program eligibility association.">
            <a:extLst>
              <a:ext uri="{FF2B5EF4-FFF2-40B4-BE49-F238E27FC236}">
                <a16:creationId xmlns:a16="http://schemas.microsoft.com/office/drawing/2014/main" id="{79E679FE-E306-42E7-99AA-315C527C73FF}"/>
              </a:ext>
            </a:extLst>
          </p:cNvPr>
          <p:cNvPicPr>
            <a:picLocks noChangeAspect="1"/>
          </p:cNvPicPr>
          <p:nvPr/>
        </p:nvPicPr>
        <p:blipFill>
          <a:blip r:embed="rId3"/>
          <a:stretch>
            <a:fillRect/>
          </a:stretch>
        </p:blipFill>
        <p:spPr>
          <a:xfrm>
            <a:off x="1444444" y="1138316"/>
            <a:ext cx="8975906" cy="4581367"/>
          </a:xfrm>
          <a:prstGeom prst="rect">
            <a:avLst/>
          </a:prstGeom>
        </p:spPr>
      </p:pic>
    </p:spTree>
    <p:extLst>
      <p:ext uri="{BB962C8B-B14F-4D97-AF65-F5344CB8AC3E}">
        <p14:creationId xmlns:p14="http://schemas.microsoft.com/office/powerpoint/2010/main" val="425141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fontScale="90000"/>
          </a:bodyPr>
          <a:lstStyle/>
          <a:p>
            <a:r>
              <a:rPr lang="en-US" sz="3600" dirty="0"/>
              <a:t>ODS 3.x STUDENT SPECIAL EDUCATION PROGRAM ELIGIBLITY ASSOCIATION – DATA ELEMENT NAME CHANGES</a:t>
            </a:r>
            <a:endParaRPr lang="en-US" dirty="0"/>
          </a:p>
        </p:txBody>
      </p:sp>
      <p:graphicFrame>
        <p:nvGraphicFramePr>
          <p:cNvPr id="3" name="Table 3">
            <a:extLst>
              <a:ext uri="{FF2B5EF4-FFF2-40B4-BE49-F238E27FC236}">
                <a16:creationId xmlns:a16="http://schemas.microsoft.com/office/drawing/2014/main" id="{85C423E6-E1DF-4BF7-8710-A1E09B325ACD}"/>
              </a:ext>
            </a:extLst>
          </p:cNvPr>
          <p:cNvGraphicFramePr>
            <a:graphicFrameLocks noGrp="1"/>
          </p:cNvGraphicFramePr>
          <p:nvPr>
            <p:extLst>
              <p:ext uri="{D42A27DB-BD31-4B8C-83A1-F6EECF244321}">
                <p14:modId xmlns:p14="http://schemas.microsoft.com/office/powerpoint/2010/main" val="491529449"/>
              </p:ext>
            </p:extLst>
          </p:nvPr>
        </p:nvGraphicFramePr>
        <p:xfrm>
          <a:off x="1066800" y="1557866"/>
          <a:ext cx="10024534" cy="3235960"/>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1241561901"/>
                    </a:ext>
                  </a:extLst>
                </a:gridCol>
                <a:gridCol w="4665133">
                  <a:extLst>
                    <a:ext uri="{9D8B030D-6E8A-4147-A177-3AD203B41FA5}">
                      <a16:colId xmlns:a16="http://schemas.microsoft.com/office/drawing/2014/main" val="467682119"/>
                    </a:ext>
                  </a:extLst>
                </a:gridCol>
                <a:gridCol w="4089401">
                  <a:extLst>
                    <a:ext uri="{9D8B030D-6E8A-4147-A177-3AD203B41FA5}">
                      <a16:colId xmlns:a16="http://schemas.microsoft.com/office/drawing/2014/main" val="2111469442"/>
                    </a:ext>
                  </a:extLst>
                </a:gridCol>
              </a:tblGrid>
              <a:tr h="370840">
                <a:tc>
                  <a:txBody>
                    <a:bodyPr/>
                    <a:lstStyle/>
                    <a:p>
                      <a:pPr algn="ctr"/>
                      <a:r>
                        <a:rPr lang="en-US" dirty="0"/>
                        <a:t>Date Element ID</a:t>
                      </a:r>
                    </a:p>
                  </a:txBody>
                  <a:tcPr/>
                </a:tc>
                <a:tc>
                  <a:txBody>
                    <a:bodyPr/>
                    <a:lstStyle/>
                    <a:p>
                      <a:pPr algn="ctr"/>
                      <a:r>
                        <a:rPr lang="en-US" dirty="0"/>
                        <a:t>Old Data Element Name</a:t>
                      </a:r>
                    </a:p>
                  </a:txBody>
                  <a:tcPr/>
                </a:tc>
                <a:tc>
                  <a:txBody>
                    <a:bodyPr/>
                    <a:lstStyle/>
                    <a:p>
                      <a:pPr algn="ctr"/>
                      <a:r>
                        <a:rPr lang="en-US" dirty="0"/>
                        <a:t>New Data Element Name</a:t>
                      </a:r>
                    </a:p>
                  </a:txBody>
                  <a:tcPr/>
                </a:tc>
                <a:extLst>
                  <a:ext uri="{0D108BD9-81ED-4DB2-BD59-A6C34878D82A}">
                    <a16:rowId xmlns:a16="http://schemas.microsoft.com/office/drawing/2014/main" val="4093319516"/>
                  </a:ext>
                </a:extLst>
              </a:tr>
              <a:tr h="370840">
                <a:tc>
                  <a:txBody>
                    <a:bodyPr/>
                    <a:lstStyle/>
                    <a:p>
                      <a:r>
                        <a:rPr lang="en-US" dirty="0"/>
                        <a:t>E1711</a:t>
                      </a:r>
                    </a:p>
                  </a:txBody>
                  <a:tcPr/>
                </a:tc>
                <a:tc>
                  <a:txBody>
                    <a:bodyPr/>
                    <a:lstStyle/>
                    <a:p>
                      <a:r>
                        <a:rPr lang="en-US" dirty="0"/>
                        <a:t>STUDENT-ABSENCES-WITHIN-TIMEFRAME</a:t>
                      </a:r>
                    </a:p>
                  </a:txBody>
                  <a:tcPr/>
                </a:tc>
                <a:tc>
                  <a:txBody>
                    <a:bodyPr/>
                    <a:lstStyle/>
                    <a:p>
                      <a:r>
                        <a:rPr lang="en-US" dirty="0"/>
                        <a:t>EvaluationDelayDays</a:t>
                      </a:r>
                    </a:p>
                  </a:txBody>
                  <a:tcPr/>
                </a:tc>
                <a:extLst>
                  <a:ext uri="{0D108BD9-81ED-4DB2-BD59-A6C34878D82A}">
                    <a16:rowId xmlns:a16="http://schemas.microsoft.com/office/drawing/2014/main" val="4183152939"/>
                  </a:ext>
                </a:extLst>
              </a:tr>
              <a:tr h="370840">
                <a:tc>
                  <a:txBody>
                    <a:bodyPr/>
                    <a:lstStyle/>
                    <a:p>
                      <a:r>
                        <a:rPr lang="en-US" dirty="0"/>
                        <a:t>E1712</a:t>
                      </a:r>
                    </a:p>
                  </a:txBody>
                  <a:tcPr/>
                </a:tc>
                <a:tc>
                  <a:txBody>
                    <a:bodyPr/>
                    <a:lstStyle/>
                    <a:p>
                      <a:r>
                        <a:rPr lang="en-US" dirty="0"/>
                        <a:t>ECI-NOTIFICATION-DATE</a:t>
                      </a:r>
                    </a:p>
                  </a:txBody>
                  <a:tcPr/>
                </a:tc>
                <a:tc>
                  <a:txBody>
                    <a:bodyPr/>
                    <a:lstStyle/>
                    <a:p>
                      <a:r>
                        <a:rPr lang="en-US" dirty="0"/>
                        <a:t>TransitionNotificationDate</a:t>
                      </a:r>
                    </a:p>
                  </a:txBody>
                  <a:tcPr/>
                </a:tc>
                <a:extLst>
                  <a:ext uri="{0D108BD9-81ED-4DB2-BD59-A6C34878D82A}">
                    <a16:rowId xmlns:a16="http://schemas.microsoft.com/office/drawing/2014/main" val="3439010019"/>
                  </a:ext>
                </a:extLst>
              </a:tr>
              <a:tr h="370840">
                <a:tc>
                  <a:txBody>
                    <a:bodyPr/>
                    <a:lstStyle/>
                    <a:p>
                      <a:r>
                        <a:rPr lang="en-US" dirty="0"/>
                        <a:t>E1713</a:t>
                      </a:r>
                    </a:p>
                  </a:txBody>
                  <a:tcPr/>
                </a:tc>
                <a:tc>
                  <a:txBody>
                    <a:bodyPr/>
                    <a:lstStyle/>
                    <a:p>
                      <a:r>
                        <a:rPr lang="en-US" dirty="0"/>
                        <a:t>ECI-TRANSITION-CONFERENCE-DATE</a:t>
                      </a:r>
                    </a:p>
                  </a:txBody>
                  <a:tcPr/>
                </a:tc>
                <a:tc>
                  <a:txBody>
                    <a:bodyPr/>
                    <a:lstStyle/>
                    <a:p>
                      <a:r>
                        <a:rPr lang="en-US" dirty="0"/>
                        <a:t>TransitionConferenceDate</a:t>
                      </a:r>
                    </a:p>
                  </a:txBody>
                  <a:tcPr/>
                </a:tc>
                <a:extLst>
                  <a:ext uri="{0D108BD9-81ED-4DB2-BD59-A6C34878D82A}">
                    <a16:rowId xmlns:a16="http://schemas.microsoft.com/office/drawing/2014/main" val="2660978889"/>
                  </a:ext>
                </a:extLst>
              </a:tr>
              <a:tr h="370840">
                <a:tc>
                  <a:txBody>
                    <a:bodyPr/>
                    <a:lstStyle/>
                    <a:p>
                      <a:r>
                        <a:rPr lang="en-US" dirty="0"/>
                        <a:t>E1714</a:t>
                      </a:r>
                    </a:p>
                  </a:txBody>
                  <a:tcPr/>
                </a:tc>
                <a:tc>
                  <a:txBody>
                    <a:bodyPr/>
                    <a:lstStyle/>
                    <a:p>
                      <a:r>
                        <a:rPr lang="en-US" dirty="0"/>
                        <a:t>PARENTAL-CONSENT-DATE</a:t>
                      </a:r>
                    </a:p>
                  </a:txBody>
                  <a:tcPr/>
                </a:tc>
                <a:tc>
                  <a:txBody>
                    <a:bodyPr/>
                    <a:lstStyle/>
                    <a:p>
                      <a:r>
                        <a:rPr lang="en-US" dirty="0"/>
                        <a:t>ConsentToEvaluationReceivedDate</a:t>
                      </a:r>
                    </a:p>
                  </a:txBody>
                  <a:tcPr/>
                </a:tc>
                <a:extLst>
                  <a:ext uri="{0D108BD9-81ED-4DB2-BD59-A6C34878D82A}">
                    <a16:rowId xmlns:a16="http://schemas.microsoft.com/office/drawing/2014/main" val="806343387"/>
                  </a:ext>
                </a:extLst>
              </a:tr>
              <a:tr h="370840">
                <a:tc>
                  <a:txBody>
                    <a:bodyPr/>
                    <a:lstStyle/>
                    <a:p>
                      <a:r>
                        <a:rPr lang="en-US" dirty="0"/>
                        <a:t>E1715</a:t>
                      </a:r>
                    </a:p>
                  </a:txBody>
                  <a:tcPr/>
                </a:tc>
                <a:tc>
                  <a:txBody>
                    <a:bodyPr/>
                    <a:lstStyle/>
                    <a:p>
                      <a:r>
                        <a:rPr lang="en-US" dirty="0"/>
                        <a:t>INITIAL-EVALUATION-DATE</a:t>
                      </a:r>
                    </a:p>
                  </a:txBody>
                  <a:tcPr/>
                </a:tc>
                <a:tc>
                  <a:txBody>
                    <a:bodyPr/>
                    <a:lstStyle/>
                    <a:p>
                      <a:r>
                        <a:rPr lang="en-US" dirty="0"/>
                        <a:t>EligibilityEvaluationDate</a:t>
                      </a:r>
                    </a:p>
                  </a:txBody>
                  <a:tcPr/>
                </a:tc>
                <a:extLst>
                  <a:ext uri="{0D108BD9-81ED-4DB2-BD59-A6C34878D82A}">
                    <a16:rowId xmlns:a16="http://schemas.microsoft.com/office/drawing/2014/main" val="793823921"/>
                  </a:ext>
                </a:extLst>
              </a:tr>
              <a:tr h="370840">
                <a:tc>
                  <a:txBody>
                    <a:bodyPr/>
                    <a:lstStyle/>
                    <a:p>
                      <a:r>
                        <a:rPr lang="en-US" dirty="0"/>
                        <a:t>E1716</a:t>
                      </a:r>
                    </a:p>
                  </a:txBody>
                  <a:tcPr/>
                </a:tc>
                <a:tc>
                  <a:txBody>
                    <a:bodyPr/>
                    <a:lstStyle/>
                    <a:p>
                      <a:r>
                        <a:rPr lang="en-US" dirty="0"/>
                        <a:t>SPED-ELIGIBILITY-DETERMINATION-DATE</a:t>
                      </a:r>
                    </a:p>
                  </a:txBody>
                  <a:tcPr/>
                </a:tc>
                <a:tc>
                  <a:txBody>
                    <a:bodyPr/>
                    <a:lstStyle/>
                    <a:p>
                      <a:r>
                        <a:rPr lang="en-US" dirty="0"/>
                        <a:t>EligibilityDeterminationDate</a:t>
                      </a:r>
                    </a:p>
                  </a:txBody>
                  <a:tcPr/>
                </a:tc>
                <a:extLst>
                  <a:ext uri="{0D108BD9-81ED-4DB2-BD59-A6C34878D82A}">
                    <a16:rowId xmlns:a16="http://schemas.microsoft.com/office/drawing/2014/main" val="1836904576"/>
                  </a:ext>
                </a:extLst>
              </a:tr>
              <a:tr h="370840">
                <a:tc>
                  <a:txBody>
                    <a:bodyPr/>
                    <a:lstStyle/>
                    <a:p>
                      <a:r>
                        <a:rPr lang="en-US" dirty="0"/>
                        <a:t>E1717</a:t>
                      </a:r>
                    </a:p>
                  </a:txBody>
                  <a:tcPr/>
                </a:tc>
                <a:tc>
                  <a:txBody>
                    <a:bodyPr/>
                    <a:lstStyle/>
                    <a:p>
                      <a:r>
                        <a:rPr lang="en-US" dirty="0"/>
                        <a:t>SPED-ELIGIBILITY-DETERMINATION-CODE</a:t>
                      </a:r>
                    </a:p>
                  </a:txBody>
                  <a:tcPr/>
                </a:tc>
                <a:tc>
                  <a:txBody>
                    <a:bodyPr/>
                    <a:lstStyle/>
                    <a:p>
                      <a:r>
                        <a:rPr lang="en-US" dirty="0"/>
                        <a:t>IDEAIndicator</a:t>
                      </a:r>
                    </a:p>
                  </a:txBody>
                  <a:tcPr/>
                </a:tc>
                <a:extLst>
                  <a:ext uri="{0D108BD9-81ED-4DB2-BD59-A6C34878D82A}">
                    <a16:rowId xmlns:a16="http://schemas.microsoft.com/office/drawing/2014/main" val="1819505530"/>
                  </a:ext>
                </a:extLst>
              </a:tr>
            </a:tbl>
          </a:graphicData>
        </a:graphic>
      </p:graphicFrame>
    </p:spTree>
    <p:extLst>
      <p:ext uri="{BB962C8B-B14F-4D97-AF65-F5344CB8AC3E}">
        <p14:creationId xmlns:p14="http://schemas.microsoft.com/office/powerpoint/2010/main" val="2478883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9A1D-6DD5-49C9-8D7E-ABA845F87E32}"/>
              </a:ext>
            </a:extLst>
          </p:cNvPr>
          <p:cNvSpPr>
            <a:spLocks noGrp="1"/>
          </p:cNvSpPr>
          <p:nvPr>
            <p:ph type="ctrTitle"/>
          </p:nvPr>
        </p:nvSpPr>
        <p:spPr/>
        <p:txBody>
          <a:bodyPr/>
          <a:lstStyle/>
          <a:p>
            <a:r>
              <a:rPr lang="en-US" dirty="0"/>
              <a:t>Data Element Changes</a:t>
            </a:r>
          </a:p>
        </p:txBody>
      </p:sp>
    </p:spTree>
    <p:extLst>
      <p:ext uri="{BB962C8B-B14F-4D97-AF65-F5344CB8AC3E}">
        <p14:creationId xmlns:p14="http://schemas.microsoft.com/office/powerpoint/2010/main" val="3830763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lstStyle/>
          <a:p>
            <a:r>
              <a:rPr lang="en-US" dirty="0"/>
              <a:t>TRUANCY SET</a:t>
            </a:r>
          </a:p>
        </p:txBody>
      </p:sp>
      <p:pic>
        <p:nvPicPr>
          <p:cNvPr id="10" name="Picture 9" descr="Screen shot of the student education organization association entity.">
            <a:extLst>
              <a:ext uri="{FF2B5EF4-FFF2-40B4-BE49-F238E27FC236}">
                <a16:creationId xmlns:a16="http://schemas.microsoft.com/office/drawing/2014/main" id="{8AFBF08F-C03C-41C7-859F-679C6325BD3B}"/>
              </a:ext>
            </a:extLst>
          </p:cNvPr>
          <p:cNvPicPr>
            <a:picLocks noChangeAspect="1"/>
          </p:cNvPicPr>
          <p:nvPr/>
        </p:nvPicPr>
        <p:blipFill>
          <a:blip r:embed="rId3"/>
          <a:stretch>
            <a:fillRect/>
          </a:stretch>
        </p:blipFill>
        <p:spPr>
          <a:xfrm>
            <a:off x="563394" y="784972"/>
            <a:ext cx="10036873" cy="3667610"/>
          </a:xfrm>
          <a:prstGeom prst="rect">
            <a:avLst/>
          </a:prstGeom>
        </p:spPr>
      </p:pic>
      <p:sp>
        <p:nvSpPr>
          <p:cNvPr id="11" name="TextBox 10">
            <a:extLst>
              <a:ext uri="{FF2B5EF4-FFF2-40B4-BE49-F238E27FC236}">
                <a16:creationId xmlns:a16="http://schemas.microsoft.com/office/drawing/2014/main" id="{00570BF4-A72D-4548-9E7C-0BCE2CFB81B2}"/>
              </a:ext>
            </a:extLst>
          </p:cNvPr>
          <p:cNvSpPr txBox="1"/>
          <p:nvPr/>
        </p:nvSpPr>
        <p:spPr>
          <a:xfrm rot="10800000" flipV="1">
            <a:off x="212651" y="4591081"/>
            <a:ext cx="6121574" cy="1200329"/>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0070C0"/>
                </a:solidFill>
                <a:cs typeface="Calibri"/>
              </a:rPr>
              <a:t>EXCESSIVE-UNEXCUSED-ABSENCE-INDICATOR-CODE </a:t>
            </a:r>
            <a:r>
              <a:rPr lang="en-US" sz="1800" dirty="0">
                <a:solidFill>
                  <a:srgbClr val="D93C10"/>
                </a:solidFill>
                <a:cs typeface="Calibri"/>
              </a:rPr>
              <a:t>(E1657)</a:t>
            </a:r>
            <a:r>
              <a:rPr lang="en-US" sz="1800" dirty="0">
                <a:solidFill>
                  <a:srgbClr val="0070C0"/>
                </a:solidFill>
                <a:cs typeface="Calibri"/>
              </a:rPr>
              <a:t>, </a:t>
            </a:r>
          </a:p>
          <a:p>
            <a:r>
              <a:rPr lang="en-US" sz="1800" dirty="0">
                <a:solidFill>
                  <a:srgbClr val="0070C0"/>
                </a:solidFill>
                <a:cs typeface="Calibri"/>
              </a:rPr>
              <a:t>TRUANCY-PREVENTION-MEASURE-INDICATOR-CODE </a:t>
            </a:r>
            <a:r>
              <a:rPr lang="en-US" sz="1800" dirty="0">
                <a:solidFill>
                  <a:srgbClr val="D93C10"/>
                </a:solidFill>
                <a:cs typeface="Calibri"/>
              </a:rPr>
              <a:t>(E1658)</a:t>
            </a:r>
            <a:r>
              <a:rPr lang="en-US" sz="1800" dirty="0">
                <a:solidFill>
                  <a:srgbClr val="0070C0"/>
                </a:solidFill>
                <a:cs typeface="Calibri"/>
              </a:rPr>
              <a:t>, TRUANCY-COMPLAINT-FILED-INDICATOR-CODE </a:t>
            </a:r>
            <a:r>
              <a:rPr lang="en-US" sz="1800" dirty="0">
                <a:solidFill>
                  <a:srgbClr val="D93C10"/>
                </a:solidFill>
                <a:cs typeface="Calibri"/>
              </a:rPr>
              <a:t>(E1658)</a:t>
            </a:r>
            <a:r>
              <a:rPr lang="en-US" sz="1800" dirty="0">
                <a:solidFill>
                  <a:srgbClr val="0070C0"/>
                </a:solidFill>
                <a:cs typeface="Calibri"/>
              </a:rPr>
              <a:t> </a:t>
            </a:r>
            <a:endParaRPr lang="en-US" dirty="0"/>
          </a:p>
        </p:txBody>
      </p:sp>
      <p:sp>
        <p:nvSpPr>
          <p:cNvPr id="6" name="Rectangle 5" descr="Orange box surrounding the word truancy.">
            <a:extLst>
              <a:ext uri="{FF2B5EF4-FFF2-40B4-BE49-F238E27FC236}">
                <a16:creationId xmlns:a16="http://schemas.microsoft.com/office/drawing/2014/main" id="{EDD2F8C9-37C4-4119-8C26-BF93E2859423}"/>
              </a:ext>
            </a:extLst>
          </p:cNvPr>
          <p:cNvSpPr/>
          <p:nvPr/>
        </p:nvSpPr>
        <p:spPr>
          <a:xfrm>
            <a:off x="7567996" y="3981622"/>
            <a:ext cx="796804" cy="404111"/>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shot of the descriptor table for Truancy.">
            <a:extLst>
              <a:ext uri="{FF2B5EF4-FFF2-40B4-BE49-F238E27FC236}">
                <a16:creationId xmlns:a16="http://schemas.microsoft.com/office/drawing/2014/main" id="{1EA59960-9BC6-4944-BC38-849644580688}"/>
              </a:ext>
            </a:extLst>
          </p:cNvPr>
          <p:cNvPicPr>
            <a:picLocks noChangeAspect="1"/>
          </p:cNvPicPr>
          <p:nvPr/>
        </p:nvPicPr>
        <p:blipFill>
          <a:blip r:embed="rId4"/>
          <a:stretch>
            <a:fillRect/>
          </a:stretch>
        </p:blipFill>
        <p:spPr>
          <a:xfrm>
            <a:off x="6954057" y="4522288"/>
            <a:ext cx="4435185" cy="975234"/>
          </a:xfrm>
          <a:prstGeom prst="rect">
            <a:avLst/>
          </a:prstGeom>
        </p:spPr>
      </p:pic>
      <p:sp>
        <p:nvSpPr>
          <p:cNvPr id="8" name="Arrow: Right 7" descr="Orange arrow going from the word truancy to the truancy descriptor table.">
            <a:extLst>
              <a:ext uri="{FF2B5EF4-FFF2-40B4-BE49-F238E27FC236}">
                <a16:creationId xmlns:a16="http://schemas.microsoft.com/office/drawing/2014/main" id="{929E1477-C73E-4F32-B575-93873096BCCA}"/>
              </a:ext>
            </a:extLst>
          </p:cNvPr>
          <p:cNvSpPr/>
          <p:nvPr/>
        </p:nvSpPr>
        <p:spPr>
          <a:xfrm rot="5400000">
            <a:off x="7827464" y="4416155"/>
            <a:ext cx="351556" cy="343400"/>
          </a:xfrm>
          <a:prstGeom prst="rightArrow">
            <a:avLst/>
          </a:prstGeom>
          <a:solidFill>
            <a:srgbClr val="D93C10"/>
          </a:solidFill>
          <a:ln>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Orange box surrounding the screen shot of the truancy descriptor table.">
            <a:extLst>
              <a:ext uri="{FF2B5EF4-FFF2-40B4-BE49-F238E27FC236}">
                <a16:creationId xmlns:a16="http://schemas.microsoft.com/office/drawing/2014/main" id="{95C93B75-E5A6-4AFA-955F-A9A98E4F2531}"/>
              </a:ext>
            </a:extLst>
          </p:cNvPr>
          <p:cNvSpPr/>
          <p:nvPr/>
        </p:nvSpPr>
        <p:spPr>
          <a:xfrm>
            <a:off x="6954056" y="4522288"/>
            <a:ext cx="4435185" cy="975234"/>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67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lstStyle/>
          <a:p>
            <a:r>
              <a:rPr lang="en-US" dirty="0"/>
              <a:t>LANGUAGE SET</a:t>
            </a:r>
          </a:p>
        </p:txBody>
      </p:sp>
      <p:pic>
        <p:nvPicPr>
          <p:cNvPr id="14" name="Picture 13" descr="Screen shot of the student education organization association entity.">
            <a:extLst>
              <a:ext uri="{FF2B5EF4-FFF2-40B4-BE49-F238E27FC236}">
                <a16:creationId xmlns:a16="http://schemas.microsoft.com/office/drawing/2014/main" id="{DD940ABA-4879-41AF-B29B-44024EC5D3A2}"/>
              </a:ext>
            </a:extLst>
          </p:cNvPr>
          <p:cNvPicPr>
            <a:picLocks noChangeAspect="1"/>
          </p:cNvPicPr>
          <p:nvPr/>
        </p:nvPicPr>
        <p:blipFill>
          <a:blip r:embed="rId3"/>
          <a:stretch>
            <a:fillRect/>
          </a:stretch>
        </p:blipFill>
        <p:spPr>
          <a:xfrm>
            <a:off x="368083" y="1725005"/>
            <a:ext cx="10933374" cy="2089233"/>
          </a:xfrm>
          <a:prstGeom prst="rect">
            <a:avLst/>
          </a:prstGeom>
        </p:spPr>
      </p:pic>
      <p:sp>
        <p:nvSpPr>
          <p:cNvPr id="15" name="TextBox 14">
            <a:extLst>
              <a:ext uri="{FF2B5EF4-FFF2-40B4-BE49-F238E27FC236}">
                <a16:creationId xmlns:a16="http://schemas.microsoft.com/office/drawing/2014/main" id="{A2A6182F-A5B2-4DC1-BCE8-4BF4DC611D65}"/>
              </a:ext>
            </a:extLst>
          </p:cNvPr>
          <p:cNvSpPr txBox="1"/>
          <p:nvPr/>
        </p:nvSpPr>
        <p:spPr>
          <a:xfrm rot="10800000" flipV="1">
            <a:off x="368083" y="4296044"/>
            <a:ext cx="3990251" cy="923330"/>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0070C0"/>
                </a:solidFill>
                <a:cs typeface="Calibri"/>
              </a:rPr>
              <a:t>HOME-LANGUAGE-CODE </a:t>
            </a:r>
            <a:r>
              <a:rPr lang="en-US" sz="1800" dirty="0">
                <a:solidFill>
                  <a:srgbClr val="D93C10"/>
                </a:solidFill>
                <a:cs typeface="Calibri"/>
              </a:rPr>
              <a:t>(E0895)</a:t>
            </a:r>
            <a:r>
              <a:rPr lang="en-US" sz="1800" dirty="0">
                <a:solidFill>
                  <a:srgbClr val="0070C0"/>
                </a:solidFill>
                <a:cs typeface="Calibri"/>
              </a:rPr>
              <a:t>, </a:t>
            </a:r>
          </a:p>
          <a:p>
            <a:r>
              <a:rPr lang="en-US" sz="1800" dirty="0">
                <a:solidFill>
                  <a:srgbClr val="0070C0"/>
                </a:solidFill>
                <a:cs typeface="Calibri"/>
              </a:rPr>
              <a:t>STUDENT-LANGUAGE-CODE </a:t>
            </a:r>
            <a:r>
              <a:rPr lang="en-US" sz="1800" dirty="0">
                <a:solidFill>
                  <a:srgbClr val="D93C10"/>
                </a:solidFill>
                <a:cs typeface="Calibri"/>
              </a:rPr>
              <a:t>(E1590)</a:t>
            </a:r>
            <a:r>
              <a:rPr lang="en-US" sz="1800" dirty="0">
                <a:solidFill>
                  <a:srgbClr val="0070C0"/>
                </a:solidFill>
                <a:cs typeface="Calibri"/>
              </a:rPr>
              <a:t> </a:t>
            </a:r>
            <a:endParaRPr lang="en-US" dirty="0"/>
          </a:p>
        </p:txBody>
      </p:sp>
      <p:sp>
        <p:nvSpPr>
          <p:cNvPr id="6" name="Rectangle 5" descr="Orange box surrounding the word language use.">
            <a:extLst>
              <a:ext uri="{FF2B5EF4-FFF2-40B4-BE49-F238E27FC236}">
                <a16:creationId xmlns:a16="http://schemas.microsoft.com/office/drawing/2014/main" id="{EDD2F8C9-37C4-4119-8C26-BF93E2859423}"/>
              </a:ext>
            </a:extLst>
          </p:cNvPr>
          <p:cNvSpPr/>
          <p:nvPr/>
        </p:nvSpPr>
        <p:spPr>
          <a:xfrm>
            <a:off x="4588933" y="2769622"/>
            <a:ext cx="1374524" cy="278378"/>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descr="Orange arrow pointing from the word language use to the language use descriptor table.">
            <a:extLst>
              <a:ext uri="{FF2B5EF4-FFF2-40B4-BE49-F238E27FC236}">
                <a16:creationId xmlns:a16="http://schemas.microsoft.com/office/drawing/2014/main" id="{929E1477-C73E-4F32-B575-93873096BCCA}"/>
              </a:ext>
            </a:extLst>
          </p:cNvPr>
          <p:cNvSpPr/>
          <p:nvPr/>
        </p:nvSpPr>
        <p:spPr>
          <a:xfrm rot="5400000">
            <a:off x="5203914" y="3431823"/>
            <a:ext cx="1111044" cy="343400"/>
          </a:xfrm>
          <a:prstGeom prst="rightArrow">
            <a:avLst/>
          </a:prstGeom>
          <a:solidFill>
            <a:srgbClr val="D93C10"/>
          </a:solidFill>
          <a:ln>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een shot of the language use descriptor table.">
            <a:extLst>
              <a:ext uri="{FF2B5EF4-FFF2-40B4-BE49-F238E27FC236}">
                <a16:creationId xmlns:a16="http://schemas.microsoft.com/office/drawing/2014/main" id="{8AB1194E-3645-4282-ABD4-BEA100F247C2}"/>
              </a:ext>
            </a:extLst>
          </p:cNvPr>
          <p:cNvPicPr>
            <a:picLocks noChangeAspect="1"/>
          </p:cNvPicPr>
          <p:nvPr/>
        </p:nvPicPr>
        <p:blipFill>
          <a:blip r:embed="rId4"/>
          <a:stretch>
            <a:fillRect/>
          </a:stretch>
        </p:blipFill>
        <p:spPr>
          <a:xfrm>
            <a:off x="5036456" y="4232071"/>
            <a:ext cx="5912154" cy="1206562"/>
          </a:xfrm>
          <a:prstGeom prst="rect">
            <a:avLst/>
          </a:prstGeom>
        </p:spPr>
      </p:pic>
      <p:sp>
        <p:nvSpPr>
          <p:cNvPr id="7" name="Rectangle 6" descr="Orange box surrounding the descriptor table language use.">
            <a:extLst>
              <a:ext uri="{FF2B5EF4-FFF2-40B4-BE49-F238E27FC236}">
                <a16:creationId xmlns:a16="http://schemas.microsoft.com/office/drawing/2014/main" id="{95C93B75-E5A6-4AFA-955F-A9A98E4F2531}"/>
              </a:ext>
            </a:extLst>
          </p:cNvPr>
          <p:cNvSpPr/>
          <p:nvPr/>
        </p:nvSpPr>
        <p:spPr>
          <a:xfrm>
            <a:off x="5036456" y="4232071"/>
            <a:ext cx="5912154" cy="1264303"/>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0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3B16CC6-9280-98EF-41CB-145F0256D0B0}"/>
              </a:ext>
            </a:extLst>
          </p:cNvPr>
          <p:cNvSpPr>
            <a:spLocks noGrp="1"/>
          </p:cNvSpPr>
          <p:nvPr>
            <p:ph type="title"/>
          </p:nvPr>
        </p:nvSpPr>
        <p:spPr>
          <a:xfrm>
            <a:off x="294819" y="190175"/>
            <a:ext cx="11121657" cy="751350"/>
          </a:xfrm>
        </p:spPr>
        <p:txBody>
          <a:bodyPr/>
          <a:lstStyle/>
          <a:p>
            <a:r>
              <a:rPr lang="en-US" dirty="0"/>
              <a:t>TEXAS EDUCATION DATA STANDARDS – PILOT 1</a:t>
            </a:r>
          </a:p>
        </p:txBody>
      </p:sp>
      <p:pic>
        <p:nvPicPr>
          <p:cNvPr id="4" name="Picture 3" descr="Picture of the ODS 3.x Pilot Year 1 documents available for download.">
            <a:extLst>
              <a:ext uri="{FF2B5EF4-FFF2-40B4-BE49-F238E27FC236}">
                <a16:creationId xmlns:a16="http://schemas.microsoft.com/office/drawing/2014/main" id="{8A7F8935-3974-4D02-9DC0-8D81964BCC3E}"/>
              </a:ext>
            </a:extLst>
          </p:cNvPr>
          <p:cNvPicPr>
            <a:picLocks noChangeAspect="1"/>
          </p:cNvPicPr>
          <p:nvPr/>
        </p:nvPicPr>
        <p:blipFill>
          <a:blip r:embed="rId3"/>
          <a:stretch>
            <a:fillRect/>
          </a:stretch>
        </p:blipFill>
        <p:spPr>
          <a:xfrm>
            <a:off x="952732" y="1285424"/>
            <a:ext cx="4902916" cy="4351338"/>
          </a:xfrm>
          <a:prstGeom prst="rect">
            <a:avLst/>
          </a:prstGeom>
          <a:noFill/>
        </p:spPr>
      </p:pic>
      <p:sp>
        <p:nvSpPr>
          <p:cNvPr id="11" name="Text Placeholder 3">
            <a:extLst>
              <a:ext uri="{FF2B5EF4-FFF2-40B4-BE49-F238E27FC236}">
                <a16:creationId xmlns:a16="http://schemas.microsoft.com/office/drawing/2014/main" id="{A4174286-E9A0-2472-4E85-A6A0A1D9D674}"/>
              </a:ext>
            </a:extLst>
          </p:cNvPr>
          <p:cNvSpPr>
            <a:spLocks noGrp="1"/>
          </p:cNvSpPr>
          <p:nvPr>
            <p:ph type="body" sz="quarter" idx="13"/>
          </p:nvPr>
        </p:nvSpPr>
        <p:spPr>
          <a:xfrm>
            <a:off x="6428097" y="1285424"/>
            <a:ext cx="5383620" cy="4351338"/>
          </a:xfrm>
        </p:spPr>
        <p:txBody>
          <a:bodyPr/>
          <a:lstStyle/>
          <a:p>
            <a:pPr>
              <a:lnSpc>
                <a:spcPct val="100000"/>
              </a:lnSpc>
              <a:spcBef>
                <a:spcPts val="1200"/>
              </a:spcBef>
            </a:pPr>
            <a:r>
              <a:rPr lang="en-US" sz="2200" b="1" dirty="0"/>
              <a:t>10/01/2021: </a:t>
            </a:r>
            <a:r>
              <a:rPr lang="en-US" sz="2200" dirty="0"/>
              <a:t>ODS 3.x Business Document</a:t>
            </a:r>
          </a:p>
          <a:p>
            <a:pPr>
              <a:lnSpc>
                <a:spcPct val="100000"/>
              </a:lnSpc>
              <a:spcBef>
                <a:spcPts val="1200"/>
              </a:spcBef>
            </a:pPr>
            <a:r>
              <a:rPr lang="en-US" sz="2200" b="1" dirty="0"/>
              <a:t>12/01/2021: Near-Final Data Standards</a:t>
            </a:r>
            <a:r>
              <a:rPr lang="en-US" sz="2200" dirty="0"/>
              <a:t> – ODS 3.x Domains, New Data Element Definitions, Descriptor Tables, Rules, Change Log and Handbook</a:t>
            </a:r>
          </a:p>
          <a:p>
            <a:pPr>
              <a:lnSpc>
                <a:spcPct val="100000"/>
              </a:lnSpc>
              <a:spcBef>
                <a:spcPts val="1200"/>
              </a:spcBef>
            </a:pPr>
            <a:r>
              <a:rPr lang="en-US" sz="2200" b="1" dirty="0"/>
              <a:t>03/01/2022:</a:t>
            </a:r>
            <a:r>
              <a:rPr lang="en-US" sz="2200" dirty="0"/>
              <a:t> </a:t>
            </a:r>
            <a:r>
              <a:rPr lang="en-US" sz="2200" b="1" dirty="0"/>
              <a:t>Final Data Standards – </a:t>
            </a:r>
            <a:r>
              <a:rPr lang="en-US" sz="2200" dirty="0"/>
              <a:t>ODS 3.x Domains, Descriptor Tables, Rules, and Change Log</a:t>
            </a:r>
          </a:p>
          <a:p>
            <a:pPr>
              <a:lnSpc>
                <a:spcPct val="100000"/>
              </a:lnSpc>
              <a:spcBef>
                <a:spcPts val="1200"/>
              </a:spcBef>
            </a:pPr>
            <a:r>
              <a:rPr lang="en-US" sz="2200" b="1" dirty="0"/>
              <a:t>4/DD/2022: Final Data Standards</a:t>
            </a:r>
            <a:r>
              <a:rPr lang="en-US" sz="2200" dirty="0"/>
              <a:t> – ODS 3.x Domains  (any corrections needed after the 03/01/2022 publication.</a:t>
            </a:r>
          </a:p>
          <a:p>
            <a:endParaRPr lang="en-US" sz="2200" dirty="0"/>
          </a:p>
          <a:p>
            <a:endParaRPr lang="en-US" sz="2200" dirty="0"/>
          </a:p>
        </p:txBody>
      </p:sp>
    </p:spTree>
    <p:extLst>
      <p:ext uri="{BB962C8B-B14F-4D97-AF65-F5344CB8AC3E}">
        <p14:creationId xmlns:p14="http://schemas.microsoft.com/office/powerpoint/2010/main" val="3279672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fontScale="90000"/>
          </a:bodyPr>
          <a:lstStyle/>
          <a:p>
            <a:r>
              <a:rPr lang="en-US" dirty="0"/>
              <a:t>STUDENT EDUCATION ORGANIZATION RESPONSIBILITY ASSOCIATION</a:t>
            </a:r>
          </a:p>
        </p:txBody>
      </p:sp>
      <p:pic>
        <p:nvPicPr>
          <p:cNvPr id="4" name="Picture 3" descr="Screen shot of the entity Student Education Organization Responsibility Association.">
            <a:extLst>
              <a:ext uri="{FF2B5EF4-FFF2-40B4-BE49-F238E27FC236}">
                <a16:creationId xmlns:a16="http://schemas.microsoft.com/office/drawing/2014/main" id="{DFAA1BB0-B262-40AA-9122-84AA93F5A81F}"/>
              </a:ext>
            </a:extLst>
          </p:cNvPr>
          <p:cNvPicPr>
            <a:picLocks noChangeAspect="1"/>
          </p:cNvPicPr>
          <p:nvPr/>
        </p:nvPicPr>
        <p:blipFill>
          <a:blip r:embed="rId3"/>
          <a:stretch>
            <a:fillRect/>
          </a:stretch>
        </p:blipFill>
        <p:spPr>
          <a:xfrm>
            <a:off x="413173" y="1460278"/>
            <a:ext cx="11035925" cy="1658723"/>
          </a:xfrm>
          <a:prstGeom prst="rect">
            <a:avLst/>
          </a:prstGeom>
        </p:spPr>
      </p:pic>
      <p:sp>
        <p:nvSpPr>
          <p:cNvPr id="6" name="Rectangle 5" descr="Orange rectangle to bring attention to the &quot;responsibility&quot; data element.">
            <a:extLst>
              <a:ext uri="{FF2B5EF4-FFF2-40B4-BE49-F238E27FC236}">
                <a16:creationId xmlns:a16="http://schemas.microsoft.com/office/drawing/2014/main" id="{EDD2F8C9-37C4-4119-8C26-BF93E2859423}"/>
              </a:ext>
            </a:extLst>
          </p:cNvPr>
          <p:cNvSpPr/>
          <p:nvPr/>
        </p:nvSpPr>
        <p:spPr>
          <a:xfrm>
            <a:off x="3581399" y="2717800"/>
            <a:ext cx="1374524" cy="330200"/>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16AA33-53D9-4221-AC8C-A7B97B88E67C}"/>
              </a:ext>
            </a:extLst>
          </p:cNvPr>
          <p:cNvSpPr txBox="1"/>
          <p:nvPr/>
        </p:nvSpPr>
        <p:spPr>
          <a:xfrm rot="10800000" flipV="1">
            <a:off x="344533" y="3739000"/>
            <a:ext cx="3990251" cy="1477328"/>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0070C0"/>
                </a:solidFill>
                <a:cs typeface="Calibri"/>
              </a:rPr>
              <a:t>CAMPUS-ID-OF-ACCOUNTABILITY </a:t>
            </a:r>
            <a:r>
              <a:rPr lang="en-US" sz="1800" dirty="0">
                <a:solidFill>
                  <a:srgbClr val="D93C10"/>
                </a:solidFill>
                <a:cs typeface="Calibri"/>
              </a:rPr>
              <a:t>(E1027)</a:t>
            </a:r>
            <a:r>
              <a:rPr lang="en-US" sz="1800" dirty="0">
                <a:solidFill>
                  <a:srgbClr val="0070C0"/>
                </a:solidFill>
                <a:cs typeface="Calibri"/>
              </a:rPr>
              <a:t>, </a:t>
            </a:r>
          </a:p>
          <a:p>
            <a:r>
              <a:rPr lang="en-US" sz="1800" dirty="0">
                <a:solidFill>
                  <a:srgbClr val="0070C0"/>
                </a:solidFill>
                <a:cs typeface="Calibri"/>
              </a:rPr>
              <a:t>CAMPUS-ID-OF-RESIDENCE </a:t>
            </a:r>
            <a:r>
              <a:rPr lang="en-US" sz="1800" dirty="0">
                <a:solidFill>
                  <a:srgbClr val="D93C10"/>
                </a:solidFill>
                <a:cs typeface="Calibri"/>
              </a:rPr>
              <a:t>(E0903)</a:t>
            </a:r>
            <a:r>
              <a:rPr lang="en-US" sz="1800" dirty="0">
                <a:solidFill>
                  <a:srgbClr val="0070C0"/>
                </a:solidFill>
                <a:cs typeface="Calibri"/>
              </a:rPr>
              <a:t>, CAMPUS-ID-OF-EVALUATION </a:t>
            </a:r>
            <a:r>
              <a:rPr lang="en-US" sz="1800" dirty="0">
                <a:solidFill>
                  <a:srgbClr val="D93C10"/>
                </a:solidFill>
                <a:cs typeface="Calibri"/>
              </a:rPr>
              <a:t>(E1710)</a:t>
            </a:r>
            <a:r>
              <a:rPr lang="en-US" sz="1800" dirty="0">
                <a:solidFill>
                  <a:srgbClr val="0070C0"/>
                </a:solidFill>
                <a:cs typeface="Calibri"/>
              </a:rPr>
              <a:t> </a:t>
            </a:r>
            <a:endParaRPr lang="en-US" dirty="0"/>
          </a:p>
        </p:txBody>
      </p:sp>
      <p:sp>
        <p:nvSpPr>
          <p:cNvPr id="8" name="Arrow: Right 7" descr="Orange arrow going from the word responsibility to the responsibility descriptor table.">
            <a:extLst>
              <a:ext uri="{FF2B5EF4-FFF2-40B4-BE49-F238E27FC236}">
                <a16:creationId xmlns:a16="http://schemas.microsoft.com/office/drawing/2014/main" id="{929E1477-C73E-4F32-B575-93873096BCCA}"/>
              </a:ext>
            </a:extLst>
          </p:cNvPr>
          <p:cNvSpPr/>
          <p:nvPr/>
        </p:nvSpPr>
        <p:spPr>
          <a:xfrm rot="5400000">
            <a:off x="4312067" y="3348458"/>
            <a:ext cx="944311" cy="343400"/>
          </a:xfrm>
          <a:prstGeom prst="rightArrow">
            <a:avLst/>
          </a:prstGeom>
          <a:solidFill>
            <a:srgbClr val="D93C10"/>
          </a:solidFill>
          <a:ln>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reen shot of the responsibility descriptor table.">
            <a:extLst>
              <a:ext uri="{FF2B5EF4-FFF2-40B4-BE49-F238E27FC236}">
                <a16:creationId xmlns:a16="http://schemas.microsoft.com/office/drawing/2014/main" id="{0CE72AA8-6330-46F1-8093-DAE39DD5548C}"/>
              </a:ext>
            </a:extLst>
          </p:cNvPr>
          <p:cNvPicPr>
            <a:picLocks noChangeAspect="1"/>
          </p:cNvPicPr>
          <p:nvPr/>
        </p:nvPicPr>
        <p:blipFill>
          <a:blip r:embed="rId4"/>
          <a:stretch>
            <a:fillRect/>
          </a:stretch>
        </p:blipFill>
        <p:spPr>
          <a:xfrm>
            <a:off x="4360185" y="3992311"/>
            <a:ext cx="5740695" cy="1428823"/>
          </a:xfrm>
          <a:prstGeom prst="rect">
            <a:avLst/>
          </a:prstGeom>
        </p:spPr>
      </p:pic>
      <p:sp>
        <p:nvSpPr>
          <p:cNvPr id="7" name="Rectangle 6" descr="Orange box surrounding the responsibility descriptor table.">
            <a:extLst>
              <a:ext uri="{FF2B5EF4-FFF2-40B4-BE49-F238E27FC236}">
                <a16:creationId xmlns:a16="http://schemas.microsoft.com/office/drawing/2014/main" id="{95C93B75-E5A6-4AFA-955F-A9A98E4F2531}"/>
              </a:ext>
            </a:extLst>
          </p:cNvPr>
          <p:cNvSpPr/>
          <p:nvPr/>
        </p:nvSpPr>
        <p:spPr>
          <a:xfrm>
            <a:off x="4402666" y="4045727"/>
            <a:ext cx="5672813" cy="1351995"/>
          </a:xfrm>
          <a:prstGeom prst="rect">
            <a:avLst/>
          </a:prstGeom>
          <a:noFill/>
          <a:ln w="57150">
            <a:solidFill>
              <a:srgbClr val="D93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280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212652" y="153230"/>
            <a:ext cx="11621386" cy="751350"/>
          </a:xfrm>
        </p:spPr>
        <p:txBody>
          <a:bodyPr>
            <a:normAutofit/>
          </a:bodyPr>
          <a:lstStyle/>
          <a:p>
            <a:r>
              <a:rPr lang="en-US" sz="3600" dirty="0"/>
              <a:t>STUDENT CHARACTERISTIC DATA ELEMENT</a:t>
            </a:r>
            <a:endParaRPr lang="en-US" dirty="0">
              <a:solidFill>
                <a:schemeClr val="bg1"/>
              </a:solidFill>
            </a:endParaRPr>
          </a:p>
        </p:txBody>
      </p:sp>
      <p:pic>
        <p:nvPicPr>
          <p:cNvPr id="5" name="Picture 4" descr="Screen shot displaying the student education organization association.">
            <a:extLst>
              <a:ext uri="{FF2B5EF4-FFF2-40B4-BE49-F238E27FC236}">
                <a16:creationId xmlns:a16="http://schemas.microsoft.com/office/drawing/2014/main" id="{841E3871-A0A0-4B22-BF89-2319605351BF}"/>
              </a:ext>
            </a:extLst>
          </p:cNvPr>
          <p:cNvPicPr>
            <a:picLocks noChangeAspect="1"/>
          </p:cNvPicPr>
          <p:nvPr/>
        </p:nvPicPr>
        <p:blipFill>
          <a:blip r:embed="rId3"/>
          <a:stretch>
            <a:fillRect/>
          </a:stretch>
        </p:blipFill>
        <p:spPr>
          <a:xfrm>
            <a:off x="330669" y="1159452"/>
            <a:ext cx="11385352" cy="1817196"/>
          </a:xfrm>
          <a:prstGeom prst="rect">
            <a:avLst/>
          </a:prstGeom>
        </p:spPr>
      </p:pic>
      <p:sp>
        <p:nvSpPr>
          <p:cNvPr id="8" name="Content Placeholder 4">
            <a:extLst>
              <a:ext uri="{FF2B5EF4-FFF2-40B4-BE49-F238E27FC236}">
                <a16:creationId xmlns:a16="http://schemas.microsoft.com/office/drawing/2014/main" id="{8C35E968-62CF-4432-A515-858336B06C66}"/>
              </a:ext>
            </a:extLst>
          </p:cNvPr>
          <p:cNvSpPr>
            <a:spLocks noGrp="1"/>
          </p:cNvSpPr>
          <p:nvPr>
            <p:ph idx="1"/>
          </p:nvPr>
        </p:nvSpPr>
        <p:spPr>
          <a:xfrm>
            <a:off x="330669" y="3082114"/>
            <a:ext cx="11308172" cy="1790995"/>
          </a:xfrm>
        </p:spPr>
        <p:txBody>
          <a:bodyPr lIns="91440" tIns="45720" rIns="91440" bIns="45720" anchor="t"/>
          <a:lstStyle/>
          <a:p>
            <a:r>
              <a:rPr lang="en-US" sz="2000" b="1" dirty="0">
                <a:solidFill>
                  <a:srgbClr val="F16038"/>
                </a:solidFill>
                <a:cs typeface="Calibri"/>
              </a:rPr>
              <a:t>Data Elements: </a:t>
            </a:r>
            <a:r>
              <a:rPr lang="en-US" sz="2000" dirty="0">
                <a:solidFill>
                  <a:srgbClr val="0070C0"/>
                </a:solidFill>
                <a:cs typeface="Calibri"/>
              </a:rPr>
              <a:t>AT-RISK-INDICATOR-CODE </a:t>
            </a:r>
            <a:r>
              <a:rPr lang="en-US" sz="2000" dirty="0">
                <a:solidFill>
                  <a:srgbClr val="D93C10"/>
                </a:solidFill>
                <a:cs typeface="Calibri"/>
              </a:rPr>
              <a:t>(E0919)</a:t>
            </a:r>
            <a:r>
              <a:rPr lang="en-US" sz="2000" dirty="0">
                <a:solidFill>
                  <a:srgbClr val="0070C0"/>
                </a:solidFill>
                <a:cs typeface="Calibri"/>
              </a:rPr>
              <a:t>, IMMIGRANT-INDICATOR-CODE </a:t>
            </a:r>
            <a:r>
              <a:rPr lang="en-US" sz="2000" dirty="0">
                <a:solidFill>
                  <a:srgbClr val="D93C10"/>
                </a:solidFill>
                <a:cs typeface="Calibri"/>
              </a:rPr>
              <a:t>(E0797)</a:t>
            </a:r>
            <a:r>
              <a:rPr lang="en-US" sz="2000" dirty="0">
                <a:solidFill>
                  <a:srgbClr val="0070C0"/>
                </a:solidFill>
                <a:cs typeface="Calibri"/>
              </a:rPr>
              <a:t>, MIGRANT-INDICATOR-CODE </a:t>
            </a:r>
            <a:r>
              <a:rPr lang="en-US" sz="2000" dirty="0">
                <a:solidFill>
                  <a:srgbClr val="D93C10"/>
                </a:solidFill>
                <a:cs typeface="Calibri"/>
              </a:rPr>
              <a:t>(E0984)</a:t>
            </a:r>
            <a:r>
              <a:rPr lang="en-US" sz="2000" dirty="0">
                <a:solidFill>
                  <a:srgbClr val="0070C0"/>
                </a:solidFill>
                <a:cs typeface="Calibri"/>
              </a:rPr>
              <a:t>, DYSLEXIA-INDICATOR-CODE </a:t>
            </a:r>
            <a:r>
              <a:rPr lang="en-US" sz="2000" dirty="0">
                <a:solidFill>
                  <a:srgbClr val="D93C10"/>
                </a:solidFill>
                <a:cs typeface="Calibri"/>
              </a:rPr>
              <a:t>(E1530)</a:t>
            </a:r>
            <a:r>
              <a:rPr lang="en-US" sz="2000" dirty="0">
                <a:solidFill>
                  <a:srgbClr val="0070C0"/>
                </a:solidFill>
                <a:cs typeface="Calibri"/>
              </a:rPr>
              <a:t>, T-STEM-INDICATOR-CODE </a:t>
            </a:r>
            <a:r>
              <a:rPr lang="en-US" sz="2000" dirty="0">
                <a:solidFill>
                  <a:srgbClr val="D93C10"/>
                </a:solidFill>
                <a:cs typeface="Calibri"/>
              </a:rPr>
              <a:t>(E1559)</a:t>
            </a:r>
            <a:r>
              <a:rPr lang="en-US" sz="2000" dirty="0">
                <a:solidFill>
                  <a:srgbClr val="0070C0"/>
                </a:solidFill>
                <a:cs typeface="Calibri"/>
              </a:rPr>
              <a:t>, ECHS-INDICATOR-CODE </a:t>
            </a:r>
            <a:r>
              <a:rPr lang="en-US" sz="2000" dirty="0">
                <a:solidFill>
                  <a:srgbClr val="D93C10"/>
                </a:solidFill>
                <a:cs typeface="Calibri"/>
              </a:rPr>
              <a:t>(E1560)</a:t>
            </a:r>
            <a:r>
              <a:rPr lang="en-US" sz="2000" dirty="0">
                <a:solidFill>
                  <a:srgbClr val="0070C0"/>
                </a:solidFill>
                <a:cs typeface="Calibri"/>
              </a:rPr>
              <a:t>, P-TECH-INDICATOR-CODE </a:t>
            </a:r>
            <a:r>
              <a:rPr lang="en-US" sz="2000" dirty="0">
                <a:solidFill>
                  <a:srgbClr val="D93C10"/>
                </a:solidFill>
                <a:cs typeface="Calibri"/>
              </a:rPr>
              <a:t>(E1612)</a:t>
            </a:r>
            <a:r>
              <a:rPr lang="en-US" sz="2000" dirty="0">
                <a:solidFill>
                  <a:srgbClr val="0070C0"/>
                </a:solidFill>
                <a:cs typeface="Calibri"/>
              </a:rPr>
              <a:t>, NEW-TECH-INDICATOR-CODE </a:t>
            </a:r>
            <a:r>
              <a:rPr lang="en-US" sz="2000" dirty="0">
                <a:solidFill>
                  <a:srgbClr val="D93C10"/>
                </a:solidFill>
                <a:cs typeface="Calibri"/>
              </a:rPr>
              <a:t>(E1647)</a:t>
            </a:r>
            <a:r>
              <a:rPr lang="en-US" sz="2000" dirty="0">
                <a:solidFill>
                  <a:srgbClr val="0070C0"/>
                </a:solidFill>
                <a:cs typeface="Calibri"/>
              </a:rPr>
              <a:t>, IEP-CONTINUER-INDICATOR-CODE </a:t>
            </a:r>
            <a:r>
              <a:rPr lang="en-US" sz="2000" dirty="0">
                <a:solidFill>
                  <a:srgbClr val="D93C10"/>
                </a:solidFill>
                <a:cs typeface="Calibri"/>
              </a:rPr>
              <a:t>(E1564)</a:t>
            </a:r>
            <a:r>
              <a:rPr lang="en-US" sz="2000" dirty="0">
                <a:solidFill>
                  <a:srgbClr val="0070C0"/>
                </a:solidFill>
                <a:cs typeface="Calibri"/>
              </a:rPr>
              <a:t>, STAR-OF-TEXAS-INDICATOR-CODE </a:t>
            </a:r>
            <a:r>
              <a:rPr lang="en-US" sz="2000" dirty="0">
                <a:solidFill>
                  <a:srgbClr val="D93C10"/>
                </a:solidFill>
                <a:cs typeface="Calibri"/>
              </a:rPr>
              <a:t>(E1601)</a:t>
            </a:r>
            <a:r>
              <a:rPr lang="en-US" sz="2000" dirty="0">
                <a:solidFill>
                  <a:srgbClr val="0070C0"/>
                </a:solidFill>
                <a:cs typeface="Calibri"/>
              </a:rPr>
              <a:t>, PK-ELIGIBLE-PREVIOUS-YEAR-INDICATOR-CODE </a:t>
            </a:r>
            <a:r>
              <a:rPr lang="en-US" sz="2000" dirty="0">
                <a:solidFill>
                  <a:srgbClr val="D93C10"/>
                </a:solidFill>
                <a:cs typeface="Calibri"/>
              </a:rPr>
              <a:t>(E1649)</a:t>
            </a:r>
            <a:r>
              <a:rPr lang="en-US" sz="2000" dirty="0">
                <a:solidFill>
                  <a:srgbClr val="0070C0"/>
                </a:solidFill>
                <a:cs typeface="Calibri"/>
              </a:rPr>
              <a:t>, SECTION-504-INDICATOR-CODE </a:t>
            </a:r>
            <a:r>
              <a:rPr lang="en-US" sz="2000" dirty="0">
                <a:solidFill>
                  <a:srgbClr val="D93C10"/>
                </a:solidFill>
                <a:cs typeface="Calibri"/>
              </a:rPr>
              <a:t>(E1603)</a:t>
            </a:r>
            <a:r>
              <a:rPr lang="en-US" sz="2000" dirty="0">
                <a:solidFill>
                  <a:srgbClr val="0070C0"/>
                </a:solidFill>
                <a:cs typeface="Calibri"/>
              </a:rPr>
              <a:t>, INTERVENTION-STRATEGY-INDICATOR-CODE </a:t>
            </a:r>
            <a:r>
              <a:rPr lang="en-US" sz="2000" dirty="0">
                <a:solidFill>
                  <a:srgbClr val="D93C10"/>
                </a:solidFill>
                <a:cs typeface="Calibri"/>
              </a:rPr>
              <a:t>(E1602)</a:t>
            </a:r>
            <a:r>
              <a:rPr lang="en-US" sz="2000" dirty="0">
                <a:solidFill>
                  <a:srgbClr val="0070C0"/>
                </a:solidFill>
                <a:cs typeface="Calibri"/>
              </a:rPr>
              <a:t>, PREGNANCY-RELATED-SERVICES </a:t>
            </a:r>
            <a:r>
              <a:rPr lang="en-US" sz="2000" dirty="0">
                <a:solidFill>
                  <a:srgbClr val="D93C10"/>
                </a:solidFill>
                <a:cs typeface="Calibri"/>
              </a:rPr>
              <a:t>(E1432)</a:t>
            </a:r>
            <a:r>
              <a:rPr lang="en-US" sz="2000" dirty="0">
                <a:solidFill>
                  <a:srgbClr val="0070C0"/>
                </a:solidFill>
                <a:cs typeface="Calibri"/>
              </a:rPr>
              <a:t>, GIFTED-TALENTED-INDICATOR-CODE </a:t>
            </a:r>
            <a:r>
              <a:rPr lang="en-US" sz="2000" dirty="0">
                <a:solidFill>
                  <a:srgbClr val="D93C10"/>
                </a:solidFill>
                <a:cs typeface="Calibri"/>
              </a:rPr>
              <a:t>(E0034)</a:t>
            </a:r>
            <a:r>
              <a:rPr lang="en-US" sz="2000" dirty="0">
                <a:solidFill>
                  <a:srgbClr val="0070C0"/>
                </a:solidFill>
                <a:cs typeface="Calibri"/>
              </a:rPr>
              <a:t>, ADULT-PREVIOUS-ATTENDANCE-INDICATOR-CODE </a:t>
            </a:r>
            <a:r>
              <a:rPr lang="en-US" sz="2000" dirty="0">
                <a:solidFill>
                  <a:srgbClr val="D93C10"/>
                </a:solidFill>
                <a:cs typeface="Calibri"/>
              </a:rPr>
              <a:t>(E1660)</a:t>
            </a:r>
            <a:r>
              <a:rPr lang="en-US" sz="2000" dirty="0">
                <a:solidFill>
                  <a:srgbClr val="0070C0"/>
                </a:solidFill>
                <a:cs typeface="Calibri"/>
              </a:rPr>
              <a:t>, GENERAL-EDUCATION-HOMEBOUND-INDICATOR </a:t>
            </a:r>
            <a:r>
              <a:rPr lang="en-US" sz="2000" dirty="0">
                <a:solidFill>
                  <a:srgbClr val="D93C10"/>
                </a:solidFill>
                <a:cs typeface="Calibri"/>
              </a:rPr>
              <a:t>(E1730)</a:t>
            </a:r>
            <a:r>
              <a:rPr lang="en-US" sz="2000" dirty="0">
                <a:solidFill>
                  <a:srgbClr val="0070C0"/>
                </a:solidFill>
                <a:cs typeface="Calibri"/>
              </a:rPr>
              <a:t>, PARENT-REQUEST-RETENTION-INDICATOR </a:t>
            </a:r>
            <a:r>
              <a:rPr lang="en-US" sz="2000" dirty="0">
                <a:solidFill>
                  <a:srgbClr val="D93C10"/>
                </a:solidFill>
                <a:cs typeface="Calibri"/>
              </a:rPr>
              <a:t>(E1729)</a:t>
            </a:r>
            <a:r>
              <a:rPr lang="en-US" sz="2000" dirty="0">
                <a:solidFill>
                  <a:srgbClr val="0070C0"/>
                </a:solidFill>
                <a:cs typeface="Calibri"/>
              </a:rPr>
              <a:t>, BILINGUAL/ESL-SUMMER-SCHOOL-INDICATOR-CODE </a:t>
            </a:r>
            <a:r>
              <a:rPr lang="en-US" sz="2000" dirty="0">
                <a:solidFill>
                  <a:srgbClr val="D93C10"/>
                </a:solidFill>
                <a:cs typeface="Calibri"/>
              </a:rPr>
              <a:t>(E1028)</a:t>
            </a:r>
            <a:r>
              <a:rPr lang="en-US" sz="2000" dirty="0">
                <a:solidFill>
                  <a:srgbClr val="0070C0"/>
                </a:solidFill>
                <a:cs typeface="Calibri"/>
              </a:rPr>
              <a:t> , ADDITIONAL-DAYS-PROGRAM-PARTICIPATION-INDICATOR-CODE </a:t>
            </a:r>
            <a:r>
              <a:rPr lang="en-US" sz="2000" dirty="0">
                <a:solidFill>
                  <a:srgbClr val="D93C10"/>
                </a:solidFill>
                <a:cs typeface="Calibri"/>
              </a:rPr>
              <a:t>(E1672)</a:t>
            </a:r>
            <a:endParaRPr lang="en-US" sz="1800" dirty="0">
              <a:solidFill>
                <a:srgbClr val="D93C10"/>
              </a:solidFill>
              <a:cs typeface="Calibri"/>
            </a:endParaRPr>
          </a:p>
        </p:txBody>
      </p:sp>
    </p:spTree>
    <p:extLst>
      <p:ext uri="{BB962C8B-B14F-4D97-AF65-F5344CB8AC3E}">
        <p14:creationId xmlns:p14="http://schemas.microsoft.com/office/powerpoint/2010/main" val="2796075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lstStyle/>
          <a:p>
            <a:r>
              <a:rPr lang="en-US" dirty="0"/>
              <a:t>STUDENT CHARACTERISTIC DESCRIPTOR TABLE</a:t>
            </a:r>
          </a:p>
        </p:txBody>
      </p:sp>
      <p:pic>
        <p:nvPicPr>
          <p:cNvPr id="6" name="Picture 5" descr="Screen shot of the student characteristic descriptor table showing descriptors 01-22">
            <a:extLst>
              <a:ext uri="{FF2B5EF4-FFF2-40B4-BE49-F238E27FC236}">
                <a16:creationId xmlns:a16="http://schemas.microsoft.com/office/drawing/2014/main" id="{D1AB360F-992A-48FB-8547-DFD9A8BA66C3}"/>
              </a:ext>
            </a:extLst>
          </p:cNvPr>
          <p:cNvPicPr>
            <a:picLocks noChangeAspect="1"/>
          </p:cNvPicPr>
          <p:nvPr/>
        </p:nvPicPr>
        <p:blipFill>
          <a:blip r:embed="rId3"/>
          <a:stretch>
            <a:fillRect/>
          </a:stretch>
        </p:blipFill>
        <p:spPr>
          <a:xfrm>
            <a:off x="2266767" y="1164068"/>
            <a:ext cx="7497593" cy="4169932"/>
          </a:xfrm>
          <a:prstGeom prst="rect">
            <a:avLst/>
          </a:prstGeom>
        </p:spPr>
      </p:pic>
    </p:spTree>
    <p:extLst>
      <p:ext uri="{BB962C8B-B14F-4D97-AF65-F5344CB8AC3E}">
        <p14:creationId xmlns:p14="http://schemas.microsoft.com/office/powerpoint/2010/main" val="4032038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lstStyle/>
          <a:p>
            <a:r>
              <a:rPr lang="en-US" dirty="0"/>
              <a:t>STUDENT CHARACTERISTIC DESCRIPTOR TABLE </a:t>
            </a:r>
            <a:r>
              <a:rPr lang="en-US" dirty="0">
                <a:solidFill>
                  <a:schemeClr val="bg1"/>
                </a:solidFill>
              </a:rPr>
              <a:t>CONT</a:t>
            </a:r>
          </a:p>
        </p:txBody>
      </p:sp>
      <p:pic>
        <p:nvPicPr>
          <p:cNvPr id="4" name="Picture 3" descr="Student characteristic descriptor table showing descriptors 12-20">
            <a:extLst>
              <a:ext uri="{FF2B5EF4-FFF2-40B4-BE49-F238E27FC236}">
                <a16:creationId xmlns:a16="http://schemas.microsoft.com/office/drawing/2014/main" id="{D339ABA4-307F-4B1B-A551-C13D98FF1C43}"/>
              </a:ext>
            </a:extLst>
          </p:cNvPr>
          <p:cNvPicPr>
            <a:picLocks noChangeAspect="1"/>
          </p:cNvPicPr>
          <p:nvPr/>
        </p:nvPicPr>
        <p:blipFill>
          <a:blip r:embed="rId3"/>
          <a:stretch>
            <a:fillRect/>
          </a:stretch>
        </p:blipFill>
        <p:spPr>
          <a:xfrm>
            <a:off x="1615901" y="1157733"/>
            <a:ext cx="8498311" cy="3939199"/>
          </a:xfrm>
          <a:prstGeom prst="rect">
            <a:avLst/>
          </a:prstGeom>
        </p:spPr>
      </p:pic>
    </p:spTree>
    <p:extLst>
      <p:ext uri="{BB962C8B-B14F-4D97-AF65-F5344CB8AC3E}">
        <p14:creationId xmlns:p14="http://schemas.microsoft.com/office/powerpoint/2010/main" val="18984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111048" y="153230"/>
            <a:ext cx="11621386" cy="751350"/>
          </a:xfrm>
        </p:spPr>
        <p:txBody>
          <a:bodyPr>
            <a:normAutofit/>
          </a:bodyPr>
          <a:lstStyle/>
          <a:p>
            <a:r>
              <a:rPr lang="en-US" sz="3600" dirty="0"/>
              <a:t>SPECIAL EDUCATION PROGRAM SERVICE DATA ELEMENT</a:t>
            </a:r>
            <a:endParaRPr lang="en-US" dirty="0">
              <a:solidFill>
                <a:schemeClr val="bg1"/>
              </a:solidFill>
            </a:endParaRPr>
          </a:p>
        </p:txBody>
      </p:sp>
      <p:sp>
        <p:nvSpPr>
          <p:cNvPr id="4" name="Content Placeholder 4">
            <a:extLst>
              <a:ext uri="{FF2B5EF4-FFF2-40B4-BE49-F238E27FC236}">
                <a16:creationId xmlns:a16="http://schemas.microsoft.com/office/drawing/2014/main" id="{83E45E7E-003A-470E-90DA-E823D74B5E84}"/>
              </a:ext>
            </a:extLst>
          </p:cNvPr>
          <p:cNvSpPr>
            <a:spLocks noGrp="1"/>
          </p:cNvSpPr>
          <p:nvPr>
            <p:ph idx="1"/>
          </p:nvPr>
        </p:nvSpPr>
        <p:spPr>
          <a:xfrm>
            <a:off x="357373" y="3590114"/>
            <a:ext cx="11308172" cy="1790995"/>
          </a:xfrm>
        </p:spPr>
        <p:txBody>
          <a:bodyPr lIns="91440" tIns="45720" rIns="91440" bIns="45720" anchor="t"/>
          <a:lstStyle/>
          <a:p>
            <a:r>
              <a:rPr lang="en-US" sz="2000" b="1" dirty="0">
                <a:solidFill>
                  <a:srgbClr val="F16038"/>
                </a:solidFill>
                <a:cs typeface="Calibri"/>
              </a:rPr>
              <a:t>Data Elements: </a:t>
            </a:r>
            <a:r>
              <a:rPr lang="en-US" sz="2000" dirty="0">
                <a:solidFill>
                  <a:srgbClr val="0070C0"/>
                </a:solidFill>
                <a:cs typeface="Calibri"/>
              </a:rPr>
              <a:t>REG-DAY-SCH-PROG-DEAF-CODE </a:t>
            </a:r>
            <a:r>
              <a:rPr lang="en-US" sz="2000" dirty="0">
                <a:solidFill>
                  <a:srgbClr val="D93C10"/>
                </a:solidFill>
                <a:cs typeface="Calibri"/>
              </a:rPr>
              <a:t>(E0833)</a:t>
            </a:r>
            <a:r>
              <a:rPr lang="en-US" sz="2000" dirty="0">
                <a:solidFill>
                  <a:srgbClr val="0070C0"/>
                </a:solidFill>
                <a:cs typeface="Calibri"/>
              </a:rPr>
              <a:t>, AUDIOLOGICAL-SERV-IND-CODE </a:t>
            </a:r>
            <a:r>
              <a:rPr lang="en-US" sz="2000" dirty="0">
                <a:solidFill>
                  <a:srgbClr val="D93C10"/>
                </a:solidFill>
                <a:cs typeface="Calibri"/>
              </a:rPr>
              <a:t>(E0838)</a:t>
            </a:r>
            <a:r>
              <a:rPr lang="en-US" sz="2000" dirty="0">
                <a:solidFill>
                  <a:srgbClr val="0070C0"/>
                </a:solidFill>
                <a:cs typeface="Calibri"/>
              </a:rPr>
              <a:t>, COUNSELING-SERVICES-IND-CODE </a:t>
            </a:r>
            <a:r>
              <a:rPr lang="en-US" sz="2000" dirty="0">
                <a:solidFill>
                  <a:srgbClr val="D93C10"/>
                </a:solidFill>
                <a:cs typeface="Calibri"/>
              </a:rPr>
              <a:t>(E0840)</a:t>
            </a:r>
            <a:r>
              <a:rPr lang="en-US" sz="2000" dirty="0">
                <a:solidFill>
                  <a:srgbClr val="0070C0"/>
                </a:solidFill>
                <a:cs typeface="Calibri"/>
              </a:rPr>
              <a:t>, MEDICAL-DIAGNOSTIC-SERV-IND-CODE </a:t>
            </a:r>
            <a:r>
              <a:rPr lang="en-US" sz="2000" dirty="0">
                <a:solidFill>
                  <a:srgbClr val="D93C10"/>
                </a:solidFill>
                <a:cs typeface="Calibri"/>
              </a:rPr>
              <a:t>(E0841)</a:t>
            </a:r>
            <a:r>
              <a:rPr lang="en-US" sz="2000" dirty="0">
                <a:solidFill>
                  <a:srgbClr val="0070C0"/>
                </a:solidFill>
                <a:cs typeface="Calibri"/>
              </a:rPr>
              <a:t>, OCCUPATIONAL-THERAPY-IND-CODE </a:t>
            </a:r>
            <a:r>
              <a:rPr lang="en-US" sz="2000" dirty="0">
                <a:solidFill>
                  <a:srgbClr val="D93C10"/>
                </a:solidFill>
                <a:cs typeface="Calibri"/>
              </a:rPr>
              <a:t>(E0843)</a:t>
            </a:r>
            <a:r>
              <a:rPr lang="en-US" sz="2000" dirty="0">
                <a:solidFill>
                  <a:srgbClr val="0070C0"/>
                </a:solidFill>
                <a:cs typeface="Calibri"/>
              </a:rPr>
              <a:t>, ORIENT-MOBILITY-TRNG-IND-CODE </a:t>
            </a:r>
            <a:r>
              <a:rPr lang="en-US" sz="2000" dirty="0">
                <a:solidFill>
                  <a:srgbClr val="D93C10"/>
                </a:solidFill>
                <a:cs typeface="Calibri"/>
              </a:rPr>
              <a:t>(E0844)</a:t>
            </a:r>
            <a:r>
              <a:rPr lang="en-US" sz="2000" dirty="0">
                <a:solidFill>
                  <a:srgbClr val="0070C0"/>
                </a:solidFill>
                <a:cs typeface="Calibri"/>
              </a:rPr>
              <a:t>, PHYSICAL-THERAPY-IND-CODE </a:t>
            </a:r>
            <a:r>
              <a:rPr lang="en-US" sz="2000" dirty="0">
                <a:solidFill>
                  <a:srgbClr val="D93C10"/>
                </a:solidFill>
                <a:cs typeface="Calibri"/>
              </a:rPr>
              <a:t>(E0845)</a:t>
            </a:r>
            <a:r>
              <a:rPr lang="en-US" sz="2000" dirty="0">
                <a:solidFill>
                  <a:srgbClr val="0070C0"/>
                </a:solidFill>
                <a:cs typeface="Calibri"/>
              </a:rPr>
              <a:t>, PSYCHOLOGICAL-SERVICES-IND-CODE </a:t>
            </a:r>
            <a:r>
              <a:rPr lang="en-US" sz="2000" dirty="0">
                <a:solidFill>
                  <a:srgbClr val="D93C10"/>
                </a:solidFill>
                <a:cs typeface="Calibri"/>
              </a:rPr>
              <a:t>(E0846)</a:t>
            </a:r>
            <a:r>
              <a:rPr lang="en-US" sz="2000" dirty="0">
                <a:solidFill>
                  <a:srgbClr val="0070C0"/>
                </a:solidFill>
                <a:cs typeface="Calibri"/>
              </a:rPr>
              <a:t>, RECREATION-IND-CODE </a:t>
            </a:r>
            <a:r>
              <a:rPr lang="en-US" sz="2000" dirty="0">
                <a:solidFill>
                  <a:srgbClr val="D93C10"/>
                </a:solidFill>
                <a:cs typeface="Calibri"/>
              </a:rPr>
              <a:t>(E0847)</a:t>
            </a:r>
            <a:r>
              <a:rPr lang="en-US" sz="2000" dirty="0">
                <a:solidFill>
                  <a:srgbClr val="0070C0"/>
                </a:solidFill>
                <a:cs typeface="Calibri"/>
              </a:rPr>
              <a:t>, SCHOOL-HEALTH-SERVICES-IND-CODE </a:t>
            </a:r>
            <a:r>
              <a:rPr lang="en-US" sz="2000" dirty="0">
                <a:solidFill>
                  <a:srgbClr val="D93C10"/>
                </a:solidFill>
                <a:cs typeface="Calibri"/>
              </a:rPr>
              <a:t>(E0848)</a:t>
            </a:r>
            <a:r>
              <a:rPr lang="en-US" sz="2000" dirty="0">
                <a:solidFill>
                  <a:srgbClr val="0070C0"/>
                </a:solidFill>
                <a:cs typeface="Calibri"/>
              </a:rPr>
              <a:t>, SOCIAL-WORK-SERVICES-IND-CODE </a:t>
            </a:r>
            <a:r>
              <a:rPr lang="en-US" sz="2000" dirty="0">
                <a:solidFill>
                  <a:srgbClr val="D93C10"/>
                </a:solidFill>
                <a:cs typeface="Calibri"/>
              </a:rPr>
              <a:t>(E0849)</a:t>
            </a:r>
            <a:r>
              <a:rPr lang="en-US" sz="2000" dirty="0">
                <a:solidFill>
                  <a:srgbClr val="0070C0"/>
                </a:solidFill>
                <a:cs typeface="Calibri"/>
              </a:rPr>
              <a:t>, TRANSPORTATION-INDICATOR-CODE </a:t>
            </a:r>
            <a:r>
              <a:rPr lang="en-US" sz="2000" dirty="0">
                <a:solidFill>
                  <a:srgbClr val="D93C10"/>
                </a:solidFill>
                <a:cs typeface="Calibri"/>
              </a:rPr>
              <a:t>(E0851)</a:t>
            </a:r>
            <a:r>
              <a:rPr lang="en-US" sz="2000" dirty="0">
                <a:solidFill>
                  <a:srgbClr val="0070C0"/>
                </a:solidFill>
                <a:cs typeface="Calibri"/>
              </a:rPr>
              <a:t>, SPEECH-THERAPY-INDICATOR-CODE </a:t>
            </a:r>
            <a:r>
              <a:rPr lang="en-US" sz="2000" dirty="0">
                <a:solidFill>
                  <a:srgbClr val="D93C10"/>
                </a:solidFill>
                <a:cs typeface="Calibri"/>
              </a:rPr>
              <a:t>(E0857)</a:t>
            </a:r>
            <a:r>
              <a:rPr lang="en-US" sz="2000" dirty="0">
                <a:solidFill>
                  <a:srgbClr val="0070C0"/>
                </a:solidFill>
                <a:cs typeface="Calibri"/>
              </a:rPr>
              <a:t>, PRESCHL-PROG-CHLDRN-WITH-DISAB-IND-CD </a:t>
            </a:r>
            <a:r>
              <a:rPr lang="en-US" sz="2000" dirty="0">
                <a:solidFill>
                  <a:srgbClr val="D93C10"/>
                </a:solidFill>
                <a:cs typeface="Calibri"/>
              </a:rPr>
              <a:t>(E0899)</a:t>
            </a:r>
            <a:r>
              <a:rPr lang="en-US" sz="2000" dirty="0">
                <a:solidFill>
                  <a:srgbClr val="0070C0"/>
                </a:solidFill>
                <a:cs typeface="Calibri"/>
              </a:rPr>
              <a:t>, EARLY-CHILDHOOD-INTERV-IND-CODE </a:t>
            </a:r>
            <a:r>
              <a:rPr lang="en-US" sz="2000" dirty="0">
                <a:solidFill>
                  <a:srgbClr val="D93C10"/>
                </a:solidFill>
                <a:cs typeface="Calibri"/>
              </a:rPr>
              <a:t>(E0900)</a:t>
            </a:r>
            <a:r>
              <a:rPr lang="en-US" sz="2000" dirty="0">
                <a:solidFill>
                  <a:srgbClr val="0070C0"/>
                </a:solidFill>
                <a:cs typeface="Calibri"/>
              </a:rPr>
              <a:t>, ASSISTIVE-TECH-INDICATOR-CODE </a:t>
            </a:r>
            <a:r>
              <a:rPr lang="en-US" sz="2000" dirty="0">
                <a:solidFill>
                  <a:srgbClr val="D93C10"/>
                </a:solidFill>
                <a:cs typeface="Calibri"/>
              </a:rPr>
              <a:t>(E0997)</a:t>
            </a:r>
            <a:r>
              <a:rPr lang="en-US" sz="2000" dirty="0">
                <a:solidFill>
                  <a:srgbClr val="0070C0"/>
                </a:solidFill>
                <a:cs typeface="Calibri"/>
              </a:rPr>
              <a:t>, INTERPRETING-SERVICES-TYPE-CODE </a:t>
            </a:r>
            <a:r>
              <a:rPr lang="en-US" sz="2000" dirty="0">
                <a:solidFill>
                  <a:srgbClr val="D93C10"/>
                </a:solidFill>
                <a:cs typeface="Calibri"/>
              </a:rPr>
              <a:t>(E1040)</a:t>
            </a:r>
            <a:endParaRPr lang="en-US" sz="1800" dirty="0">
              <a:solidFill>
                <a:srgbClr val="D93C10"/>
              </a:solidFill>
              <a:cs typeface="Calibri"/>
            </a:endParaRPr>
          </a:p>
        </p:txBody>
      </p:sp>
      <p:pic>
        <p:nvPicPr>
          <p:cNvPr id="6" name="Picture 5" descr="screen shot showing the student special education program association.">
            <a:extLst>
              <a:ext uri="{FF2B5EF4-FFF2-40B4-BE49-F238E27FC236}">
                <a16:creationId xmlns:a16="http://schemas.microsoft.com/office/drawing/2014/main" id="{5972D1BE-571C-47AB-B663-40D0C561A3F4}"/>
              </a:ext>
            </a:extLst>
          </p:cNvPr>
          <p:cNvPicPr>
            <a:picLocks noChangeAspect="1"/>
          </p:cNvPicPr>
          <p:nvPr/>
        </p:nvPicPr>
        <p:blipFill>
          <a:blip r:embed="rId3"/>
          <a:stretch>
            <a:fillRect/>
          </a:stretch>
        </p:blipFill>
        <p:spPr>
          <a:xfrm>
            <a:off x="256959" y="1065694"/>
            <a:ext cx="10777000" cy="2363306"/>
          </a:xfrm>
          <a:prstGeom prst="rect">
            <a:avLst/>
          </a:prstGeom>
        </p:spPr>
      </p:pic>
    </p:spTree>
    <p:extLst>
      <p:ext uri="{BB962C8B-B14F-4D97-AF65-F5344CB8AC3E}">
        <p14:creationId xmlns:p14="http://schemas.microsoft.com/office/powerpoint/2010/main" val="3677711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fontScale="90000"/>
          </a:bodyPr>
          <a:lstStyle/>
          <a:p>
            <a:r>
              <a:rPr lang="en-US" dirty="0"/>
              <a:t>STUDENT EDUCATION PROGRAM SERVICE DESCRIPTOR TABLE</a:t>
            </a:r>
          </a:p>
        </p:txBody>
      </p:sp>
      <p:pic>
        <p:nvPicPr>
          <p:cNvPr id="7" name="Picture 6" descr="Screen shot showing the special education program service descriptor table showing descriptors 01-12.">
            <a:extLst>
              <a:ext uri="{FF2B5EF4-FFF2-40B4-BE49-F238E27FC236}">
                <a16:creationId xmlns:a16="http://schemas.microsoft.com/office/drawing/2014/main" id="{FE1DE145-092E-4A68-809D-4F873BCEF6D3}"/>
              </a:ext>
            </a:extLst>
          </p:cNvPr>
          <p:cNvPicPr>
            <a:picLocks noChangeAspect="1"/>
          </p:cNvPicPr>
          <p:nvPr/>
        </p:nvPicPr>
        <p:blipFill>
          <a:blip r:embed="rId3"/>
          <a:stretch>
            <a:fillRect/>
          </a:stretch>
        </p:blipFill>
        <p:spPr>
          <a:xfrm>
            <a:off x="2279171" y="904580"/>
            <a:ext cx="8314140" cy="4816257"/>
          </a:xfrm>
          <a:prstGeom prst="rect">
            <a:avLst/>
          </a:prstGeom>
        </p:spPr>
      </p:pic>
    </p:spTree>
    <p:extLst>
      <p:ext uri="{BB962C8B-B14F-4D97-AF65-F5344CB8AC3E}">
        <p14:creationId xmlns:p14="http://schemas.microsoft.com/office/powerpoint/2010/main" val="1724630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04380" y="322564"/>
            <a:ext cx="11121657" cy="751350"/>
          </a:xfrm>
        </p:spPr>
        <p:txBody>
          <a:bodyPr>
            <a:normAutofit fontScale="90000"/>
          </a:bodyPr>
          <a:lstStyle/>
          <a:p>
            <a:r>
              <a:rPr lang="en-US" dirty="0"/>
              <a:t>SPECIAL EDUCATION PROGRAM SERVICE DESCRIPTOR TABLE </a:t>
            </a:r>
            <a:r>
              <a:rPr lang="en-US" dirty="0">
                <a:solidFill>
                  <a:schemeClr val="bg1"/>
                </a:solidFill>
              </a:rPr>
              <a:t>CONT</a:t>
            </a:r>
          </a:p>
        </p:txBody>
      </p:sp>
      <p:pic>
        <p:nvPicPr>
          <p:cNvPr id="7" name="Picture 6" descr="Screen shot showing the special education program service descriptor table showing descriptors 13-26">
            <a:extLst>
              <a:ext uri="{FF2B5EF4-FFF2-40B4-BE49-F238E27FC236}">
                <a16:creationId xmlns:a16="http://schemas.microsoft.com/office/drawing/2014/main" id="{49037F3B-6B7B-4B90-B659-600C8E5D8CD2}"/>
              </a:ext>
            </a:extLst>
          </p:cNvPr>
          <p:cNvPicPr>
            <a:picLocks noChangeAspect="1"/>
          </p:cNvPicPr>
          <p:nvPr/>
        </p:nvPicPr>
        <p:blipFill>
          <a:blip r:embed="rId3"/>
          <a:stretch>
            <a:fillRect/>
          </a:stretch>
        </p:blipFill>
        <p:spPr>
          <a:xfrm>
            <a:off x="2206482" y="950619"/>
            <a:ext cx="6708918" cy="4956761"/>
          </a:xfrm>
          <a:prstGeom prst="rect">
            <a:avLst/>
          </a:prstGeom>
        </p:spPr>
      </p:pic>
    </p:spTree>
    <p:extLst>
      <p:ext uri="{BB962C8B-B14F-4D97-AF65-F5344CB8AC3E}">
        <p14:creationId xmlns:p14="http://schemas.microsoft.com/office/powerpoint/2010/main" val="2584029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ENDORSEMENT PURSUING</a:t>
            </a:r>
          </a:p>
        </p:txBody>
      </p:sp>
      <p:pic>
        <p:nvPicPr>
          <p:cNvPr id="5" name="Picture 4" descr="Screen shot showing the data element definition for endorsement pursuing.">
            <a:extLst>
              <a:ext uri="{FF2B5EF4-FFF2-40B4-BE49-F238E27FC236}">
                <a16:creationId xmlns:a16="http://schemas.microsoft.com/office/drawing/2014/main" id="{A6C54148-B5D7-4F6B-AC25-58628A43FDC5}"/>
              </a:ext>
            </a:extLst>
          </p:cNvPr>
          <p:cNvPicPr>
            <a:picLocks noChangeAspect="1"/>
          </p:cNvPicPr>
          <p:nvPr/>
        </p:nvPicPr>
        <p:blipFill>
          <a:blip r:embed="rId3"/>
          <a:stretch>
            <a:fillRect/>
          </a:stretch>
        </p:blipFill>
        <p:spPr>
          <a:xfrm>
            <a:off x="570319" y="1274130"/>
            <a:ext cx="4769095" cy="3988005"/>
          </a:xfrm>
          <a:prstGeom prst="rect">
            <a:avLst/>
          </a:prstGeom>
        </p:spPr>
      </p:pic>
      <p:pic>
        <p:nvPicPr>
          <p:cNvPr id="4" name="Picture 3" descr="Screen shot showing the endorsement pursuing descriptor table.">
            <a:extLst>
              <a:ext uri="{FF2B5EF4-FFF2-40B4-BE49-F238E27FC236}">
                <a16:creationId xmlns:a16="http://schemas.microsoft.com/office/drawing/2014/main" id="{B189AB45-8564-4D07-B1E6-1460E57A0818}"/>
              </a:ext>
            </a:extLst>
          </p:cNvPr>
          <p:cNvPicPr>
            <a:picLocks noChangeAspect="1"/>
          </p:cNvPicPr>
          <p:nvPr/>
        </p:nvPicPr>
        <p:blipFill>
          <a:blip r:embed="rId4"/>
          <a:stretch>
            <a:fillRect/>
          </a:stretch>
        </p:blipFill>
        <p:spPr>
          <a:xfrm>
            <a:off x="5981504" y="2095021"/>
            <a:ext cx="5907637" cy="2346221"/>
          </a:xfrm>
          <a:prstGeom prst="rect">
            <a:avLst/>
          </a:prstGeom>
        </p:spPr>
      </p:pic>
    </p:spTree>
    <p:extLst>
      <p:ext uri="{BB962C8B-B14F-4D97-AF65-F5344CB8AC3E}">
        <p14:creationId xmlns:p14="http://schemas.microsoft.com/office/powerpoint/2010/main" val="3985851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ENDORSEMENT COMPLETED</a:t>
            </a:r>
          </a:p>
        </p:txBody>
      </p:sp>
      <p:pic>
        <p:nvPicPr>
          <p:cNvPr id="4" name="Picture 3" descr="Screen shot showing the endorsement completed data element definition.">
            <a:extLst>
              <a:ext uri="{FF2B5EF4-FFF2-40B4-BE49-F238E27FC236}">
                <a16:creationId xmlns:a16="http://schemas.microsoft.com/office/drawing/2014/main" id="{C7CBBA23-C931-42BA-BFD3-C170F187301A}"/>
              </a:ext>
            </a:extLst>
          </p:cNvPr>
          <p:cNvPicPr>
            <a:picLocks noChangeAspect="1"/>
          </p:cNvPicPr>
          <p:nvPr/>
        </p:nvPicPr>
        <p:blipFill>
          <a:blip r:embed="rId3"/>
          <a:stretch>
            <a:fillRect/>
          </a:stretch>
        </p:blipFill>
        <p:spPr>
          <a:xfrm>
            <a:off x="696260" y="1242380"/>
            <a:ext cx="4788146" cy="4000706"/>
          </a:xfrm>
          <a:prstGeom prst="rect">
            <a:avLst/>
          </a:prstGeom>
        </p:spPr>
      </p:pic>
      <p:pic>
        <p:nvPicPr>
          <p:cNvPr id="6" name="Picture 5" descr="Screen shot showing the endorsement completed descriptor table.">
            <a:extLst>
              <a:ext uri="{FF2B5EF4-FFF2-40B4-BE49-F238E27FC236}">
                <a16:creationId xmlns:a16="http://schemas.microsoft.com/office/drawing/2014/main" id="{69B44FF6-6C7A-43AF-854D-A6B4F44C9502}"/>
              </a:ext>
            </a:extLst>
          </p:cNvPr>
          <p:cNvPicPr>
            <a:picLocks noChangeAspect="1"/>
          </p:cNvPicPr>
          <p:nvPr/>
        </p:nvPicPr>
        <p:blipFill>
          <a:blip r:embed="rId4"/>
          <a:stretch>
            <a:fillRect/>
          </a:stretch>
        </p:blipFill>
        <p:spPr>
          <a:xfrm>
            <a:off x="5968852" y="2263715"/>
            <a:ext cx="5740695" cy="2330570"/>
          </a:xfrm>
          <a:prstGeom prst="rect">
            <a:avLst/>
          </a:prstGeom>
        </p:spPr>
      </p:pic>
    </p:spTree>
    <p:extLst>
      <p:ext uri="{BB962C8B-B14F-4D97-AF65-F5344CB8AC3E}">
        <p14:creationId xmlns:p14="http://schemas.microsoft.com/office/powerpoint/2010/main" val="1177170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37A6-2D0B-482B-81BB-1FC23109E9DD}"/>
              </a:ext>
            </a:extLst>
          </p:cNvPr>
          <p:cNvSpPr>
            <a:spLocks noGrp="1"/>
          </p:cNvSpPr>
          <p:nvPr>
            <p:ph type="ctrTitle"/>
          </p:nvPr>
        </p:nvSpPr>
        <p:spPr/>
        <p:txBody>
          <a:bodyPr/>
          <a:lstStyle/>
          <a:p>
            <a:r>
              <a:rPr lang="en-US" dirty="0"/>
              <a:t>Begin Date Guidance</a:t>
            </a:r>
          </a:p>
        </p:txBody>
      </p:sp>
    </p:spTree>
    <p:extLst>
      <p:ext uri="{BB962C8B-B14F-4D97-AF65-F5344CB8AC3E}">
        <p14:creationId xmlns:p14="http://schemas.microsoft.com/office/powerpoint/2010/main" val="1411901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3B16CC6-9280-98EF-41CB-145F0256D0B0}"/>
              </a:ext>
            </a:extLst>
          </p:cNvPr>
          <p:cNvSpPr>
            <a:spLocks noGrp="1"/>
          </p:cNvSpPr>
          <p:nvPr>
            <p:ph type="title"/>
          </p:nvPr>
        </p:nvSpPr>
        <p:spPr>
          <a:xfrm>
            <a:off x="712380" y="153230"/>
            <a:ext cx="11121657" cy="751350"/>
          </a:xfrm>
        </p:spPr>
        <p:txBody>
          <a:bodyPr anchor="ctr">
            <a:normAutofit/>
          </a:bodyPr>
          <a:lstStyle/>
          <a:p>
            <a:r>
              <a:rPr lang="en-US" dirty="0"/>
              <a:t>TEXAS EDUCATION DATA STANDARDS – PILOT 2</a:t>
            </a:r>
          </a:p>
        </p:txBody>
      </p:sp>
      <p:pic>
        <p:nvPicPr>
          <p:cNvPr id="3" name="Picture 2" descr="Screen shot of the ODS 3.x Pilot Year 2 documents that are available for download.">
            <a:extLst>
              <a:ext uri="{FF2B5EF4-FFF2-40B4-BE49-F238E27FC236}">
                <a16:creationId xmlns:a16="http://schemas.microsoft.com/office/drawing/2014/main" id="{E4BF58E4-BDDA-4E2A-8B6B-71B0ADA5BAA4}"/>
              </a:ext>
            </a:extLst>
          </p:cNvPr>
          <p:cNvPicPr>
            <a:picLocks noChangeAspect="1"/>
          </p:cNvPicPr>
          <p:nvPr/>
        </p:nvPicPr>
        <p:blipFill>
          <a:blip r:embed="rId3"/>
          <a:stretch>
            <a:fillRect/>
          </a:stretch>
        </p:blipFill>
        <p:spPr>
          <a:xfrm>
            <a:off x="712380" y="1294186"/>
            <a:ext cx="5383620" cy="4333813"/>
          </a:xfrm>
          <a:prstGeom prst="rect">
            <a:avLst/>
          </a:prstGeom>
          <a:noFill/>
        </p:spPr>
      </p:pic>
      <p:sp>
        <p:nvSpPr>
          <p:cNvPr id="6" name="Text Placeholder 5">
            <a:extLst>
              <a:ext uri="{FF2B5EF4-FFF2-40B4-BE49-F238E27FC236}">
                <a16:creationId xmlns:a16="http://schemas.microsoft.com/office/drawing/2014/main" id="{C0A059B6-6EF5-44FA-B9F3-1386EAF2A955}"/>
              </a:ext>
            </a:extLst>
          </p:cNvPr>
          <p:cNvSpPr>
            <a:spLocks noGrp="1"/>
          </p:cNvSpPr>
          <p:nvPr>
            <p:ph type="body" sz="quarter" idx="13"/>
          </p:nvPr>
        </p:nvSpPr>
        <p:spPr/>
        <p:txBody>
          <a:bodyPr/>
          <a:lstStyle/>
          <a:p>
            <a:pPr>
              <a:lnSpc>
                <a:spcPct val="100000"/>
              </a:lnSpc>
              <a:spcBef>
                <a:spcPts val="1200"/>
              </a:spcBef>
            </a:pPr>
            <a:r>
              <a:rPr lang="en-US" sz="2200" b="1" dirty="0"/>
              <a:t>12/01/2021: Preliminary Data Standards</a:t>
            </a:r>
            <a:r>
              <a:rPr lang="en-US" sz="2200" dirty="0"/>
              <a:t> – ODS 3.x Domains, New Data Element Definitions, Descriptor Tables, Rules, and Change Log</a:t>
            </a:r>
          </a:p>
          <a:p>
            <a:pPr>
              <a:lnSpc>
                <a:spcPct val="100000"/>
              </a:lnSpc>
              <a:spcBef>
                <a:spcPts val="1200"/>
              </a:spcBef>
            </a:pPr>
            <a:r>
              <a:rPr lang="en-US" sz="2200" b="1" dirty="0"/>
              <a:t>03/01/2022:</a:t>
            </a:r>
            <a:r>
              <a:rPr lang="en-US" sz="2200" dirty="0"/>
              <a:t> </a:t>
            </a:r>
            <a:r>
              <a:rPr lang="en-US" sz="2200" b="1" dirty="0"/>
              <a:t>Final Data Standards – </a:t>
            </a:r>
            <a:r>
              <a:rPr lang="en-US" sz="2200" dirty="0"/>
              <a:t>ODS 3.x Domains, All Data Element Definitions, Descriptor Tables, Rules, and Change Log</a:t>
            </a:r>
          </a:p>
          <a:p>
            <a:pPr>
              <a:lnSpc>
                <a:spcPct val="100000"/>
              </a:lnSpc>
              <a:spcBef>
                <a:spcPts val="1200"/>
              </a:spcBef>
            </a:pPr>
            <a:r>
              <a:rPr lang="en-US" sz="2200" b="1" dirty="0"/>
              <a:t>4/DD/2022: Final Data Standards</a:t>
            </a:r>
            <a:r>
              <a:rPr lang="en-US" sz="2200" dirty="0"/>
              <a:t> – ODS 3.x Domains (</a:t>
            </a:r>
            <a:r>
              <a:rPr lang="en-US" sz="2200" b="1" dirty="0"/>
              <a:t>Including Attendance</a:t>
            </a:r>
            <a:r>
              <a:rPr lang="en-US" sz="2200" dirty="0"/>
              <a:t>), All Data Element Definitions, Descriptor Tables, Rules, and Change Log</a:t>
            </a:r>
          </a:p>
          <a:p>
            <a:endParaRPr lang="en-US" sz="2200" dirty="0"/>
          </a:p>
        </p:txBody>
      </p:sp>
    </p:spTree>
    <p:extLst>
      <p:ext uri="{BB962C8B-B14F-4D97-AF65-F5344CB8AC3E}">
        <p14:creationId xmlns:p14="http://schemas.microsoft.com/office/powerpoint/2010/main" val="1509456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BEGIN DATE GUIDANCE </a:t>
            </a:r>
          </a:p>
        </p:txBody>
      </p:sp>
      <p:graphicFrame>
        <p:nvGraphicFramePr>
          <p:cNvPr id="3" name="Table 4">
            <a:extLst>
              <a:ext uri="{FF2B5EF4-FFF2-40B4-BE49-F238E27FC236}">
                <a16:creationId xmlns:a16="http://schemas.microsoft.com/office/drawing/2014/main" id="{C7207DAC-16B9-4909-9725-4F14BBCD98BA}"/>
              </a:ext>
            </a:extLst>
          </p:cNvPr>
          <p:cNvGraphicFramePr>
            <a:graphicFrameLocks noGrp="1"/>
          </p:cNvGraphicFramePr>
          <p:nvPr>
            <p:extLst>
              <p:ext uri="{D42A27DB-BD31-4B8C-83A1-F6EECF244321}">
                <p14:modId xmlns:p14="http://schemas.microsoft.com/office/powerpoint/2010/main" val="3388229672"/>
              </p:ext>
            </p:extLst>
          </p:nvPr>
        </p:nvGraphicFramePr>
        <p:xfrm>
          <a:off x="289047" y="932180"/>
          <a:ext cx="5631269" cy="4993640"/>
        </p:xfrm>
        <a:graphic>
          <a:graphicData uri="http://schemas.openxmlformats.org/drawingml/2006/table">
            <a:tbl>
              <a:tblPr firstRow="1" bandRow="1">
                <a:tableStyleId>{5C22544A-7EE6-4342-B048-85BDC9FD1C3A}</a:tableStyleId>
              </a:tblPr>
              <a:tblGrid>
                <a:gridCol w="2894419">
                  <a:extLst>
                    <a:ext uri="{9D8B030D-6E8A-4147-A177-3AD203B41FA5}">
                      <a16:colId xmlns:a16="http://schemas.microsoft.com/office/drawing/2014/main" val="813539181"/>
                    </a:ext>
                  </a:extLst>
                </a:gridCol>
                <a:gridCol w="1329267">
                  <a:extLst>
                    <a:ext uri="{9D8B030D-6E8A-4147-A177-3AD203B41FA5}">
                      <a16:colId xmlns:a16="http://schemas.microsoft.com/office/drawing/2014/main" val="3087470693"/>
                    </a:ext>
                  </a:extLst>
                </a:gridCol>
                <a:gridCol w="1407583">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Year Only</a:t>
                      </a:r>
                    </a:p>
                  </a:txBody>
                  <a:tcPr/>
                </a:tc>
                <a:tc>
                  <a:txBody>
                    <a:bodyPr/>
                    <a:lstStyle/>
                    <a:p>
                      <a:pPr algn="ctr"/>
                      <a:r>
                        <a:rPr lang="en-US" dirty="0"/>
                        <a:t>Current or Prior</a:t>
                      </a:r>
                    </a:p>
                    <a:p>
                      <a:pPr algn="ctr"/>
                      <a:r>
                        <a:rPr lang="en-US" dirty="0"/>
                        <a:t> School Year</a:t>
                      </a:r>
                    </a:p>
                  </a:txBody>
                  <a:tcPr/>
                </a:tc>
                <a:extLst>
                  <a:ext uri="{0D108BD9-81ED-4DB2-BD59-A6C34878D82A}">
                    <a16:rowId xmlns:a16="http://schemas.microsoft.com/office/drawing/2014/main" val="1300813908"/>
                  </a:ext>
                </a:extLst>
              </a:tr>
              <a:tr h="370840">
                <a:tc>
                  <a:txBody>
                    <a:bodyPr/>
                    <a:lstStyle/>
                    <a:p>
                      <a:r>
                        <a:rPr lang="en-US" dirty="0"/>
                        <a:t>StudentCensusBlockGroup</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511694714"/>
                  </a:ext>
                </a:extLst>
              </a:tr>
              <a:tr h="370840">
                <a:tc>
                  <a:txBody>
                    <a:bodyPr/>
                    <a:lstStyle/>
                    <a:p>
                      <a:r>
                        <a:rPr lang="en-US" dirty="0"/>
                        <a:t>CrisisEvent</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858981424"/>
                  </a:ext>
                </a:extLst>
              </a:tr>
              <a:tr h="370840">
                <a:tc>
                  <a:txBody>
                    <a:bodyPr/>
                    <a:lstStyle/>
                    <a:p>
                      <a:r>
                        <a:rPr lang="en-US" dirty="0"/>
                        <a:t>EmergentBilingualIndicator</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042471256"/>
                  </a:ext>
                </a:extLst>
              </a:tr>
              <a:tr h="370840">
                <a:tc>
                  <a:txBody>
                    <a:bodyPr/>
                    <a:lstStyle/>
                    <a:p>
                      <a:r>
                        <a:rPr lang="en-US" dirty="0"/>
                        <a:t>Truancy</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306750862"/>
                  </a:ext>
                </a:extLst>
              </a:tr>
              <a:tr h="370840">
                <a:tc>
                  <a:txBody>
                    <a:bodyPr/>
                    <a:lstStyle/>
                    <a:p>
                      <a:r>
                        <a:rPr lang="en-US" dirty="0"/>
                        <a:t>DyslexiaServices</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26871665"/>
                  </a:ext>
                </a:extLst>
              </a:tr>
              <a:tr h="370840">
                <a:tc>
                  <a:txBody>
                    <a:bodyPr/>
                    <a:lstStyle/>
                    <a:p>
                      <a:r>
                        <a:rPr lang="en-US" dirty="0"/>
                        <a:t>EconomicDisadvantage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800568887"/>
                  </a:ext>
                </a:extLst>
              </a:tr>
              <a:tr h="370840">
                <a:tc>
                  <a:txBody>
                    <a:bodyPr/>
                    <a:lstStyle/>
                    <a:p>
                      <a:r>
                        <a:rPr lang="en-US" dirty="0"/>
                        <a:t>FosterCareType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740232473"/>
                  </a:ext>
                </a:extLst>
              </a:tr>
              <a:tr h="370840">
                <a:tc>
                  <a:txBody>
                    <a:bodyPr/>
                    <a:lstStyle/>
                    <a:p>
                      <a:r>
                        <a:rPr lang="en-US" dirty="0"/>
                        <a:t>HomelessStatus</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51789248"/>
                  </a:ext>
                </a:extLst>
              </a:tr>
              <a:tr h="370840">
                <a:tc>
                  <a:txBody>
                    <a:bodyPr/>
                    <a:lstStyle/>
                    <a:p>
                      <a:r>
                        <a:rPr lang="en-US" dirty="0"/>
                        <a:t>UnaccompaniedYouth</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212884673"/>
                  </a:ext>
                </a:extLst>
              </a:tr>
              <a:tr h="370840">
                <a:tc>
                  <a:txBody>
                    <a:bodyPr/>
                    <a:lstStyle/>
                    <a:p>
                      <a:r>
                        <a:rPr lang="en-US" dirty="0"/>
                        <a:t>UnschooledAsyleeRefugee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936538884"/>
                  </a:ext>
                </a:extLst>
              </a:tr>
              <a:tr h="370840">
                <a:tc>
                  <a:txBody>
                    <a:bodyPr/>
                    <a:lstStyle/>
                    <a:p>
                      <a:r>
                        <a:rPr lang="en-US" dirty="0"/>
                        <a:t>EarlyReadingIndicator</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835115951"/>
                  </a:ext>
                </a:extLst>
              </a:tr>
            </a:tbl>
          </a:graphicData>
        </a:graphic>
      </p:graphicFrame>
      <p:graphicFrame>
        <p:nvGraphicFramePr>
          <p:cNvPr id="7" name="Table 4">
            <a:extLst>
              <a:ext uri="{FF2B5EF4-FFF2-40B4-BE49-F238E27FC236}">
                <a16:creationId xmlns:a16="http://schemas.microsoft.com/office/drawing/2014/main" id="{D7D6B02F-45BD-48C3-9A8B-8E8CCAC86BFA}"/>
              </a:ext>
            </a:extLst>
          </p:cNvPr>
          <p:cNvGraphicFramePr>
            <a:graphicFrameLocks noGrp="1"/>
          </p:cNvGraphicFramePr>
          <p:nvPr>
            <p:extLst>
              <p:ext uri="{D42A27DB-BD31-4B8C-83A1-F6EECF244321}">
                <p14:modId xmlns:p14="http://schemas.microsoft.com/office/powerpoint/2010/main" val="3038360403"/>
              </p:ext>
            </p:extLst>
          </p:nvPr>
        </p:nvGraphicFramePr>
        <p:xfrm>
          <a:off x="6386230" y="904580"/>
          <a:ext cx="5630333" cy="4993640"/>
        </p:xfrm>
        <a:graphic>
          <a:graphicData uri="http://schemas.openxmlformats.org/drawingml/2006/table">
            <a:tbl>
              <a:tblPr firstRow="1" bandRow="1">
                <a:tableStyleId>{5C22544A-7EE6-4342-B048-85BDC9FD1C3A}</a:tableStyleId>
              </a:tblPr>
              <a:tblGrid>
                <a:gridCol w="3039533">
                  <a:extLst>
                    <a:ext uri="{9D8B030D-6E8A-4147-A177-3AD203B41FA5}">
                      <a16:colId xmlns:a16="http://schemas.microsoft.com/office/drawing/2014/main" val="813539181"/>
                    </a:ext>
                  </a:extLst>
                </a:gridCol>
                <a:gridCol w="1303867">
                  <a:extLst>
                    <a:ext uri="{9D8B030D-6E8A-4147-A177-3AD203B41FA5}">
                      <a16:colId xmlns:a16="http://schemas.microsoft.com/office/drawing/2014/main" val="3087470693"/>
                    </a:ext>
                  </a:extLst>
                </a:gridCol>
                <a:gridCol w="1286933">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Year Only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Current or Prior School Year</a:t>
                      </a:r>
                    </a:p>
                  </a:txBody>
                  <a:tcPr/>
                </a:tc>
                <a:extLst>
                  <a:ext uri="{0D108BD9-81ED-4DB2-BD59-A6C34878D82A}">
                    <a16:rowId xmlns:a16="http://schemas.microsoft.com/office/drawing/2014/main" val="1300813908"/>
                  </a:ext>
                </a:extLst>
              </a:tr>
              <a:tr h="370840">
                <a:tc>
                  <a:txBody>
                    <a:bodyPr/>
                    <a:lstStyle/>
                    <a:p>
                      <a:r>
                        <a:rPr lang="en-US" dirty="0"/>
                        <a:t>MilitaryConnectedStudent</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511694714"/>
                  </a:ext>
                </a:extLst>
              </a:tr>
              <a:tr h="370840">
                <a:tc>
                  <a:txBody>
                    <a:bodyPr/>
                    <a:lstStyle/>
                    <a:p>
                      <a:r>
                        <a:rPr lang="en-US" dirty="0"/>
                        <a:t>DyslexiaRisk</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858981424"/>
                  </a:ext>
                </a:extLst>
              </a:tr>
              <a:tr h="370840">
                <a:tc>
                  <a:txBody>
                    <a:bodyPr/>
                    <a:lstStyle/>
                    <a:p>
                      <a:r>
                        <a:rPr lang="en-US" dirty="0"/>
                        <a:t>PKProgramType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042471256"/>
                  </a:ext>
                </a:extLst>
              </a:tr>
              <a:tr h="370840">
                <a:tc>
                  <a:txBody>
                    <a:bodyPr/>
                    <a:lstStyle/>
                    <a:p>
                      <a:r>
                        <a:rPr lang="en-US" dirty="0"/>
                        <a:t>PKFundingSourceSet</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306750862"/>
                  </a:ext>
                </a:extLst>
              </a:tr>
              <a:tr h="370840">
                <a:tc>
                  <a:txBody>
                    <a:bodyPr/>
                    <a:lstStyle/>
                    <a:p>
                      <a:r>
                        <a:rPr lang="en-US" dirty="0"/>
                        <a:t>LanguageUse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26871665"/>
                  </a:ext>
                </a:extLst>
              </a:tr>
              <a:tr h="370840">
                <a:tc>
                  <a:txBody>
                    <a:bodyPr/>
                    <a:lstStyle/>
                    <a:p>
                      <a:r>
                        <a:rPr lang="en-US" dirty="0"/>
                        <a:t>StudentCharacteristic</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800568887"/>
                  </a:ext>
                </a:extLst>
              </a:tr>
              <a:tr h="370840">
                <a:tc>
                  <a:txBody>
                    <a:bodyPr/>
                    <a:lstStyle/>
                    <a:p>
                      <a:r>
                        <a:rPr lang="en-US" dirty="0"/>
                        <a:t>Responsibility</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740232473"/>
                  </a:ext>
                </a:extLst>
              </a:tr>
              <a:tr h="370840">
                <a:tc>
                  <a:txBody>
                    <a:bodyPr/>
                    <a:lstStyle/>
                    <a:p>
                      <a:r>
                        <a:rPr lang="en-US" dirty="0"/>
                        <a:t>StaffType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51789248"/>
                  </a:ext>
                </a:extLst>
              </a:tr>
              <a:tr h="370840">
                <a:tc>
                  <a:txBody>
                    <a:bodyPr/>
                    <a:lstStyle/>
                    <a:p>
                      <a:r>
                        <a:rPr lang="en-US" dirty="0"/>
                        <a:t>ParaprofessionalCertification</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212884673"/>
                  </a:ext>
                </a:extLst>
              </a:tr>
              <a:tr h="370840">
                <a:tc>
                  <a:txBody>
                    <a:bodyPr/>
                    <a:lstStyle/>
                    <a:p>
                      <a:r>
                        <a:rPr lang="en-US" dirty="0"/>
                        <a:t>StaffClassification</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936538884"/>
                  </a:ext>
                </a:extLst>
              </a:tr>
              <a:tr h="370840">
                <a:tc>
                  <a:txBody>
                    <a:bodyPr/>
                    <a:lstStyle/>
                    <a:p>
                      <a:r>
                        <a:rPr lang="en-US" dirty="0"/>
                        <a:t>StaffService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835115951"/>
                  </a:ext>
                </a:extLst>
              </a:tr>
            </a:tbl>
          </a:graphicData>
        </a:graphic>
      </p:graphicFrame>
    </p:spTree>
    <p:extLst>
      <p:ext uri="{BB962C8B-B14F-4D97-AF65-F5344CB8AC3E}">
        <p14:creationId xmlns:p14="http://schemas.microsoft.com/office/powerpoint/2010/main" val="1237586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BEGIN DATE GUIDANCE </a:t>
            </a:r>
            <a:r>
              <a:rPr lang="en-US" dirty="0">
                <a:solidFill>
                  <a:schemeClr val="bg1"/>
                </a:solidFill>
              </a:rPr>
              <a:t>cont</a:t>
            </a:r>
          </a:p>
        </p:txBody>
      </p:sp>
      <p:graphicFrame>
        <p:nvGraphicFramePr>
          <p:cNvPr id="3" name="Table 4">
            <a:extLst>
              <a:ext uri="{FF2B5EF4-FFF2-40B4-BE49-F238E27FC236}">
                <a16:creationId xmlns:a16="http://schemas.microsoft.com/office/drawing/2014/main" id="{C7207DAC-16B9-4909-9725-4F14BBCD98BA}"/>
              </a:ext>
            </a:extLst>
          </p:cNvPr>
          <p:cNvGraphicFramePr>
            <a:graphicFrameLocks noGrp="1"/>
          </p:cNvGraphicFramePr>
          <p:nvPr>
            <p:extLst>
              <p:ext uri="{D42A27DB-BD31-4B8C-83A1-F6EECF244321}">
                <p14:modId xmlns:p14="http://schemas.microsoft.com/office/powerpoint/2010/main" val="3294450470"/>
              </p:ext>
            </p:extLst>
          </p:nvPr>
        </p:nvGraphicFramePr>
        <p:xfrm>
          <a:off x="289047" y="932180"/>
          <a:ext cx="5630333" cy="4993640"/>
        </p:xfrm>
        <a:graphic>
          <a:graphicData uri="http://schemas.openxmlformats.org/drawingml/2006/table">
            <a:tbl>
              <a:tblPr firstRow="1" bandRow="1">
                <a:tableStyleId>{5C22544A-7EE6-4342-B048-85BDC9FD1C3A}</a:tableStyleId>
              </a:tblPr>
              <a:tblGrid>
                <a:gridCol w="3039533">
                  <a:extLst>
                    <a:ext uri="{9D8B030D-6E8A-4147-A177-3AD203B41FA5}">
                      <a16:colId xmlns:a16="http://schemas.microsoft.com/office/drawing/2014/main" val="813539181"/>
                    </a:ext>
                  </a:extLst>
                </a:gridCol>
                <a:gridCol w="1303867">
                  <a:extLst>
                    <a:ext uri="{9D8B030D-6E8A-4147-A177-3AD203B41FA5}">
                      <a16:colId xmlns:a16="http://schemas.microsoft.com/office/drawing/2014/main" val="3087470693"/>
                    </a:ext>
                  </a:extLst>
                </a:gridCol>
                <a:gridCol w="1286933">
                  <a:extLst>
                    <a:ext uri="{9D8B030D-6E8A-4147-A177-3AD203B41FA5}">
                      <a16:colId xmlns:a16="http://schemas.microsoft.com/office/drawing/2014/main" val="2113187533"/>
                    </a:ext>
                  </a:extLst>
                </a:gridCol>
              </a:tblGrid>
              <a:tr h="331047">
                <a:tc>
                  <a:txBody>
                    <a:bodyPr/>
                    <a:lstStyle/>
                    <a:p>
                      <a:endParaRPr lang="en-US" dirty="0"/>
                    </a:p>
                  </a:txBody>
                  <a:tcPr/>
                </a:tc>
                <a:tc>
                  <a:txBody>
                    <a:bodyPr/>
                    <a:lstStyle/>
                    <a:p>
                      <a:pPr algn="ctr"/>
                      <a:r>
                        <a:rPr lang="en-US" dirty="0"/>
                        <a:t>Current School Year Only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Current or Prior School Year</a:t>
                      </a:r>
                    </a:p>
                  </a:txBody>
                  <a:tcPr/>
                </a:tc>
                <a:extLst>
                  <a:ext uri="{0D108BD9-81ED-4DB2-BD59-A6C34878D82A}">
                    <a16:rowId xmlns:a16="http://schemas.microsoft.com/office/drawing/2014/main" val="1300813908"/>
                  </a:ext>
                </a:extLst>
              </a:tr>
              <a:tr h="370840">
                <a:tc>
                  <a:txBody>
                    <a:bodyPr/>
                    <a:lstStyle/>
                    <a:p>
                      <a:r>
                        <a:rPr lang="en-US" dirty="0"/>
                        <a:t>AuxiliaryRoleId</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511694714"/>
                  </a:ext>
                </a:extLst>
              </a:tr>
              <a:tr h="370840">
                <a:tc>
                  <a:txBody>
                    <a:bodyPr/>
                    <a:lstStyle/>
                    <a:p>
                      <a:r>
                        <a:rPr lang="en-US" dirty="0"/>
                        <a:t>HireDate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858981424"/>
                  </a:ext>
                </a:extLst>
              </a:tr>
              <a:tr h="370840">
                <a:tc>
                  <a:txBody>
                    <a:bodyPr/>
                    <a:lstStyle/>
                    <a:p>
                      <a:r>
                        <a:rPr lang="en-US" dirty="0"/>
                        <a:t>CampusEnrollmentType</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042471256"/>
                  </a:ext>
                </a:extLst>
              </a:tr>
              <a:tr h="370840">
                <a:tc>
                  <a:txBody>
                    <a:bodyPr/>
                    <a:lstStyle/>
                    <a:p>
                      <a:r>
                        <a:rPr lang="en-US" dirty="0"/>
                        <a:t>NSLPType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306750862"/>
                  </a:ext>
                </a:extLst>
              </a:tr>
              <a:tr h="370840">
                <a:tc>
                  <a:txBody>
                    <a:bodyPr/>
                    <a:lstStyle/>
                    <a:p>
                      <a:r>
                        <a:rPr lang="en-US" dirty="0"/>
                        <a:t>CharterAdmissionWaitlist</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26871665"/>
                  </a:ext>
                </a:extLst>
              </a:tr>
              <a:tr h="370840">
                <a:tc>
                  <a:txBody>
                    <a:bodyPr/>
                    <a:lstStyle/>
                    <a:p>
                      <a:r>
                        <a:rPr lang="en-US" dirty="0"/>
                        <a:t>ELOType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800568887"/>
                  </a:ext>
                </a:extLst>
              </a:tr>
              <a:tr h="370840">
                <a:tc>
                  <a:txBody>
                    <a:bodyPr/>
                    <a:lstStyle/>
                    <a:p>
                      <a:r>
                        <a:rPr lang="en-US" dirty="0"/>
                        <a:t>CTEProgramService</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740232473"/>
                  </a:ext>
                </a:extLst>
              </a:tr>
              <a:tr h="370840">
                <a:tc>
                  <a:txBody>
                    <a:bodyPr/>
                    <a:lstStyle/>
                    <a:p>
                      <a:r>
                        <a:rPr lang="en-US" dirty="0"/>
                        <a:t>TitleIPartAParticipant</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51789248"/>
                  </a:ext>
                </a:extLst>
              </a:tr>
              <a:tr h="370840">
                <a:tc>
                  <a:txBody>
                    <a:bodyPr/>
                    <a:lstStyle/>
                    <a:p>
                      <a:r>
                        <a:rPr lang="en-US" dirty="0"/>
                        <a:t>SPEDProgram</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212884673"/>
                  </a:ext>
                </a:extLst>
              </a:tr>
              <a:tr h="370840">
                <a:tc>
                  <a:txBody>
                    <a:bodyPr/>
                    <a:lstStyle/>
                    <a:p>
                      <a:r>
                        <a:rPr lang="en-US" dirty="0"/>
                        <a:t>SpecialEducationSetting</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936538884"/>
                  </a:ext>
                </a:extLst>
              </a:tr>
              <a:tr h="370840">
                <a:tc>
                  <a:txBody>
                    <a:bodyPr/>
                    <a:lstStyle/>
                    <a:p>
                      <a:r>
                        <a:rPr lang="en-US" dirty="0"/>
                        <a:t>Disability</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835115951"/>
                  </a:ext>
                </a:extLst>
              </a:tr>
            </a:tbl>
          </a:graphicData>
        </a:graphic>
      </p:graphicFrame>
      <p:graphicFrame>
        <p:nvGraphicFramePr>
          <p:cNvPr id="4" name="Table 4">
            <a:extLst>
              <a:ext uri="{FF2B5EF4-FFF2-40B4-BE49-F238E27FC236}">
                <a16:creationId xmlns:a16="http://schemas.microsoft.com/office/drawing/2014/main" id="{BB203651-1E76-4374-B027-937B0C4FBE82}"/>
              </a:ext>
            </a:extLst>
          </p:cNvPr>
          <p:cNvGraphicFramePr>
            <a:graphicFrameLocks noGrp="1"/>
          </p:cNvGraphicFramePr>
          <p:nvPr>
            <p:extLst>
              <p:ext uri="{D42A27DB-BD31-4B8C-83A1-F6EECF244321}">
                <p14:modId xmlns:p14="http://schemas.microsoft.com/office/powerpoint/2010/main" val="510473769"/>
              </p:ext>
            </p:extLst>
          </p:nvPr>
        </p:nvGraphicFramePr>
        <p:xfrm>
          <a:off x="6299201" y="1069340"/>
          <a:ext cx="5630333" cy="4521200"/>
        </p:xfrm>
        <a:graphic>
          <a:graphicData uri="http://schemas.openxmlformats.org/drawingml/2006/table">
            <a:tbl>
              <a:tblPr firstRow="1" bandRow="1">
                <a:tableStyleId>{5C22544A-7EE6-4342-B048-85BDC9FD1C3A}</a:tableStyleId>
              </a:tblPr>
              <a:tblGrid>
                <a:gridCol w="3039533">
                  <a:extLst>
                    <a:ext uri="{9D8B030D-6E8A-4147-A177-3AD203B41FA5}">
                      <a16:colId xmlns:a16="http://schemas.microsoft.com/office/drawing/2014/main" val="813539181"/>
                    </a:ext>
                  </a:extLst>
                </a:gridCol>
                <a:gridCol w="1303867">
                  <a:extLst>
                    <a:ext uri="{9D8B030D-6E8A-4147-A177-3AD203B41FA5}">
                      <a16:colId xmlns:a16="http://schemas.microsoft.com/office/drawing/2014/main" val="3087470693"/>
                    </a:ext>
                  </a:extLst>
                </a:gridCol>
                <a:gridCol w="1286933">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Year Only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Current or Prior </a:t>
                      </a:r>
                      <a:r>
                        <a:rPr lang="en-US" dirty="0"/>
                        <a:t>School Year</a:t>
                      </a:r>
                    </a:p>
                  </a:txBody>
                  <a:tcPr/>
                </a:tc>
                <a:extLst>
                  <a:ext uri="{0D108BD9-81ED-4DB2-BD59-A6C34878D82A}">
                    <a16:rowId xmlns:a16="http://schemas.microsoft.com/office/drawing/2014/main" val="1300813908"/>
                  </a:ext>
                </a:extLst>
              </a:tr>
              <a:tr h="370840">
                <a:tc>
                  <a:txBody>
                    <a:bodyPr/>
                    <a:lstStyle/>
                    <a:p>
                      <a:r>
                        <a:rPr lang="en-US" dirty="0"/>
                        <a:t>ParentalPermission</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511694714"/>
                  </a:ext>
                </a:extLst>
              </a:tr>
              <a:tr h="370840">
                <a:tc>
                  <a:txBody>
                    <a:bodyPr/>
                    <a:lstStyle/>
                    <a:p>
                      <a:r>
                        <a:rPr lang="en-US" dirty="0"/>
                        <a:t>LanguageInstructionProgram Service</a:t>
                      </a:r>
                    </a:p>
                  </a:txBody>
                  <a:tcPr/>
                </a:tc>
                <a:tc>
                  <a:txBody>
                    <a:bodyPr/>
                    <a:lstStyle/>
                    <a:p>
                      <a:pPr algn="ctr"/>
                      <a:endParaRPr lang="en-US" dirty="0"/>
                    </a:p>
                  </a:txBody>
                  <a:tcPr/>
                </a:tc>
                <a:tc>
                  <a:txBody>
                    <a:bodyPr/>
                    <a:lstStyle/>
                    <a:p>
                      <a:pPr algn="ctr"/>
                      <a:r>
                        <a:rPr lang="en-US" dirty="0"/>
                        <a:t>X</a:t>
                      </a:r>
                    </a:p>
                  </a:txBody>
                  <a:tcPr anchor="ctr"/>
                </a:tc>
                <a:extLst>
                  <a:ext uri="{0D108BD9-81ED-4DB2-BD59-A6C34878D82A}">
                    <a16:rowId xmlns:a16="http://schemas.microsoft.com/office/drawing/2014/main" val="2858981424"/>
                  </a:ext>
                </a:extLst>
              </a:tr>
              <a:tr h="370840">
                <a:tc>
                  <a:txBody>
                    <a:bodyPr/>
                    <a:lstStyle/>
                    <a:p>
                      <a:r>
                        <a:rPr lang="en-US" dirty="0"/>
                        <a:t>Section</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2042471256"/>
                  </a:ext>
                </a:extLst>
              </a:tr>
              <a:tr h="370840">
                <a:tc>
                  <a:txBody>
                    <a:bodyPr/>
                    <a:lstStyle/>
                    <a:p>
                      <a:r>
                        <a:rPr lang="en-US" dirty="0"/>
                        <a:t>StaffSection</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306750862"/>
                  </a:ext>
                </a:extLst>
              </a:tr>
              <a:tr h="370840">
                <a:tc>
                  <a:txBody>
                    <a:bodyPr/>
                    <a:lstStyle/>
                    <a:p>
                      <a:r>
                        <a:rPr lang="en-US" dirty="0"/>
                        <a:t>StudentSection</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26871665"/>
                  </a:ext>
                </a:extLst>
              </a:tr>
              <a:tr h="370840">
                <a:tc>
                  <a:txBody>
                    <a:bodyPr/>
                    <a:lstStyle/>
                    <a:p>
                      <a:r>
                        <a:rPr lang="en-US" dirty="0"/>
                        <a:t>IndustryBasedCertification</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800568887"/>
                  </a:ext>
                </a:extLst>
              </a:tr>
              <a:tr h="370840">
                <a:tc>
                  <a:txBody>
                    <a:bodyPr/>
                    <a:lstStyle/>
                    <a:p>
                      <a:r>
                        <a:rPr lang="en-US" dirty="0"/>
                        <a:t>General Student Program</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3726581081"/>
                  </a:ext>
                </a:extLst>
              </a:tr>
              <a:tr h="370840">
                <a:tc>
                  <a:txBody>
                    <a:bodyPr/>
                    <a:lstStyle/>
                    <a:p>
                      <a:r>
                        <a:rPr lang="en-US" dirty="0" err="1"/>
                        <a:t>StaffCohortAssociation</a:t>
                      </a:r>
                      <a:endParaRPr lang="en-US" dirty="0"/>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3377028870"/>
                  </a:ext>
                </a:extLst>
              </a:tr>
              <a:tr h="370840">
                <a:tc>
                  <a:txBody>
                    <a:bodyPr/>
                    <a:lstStyle/>
                    <a:p>
                      <a:r>
                        <a:rPr lang="en-US" dirty="0" err="1"/>
                        <a:t>StudentCohortAssociation</a:t>
                      </a:r>
                      <a:endParaRPr lang="en-US" dirty="0"/>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315270181"/>
                  </a:ext>
                </a:extLst>
              </a:tr>
            </a:tbl>
          </a:graphicData>
        </a:graphic>
      </p:graphicFrame>
    </p:spTree>
    <p:extLst>
      <p:ext uri="{BB962C8B-B14F-4D97-AF65-F5344CB8AC3E}">
        <p14:creationId xmlns:p14="http://schemas.microsoft.com/office/powerpoint/2010/main" val="627643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2212290" y="199694"/>
            <a:ext cx="9515883" cy="542429"/>
          </a:xfrm>
        </p:spPr>
        <p:txBody>
          <a:bodyPr vert="horz" lIns="91440" tIns="45720" rIns="91440" bIns="45720" rtlCol="0" anchor="ctr">
            <a:noAutofit/>
          </a:bodyPr>
          <a:lstStyle/>
          <a:p>
            <a:r>
              <a:rPr lang="en-US" b="1" kern="1200">
                <a:latin typeface="+mn-lt"/>
                <a:ea typeface="+mj-ea"/>
                <a:cs typeface="+mj-cs"/>
              </a:rPr>
              <a:t>KEY TAKEAWAYS </a:t>
            </a:r>
          </a:p>
        </p:txBody>
      </p:sp>
      <p:graphicFrame>
        <p:nvGraphicFramePr>
          <p:cNvPr id="16" name="TextBox 5" descr="Text box containing the key takeaways for the ODS 3.x project.">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1284374156"/>
              </p:ext>
            </p:extLst>
          </p:nvPr>
        </p:nvGraphicFramePr>
        <p:xfrm>
          <a:off x="2215157" y="1044890"/>
          <a:ext cx="5308980" cy="5521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lue box as decoration">
            <a:extLst>
              <a:ext uri="{FF2B5EF4-FFF2-40B4-BE49-F238E27FC236}">
                <a16:creationId xmlns:a16="http://schemas.microsoft.com/office/drawing/2014/main" id="{569F8971-E508-4964-9A5D-4A76339376E5}"/>
              </a:ext>
            </a:extLst>
          </p:cNvPr>
          <p:cNvSpPr/>
          <p:nvPr/>
        </p:nvSpPr>
        <p:spPr>
          <a:xfrm>
            <a:off x="7719237" y="1162053"/>
            <a:ext cx="4116230" cy="5158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3B0CA719-BA0D-49B8-940C-47939F3453CC}"/>
              </a:ext>
            </a:extLst>
          </p:cNvPr>
          <p:cNvSpPr>
            <a:spLocks noGrp="1"/>
          </p:cNvSpPr>
          <p:nvPr>
            <p:ph type="body" sz="quarter" idx="13"/>
          </p:nvPr>
        </p:nvSpPr>
        <p:spPr>
          <a:xfrm>
            <a:off x="7719237" y="1270862"/>
            <a:ext cx="4092480" cy="5050110"/>
          </a:xfrm>
        </p:spPr>
        <p:txBody>
          <a:bodyPr>
            <a:normAutofit/>
          </a:bodyPr>
          <a:lstStyle/>
          <a:p>
            <a:pPr marL="0" indent="0" algn="ctr">
              <a:buNone/>
            </a:pPr>
            <a:r>
              <a:rPr lang="en-US" b="1" dirty="0"/>
              <a:t>DATA STANDARDS</a:t>
            </a:r>
          </a:p>
          <a:p>
            <a:pPr marL="228600" lvl="1" indent="0">
              <a:buNone/>
            </a:pPr>
            <a:endParaRPr lang="en-US" sz="2000" dirty="0"/>
          </a:p>
          <a:p>
            <a:pPr marL="457200" lvl="1"/>
            <a:r>
              <a:rPr lang="en-US" sz="2000" b="1" dirty="0"/>
              <a:t>In April 2022, 2022-2023 </a:t>
            </a:r>
            <a:r>
              <a:rPr lang="en-US" sz="2000" dirty="0"/>
              <a:t>data standards will be updated to include the </a:t>
            </a:r>
            <a:r>
              <a:rPr lang="en-US" sz="2000" b="1" dirty="0"/>
              <a:t>Student Attendance Domain.</a:t>
            </a:r>
            <a:endParaRPr lang="en-US" sz="2000" dirty="0"/>
          </a:p>
          <a:p>
            <a:pPr marL="457200" lvl="1"/>
            <a:endParaRPr lang="en-US" sz="2000" dirty="0"/>
          </a:p>
          <a:p>
            <a:pPr marL="457200" lvl="1"/>
            <a:endParaRPr lang="en-US" sz="2000" dirty="0"/>
          </a:p>
          <a:p>
            <a:pPr marL="457200" lvl="1"/>
            <a:endParaRPr lang="en-US" dirty="0"/>
          </a:p>
          <a:p>
            <a:pPr marL="457200" lvl="1"/>
            <a:endParaRPr lang="en-US" sz="2800" dirty="0"/>
          </a:p>
          <a:p>
            <a:endParaRPr lang="en-US" b="1" dirty="0"/>
          </a:p>
          <a:p>
            <a:endParaRPr lang="en-US" b="1" dirty="0"/>
          </a:p>
          <a:p>
            <a:endParaRPr lang="en-US" b="1" dirty="0"/>
          </a:p>
          <a:p>
            <a:pPr marL="0"/>
            <a:endParaRPr lang="en-US" b="1" dirty="0"/>
          </a:p>
        </p:txBody>
      </p:sp>
    </p:spTree>
    <p:extLst>
      <p:ext uri="{BB962C8B-B14F-4D97-AF65-F5344CB8AC3E}">
        <p14:creationId xmlns:p14="http://schemas.microsoft.com/office/powerpoint/2010/main" val="3285417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E70A-6DC7-4E0A-A629-29EF475F290F}"/>
              </a:ext>
            </a:extLst>
          </p:cNvPr>
          <p:cNvSpPr>
            <a:spLocks noGrp="1"/>
          </p:cNvSpPr>
          <p:nvPr>
            <p:ph type="title"/>
          </p:nvPr>
        </p:nvSpPr>
        <p:spPr/>
        <p:txBody>
          <a:bodyPr anchor="ctr">
            <a:noAutofit/>
          </a:bodyPr>
          <a:lstStyle/>
          <a:p>
            <a:r>
              <a:rPr lang="en-US" sz="4800" dirty="0"/>
              <a:t>QUESTIONS</a:t>
            </a:r>
          </a:p>
        </p:txBody>
      </p:sp>
      <p:sp>
        <p:nvSpPr>
          <p:cNvPr id="3" name="Content Placeholder 2">
            <a:extLst>
              <a:ext uri="{FF2B5EF4-FFF2-40B4-BE49-F238E27FC236}">
                <a16:creationId xmlns:a16="http://schemas.microsoft.com/office/drawing/2014/main" id="{F4E560CC-55A0-49B6-8B00-CC243DC91A79}"/>
              </a:ext>
            </a:extLst>
          </p:cNvPr>
          <p:cNvSpPr>
            <a:spLocks noGrp="1"/>
          </p:cNvSpPr>
          <p:nvPr>
            <p:ph idx="1"/>
          </p:nvPr>
        </p:nvSpPr>
        <p:spPr/>
        <p:txBody>
          <a:bodyPr/>
          <a:lstStyle/>
          <a:p>
            <a:endParaRPr lang="en-US" dirty="0"/>
          </a:p>
        </p:txBody>
      </p:sp>
      <p:pic>
        <p:nvPicPr>
          <p:cNvPr id="5" name="Picture 4" descr="Question mark on green pastel background">
            <a:extLst>
              <a:ext uri="{FF2B5EF4-FFF2-40B4-BE49-F238E27FC236}">
                <a16:creationId xmlns:a16="http://schemas.microsoft.com/office/drawing/2014/main" id="{37B83A18-8260-479A-8158-7985D25B2C02}"/>
              </a:ext>
            </a:extLst>
          </p:cNvPr>
          <p:cNvPicPr>
            <a:picLocks noChangeAspect="1"/>
          </p:cNvPicPr>
          <p:nvPr/>
        </p:nvPicPr>
        <p:blipFill rotWithShape="1">
          <a:blip r:embed="rId3"/>
          <a:srcRect l="8494" r="-3" b="-3"/>
          <a:stretch/>
        </p:blipFill>
        <p:spPr>
          <a:xfrm>
            <a:off x="2251880" y="1285424"/>
            <a:ext cx="9620806" cy="5372882"/>
          </a:xfrm>
          <a:prstGeom prst="rect">
            <a:avLst/>
          </a:prstGeom>
          <a:noFill/>
        </p:spPr>
      </p:pic>
    </p:spTree>
    <p:extLst>
      <p:ext uri="{BB962C8B-B14F-4D97-AF65-F5344CB8AC3E}">
        <p14:creationId xmlns:p14="http://schemas.microsoft.com/office/powerpoint/2010/main" val="137831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7D79-6838-4B9C-99BE-78303AD10C4A}"/>
              </a:ext>
            </a:extLst>
          </p:cNvPr>
          <p:cNvSpPr>
            <a:spLocks noGrp="1"/>
          </p:cNvSpPr>
          <p:nvPr>
            <p:ph type="title"/>
          </p:nvPr>
        </p:nvSpPr>
        <p:spPr/>
        <p:txBody>
          <a:bodyPr/>
          <a:lstStyle/>
          <a:p>
            <a:r>
              <a:rPr lang="en-US" dirty="0"/>
              <a:t>TERMINOLOGY REVIEW</a:t>
            </a:r>
          </a:p>
        </p:txBody>
      </p:sp>
      <p:graphicFrame>
        <p:nvGraphicFramePr>
          <p:cNvPr id="4" name="Table 4">
            <a:extLst>
              <a:ext uri="{FF2B5EF4-FFF2-40B4-BE49-F238E27FC236}">
                <a16:creationId xmlns:a16="http://schemas.microsoft.com/office/drawing/2014/main" id="{00077E5A-5E43-459F-8397-97F0F93BE492}"/>
              </a:ext>
            </a:extLst>
          </p:cNvPr>
          <p:cNvGraphicFramePr>
            <a:graphicFrameLocks noGrp="1"/>
          </p:cNvGraphicFramePr>
          <p:nvPr/>
        </p:nvGraphicFramePr>
        <p:xfrm>
          <a:off x="712380" y="1468620"/>
          <a:ext cx="10660470" cy="2895600"/>
        </p:xfrm>
        <a:graphic>
          <a:graphicData uri="http://schemas.openxmlformats.org/drawingml/2006/table">
            <a:tbl>
              <a:tblPr firstRow="1" bandRow="1">
                <a:tableStyleId>{5C22544A-7EE6-4342-B048-85BDC9FD1C3A}</a:tableStyleId>
              </a:tblPr>
              <a:tblGrid>
                <a:gridCol w="5330235">
                  <a:extLst>
                    <a:ext uri="{9D8B030D-6E8A-4147-A177-3AD203B41FA5}">
                      <a16:colId xmlns:a16="http://schemas.microsoft.com/office/drawing/2014/main" val="3108077164"/>
                    </a:ext>
                  </a:extLst>
                </a:gridCol>
                <a:gridCol w="5330235">
                  <a:extLst>
                    <a:ext uri="{9D8B030D-6E8A-4147-A177-3AD203B41FA5}">
                      <a16:colId xmlns:a16="http://schemas.microsoft.com/office/drawing/2014/main" val="1859400372"/>
                    </a:ext>
                  </a:extLst>
                </a:gridCol>
              </a:tblGrid>
              <a:tr h="370840">
                <a:tc>
                  <a:txBody>
                    <a:bodyPr/>
                    <a:lstStyle/>
                    <a:p>
                      <a:r>
                        <a:rPr lang="en-US" sz="3200" dirty="0"/>
                        <a:t>Current TSDS Terminology</a:t>
                      </a:r>
                    </a:p>
                  </a:txBody>
                  <a:tcPr/>
                </a:tc>
                <a:tc>
                  <a:txBody>
                    <a:bodyPr/>
                    <a:lstStyle/>
                    <a:p>
                      <a:r>
                        <a:rPr lang="en-US" sz="3200" dirty="0"/>
                        <a:t>ODS 3.x Terminology</a:t>
                      </a:r>
                    </a:p>
                  </a:txBody>
                  <a:tcPr/>
                </a:tc>
                <a:extLst>
                  <a:ext uri="{0D108BD9-81ED-4DB2-BD59-A6C34878D82A}">
                    <a16:rowId xmlns:a16="http://schemas.microsoft.com/office/drawing/2014/main" val="423658594"/>
                  </a:ext>
                </a:extLst>
              </a:tr>
              <a:tr h="370840">
                <a:tc>
                  <a:txBody>
                    <a:bodyPr/>
                    <a:lstStyle/>
                    <a:p>
                      <a:r>
                        <a:rPr lang="en-US" sz="3200" dirty="0"/>
                        <a:t>Interchanges</a:t>
                      </a:r>
                    </a:p>
                  </a:txBody>
                  <a:tcPr/>
                </a:tc>
                <a:tc>
                  <a:txBody>
                    <a:bodyPr/>
                    <a:lstStyle/>
                    <a:p>
                      <a:r>
                        <a:rPr lang="en-US" sz="3200" dirty="0"/>
                        <a:t>Domains/Domain Entities</a:t>
                      </a:r>
                    </a:p>
                  </a:txBody>
                  <a:tcPr/>
                </a:tc>
                <a:extLst>
                  <a:ext uri="{0D108BD9-81ED-4DB2-BD59-A6C34878D82A}">
                    <a16:rowId xmlns:a16="http://schemas.microsoft.com/office/drawing/2014/main" val="3758055985"/>
                  </a:ext>
                </a:extLst>
              </a:tr>
              <a:tr h="370840">
                <a:tc>
                  <a:txBody>
                    <a:bodyPr/>
                    <a:lstStyle/>
                    <a:p>
                      <a:r>
                        <a:rPr lang="en-US" sz="3200" dirty="0"/>
                        <a:t>Complex Type</a:t>
                      </a:r>
                    </a:p>
                  </a:txBody>
                  <a:tcPr/>
                </a:tc>
                <a:tc>
                  <a:txBody>
                    <a:bodyPr/>
                    <a:lstStyle/>
                    <a:p>
                      <a:r>
                        <a:rPr lang="en-US" sz="3200" dirty="0"/>
                        <a:t>Entity</a:t>
                      </a:r>
                    </a:p>
                  </a:txBody>
                  <a:tcPr/>
                </a:tc>
                <a:extLst>
                  <a:ext uri="{0D108BD9-81ED-4DB2-BD59-A6C34878D82A}">
                    <a16:rowId xmlns:a16="http://schemas.microsoft.com/office/drawing/2014/main" val="256426769"/>
                  </a:ext>
                </a:extLst>
              </a:tr>
              <a:tr h="370840">
                <a:tc>
                  <a:txBody>
                    <a:bodyPr/>
                    <a:lstStyle/>
                    <a:p>
                      <a:r>
                        <a:rPr lang="en-US" sz="3200" dirty="0"/>
                        <a:t>Data Element</a:t>
                      </a:r>
                    </a:p>
                  </a:txBody>
                  <a:tcPr/>
                </a:tc>
                <a:tc>
                  <a:txBody>
                    <a:bodyPr/>
                    <a:lstStyle/>
                    <a:p>
                      <a:r>
                        <a:rPr lang="en-US" sz="3200" dirty="0"/>
                        <a:t>Data Element</a:t>
                      </a:r>
                    </a:p>
                  </a:txBody>
                  <a:tcPr/>
                </a:tc>
                <a:extLst>
                  <a:ext uri="{0D108BD9-81ED-4DB2-BD59-A6C34878D82A}">
                    <a16:rowId xmlns:a16="http://schemas.microsoft.com/office/drawing/2014/main" val="866520842"/>
                  </a:ext>
                </a:extLst>
              </a:tr>
              <a:tr h="370840">
                <a:tc>
                  <a:txBody>
                    <a:bodyPr/>
                    <a:lstStyle/>
                    <a:p>
                      <a:r>
                        <a:rPr lang="en-US" sz="3200" dirty="0"/>
                        <a:t>Code Table</a:t>
                      </a:r>
                    </a:p>
                  </a:txBody>
                  <a:tcPr/>
                </a:tc>
                <a:tc>
                  <a:txBody>
                    <a:bodyPr/>
                    <a:lstStyle/>
                    <a:p>
                      <a:r>
                        <a:rPr lang="en-US" sz="3200" dirty="0"/>
                        <a:t>Descriptor Table</a:t>
                      </a:r>
                    </a:p>
                  </a:txBody>
                  <a:tcPr/>
                </a:tc>
                <a:extLst>
                  <a:ext uri="{0D108BD9-81ED-4DB2-BD59-A6C34878D82A}">
                    <a16:rowId xmlns:a16="http://schemas.microsoft.com/office/drawing/2014/main" val="3838147666"/>
                  </a:ext>
                </a:extLst>
              </a:tr>
            </a:tbl>
          </a:graphicData>
        </a:graphic>
      </p:graphicFrame>
    </p:spTree>
    <p:extLst>
      <p:ext uri="{BB962C8B-B14F-4D97-AF65-F5344CB8AC3E}">
        <p14:creationId xmlns:p14="http://schemas.microsoft.com/office/powerpoint/2010/main" val="197546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p:txBody>
          <a:bodyPr/>
          <a:lstStyle/>
          <a:p>
            <a:r>
              <a:rPr lang="en-US" dirty="0"/>
              <a:t>DOMAIN OVERVIEW </a:t>
            </a:r>
            <a:r>
              <a:rPr lang="en-US" dirty="0">
                <a:solidFill>
                  <a:schemeClr val="bg1"/>
                </a:solidFill>
              </a:rPr>
              <a:t>– Part 1</a:t>
            </a:r>
          </a:p>
        </p:txBody>
      </p:sp>
      <p:sp>
        <p:nvSpPr>
          <p:cNvPr id="3" name="Content Placeholder 2">
            <a:extLst>
              <a:ext uri="{FF2B5EF4-FFF2-40B4-BE49-F238E27FC236}">
                <a16:creationId xmlns:a16="http://schemas.microsoft.com/office/drawing/2014/main" id="{045EA3D5-B52C-4E64-BF26-1A5CAB6FF807}"/>
              </a:ext>
            </a:extLst>
          </p:cNvPr>
          <p:cNvSpPr>
            <a:spLocks noGrp="1"/>
          </p:cNvSpPr>
          <p:nvPr>
            <p:ph idx="1"/>
          </p:nvPr>
        </p:nvSpPr>
        <p:spPr>
          <a:xfrm>
            <a:off x="712379" y="885112"/>
            <a:ext cx="10623762" cy="4351338"/>
          </a:xfrm>
        </p:spPr>
        <p:txBody>
          <a:bodyPr/>
          <a:lstStyle/>
          <a:p>
            <a:r>
              <a:rPr lang="en-US" dirty="0"/>
              <a:t>Based on Ed-Fi 3.2.0-c Version</a:t>
            </a:r>
          </a:p>
          <a:p>
            <a:endParaRPr lang="en-US" dirty="0"/>
          </a:p>
        </p:txBody>
      </p:sp>
      <p:sp>
        <p:nvSpPr>
          <p:cNvPr id="5" name="Text Placeholder 8">
            <a:extLst>
              <a:ext uri="{FF2B5EF4-FFF2-40B4-BE49-F238E27FC236}">
                <a16:creationId xmlns:a16="http://schemas.microsoft.com/office/drawing/2014/main" id="{B5190E68-6F8E-45FC-8C4D-45734A3D9D02}"/>
              </a:ext>
            </a:extLst>
          </p:cNvPr>
          <p:cNvSpPr txBox="1">
            <a:spLocks/>
          </p:cNvSpPr>
          <p:nvPr/>
        </p:nvSpPr>
        <p:spPr>
          <a:xfrm>
            <a:off x="712379" y="1351722"/>
            <a:ext cx="10767242" cy="4444968"/>
          </a:xfrm>
          <a:prstGeom prst="rect">
            <a:avLst/>
          </a:prstGeom>
          <a:solidFill>
            <a:schemeClr val="accent1"/>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Domains/Domain Entities Collected</a:t>
            </a:r>
            <a:endParaRPr lang="en-US" sz="2400" dirty="0"/>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Student Identification &amp; Demographics Extension Domain </a:t>
            </a:r>
            <a:r>
              <a:rPr lang="en-US" sz="1800" b="1" dirty="0"/>
              <a:t>– </a:t>
            </a:r>
            <a:r>
              <a:rPr lang="en-US" sz="1800" dirty="0"/>
              <a:t>provides the characteristics and demographics of a student and the education organization associated with the student.</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Enrollment Extension Domain </a:t>
            </a:r>
            <a:r>
              <a:rPr lang="en-US" sz="1800" b="1" dirty="0"/>
              <a:t>– </a:t>
            </a:r>
            <a:r>
              <a:rPr lang="en-US" sz="1800" dirty="0"/>
              <a:t>provides the enrollment and withdrawal information for a student and the relationship between a particular education organization.</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School Calendar Extension Domain </a:t>
            </a:r>
            <a:r>
              <a:rPr lang="en-US" sz="1800" b="1" dirty="0"/>
              <a:t>– </a:t>
            </a:r>
            <a:r>
              <a:rPr lang="en-US" sz="1800" dirty="0"/>
              <a:t>provides the specific calendar information for a particular school.  A new entity Session is generally a unit of time into which courses are scheduled similar to a reporting period.</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Staff Extension Domain</a:t>
            </a:r>
            <a:r>
              <a:rPr lang="en-US" sz="1800" b="1" dirty="0"/>
              <a:t> – </a:t>
            </a:r>
            <a:r>
              <a:rPr lang="en-US" sz="1800" dirty="0"/>
              <a:t>provides the general staff information for a local education agency.</a:t>
            </a:r>
          </a:p>
        </p:txBody>
      </p:sp>
    </p:spTree>
    <p:extLst>
      <p:ext uri="{BB962C8B-B14F-4D97-AF65-F5344CB8AC3E}">
        <p14:creationId xmlns:p14="http://schemas.microsoft.com/office/powerpoint/2010/main" val="326158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p:txBody>
          <a:bodyPr/>
          <a:lstStyle/>
          <a:p>
            <a:r>
              <a:rPr lang="en-US" dirty="0"/>
              <a:t>DOMAIN OVERVIEW </a:t>
            </a:r>
            <a:r>
              <a:rPr lang="en-US" dirty="0">
                <a:solidFill>
                  <a:schemeClr val="bg1"/>
                </a:solidFill>
              </a:rPr>
              <a:t>– Part 2</a:t>
            </a:r>
          </a:p>
        </p:txBody>
      </p:sp>
      <p:sp>
        <p:nvSpPr>
          <p:cNvPr id="3" name="Content Placeholder 2">
            <a:extLst>
              <a:ext uri="{FF2B5EF4-FFF2-40B4-BE49-F238E27FC236}">
                <a16:creationId xmlns:a16="http://schemas.microsoft.com/office/drawing/2014/main" id="{045EA3D5-B52C-4E64-BF26-1A5CAB6FF807}"/>
              </a:ext>
            </a:extLst>
          </p:cNvPr>
          <p:cNvSpPr>
            <a:spLocks noGrp="1"/>
          </p:cNvSpPr>
          <p:nvPr>
            <p:ph idx="1"/>
          </p:nvPr>
        </p:nvSpPr>
        <p:spPr>
          <a:xfrm>
            <a:off x="712379" y="885112"/>
            <a:ext cx="10623762" cy="4351338"/>
          </a:xfrm>
        </p:spPr>
        <p:txBody>
          <a:bodyPr/>
          <a:lstStyle/>
          <a:p>
            <a:r>
              <a:rPr lang="en-US" dirty="0"/>
              <a:t>Based on Ed-Fi 3.2.0-c Version</a:t>
            </a:r>
          </a:p>
          <a:p>
            <a:endParaRPr lang="en-US" dirty="0"/>
          </a:p>
        </p:txBody>
      </p:sp>
      <p:sp>
        <p:nvSpPr>
          <p:cNvPr id="5" name="Text Placeholder 8">
            <a:extLst>
              <a:ext uri="{FF2B5EF4-FFF2-40B4-BE49-F238E27FC236}">
                <a16:creationId xmlns:a16="http://schemas.microsoft.com/office/drawing/2014/main" id="{B5190E68-6F8E-45FC-8C4D-45734A3D9D02}"/>
              </a:ext>
            </a:extLst>
          </p:cNvPr>
          <p:cNvSpPr txBox="1">
            <a:spLocks/>
          </p:cNvSpPr>
          <p:nvPr/>
        </p:nvSpPr>
        <p:spPr>
          <a:xfrm>
            <a:off x="712379" y="1351722"/>
            <a:ext cx="10767242" cy="461661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Domains/Domain Entities Collected</a:t>
            </a:r>
            <a:endParaRPr lang="en-US" sz="2400" dirty="0"/>
          </a:p>
          <a:p>
            <a:pPr marL="742950" lvl="1" indent="-285750"/>
            <a:endParaRPr lang="en-US" sz="1800" b="1" dirty="0"/>
          </a:p>
          <a:p>
            <a:pPr marL="742950" lvl="1" indent="-285750">
              <a:lnSpc>
                <a:spcPct val="100000"/>
              </a:lnSpc>
              <a:spcBef>
                <a:spcPts val="0"/>
              </a:spcBef>
            </a:pPr>
            <a:r>
              <a:rPr lang="en-US" sz="1800" b="1" u="sng" dirty="0"/>
              <a:t>Education Organization Extension Domain </a:t>
            </a:r>
            <a:r>
              <a:rPr lang="en-US" sz="1800" b="1" dirty="0"/>
              <a:t>– </a:t>
            </a:r>
            <a:r>
              <a:rPr lang="en-US" sz="1800" dirty="0"/>
              <a:t>provides information about any public, charter, education service center, organization or agency.</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Alternative &amp; Supplemental Services Extension Domain </a:t>
            </a:r>
            <a:r>
              <a:rPr lang="en-US" sz="1800" b="1" dirty="0"/>
              <a:t>– </a:t>
            </a:r>
            <a:r>
              <a:rPr lang="en-US" sz="1800" dirty="0"/>
              <a:t>provides program information such as Title I, Special Education, and Emergent Bilingual.</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Discipline Extension Domain </a:t>
            </a:r>
            <a:r>
              <a:rPr lang="en-US" sz="1800" b="1" dirty="0"/>
              <a:t>– </a:t>
            </a:r>
            <a:r>
              <a:rPr lang="en-US" sz="1800" dirty="0"/>
              <a:t>provides the discipline incidents, the student associated to the incident, and any actions that were taken against the student.</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Restraint Event Domain Entity Extension </a:t>
            </a:r>
            <a:r>
              <a:rPr lang="en-US" sz="1800" b="1" dirty="0"/>
              <a:t>– </a:t>
            </a:r>
            <a:r>
              <a:rPr lang="en-US" sz="1800" dirty="0"/>
              <a:t>provides the restraint information and the student associated to the restraint.</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Teaching &amp; Learning Extension Domain </a:t>
            </a:r>
            <a:r>
              <a:rPr lang="en-US" sz="1800" b="1" dirty="0"/>
              <a:t>– </a:t>
            </a:r>
            <a:r>
              <a:rPr lang="en-US" sz="1800" dirty="0"/>
              <a:t>provides the course information, the students assigned to a course offered on a particular campus and the staff member that provides instruction for the course.</a:t>
            </a:r>
          </a:p>
        </p:txBody>
      </p:sp>
    </p:spTree>
    <p:extLst>
      <p:ext uri="{BB962C8B-B14F-4D97-AF65-F5344CB8AC3E}">
        <p14:creationId xmlns:p14="http://schemas.microsoft.com/office/powerpoint/2010/main" val="416266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p:txBody>
          <a:bodyPr/>
          <a:lstStyle/>
          <a:p>
            <a:r>
              <a:rPr lang="en-US" dirty="0"/>
              <a:t>DOMAIN OVERVIEW</a:t>
            </a:r>
            <a:r>
              <a:rPr lang="en-US" dirty="0">
                <a:solidFill>
                  <a:schemeClr val="bg1"/>
                </a:solidFill>
              </a:rPr>
              <a:t> – Part 4</a:t>
            </a:r>
          </a:p>
        </p:txBody>
      </p:sp>
      <p:sp>
        <p:nvSpPr>
          <p:cNvPr id="3" name="Content Placeholder 2">
            <a:extLst>
              <a:ext uri="{FF2B5EF4-FFF2-40B4-BE49-F238E27FC236}">
                <a16:creationId xmlns:a16="http://schemas.microsoft.com/office/drawing/2014/main" id="{045EA3D5-B52C-4E64-BF26-1A5CAB6FF807}"/>
              </a:ext>
            </a:extLst>
          </p:cNvPr>
          <p:cNvSpPr>
            <a:spLocks noGrp="1"/>
          </p:cNvSpPr>
          <p:nvPr>
            <p:ph idx="1"/>
          </p:nvPr>
        </p:nvSpPr>
        <p:spPr>
          <a:xfrm>
            <a:off x="712379" y="885112"/>
            <a:ext cx="10623762" cy="4351338"/>
          </a:xfrm>
        </p:spPr>
        <p:txBody>
          <a:bodyPr/>
          <a:lstStyle/>
          <a:p>
            <a:r>
              <a:rPr lang="en-US" dirty="0"/>
              <a:t>Based on Ed-Fi 3.2.0-c Version</a:t>
            </a:r>
          </a:p>
          <a:p>
            <a:endParaRPr lang="en-US" dirty="0"/>
          </a:p>
        </p:txBody>
      </p:sp>
      <p:sp>
        <p:nvSpPr>
          <p:cNvPr id="5" name="Text Placeholder 8">
            <a:extLst>
              <a:ext uri="{FF2B5EF4-FFF2-40B4-BE49-F238E27FC236}">
                <a16:creationId xmlns:a16="http://schemas.microsoft.com/office/drawing/2014/main" id="{B5190E68-6F8E-45FC-8C4D-45734A3D9D02}"/>
              </a:ext>
            </a:extLst>
          </p:cNvPr>
          <p:cNvSpPr txBox="1">
            <a:spLocks/>
          </p:cNvSpPr>
          <p:nvPr/>
        </p:nvSpPr>
        <p:spPr>
          <a:xfrm>
            <a:off x="712379" y="1351722"/>
            <a:ext cx="10767242" cy="4444968"/>
          </a:xfrm>
          <a:prstGeom prst="rect">
            <a:avLst/>
          </a:prstGeom>
          <a:solidFill>
            <a:schemeClr val="accent1"/>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Domains/Domain Entities Collected</a:t>
            </a:r>
            <a:endParaRPr lang="en-US" sz="2400" dirty="0"/>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Student Academic Record Extension Domain</a:t>
            </a:r>
            <a:r>
              <a:rPr lang="en-US" sz="1800" b="1" dirty="0"/>
              <a:t> – </a:t>
            </a:r>
            <a:r>
              <a:rPr lang="en-US" sz="1800" dirty="0"/>
              <a:t>provides the cumulative record of academic achievement for a student and the final record of a student’s performance in their course at the end of a semester or school year.</a:t>
            </a:r>
          </a:p>
          <a:p>
            <a:pPr marL="742950" lvl="1" indent="-285750">
              <a:lnSpc>
                <a:spcPct val="100000"/>
              </a:lnSpc>
              <a:spcBef>
                <a:spcPts val="0"/>
              </a:spcBef>
            </a:pPr>
            <a:endParaRPr lang="en-US" sz="1800" dirty="0"/>
          </a:p>
          <a:p>
            <a:pPr marL="742950" lvl="1" indent="-285750">
              <a:lnSpc>
                <a:spcPct val="100000"/>
              </a:lnSpc>
              <a:spcBef>
                <a:spcPts val="0"/>
              </a:spcBef>
            </a:pPr>
            <a:r>
              <a:rPr lang="en-US" sz="1800" b="1" u="sng" dirty="0"/>
              <a:t>Finance Extension Domain</a:t>
            </a:r>
            <a:r>
              <a:rPr lang="en-US" sz="1800" b="1" dirty="0"/>
              <a:t> – </a:t>
            </a:r>
            <a:r>
              <a:rPr lang="en-US" sz="1800" dirty="0"/>
              <a:t>provides the financial information captured in accounts (both actuals and budgeted).</a:t>
            </a:r>
          </a:p>
          <a:p>
            <a:pPr marL="742950" lvl="1" indent="-285750">
              <a:lnSpc>
                <a:spcPct val="100000"/>
              </a:lnSpc>
              <a:spcBef>
                <a:spcPts val="0"/>
              </a:spcBef>
            </a:pPr>
            <a:endParaRPr lang="en-US" sz="1800" dirty="0"/>
          </a:p>
          <a:p>
            <a:pPr marL="742950" lvl="1" indent="-285750">
              <a:lnSpc>
                <a:spcPct val="100000"/>
              </a:lnSpc>
              <a:spcBef>
                <a:spcPts val="0"/>
              </a:spcBef>
            </a:pPr>
            <a:r>
              <a:rPr lang="en-US" sz="1800" b="1" u="sng" dirty="0"/>
              <a:t>Assessment Extension Domain</a:t>
            </a:r>
            <a:r>
              <a:rPr lang="en-US" sz="1800" b="1" dirty="0"/>
              <a:t> – </a:t>
            </a:r>
            <a:r>
              <a:rPr lang="en-US" sz="1800" dirty="0"/>
              <a:t>provides the assessments given to students and the results.</a:t>
            </a:r>
          </a:p>
          <a:p>
            <a:pPr marL="742950" lvl="1" indent="-285750">
              <a:lnSpc>
                <a:spcPct val="100000"/>
              </a:lnSpc>
              <a:spcBef>
                <a:spcPts val="0"/>
              </a:spcBef>
            </a:pPr>
            <a:endParaRPr lang="en-US" sz="1800" dirty="0"/>
          </a:p>
          <a:p>
            <a:pPr marL="742950" lvl="1" indent="-285750">
              <a:lnSpc>
                <a:spcPct val="100000"/>
              </a:lnSpc>
              <a:spcBef>
                <a:spcPts val="0"/>
              </a:spcBef>
            </a:pPr>
            <a:r>
              <a:rPr lang="en-US" sz="1800" b="1" u="sng" dirty="0"/>
              <a:t>Student Cohort Domain</a:t>
            </a:r>
            <a:r>
              <a:rPr lang="en-US" sz="1800" b="1" dirty="0"/>
              <a:t> – </a:t>
            </a:r>
            <a:r>
              <a:rPr lang="en-US" sz="1800" dirty="0"/>
              <a:t>provides the cohort information for which a student is designated.</a:t>
            </a:r>
          </a:p>
          <a:p>
            <a:pPr marL="742950" lvl="1" indent="-285750">
              <a:lnSpc>
                <a:spcPct val="100000"/>
              </a:lnSpc>
              <a:spcBef>
                <a:spcPts val="0"/>
              </a:spcBef>
            </a:pPr>
            <a:endParaRPr lang="en-US" sz="1800" b="1" dirty="0"/>
          </a:p>
          <a:p>
            <a:pPr marL="742950" lvl="1" indent="-285750">
              <a:lnSpc>
                <a:spcPct val="100000"/>
              </a:lnSpc>
              <a:spcBef>
                <a:spcPts val="0"/>
              </a:spcBef>
            </a:pPr>
            <a:r>
              <a:rPr lang="en-US" sz="1800" b="1" u="sng" dirty="0"/>
              <a:t>Student Attendance Extension Domain</a:t>
            </a:r>
            <a:r>
              <a:rPr lang="en-US" sz="1800" b="1" dirty="0"/>
              <a:t> – </a:t>
            </a:r>
            <a:r>
              <a:rPr lang="en-US" sz="1800" dirty="0"/>
              <a:t>provides the daily attendance information for students.</a:t>
            </a:r>
          </a:p>
        </p:txBody>
      </p:sp>
    </p:spTree>
    <p:extLst>
      <p:ext uri="{BB962C8B-B14F-4D97-AF65-F5344CB8AC3E}">
        <p14:creationId xmlns:p14="http://schemas.microsoft.com/office/powerpoint/2010/main" val="3444402204"/>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  -  Read-Only" id="{90962771-D574-40A9-AD48-4317BC3A6365}" vid="{7F5FF352-98A0-43C5-B9AC-7919AEF7C6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2038</Words>
  <Application>Microsoft Office PowerPoint</Application>
  <PresentationFormat>Widescreen</PresentationFormat>
  <Paragraphs>386</Paragraphs>
  <Slides>53</Slides>
  <Notes>53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Arial</vt:lpstr>
      <vt:lpstr>Calibri</vt:lpstr>
      <vt:lpstr>Courier New</vt:lpstr>
      <vt:lpstr>Open Sans</vt:lpstr>
      <vt:lpstr>Open Sans (Body)</vt:lpstr>
      <vt:lpstr>Open Sans (Headings)</vt:lpstr>
      <vt:lpstr>Open Sans Light</vt:lpstr>
      <vt:lpstr>Open Sans Semibold</vt:lpstr>
      <vt:lpstr>Wingdings</vt:lpstr>
      <vt:lpstr>2_Office Theme</vt:lpstr>
      <vt:lpstr>TEA Main Slide</vt:lpstr>
      <vt:lpstr>TSDS ODS 3.x Data Standards </vt:lpstr>
      <vt:lpstr>AGENDA</vt:lpstr>
      <vt:lpstr>TEXAS EDUCATION DATA STANDARDS</vt:lpstr>
      <vt:lpstr>TEXAS EDUCATION DATA STANDARDS – PILOT 1</vt:lpstr>
      <vt:lpstr>TEXAS EDUCATION DATA STANDARDS – PILOT 2</vt:lpstr>
      <vt:lpstr>TERMINOLOGY REVIEW</vt:lpstr>
      <vt:lpstr>DOMAIN OVERVIEW – Part 1</vt:lpstr>
      <vt:lpstr>DOMAIN OVERVIEW – Part 2</vt:lpstr>
      <vt:lpstr>DOMAIN OVERVIEW – Part 4</vt:lpstr>
      <vt:lpstr>DOMAIN OVERVIEW – Part 3</vt:lpstr>
      <vt:lpstr>ODS 3.x DOMAINS/DOMAIN ENTITIES</vt:lpstr>
      <vt:lpstr>Data Standards Legend</vt:lpstr>
      <vt:lpstr>Domain Deep Dive</vt:lpstr>
      <vt:lpstr>ODS 3.x BASIC ATTENDANCE CUMULATIVE BY STUDENT</vt:lpstr>
      <vt:lpstr>ODS 3.x PROGRAM ATTENDANCE CUMULATIVE BY STUDENT</vt:lpstr>
      <vt:lpstr>ODS 3.x BASIC GRANULAR ATTENDANCE BY STUDENT</vt:lpstr>
      <vt:lpstr>ODS 3.x ATTENDANCE EVENT CATEGORY - BASIC</vt:lpstr>
      <vt:lpstr>ODS 3.x FLEXIBLE GRANULAR ATTENDANCE BY STUDENT</vt:lpstr>
      <vt:lpstr>ODS 3.x ATTENDANCE EVENT CATEGORY - FLEXIBLE</vt:lpstr>
      <vt:lpstr>ATTENDANCE EVENT CATEGORIES</vt:lpstr>
      <vt:lpstr>ODS 3.x LEAVERS – CURRENT vs ODS 3.x</vt:lpstr>
      <vt:lpstr>ODS 3.x LEAVERS – INITIAL COLLECTION</vt:lpstr>
      <vt:lpstr>ODS 3.x LEAVERS - DEFINITIONS</vt:lpstr>
      <vt:lpstr>ODS 3.x AS OF STATUS A LEAVERS</vt:lpstr>
      <vt:lpstr>ODS 3.x AS OF STATUS A LEAVERS DOMAIN ENTITY PT1</vt:lpstr>
      <vt:lpstr>ODS 3.x AS OF STATUS A LEAVERS DOMAIN ENTITY PT2</vt:lpstr>
      <vt:lpstr>ODS 3.x AS OF STATUS A LEAVERS DOMAIN ENTITY PT3</vt:lpstr>
      <vt:lpstr>TEDS: AS OF STATUS A LEAVER ENTITY PT1</vt:lpstr>
      <vt:lpstr>TEDS: AS OF STATUS A LEAVER ENTITY PT2</vt:lpstr>
      <vt:lpstr>TEDS: AS OF STATUS A LEAVER ENTITY PT3</vt:lpstr>
      <vt:lpstr>TEDS: AS OF STATUS A LEAVER ENTITY PT4</vt:lpstr>
      <vt:lpstr>ODS 3.x STUDENT APPLICATION – CHARTER SCHOOL WAITLIST</vt:lpstr>
      <vt:lpstr>ODS 3.x STUDENT APPLICATION – NEW DATA ELEMENTS</vt:lpstr>
      <vt:lpstr>ODS 3.x STUDENT APPLICATION – NEW DATA ELEMENT</vt:lpstr>
      <vt:lpstr>ODS 3.x STUDENT SPECIAL EDUCATION PROGRAM ELIGIBLITY ASSOCIATION – CHILD FIND</vt:lpstr>
      <vt:lpstr>ODS 3.x STUDENT SPECIAL EDUCATION PROGRAM ELIGIBLITY ASSOCIATION – DATA ELEMENT NAME CHANGES</vt:lpstr>
      <vt:lpstr>Data Element Changes</vt:lpstr>
      <vt:lpstr>TRUANCY SET</vt:lpstr>
      <vt:lpstr>LANGUAGE SET</vt:lpstr>
      <vt:lpstr>STUDENT EDUCATION ORGANIZATION RESPONSIBILITY ASSOCIATION</vt:lpstr>
      <vt:lpstr>STUDENT CHARACTERISTIC DATA ELEMENT</vt:lpstr>
      <vt:lpstr>STUDENT CHARACTERISTIC DESCRIPTOR TABLE</vt:lpstr>
      <vt:lpstr>STUDENT CHARACTERISTIC DESCRIPTOR TABLE CONT</vt:lpstr>
      <vt:lpstr>SPECIAL EDUCATION PROGRAM SERVICE DATA ELEMENT</vt:lpstr>
      <vt:lpstr>STUDENT EDUCATION PROGRAM SERVICE DESCRIPTOR TABLE</vt:lpstr>
      <vt:lpstr>SPECIAL EDUCATION PROGRAM SERVICE DESCRIPTOR TABLE CONT</vt:lpstr>
      <vt:lpstr>ENDORSEMENT PURSUING</vt:lpstr>
      <vt:lpstr>ENDORSEMENT COMPLETED</vt:lpstr>
      <vt:lpstr>Begin Date Guidance</vt:lpstr>
      <vt:lpstr>BEGIN DATE GUIDANCE </vt:lpstr>
      <vt:lpstr>BEGIN DATE GUIDANCE cont</vt:lpstr>
      <vt:lpstr>KEY TAKEAWAYS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Muffoletto, Jamie</dc:creator>
  <cp:lastModifiedBy>Muffoletto, Jamie</cp:lastModifiedBy>
  <cp:revision>1</cp:revision>
  <dcterms:created xsi:type="dcterms:W3CDTF">2022-03-11T19:35:02Z</dcterms:created>
  <dcterms:modified xsi:type="dcterms:W3CDTF">2022-03-24T18:09:59Z</dcterms:modified>
</cp:coreProperties>
</file>