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31"/>
  </p:notesMasterIdLst>
  <p:sldIdLst>
    <p:sldId id="2145706919" r:id="rId5"/>
    <p:sldId id="2145706922" r:id="rId6"/>
    <p:sldId id="1208" r:id="rId7"/>
    <p:sldId id="282" r:id="rId8"/>
    <p:sldId id="2145706921" r:id="rId9"/>
    <p:sldId id="2145706923" r:id="rId10"/>
    <p:sldId id="2145706916" r:id="rId11"/>
    <p:sldId id="1194" r:id="rId12"/>
    <p:sldId id="2145706918" r:id="rId13"/>
    <p:sldId id="2145706920" r:id="rId14"/>
    <p:sldId id="10852" r:id="rId15"/>
    <p:sldId id="10853" r:id="rId16"/>
    <p:sldId id="2145706912" r:id="rId17"/>
    <p:sldId id="10854" r:id="rId18"/>
    <p:sldId id="2145706913" r:id="rId19"/>
    <p:sldId id="2122" r:id="rId20"/>
    <p:sldId id="10839" r:id="rId21"/>
    <p:sldId id="2145706930" r:id="rId22"/>
    <p:sldId id="2145706928" r:id="rId23"/>
    <p:sldId id="2134" r:id="rId24"/>
    <p:sldId id="10808" r:id="rId25"/>
    <p:sldId id="2145706927" r:id="rId26"/>
    <p:sldId id="10803" r:id="rId27"/>
    <p:sldId id="2145706926" r:id="rId28"/>
    <p:sldId id="2145706931" r:id="rId29"/>
    <p:sldId id="108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C9518D25-69F9-9526-63B2-C15EB6E068CC}" name="Butler, David" initials="BD" userId="S::David.Butler@tea.texas.gov::e5831356-7759-43f3-884a-24eb754c7293"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EDAE688-48AF-04B4-4C1B-0C171595B470}" name="Butler, David" initials="BD" userId="S::david.butler@tea.texas.gov::e5831356-7759-43f3-884a-24eb754c7293" providerId="AD"/>
  <p188:author id="{00FD78C6-F5B4-48DA-D242-CDA18768A854}" name="Johnson, Scott" initials="JS" userId="S::scott.johnson@tea.texas.gov::bec97677-f0c6-4bfb-b610-83dc740618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2"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9" clrIdx="0">
    <p:extLst>
      <p:ext uri="{19B8F6BF-5375-455C-9EA6-DF929625EA0E}">
        <p15:presenceInfo xmlns:p15="http://schemas.microsoft.com/office/powerpoint/2012/main" userId="S::Scott.Johnson@tea.texas.gov::bec97677-f0c6-4bfb-b610-83dc74061801" providerId="AD"/>
      </p:ext>
    </p:extLst>
  </p:cmAuthor>
  <p:cmAuthor id="8" name="Sharp, Stephanie" initials="SS" lastIdx="8" clrIdx="7">
    <p:extLst>
      <p:ext uri="{19B8F6BF-5375-455C-9EA6-DF929625EA0E}">
        <p15:presenceInfo xmlns:p15="http://schemas.microsoft.com/office/powerpoint/2012/main" userId="S::Stephanie.Sharp@tea.texas.gov::4b7f997e-11e2-446b-b7b6-32dc105769b7"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5"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3" clrIdx="4">
    <p:extLst>
      <p:ext uri="{19B8F6BF-5375-455C-9EA6-DF929625EA0E}">
        <p15:presenceInfo xmlns:p15="http://schemas.microsoft.com/office/powerpoint/2012/main" userId="Connor Briggs" providerId="None"/>
      </p:ext>
    </p:extLst>
  </p:cmAuthor>
  <p:cmAuthor id="6" name="Polo, Beth" initials="PB" lastIdx="3"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AED"/>
    <a:srgbClr val="F7A088"/>
    <a:srgbClr val="FFFFFF"/>
    <a:srgbClr val="F9A451"/>
    <a:srgbClr val="8EA8D7"/>
    <a:srgbClr val="0D6CB9"/>
    <a:srgbClr val="AABAD9"/>
    <a:srgbClr val="C5C5C5"/>
    <a:srgbClr val="BEBEBE"/>
    <a:srgbClr val="F48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EA854-5E76-4118-8AAE-2EBEBE3DBFE4}" v="471" dt="2022-08-03T02:03:00.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000" autoAdjust="0"/>
  </p:normalViewPr>
  <p:slideViewPr>
    <p:cSldViewPr snapToGrid="0">
      <p:cViewPr varScale="1">
        <p:scale>
          <a:sx n="57" d="100"/>
          <a:sy n="57" d="100"/>
        </p:scale>
        <p:origin x="12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ler, David" userId="e5831356-7759-43f3-884a-24eb754c7293" providerId="ADAL" clId="{76C286C1-6D37-42D8-B929-60F1BFD5E424}"/>
    <pc:docChg chg="modSld">
      <pc:chgData name="Butler, David" userId="e5831356-7759-43f3-884a-24eb754c7293" providerId="ADAL" clId="{76C286C1-6D37-42D8-B929-60F1BFD5E424}" dt="2022-07-27T17:11:09.760" v="13"/>
      <pc:docMkLst>
        <pc:docMk/>
      </pc:docMkLst>
      <pc:sldChg chg="addCm">
        <pc:chgData name="Butler, David" userId="e5831356-7759-43f3-884a-24eb754c7293" providerId="ADAL" clId="{76C286C1-6D37-42D8-B929-60F1BFD5E424}" dt="2022-07-27T17:06:31.362" v="0"/>
        <pc:sldMkLst>
          <pc:docMk/>
          <pc:sldMk cId="1834056379" sldId="1194"/>
        </pc:sldMkLst>
      </pc:sldChg>
      <pc:sldChg chg="modSp mod addCm">
        <pc:chgData name="Butler, David" userId="e5831356-7759-43f3-884a-24eb754c7293" providerId="ADAL" clId="{76C286C1-6D37-42D8-B929-60F1BFD5E424}" dt="2022-07-27T17:11:09.760" v="13"/>
        <pc:sldMkLst>
          <pc:docMk/>
          <pc:sldMk cId="2303495353" sldId="2145706928"/>
        </pc:sldMkLst>
        <pc:spChg chg="mod">
          <ac:chgData name="Butler, David" userId="e5831356-7759-43f3-884a-24eb754c7293" providerId="ADAL" clId="{76C286C1-6D37-42D8-B929-60F1BFD5E424}" dt="2022-07-27T17:10:21.981" v="12" actId="20577"/>
          <ac:spMkLst>
            <pc:docMk/>
            <pc:sldMk cId="2303495353" sldId="2145706928"/>
            <ac:spMk id="5" creationId="{D3383055-29E6-A875-19A1-36EB4C7C7550}"/>
          </ac:spMkLst>
        </pc:spChg>
      </pc:sldChg>
    </pc:docChg>
  </pc:docChgLst>
  <pc:docChgLst>
    <pc:chgData name="Johnson, Scott" userId="bec97677-f0c6-4bfb-b610-83dc74061801" providerId="ADAL" clId="{877EA854-5E76-4118-8AAE-2EBEBE3DBFE4}"/>
    <pc:docChg chg="custSel modSld">
      <pc:chgData name="Johnson, Scott" userId="bec97677-f0c6-4bfb-b610-83dc74061801" providerId="ADAL" clId="{877EA854-5E76-4118-8AAE-2EBEBE3DBFE4}" dt="2022-08-03T03:03:14.892" v="4141" actId="6549"/>
      <pc:docMkLst>
        <pc:docMk/>
      </pc:docMkLst>
      <pc:sldChg chg="modNotesTx">
        <pc:chgData name="Johnson, Scott" userId="bec97677-f0c6-4bfb-b610-83dc74061801" providerId="ADAL" clId="{877EA854-5E76-4118-8AAE-2EBEBE3DBFE4}" dt="2022-08-03T03:03:14.892" v="4141" actId="6549"/>
        <pc:sldMkLst>
          <pc:docMk/>
          <pc:sldMk cId="3238337435" sldId="282"/>
        </pc:sldMkLst>
      </pc:sldChg>
      <pc:sldChg chg="modNotesTx">
        <pc:chgData name="Johnson, Scott" userId="bec97677-f0c6-4bfb-b610-83dc74061801" providerId="ADAL" clId="{877EA854-5E76-4118-8AAE-2EBEBE3DBFE4}" dt="2022-08-03T03:03:12.548" v="4140" actId="6549"/>
        <pc:sldMkLst>
          <pc:docMk/>
          <pc:sldMk cId="513501972" sldId="1208"/>
        </pc:sldMkLst>
      </pc:sldChg>
      <pc:sldChg chg="modNotesTx">
        <pc:chgData name="Johnson, Scott" userId="bec97677-f0c6-4bfb-b610-83dc74061801" providerId="ADAL" clId="{877EA854-5E76-4118-8AAE-2EBEBE3DBFE4}" dt="2022-08-03T03:03:07.209" v="4138" actId="6549"/>
        <pc:sldMkLst>
          <pc:docMk/>
          <pc:sldMk cId="3036487181" sldId="2145706919"/>
        </pc:sldMkLst>
      </pc:sldChg>
      <pc:sldChg chg="modNotesTx">
        <pc:chgData name="Johnson, Scott" userId="bec97677-f0c6-4bfb-b610-83dc74061801" providerId="ADAL" clId="{877EA854-5E76-4118-8AAE-2EBEBE3DBFE4}" dt="2022-08-03T03:03:10.069" v="4139" actId="6549"/>
        <pc:sldMkLst>
          <pc:docMk/>
          <pc:sldMk cId="2574992220" sldId="2145706922"/>
        </pc:sldMkLst>
      </pc:sldChg>
    </pc:docChg>
  </pc:docChgLst>
  <pc:docChgLst>
    <pc:chgData name="Butler, David" userId="S::david.butler@tea.texas.gov::e5831356-7759-43f3-884a-24eb754c7293" providerId="AD" clId="Web-{0473EDCD-C504-C1F8-97BE-5D34AC4E5632}"/>
    <pc:docChg chg="modSld">
      <pc:chgData name="Butler, David" userId="S::david.butler@tea.texas.gov::e5831356-7759-43f3-884a-24eb754c7293" providerId="AD" clId="Web-{0473EDCD-C504-C1F8-97BE-5D34AC4E5632}" dt="2022-07-29T17:49:16.227" v="4" actId="20577"/>
      <pc:docMkLst>
        <pc:docMk/>
      </pc:docMkLst>
      <pc:sldChg chg="modSp">
        <pc:chgData name="Butler, David" userId="S::david.butler@tea.texas.gov::e5831356-7759-43f3-884a-24eb754c7293" providerId="AD" clId="Web-{0473EDCD-C504-C1F8-97BE-5D34AC4E5632}" dt="2022-07-29T17:49:16.227" v="4" actId="20577"/>
        <pc:sldMkLst>
          <pc:docMk/>
          <pc:sldMk cId="2303495353" sldId="2145706928"/>
        </pc:sldMkLst>
        <pc:spChg chg="mod">
          <ac:chgData name="Butler, David" userId="S::david.butler@tea.texas.gov::e5831356-7759-43f3-884a-24eb754c7293" providerId="AD" clId="Web-{0473EDCD-C504-C1F8-97BE-5D34AC4E5632}" dt="2022-07-29T17:44:14.341" v="2" actId="20577"/>
          <ac:spMkLst>
            <pc:docMk/>
            <pc:sldMk cId="2303495353" sldId="2145706928"/>
            <ac:spMk id="5" creationId="{D3383055-29E6-A875-19A1-36EB4C7C7550}"/>
          </ac:spMkLst>
        </pc:spChg>
        <pc:spChg chg="mod">
          <ac:chgData name="Butler, David" userId="S::david.butler@tea.texas.gov::e5831356-7759-43f3-884a-24eb754c7293" providerId="AD" clId="Web-{0473EDCD-C504-C1F8-97BE-5D34AC4E5632}" dt="2022-07-29T17:49:16.227" v="4" actId="20577"/>
          <ac:spMkLst>
            <pc:docMk/>
            <pc:sldMk cId="2303495353" sldId="2145706928"/>
            <ac:spMk id="7" creationId="{854A9A56-611C-A5B5-2239-85483C9A0D32}"/>
          </ac:spMkLst>
        </pc:spChg>
      </pc:sldChg>
    </pc:docChg>
  </pc:docChgLst>
  <pc:docChgLst>
    <pc:chgData name="Simons, Leanne" userId="S::leanne.simons@tea.texas.gov::f0b41770-584b-4844-b5c5-b29dec998724" providerId="AD" clId="Web-{D13CFA1A-9AB2-D304-B07B-B6654444D405}"/>
    <pc:docChg chg="modSld">
      <pc:chgData name="Simons, Leanne" userId="S::leanne.simons@tea.texas.gov::f0b41770-584b-4844-b5c5-b29dec998724" providerId="AD" clId="Web-{D13CFA1A-9AB2-D304-B07B-B6654444D405}" dt="2022-07-28T14:44:24.700" v="13"/>
      <pc:docMkLst>
        <pc:docMk/>
      </pc:docMkLst>
      <pc:sldChg chg="modCm">
        <pc:chgData name="Simons, Leanne" userId="S::leanne.simons@tea.texas.gov::f0b41770-584b-4844-b5c5-b29dec998724" providerId="AD" clId="Web-{D13CFA1A-9AB2-D304-B07B-B6654444D405}" dt="2022-07-28T14:04:22.747" v="5"/>
        <pc:sldMkLst>
          <pc:docMk/>
          <pc:sldMk cId="3238337435" sldId="282"/>
        </pc:sldMkLst>
      </pc:sldChg>
      <pc:sldChg chg="modSp">
        <pc:chgData name="Simons, Leanne" userId="S::leanne.simons@tea.texas.gov::f0b41770-584b-4844-b5c5-b29dec998724" providerId="AD" clId="Web-{D13CFA1A-9AB2-D304-B07B-B6654444D405}" dt="2022-07-28T14:03:00.072" v="3" actId="1076"/>
        <pc:sldMkLst>
          <pc:docMk/>
          <pc:sldMk cId="513501972" sldId="1208"/>
        </pc:sldMkLst>
        <pc:spChg chg="mod">
          <ac:chgData name="Simons, Leanne" userId="S::leanne.simons@tea.texas.gov::f0b41770-584b-4844-b5c5-b29dec998724" providerId="AD" clId="Web-{D13CFA1A-9AB2-D304-B07B-B6654444D405}" dt="2022-07-28T14:03:00.072" v="3" actId="1076"/>
          <ac:spMkLst>
            <pc:docMk/>
            <pc:sldMk cId="513501972" sldId="1208"/>
            <ac:spMk id="22" creationId="{CCDCD304-4B4E-4CE7-A75B-7E8BD93F9A6E}"/>
          </ac:spMkLst>
        </pc:spChg>
      </pc:sldChg>
      <pc:sldChg chg="addCm">
        <pc:chgData name="Simons, Leanne" userId="S::leanne.simons@tea.texas.gov::f0b41770-584b-4844-b5c5-b29dec998724" providerId="AD" clId="Web-{D13CFA1A-9AB2-D304-B07B-B6654444D405}" dt="2022-07-28T14:41:11.255" v="10"/>
        <pc:sldMkLst>
          <pc:docMk/>
          <pc:sldMk cId="3498840331" sldId="2134"/>
        </pc:sldMkLst>
      </pc:sldChg>
      <pc:sldChg chg="addCm">
        <pc:chgData name="Simons, Leanne" userId="S::leanne.simons@tea.texas.gov::f0b41770-584b-4844-b5c5-b29dec998724" providerId="AD" clId="Web-{D13CFA1A-9AB2-D304-B07B-B6654444D405}" dt="2022-07-28T14:42:32.399" v="12"/>
        <pc:sldMkLst>
          <pc:docMk/>
          <pc:sldMk cId="3844234130" sldId="10808"/>
        </pc:sldMkLst>
      </pc:sldChg>
      <pc:sldChg chg="addCm">
        <pc:chgData name="Simons, Leanne" userId="S::leanne.simons@tea.texas.gov::f0b41770-584b-4844-b5c5-b29dec998724" providerId="AD" clId="Web-{D13CFA1A-9AB2-D304-B07B-B6654444D405}" dt="2022-07-28T14:36:24.509" v="9"/>
        <pc:sldMkLst>
          <pc:docMk/>
          <pc:sldMk cId="2505437358" sldId="10839"/>
        </pc:sldMkLst>
      </pc:sldChg>
      <pc:sldChg chg="addCm">
        <pc:chgData name="Simons, Leanne" userId="S::leanne.simons@tea.texas.gov::f0b41770-584b-4844-b5c5-b29dec998724" providerId="AD" clId="Web-{D13CFA1A-9AB2-D304-B07B-B6654444D405}" dt="2022-07-28T14:29:11.320" v="6"/>
        <pc:sldMkLst>
          <pc:docMk/>
          <pc:sldMk cId="1592382331" sldId="2145706912"/>
        </pc:sldMkLst>
      </pc:sldChg>
      <pc:sldChg chg="addCm">
        <pc:chgData name="Simons, Leanne" userId="S::leanne.simons@tea.texas.gov::f0b41770-584b-4844-b5c5-b29dec998724" providerId="AD" clId="Web-{D13CFA1A-9AB2-D304-B07B-B6654444D405}" dt="2022-07-28T14:32:21.890" v="8"/>
        <pc:sldMkLst>
          <pc:docMk/>
          <pc:sldMk cId="2415174245" sldId="2145706913"/>
        </pc:sldMkLst>
      </pc:sldChg>
      <pc:sldChg chg="addSp delSp modSp">
        <pc:chgData name="Simons, Leanne" userId="S::leanne.simons@tea.texas.gov::f0b41770-584b-4844-b5c5-b29dec998724" providerId="AD" clId="Web-{D13CFA1A-9AB2-D304-B07B-B6654444D405}" dt="2022-07-28T13:39:41.302" v="2" actId="1076"/>
        <pc:sldMkLst>
          <pc:docMk/>
          <pc:sldMk cId="3036487181" sldId="2145706919"/>
        </pc:sldMkLst>
        <pc:spChg chg="add del mod">
          <ac:chgData name="Simons, Leanne" userId="S::leanne.simons@tea.texas.gov::f0b41770-584b-4844-b5c5-b29dec998724" providerId="AD" clId="Web-{D13CFA1A-9AB2-D304-B07B-B6654444D405}" dt="2022-07-28T13:39:41.302" v="2" actId="1076"/>
          <ac:spMkLst>
            <pc:docMk/>
            <pc:sldMk cId="3036487181" sldId="2145706919"/>
            <ac:spMk id="12" creationId="{ECA94F1D-B058-B160-7052-5BCED1320363}"/>
          </ac:spMkLst>
        </pc:spChg>
      </pc:sldChg>
      <pc:sldChg chg="addCm">
        <pc:chgData name="Simons, Leanne" userId="S::leanne.simons@tea.texas.gov::f0b41770-584b-4844-b5c5-b29dec998724" providerId="AD" clId="Web-{D13CFA1A-9AB2-D304-B07B-B6654444D405}" dt="2022-07-28T14:44:24.700" v="13"/>
        <pc:sldMkLst>
          <pc:docMk/>
          <pc:sldMk cId="2211435805" sldId="2145706931"/>
        </pc:sldMkLst>
      </pc:sldChg>
    </pc:docChg>
  </pc:docChgLst>
  <pc:docChgLst>
    <pc:chgData name="David Butler" userId="e5831356-7759-43f3-884a-24eb754c7293" providerId="ADAL" clId="{ED4DF4F2-9882-4271-BD7C-13E08D29D43D}"/>
    <pc:docChg chg="modSld">
      <pc:chgData name="David Butler" userId="e5831356-7759-43f3-884a-24eb754c7293" providerId="ADAL" clId="{ED4DF4F2-9882-4271-BD7C-13E08D29D43D}" dt="2022-07-27T21:04:34.248" v="0" actId="1076"/>
      <pc:docMkLst>
        <pc:docMk/>
      </pc:docMkLst>
      <pc:sldChg chg="modSp mod">
        <pc:chgData name="David Butler" userId="e5831356-7759-43f3-884a-24eb754c7293" providerId="ADAL" clId="{ED4DF4F2-9882-4271-BD7C-13E08D29D43D}" dt="2022-07-27T21:04:34.248" v="0" actId="1076"/>
        <pc:sldMkLst>
          <pc:docMk/>
          <pc:sldMk cId="513501972" sldId="1208"/>
        </pc:sldMkLst>
        <pc:spChg chg="mod">
          <ac:chgData name="David Butler" userId="e5831356-7759-43f3-884a-24eb754c7293" providerId="ADAL" clId="{ED4DF4F2-9882-4271-BD7C-13E08D29D43D}" dt="2022-07-27T21:04:34.248" v="0" actId="1076"/>
          <ac:spMkLst>
            <pc:docMk/>
            <pc:sldMk cId="513501972" sldId="1208"/>
            <ac:spMk id="22" creationId="{CCDCD304-4B4E-4CE7-A75B-7E8BD93F9A6E}"/>
          </ac:spMkLst>
        </pc:spChg>
      </pc:sldChg>
    </pc:docChg>
  </pc:docChgLst>
  <pc:docChgLst>
    <pc:chgData name="Johnson, Scott" userId="bec97677-f0c6-4bfb-b610-83dc74061801" providerId="ADAL" clId="{5E8C9BFF-59E3-4FC3-A7CD-D05735D60B5A}"/>
    <pc:docChg chg="undo redo custSel addSld delSld modSld sldOrd">
      <pc:chgData name="Johnson, Scott" userId="bec97677-f0c6-4bfb-b610-83dc74061801" providerId="ADAL" clId="{5E8C9BFF-59E3-4FC3-A7CD-D05735D60B5A}" dt="2022-08-01T14:15:36.052" v="16616"/>
      <pc:docMkLst>
        <pc:docMk/>
      </pc:docMkLst>
      <pc:sldChg chg="del">
        <pc:chgData name="Johnson, Scott" userId="bec97677-f0c6-4bfb-b610-83dc74061801" providerId="ADAL" clId="{5E8C9BFF-59E3-4FC3-A7CD-D05735D60B5A}" dt="2022-07-27T02:26:35.124" v="111" actId="47"/>
        <pc:sldMkLst>
          <pc:docMk/>
          <pc:sldMk cId="367918000" sldId="258"/>
        </pc:sldMkLst>
      </pc:sldChg>
      <pc:sldChg chg="del">
        <pc:chgData name="Johnson, Scott" userId="bec97677-f0c6-4bfb-b610-83dc74061801" providerId="ADAL" clId="{5E8C9BFF-59E3-4FC3-A7CD-D05735D60B5A}" dt="2022-07-27T04:08:40.556" v="4480" actId="47"/>
        <pc:sldMkLst>
          <pc:docMk/>
          <pc:sldMk cId="2972553045" sldId="277"/>
        </pc:sldMkLst>
      </pc:sldChg>
      <pc:sldChg chg="addSp delSp modSp mod addCm delCm">
        <pc:chgData name="Johnson, Scott" userId="bec97677-f0c6-4bfb-b610-83dc74061801" providerId="ADAL" clId="{5E8C9BFF-59E3-4FC3-A7CD-D05735D60B5A}" dt="2022-07-28T22:24:29.366" v="16267"/>
        <pc:sldMkLst>
          <pc:docMk/>
          <pc:sldMk cId="3238337435" sldId="282"/>
        </pc:sldMkLst>
        <pc:spChg chg="mod">
          <ac:chgData name="Johnson, Scott" userId="bec97677-f0c6-4bfb-b610-83dc74061801" providerId="ADAL" clId="{5E8C9BFF-59E3-4FC3-A7CD-D05735D60B5A}" dt="2022-07-27T14:08:29.969" v="11004"/>
          <ac:spMkLst>
            <pc:docMk/>
            <pc:sldMk cId="3238337435" sldId="282"/>
            <ac:spMk id="2" creationId="{8C8089BE-336C-3689-17E3-83253B3FD72A}"/>
          </ac:spMkLst>
        </pc:spChg>
        <pc:spChg chg="add mod">
          <ac:chgData name="Johnson, Scott" userId="bec97677-f0c6-4bfb-b610-83dc74061801" providerId="ADAL" clId="{5E8C9BFF-59E3-4FC3-A7CD-D05735D60B5A}" dt="2022-07-27T14:08:35.495" v="11008"/>
          <ac:spMkLst>
            <pc:docMk/>
            <pc:sldMk cId="3238337435" sldId="282"/>
            <ac:spMk id="3" creationId="{56988293-0D47-8CEF-FA3D-1DC67DB0ED99}"/>
          </ac:spMkLst>
        </pc:spChg>
        <pc:spChg chg="mod">
          <ac:chgData name="Johnson, Scott" userId="bec97677-f0c6-4bfb-b610-83dc74061801" providerId="ADAL" clId="{5E8C9BFF-59E3-4FC3-A7CD-D05735D60B5A}" dt="2022-07-27T04:32:26.628" v="5250" actId="255"/>
          <ac:spMkLst>
            <pc:docMk/>
            <pc:sldMk cId="3238337435" sldId="282"/>
            <ac:spMk id="5" creationId="{CEE6B05D-46D0-432E-A838-8DB280FD4165}"/>
          </ac:spMkLst>
        </pc:spChg>
        <pc:spChg chg="mod">
          <ac:chgData name="Johnson, Scott" userId="bec97677-f0c6-4bfb-b610-83dc74061801" providerId="ADAL" clId="{5E8C9BFF-59E3-4FC3-A7CD-D05735D60B5A}" dt="2022-07-27T19:02:57.398" v="14647" actId="6549"/>
          <ac:spMkLst>
            <pc:docMk/>
            <pc:sldMk cId="3238337435" sldId="282"/>
            <ac:spMk id="18" creationId="{AC0435C7-3EBF-462C-BDC5-D8707CBFF6D6}"/>
          </ac:spMkLst>
        </pc:spChg>
        <pc:spChg chg="add del mod">
          <ac:chgData name="Johnson, Scott" userId="bec97677-f0c6-4bfb-b610-83dc74061801" providerId="ADAL" clId="{5E8C9BFF-59E3-4FC3-A7CD-D05735D60B5A}" dt="2022-07-27T19:02:24.022" v="14642" actId="20577"/>
          <ac:spMkLst>
            <pc:docMk/>
            <pc:sldMk cId="3238337435" sldId="282"/>
            <ac:spMk id="19" creationId="{D19421DD-D646-484D-9ABE-C319D294C11D}"/>
          </ac:spMkLst>
        </pc:spChg>
        <pc:spChg chg="mod">
          <ac:chgData name="Johnson, Scott" userId="bec97677-f0c6-4bfb-b610-83dc74061801" providerId="ADAL" clId="{5E8C9BFF-59E3-4FC3-A7CD-D05735D60B5A}" dt="2022-07-27T18:59:04.357" v="14615" actId="20577"/>
          <ac:spMkLst>
            <pc:docMk/>
            <pc:sldMk cId="3238337435" sldId="282"/>
            <ac:spMk id="20" creationId="{BC2DFECA-29E3-44B6-A4DF-5769D6AEC261}"/>
          </ac:spMkLst>
        </pc:spChg>
        <pc:graphicFrameChg chg="del mod">
          <ac:chgData name="Johnson, Scott" userId="bec97677-f0c6-4bfb-b610-83dc74061801" providerId="ADAL" clId="{5E8C9BFF-59E3-4FC3-A7CD-D05735D60B5A}" dt="2022-07-27T14:21:08.983" v="12802" actId="478"/>
          <ac:graphicFrameMkLst>
            <pc:docMk/>
            <pc:sldMk cId="3238337435" sldId="282"/>
            <ac:graphicFrameMk id="7" creationId="{77AE157D-2B68-40F1-8DCE-5249ACF3DE78}"/>
          </ac:graphicFrameMkLst>
        </pc:graphicFrameChg>
        <pc:picChg chg="mod">
          <ac:chgData name="Johnson, Scott" userId="bec97677-f0c6-4bfb-b610-83dc74061801" providerId="ADAL" clId="{5E8C9BFF-59E3-4FC3-A7CD-D05735D60B5A}" dt="2022-07-27T14:09:02.595" v="11013" actId="962"/>
          <ac:picMkLst>
            <pc:docMk/>
            <pc:sldMk cId="3238337435" sldId="282"/>
            <ac:picMk id="8" creationId="{1CC4CFF3-8814-A109-C7D7-87FA0DEF63F8}"/>
          </ac:picMkLst>
        </pc:picChg>
      </pc:sldChg>
      <pc:sldChg chg="addSp delSp modSp del mod modClrScheme chgLayout">
        <pc:chgData name="Johnson, Scott" userId="bec97677-f0c6-4bfb-b610-83dc74061801" providerId="ADAL" clId="{5E8C9BFF-59E3-4FC3-A7CD-D05735D60B5A}" dt="2022-07-27T04:39:25.639" v="5364" actId="47"/>
        <pc:sldMkLst>
          <pc:docMk/>
          <pc:sldMk cId="3056345135" sldId="292"/>
        </pc:sldMkLst>
        <pc:spChg chg="mod ord">
          <ac:chgData name="Johnson, Scott" userId="bec97677-f0c6-4bfb-b610-83dc74061801" providerId="ADAL" clId="{5E8C9BFF-59E3-4FC3-A7CD-D05735D60B5A}" dt="2022-07-27T04:37:01.378" v="5330" actId="27636"/>
          <ac:spMkLst>
            <pc:docMk/>
            <pc:sldMk cId="3056345135" sldId="292"/>
            <ac:spMk id="3" creationId="{06942845-BD5A-42C5-A5C4-13339DD507AB}"/>
          </ac:spMkLst>
        </pc:spChg>
        <pc:spChg chg="add del mod">
          <ac:chgData name="Johnson, Scott" userId="bec97677-f0c6-4bfb-b610-83dc74061801" providerId="ADAL" clId="{5E8C9BFF-59E3-4FC3-A7CD-D05735D60B5A}" dt="2022-07-27T02:29:05.629" v="140" actId="11529"/>
          <ac:spMkLst>
            <pc:docMk/>
            <pc:sldMk cId="3056345135" sldId="292"/>
            <ac:spMk id="4" creationId="{C578C6FC-CE2F-2D92-8EDB-B23C87294741}"/>
          </ac:spMkLst>
        </pc:spChg>
        <pc:spChg chg="mod ord">
          <ac:chgData name="Johnson, Scott" userId="bec97677-f0c6-4bfb-b610-83dc74061801" providerId="ADAL" clId="{5E8C9BFF-59E3-4FC3-A7CD-D05735D60B5A}" dt="2022-07-27T04:37:01.361" v="5329" actId="700"/>
          <ac:spMkLst>
            <pc:docMk/>
            <pc:sldMk cId="3056345135" sldId="292"/>
            <ac:spMk id="5" creationId="{69254DC9-AAA0-4C1A-A878-D5AF6251DA31}"/>
          </ac:spMkLst>
        </pc:spChg>
      </pc:sldChg>
      <pc:sldChg chg="addSp delSp modSp del mod">
        <pc:chgData name="Johnson, Scott" userId="bec97677-f0c6-4bfb-b610-83dc74061801" providerId="ADAL" clId="{5E8C9BFF-59E3-4FC3-A7CD-D05735D60B5A}" dt="2022-07-27T04:27:59.222" v="5169" actId="47"/>
        <pc:sldMkLst>
          <pc:docMk/>
          <pc:sldMk cId="2590915124" sldId="399"/>
        </pc:sldMkLst>
        <pc:spChg chg="mod">
          <ac:chgData name="Johnson, Scott" userId="bec97677-f0c6-4bfb-b610-83dc74061801" providerId="ADAL" clId="{5E8C9BFF-59E3-4FC3-A7CD-D05735D60B5A}" dt="2022-07-27T04:13:55.259" v="4792" actId="1076"/>
          <ac:spMkLst>
            <pc:docMk/>
            <pc:sldMk cId="2590915124" sldId="399"/>
            <ac:spMk id="4" creationId="{9F800888-D9B6-49F1-8B90-B7E4BB43ED5B}"/>
          </ac:spMkLst>
        </pc:spChg>
        <pc:spChg chg="add mod">
          <ac:chgData name="Johnson, Scott" userId="bec97677-f0c6-4bfb-b610-83dc74061801" providerId="ADAL" clId="{5E8C9BFF-59E3-4FC3-A7CD-D05735D60B5A}" dt="2022-07-27T04:13:51.764" v="4791" actId="1076"/>
          <ac:spMkLst>
            <pc:docMk/>
            <pc:sldMk cId="2590915124" sldId="399"/>
            <ac:spMk id="6" creationId="{A98922CC-C0A6-3BF5-F835-EA912F22E805}"/>
          </ac:spMkLst>
        </pc:spChg>
        <pc:picChg chg="add del mod">
          <ac:chgData name="Johnson, Scott" userId="bec97677-f0c6-4bfb-b610-83dc74061801" providerId="ADAL" clId="{5E8C9BFF-59E3-4FC3-A7CD-D05735D60B5A}" dt="2022-07-27T02:22:51.563" v="5"/>
          <ac:picMkLst>
            <pc:docMk/>
            <pc:sldMk cId="2590915124" sldId="399"/>
            <ac:picMk id="5" creationId="{CABDAF78-009D-ECF5-BAE3-EDD5256D3825}"/>
          </ac:picMkLst>
        </pc:picChg>
        <pc:picChg chg="add del mod modCrop">
          <ac:chgData name="Johnson, Scott" userId="bec97677-f0c6-4bfb-b610-83dc74061801" providerId="ADAL" clId="{5E8C9BFF-59E3-4FC3-A7CD-D05735D60B5A}" dt="2022-07-27T04:18:23.957" v="4804" actId="478"/>
          <ac:picMkLst>
            <pc:docMk/>
            <pc:sldMk cId="2590915124" sldId="399"/>
            <ac:picMk id="7" creationId="{A3EBE777-A510-D3AC-E121-15CF767A9F0F}"/>
          </ac:picMkLst>
        </pc:picChg>
        <pc:picChg chg="add del mod modCrop">
          <ac:chgData name="Johnson, Scott" userId="bec97677-f0c6-4bfb-b610-83dc74061801" providerId="ADAL" clId="{5E8C9BFF-59E3-4FC3-A7CD-D05735D60B5A}" dt="2022-07-27T04:22:07.872" v="4842" actId="478"/>
          <ac:picMkLst>
            <pc:docMk/>
            <pc:sldMk cId="2590915124" sldId="399"/>
            <ac:picMk id="9" creationId="{0E6B0EFB-4EEC-1426-AE2E-56BEC5C88595}"/>
          </ac:picMkLst>
        </pc:picChg>
      </pc:sldChg>
      <pc:sldChg chg="del">
        <pc:chgData name="Johnson, Scott" userId="bec97677-f0c6-4bfb-b610-83dc74061801" providerId="ADAL" clId="{5E8C9BFF-59E3-4FC3-A7CD-D05735D60B5A}" dt="2022-07-27T05:07:12.233" v="6635" actId="47"/>
        <pc:sldMkLst>
          <pc:docMk/>
          <pc:sldMk cId="1126198234" sldId="847"/>
        </pc:sldMkLst>
      </pc:sldChg>
      <pc:sldChg chg="del">
        <pc:chgData name="Johnson, Scott" userId="bec97677-f0c6-4bfb-b610-83dc74061801" providerId="ADAL" clId="{5E8C9BFF-59E3-4FC3-A7CD-D05735D60B5A}" dt="2022-07-27T05:21:41.639" v="8427" actId="47"/>
        <pc:sldMkLst>
          <pc:docMk/>
          <pc:sldMk cId="2200422332" sldId="850"/>
        </pc:sldMkLst>
      </pc:sldChg>
      <pc:sldChg chg="del">
        <pc:chgData name="Johnson, Scott" userId="bec97677-f0c6-4bfb-b610-83dc74061801" providerId="ADAL" clId="{5E8C9BFF-59E3-4FC3-A7CD-D05735D60B5A}" dt="2022-07-27T05:07:13.014" v="6636" actId="47"/>
        <pc:sldMkLst>
          <pc:docMk/>
          <pc:sldMk cId="157991957" sldId="1171"/>
        </pc:sldMkLst>
      </pc:sldChg>
      <pc:sldChg chg="addSp delSp modSp mod ord addCm delCm modCm">
        <pc:chgData name="Johnson, Scott" userId="bec97677-f0c6-4bfb-b610-83dc74061801" providerId="ADAL" clId="{5E8C9BFF-59E3-4FC3-A7CD-D05735D60B5A}" dt="2022-07-28T22:24:49.536" v="16269" actId="1076"/>
        <pc:sldMkLst>
          <pc:docMk/>
          <pc:sldMk cId="1834056379" sldId="1194"/>
        </pc:sldMkLst>
        <pc:spChg chg="mod">
          <ac:chgData name="Johnson, Scott" userId="bec97677-f0c6-4bfb-b610-83dc74061801" providerId="ADAL" clId="{5E8C9BFF-59E3-4FC3-A7CD-D05735D60B5A}" dt="2022-07-27T14:44:44.934" v="12814" actId="20577"/>
          <ac:spMkLst>
            <pc:docMk/>
            <pc:sldMk cId="1834056379" sldId="1194"/>
            <ac:spMk id="2" creationId="{FB8FD336-1759-4E5E-8CF1-123ABFEFA81E}"/>
          </ac:spMkLst>
        </pc:spChg>
        <pc:spChg chg="mod">
          <ac:chgData name="Johnson, Scott" userId="bec97677-f0c6-4bfb-b610-83dc74061801" providerId="ADAL" clId="{5E8C9BFF-59E3-4FC3-A7CD-D05735D60B5A}" dt="2022-07-27T03:27:03.974" v="2501" actId="6549"/>
          <ac:spMkLst>
            <pc:docMk/>
            <pc:sldMk cId="1834056379" sldId="1194"/>
            <ac:spMk id="3" creationId="{F6C7CBB7-912E-42E1-92EF-6D83B3297E4F}"/>
          </ac:spMkLst>
        </pc:spChg>
        <pc:spChg chg="mod">
          <ac:chgData name="Johnson, Scott" userId="bec97677-f0c6-4bfb-b610-83dc74061801" providerId="ADAL" clId="{5E8C9BFF-59E3-4FC3-A7CD-D05735D60B5A}" dt="2022-07-27T03:22:35.847" v="2271" actId="1036"/>
          <ac:spMkLst>
            <pc:docMk/>
            <pc:sldMk cId="1834056379" sldId="1194"/>
            <ac:spMk id="4" creationId="{611AAD79-6CC1-44AF-941D-C0924A75E736}"/>
          </ac:spMkLst>
        </pc:spChg>
        <pc:spChg chg="mod">
          <ac:chgData name="Johnson, Scott" userId="bec97677-f0c6-4bfb-b610-83dc74061801" providerId="ADAL" clId="{5E8C9BFF-59E3-4FC3-A7CD-D05735D60B5A}" dt="2022-07-27T04:32:52.977" v="5252" actId="255"/>
          <ac:spMkLst>
            <pc:docMk/>
            <pc:sldMk cId="1834056379" sldId="1194"/>
            <ac:spMk id="5" creationId="{1552B3A2-F8D1-4244-BE7E-A343ABB830D7}"/>
          </ac:spMkLst>
        </pc:spChg>
        <pc:spChg chg="mod">
          <ac:chgData name="Johnson, Scott" userId="bec97677-f0c6-4bfb-b610-83dc74061801" providerId="ADAL" clId="{5E8C9BFF-59E3-4FC3-A7CD-D05735D60B5A}" dt="2022-07-27T03:22:35.847" v="2271" actId="1036"/>
          <ac:spMkLst>
            <pc:docMk/>
            <pc:sldMk cId="1834056379" sldId="1194"/>
            <ac:spMk id="6" creationId="{CA08618C-A33D-4B6A-8E6C-6DEB8404F790}"/>
          </ac:spMkLst>
        </pc:spChg>
        <pc:spChg chg="mod">
          <ac:chgData name="Johnson, Scott" userId="bec97677-f0c6-4bfb-b610-83dc74061801" providerId="ADAL" clId="{5E8C9BFF-59E3-4FC3-A7CD-D05735D60B5A}" dt="2022-07-27T03:22:35.847" v="2271" actId="1036"/>
          <ac:spMkLst>
            <pc:docMk/>
            <pc:sldMk cId="1834056379" sldId="1194"/>
            <ac:spMk id="7" creationId="{EB074F68-F17F-4F18-B051-FC16C2075B38}"/>
          </ac:spMkLst>
        </pc:spChg>
        <pc:spChg chg="mod">
          <ac:chgData name="Johnson, Scott" userId="bec97677-f0c6-4bfb-b610-83dc74061801" providerId="ADAL" clId="{5E8C9BFF-59E3-4FC3-A7CD-D05735D60B5A}" dt="2022-07-27T03:22:35.847" v="2271" actId="1036"/>
          <ac:spMkLst>
            <pc:docMk/>
            <pc:sldMk cId="1834056379" sldId="1194"/>
            <ac:spMk id="8" creationId="{E6C66526-4AAA-42B9-A119-C8827E2E8C37}"/>
          </ac:spMkLst>
        </pc:spChg>
        <pc:spChg chg="mod">
          <ac:chgData name="Johnson, Scott" userId="bec97677-f0c6-4bfb-b610-83dc74061801" providerId="ADAL" clId="{5E8C9BFF-59E3-4FC3-A7CD-D05735D60B5A}" dt="2022-07-27T14:44:58.976" v="12815"/>
          <ac:spMkLst>
            <pc:docMk/>
            <pc:sldMk cId="1834056379" sldId="1194"/>
            <ac:spMk id="9" creationId="{26C2FBAE-0EAD-4518-B38C-66D0AB0A739D}"/>
          </ac:spMkLst>
        </pc:spChg>
        <pc:spChg chg="mod">
          <ac:chgData name="Johnson, Scott" userId="bec97677-f0c6-4bfb-b610-83dc74061801" providerId="ADAL" clId="{5E8C9BFF-59E3-4FC3-A7CD-D05735D60B5A}" dt="2022-07-28T22:06:53.635" v="16244" actId="20577"/>
          <ac:spMkLst>
            <pc:docMk/>
            <pc:sldMk cId="1834056379" sldId="1194"/>
            <ac:spMk id="10" creationId="{6300136A-47E2-4FCD-9515-A595AFB70F9A}"/>
          </ac:spMkLst>
        </pc:spChg>
        <pc:spChg chg="mod">
          <ac:chgData name="Johnson, Scott" userId="bec97677-f0c6-4bfb-b610-83dc74061801" providerId="ADAL" clId="{5E8C9BFF-59E3-4FC3-A7CD-D05735D60B5A}" dt="2022-07-28T22:06:58.678" v="16248" actId="20577"/>
          <ac:spMkLst>
            <pc:docMk/>
            <pc:sldMk cId="1834056379" sldId="1194"/>
            <ac:spMk id="11" creationId="{E0895200-C6C8-49FB-A7A0-B71BF76FC561}"/>
          </ac:spMkLst>
        </pc:spChg>
        <pc:spChg chg="mod">
          <ac:chgData name="Johnson, Scott" userId="bec97677-f0c6-4bfb-b610-83dc74061801" providerId="ADAL" clId="{5E8C9BFF-59E3-4FC3-A7CD-D05735D60B5A}" dt="2022-07-28T22:07:01.535" v="16250" actId="20577"/>
          <ac:spMkLst>
            <pc:docMk/>
            <pc:sldMk cId="1834056379" sldId="1194"/>
            <ac:spMk id="12" creationId="{D4960C86-2779-464C-A863-5D35C319AFFE}"/>
          </ac:spMkLst>
        </pc:spChg>
        <pc:spChg chg="mod">
          <ac:chgData name="Johnson, Scott" userId="bec97677-f0c6-4bfb-b610-83dc74061801" providerId="ADAL" clId="{5E8C9BFF-59E3-4FC3-A7CD-D05735D60B5A}" dt="2022-07-27T03:22:35.847" v="2271" actId="1036"/>
          <ac:spMkLst>
            <pc:docMk/>
            <pc:sldMk cId="1834056379" sldId="1194"/>
            <ac:spMk id="15" creationId="{685ADD1F-3F30-455B-B370-E0D8C44E4445}"/>
          </ac:spMkLst>
        </pc:spChg>
        <pc:spChg chg="add del mod">
          <ac:chgData name="Johnson, Scott" userId="bec97677-f0c6-4bfb-b610-83dc74061801" providerId="ADAL" clId="{5E8C9BFF-59E3-4FC3-A7CD-D05735D60B5A}" dt="2022-07-27T03:25:57.546" v="2405" actId="478"/>
          <ac:spMkLst>
            <pc:docMk/>
            <pc:sldMk cId="1834056379" sldId="1194"/>
            <ac:spMk id="16" creationId="{54256E08-1297-7612-1D89-F60CC4E465C5}"/>
          </ac:spMkLst>
        </pc:spChg>
        <pc:spChg chg="add mod">
          <ac:chgData name="Johnson, Scott" userId="bec97677-f0c6-4bfb-b610-83dc74061801" providerId="ADAL" clId="{5E8C9BFF-59E3-4FC3-A7CD-D05735D60B5A}" dt="2022-07-27T14:45:05.484" v="12816" actId="255"/>
          <ac:spMkLst>
            <pc:docMk/>
            <pc:sldMk cId="1834056379" sldId="1194"/>
            <ac:spMk id="18" creationId="{D4F0753F-A5AC-A985-955D-B8AE9DDFB3FA}"/>
          </ac:spMkLst>
        </pc:spChg>
        <pc:spChg chg="add del mod">
          <ac:chgData name="Johnson, Scott" userId="bec97677-f0c6-4bfb-b610-83dc74061801" providerId="ADAL" clId="{5E8C9BFF-59E3-4FC3-A7CD-D05735D60B5A}" dt="2022-07-27T03:28:17.180" v="2654" actId="478"/>
          <ac:spMkLst>
            <pc:docMk/>
            <pc:sldMk cId="1834056379" sldId="1194"/>
            <ac:spMk id="19" creationId="{52E933CB-5A0C-B961-8A3F-2DC02241A163}"/>
          </ac:spMkLst>
        </pc:spChg>
        <pc:spChg chg="add mod">
          <ac:chgData name="Johnson, Scott" userId="bec97677-f0c6-4bfb-b610-83dc74061801" providerId="ADAL" clId="{5E8C9BFF-59E3-4FC3-A7CD-D05735D60B5A}" dt="2022-07-28T22:24:49.536" v="16269" actId="1076"/>
          <ac:spMkLst>
            <pc:docMk/>
            <pc:sldMk cId="1834056379" sldId="1194"/>
            <ac:spMk id="20" creationId="{6D1078F8-D1A5-C07F-F104-337C28FA3316}"/>
          </ac:spMkLst>
        </pc:spChg>
        <pc:picChg chg="add del mod">
          <ac:chgData name="Johnson, Scott" userId="bec97677-f0c6-4bfb-b610-83dc74061801" providerId="ADAL" clId="{5E8C9BFF-59E3-4FC3-A7CD-D05735D60B5A}" dt="2022-07-27T03:14:26.472" v="1589" actId="22"/>
          <ac:picMkLst>
            <pc:docMk/>
            <pc:sldMk cId="1834056379" sldId="1194"/>
            <ac:picMk id="14" creationId="{9803B59F-BD30-79E9-95AA-65F082983DB2}"/>
          </ac:picMkLst>
        </pc:picChg>
        <pc:picChg chg="add del mod ord modCrop">
          <ac:chgData name="Johnson, Scott" userId="bec97677-f0c6-4bfb-b610-83dc74061801" providerId="ADAL" clId="{5E8C9BFF-59E3-4FC3-A7CD-D05735D60B5A}" dt="2022-07-27T14:16:22.979" v="11942" actId="962"/>
          <ac:picMkLst>
            <pc:docMk/>
            <pc:sldMk cId="1834056379" sldId="1194"/>
            <ac:picMk id="22" creationId="{873F6D54-C437-4F6B-BBF5-82ADD52AC6AA}"/>
          </ac:picMkLst>
        </pc:picChg>
      </pc:sldChg>
      <pc:sldChg chg="del">
        <pc:chgData name="Johnson, Scott" userId="bec97677-f0c6-4bfb-b610-83dc74061801" providerId="ADAL" clId="{5E8C9BFF-59E3-4FC3-A7CD-D05735D60B5A}" dt="2022-07-27T04:06:54.940" v="4454" actId="47"/>
        <pc:sldMkLst>
          <pc:docMk/>
          <pc:sldMk cId="2844596231" sldId="1198"/>
        </pc:sldMkLst>
      </pc:sldChg>
      <pc:sldChg chg="modSp mod">
        <pc:chgData name="Johnson, Scott" userId="bec97677-f0c6-4bfb-b610-83dc74061801" providerId="ADAL" clId="{5E8C9BFF-59E3-4FC3-A7CD-D05735D60B5A}" dt="2022-07-27T14:15:17.960" v="11694" actId="962"/>
        <pc:sldMkLst>
          <pc:docMk/>
          <pc:sldMk cId="513501972" sldId="1208"/>
        </pc:sldMkLst>
        <pc:spChg chg="mod">
          <ac:chgData name="Johnson, Scott" userId="bec97677-f0c6-4bfb-b610-83dc74061801" providerId="ADAL" clId="{5E8C9BFF-59E3-4FC3-A7CD-D05735D60B5A}" dt="2022-07-27T14:15:17.960" v="11694" actId="962"/>
          <ac:spMkLst>
            <pc:docMk/>
            <pc:sldMk cId="513501972" sldId="1208"/>
            <ac:spMk id="2" creationId="{96CEC16E-33A8-4848-B0C4-D218C5B39A81}"/>
          </ac:spMkLst>
        </pc:spChg>
        <pc:spChg chg="mod">
          <ac:chgData name="Johnson, Scott" userId="bec97677-f0c6-4bfb-b610-83dc74061801" providerId="ADAL" clId="{5E8C9BFF-59E3-4FC3-A7CD-D05735D60B5A}" dt="2022-07-27T04:05:03.268" v="4418" actId="14100"/>
          <ac:spMkLst>
            <pc:docMk/>
            <pc:sldMk cId="513501972" sldId="1208"/>
            <ac:spMk id="4" creationId="{7AC9B5C5-7B04-4D00-9FA6-A3CAE6BF41B3}"/>
          </ac:spMkLst>
        </pc:spChg>
        <pc:spChg chg="mod">
          <ac:chgData name="Johnson, Scott" userId="bec97677-f0c6-4bfb-b610-83dc74061801" providerId="ADAL" clId="{5E8C9BFF-59E3-4FC3-A7CD-D05735D60B5A}" dt="2022-07-27T14:15:15.091" v="11693" actId="962"/>
          <ac:spMkLst>
            <pc:docMk/>
            <pc:sldMk cId="513501972" sldId="1208"/>
            <ac:spMk id="6" creationId="{6EA22AC3-DFF1-4B63-BBE1-A7D09BB52FCF}"/>
          </ac:spMkLst>
        </pc:spChg>
        <pc:spChg chg="mod">
          <ac:chgData name="Johnson, Scott" userId="bec97677-f0c6-4bfb-b610-83dc74061801" providerId="ADAL" clId="{5E8C9BFF-59E3-4FC3-A7CD-D05735D60B5A}" dt="2022-07-27T04:05:17.735" v="4421" actId="1076"/>
          <ac:spMkLst>
            <pc:docMk/>
            <pc:sldMk cId="513501972" sldId="1208"/>
            <ac:spMk id="22" creationId="{CCDCD304-4B4E-4CE7-A75B-7E8BD93F9A6E}"/>
          </ac:spMkLst>
        </pc:spChg>
      </pc:sldChg>
      <pc:sldChg chg="del">
        <pc:chgData name="Johnson, Scott" userId="bec97677-f0c6-4bfb-b610-83dc74061801" providerId="ADAL" clId="{5E8C9BFF-59E3-4FC3-A7CD-D05735D60B5A}" dt="2022-07-27T03:48:01.575" v="4101" actId="47"/>
        <pc:sldMkLst>
          <pc:docMk/>
          <pc:sldMk cId="1664788953" sldId="1340"/>
        </pc:sldMkLst>
      </pc:sldChg>
      <pc:sldChg chg="del">
        <pc:chgData name="Johnson, Scott" userId="bec97677-f0c6-4bfb-b610-83dc74061801" providerId="ADAL" clId="{5E8C9BFF-59E3-4FC3-A7CD-D05735D60B5A}" dt="2022-07-27T04:06:55.968" v="4455" actId="47"/>
        <pc:sldMkLst>
          <pc:docMk/>
          <pc:sldMk cId="2232634393" sldId="1343"/>
        </pc:sldMkLst>
      </pc:sldChg>
      <pc:sldChg chg="del">
        <pc:chgData name="Johnson, Scott" userId="bec97677-f0c6-4bfb-b610-83dc74061801" providerId="ADAL" clId="{5E8C9BFF-59E3-4FC3-A7CD-D05735D60B5A}" dt="2022-07-27T04:08:04.492" v="4475" actId="47"/>
        <pc:sldMkLst>
          <pc:docMk/>
          <pc:sldMk cId="1841647898" sldId="1349"/>
        </pc:sldMkLst>
      </pc:sldChg>
      <pc:sldChg chg="del">
        <pc:chgData name="Johnson, Scott" userId="bec97677-f0c6-4bfb-b610-83dc74061801" providerId="ADAL" clId="{5E8C9BFF-59E3-4FC3-A7CD-D05735D60B5A}" dt="2022-07-27T04:06:49.018" v="4451" actId="47"/>
        <pc:sldMkLst>
          <pc:docMk/>
          <pc:sldMk cId="1573341884" sldId="1399"/>
        </pc:sldMkLst>
      </pc:sldChg>
      <pc:sldChg chg="del">
        <pc:chgData name="Johnson, Scott" userId="bec97677-f0c6-4bfb-b610-83dc74061801" providerId="ADAL" clId="{5E8C9BFF-59E3-4FC3-A7CD-D05735D60B5A}" dt="2022-07-27T03:35:52.182" v="3269" actId="47"/>
        <pc:sldMkLst>
          <pc:docMk/>
          <pc:sldMk cId="1714941656" sldId="1435"/>
        </pc:sldMkLst>
      </pc:sldChg>
      <pc:sldChg chg="del">
        <pc:chgData name="Johnson, Scott" userId="bec97677-f0c6-4bfb-b610-83dc74061801" providerId="ADAL" clId="{5E8C9BFF-59E3-4FC3-A7CD-D05735D60B5A}" dt="2022-07-27T03:35:52.182" v="3269" actId="47"/>
        <pc:sldMkLst>
          <pc:docMk/>
          <pc:sldMk cId="1332760173" sldId="1436"/>
        </pc:sldMkLst>
      </pc:sldChg>
      <pc:sldChg chg="del">
        <pc:chgData name="Johnson, Scott" userId="bec97677-f0c6-4bfb-b610-83dc74061801" providerId="ADAL" clId="{5E8C9BFF-59E3-4FC3-A7CD-D05735D60B5A}" dt="2022-07-27T03:48:00.685" v="4100" actId="47"/>
        <pc:sldMkLst>
          <pc:docMk/>
          <pc:sldMk cId="405809427" sldId="2121"/>
        </pc:sldMkLst>
      </pc:sldChg>
      <pc:sldChg chg="addSp delSp modSp mod ord">
        <pc:chgData name="Johnson, Scott" userId="bec97677-f0c6-4bfb-b610-83dc74061801" providerId="ADAL" clId="{5E8C9BFF-59E3-4FC3-A7CD-D05735D60B5A}" dt="2022-07-27T19:13:40.856" v="14785" actId="2711"/>
        <pc:sldMkLst>
          <pc:docMk/>
          <pc:sldMk cId="2212017885" sldId="2122"/>
        </pc:sldMkLst>
        <pc:spChg chg="mod">
          <ac:chgData name="Johnson, Scott" userId="bec97677-f0c6-4bfb-b610-83dc74061801" providerId="ADAL" clId="{5E8C9BFF-59E3-4FC3-A7CD-D05735D60B5A}" dt="2022-07-27T04:34:16.836" v="5261" actId="255"/>
          <ac:spMkLst>
            <pc:docMk/>
            <pc:sldMk cId="2212017885" sldId="2122"/>
            <ac:spMk id="3" creationId="{B0FD617F-EA94-4ED5-83AB-8755FC042252}"/>
          </ac:spMkLst>
        </pc:spChg>
        <pc:spChg chg="add del mod">
          <ac:chgData name="Johnson, Scott" userId="bec97677-f0c6-4bfb-b610-83dc74061801" providerId="ADAL" clId="{5E8C9BFF-59E3-4FC3-A7CD-D05735D60B5A}" dt="2022-07-27T03:37:28.234" v="3342"/>
          <ac:spMkLst>
            <pc:docMk/>
            <pc:sldMk cId="2212017885" sldId="2122"/>
            <ac:spMk id="4" creationId="{06D00ED3-A7E0-9EB8-306C-E38B8CC005BF}"/>
          </ac:spMkLst>
        </pc:spChg>
        <pc:spChg chg="add del mod">
          <ac:chgData name="Johnson, Scott" userId="bec97677-f0c6-4bfb-b610-83dc74061801" providerId="ADAL" clId="{5E8C9BFF-59E3-4FC3-A7CD-D05735D60B5A}" dt="2022-07-27T03:39:15.218" v="3444"/>
          <ac:spMkLst>
            <pc:docMk/>
            <pc:sldMk cId="2212017885" sldId="2122"/>
            <ac:spMk id="6" creationId="{27C1BE61-4B9F-2378-C23A-FD384EDC84D1}"/>
          </ac:spMkLst>
        </pc:spChg>
        <pc:spChg chg="add del mod">
          <ac:chgData name="Johnson, Scott" userId="bec97677-f0c6-4bfb-b610-83dc74061801" providerId="ADAL" clId="{5E8C9BFF-59E3-4FC3-A7CD-D05735D60B5A}" dt="2022-07-27T03:39:28.785" v="3487"/>
          <ac:spMkLst>
            <pc:docMk/>
            <pc:sldMk cId="2212017885" sldId="2122"/>
            <ac:spMk id="7" creationId="{4F21D70E-B141-986F-7EAA-01BECCD5A4BD}"/>
          </ac:spMkLst>
        </pc:spChg>
        <pc:graphicFrameChg chg="mod">
          <ac:chgData name="Johnson, Scott" userId="bec97677-f0c6-4bfb-b610-83dc74061801" providerId="ADAL" clId="{5E8C9BFF-59E3-4FC3-A7CD-D05735D60B5A}" dt="2022-07-27T19:13:40.856" v="14785" actId="2711"/>
          <ac:graphicFrameMkLst>
            <pc:docMk/>
            <pc:sldMk cId="2212017885" sldId="2122"/>
            <ac:graphicFrameMk id="5" creationId="{97E95E3F-F3B0-4360-B5DB-16C475FAE988}"/>
          </ac:graphicFrameMkLst>
        </pc:graphicFrameChg>
      </pc:sldChg>
      <pc:sldChg chg="del">
        <pc:chgData name="Johnson, Scott" userId="bec97677-f0c6-4bfb-b610-83dc74061801" providerId="ADAL" clId="{5E8C9BFF-59E3-4FC3-A7CD-D05735D60B5A}" dt="2022-07-27T03:47:58.812" v="4099" actId="47"/>
        <pc:sldMkLst>
          <pc:docMk/>
          <pc:sldMk cId="1951565950" sldId="2123"/>
        </pc:sldMkLst>
      </pc:sldChg>
      <pc:sldChg chg="modSp mod ord addCm delCm modCm">
        <pc:chgData name="Johnson, Scott" userId="bec97677-f0c6-4bfb-b610-83dc74061801" providerId="ADAL" clId="{5E8C9BFF-59E3-4FC3-A7CD-D05735D60B5A}" dt="2022-08-01T14:00:40.651" v="16612"/>
        <pc:sldMkLst>
          <pc:docMk/>
          <pc:sldMk cId="3498840331" sldId="2134"/>
        </pc:sldMkLst>
        <pc:spChg chg="mod">
          <ac:chgData name="Johnson, Scott" userId="bec97677-f0c6-4bfb-b610-83dc74061801" providerId="ADAL" clId="{5E8C9BFF-59E3-4FC3-A7CD-D05735D60B5A}" dt="2022-07-27T14:19:17.334" v="12518" actId="962"/>
          <ac:spMkLst>
            <pc:docMk/>
            <pc:sldMk cId="3498840331" sldId="2134"/>
            <ac:spMk id="3" creationId="{569F8971-E508-4964-9A5D-4A76339376E5}"/>
          </ac:spMkLst>
        </pc:spChg>
        <pc:spChg chg="mod">
          <ac:chgData name="Johnson, Scott" userId="bec97677-f0c6-4bfb-b610-83dc74061801" providerId="ADAL" clId="{5E8C9BFF-59E3-4FC3-A7CD-D05735D60B5A}" dt="2022-07-27T04:34:49.295" v="5266" actId="255"/>
          <ac:spMkLst>
            <pc:docMk/>
            <pc:sldMk cId="3498840331" sldId="2134"/>
            <ac:spMk id="13" creationId="{1C0A32D1-28B2-4915-BD24-E361F93D634E}"/>
          </ac:spMkLst>
        </pc:spChg>
        <pc:spChg chg="mod">
          <ac:chgData name="Johnson, Scott" userId="bec97677-f0c6-4bfb-b610-83dc74061801" providerId="ADAL" clId="{5E8C9BFF-59E3-4FC3-A7CD-D05735D60B5A}" dt="2022-07-28T14:55:31.183" v="15983" actId="20577"/>
          <ac:spMkLst>
            <pc:docMk/>
            <pc:sldMk cId="3498840331" sldId="2134"/>
            <ac:spMk id="14" creationId="{3B0CA719-BA0D-49B8-940C-47939F3453CC}"/>
          </ac:spMkLst>
        </pc:spChg>
        <pc:graphicFrameChg chg="mod">
          <ac:chgData name="Johnson, Scott" userId="bec97677-f0c6-4bfb-b610-83dc74061801" providerId="ADAL" clId="{5E8C9BFF-59E3-4FC3-A7CD-D05735D60B5A}" dt="2022-07-27T19:18:24.278" v="14859" actId="20577"/>
          <ac:graphicFrameMkLst>
            <pc:docMk/>
            <pc:sldMk cId="3498840331" sldId="2134"/>
            <ac:graphicFrameMk id="16" creationId="{CCE7152F-A890-4108-A008-C0B645EA3716}"/>
          </ac:graphicFrameMkLst>
        </pc:graphicFrameChg>
      </pc:sldChg>
      <pc:sldChg chg="del">
        <pc:chgData name="Johnson, Scott" userId="bec97677-f0c6-4bfb-b610-83dc74061801" providerId="ADAL" clId="{5E8C9BFF-59E3-4FC3-A7CD-D05735D60B5A}" dt="2022-07-27T04:34:39.266" v="5264" actId="47"/>
        <pc:sldMkLst>
          <pc:docMk/>
          <pc:sldMk cId="3126849629" sldId="10703"/>
        </pc:sldMkLst>
      </pc:sldChg>
      <pc:sldChg chg="del">
        <pc:chgData name="Johnson, Scott" userId="bec97677-f0c6-4bfb-b610-83dc74061801" providerId="ADAL" clId="{5E8C9BFF-59E3-4FC3-A7CD-D05735D60B5A}" dt="2022-07-27T02:36:41.712" v="393" actId="47"/>
        <pc:sldMkLst>
          <pc:docMk/>
          <pc:sldMk cId="3865859342" sldId="10797"/>
        </pc:sldMkLst>
      </pc:sldChg>
      <pc:sldChg chg="del">
        <pc:chgData name="Johnson, Scott" userId="bec97677-f0c6-4bfb-b610-83dc74061801" providerId="ADAL" clId="{5E8C9BFF-59E3-4FC3-A7CD-D05735D60B5A}" dt="2022-07-27T04:06:52.626" v="4452" actId="47"/>
        <pc:sldMkLst>
          <pc:docMk/>
          <pc:sldMk cId="567652582" sldId="10798"/>
        </pc:sldMkLst>
      </pc:sldChg>
      <pc:sldChg chg="del">
        <pc:chgData name="Johnson, Scott" userId="bec97677-f0c6-4bfb-b610-83dc74061801" providerId="ADAL" clId="{5E8C9BFF-59E3-4FC3-A7CD-D05735D60B5A}" dt="2022-07-27T04:06:53.745" v="4453" actId="47"/>
        <pc:sldMkLst>
          <pc:docMk/>
          <pc:sldMk cId="1535431592" sldId="10800"/>
        </pc:sldMkLst>
      </pc:sldChg>
      <pc:sldChg chg="modSp del mod modShow">
        <pc:chgData name="Johnson, Scott" userId="bec97677-f0c6-4bfb-b610-83dc74061801" providerId="ADAL" clId="{5E8C9BFF-59E3-4FC3-A7CD-D05735D60B5A}" dt="2022-07-27T05:36:49.542" v="9133" actId="47"/>
        <pc:sldMkLst>
          <pc:docMk/>
          <pc:sldMk cId="2749387601" sldId="10801"/>
        </pc:sldMkLst>
        <pc:spChg chg="mod">
          <ac:chgData name="Johnson, Scott" userId="bec97677-f0c6-4bfb-b610-83dc74061801" providerId="ADAL" clId="{5E8C9BFF-59E3-4FC3-A7CD-D05735D60B5A}" dt="2022-07-27T04:35:09.605" v="5267" actId="255"/>
          <ac:spMkLst>
            <pc:docMk/>
            <pc:sldMk cId="2749387601" sldId="10801"/>
            <ac:spMk id="3" creationId="{06942845-BD5A-42C5-A5C4-13339DD507AB}"/>
          </ac:spMkLst>
        </pc:spChg>
      </pc:sldChg>
      <pc:sldChg chg="modSp mod ord">
        <pc:chgData name="Johnson, Scott" userId="bec97677-f0c6-4bfb-b610-83dc74061801" providerId="ADAL" clId="{5E8C9BFF-59E3-4FC3-A7CD-D05735D60B5A}" dt="2022-07-27T05:21:22.155" v="8424" actId="255"/>
        <pc:sldMkLst>
          <pc:docMk/>
          <pc:sldMk cId="1170009277" sldId="10803"/>
        </pc:sldMkLst>
        <pc:spChg chg="mod">
          <ac:chgData name="Johnson, Scott" userId="bec97677-f0c6-4bfb-b610-83dc74061801" providerId="ADAL" clId="{5E8C9BFF-59E3-4FC3-A7CD-D05735D60B5A}" dt="2022-07-27T05:21:22.155" v="8424" actId="255"/>
          <ac:spMkLst>
            <pc:docMk/>
            <pc:sldMk cId="1170009277" sldId="10803"/>
            <ac:spMk id="4" creationId="{3F6CE2FE-F02B-461B-8C8F-E1DFA26F0ED4}"/>
          </ac:spMkLst>
        </pc:spChg>
        <pc:spChg chg="mod">
          <ac:chgData name="Johnson, Scott" userId="bec97677-f0c6-4bfb-b610-83dc74061801" providerId="ADAL" clId="{5E8C9BFF-59E3-4FC3-A7CD-D05735D60B5A}" dt="2022-07-27T05:06:49.674" v="6634" actId="255"/>
          <ac:spMkLst>
            <pc:docMk/>
            <pc:sldMk cId="1170009277" sldId="10803"/>
            <ac:spMk id="5" creationId="{ED050E86-55C2-4B7D-BA4D-A740ACD38EBC}"/>
          </ac:spMkLst>
        </pc:spChg>
      </pc:sldChg>
      <pc:sldChg chg="del">
        <pc:chgData name="Johnson, Scott" userId="bec97677-f0c6-4bfb-b610-83dc74061801" providerId="ADAL" clId="{5E8C9BFF-59E3-4FC3-A7CD-D05735D60B5A}" dt="2022-07-27T05:21:35.852" v="8426" actId="47"/>
        <pc:sldMkLst>
          <pc:docMk/>
          <pc:sldMk cId="128264489" sldId="10804"/>
        </pc:sldMkLst>
      </pc:sldChg>
      <pc:sldChg chg="addSp delSp modSp del mod">
        <pc:chgData name="Johnson, Scott" userId="bec97677-f0c6-4bfb-b610-83dc74061801" providerId="ADAL" clId="{5E8C9BFF-59E3-4FC3-A7CD-D05735D60B5A}" dt="2022-07-27T04:58:17.488" v="5619" actId="47"/>
        <pc:sldMkLst>
          <pc:docMk/>
          <pc:sldMk cId="3357279079" sldId="10805"/>
        </pc:sldMkLst>
        <pc:graphicFrameChg chg="add del modGraphic">
          <ac:chgData name="Johnson, Scott" userId="bec97677-f0c6-4bfb-b610-83dc74061801" providerId="ADAL" clId="{5E8C9BFF-59E3-4FC3-A7CD-D05735D60B5A}" dt="2022-07-27T04:55:09.774" v="5536" actId="1032"/>
          <ac:graphicFrameMkLst>
            <pc:docMk/>
            <pc:sldMk cId="3357279079" sldId="10805"/>
            <ac:graphicFrameMk id="2" creationId="{5DCF2802-DA30-5993-5ED0-362F097B9C0E}"/>
          </ac:graphicFrameMkLst>
        </pc:graphicFrameChg>
      </pc:sldChg>
      <pc:sldChg chg="del">
        <pc:chgData name="Johnson, Scott" userId="bec97677-f0c6-4bfb-b610-83dc74061801" providerId="ADAL" clId="{5E8C9BFF-59E3-4FC3-A7CD-D05735D60B5A}" dt="2022-07-27T04:53:18.568" v="5486" actId="47"/>
        <pc:sldMkLst>
          <pc:docMk/>
          <pc:sldMk cId="3701020690" sldId="10806"/>
        </pc:sldMkLst>
      </pc:sldChg>
      <pc:sldChg chg="del">
        <pc:chgData name="Johnson, Scott" userId="bec97677-f0c6-4bfb-b610-83dc74061801" providerId="ADAL" clId="{5E8C9BFF-59E3-4FC3-A7CD-D05735D60B5A}" dt="2022-07-27T05:21:43.194" v="8428" actId="47"/>
        <pc:sldMkLst>
          <pc:docMk/>
          <pc:sldMk cId="1233185798" sldId="10807"/>
        </pc:sldMkLst>
      </pc:sldChg>
      <pc:sldChg chg="modSp mod delCm modCm">
        <pc:chgData name="Johnson, Scott" userId="bec97677-f0c6-4bfb-b610-83dc74061801" providerId="ADAL" clId="{5E8C9BFF-59E3-4FC3-A7CD-D05735D60B5A}" dt="2022-08-01T14:15:36.052" v="16616"/>
        <pc:sldMkLst>
          <pc:docMk/>
          <pc:sldMk cId="3844234130" sldId="10808"/>
        </pc:sldMkLst>
        <pc:spChg chg="mod">
          <ac:chgData name="Johnson, Scott" userId="bec97677-f0c6-4bfb-b610-83dc74061801" providerId="ADAL" clId="{5E8C9BFF-59E3-4FC3-A7CD-D05735D60B5A}" dt="2022-07-28T14:55:58.420" v="15989" actId="20577"/>
          <ac:spMkLst>
            <pc:docMk/>
            <pc:sldMk cId="3844234130" sldId="10808"/>
            <ac:spMk id="4" creationId="{3F6CE2FE-F02B-461B-8C8F-E1DFA26F0ED4}"/>
          </ac:spMkLst>
        </pc:spChg>
        <pc:spChg chg="mod">
          <ac:chgData name="Johnson, Scott" userId="bec97677-f0c6-4bfb-b610-83dc74061801" providerId="ADAL" clId="{5E8C9BFF-59E3-4FC3-A7CD-D05735D60B5A}" dt="2022-07-27T04:34:43.344" v="5265" actId="255"/>
          <ac:spMkLst>
            <pc:docMk/>
            <pc:sldMk cId="3844234130" sldId="10808"/>
            <ac:spMk id="5" creationId="{ED050E86-55C2-4B7D-BA4D-A740ACD38EBC}"/>
          </ac:spMkLst>
        </pc:spChg>
      </pc:sldChg>
      <pc:sldChg chg="addSp delSp modSp add mod modNotesTx">
        <pc:chgData name="Johnson, Scott" userId="bec97677-f0c6-4bfb-b610-83dc74061801" providerId="ADAL" clId="{5E8C9BFF-59E3-4FC3-A7CD-D05735D60B5A}" dt="2022-07-27T14:20:16.474" v="12797" actId="962"/>
        <pc:sldMkLst>
          <pc:docMk/>
          <pc:sldMk cId="2344872391" sldId="10835"/>
        </pc:sldMkLst>
        <pc:spChg chg="add mod">
          <ac:chgData name="Johnson, Scott" userId="bec97677-f0c6-4bfb-b610-83dc74061801" providerId="ADAL" clId="{5E8C9BFF-59E3-4FC3-A7CD-D05735D60B5A}" dt="2022-07-27T14:06:32.199" v="10991" actId="207"/>
          <ac:spMkLst>
            <pc:docMk/>
            <pc:sldMk cId="2344872391" sldId="10835"/>
            <ac:spMk id="2" creationId="{AD2A5474-FFAE-9F07-540E-CEDE5043AB97}"/>
          </ac:spMkLst>
        </pc:spChg>
        <pc:spChg chg="del">
          <ac:chgData name="Johnson, Scott" userId="bec97677-f0c6-4bfb-b610-83dc74061801" providerId="ADAL" clId="{5E8C9BFF-59E3-4FC3-A7CD-D05735D60B5A}" dt="2022-07-27T04:08:31.609" v="4478" actId="478"/>
          <ac:spMkLst>
            <pc:docMk/>
            <pc:sldMk cId="2344872391" sldId="10835"/>
            <ac:spMk id="3" creationId="{7A890021-43AA-1A9F-26CB-6EC74E2A821B}"/>
          </ac:spMkLst>
        </pc:spChg>
        <pc:spChg chg="add del mod">
          <ac:chgData name="Johnson, Scott" userId="bec97677-f0c6-4bfb-b610-83dc74061801" providerId="ADAL" clId="{5E8C9BFF-59E3-4FC3-A7CD-D05735D60B5A}" dt="2022-07-27T14:19:38.401" v="12575" actId="962"/>
          <ac:spMkLst>
            <pc:docMk/>
            <pc:sldMk cId="2344872391" sldId="10835"/>
            <ac:spMk id="6" creationId="{B9D8A4F0-CCFC-D55A-53EE-4FB4F6842EC7}"/>
          </ac:spMkLst>
        </pc:spChg>
        <pc:spChg chg="del">
          <ac:chgData name="Johnson, Scott" userId="bec97677-f0c6-4bfb-b610-83dc74061801" providerId="ADAL" clId="{5E8C9BFF-59E3-4FC3-A7CD-D05735D60B5A}" dt="2022-07-27T04:08:34.328" v="4479" actId="478"/>
          <ac:spMkLst>
            <pc:docMk/>
            <pc:sldMk cId="2344872391" sldId="10835"/>
            <ac:spMk id="7" creationId="{D27808C9-B62A-881D-6028-F2E7F52CF320}"/>
          </ac:spMkLst>
        </pc:spChg>
        <pc:picChg chg="mod">
          <ac:chgData name="Johnson, Scott" userId="bec97677-f0c6-4bfb-b610-83dc74061801" providerId="ADAL" clId="{5E8C9BFF-59E3-4FC3-A7CD-D05735D60B5A}" dt="2022-07-27T14:20:16.474" v="12797" actId="962"/>
          <ac:picMkLst>
            <pc:docMk/>
            <pc:sldMk cId="2344872391" sldId="10835"/>
            <ac:picMk id="5" creationId="{4ED5B1EF-E4FE-2F47-20B4-6FAE8516C2F9}"/>
          </ac:picMkLst>
        </pc:picChg>
      </pc:sldChg>
      <pc:sldChg chg="addSp delSp modSp mod delCm modCm">
        <pc:chgData name="Johnson, Scott" userId="bec97677-f0c6-4bfb-b610-83dc74061801" providerId="ADAL" clId="{5E8C9BFF-59E3-4FC3-A7CD-D05735D60B5A}" dt="2022-07-28T22:25:36.102" v="16273"/>
        <pc:sldMkLst>
          <pc:docMk/>
          <pc:sldMk cId="2505437358" sldId="10839"/>
        </pc:sldMkLst>
        <pc:spChg chg="mod">
          <ac:chgData name="Johnson, Scott" userId="bec97677-f0c6-4bfb-b610-83dc74061801" providerId="ADAL" clId="{5E8C9BFF-59E3-4FC3-A7CD-D05735D60B5A}" dt="2022-07-27T03:47:46.635" v="4098" actId="1076"/>
          <ac:spMkLst>
            <pc:docMk/>
            <pc:sldMk cId="2505437358" sldId="10839"/>
            <ac:spMk id="3" creationId="{06942845-BD5A-42C5-A5C4-13339DD507AB}"/>
          </ac:spMkLst>
        </pc:spChg>
        <pc:spChg chg="add del mod">
          <ac:chgData name="Johnson, Scott" userId="bec97677-f0c6-4bfb-b610-83dc74061801" providerId="ADAL" clId="{5E8C9BFF-59E3-4FC3-A7CD-D05735D60B5A}" dt="2022-07-27T03:43:28.408" v="3765"/>
          <ac:spMkLst>
            <pc:docMk/>
            <pc:sldMk cId="2505437358" sldId="10839"/>
            <ac:spMk id="5" creationId="{6EC3B540-194F-6F04-43E0-A1F0F0BB52BE}"/>
          </ac:spMkLst>
        </pc:spChg>
        <pc:spChg chg="mod">
          <ac:chgData name="Johnson, Scott" userId="bec97677-f0c6-4bfb-b610-83dc74061801" providerId="ADAL" clId="{5E8C9BFF-59E3-4FC3-A7CD-D05735D60B5A}" dt="2022-07-28T14:54:29.463" v="15969" actId="20577"/>
          <ac:spMkLst>
            <pc:docMk/>
            <pc:sldMk cId="2505437358" sldId="10839"/>
            <ac:spMk id="37" creationId="{3F6CE2FE-F02B-461B-8C8F-E1DFA26F0ED4}"/>
          </ac:spMkLst>
        </pc:spChg>
        <pc:picChg chg="mod">
          <ac:chgData name="Johnson, Scott" userId="bec97677-f0c6-4bfb-b610-83dc74061801" providerId="ADAL" clId="{5E8C9BFF-59E3-4FC3-A7CD-D05735D60B5A}" dt="2022-07-28T14:54:16.060" v="15950" actId="14100"/>
          <ac:picMkLst>
            <pc:docMk/>
            <pc:sldMk cId="2505437358" sldId="10839"/>
            <ac:picMk id="6" creationId="{FCB12D21-1909-3DFA-7777-7B5E199A1817}"/>
          </ac:picMkLst>
        </pc:picChg>
      </pc:sldChg>
      <pc:sldChg chg="del">
        <pc:chgData name="Johnson, Scott" userId="bec97677-f0c6-4bfb-b610-83dc74061801" providerId="ADAL" clId="{5E8C9BFF-59E3-4FC3-A7CD-D05735D60B5A}" dt="2022-07-27T03:36:17.992" v="3272" actId="47"/>
        <pc:sldMkLst>
          <pc:docMk/>
          <pc:sldMk cId="2770826056" sldId="10841"/>
        </pc:sldMkLst>
      </pc:sldChg>
      <pc:sldChg chg="addSp delSp modSp mod">
        <pc:chgData name="Johnson, Scott" userId="bec97677-f0c6-4bfb-b610-83dc74061801" providerId="ADAL" clId="{5E8C9BFF-59E3-4FC3-A7CD-D05735D60B5A}" dt="2022-07-27T14:17:24.905" v="12104" actId="962"/>
        <pc:sldMkLst>
          <pc:docMk/>
          <pc:sldMk cId="3435035694" sldId="10852"/>
        </pc:sldMkLst>
        <pc:spChg chg="add mod">
          <ac:chgData name="Johnson, Scott" userId="bec97677-f0c6-4bfb-b610-83dc74061801" providerId="ADAL" clId="{5E8C9BFF-59E3-4FC3-A7CD-D05735D60B5A}" dt="2022-07-27T14:04:07.105" v="10881" actId="122"/>
          <ac:spMkLst>
            <pc:docMk/>
            <pc:sldMk cId="3435035694" sldId="10852"/>
            <ac:spMk id="2" creationId="{1713D6C4-FD5C-3FDD-CA6E-E6338C14AFEB}"/>
          </ac:spMkLst>
        </pc:spChg>
        <pc:spChg chg="del mod">
          <ac:chgData name="Johnson, Scott" userId="bec97677-f0c6-4bfb-b610-83dc74061801" providerId="ADAL" clId="{5E8C9BFF-59E3-4FC3-A7CD-D05735D60B5A}" dt="2022-07-27T14:04:01.900" v="10879" actId="478"/>
          <ac:spMkLst>
            <pc:docMk/>
            <pc:sldMk cId="3435035694" sldId="10852"/>
            <ac:spMk id="5" creationId="{5D18EAA4-C506-586E-DC82-A585F656CEF8}"/>
          </ac:spMkLst>
        </pc:spChg>
        <pc:spChg chg="mod">
          <ac:chgData name="Johnson, Scott" userId="bec97677-f0c6-4bfb-b610-83dc74061801" providerId="ADAL" clId="{5E8C9BFF-59E3-4FC3-A7CD-D05735D60B5A}" dt="2022-07-27T14:17:24.905" v="12104" actId="962"/>
          <ac:spMkLst>
            <pc:docMk/>
            <pc:sldMk cId="3435035694" sldId="10852"/>
            <ac:spMk id="12" creationId="{DB4E8E9D-FA73-A1A0-6D25-297E361E9BDA}"/>
          </ac:spMkLst>
        </pc:spChg>
        <pc:picChg chg="mod">
          <ac:chgData name="Johnson, Scott" userId="bec97677-f0c6-4bfb-b610-83dc74061801" providerId="ADAL" clId="{5E8C9BFF-59E3-4FC3-A7CD-D05735D60B5A}" dt="2022-07-27T14:10:37.261" v="11298" actId="962"/>
          <ac:picMkLst>
            <pc:docMk/>
            <pc:sldMk cId="3435035694" sldId="10852"/>
            <ac:picMk id="3" creationId="{DF79C3B8-E5A6-BD24-26EC-78C526BDC3C4}"/>
          </ac:picMkLst>
        </pc:picChg>
      </pc:sldChg>
      <pc:sldChg chg="addSp delSp modSp mod">
        <pc:chgData name="Johnson, Scott" userId="bec97677-f0c6-4bfb-b610-83dc74061801" providerId="ADAL" clId="{5E8C9BFF-59E3-4FC3-A7CD-D05735D60B5A}" dt="2022-07-27T19:09:53.441" v="14771" actId="20577"/>
        <pc:sldMkLst>
          <pc:docMk/>
          <pc:sldMk cId="2320030021" sldId="10853"/>
        </pc:sldMkLst>
        <pc:spChg chg="add mod">
          <ac:chgData name="Johnson, Scott" userId="bec97677-f0c6-4bfb-b610-83dc74061801" providerId="ADAL" clId="{5E8C9BFF-59E3-4FC3-A7CD-D05735D60B5A}" dt="2022-07-27T14:05:00.582" v="10921" actId="122"/>
          <ac:spMkLst>
            <pc:docMk/>
            <pc:sldMk cId="2320030021" sldId="10853"/>
            <ac:spMk id="2" creationId="{554BE812-13D7-C371-50D3-EB3C587FADD6}"/>
          </ac:spMkLst>
        </pc:spChg>
        <pc:spChg chg="del mod">
          <ac:chgData name="Johnson, Scott" userId="bec97677-f0c6-4bfb-b610-83dc74061801" providerId="ADAL" clId="{5E8C9BFF-59E3-4FC3-A7CD-D05735D60B5A}" dt="2022-07-27T14:04:54.398" v="10919" actId="478"/>
          <ac:spMkLst>
            <pc:docMk/>
            <pc:sldMk cId="2320030021" sldId="10853"/>
            <ac:spMk id="5" creationId="{5D18EAA4-C506-586E-DC82-A585F656CEF8}"/>
          </ac:spMkLst>
        </pc:spChg>
        <pc:spChg chg="mod">
          <ac:chgData name="Johnson, Scott" userId="bec97677-f0c6-4bfb-b610-83dc74061801" providerId="ADAL" clId="{5E8C9BFF-59E3-4FC3-A7CD-D05735D60B5A}" dt="2022-07-27T14:12:32.521" v="11417" actId="962"/>
          <ac:spMkLst>
            <pc:docMk/>
            <pc:sldMk cId="2320030021" sldId="10853"/>
            <ac:spMk id="6" creationId="{8A39C5CB-00CD-2A30-30E2-4C11B4D18A6F}"/>
          </ac:spMkLst>
        </pc:spChg>
        <pc:spChg chg="mod">
          <ac:chgData name="Johnson, Scott" userId="bec97677-f0c6-4bfb-b610-83dc74061801" providerId="ADAL" clId="{5E8C9BFF-59E3-4FC3-A7CD-D05735D60B5A}" dt="2022-07-27T14:12:18.528" v="11415" actId="962"/>
          <ac:spMkLst>
            <pc:docMk/>
            <pc:sldMk cId="2320030021" sldId="10853"/>
            <ac:spMk id="8" creationId="{B66795E8-DE13-C264-25E8-CAD808E44323}"/>
          </ac:spMkLst>
        </pc:spChg>
        <pc:spChg chg="mod">
          <ac:chgData name="Johnson, Scott" userId="bec97677-f0c6-4bfb-b610-83dc74061801" providerId="ADAL" clId="{5E8C9BFF-59E3-4FC3-A7CD-D05735D60B5A}" dt="2022-07-27T19:09:53.441" v="14771" actId="20577"/>
          <ac:spMkLst>
            <pc:docMk/>
            <pc:sldMk cId="2320030021" sldId="10853"/>
            <ac:spMk id="9" creationId="{C4A7A130-415D-17A9-379C-861305092021}"/>
          </ac:spMkLst>
        </pc:spChg>
        <pc:spChg chg="mod">
          <ac:chgData name="Johnson, Scott" userId="bec97677-f0c6-4bfb-b610-83dc74061801" providerId="ADAL" clId="{5E8C9BFF-59E3-4FC3-A7CD-D05735D60B5A}" dt="2022-07-27T14:17:27.880" v="12105" actId="962"/>
          <ac:spMkLst>
            <pc:docMk/>
            <pc:sldMk cId="2320030021" sldId="10853"/>
            <ac:spMk id="12" creationId="{DB4E8E9D-FA73-A1A0-6D25-297E361E9BDA}"/>
          </ac:spMkLst>
        </pc:spChg>
        <pc:grpChg chg="mod">
          <ac:chgData name="Johnson, Scott" userId="bec97677-f0c6-4bfb-b610-83dc74061801" providerId="ADAL" clId="{5E8C9BFF-59E3-4FC3-A7CD-D05735D60B5A}" dt="2022-07-27T14:12:36.798" v="11418" actId="962"/>
          <ac:grpSpMkLst>
            <pc:docMk/>
            <pc:sldMk cId="2320030021" sldId="10853"/>
            <ac:grpSpMk id="7" creationId="{6C393EF9-2061-6DAE-59A7-2FB249EF1AB5}"/>
          </ac:grpSpMkLst>
        </pc:grpChg>
        <pc:picChg chg="mod">
          <ac:chgData name="Johnson, Scott" userId="bec97677-f0c6-4bfb-b610-83dc74061801" providerId="ADAL" clId="{5E8C9BFF-59E3-4FC3-A7CD-D05735D60B5A}" dt="2022-07-27T14:13:14.048" v="11470" actId="962"/>
          <ac:picMkLst>
            <pc:docMk/>
            <pc:sldMk cId="2320030021" sldId="10853"/>
            <ac:picMk id="3" creationId="{DF79C3B8-E5A6-BD24-26EC-78C526BDC3C4}"/>
          </ac:picMkLst>
        </pc:picChg>
      </pc:sldChg>
      <pc:sldChg chg="addSp delSp modSp mod">
        <pc:chgData name="Johnson, Scott" userId="bec97677-f0c6-4bfb-b610-83dc74061801" providerId="ADAL" clId="{5E8C9BFF-59E3-4FC3-A7CD-D05735D60B5A}" dt="2022-07-27T19:10:26.040" v="14783" actId="20577"/>
        <pc:sldMkLst>
          <pc:docMk/>
          <pc:sldMk cId="1599007055" sldId="10854"/>
        </pc:sldMkLst>
        <pc:spChg chg="add mod">
          <ac:chgData name="Johnson, Scott" userId="bec97677-f0c6-4bfb-b610-83dc74061801" providerId="ADAL" clId="{5E8C9BFF-59E3-4FC3-A7CD-D05735D60B5A}" dt="2022-07-27T14:05:45.260" v="10971" actId="122"/>
          <ac:spMkLst>
            <pc:docMk/>
            <pc:sldMk cId="1599007055" sldId="10854"/>
            <ac:spMk id="2" creationId="{47F1317F-FFC5-7375-7DF4-5654B68F01FB}"/>
          </ac:spMkLst>
        </pc:spChg>
        <pc:spChg chg="del mod">
          <ac:chgData name="Johnson, Scott" userId="bec97677-f0c6-4bfb-b610-83dc74061801" providerId="ADAL" clId="{5E8C9BFF-59E3-4FC3-A7CD-D05735D60B5A}" dt="2022-07-27T14:05:35.053" v="10949" actId="478"/>
          <ac:spMkLst>
            <pc:docMk/>
            <pc:sldMk cId="1599007055" sldId="10854"/>
            <ac:spMk id="5" creationId="{5D18EAA4-C506-586E-DC82-A585F656CEF8}"/>
          </ac:spMkLst>
        </pc:spChg>
        <pc:spChg chg="mod">
          <ac:chgData name="Johnson, Scott" userId="bec97677-f0c6-4bfb-b610-83dc74061801" providerId="ADAL" clId="{5E8C9BFF-59E3-4FC3-A7CD-D05735D60B5A}" dt="2022-07-27T14:13:42.653" v="11555" actId="962"/>
          <ac:spMkLst>
            <pc:docMk/>
            <pc:sldMk cId="1599007055" sldId="10854"/>
            <ac:spMk id="6" creationId="{63D1FA36-E9A6-C018-36F3-D724F252FFE4}"/>
          </ac:spMkLst>
        </pc:spChg>
        <pc:spChg chg="mod">
          <ac:chgData name="Johnson, Scott" userId="bec97677-f0c6-4bfb-b610-83dc74061801" providerId="ADAL" clId="{5E8C9BFF-59E3-4FC3-A7CD-D05735D60B5A}" dt="2022-07-27T19:10:26.040" v="14783" actId="20577"/>
          <ac:spMkLst>
            <pc:docMk/>
            <pc:sldMk cId="1599007055" sldId="10854"/>
            <ac:spMk id="9" creationId="{C68D1C20-FC84-475F-5B72-1323B79AC789}"/>
          </ac:spMkLst>
        </pc:spChg>
        <pc:spChg chg="mod">
          <ac:chgData name="Johnson, Scott" userId="bec97677-f0c6-4bfb-b610-83dc74061801" providerId="ADAL" clId="{5E8C9BFF-59E3-4FC3-A7CD-D05735D60B5A}" dt="2022-07-27T14:17:32.509" v="12107" actId="962"/>
          <ac:spMkLst>
            <pc:docMk/>
            <pc:sldMk cId="1599007055" sldId="10854"/>
            <ac:spMk id="12" creationId="{DB4E8E9D-FA73-A1A0-6D25-297E361E9BDA}"/>
          </ac:spMkLst>
        </pc:spChg>
        <pc:grpChg chg="mod">
          <ac:chgData name="Johnson, Scott" userId="bec97677-f0c6-4bfb-b610-83dc74061801" providerId="ADAL" clId="{5E8C9BFF-59E3-4FC3-A7CD-D05735D60B5A}" dt="2022-07-27T14:13:56.934" v="11621" actId="962"/>
          <ac:grpSpMkLst>
            <pc:docMk/>
            <pc:sldMk cId="1599007055" sldId="10854"/>
            <ac:grpSpMk id="7" creationId="{670298AD-9710-561A-0160-5E583F7F665F}"/>
          </ac:grpSpMkLst>
        </pc:grpChg>
        <pc:picChg chg="mod">
          <ac:chgData name="Johnson, Scott" userId="bec97677-f0c6-4bfb-b610-83dc74061801" providerId="ADAL" clId="{5E8C9BFF-59E3-4FC3-A7CD-D05735D60B5A}" dt="2022-07-27T14:13:39.573" v="11554" actId="962"/>
          <ac:picMkLst>
            <pc:docMk/>
            <pc:sldMk cId="1599007055" sldId="10854"/>
            <ac:picMk id="3" creationId="{DF79C3B8-E5A6-BD24-26EC-78C526BDC3C4}"/>
          </ac:picMkLst>
        </pc:picChg>
      </pc:sldChg>
      <pc:sldChg chg="addSp delSp modSp add del mod modClrScheme chgLayout">
        <pc:chgData name="Johnson, Scott" userId="bec97677-f0c6-4bfb-b610-83dc74061801" providerId="ADAL" clId="{5E8C9BFF-59E3-4FC3-A7CD-D05735D60B5A}" dt="2022-07-27T02:26:29.916" v="110" actId="47"/>
        <pc:sldMkLst>
          <pc:docMk/>
          <pc:sldMk cId="1874958760" sldId="2145705824"/>
        </pc:sldMkLst>
        <pc:spChg chg="add del mod ord">
          <ac:chgData name="Johnson, Scott" userId="bec97677-f0c6-4bfb-b610-83dc74061801" providerId="ADAL" clId="{5E8C9BFF-59E3-4FC3-A7CD-D05735D60B5A}" dt="2022-07-27T02:23:48.580" v="14" actId="700"/>
          <ac:spMkLst>
            <pc:docMk/>
            <pc:sldMk cId="1874958760" sldId="2145705824"/>
            <ac:spMk id="2" creationId="{EE79CA26-B7D4-4720-BE04-5A7F32946E4D}"/>
          </ac:spMkLst>
        </pc:spChg>
        <pc:picChg chg="add del mod">
          <ac:chgData name="Johnson, Scott" userId="bec97677-f0c6-4bfb-b610-83dc74061801" providerId="ADAL" clId="{5E8C9BFF-59E3-4FC3-A7CD-D05735D60B5A}" dt="2022-07-27T02:22:45.891" v="2"/>
          <ac:picMkLst>
            <pc:docMk/>
            <pc:sldMk cId="1874958760" sldId="2145705824"/>
            <ac:picMk id="6" creationId="{3905675F-FC6F-963B-2C3A-E1A44F961BC8}"/>
          </ac:picMkLst>
        </pc:picChg>
        <pc:picChg chg="add del mod">
          <ac:chgData name="Johnson, Scott" userId="bec97677-f0c6-4bfb-b610-83dc74061801" providerId="ADAL" clId="{5E8C9BFF-59E3-4FC3-A7CD-D05735D60B5A}" dt="2022-07-27T02:23:25.734" v="10"/>
          <ac:picMkLst>
            <pc:docMk/>
            <pc:sldMk cId="1874958760" sldId="2145705824"/>
            <ac:picMk id="6" creationId="{CA6D75E4-6D6E-1786-F026-7D84912355CE}"/>
          </ac:picMkLst>
        </pc:picChg>
        <pc:picChg chg="mod ord">
          <ac:chgData name="Johnson, Scott" userId="bec97677-f0c6-4bfb-b610-83dc74061801" providerId="ADAL" clId="{5E8C9BFF-59E3-4FC3-A7CD-D05735D60B5A}" dt="2022-07-27T02:23:48.580" v="14" actId="700"/>
          <ac:picMkLst>
            <pc:docMk/>
            <pc:sldMk cId="1874958760" sldId="2145705824"/>
            <ac:picMk id="11" creationId="{E6090DA5-41F7-936F-FD64-72861046BFDB}"/>
          </ac:picMkLst>
        </pc:picChg>
      </pc:sldChg>
      <pc:sldChg chg="addSp delSp modSp mod delCm modCm">
        <pc:chgData name="Johnson, Scott" userId="bec97677-f0c6-4bfb-b610-83dc74061801" providerId="ADAL" clId="{5E8C9BFF-59E3-4FC3-A7CD-D05735D60B5A}" dt="2022-07-28T22:25:22.590" v="16270"/>
        <pc:sldMkLst>
          <pc:docMk/>
          <pc:sldMk cId="1592382331" sldId="2145706912"/>
        </pc:sldMkLst>
        <pc:spChg chg="add mod">
          <ac:chgData name="Johnson, Scott" userId="bec97677-f0c6-4bfb-b610-83dc74061801" providerId="ADAL" clId="{5E8C9BFF-59E3-4FC3-A7CD-D05735D60B5A}" dt="2022-07-27T14:05:30.158" v="10948" actId="122"/>
          <ac:spMkLst>
            <pc:docMk/>
            <pc:sldMk cId="1592382331" sldId="2145706912"/>
            <ac:spMk id="2" creationId="{371A41FD-DA9B-DC63-DB9B-827748BA39E0}"/>
          </ac:spMkLst>
        </pc:spChg>
        <pc:spChg chg="del mod">
          <ac:chgData name="Johnson, Scott" userId="bec97677-f0c6-4bfb-b610-83dc74061801" providerId="ADAL" clId="{5E8C9BFF-59E3-4FC3-A7CD-D05735D60B5A}" dt="2022-07-27T14:05:25.120" v="10946" actId="478"/>
          <ac:spMkLst>
            <pc:docMk/>
            <pc:sldMk cId="1592382331" sldId="2145706912"/>
            <ac:spMk id="5" creationId="{5D18EAA4-C506-586E-DC82-A585F656CEF8}"/>
          </ac:spMkLst>
        </pc:spChg>
        <pc:spChg chg="mod">
          <ac:chgData name="Johnson, Scott" userId="bec97677-f0c6-4bfb-b610-83dc74061801" providerId="ADAL" clId="{5E8C9BFF-59E3-4FC3-A7CD-D05735D60B5A}" dt="2022-07-27T14:12:27.391" v="11416" actId="962"/>
          <ac:spMkLst>
            <pc:docMk/>
            <pc:sldMk cId="1592382331" sldId="2145706912"/>
            <ac:spMk id="6" creationId="{8A39C5CB-00CD-2A30-30E2-4C11B4D18A6F}"/>
          </ac:spMkLst>
        </pc:spChg>
        <pc:spChg chg="mod">
          <ac:chgData name="Johnson, Scott" userId="bec97677-f0c6-4bfb-b610-83dc74061801" providerId="ADAL" clId="{5E8C9BFF-59E3-4FC3-A7CD-D05735D60B5A}" dt="2022-07-27T14:13:00.615" v="11466" actId="962"/>
          <ac:spMkLst>
            <pc:docMk/>
            <pc:sldMk cId="1592382331" sldId="2145706912"/>
            <ac:spMk id="8" creationId="{B66795E8-DE13-C264-25E8-CAD808E44323}"/>
          </ac:spMkLst>
        </pc:spChg>
        <pc:spChg chg="mod">
          <ac:chgData name="Johnson, Scott" userId="bec97677-f0c6-4bfb-b610-83dc74061801" providerId="ADAL" clId="{5E8C9BFF-59E3-4FC3-A7CD-D05735D60B5A}" dt="2022-07-28T14:51:34.860" v="15863" actId="6549"/>
          <ac:spMkLst>
            <pc:docMk/>
            <pc:sldMk cId="1592382331" sldId="2145706912"/>
            <ac:spMk id="10" creationId="{7A014D17-7817-2383-A877-3E2F05134C34}"/>
          </ac:spMkLst>
        </pc:spChg>
        <pc:spChg chg="mod">
          <ac:chgData name="Johnson, Scott" userId="bec97677-f0c6-4bfb-b610-83dc74061801" providerId="ADAL" clId="{5E8C9BFF-59E3-4FC3-A7CD-D05735D60B5A}" dt="2022-07-27T14:17:30.265" v="12106" actId="962"/>
          <ac:spMkLst>
            <pc:docMk/>
            <pc:sldMk cId="1592382331" sldId="2145706912"/>
            <ac:spMk id="12" creationId="{DB4E8E9D-FA73-A1A0-6D25-297E361E9BDA}"/>
          </ac:spMkLst>
        </pc:spChg>
        <pc:picChg chg="mod">
          <ac:chgData name="Johnson, Scott" userId="bec97677-f0c6-4bfb-b610-83dc74061801" providerId="ADAL" clId="{5E8C9BFF-59E3-4FC3-A7CD-D05735D60B5A}" dt="2022-07-27T14:13:26.144" v="11496" actId="962"/>
          <ac:picMkLst>
            <pc:docMk/>
            <pc:sldMk cId="1592382331" sldId="2145706912"/>
            <ac:picMk id="3" creationId="{DF79C3B8-E5A6-BD24-26EC-78C526BDC3C4}"/>
          </ac:picMkLst>
        </pc:picChg>
      </pc:sldChg>
      <pc:sldChg chg="addSp delSp modSp mod delCm modCm">
        <pc:chgData name="Johnson, Scott" userId="bec97677-f0c6-4bfb-b610-83dc74061801" providerId="ADAL" clId="{5E8C9BFF-59E3-4FC3-A7CD-D05735D60B5A}" dt="2022-07-28T22:25:29.852" v="16272"/>
        <pc:sldMkLst>
          <pc:docMk/>
          <pc:sldMk cId="2415174245" sldId="2145706913"/>
        </pc:sldMkLst>
        <pc:spChg chg="mod">
          <ac:chgData name="Johnson, Scott" userId="bec97677-f0c6-4bfb-b610-83dc74061801" providerId="ADAL" clId="{5E8C9BFF-59E3-4FC3-A7CD-D05735D60B5A}" dt="2022-07-28T14:51:57.264" v="15866" actId="20577"/>
          <ac:spMkLst>
            <pc:docMk/>
            <pc:sldMk cId="2415174245" sldId="2145706913"/>
            <ac:spMk id="2" creationId="{863C509C-249F-45EE-85E1-87BB51E92780}"/>
          </ac:spMkLst>
        </pc:spChg>
        <pc:spChg chg="add del mod">
          <ac:chgData name="Johnson, Scott" userId="bec97677-f0c6-4bfb-b610-83dc74061801" providerId="ADAL" clId="{5E8C9BFF-59E3-4FC3-A7CD-D05735D60B5A}" dt="2022-07-27T04:44:40.733" v="5399" actId="478"/>
          <ac:spMkLst>
            <pc:docMk/>
            <pc:sldMk cId="2415174245" sldId="2145706913"/>
            <ac:spMk id="3" creationId="{88F0BA48-C78D-7273-DD1F-831CEF0E750D}"/>
          </ac:spMkLst>
        </pc:spChg>
        <pc:graphicFrameChg chg="mod">
          <ac:chgData name="Johnson, Scott" userId="bec97677-f0c6-4bfb-b610-83dc74061801" providerId="ADAL" clId="{5E8C9BFF-59E3-4FC3-A7CD-D05735D60B5A}" dt="2022-07-28T14:52:16.651" v="15874" actId="20577"/>
          <ac:graphicFrameMkLst>
            <pc:docMk/>
            <pc:sldMk cId="2415174245" sldId="2145706913"/>
            <ac:graphicFrameMk id="4" creationId="{E9904696-E8A6-4C88-B8D7-2B852BAD7AF5}"/>
          </ac:graphicFrameMkLst>
        </pc:graphicFrameChg>
      </pc:sldChg>
      <pc:sldChg chg="del">
        <pc:chgData name="Johnson, Scott" userId="bec97677-f0c6-4bfb-b610-83dc74061801" providerId="ADAL" clId="{5E8C9BFF-59E3-4FC3-A7CD-D05735D60B5A}" dt="2022-07-27T03:28:52.311" v="2656" actId="47"/>
        <pc:sldMkLst>
          <pc:docMk/>
          <pc:sldMk cId="3375735685" sldId="2145706914"/>
        </pc:sldMkLst>
      </pc:sldChg>
      <pc:sldChg chg="del">
        <pc:chgData name="Johnson, Scott" userId="bec97677-f0c6-4bfb-b610-83dc74061801" providerId="ADAL" clId="{5E8C9BFF-59E3-4FC3-A7CD-D05735D60B5A}" dt="2022-07-27T03:28:53.678" v="2657" actId="47"/>
        <pc:sldMkLst>
          <pc:docMk/>
          <pc:sldMk cId="2629771240" sldId="2145706915"/>
        </pc:sldMkLst>
      </pc:sldChg>
      <pc:sldChg chg="addSp delSp modSp mod">
        <pc:chgData name="Johnson, Scott" userId="bec97677-f0c6-4bfb-b610-83dc74061801" providerId="ADAL" clId="{5E8C9BFF-59E3-4FC3-A7CD-D05735D60B5A}" dt="2022-07-28T22:32:25.478" v="16595" actId="20577"/>
        <pc:sldMkLst>
          <pc:docMk/>
          <pc:sldMk cId="1671188826" sldId="2145706916"/>
        </pc:sldMkLst>
        <pc:spChg chg="mod">
          <ac:chgData name="Johnson, Scott" userId="bec97677-f0c6-4bfb-b610-83dc74061801" providerId="ADAL" clId="{5E8C9BFF-59E3-4FC3-A7CD-D05735D60B5A}" dt="2022-07-28T22:27:15.875" v="16291" actId="1036"/>
          <ac:spMkLst>
            <pc:docMk/>
            <pc:sldMk cId="1671188826" sldId="2145706916"/>
            <ac:spMk id="2" creationId="{5C73AFBA-37E4-4DF7-A8BD-7E25BA6258C7}"/>
          </ac:spMkLst>
        </pc:spChg>
        <pc:spChg chg="add mod">
          <ac:chgData name="Johnson, Scott" userId="bec97677-f0c6-4bfb-b610-83dc74061801" providerId="ADAL" clId="{5E8C9BFF-59E3-4FC3-A7CD-D05735D60B5A}" dt="2022-07-28T22:28:59.999" v="16386" actId="21"/>
          <ac:spMkLst>
            <pc:docMk/>
            <pc:sldMk cId="1671188826" sldId="2145706916"/>
            <ac:spMk id="4" creationId="{325795F4-6B5B-4599-E101-F149A9E3951A}"/>
          </ac:spMkLst>
        </pc:spChg>
        <pc:spChg chg="mod">
          <ac:chgData name="Johnson, Scott" userId="bec97677-f0c6-4bfb-b610-83dc74061801" providerId="ADAL" clId="{5E8C9BFF-59E3-4FC3-A7CD-D05735D60B5A}" dt="2022-07-28T22:29:11.170" v="16388"/>
          <ac:spMkLst>
            <pc:docMk/>
            <pc:sldMk cId="1671188826" sldId="2145706916"/>
            <ac:spMk id="5" creationId="{1D7006B0-D09E-41C1-AC68-76F2C4270956}"/>
          </ac:spMkLst>
        </pc:spChg>
        <pc:spChg chg="mod">
          <ac:chgData name="Johnson, Scott" userId="bec97677-f0c6-4bfb-b610-83dc74061801" providerId="ADAL" clId="{5E8C9BFF-59E3-4FC3-A7CD-D05735D60B5A}" dt="2022-07-28T22:27:15.875" v="16291" actId="1036"/>
          <ac:spMkLst>
            <pc:docMk/>
            <pc:sldMk cId="1671188826" sldId="2145706916"/>
            <ac:spMk id="6" creationId="{79161E5B-1D9C-4130-9FF4-C7D174BEFA08}"/>
          </ac:spMkLst>
        </pc:spChg>
        <pc:spChg chg="add mod">
          <ac:chgData name="Johnson, Scott" userId="bec97677-f0c6-4bfb-b610-83dc74061801" providerId="ADAL" clId="{5E8C9BFF-59E3-4FC3-A7CD-D05735D60B5A}" dt="2022-07-28T22:32:25.478" v="16595" actId="20577"/>
          <ac:spMkLst>
            <pc:docMk/>
            <pc:sldMk cId="1671188826" sldId="2145706916"/>
            <ac:spMk id="7" creationId="{B785C6D4-C46A-A767-C2FE-6B449ECCE70B}"/>
          </ac:spMkLst>
        </pc:spChg>
        <pc:graphicFrameChg chg="add del mod modGraphic">
          <ac:chgData name="Johnson, Scott" userId="bec97677-f0c6-4bfb-b610-83dc74061801" providerId="ADAL" clId="{5E8C9BFF-59E3-4FC3-A7CD-D05735D60B5A}" dt="2022-07-27T03:53:16.470" v="4196" actId="478"/>
          <ac:graphicFrameMkLst>
            <pc:docMk/>
            <pc:sldMk cId="1671188826" sldId="2145706916"/>
            <ac:graphicFrameMk id="4" creationId="{C955961A-0C14-89F0-6B2C-76F69C20BFE3}"/>
          </ac:graphicFrameMkLst>
        </pc:graphicFrameChg>
        <pc:graphicFrameChg chg="add del mod">
          <ac:chgData name="Johnson, Scott" userId="bec97677-f0c6-4bfb-b610-83dc74061801" providerId="ADAL" clId="{5E8C9BFF-59E3-4FC3-A7CD-D05735D60B5A}" dt="2022-07-27T03:48:49.840" v="4108"/>
          <ac:graphicFrameMkLst>
            <pc:docMk/>
            <pc:sldMk cId="1671188826" sldId="2145706916"/>
            <ac:graphicFrameMk id="7" creationId="{392562CE-175B-1D44-D725-9F198324E68B}"/>
          </ac:graphicFrameMkLst>
        </pc:graphicFrameChg>
        <pc:graphicFrameChg chg="add mod modGraphic">
          <ac:chgData name="Johnson, Scott" userId="bec97677-f0c6-4bfb-b610-83dc74061801" providerId="ADAL" clId="{5E8C9BFF-59E3-4FC3-A7CD-D05735D60B5A}" dt="2022-07-28T22:27:15.875" v="16291" actId="1036"/>
          <ac:graphicFrameMkLst>
            <pc:docMk/>
            <pc:sldMk cId="1671188826" sldId="2145706916"/>
            <ac:graphicFrameMk id="8" creationId="{9697D62C-C9FD-FFBB-427A-EA88A614C55A}"/>
          </ac:graphicFrameMkLst>
        </pc:graphicFrameChg>
        <pc:graphicFrameChg chg="mod">
          <ac:chgData name="Johnson, Scott" userId="bec97677-f0c6-4bfb-b610-83dc74061801" providerId="ADAL" clId="{5E8C9BFF-59E3-4FC3-A7CD-D05735D60B5A}" dt="2022-07-28T22:27:15.875" v="16291" actId="1036"/>
          <ac:graphicFrameMkLst>
            <pc:docMk/>
            <pc:sldMk cId="1671188826" sldId="2145706916"/>
            <ac:graphicFrameMk id="9" creationId="{8CEDB963-BFD3-4578-A4D5-BB104CAC1C5C}"/>
          </ac:graphicFrameMkLst>
        </pc:graphicFrameChg>
      </pc:sldChg>
      <pc:sldChg chg="del ord">
        <pc:chgData name="Johnson, Scott" userId="bec97677-f0c6-4bfb-b610-83dc74061801" providerId="ADAL" clId="{5E8C9BFF-59E3-4FC3-A7CD-D05735D60B5A}" dt="2022-07-27T03:28:41.310" v="2655" actId="47"/>
        <pc:sldMkLst>
          <pc:docMk/>
          <pc:sldMk cId="17332835" sldId="2145706917"/>
        </pc:sldMkLst>
      </pc:sldChg>
      <pc:sldChg chg="addSp delSp modSp mod ord">
        <pc:chgData name="Johnson, Scott" userId="bec97677-f0c6-4bfb-b610-83dc74061801" providerId="ADAL" clId="{5E8C9BFF-59E3-4FC3-A7CD-D05735D60B5A}" dt="2022-07-27T19:07:48.714" v="14692" actId="20577"/>
        <pc:sldMkLst>
          <pc:docMk/>
          <pc:sldMk cId="2248009484" sldId="2145706918"/>
        </pc:sldMkLst>
        <pc:spChg chg="add del mod">
          <ac:chgData name="Johnson, Scott" userId="bec97677-f0c6-4bfb-b610-83dc74061801" providerId="ADAL" clId="{5E8C9BFF-59E3-4FC3-A7CD-D05735D60B5A}" dt="2022-07-27T02:38:05.497" v="403" actId="21"/>
          <ac:spMkLst>
            <pc:docMk/>
            <pc:sldMk cId="2248009484" sldId="2145706918"/>
            <ac:spMk id="2" creationId="{34BB27C4-652A-BAD8-4546-96CF864DA7E9}"/>
          </ac:spMkLst>
        </pc:spChg>
        <pc:spChg chg="mod">
          <ac:chgData name="Johnson, Scott" userId="bec97677-f0c6-4bfb-b610-83dc74061801" providerId="ADAL" clId="{5E8C9BFF-59E3-4FC3-A7CD-D05735D60B5A}" dt="2022-07-27T19:07:48.714" v="14692" actId="20577"/>
          <ac:spMkLst>
            <pc:docMk/>
            <pc:sldMk cId="2248009484" sldId="2145706918"/>
            <ac:spMk id="24" creationId="{E68C2501-AED3-F2D8-A914-9AB2363D2AF6}"/>
          </ac:spMkLst>
        </pc:spChg>
        <pc:spChg chg="mod">
          <ac:chgData name="Johnson, Scott" userId="bec97677-f0c6-4bfb-b610-83dc74061801" providerId="ADAL" clId="{5E8C9BFF-59E3-4FC3-A7CD-D05735D60B5A}" dt="2022-07-27T03:03:47.429" v="1049" actId="113"/>
          <ac:spMkLst>
            <pc:docMk/>
            <pc:sldMk cId="2248009484" sldId="2145706918"/>
            <ac:spMk id="43" creationId="{BF37B87E-BFE0-1313-2109-A46453A31847}"/>
          </ac:spMkLst>
        </pc:spChg>
        <pc:graphicFrameChg chg="mod">
          <ac:chgData name="Johnson, Scott" userId="bec97677-f0c6-4bfb-b610-83dc74061801" providerId="ADAL" clId="{5E8C9BFF-59E3-4FC3-A7CD-D05735D60B5A}" dt="2022-07-27T14:16:31.335" v="11962" actId="962"/>
          <ac:graphicFrameMkLst>
            <pc:docMk/>
            <pc:sldMk cId="2248009484" sldId="2145706918"/>
            <ac:graphicFrameMk id="12" creationId="{66FD823C-28E2-FAED-AD50-FEBB697C8519}"/>
          </ac:graphicFrameMkLst>
        </pc:graphicFrameChg>
        <pc:picChg chg="mod">
          <ac:chgData name="Johnson, Scott" userId="bec97677-f0c6-4bfb-b610-83dc74061801" providerId="ADAL" clId="{5E8C9BFF-59E3-4FC3-A7CD-D05735D60B5A}" dt="2022-07-27T14:16:38.383" v="11978" actId="962"/>
          <ac:picMkLst>
            <pc:docMk/>
            <pc:sldMk cId="2248009484" sldId="2145706918"/>
            <ac:picMk id="26" creationId="{A245DE61-FDA2-C790-BBC2-F314BC2A7443}"/>
          </ac:picMkLst>
        </pc:picChg>
        <pc:picChg chg="mod">
          <ac:chgData name="Johnson, Scott" userId="bec97677-f0c6-4bfb-b610-83dc74061801" providerId="ADAL" clId="{5E8C9BFF-59E3-4FC3-A7CD-D05735D60B5A}" dt="2022-07-27T14:16:44.847" v="11994" actId="962"/>
          <ac:picMkLst>
            <pc:docMk/>
            <pc:sldMk cId="2248009484" sldId="2145706918"/>
            <ac:picMk id="32" creationId="{7F6B9B5F-63DF-B3D8-DCDB-F3AA66B1B9F9}"/>
          </ac:picMkLst>
        </pc:picChg>
        <pc:picChg chg="mod">
          <ac:chgData name="Johnson, Scott" userId="bec97677-f0c6-4bfb-b610-83dc74061801" providerId="ADAL" clId="{5E8C9BFF-59E3-4FC3-A7CD-D05735D60B5A}" dt="2022-07-27T14:16:53.311" v="12024" actId="962"/>
          <ac:picMkLst>
            <pc:docMk/>
            <pc:sldMk cId="2248009484" sldId="2145706918"/>
            <ac:picMk id="42" creationId="{659194C5-C2F3-AE9C-2EB9-521BA74ED2F6}"/>
          </ac:picMkLst>
        </pc:picChg>
      </pc:sldChg>
      <pc:sldChg chg="addSp delSp modSp new mod chgLayout">
        <pc:chgData name="Johnson, Scott" userId="bec97677-f0c6-4bfb-b610-83dc74061801" providerId="ADAL" clId="{5E8C9BFF-59E3-4FC3-A7CD-D05735D60B5A}" dt="2022-07-27T14:03:31.725" v="10829" actId="20577"/>
        <pc:sldMkLst>
          <pc:docMk/>
          <pc:sldMk cId="3036487181" sldId="2145706919"/>
        </pc:sldMkLst>
        <pc:spChg chg="del">
          <ac:chgData name="Johnson, Scott" userId="bec97677-f0c6-4bfb-b610-83dc74061801" providerId="ADAL" clId="{5E8C9BFF-59E3-4FC3-A7CD-D05735D60B5A}" dt="2022-07-27T02:23:58.746" v="16" actId="700"/>
          <ac:spMkLst>
            <pc:docMk/>
            <pc:sldMk cId="3036487181" sldId="2145706919"/>
            <ac:spMk id="2" creationId="{999A9264-BCAF-786B-5DCA-64155D82F59F}"/>
          </ac:spMkLst>
        </pc:spChg>
        <pc:spChg chg="del">
          <ac:chgData name="Johnson, Scott" userId="bec97677-f0c6-4bfb-b610-83dc74061801" providerId="ADAL" clId="{5E8C9BFF-59E3-4FC3-A7CD-D05735D60B5A}" dt="2022-07-27T02:23:58.746" v="16" actId="700"/>
          <ac:spMkLst>
            <pc:docMk/>
            <pc:sldMk cId="3036487181" sldId="2145706919"/>
            <ac:spMk id="3" creationId="{7B0593F5-C48E-74F3-CC7D-925386623FE0}"/>
          </ac:spMkLst>
        </pc:spChg>
        <pc:spChg chg="del">
          <ac:chgData name="Johnson, Scott" userId="bec97677-f0c6-4bfb-b610-83dc74061801" providerId="ADAL" clId="{5E8C9BFF-59E3-4FC3-A7CD-D05735D60B5A}" dt="2022-07-27T02:23:58.746" v="16" actId="700"/>
          <ac:spMkLst>
            <pc:docMk/>
            <pc:sldMk cId="3036487181" sldId="2145706919"/>
            <ac:spMk id="4" creationId="{D7CBD20B-89E7-33A5-4136-D6F0DAADD1A3}"/>
          </ac:spMkLst>
        </pc:spChg>
        <pc:spChg chg="add del mod ord">
          <ac:chgData name="Johnson, Scott" userId="bec97677-f0c6-4bfb-b610-83dc74061801" providerId="ADAL" clId="{5E8C9BFF-59E3-4FC3-A7CD-D05735D60B5A}" dt="2022-07-27T02:24:05.028" v="18" actId="26606"/>
          <ac:spMkLst>
            <pc:docMk/>
            <pc:sldMk cId="3036487181" sldId="2145706919"/>
            <ac:spMk id="5" creationId="{5082B8F5-7F54-2307-9733-DE7C6AF91849}"/>
          </ac:spMkLst>
        </pc:spChg>
        <pc:spChg chg="add del mod ord">
          <ac:chgData name="Johnson, Scott" userId="bec97677-f0c6-4bfb-b610-83dc74061801" providerId="ADAL" clId="{5E8C9BFF-59E3-4FC3-A7CD-D05735D60B5A}" dt="2022-07-27T02:24:05.028" v="18" actId="26606"/>
          <ac:spMkLst>
            <pc:docMk/>
            <pc:sldMk cId="3036487181" sldId="2145706919"/>
            <ac:spMk id="6" creationId="{CFB4AA3C-981F-5EEC-3B48-BA2E8C7F56EE}"/>
          </ac:spMkLst>
        </pc:spChg>
        <pc:spChg chg="add del mod ord">
          <ac:chgData name="Johnson, Scott" userId="bec97677-f0c6-4bfb-b610-83dc74061801" providerId="ADAL" clId="{5E8C9BFF-59E3-4FC3-A7CD-D05735D60B5A}" dt="2022-07-27T02:24:05.028" v="18" actId="26606"/>
          <ac:spMkLst>
            <pc:docMk/>
            <pc:sldMk cId="3036487181" sldId="2145706919"/>
            <ac:spMk id="7" creationId="{3C8FF035-5379-6328-D7D0-4EB2712E13E1}"/>
          </ac:spMkLst>
        </pc:spChg>
        <pc:spChg chg="add mod">
          <ac:chgData name="Johnson, Scott" userId="bec97677-f0c6-4bfb-b610-83dc74061801" providerId="ADAL" clId="{5E8C9BFF-59E3-4FC3-A7CD-D05735D60B5A}" dt="2022-07-27T02:26:24.033" v="109" actId="6549"/>
          <ac:spMkLst>
            <pc:docMk/>
            <pc:sldMk cId="3036487181" sldId="2145706919"/>
            <ac:spMk id="12" creationId="{ECA94F1D-B058-B160-7052-5BCED1320363}"/>
          </ac:spMkLst>
        </pc:spChg>
        <pc:spChg chg="add mod">
          <ac:chgData name="Johnson, Scott" userId="bec97677-f0c6-4bfb-b610-83dc74061801" providerId="ADAL" clId="{5E8C9BFF-59E3-4FC3-A7CD-D05735D60B5A}" dt="2022-07-27T14:03:31.725" v="10829" actId="20577"/>
          <ac:spMkLst>
            <pc:docMk/>
            <pc:sldMk cId="3036487181" sldId="2145706919"/>
            <ac:spMk id="13" creationId="{1A8D557E-B87E-5812-3C09-A5C15ABE98A7}"/>
          </ac:spMkLst>
        </pc:spChg>
        <pc:spChg chg="add">
          <ac:chgData name="Johnson, Scott" userId="bec97677-f0c6-4bfb-b610-83dc74061801" providerId="ADAL" clId="{5E8C9BFF-59E3-4FC3-A7CD-D05735D60B5A}" dt="2022-07-27T02:24:05.028" v="18" actId="26606"/>
          <ac:spMkLst>
            <pc:docMk/>
            <pc:sldMk cId="3036487181" sldId="2145706919"/>
            <ac:spMk id="15" creationId="{168F187D-A5AD-0D06-3D86-5762D6D3B539}"/>
          </ac:spMkLst>
        </pc:spChg>
        <pc:picChg chg="add mod">
          <ac:chgData name="Johnson, Scott" userId="bec97677-f0c6-4bfb-b610-83dc74061801" providerId="ADAL" clId="{5E8C9BFF-59E3-4FC3-A7CD-D05735D60B5A}" dt="2022-07-27T14:02:56.054" v="10755" actId="962"/>
          <ac:picMkLst>
            <pc:docMk/>
            <pc:sldMk cId="3036487181" sldId="2145706919"/>
            <ac:picMk id="8" creationId="{3FA3FEEE-6FB4-6546-6580-17D5B5795B98}"/>
          </ac:picMkLst>
        </pc:picChg>
        <pc:picChg chg="add del mod">
          <ac:chgData name="Johnson, Scott" userId="bec97677-f0c6-4bfb-b610-83dc74061801" providerId="ADAL" clId="{5E8C9BFF-59E3-4FC3-A7CD-D05735D60B5A}" dt="2022-07-27T02:24:13.610" v="20"/>
          <ac:picMkLst>
            <pc:docMk/>
            <pc:sldMk cId="3036487181" sldId="2145706919"/>
            <ac:picMk id="11" creationId="{B8128AFF-0AE8-F1BE-EF06-931B67FCE121}"/>
          </ac:picMkLst>
        </pc:picChg>
      </pc:sldChg>
      <pc:sldChg chg="new del">
        <pc:chgData name="Johnson, Scott" userId="bec97677-f0c6-4bfb-b610-83dc74061801" providerId="ADAL" clId="{5E8C9BFF-59E3-4FC3-A7CD-D05735D60B5A}" dt="2022-07-27T02:23:20.419" v="8" actId="680"/>
        <pc:sldMkLst>
          <pc:docMk/>
          <pc:sldMk cId="3480270177" sldId="2145706919"/>
        </pc:sldMkLst>
      </pc:sldChg>
      <pc:sldChg chg="addSp delSp modSp new mod ord setBg modClrScheme chgLayout">
        <pc:chgData name="Johnson, Scott" userId="bec97677-f0c6-4bfb-b610-83dc74061801" providerId="ADAL" clId="{5E8C9BFF-59E3-4FC3-A7CD-D05735D60B5A}" dt="2022-07-27T19:09:27.844" v="14769" actId="113"/>
        <pc:sldMkLst>
          <pc:docMk/>
          <pc:sldMk cId="3538940009" sldId="2145706920"/>
        </pc:sldMkLst>
        <pc:spChg chg="del mod ord">
          <ac:chgData name="Johnson, Scott" userId="bec97677-f0c6-4bfb-b610-83dc74061801" providerId="ADAL" clId="{5E8C9BFF-59E3-4FC3-A7CD-D05735D60B5A}" dt="2022-07-27T02:37:27.693" v="397" actId="700"/>
          <ac:spMkLst>
            <pc:docMk/>
            <pc:sldMk cId="3538940009" sldId="2145706920"/>
            <ac:spMk id="2" creationId="{14946059-90F8-62AD-1F3B-33599FDB73AB}"/>
          </ac:spMkLst>
        </pc:spChg>
        <pc:spChg chg="del mod ord">
          <ac:chgData name="Johnson, Scott" userId="bec97677-f0c6-4bfb-b610-83dc74061801" providerId="ADAL" clId="{5E8C9BFF-59E3-4FC3-A7CD-D05735D60B5A}" dt="2022-07-27T02:37:27.693" v="397" actId="700"/>
          <ac:spMkLst>
            <pc:docMk/>
            <pc:sldMk cId="3538940009" sldId="2145706920"/>
            <ac:spMk id="3" creationId="{66CC1B70-6D09-62BC-EC9C-26D5A195D07D}"/>
          </ac:spMkLst>
        </pc:spChg>
        <pc:spChg chg="del mod ord">
          <ac:chgData name="Johnson, Scott" userId="bec97677-f0c6-4bfb-b610-83dc74061801" providerId="ADAL" clId="{5E8C9BFF-59E3-4FC3-A7CD-D05735D60B5A}" dt="2022-07-27T02:37:27.693" v="397" actId="700"/>
          <ac:spMkLst>
            <pc:docMk/>
            <pc:sldMk cId="3538940009" sldId="2145706920"/>
            <ac:spMk id="4" creationId="{0D514F91-9299-070C-2972-EFC6A838BE6E}"/>
          </ac:spMkLst>
        </pc:spChg>
        <pc:spChg chg="add mod ord">
          <ac:chgData name="Johnson, Scott" userId="bec97677-f0c6-4bfb-b610-83dc74061801" providerId="ADAL" clId="{5E8C9BFF-59E3-4FC3-A7CD-D05735D60B5A}" dt="2022-07-27T04:33:13.037" v="5256" actId="6549"/>
          <ac:spMkLst>
            <pc:docMk/>
            <pc:sldMk cId="3538940009" sldId="2145706920"/>
            <ac:spMk id="5" creationId="{264EA814-BB1E-150F-D5E2-3DD4B689AE3A}"/>
          </ac:spMkLst>
        </pc:spChg>
        <pc:spChg chg="add del mod ord">
          <ac:chgData name="Johnson, Scott" userId="bec97677-f0c6-4bfb-b610-83dc74061801" providerId="ADAL" clId="{5E8C9BFF-59E3-4FC3-A7CD-D05735D60B5A}" dt="2022-07-27T19:09:27.844" v="14769" actId="113"/>
          <ac:spMkLst>
            <pc:docMk/>
            <pc:sldMk cId="3538940009" sldId="2145706920"/>
            <ac:spMk id="6" creationId="{63B93E62-6631-7896-C826-87D6A4C105D6}"/>
          </ac:spMkLst>
        </pc:spChg>
        <pc:spChg chg="add del mod ord">
          <ac:chgData name="Johnson, Scott" userId="bec97677-f0c6-4bfb-b610-83dc74061801" providerId="ADAL" clId="{5E8C9BFF-59E3-4FC3-A7CD-D05735D60B5A}" dt="2022-07-27T02:44:04.428" v="523" actId="478"/>
          <ac:spMkLst>
            <pc:docMk/>
            <pc:sldMk cId="3538940009" sldId="2145706920"/>
            <ac:spMk id="7" creationId="{E7709949-69D3-2E88-49C4-1065315DF4AE}"/>
          </ac:spMkLst>
        </pc:spChg>
        <pc:spChg chg="add mod ord">
          <ac:chgData name="Johnson, Scott" userId="bec97677-f0c6-4bfb-b610-83dc74061801" providerId="ADAL" clId="{5E8C9BFF-59E3-4FC3-A7CD-D05735D60B5A}" dt="2022-07-27T14:17:13.126" v="12101" actId="962"/>
          <ac:spMkLst>
            <pc:docMk/>
            <pc:sldMk cId="3538940009" sldId="2145706920"/>
            <ac:spMk id="8" creationId="{683B31E3-2624-69F0-A774-43964918366E}"/>
          </ac:spMkLst>
        </pc:spChg>
        <pc:spChg chg="add del mod">
          <ac:chgData name="Johnson, Scott" userId="bec97677-f0c6-4bfb-b610-83dc74061801" providerId="ADAL" clId="{5E8C9BFF-59E3-4FC3-A7CD-D05735D60B5A}" dt="2022-07-27T02:39:30.396" v="454"/>
          <ac:spMkLst>
            <pc:docMk/>
            <pc:sldMk cId="3538940009" sldId="2145706920"/>
            <ac:spMk id="9" creationId="{47586CFF-DFFE-CDE4-4246-A2079F32AFB5}"/>
          </ac:spMkLst>
        </pc:spChg>
        <pc:spChg chg="add del mod">
          <ac:chgData name="Johnson, Scott" userId="bec97677-f0c6-4bfb-b610-83dc74061801" providerId="ADAL" clId="{5E8C9BFF-59E3-4FC3-A7CD-D05735D60B5A}" dt="2022-07-27T02:39:40.862" v="458" actId="478"/>
          <ac:spMkLst>
            <pc:docMk/>
            <pc:sldMk cId="3538940009" sldId="2145706920"/>
            <ac:spMk id="10" creationId="{77C9B151-53F2-23F1-6A80-7DD377A0392E}"/>
          </ac:spMkLst>
        </pc:spChg>
        <pc:spChg chg="add del">
          <ac:chgData name="Johnson, Scott" userId="bec97677-f0c6-4bfb-b610-83dc74061801" providerId="ADAL" clId="{5E8C9BFF-59E3-4FC3-A7CD-D05735D60B5A}" dt="2022-07-27T02:43:51.950" v="518" actId="22"/>
          <ac:spMkLst>
            <pc:docMk/>
            <pc:sldMk cId="3538940009" sldId="2145706920"/>
            <ac:spMk id="12" creationId="{CD256585-0C7D-6E4D-9021-C43F743F36B6}"/>
          </ac:spMkLst>
        </pc:spChg>
        <pc:spChg chg="add mod">
          <ac:chgData name="Johnson, Scott" userId="bec97677-f0c6-4bfb-b610-83dc74061801" providerId="ADAL" clId="{5E8C9BFF-59E3-4FC3-A7CD-D05735D60B5A}" dt="2022-07-27T14:17:16.988" v="12102" actId="962"/>
          <ac:spMkLst>
            <pc:docMk/>
            <pc:sldMk cId="3538940009" sldId="2145706920"/>
            <ac:spMk id="19" creationId="{84567016-E209-18F6-B67E-D65AAD61B4CA}"/>
          </ac:spMkLst>
        </pc:spChg>
        <pc:spChg chg="add mod">
          <ac:chgData name="Johnson, Scott" userId="bec97677-f0c6-4bfb-b610-83dc74061801" providerId="ADAL" clId="{5E8C9BFF-59E3-4FC3-A7CD-D05735D60B5A}" dt="2022-07-27T14:17:20.170" v="12103" actId="962"/>
          <ac:spMkLst>
            <pc:docMk/>
            <pc:sldMk cId="3538940009" sldId="2145706920"/>
            <ac:spMk id="20" creationId="{1CDA6B8B-CB96-1D2B-B427-9F1839799FD2}"/>
          </ac:spMkLst>
        </pc:spChg>
        <pc:picChg chg="add del mod">
          <ac:chgData name="Johnson, Scott" userId="bec97677-f0c6-4bfb-b610-83dc74061801" providerId="ADAL" clId="{5E8C9BFF-59E3-4FC3-A7CD-D05735D60B5A}" dt="2022-07-27T02:51:20.859" v="605" actId="21"/>
          <ac:picMkLst>
            <pc:docMk/>
            <pc:sldMk cId="3538940009" sldId="2145706920"/>
            <ac:picMk id="14" creationId="{283DE37A-DD27-E9A1-C21A-553F8BD75A4F}"/>
          </ac:picMkLst>
        </pc:picChg>
        <pc:picChg chg="add del mod ord">
          <ac:chgData name="Johnson, Scott" userId="bec97677-f0c6-4bfb-b610-83dc74061801" providerId="ADAL" clId="{5E8C9BFF-59E3-4FC3-A7CD-D05735D60B5A}" dt="2022-07-27T02:53:11.560" v="610" actId="478"/>
          <ac:picMkLst>
            <pc:docMk/>
            <pc:sldMk cId="3538940009" sldId="2145706920"/>
            <ac:picMk id="16" creationId="{F482A977-557D-C758-ED20-40B79536083F}"/>
          </ac:picMkLst>
        </pc:picChg>
        <pc:picChg chg="add mod ord">
          <ac:chgData name="Johnson, Scott" userId="bec97677-f0c6-4bfb-b610-83dc74061801" providerId="ADAL" clId="{5E8C9BFF-59E3-4FC3-A7CD-D05735D60B5A}" dt="2022-07-27T14:17:07.888" v="12100" actId="962"/>
          <ac:picMkLst>
            <pc:docMk/>
            <pc:sldMk cId="3538940009" sldId="2145706920"/>
            <ac:picMk id="18" creationId="{3BDCA8A3-A08D-6C0E-00C5-66D85AA0BB59}"/>
          </ac:picMkLst>
        </pc:picChg>
        <pc:picChg chg="add del mod">
          <ac:chgData name="Johnson, Scott" userId="bec97677-f0c6-4bfb-b610-83dc74061801" providerId="ADAL" clId="{5E8C9BFF-59E3-4FC3-A7CD-D05735D60B5A}" dt="2022-07-27T02:46:29.436" v="537"/>
          <ac:picMkLst>
            <pc:docMk/>
            <pc:sldMk cId="3538940009" sldId="2145706920"/>
            <ac:picMk id="105474" creationId="{2CAE79B9-A4CD-D9CD-9DE5-8996EE69DC56}"/>
          </ac:picMkLst>
        </pc:picChg>
        <pc:picChg chg="add mod">
          <ac:chgData name="Johnson, Scott" userId="bec97677-f0c6-4bfb-b610-83dc74061801" providerId="ADAL" clId="{5E8C9BFF-59E3-4FC3-A7CD-D05735D60B5A}" dt="2022-07-27T03:02:10.895" v="999" actId="1036"/>
          <ac:picMkLst>
            <pc:docMk/>
            <pc:sldMk cId="3538940009" sldId="2145706920"/>
            <ac:picMk id="105476" creationId="{6FE5A144-004D-E2BF-E5E4-2FD0AB8D2072}"/>
          </ac:picMkLst>
        </pc:picChg>
        <pc:picChg chg="add del mod">
          <ac:chgData name="Johnson, Scott" userId="bec97677-f0c6-4bfb-b610-83dc74061801" providerId="ADAL" clId="{5E8C9BFF-59E3-4FC3-A7CD-D05735D60B5A}" dt="2022-07-27T02:48:45.935" v="560"/>
          <ac:picMkLst>
            <pc:docMk/>
            <pc:sldMk cId="3538940009" sldId="2145706920"/>
            <ac:picMk id="105478" creationId="{D328612D-0CE0-C3B4-9CA9-E4B9B33A197C}"/>
          </ac:picMkLst>
        </pc:picChg>
        <pc:picChg chg="add del mod">
          <ac:chgData name="Johnson, Scott" userId="bec97677-f0c6-4bfb-b610-83dc74061801" providerId="ADAL" clId="{5E8C9BFF-59E3-4FC3-A7CD-D05735D60B5A}" dt="2022-07-27T02:48:58.591" v="564" actId="478"/>
          <ac:picMkLst>
            <pc:docMk/>
            <pc:sldMk cId="3538940009" sldId="2145706920"/>
            <ac:picMk id="105480" creationId="{19719F54-B3C5-70F3-183E-84E7884CEA91}"/>
          </ac:picMkLst>
        </pc:picChg>
        <pc:picChg chg="add del mod">
          <ac:chgData name="Johnson, Scott" userId="bec97677-f0c6-4bfb-b610-83dc74061801" providerId="ADAL" clId="{5E8C9BFF-59E3-4FC3-A7CD-D05735D60B5A}" dt="2022-07-27T02:49:10.198" v="568"/>
          <ac:picMkLst>
            <pc:docMk/>
            <pc:sldMk cId="3538940009" sldId="2145706920"/>
            <ac:picMk id="105482" creationId="{1877464F-8F19-1790-EE7E-5BF35BC06DE5}"/>
          </ac:picMkLst>
        </pc:picChg>
      </pc:sldChg>
      <pc:sldChg chg="modSp add mod ord modNotesTx">
        <pc:chgData name="Johnson, Scott" userId="bec97677-f0c6-4bfb-b610-83dc74061801" providerId="ADAL" clId="{5E8C9BFF-59E3-4FC3-A7CD-D05735D60B5A}" dt="2022-07-27T14:10:02" v="11178" actId="962"/>
        <pc:sldMkLst>
          <pc:docMk/>
          <pc:sldMk cId="1426009096" sldId="2145706921"/>
        </pc:sldMkLst>
        <pc:spChg chg="mod">
          <ac:chgData name="Johnson, Scott" userId="bec97677-f0c6-4bfb-b610-83dc74061801" providerId="ADAL" clId="{5E8C9BFF-59E3-4FC3-A7CD-D05735D60B5A}" dt="2022-07-27T04:07:46.256" v="4474" actId="20577"/>
          <ac:spMkLst>
            <pc:docMk/>
            <pc:sldMk cId="1426009096" sldId="2145706921"/>
            <ac:spMk id="27" creationId="{D418E1C9-D1F4-4584-9A84-98D5998AE0B6}"/>
          </ac:spMkLst>
        </pc:spChg>
        <pc:picChg chg="mod">
          <ac:chgData name="Johnson, Scott" userId="bec97677-f0c6-4bfb-b610-83dc74061801" providerId="ADAL" clId="{5E8C9BFF-59E3-4FC3-A7CD-D05735D60B5A}" dt="2022-07-27T14:10:02" v="11178" actId="962"/>
          <ac:picMkLst>
            <pc:docMk/>
            <pc:sldMk cId="1426009096" sldId="2145706921"/>
            <ac:picMk id="5" creationId="{A6A37D0C-9BA5-45A7-9FAF-E021BD0A73F0}"/>
          </ac:picMkLst>
        </pc:picChg>
      </pc:sldChg>
      <pc:sldChg chg="addSp delSp modSp new mod modClrScheme chgLayout">
        <pc:chgData name="Johnson, Scott" userId="bec97677-f0c6-4bfb-b610-83dc74061801" providerId="ADAL" clId="{5E8C9BFF-59E3-4FC3-A7CD-D05735D60B5A}" dt="2022-07-27T21:46:17.041" v="15838" actId="6549"/>
        <pc:sldMkLst>
          <pc:docMk/>
          <pc:sldMk cId="2574992220" sldId="2145706922"/>
        </pc:sldMkLst>
        <pc:spChg chg="del mod ord">
          <ac:chgData name="Johnson, Scott" userId="bec97677-f0c6-4bfb-b610-83dc74061801" providerId="ADAL" clId="{5E8C9BFF-59E3-4FC3-A7CD-D05735D60B5A}" dt="2022-07-27T04:19:37.996" v="4810" actId="700"/>
          <ac:spMkLst>
            <pc:docMk/>
            <pc:sldMk cId="2574992220" sldId="2145706922"/>
            <ac:spMk id="2" creationId="{C263F1F3-6EFE-1C60-CB3F-9A56B3732DA7}"/>
          </ac:spMkLst>
        </pc:spChg>
        <pc:spChg chg="del mod ord">
          <ac:chgData name="Johnson, Scott" userId="bec97677-f0c6-4bfb-b610-83dc74061801" providerId="ADAL" clId="{5E8C9BFF-59E3-4FC3-A7CD-D05735D60B5A}" dt="2022-07-27T04:19:37.996" v="4810" actId="700"/>
          <ac:spMkLst>
            <pc:docMk/>
            <pc:sldMk cId="2574992220" sldId="2145706922"/>
            <ac:spMk id="3" creationId="{834518C5-A48F-C857-B827-F26541668821}"/>
          </ac:spMkLst>
        </pc:spChg>
        <pc:spChg chg="add mod ord">
          <ac:chgData name="Johnson, Scott" userId="bec97677-f0c6-4bfb-b610-83dc74061801" providerId="ADAL" clId="{5E8C9BFF-59E3-4FC3-A7CD-D05735D60B5A}" dt="2022-07-27T04:29:37.499" v="5215" actId="20577"/>
          <ac:spMkLst>
            <pc:docMk/>
            <pc:sldMk cId="2574992220" sldId="2145706922"/>
            <ac:spMk id="4" creationId="{9030C576-04C3-107C-650F-650C6A72A6D7}"/>
          </ac:spMkLst>
        </pc:spChg>
        <pc:spChg chg="add del mod ord">
          <ac:chgData name="Johnson, Scott" userId="bec97677-f0c6-4bfb-b610-83dc74061801" providerId="ADAL" clId="{5E8C9BFF-59E3-4FC3-A7CD-D05735D60B5A}" dt="2022-07-27T04:20:12.876" v="4815" actId="478"/>
          <ac:spMkLst>
            <pc:docMk/>
            <pc:sldMk cId="2574992220" sldId="2145706922"/>
            <ac:spMk id="5" creationId="{548E6DD0-90F3-73C8-BC16-CF3B0325C1AE}"/>
          </ac:spMkLst>
        </pc:spChg>
        <pc:spChg chg="add del mod">
          <ac:chgData name="Johnson, Scott" userId="bec97677-f0c6-4bfb-b610-83dc74061801" providerId="ADAL" clId="{5E8C9BFF-59E3-4FC3-A7CD-D05735D60B5A}" dt="2022-07-27T04:20:15.403" v="4817"/>
          <ac:spMkLst>
            <pc:docMk/>
            <pc:sldMk cId="2574992220" sldId="2145706922"/>
            <ac:spMk id="8" creationId="{6189E58F-0D0D-9D96-39E8-BBBBEAFF9C28}"/>
          </ac:spMkLst>
        </pc:spChg>
        <pc:spChg chg="add mod">
          <ac:chgData name="Johnson, Scott" userId="bec97677-f0c6-4bfb-b610-83dc74061801" providerId="ADAL" clId="{5E8C9BFF-59E3-4FC3-A7CD-D05735D60B5A}" dt="2022-07-27T21:46:17.041" v="15838" actId="6549"/>
          <ac:spMkLst>
            <pc:docMk/>
            <pc:sldMk cId="2574992220" sldId="2145706922"/>
            <ac:spMk id="11" creationId="{B0773B04-EA28-7C3E-6372-D181D8E283EE}"/>
          </ac:spMkLst>
        </pc:spChg>
        <pc:spChg chg="add del mod">
          <ac:chgData name="Johnson, Scott" userId="bec97677-f0c6-4bfb-b610-83dc74061801" providerId="ADAL" clId="{5E8C9BFF-59E3-4FC3-A7CD-D05735D60B5A}" dt="2022-07-27T04:24:03.535" v="4884"/>
          <ac:spMkLst>
            <pc:docMk/>
            <pc:sldMk cId="2574992220" sldId="2145706922"/>
            <ac:spMk id="12" creationId="{94997C3A-7EA8-4C27-259A-05D832CC234F}"/>
          </ac:spMkLst>
        </pc:spChg>
        <pc:spChg chg="add del mod">
          <ac:chgData name="Johnson, Scott" userId="bec97677-f0c6-4bfb-b610-83dc74061801" providerId="ADAL" clId="{5E8C9BFF-59E3-4FC3-A7CD-D05735D60B5A}" dt="2022-07-27T04:22:22.861" v="4843"/>
          <ac:spMkLst>
            <pc:docMk/>
            <pc:sldMk cId="2574992220" sldId="2145706922"/>
            <ac:spMk id="14" creationId="{38171C9E-177F-BDF9-2B1E-A742138BF6FB}"/>
          </ac:spMkLst>
        </pc:spChg>
        <pc:picChg chg="add del mod">
          <ac:chgData name="Johnson, Scott" userId="bec97677-f0c6-4bfb-b610-83dc74061801" providerId="ADAL" clId="{5E8C9BFF-59E3-4FC3-A7CD-D05735D60B5A}" dt="2022-07-27T04:20:09.565" v="4814" actId="931"/>
          <ac:picMkLst>
            <pc:docMk/>
            <pc:sldMk cId="2574992220" sldId="2145706922"/>
            <ac:picMk id="7" creationId="{2116AECE-89F8-EE39-15B9-B3BBC7B091C0}"/>
          </ac:picMkLst>
        </pc:picChg>
        <pc:picChg chg="add mod modCrop">
          <ac:chgData name="Johnson, Scott" userId="bec97677-f0c6-4bfb-b610-83dc74061801" providerId="ADAL" clId="{5E8C9BFF-59E3-4FC3-A7CD-D05735D60B5A}" dt="2022-07-27T14:07:46.048" v="10994"/>
          <ac:picMkLst>
            <pc:docMk/>
            <pc:sldMk cId="2574992220" sldId="2145706922"/>
            <ac:picMk id="9" creationId="{1F7694DA-30E4-F62B-A433-0F734C31BBAD}"/>
          </ac:picMkLst>
        </pc:picChg>
      </pc:sldChg>
      <pc:sldChg chg="modSp add mod modClrScheme chgLayout">
        <pc:chgData name="Johnson, Scott" userId="bec97677-f0c6-4bfb-b610-83dc74061801" providerId="ADAL" clId="{5E8C9BFF-59E3-4FC3-A7CD-D05735D60B5A}" dt="2022-07-27T19:04:12.908" v="14657" actId="20577"/>
        <pc:sldMkLst>
          <pc:docMk/>
          <pc:sldMk cId="2452935082" sldId="2145706923"/>
        </pc:sldMkLst>
        <pc:spChg chg="mod">
          <ac:chgData name="Johnson, Scott" userId="bec97677-f0c6-4bfb-b610-83dc74061801" providerId="ADAL" clId="{5E8C9BFF-59E3-4FC3-A7CD-D05735D60B5A}" dt="2022-07-27T17:29:18.310" v="14562" actId="113"/>
          <ac:spMkLst>
            <pc:docMk/>
            <pc:sldMk cId="2452935082" sldId="2145706923"/>
            <ac:spMk id="2" creationId="{5B8D9917-C692-FB0E-F183-A40BF45EE891}"/>
          </ac:spMkLst>
        </pc:spChg>
        <pc:spChg chg="mod ord">
          <ac:chgData name="Johnson, Scott" userId="bec97677-f0c6-4bfb-b610-83dc74061801" providerId="ADAL" clId="{5E8C9BFF-59E3-4FC3-A7CD-D05735D60B5A}" dt="2022-07-27T04:37:12.303" v="5333" actId="27636"/>
          <ac:spMkLst>
            <pc:docMk/>
            <pc:sldMk cId="2452935082" sldId="2145706923"/>
            <ac:spMk id="3" creationId="{06942845-BD5A-42C5-A5C4-13339DD507AB}"/>
          </ac:spMkLst>
        </pc:spChg>
        <pc:spChg chg="mod ord">
          <ac:chgData name="Johnson, Scott" userId="bec97677-f0c6-4bfb-b610-83dc74061801" providerId="ADAL" clId="{5E8C9BFF-59E3-4FC3-A7CD-D05735D60B5A}" dt="2022-07-27T19:04:12.908" v="14657" actId="20577"/>
          <ac:spMkLst>
            <pc:docMk/>
            <pc:sldMk cId="2452935082" sldId="2145706923"/>
            <ac:spMk id="5" creationId="{69254DC9-AAA0-4C1A-A878-D5AF6251DA31}"/>
          </ac:spMkLst>
        </pc:spChg>
        <pc:graphicFrameChg chg="mod">
          <ac:chgData name="Johnson, Scott" userId="bec97677-f0c6-4bfb-b610-83dc74061801" providerId="ADAL" clId="{5E8C9BFF-59E3-4FC3-A7CD-D05735D60B5A}" dt="2022-07-27T14:15:42.821" v="11777" actId="962"/>
          <ac:graphicFrameMkLst>
            <pc:docMk/>
            <pc:sldMk cId="2452935082" sldId="2145706923"/>
            <ac:graphicFrameMk id="6" creationId="{F1C99F27-4A21-4C59-A7C3-E1F9B3382CB3}"/>
          </ac:graphicFrameMkLst>
        </pc:graphicFrameChg>
      </pc:sldChg>
      <pc:sldChg chg="addSp modSp add del mod modClrScheme addCm modCm chgLayout">
        <pc:chgData name="Johnson, Scott" userId="bec97677-f0c6-4bfb-b610-83dc74061801" providerId="ADAL" clId="{5E8C9BFF-59E3-4FC3-A7CD-D05735D60B5A}" dt="2022-07-27T21:40:27.515" v="15099" actId="47"/>
        <pc:sldMkLst>
          <pc:docMk/>
          <pc:sldMk cId="688671376" sldId="2145706924"/>
        </pc:sldMkLst>
        <pc:spChg chg="add mod">
          <ac:chgData name="Johnson, Scott" userId="bec97677-f0c6-4bfb-b610-83dc74061801" providerId="ADAL" clId="{5E8C9BFF-59E3-4FC3-A7CD-D05735D60B5A}" dt="2022-07-27T04:52:53.179" v="5483" actId="2085"/>
          <ac:spMkLst>
            <pc:docMk/>
            <pc:sldMk cId="688671376" sldId="2145706924"/>
            <ac:spMk id="2" creationId="{0171ED70-4DB9-F8E9-8770-294B84654F1B}"/>
          </ac:spMkLst>
        </pc:spChg>
        <pc:spChg chg="mod">
          <ac:chgData name="Johnson, Scott" userId="bec97677-f0c6-4bfb-b610-83dc74061801" providerId="ADAL" clId="{5E8C9BFF-59E3-4FC3-A7CD-D05735D60B5A}" dt="2022-07-27T04:59:27.173" v="5633" actId="20577"/>
          <ac:spMkLst>
            <pc:docMk/>
            <pc:sldMk cId="688671376" sldId="2145706924"/>
            <ac:spMk id="3" creationId="{24C4E97D-6501-43BE-A361-1CB15552BBCC}"/>
          </ac:spMkLst>
        </pc:spChg>
        <pc:spChg chg="add mod">
          <ac:chgData name="Johnson, Scott" userId="bec97677-f0c6-4bfb-b610-83dc74061801" providerId="ADAL" clId="{5E8C9BFF-59E3-4FC3-A7CD-D05735D60B5A}" dt="2022-07-27T04:52:57.252" v="5484" actId="2085"/>
          <ac:spMkLst>
            <pc:docMk/>
            <pc:sldMk cId="688671376" sldId="2145706924"/>
            <ac:spMk id="6" creationId="{B9D66EC6-1ABD-6C7B-5CD2-960D4360033C}"/>
          </ac:spMkLst>
        </pc:spChg>
        <pc:spChg chg="mod">
          <ac:chgData name="Johnson, Scott" userId="bec97677-f0c6-4bfb-b610-83dc74061801" providerId="ADAL" clId="{5E8C9BFF-59E3-4FC3-A7CD-D05735D60B5A}" dt="2022-07-27T04:54:27.220" v="5531" actId="692"/>
          <ac:spMkLst>
            <pc:docMk/>
            <pc:sldMk cId="688671376" sldId="2145706924"/>
            <ac:spMk id="10" creationId="{EB2B340D-8B9F-C293-AE70-52B6704424C3}"/>
          </ac:spMkLst>
        </pc:spChg>
        <pc:picChg chg="mod">
          <ac:chgData name="Johnson, Scott" userId="bec97677-f0c6-4bfb-b610-83dc74061801" providerId="ADAL" clId="{5E8C9BFF-59E3-4FC3-A7CD-D05735D60B5A}" dt="2022-07-27T04:54:29.373" v="5533" actId="1440"/>
          <ac:picMkLst>
            <pc:docMk/>
            <pc:sldMk cId="688671376" sldId="2145706924"/>
            <ac:picMk id="5" creationId="{8C479147-FAE4-4682-ABA3-EB195967B93A}"/>
          </ac:picMkLst>
        </pc:picChg>
      </pc:sldChg>
      <pc:sldChg chg="addSp delSp modSp new del mod addCm delCm modCm">
        <pc:chgData name="Johnson, Scott" userId="bec97677-f0c6-4bfb-b610-83dc74061801" providerId="ADAL" clId="{5E8C9BFF-59E3-4FC3-A7CD-D05735D60B5A}" dt="2022-07-27T21:45:33.901" v="15778" actId="47"/>
        <pc:sldMkLst>
          <pc:docMk/>
          <pc:sldMk cId="2744494778" sldId="2145706925"/>
        </pc:sldMkLst>
        <pc:spChg chg="del">
          <ac:chgData name="Johnson, Scott" userId="bec97677-f0c6-4bfb-b610-83dc74061801" providerId="ADAL" clId="{5E8C9BFF-59E3-4FC3-A7CD-D05735D60B5A}" dt="2022-07-27T04:55:18.295" v="5537" actId="1032"/>
          <ac:spMkLst>
            <pc:docMk/>
            <pc:sldMk cId="2744494778" sldId="2145706925"/>
            <ac:spMk id="2" creationId="{1DABAF19-53D7-352A-1307-F4709B4F7CEB}"/>
          </ac:spMkLst>
        </pc:spChg>
        <pc:spChg chg="mod">
          <ac:chgData name="Johnson, Scott" userId="bec97677-f0c6-4bfb-b610-83dc74061801" providerId="ADAL" clId="{5E8C9BFF-59E3-4FC3-A7CD-D05735D60B5A}" dt="2022-07-27T04:55:44.407" v="5569" actId="14100"/>
          <ac:spMkLst>
            <pc:docMk/>
            <pc:sldMk cId="2744494778" sldId="2145706925"/>
            <ac:spMk id="3" creationId="{CD8BE355-CF07-BFF6-9337-D47C2F010537}"/>
          </ac:spMkLst>
        </pc:spChg>
        <pc:graphicFrameChg chg="add mod modGraphic">
          <ac:chgData name="Johnson, Scott" userId="bec97677-f0c6-4bfb-b610-83dc74061801" providerId="ADAL" clId="{5E8C9BFF-59E3-4FC3-A7CD-D05735D60B5A}" dt="2022-07-27T19:30:20.322" v="15093"/>
          <ac:graphicFrameMkLst>
            <pc:docMk/>
            <pc:sldMk cId="2744494778" sldId="2145706925"/>
            <ac:graphicFrameMk id="4" creationId="{521996AB-B2C1-B9E0-C5C0-674D4D80250B}"/>
          </ac:graphicFrameMkLst>
        </pc:graphicFrameChg>
      </pc:sldChg>
      <pc:sldChg chg="modSp add mod addCm delCm">
        <pc:chgData name="Johnson, Scott" userId="bec97677-f0c6-4bfb-b610-83dc74061801" providerId="ADAL" clId="{5E8C9BFF-59E3-4FC3-A7CD-D05735D60B5A}" dt="2022-07-28T22:36:52.119" v="16599"/>
        <pc:sldMkLst>
          <pc:docMk/>
          <pc:sldMk cId="618396123" sldId="2145706926"/>
        </pc:sldMkLst>
        <pc:spChg chg="mod">
          <ac:chgData name="Johnson, Scott" userId="bec97677-f0c6-4bfb-b610-83dc74061801" providerId="ADAL" clId="{5E8C9BFF-59E3-4FC3-A7CD-D05735D60B5A}" dt="2022-07-27T05:21:28.604" v="8425" actId="255"/>
          <ac:spMkLst>
            <pc:docMk/>
            <pc:sldMk cId="618396123" sldId="2145706926"/>
            <ac:spMk id="4" creationId="{3F6CE2FE-F02B-461B-8C8F-E1DFA26F0ED4}"/>
          </ac:spMkLst>
        </pc:spChg>
      </pc:sldChg>
      <pc:sldChg chg="modSp add mod">
        <pc:chgData name="Johnson, Scott" userId="bec97677-f0c6-4bfb-b610-83dc74061801" providerId="ADAL" clId="{5E8C9BFF-59E3-4FC3-A7CD-D05735D60B5A}" dt="2022-07-27T05:18:02.702" v="8071" actId="20577"/>
        <pc:sldMkLst>
          <pc:docMk/>
          <pc:sldMk cId="3676765105" sldId="2145706927"/>
        </pc:sldMkLst>
        <pc:spChg chg="mod">
          <ac:chgData name="Johnson, Scott" userId="bec97677-f0c6-4bfb-b610-83dc74061801" providerId="ADAL" clId="{5E8C9BFF-59E3-4FC3-A7CD-D05735D60B5A}" dt="2022-07-27T05:18:02.702" v="8071" actId="20577"/>
          <ac:spMkLst>
            <pc:docMk/>
            <pc:sldMk cId="3676765105" sldId="2145706927"/>
            <ac:spMk id="4" creationId="{3F6CE2FE-F02B-461B-8C8F-E1DFA26F0ED4}"/>
          </ac:spMkLst>
        </pc:spChg>
      </pc:sldChg>
      <pc:sldChg chg="add del">
        <pc:chgData name="Johnson, Scott" userId="bec97677-f0c6-4bfb-b610-83dc74061801" providerId="ADAL" clId="{5E8C9BFF-59E3-4FC3-A7CD-D05735D60B5A}" dt="2022-07-27T05:16:14.194" v="8001"/>
        <pc:sldMkLst>
          <pc:docMk/>
          <pc:sldMk cId="127618286" sldId="2145706928"/>
        </pc:sldMkLst>
      </pc:sldChg>
      <pc:sldChg chg="add del">
        <pc:chgData name="Johnson, Scott" userId="bec97677-f0c6-4bfb-b610-83dc74061801" providerId="ADAL" clId="{5E8C9BFF-59E3-4FC3-A7CD-D05735D60B5A}" dt="2022-07-27T05:16:19.538" v="8003"/>
        <pc:sldMkLst>
          <pc:docMk/>
          <pc:sldMk cId="1428201642" sldId="2145706928"/>
        </pc:sldMkLst>
      </pc:sldChg>
      <pc:sldChg chg="addSp delSp modSp new mod modClrScheme addCm delCm modCm chgLayout">
        <pc:chgData name="Johnson, Scott" userId="bec97677-f0c6-4bfb-b610-83dc74061801" providerId="ADAL" clId="{5E8C9BFF-59E3-4FC3-A7CD-D05735D60B5A}" dt="2022-07-27T21:46:25.313" v="15839" actId="6549"/>
        <pc:sldMkLst>
          <pc:docMk/>
          <pc:sldMk cId="2303495353" sldId="2145706928"/>
        </pc:sldMkLst>
        <pc:spChg chg="del mod ord">
          <ac:chgData name="Johnson, Scott" userId="bec97677-f0c6-4bfb-b610-83dc74061801" providerId="ADAL" clId="{5E8C9BFF-59E3-4FC3-A7CD-D05735D60B5A}" dt="2022-07-27T05:24:14.023" v="8433" actId="700"/>
          <ac:spMkLst>
            <pc:docMk/>
            <pc:sldMk cId="2303495353" sldId="2145706928"/>
            <ac:spMk id="2" creationId="{17926B85-3A87-7367-9D63-F1A50AEDEE7C}"/>
          </ac:spMkLst>
        </pc:spChg>
        <pc:spChg chg="del mod ord">
          <ac:chgData name="Johnson, Scott" userId="bec97677-f0c6-4bfb-b610-83dc74061801" providerId="ADAL" clId="{5E8C9BFF-59E3-4FC3-A7CD-D05735D60B5A}" dt="2022-07-27T05:24:14.023" v="8433" actId="700"/>
          <ac:spMkLst>
            <pc:docMk/>
            <pc:sldMk cId="2303495353" sldId="2145706928"/>
            <ac:spMk id="3" creationId="{F757047C-26F1-D583-FCC8-52374613C11F}"/>
          </ac:spMkLst>
        </pc:spChg>
        <pc:spChg chg="add mod ord">
          <ac:chgData name="Johnson, Scott" userId="bec97677-f0c6-4bfb-b610-83dc74061801" providerId="ADAL" clId="{5E8C9BFF-59E3-4FC3-A7CD-D05735D60B5A}" dt="2022-07-27T21:46:25.313" v="15839" actId="6549"/>
          <ac:spMkLst>
            <pc:docMk/>
            <pc:sldMk cId="2303495353" sldId="2145706928"/>
            <ac:spMk id="4" creationId="{F18614BD-F358-E47E-EB40-C451B2F14B4F}"/>
          </ac:spMkLst>
        </pc:spChg>
        <pc:spChg chg="add mod ord">
          <ac:chgData name="Johnson, Scott" userId="bec97677-f0c6-4bfb-b610-83dc74061801" providerId="ADAL" clId="{5E8C9BFF-59E3-4FC3-A7CD-D05735D60B5A}" dt="2022-07-27T05:29:37.779" v="8598" actId="2711"/>
          <ac:spMkLst>
            <pc:docMk/>
            <pc:sldMk cId="2303495353" sldId="2145706928"/>
            <ac:spMk id="5" creationId="{D3383055-29E6-A875-19A1-36EB4C7C7550}"/>
          </ac:spMkLst>
        </pc:spChg>
        <pc:spChg chg="add mod ord">
          <ac:chgData name="Johnson, Scott" userId="bec97677-f0c6-4bfb-b610-83dc74061801" providerId="ADAL" clId="{5E8C9BFF-59E3-4FC3-A7CD-D05735D60B5A}" dt="2022-07-27T05:35:53.376" v="9131" actId="20577"/>
          <ac:spMkLst>
            <pc:docMk/>
            <pc:sldMk cId="2303495353" sldId="2145706928"/>
            <ac:spMk id="6" creationId="{87F43B44-B028-3B7F-D9A9-070425F52A2C}"/>
          </ac:spMkLst>
        </pc:spChg>
        <pc:spChg chg="add mod ord">
          <ac:chgData name="Johnson, Scott" userId="bec97677-f0c6-4bfb-b610-83dc74061801" providerId="ADAL" clId="{5E8C9BFF-59E3-4FC3-A7CD-D05735D60B5A}" dt="2022-07-27T19:16:10.578" v="14793" actId="20577"/>
          <ac:spMkLst>
            <pc:docMk/>
            <pc:sldMk cId="2303495353" sldId="2145706928"/>
            <ac:spMk id="7" creationId="{854A9A56-611C-A5B5-2239-85483C9A0D32}"/>
          </ac:spMkLst>
        </pc:spChg>
        <pc:spChg chg="add mod ord">
          <ac:chgData name="Johnson, Scott" userId="bec97677-f0c6-4bfb-b610-83dc74061801" providerId="ADAL" clId="{5E8C9BFF-59E3-4FC3-A7CD-D05735D60B5A}" dt="2022-07-27T19:16:23.074" v="14803" actId="20577"/>
          <ac:spMkLst>
            <pc:docMk/>
            <pc:sldMk cId="2303495353" sldId="2145706928"/>
            <ac:spMk id="8" creationId="{34C20314-26E6-D1C8-1F12-B9E75249BA41}"/>
          </ac:spMkLst>
        </pc:spChg>
      </pc:sldChg>
      <pc:sldChg chg="modSp new del mod addCm">
        <pc:chgData name="Johnson, Scott" userId="bec97677-f0c6-4bfb-b610-83dc74061801" providerId="ADAL" clId="{5E8C9BFF-59E3-4FC3-A7CD-D05735D60B5A}" dt="2022-07-27T15:52:41.319" v="12828" actId="47"/>
        <pc:sldMkLst>
          <pc:docMk/>
          <pc:sldMk cId="2849358681" sldId="2145706929"/>
        </pc:sldMkLst>
        <pc:spChg chg="mod">
          <ac:chgData name="Johnson, Scott" userId="bec97677-f0c6-4bfb-b610-83dc74061801" providerId="ADAL" clId="{5E8C9BFF-59E3-4FC3-A7CD-D05735D60B5A}" dt="2022-07-27T05:44:34.653" v="9354" actId="20577"/>
          <ac:spMkLst>
            <pc:docMk/>
            <pc:sldMk cId="2849358681" sldId="2145706929"/>
            <ac:spMk id="2" creationId="{E1F150E4-A523-A89A-68E3-F7EDD21D15B3}"/>
          </ac:spMkLst>
        </pc:spChg>
      </pc:sldChg>
      <pc:sldChg chg="add del">
        <pc:chgData name="Johnson, Scott" userId="bec97677-f0c6-4bfb-b610-83dc74061801" providerId="ADAL" clId="{5E8C9BFF-59E3-4FC3-A7CD-D05735D60B5A}" dt="2022-07-27T14:04:27.547" v="10887"/>
        <pc:sldMkLst>
          <pc:docMk/>
          <pc:sldMk cId="423049682" sldId="2145706930"/>
        </pc:sldMkLst>
      </pc:sldChg>
      <pc:sldChg chg="new del">
        <pc:chgData name="Johnson, Scott" userId="bec97677-f0c6-4bfb-b610-83dc74061801" providerId="ADAL" clId="{5E8C9BFF-59E3-4FC3-A7CD-D05735D60B5A}" dt="2022-07-27T14:22:32.989" v="12804" actId="47"/>
        <pc:sldMkLst>
          <pc:docMk/>
          <pc:sldMk cId="452710483" sldId="2145706930"/>
        </pc:sldMkLst>
      </pc:sldChg>
      <pc:sldChg chg="add del">
        <pc:chgData name="Johnson, Scott" userId="bec97677-f0c6-4bfb-b610-83dc74061801" providerId="ADAL" clId="{5E8C9BFF-59E3-4FC3-A7CD-D05735D60B5A}" dt="2022-07-27T14:11:42.686" v="11349" actId="47"/>
        <pc:sldMkLst>
          <pc:docMk/>
          <pc:sldMk cId="1965873483" sldId="2145706930"/>
        </pc:sldMkLst>
      </pc:sldChg>
      <pc:sldChg chg="modSp add addCm delCm">
        <pc:chgData name="Johnson, Scott" userId="bec97677-f0c6-4bfb-b610-83dc74061801" providerId="ADAL" clId="{5E8C9BFF-59E3-4FC3-A7CD-D05735D60B5A}" dt="2022-07-28T22:25:42.805" v="16274"/>
        <pc:sldMkLst>
          <pc:docMk/>
          <pc:sldMk cId="3380510387" sldId="2145706930"/>
        </pc:sldMkLst>
        <pc:graphicFrameChg chg="mod">
          <ac:chgData name="Johnson, Scott" userId="bec97677-f0c6-4bfb-b610-83dc74061801" providerId="ADAL" clId="{5E8C9BFF-59E3-4FC3-A7CD-D05735D60B5A}" dt="2022-07-27T17:10:11.270" v="13215" actId="20577"/>
          <ac:graphicFrameMkLst>
            <pc:docMk/>
            <pc:sldMk cId="3380510387" sldId="2145706930"/>
            <ac:graphicFrameMk id="5" creationId="{83F41FF7-755D-DFBC-FED0-8A2CAAEC20E0}"/>
          </ac:graphicFrameMkLst>
        </pc:graphicFrameChg>
      </pc:sldChg>
      <pc:sldChg chg="add del">
        <pc:chgData name="Johnson, Scott" userId="bec97677-f0c6-4bfb-b610-83dc74061801" providerId="ADAL" clId="{5E8C9BFF-59E3-4FC3-A7CD-D05735D60B5A}" dt="2022-07-27T14:04:42.866" v="10890"/>
        <pc:sldMkLst>
          <pc:docMk/>
          <pc:sldMk cId="655568077" sldId="2145706931"/>
        </pc:sldMkLst>
      </pc:sldChg>
      <pc:sldChg chg="modSp add mod addCm delCm modCm">
        <pc:chgData name="Johnson, Scott" userId="bec97677-f0c6-4bfb-b610-83dc74061801" providerId="ADAL" clId="{5E8C9BFF-59E3-4FC3-A7CD-D05735D60B5A}" dt="2022-08-01T14:01:17.870" v="16615"/>
        <pc:sldMkLst>
          <pc:docMk/>
          <pc:sldMk cId="2211435805" sldId="2145706931"/>
        </pc:sldMkLst>
        <pc:spChg chg="mod">
          <ac:chgData name="Johnson, Scott" userId="bec97677-f0c6-4bfb-b610-83dc74061801" providerId="ADAL" clId="{5E8C9BFF-59E3-4FC3-A7CD-D05735D60B5A}" dt="2022-07-28T22:38:22.130" v="16610" actId="14100"/>
          <ac:spMkLst>
            <pc:docMk/>
            <pc:sldMk cId="2211435805" sldId="2145706931"/>
            <ac:spMk id="4" creationId="{3F6CE2FE-F02B-461B-8C8F-E1DFA26F0ED4}"/>
          </ac:spMkLst>
        </pc:spChg>
      </pc:sldChg>
      <pc:sldChg chg="new del">
        <pc:chgData name="Johnson, Scott" userId="bec97677-f0c6-4bfb-b610-83dc74061801" providerId="ADAL" clId="{5E8C9BFF-59E3-4FC3-A7CD-D05735D60B5A}" dt="2022-07-27T21:40:40.095" v="15101" actId="680"/>
        <pc:sldMkLst>
          <pc:docMk/>
          <pc:sldMk cId="2739352594" sldId="2145706931"/>
        </pc:sldMkLst>
      </pc:sldChg>
      <pc:sldChg chg="add del">
        <pc:chgData name="Johnson, Scott" userId="bec97677-f0c6-4bfb-b610-83dc74061801" providerId="ADAL" clId="{5E8C9BFF-59E3-4FC3-A7CD-D05735D60B5A}" dt="2022-07-27T14:04:26.744" v="10886"/>
        <pc:sldMkLst>
          <pc:docMk/>
          <pc:sldMk cId="3186196444" sldId="2145706931"/>
        </pc:sldMkLst>
      </pc:sldChg>
      <pc:sldChg chg="add del">
        <pc:chgData name="Johnson, Scott" userId="bec97677-f0c6-4bfb-b610-83dc74061801" providerId="ADAL" clId="{5E8C9BFF-59E3-4FC3-A7CD-D05735D60B5A}" dt="2022-07-27T14:04:26.239" v="10885"/>
        <pc:sldMkLst>
          <pc:docMk/>
          <pc:sldMk cId="1972769138" sldId="2145706932"/>
        </pc:sldMkLst>
      </pc:sldChg>
    </pc:docChg>
  </pc:docChgLst>
  <pc:docChgLst>
    <pc:chgData name="Johnson, Scott" userId="S::scott.johnson@tea.texas.gov::bec97677-f0c6-4bfb-b610-83dc74061801" providerId="AD" clId="Web-{B53C1B29-E344-47D0-8681-5D781BEFA2FC}"/>
    <pc:docChg chg="mod modSld">
      <pc:chgData name="Johnson, Scott" userId="S::scott.johnson@tea.texas.gov::bec97677-f0c6-4bfb-b610-83dc74061801" providerId="AD" clId="Web-{B53C1B29-E344-47D0-8681-5D781BEFA2FC}" dt="2022-07-26T18:59:22.509" v="8"/>
      <pc:docMkLst>
        <pc:docMk/>
      </pc:docMkLst>
      <pc:sldChg chg="modSp addCm modCm">
        <pc:chgData name="Johnson, Scott" userId="S::scott.johnson@tea.texas.gov::bec97677-f0c6-4bfb-b610-83dc74061801" providerId="AD" clId="Web-{B53C1B29-E344-47D0-8681-5D781BEFA2FC}" dt="2022-07-26T18:57:36.583" v="6" actId="20577"/>
        <pc:sldMkLst>
          <pc:docMk/>
          <pc:sldMk cId="3357279079" sldId="10805"/>
        </pc:sldMkLst>
        <pc:spChg chg="mod">
          <ac:chgData name="Johnson, Scott" userId="S::scott.johnson@tea.texas.gov::bec97677-f0c6-4bfb-b610-83dc74061801" providerId="AD" clId="Web-{B53C1B29-E344-47D0-8681-5D781BEFA2FC}" dt="2022-07-26T18:57:36.583" v="6" actId="20577"/>
          <ac:spMkLst>
            <pc:docMk/>
            <pc:sldMk cId="3357279079" sldId="10805"/>
            <ac:spMk id="4" creationId="{3F6CE2FE-F02B-461B-8C8F-E1DFA26F0ED4}"/>
          </ac:spMkLst>
        </pc:spChg>
      </pc:sldChg>
      <pc:sldChg chg="addCm modCm">
        <pc:chgData name="Johnson, Scott" userId="S::scott.johnson@tea.texas.gov::bec97677-f0c6-4bfb-b610-83dc74061801" providerId="AD" clId="Web-{B53C1B29-E344-47D0-8681-5D781BEFA2FC}" dt="2022-07-26T18:59:22.509" v="8"/>
        <pc:sldMkLst>
          <pc:docMk/>
          <pc:sldMk cId="3701020690" sldId="10806"/>
        </pc:sldMkLst>
      </pc:sldChg>
    </pc:docChg>
  </pc:docChgLst>
  <pc:docChgLst>
    <pc:chgData name="Hanson, Terri" userId="a02fd813-d4f3-43fd-83dd-7393041517de" providerId="ADAL" clId="{FE412878-9DB7-420B-8E0E-B4314184576D}"/>
    <pc:docChg chg="">
      <pc:chgData name="Hanson, Terri" userId="a02fd813-d4f3-43fd-83dd-7393041517de" providerId="ADAL" clId="{FE412878-9DB7-420B-8E0E-B4314184576D}" dt="2022-07-28T22:13:06.839" v="8"/>
      <pc:docMkLst>
        <pc:docMk/>
      </pc:docMkLst>
      <pc:sldChg chg="modCm">
        <pc:chgData name="Hanson, Terri" userId="a02fd813-d4f3-43fd-83dd-7393041517de" providerId="ADAL" clId="{FE412878-9DB7-420B-8E0E-B4314184576D}" dt="2022-07-28T22:13:06.839" v="8"/>
        <pc:sldMkLst>
          <pc:docMk/>
          <pc:sldMk cId="3238337435" sldId="282"/>
        </pc:sldMkLst>
      </pc:sldChg>
      <pc:sldChg chg="addCm modCm">
        <pc:chgData name="Hanson, Terri" userId="a02fd813-d4f3-43fd-83dd-7393041517de" providerId="ADAL" clId="{FE412878-9DB7-420B-8E0E-B4314184576D}" dt="2022-07-28T22:00:54.515" v="1"/>
        <pc:sldMkLst>
          <pc:docMk/>
          <pc:sldMk cId="1834056379" sldId="1194"/>
        </pc:sldMkLst>
      </pc:sldChg>
      <pc:sldChg chg="addCm modCm">
        <pc:chgData name="Hanson, Terri" userId="a02fd813-d4f3-43fd-83dd-7393041517de" providerId="ADAL" clId="{FE412878-9DB7-420B-8E0E-B4314184576D}" dt="2022-07-28T22:08:30.282" v="3"/>
        <pc:sldMkLst>
          <pc:docMk/>
          <pc:sldMk cId="3498840331" sldId="2134"/>
        </pc:sldMkLst>
      </pc:sldChg>
      <pc:sldChg chg="addCm">
        <pc:chgData name="Hanson, Terri" userId="a02fd813-d4f3-43fd-83dd-7393041517de" providerId="ADAL" clId="{FE412878-9DB7-420B-8E0E-B4314184576D}" dt="2022-07-28T22:11:42.048" v="4"/>
        <pc:sldMkLst>
          <pc:docMk/>
          <pc:sldMk cId="3844234130" sldId="10808"/>
        </pc:sldMkLst>
      </pc:sldChg>
      <pc:sldChg chg="modCm">
        <pc:chgData name="Hanson, Terri" userId="a02fd813-d4f3-43fd-83dd-7393041517de" providerId="ADAL" clId="{FE412878-9DB7-420B-8E0E-B4314184576D}" dt="2022-07-28T22:12:14.260" v="6"/>
        <pc:sldMkLst>
          <pc:docMk/>
          <pc:sldMk cId="618396123" sldId="2145706926"/>
        </pc:sldMkLst>
      </pc:sldChg>
      <pc:sldChg chg="addCm modCm">
        <pc:chgData name="Hanson, Terri" userId="a02fd813-d4f3-43fd-83dd-7393041517de" providerId="ADAL" clId="{FE412878-9DB7-420B-8E0E-B4314184576D}" dt="2022-07-28T22:12:50.176" v="7"/>
        <pc:sldMkLst>
          <pc:docMk/>
          <pc:sldMk cId="2211435805" sldId="2145706931"/>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8.xml.rels><?xml version="1.0" encoding="UTF-8" standalone="yes"?>
<Relationships xmlns="http://schemas.openxmlformats.org/package/2006/relationships"><Relationship Id="rId3" Type="http://schemas.openxmlformats.org/officeDocument/2006/relationships/image" Target="../media/image35.png"/><Relationship Id="rId2" Type="http://schemas.microsoft.com/office/2007/relationships/hdphoto" Target="../media/hdphoto1.wdp"/><Relationship Id="rId1" Type="http://schemas.openxmlformats.org/officeDocument/2006/relationships/image" Target="../media/image34.png"/><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5.png"/><Relationship Id="rId2" Type="http://schemas.microsoft.com/office/2007/relationships/hdphoto" Target="../media/hdphoto1.wdp"/><Relationship Id="rId1" Type="http://schemas.openxmlformats.org/officeDocument/2006/relationships/image" Target="../media/image34.png"/><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FB581-AD4E-4D8D-8114-8584BD409AC8}"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8F15C0D-24BE-49D1-91D2-778ADF8B75BF}">
      <dgm:prSet phldrT="[Text]"/>
      <dgm:spPr/>
      <dgm:t>
        <a:bodyPr/>
        <a:lstStyle/>
        <a:p>
          <a:r>
            <a:rPr lang="en-US"/>
            <a:t>Pilot</a:t>
          </a:r>
        </a:p>
      </dgm:t>
    </dgm:pt>
    <dgm:pt modelId="{25899D8C-5C87-4FAD-8D48-41E1CC1345D1}" type="parTrans" cxnId="{E5D38B37-CDEF-42DD-9BB7-DE5CA26985D5}">
      <dgm:prSet/>
      <dgm:spPr/>
      <dgm:t>
        <a:bodyPr/>
        <a:lstStyle/>
        <a:p>
          <a:endParaRPr lang="en-US"/>
        </a:p>
      </dgm:t>
    </dgm:pt>
    <dgm:pt modelId="{E0C85F22-F177-4093-9A20-59A7CC4C42B2}" type="sibTrans" cxnId="{E5D38B37-CDEF-42DD-9BB7-DE5CA26985D5}">
      <dgm:prSet/>
      <dgm:spPr/>
      <dgm:t>
        <a:bodyPr/>
        <a:lstStyle/>
        <a:p>
          <a:endParaRPr lang="en-US"/>
        </a:p>
      </dgm:t>
    </dgm:pt>
    <dgm:pt modelId="{CE88DE76-B389-47FD-9763-3FC0E193A5F4}">
      <dgm:prSet phldrT="[Text]"/>
      <dgm:spPr/>
      <dgm:t>
        <a:bodyPr/>
        <a:lstStyle/>
        <a:p>
          <a:r>
            <a:rPr lang="en-US"/>
            <a:t>Parallel</a:t>
          </a:r>
        </a:p>
      </dgm:t>
    </dgm:pt>
    <dgm:pt modelId="{27A35FCB-22D6-4221-9236-0CEA737B78AE}" type="parTrans" cxnId="{098A47F1-B6EC-4DFD-AA24-541478EC3436}">
      <dgm:prSet/>
      <dgm:spPr/>
      <dgm:t>
        <a:bodyPr/>
        <a:lstStyle/>
        <a:p>
          <a:endParaRPr lang="en-US"/>
        </a:p>
      </dgm:t>
    </dgm:pt>
    <dgm:pt modelId="{9358CEFC-3725-4900-BE9D-1A12794E1564}" type="sibTrans" cxnId="{098A47F1-B6EC-4DFD-AA24-541478EC3436}">
      <dgm:prSet/>
      <dgm:spPr/>
      <dgm:t>
        <a:bodyPr/>
        <a:lstStyle/>
        <a:p>
          <a:endParaRPr lang="en-US"/>
        </a:p>
      </dgm:t>
    </dgm:pt>
    <dgm:pt modelId="{F9F3327D-636D-44FB-9FFD-E82603F9DCE2}">
      <dgm:prSet phldrT="[Text]"/>
      <dgm:spPr/>
      <dgm:t>
        <a:bodyPr/>
        <a:lstStyle/>
        <a:p>
          <a:r>
            <a:rPr lang="en-US"/>
            <a:t>Go Live</a:t>
          </a:r>
        </a:p>
      </dgm:t>
    </dgm:pt>
    <dgm:pt modelId="{E98A7F99-5C46-468F-83D5-111A83A58733}" type="parTrans" cxnId="{04C94933-3068-4052-A275-E02E86711992}">
      <dgm:prSet/>
      <dgm:spPr/>
      <dgm:t>
        <a:bodyPr/>
        <a:lstStyle/>
        <a:p>
          <a:endParaRPr lang="en-US"/>
        </a:p>
      </dgm:t>
    </dgm:pt>
    <dgm:pt modelId="{C6D51DB8-F6B2-43AB-BB6E-D81BFB30E4F1}" type="sibTrans" cxnId="{04C94933-3068-4052-A275-E02E86711992}">
      <dgm:prSet/>
      <dgm:spPr/>
      <dgm:t>
        <a:bodyPr/>
        <a:lstStyle/>
        <a:p>
          <a:endParaRPr lang="en-US"/>
        </a:p>
      </dgm:t>
    </dgm:pt>
    <dgm:pt modelId="{7801DF45-F39B-43DF-B377-11D017FE3D08}" type="pres">
      <dgm:prSet presAssocID="{9A1FB581-AD4E-4D8D-8114-8584BD409AC8}" presName="Name0" presStyleCnt="0">
        <dgm:presLayoutVars>
          <dgm:chMax val="7"/>
          <dgm:chPref val="7"/>
          <dgm:dir/>
          <dgm:animLvl val="lvl"/>
        </dgm:presLayoutVars>
      </dgm:prSet>
      <dgm:spPr/>
    </dgm:pt>
    <dgm:pt modelId="{AC47AD7A-AF76-40C4-AA27-8C5E1A2C0B94}" type="pres">
      <dgm:prSet presAssocID="{18F15C0D-24BE-49D1-91D2-778ADF8B75BF}" presName="Accent1" presStyleCnt="0"/>
      <dgm:spPr/>
    </dgm:pt>
    <dgm:pt modelId="{97A8ABFD-3C58-4694-BC19-8E513D1C9C8E}" type="pres">
      <dgm:prSet presAssocID="{18F15C0D-24BE-49D1-91D2-778ADF8B75BF}" presName="Accent" presStyleLbl="node1" presStyleIdx="0" presStyleCnt="3"/>
      <dgm:spPr/>
    </dgm:pt>
    <dgm:pt modelId="{94EC470B-1382-489F-A8B0-244665BDDAE2}" type="pres">
      <dgm:prSet presAssocID="{18F15C0D-24BE-49D1-91D2-778ADF8B75BF}" presName="Parent1" presStyleLbl="revTx" presStyleIdx="0" presStyleCnt="3" custScaleY="102347" custLinFactNeighborX="-1425" custLinFactNeighborY="-32924">
        <dgm:presLayoutVars>
          <dgm:chMax val="1"/>
          <dgm:chPref val="1"/>
          <dgm:bulletEnabled val="1"/>
        </dgm:presLayoutVars>
      </dgm:prSet>
      <dgm:spPr/>
    </dgm:pt>
    <dgm:pt modelId="{A288834F-C470-4106-A027-450FED513EF2}" type="pres">
      <dgm:prSet presAssocID="{CE88DE76-B389-47FD-9763-3FC0E193A5F4}" presName="Accent2" presStyleCnt="0"/>
      <dgm:spPr/>
    </dgm:pt>
    <dgm:pt modelId="{B0BEA868-E43A-4406-81A1-B84B200AF42E}" type="pres">
      <dgm:prSet presAssocID="{CE88DE76-B389-47FD-9763-3FC0E193A5F4}" presName="Accent" presStyleLbl="node1" presStyleIdx="1" presStyleCnt="3"/>
      <dgm:spPr/>
    </dgm:pt>
    <dgm:pt modelId="{54261236-88B9-4884-8BF9-7C2D6CB7575A}" type="pres">
      <dgm:prSet presAssocID="{CE88DE76-B389-47FD-9763-3FC0E193A5F4}" presName="Parent2" presStyleLbl="revTx" presStyleIdx="1" presStyleCnt="3">
        <dgm:presLayoutVars>
          <dgm:chMax val="1"/>
          <dgm:chPref val="1"/>
          <dgm:bulletEnabled val="1"/>
        </dgm:presLayoutVars>
      </dgm:prSet>
      <dgm:spPr/>
    </dgm:pt>
    <dgm:pt modelId="{44695984-63B0-4E76-94E7-4BF348FC9128}" type="pres">
      <dgm:prSet presAssocID="{F9F3327D-636D-44FB-9FFD-E82603F9DCE2}" presName="Accent3" presStyleCnt="0"/>
      <dgm:spPr/>
    </dgm:pt>
    <dgm:pt modelId="{5C6614B3-6F8F-4A77-8220-DBE18686C55E}" type="pres">
      <dgm:prSet presAssocID="{F9F3327D-636D-44FB-9FFD-E82603F9DCE2}" presName="Accent" presStyleLbl="node1" presStyleIdx="2" presStyleCnt="3"/>
      <dgm:spPr/>
    </dgm:pt>
    <dgm:pt modelId="{3FC7CD17-41AB-4627-8123-DB522EC9DD5E}" type="pres">
      <dgm:prSet presAssocID="{F9F3327D-636D-44FB-9FFD-E82603F9DCE2}" presName="Parent3" presStyleLbl="revTx" presStyleIdx="2" presStyleCnt="3">
        <dgm:presLayoutVars>
          <dgm:chMax val="1"/>
          <dgm:chPref val="1"/>
          <dgm:bulletEnabled val="1"/>
        </dgm:presLayoutVars>
      </dgm:prSet>
      <dgm:spPr/>
    </dgm:pt>
  </dgm:ptLst>
  <dgm:cxnLst>
    <dgm:cxn modelId="{5CC9B500-F3E5-4FE6-A61E-09EF1054733C}" type="presOf" srcId="{CE88DE76-B389-47FD-9763-3FC0E193A5F4}" destId="{54261236-88B9-4884-8BF9-7C2D6CB7575A}" srcOrd="0" destOrd="0" presId="urn:microsoft.com/office/officeart/2009/layout/CircleArrowProcess"/>
    <dgm:cxn modelId="{597BC106-A427-4C29-9284-A9CC1F1F87CA}" type="presOf" srcId="{9A1FB581-AD4E-4D8D-8114-8584BD409AC8}" destId="{7801DF45-F39B-43DF-B377-11D017FE3D08}" srcOrd="0" destOrd="0" presId="urn:microsoft.com/office/officeart/2009/layout/CircleArrowProcess"/>
    <dgm:cxn modelId="{D1014F20-236D-447F-BEE1-E4E4760FCDFF}" type="presOf" srcId="{F9F3327D-636D-44FB-9FFD-E82603F9DCE2}" destId="{3FC7CD17-41AB-4627-8123-DB522EC9DD5E}" srcOrd="0" destOrd="0" presId="urn:microsoft.com/office/officeart/2009/layout/CircleArrowProcess"/>
    <dgm:cxn modelId="{24773D30-8E46-4843-8865-626DB31A534F}" type="presOf" srcId="{18F15C0D-24BE-49D1-91D2-778ADF8B75BF}" destId="{94EC470B-1382-489F-A8B0-244665BDDAE2}" srcOrd="0" destOrd="0" presId="urn:microsoft.com/office/officeart/2009/layout/CircleArrowProcess"/>
    <dgm:cxn modelId="{04C94933-3068-4052-A275-E02E86711992}" srcId="{9A1FB581-AD4E-4D8D-8114-8584BD409AC8}" destId="{F9F3327D-636D-44FB-9FFD-E82603F9DCE2}" srcOrd="2" destOrd="0" parTransId="{E98A7F99-5C46-468F-83D5-111A83A58733}" sibTransId="{C6D51DB8-F6B2-43AB-BB6E-D81BFB30E4F1}"/>
    <dgm:cxn modelId="{E5D38B37-CDEF-42DD-9BB7-DE5CA26985D5}" srcId="{9A1FB581-AD4E-4D8D-8114-8584BD409AC8}" destId="{18F15C0D-24BE-49D1-91D2-778ADF8B75BF}" srcOrd="0" destOrd="0" parTransId="{25899D8C-5C87-4FAD-8D48-41E1CC1345D1}" sibTransId="{E0C85F22-F177-4093-9A20-59A7CC4C42B2}"/>
    <dgm:cxn modelId="{098A47F1-B6EC-4DFD-AA24-541478EC3436}" srcId="{9A1FB581-AD4E-4D8D-8114-8584BD409AC8}" destId="{CE88DE76-B389-47FD-9763-3FC0E193A5F4}" srcOrd="1" destOrd="0" parTransId="{27A35FCB-22D6-4221-9236-0CEA737B78AE}" sibTransId="{9358CEFC-3725-4900-BE9D-1A12794E1564}"/>
    <dgm:cxn modelId="{98DAD5C0-A9C7-4794-A77B-B875B631BE23}" type="presParOf" srcId="{7801DF45-F39B-43DF-B377-11D017FE3D08}" destId="{AC47AD7A-AF76-40C4-AA27-8C5E1A2C0B94}" srcOrd="0" destOrd="0" presId="urn:microsoft.com/office/officeart/2009/layout/CircleArrowProcess"/>
    <dgm:cxn modelId="{4A2119A2-E881-4A18-9B70-F33206384EE2}" type="presParOf" srcId="{AC47AD7A-AF76-40C4-AA27-8C5E1A2C0B94}" destId="{97A8ABFD-3C58-4694-BC19-8E513D1C9C8E}" srcOrd="0" destOrd="0" presId="urn:microsoft.com/office/officeart/2009/layout/CircleArrowProcess"/>
    <dgm:cxn modelId="{CF7E3B44-8692-458A-B434-C551C1297F46}" type="presParOf" srcId="{7801DF45-F39B-43DF-B377-11D017FE3D08}" destId="{94EC470B-1382-489F-A8B0-244665BDDAE2}" srcOrd="1" destOrd="0" presId="urn:microsoft.com/office/officeart/2009/layout/CircleArrowProcess"/>
    <dgm:cxn modelId="{74DBBA78-BEF4-4EB3-B45E-8DF732A5BD0B}" type="presParOf" srcId="{7801DF45-F39B-43DF-B377-11D017FE3D08}" destId="{A288834F-C470-4106-A027-450FED513EF2}" srcOrd="2" destOrd="0" presId="urn:microsoft.com/office/officeart/2009/layout/CircleArrowProcess"/>
    <dgm:cxn modelId="{52803A73-0DCF-4F91-B7EB-D74F784262D7}" type="presParOf" srcId="{A288834F-C470-4106-A027-450FED513EF2}" destId="{B0BEA868-E43A-4406-81A1-B84B200AF42E}" srcOrd="0" destOrd="0" presId="urn:microsoft.com/office/officeart/2009/layout/CircleArrowProcess"/>
    <dgm:cxn modelId="{6E0CA44C-D996-4912-A646-9AE079BA3CBF}" type="presParOf" srcId="{7801DF45-F39B-43DF-B377-11D017FE3D08}" destId="{54261236-88B9-4884-8BF9-7C2D6CB7575A}" srcOrd="3" destOrd="0" presId="urn:microsoft.com/office/officeart/2009/layout/CircleArrowProcess"/>
    <dgm:cxn modelId="{8319399E-89E7-4B40-8CA2-2E878EF3E02D}" type="presParOf" srcId="{7801DF45-F39B-43DF-B377-11D017FE3D08}" destId="{44695984-63B0-4E76-94E7-4BF348FC9128}" srcOrd="4" destOrd="0" presId="urn:microsoft.com/office/officeart/2009/layout/CircleArrowProcess"/>
    <dgm:cxn modelId="{F6CA584C-3BA0-41B1-B960-F6942C19AE2F}" type="presParOf" srcId="{44695984-63B0-4E76-94E7-4BF348FC9128}" destId="{5C6614B3-6F8F-4A77-8220-DBE18686C55E}" srcOrd="0" destOrd="0" presId="urn:microsoft.com/office/officeart/2009/layout/CircleArrowProcess"/>
    <dgm:cxn modelId="{782BBDBE-19C6-427E-B8FD-9EF96D4AF348}" type="presParOf" srcId="{7801DF45-F39B-43DF-B377-11D017FE3D08}" destId="{3FC7CD17-41AB-4627-8123-DB522EC9DD5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386B97-5F9D-4F4D-ADCF-D6B4A4717EFF}" type="doc">
      <dgm:prSet loTypeId="urn:microsoft.com/office/officeart/2005/8/layout/hList7" loCatId="relationship" qsTypeId="urn:microsoft.com/office/officeart/2005/8/quickstyle/simple1" qsCatId="simple" csTypeId="urn:microsoft.com/office/officeart/2005/8/colors/accent1_2" csCatId="accent1" phldr="1"/>
      <dgm:spPr/>
    </dgm:pt>
    <dgm:pt modelId="{7879BB35-D894-4BB9-928A-939AF04958FF}">
      <dgm:prSet phldrT="[Text]"/>
      <dgm:spPr/>
      <dgm:t>
        <a:bodyPr/>
        <a:lstStyle/>
        <a:p>
          <a:r>
            <a:rPr lang="en-US"/>
            <a:t>Integration </a:t>
          </a:r>
        </a:p>
      </dgm:t>
    </dgm:pt>
    <dgm:pt modelId="{A36912F0-7133-415B-9A06-ECFE80FD3D48}" type="parTrans" cxnId="{0240B99D-EA3D-49B8-87C4-7193E63A8D42}">
      <dgm:prSet/>
      <dgm:spPr/>
      <dgm:t>
        <a:bodyPr/>
        <a:lstStyle/>
        <a:p>
          <a:endParaRPr lang="en-US"/>
        </a:p>
      </dgm:t>
    </dgm:pt>
    <dgm:pt modelId="{17EC5353-AD33-4393-835E-DE776E9C8DAC}" type="sibTrans" cxnId="{0240B99D-EA3D-49B8-87C4-7193E63A8D42}">
      <dgm:prSet/>
      <dgm:spPr/>
      <dgm:t>
        <a:bodyPr/>
        <a:lstStyle/>
        <a:p>
          <a:endParaRPr lang="en-US"/>
        </a:p>
      </dgm:t>
    </dgm:pt>
    <dgm:pt modelId="{6E0ACBE7-C986-4943-8625-B5B20CF714EF}">
      <dgm:prSet phldrT="[Text]"/>
      <dgm:spPr/>
      <dgm:t>
        <a:bodyPr/>
        <a:lstStyle/>
        <a:p>
          <a:r>
            <a:rPr lang="en-US"/>
            <a:t>Data Output</a:t>
          </a:r>
        </a:p>
      </dgm:t>
    </dgm:pt>
    <dgm:pt modelId="{F022605F-805B-44ED-A1B3-6B139B4D8419}" type="parTrans" cxnId="{14559069-B6EF-4CF4-AF7D-B985B70EE236}">
      <dgm:prSet/>
      <dgm:spPr/>
      <dgm:t>
        <a:bodyPr/>
        <a:lstStyle/>
        <a:p>
          <a:endParaRPr lang="en-US"/>
        </a:p>
      </dgm:t>
    </dgm:pt>
    <dgm:pt modelId="{A8D4EF0E-7465-45E3-AA1F-C436CF732E24}" type="sibTrans" cxnId="{14559069-B6EF-4CF4-AF7D-B985B70EE236}">
      <dgm:prSet/>
      <dgm:spPr/>
      <dgm:t>
        <a:bodyPr/>
        <a:lstStyle/>
        <a:p>
          <a:endParaRPr lang="en-US"/>
        </a:p>
      </dgm:t>
    </dgm:pt>
    <dgm:pt modelId="{CA7D7A62-0683-412A-9868-21E3CE530D2F}">
      <dgm:prSet phldrT="[Text]"/>
      <dgm:spPr/>
      <dgm:t>
        <a:bodyPr/>
        <a:lstStyle/>
        <a:p>
          <a:r>
            <a:rPr lang="en-US"/>
            <a:t>End-to-End</a:t>
          </a:r>
        </a:p>
      </dgm:t>
    </dgm:pt>
    <dgm:pt modelId="{817ED91E-802D-4EF0-A46A-BA1A176303F4}" type="parTrans" cxnId="{A9CF4725-4387-4117-8DD8-46E52F51CF6A}">
      <dgm:prSet/>
      <dgm:spPr/>
      <dgm:t>
        <a:bodyPr/>
        <a:lstStyle/>
        <a:p>
          <a:endParaRPr lang="en-US"/>
        </a:p>
      </dgm:t>
    </dgm:pt>
    <dgm:pt modelId="{1796798A-FA3B-4405-AE3E-2786896FFA9F}" type="sibTrans" cxnId="{A9CF4725-4387-4117-8DD8-46E52F51CF6A}">
      <dgm:prSet/>
      <dgm:spPr/>
      <dgm:t>
        <a:bodyPr/>
        <a:lstStyle/>
        <a:p>
          <a:endParaRPr lang="en-US"/>
        </a:p>
      </dgm:t>
    </dgm:pt>
    <dgm:pt modelId="{E21F6D28-6098-40A6-A6C3-516A6249E789}" type="pres">
      <dgm:prSet presAssocID="{6D386B97-5F9D-4F4D-ADCF-D6B4A4717EFF}" presName="Name0" presStyleCnt="0">
        <dgm:presLayoutVars>
          <dgm:dir/>
          <dgm:resizeHandles val="exact"/>
        </dgm:presLayoutVars>
      </dgm:prSet>
      <dgm:spPr/>
    </dgm:pt>
    <dgm:pt modelId="{B880A7ED-1B57-4909-92F4-014BE1A373DF}" type="pres">
      <dgm:prSet presAssocID="{6D386B97-5F9D-4F4D-ADCF-D6B4A4717EFF}" presName="fgShape" presStyleLbl="fgShp" presStyleIdx="0" presStyleCnt="1"/>
      <dgm:spPr>
        <a:noFill/>
        <a:ln>
          <a:noFill/>
        </a:ln>
      </dgm:spPr>
    </dgm:pt>
    <dgm:pt modelId="{376B217E-679D-4B98-B004-4238771F021D}" type="pres">
      <dgm:prSet presAssocID="{6D386B97-5F9D-4F4D-ADCF-D6B4A4717EFF}" presName="linComp" presStyleCnt="0"/>
      <dgm:spPr/>
    </dgm:pt>
    <dgm:pt modelId="{1200FC00-93D2-447F-ACCC-9D033E16346B}" type="pres">
      <dgm:prSet presAssocID="{7879BB35-D894-4BB9-928A-939AF04958FF}" presName="compNode" presStyleCnt="0"/>
      <dgm:spPr/>
    </dgm:pt>
    <dgm:pt modelId="{C74B578B-939C-44CC-8CEA-5A9A4FF5315E}" type="pres">
      <dgm:prSet presAssocID="{7879BB35-D894-4BB9-928A-939AF04958FF}" presName="bkgdShape" presStyleLbl="node1" presStyleIdx="0" presStyleCnt="3"/>
      <dgm:spPr/>
    </dgm:pt>
    <dgm:pt modelId="{E9EF5174-73DD-4F06-8C34-091C6AB06A42}" type="pres">
      <dgm:prSet presAssocID="{7879BB35-D894-4BB9-928A-939AF04958FF}" presName="nodeTx" presStyleLbl="node1" presStyleIdx="0" presStyleCnt="3">
        <dgm:presLayoutVars>
          <dgm:bulletEnabled val="1"/>
        </dgm:presLayoutVars>
      </dgm:prSet>
      <dgm:spPr/>
    </dgm:pt>
    <dgm:pt modelId="{2C4C87D5-5F21-4058-9B1D-EBBB5D3B8297}" type="pres">
      <dgm:prSet presAssocID="{7879BB35-D894-4BB9-928A-939AF04958FF}" presName="invisiNode" presStyleLbl="node1" presStyleIdx="0" presStyleCnt="3"/>
      <dgm:spPr/>
    </dgm:pt>
    <dgm:pt modelId="{BB4809FB-12B0-4F3C-985A-E1FACE397905}" type="pres">
      <dgm:prSet presAssocID="{7879BB35-D894-4BB9-928A-939AF04958FF}" presName="imagNode" presStyleLbl="fgImgPlace1" presStyleIdx="0" presStyleCnt="3"/>
      <dgm:spPr>
        <a:blipFill>
          <a:blip xmlns:r="http://schemas.openxmlformats.org/officeDocument/2006/relationships" r:embed="rId1"/>
          <a:srcRect/>
          <a:stretch>
            <a:fillRect/>
          </a:stretch>
        </a:blipFill>
      </dgm:spPr>
    </dgm:pt>
    <dgm:pt modelId="{70780BBE-030C-4401-B19B-993A40344855}" type="pres">
      <dgm:prSet presAssocID="{17EC5353-AD33-4393-835E-DE776E9C8DAC}" presName="sibTrans" presStyleLbl="sibTrans2D1" presStyleIdx="0" presStyleCnt="0"/>
      <dgm:spPr/>
    </dgm:pt>
    <dgm:pt modelId="{F46E8E80-ABB0-44B3-9550-F81E8A7BA4C0}" type="pres">
      <dgm:prSet presAssocID="{6E0ACBE7-C986-4943-8625-B5B20CF714EF}" presName="compNode" presStyleCnt="0"/>
      <dgm:spPr/>
    </dgm:pt>
    <dgm:pt modelId="{15F9999F-E24A-427F-905D-66766D63BA81}" type="pres">
      <dgm:prSet presAssocID="{6E0ACBE7-C986-4943-8625-B5B20CF714EF}" presName="bkgdShape" presStyleLbl="node1" presStyleIdx="1" presStyleCnt="3"/>
      <dgm:spPr/>
    </dgm:pt>
    <dgm:pt modelId="{1F5C3465-35BA-43F5-A13C-7D99CF5B1875}" type="pres">
      <dgm:prSet presAssocID="{6E0ACBE7-C986-4943-8625-B5B20CF714EF}" presName="nodeTx" presStyleLbl="node1" presStyleIdx="1" presStyleCnt="3">
        <dgm:presLayoutVars>
          <dgm:bulletEnabled val="1"/>
        </dgm:presLayoutVars>
      </dgm:prSet>
      <dgm:spPr/>
    </dgm:pt>
    <dgm:pt modelId="{2D5F7924-1433-4AB9-8E08-85F75F72DD88}" type="pres">
      <dgm:prSet presAssocID="{6E0ACBE7-C986-4943-8625-B5B20CF714EF}" presName="invisiNode" presStyleLbl="node1" presStyleIdx="1" presStyleCnt="3"/>
      <dgm:spPr/>
    </dgm:pt>
    <dgm:pt modelId="{CACD7DB8-91DA-4C84-A8A8-03721105C157}" type="pres">
      <dgm:prSet presAssocID="{6E0ACBE7-C986-4943-8625-B5B20CF714EF}" presName="imagNode" presStyleLbl="fgImgPlace1" presStyleIdx="1" presStyleCnt="3"/>
      <dgm:spPr>
        <a:blipFill>
          <a:blip xmlns:r="http://schemas.openxmlformats.org/officeDocument/2006/relationships" r:embed="rId2"/>
          <a:srcRect/>
          <a:stretch>
            <a:fillRect/>
          </a:stretch>
        </a:blipFill>
      </dgm:spPr>
    </dgm:pt>
    <dgm:pt modelId="{86373193-1DD0-495A-8166-04017B4976AD}" type="pres">
      <dgm:prSet presAssocID="{A8D4EF0E-7465-45E3-AA1F-C436CF732E24}" presName="sibTrans" presStyleLbl="sibTrans2D1" presStyleIdx="0" presStyleCnt="0"/>
      <dgm:spPr/>
    </dgm:pt>
    <dgm:pt modelId="{23A05D1B-CA83-4EE4-93B6-C34707220A44}" type="pres">
      <dgm:prSet presAssocID="{CA7D7A62-0683-412A-9868-21E3CE530D2F}" presName="compNode" presStyleCnt="0"/>
      <dgm:spPr/>
    </dgm:pt>
    <dgm:pt modelId="{456F036D-BF11-4683-9770-CBDC8A2A9ACC}" type="pres">
      <dgm:prSet presAssocID="{CA7D7A62-0683-412A-9868-21E3CE530D2F}" presName="bkgdShape" presStyleLbl="node1" presStyleIdx="2" presStyleCnt="3"/>
      <dgm:spPr/>
    </dgm:pt>
    <dgm:pt modelId="{971A3E8B-82E2-47B1-9AFB-77D09CF729CB}" type="pres">
      <dgm:prSet presAssocID="{CA7D7A62-0683-412A-9868-21E3CE530D2F}" presName="nodeTx" presStyleLbl="node1" presStyleIdx="2" presStyleCnt="3">
        <dgm:presLayoutVars>
          <dgm:bulletEnabled val="1"/>
        </dgm:presLayoutVars>
      </dgm:prSet>
      <dgm:spPr/>
    </dgm:pt>
    <dgm:pt modelId="{408A6451-8C09-437A-91D7-BF5AB9CAEC9D}" type="pres">
      <dgm:prSet presAssocID="{CA7D7A62-0683-412A-9868-21E3CE530D2F}" presName="invisiNode" presStyleLbl="node1" presStyleIdx="2" presStyleCnt="3"/>
      <dgm:spPr/>
    </dgm:pt>
    <dgm:pt modelId="{5AD82BB1-C7C9-4236-8629-3BEFE98148C1}" type="pres">
      <dgm:prSet presAssocID="{CA7D7A62-0683-412A-9868-21E3CE530D2F}" presName="imagNode" presStyleLbl="fgImgPlace1" presStyleIdx="2" presStyleCnt="3"/>
      <dgm:spPr>
        <a:blipFill>
          <a:blip xmlns:r="http://schemas.openxmlformats.org/officeDocument/2006/relationships" r:embed="rId3"/>
          <a:srcRect/>
          <a:stretch>
            <a:fillRect/>
          </a:stretch>
        </a:blipFill>
      </dgm:spPr>
    </dgm:pt>
  </dgm:ptLst>
  <dgm:cxnLst>
    <dgm:cxn modelId="{2C33B109-930F-457D-BBC5-1FCC6129D5E1}" type="presOf" srcId="{6E0ACBE7-C986-4943-8625-B5B20CF714EF}" destId="{15F9999F-E24A-427F-905D-66766D63BA81}" srcOrd="0" destOrd="0" presId="urn:microsoft.com/office/officeart/2005/8/layout/hList7"/>
    <dgm:cxn modelId="{A9CF4725-4387-4117-8DD8-46E52F51CF6A}" srcId="{6D386B97-5F9D-4F4D-ADCF-D6B4A4717EFF}" destId="{CA7D7A62-0683-412A-9868-21E3CE530D2F}" srcOrd="2" destOrd="0" parTransId="{817ED91E-802D-4EF0-A46A-BA1A176303F4}" sibTransId="{1796798A-FA3B-4405-AE3E-2786896FFA9F}"/>
    <dgm:cxn modelId="{022C4338-0D43-48A8-A10F-001BA7C00BAF}" type="presOf" srcId="{CA7D7A62-0683-412A-9868-21E3CE530D2F}" destId="{971A3E8B-82E2-47B1-9AFB-77D09CF729CB}" srcOrd="1" destOrd="0" presId="urn:microsoft.com/office/officeart/2005/8/layout/hList7"/>
    <dgm:cxn modelId="{14559069-B6EF-4CF4-AF7D-B985B70EE236}" srcId="{6D386B97-5F9D-4F4D-ADCF-D6B4A4717EFF}" destId="{6E0ACBE7-C986-4943-8625-B5B20CF714EF}" srcOrd="1" destOrd="0" parTransId="{F022605F-805B-44ED-A1B3-6B139B4D8419}" sibTransId="{A8D4EF0E-7465-45E3-AA1F-C436CF732E24}"/>
    <dgm:cxn modelId="{59376A5A-1114-48D6-AA21-009FC51E622A}" type="presOf" srcId="{6D386B97-5F9D-4F4D-ADCF-D6B4A4717EFF}" destId="{E21F6D28-6098-40A6-A6C3-516A6249E789}" srcOrd="0" destOrd="0" presId="urn:microsoft.com/office/officeart/2005/8/layout/hList7"/>
    <dgm:cxn modelId="{0240B99D-EA3D-49B8-87C4-7193E63A8D42}" srcId="{6D386B97-5F9D-4F4D-ADCF-D6B4A4717EFF}" destId="{7879BB35-D894-4BB9-928A-939AF04958FF}" srcOrd="0" destOrd="0" parTransId="{A36912F0-7133-415B-9A06-ECFE80FD3D48}" sibTransId="{17EC5353-AD33-4393-835E-DE776E9C8DAC}"/>
    <dgm:cxn modelId="{FED980AF-38F3-4330-99DD-27DCE47449FD}" type="presOf" srcId="{7879BB35-D894-4BB9-928A-939AF04958FF}" destId="{C74B578B-939C-44CC-8CEA-5A9A4FF5315E}" srcOrd="0" destOrd="0" presId="urn:microsoft.com/office/officeart/2005/8/layout/hList7"/>
    <dgm:cxn modelId="{47625BB9-5EFC-42B9-A5A6-C3FD322073CE}" type="presOf" srcId="{6E0ACBE7-C986-4943-8625-B5B20CF714EF}" destId="{1F5C3465-35BA-43F5-A13C-7D99CF5B1875}" srcOrd="1" destOrd="0" presId="urn:microsoft.com/office/officeart/2005/8/layout/hList7"/>
    <dgm:cxn modelId="{8759CDE7-C971-4AF7-BFE0-539711AEE475}" type="presOf" srcId="{A8D4EF0E-7465-45E3-AA1F-C436CF732E24}" destId="{86373193-1DD0-495A-8166-04017B4976AD}" srcOrd="0" destOrd="0" presId="urn:microsoft.com/office/officeart/2005/8/layout/hList7"/>
    <dgm:cxn modelId="{B73957EF-5BB0-4907-AC46-81EE7D1EA857}" type="presOf" srcId="{7879BB35-D894-4BB9-928A-939AF04958FF}" destId="{E9EF5174-73DD-4F06-8C34-091C6AB06A42}" srcOrd="1" destOrd="0" presId="urn:microsoft.com/office/officeart/2005/8/layout/hList7"/>
    <dgm:cxn modelId="{D3AAE7F7-0C66-4D2E-A6E8-DF46682A4AA1}" type="presOf" srcId="{17EC5353-AD33-4393-835E-DE776E9C8DAC}" destId="{70780BBE-030C-4401-B19B-993A40344855}" srcOrd="0" destOrd="0" presId="urn:microsoft.com/office/officeart/2005/8/layout/hList7"/>
    <dgm:cxn modelId="{6B48B7FE-DBD5-42B5-B5CE-17E6ABEDAAE4}" type="presOf" srcId="{CA7D7A62-0683-412A-9868-21E3CE530D2F}" destId="{456F036D-BF11-4683-9770-CBDC8A2A9ACC}" srcOrd="0" destOrd="0" presId="urn:microsoft.com/office/officeart/2005/8/layout/hList7"/>
    <dgm:cxn modelId="{58A93B91-3A9E-4C72-9FE0-B1535193B801}" type="presParOf" srcId="{E21F6D28-6098-40A6-A6C3-516A6249E789}" destId="{B880A7ED-1B57-4909-92F4-014BE1A373DF}" srcOrd="0" destOrd="0" presId="urn:microsoft.com/office/officeart/2005/8/layout/hList7"/>
    <dgm:cxn modelId="{84437ECE-849D-4D60-B9BC-74DC072E241B}" type="presParOf" srcId="{E21F6D28-6098-40A6-A6C3-516A6249E789}" destId="{376B217E-679D-4B98-B004-4238771F021D}" srcOrd="1" destOrd="0" presId="urn:microsoft.com/office/officeart/2005/8/layout/hList7"/>
    <dgm:cxn modelId="{C2A5F969-C990-4FFC-B6F2-4DE359468891}" type="presParOf" srcId="{376B217E-679D-4B98-B004-4238771F021D}" destId="{1200FC00-93D2-447F-ACCC-9D033E16346B}" srcOrd="0" destOrd="0" presId="urn:microsoft.com/office/officeart/2005/8/layout/hList7"/>
    <dgm:cxn modelId="{6D20A804-E8AE-4462-A5B1-6990C3D96F4A}" type="presParOf" srcId="{1200FC00-93D2-447F-ACCC-9D033E16346B}" destId="{C74B578B-939C-44CC-8CEA-5A9A4FF5315E}" srcOrd="0" destOrd="0" presId="urn:microsoft.com/office/officeart/2005/8/layout/hList7"/>
    <dgm:cxn modelId="{10830A78-7125-427D-90FB-AF4D15D73FE7}" type="presParOf" srcId="{1200FC00-93D2-447F-ACCC-9D033E16346B}" destId="{E9EF5174-73DD-4F06-8C34-091C6AB06A42}" srcOrd="1" destOrd="0" presId="urn:microsoft.com/office/officeart/2005/8/layout/hList7"/>
    <dgm:cxn modelId="{33E8C411-4EC6-49FB-A351-11A29B96BFBF}" type="presParOf" srcId="{1200FC00-93D2-447F-ACCC-9D033E16346B}" destId="{2C4C87D5-5F21-4058-9B1D-EBBB5D3B8297}" srcOrd="2" destOrd="0" presId="urn:microsoft.com/office/officeart/2005/8/layout/hList7"/>
    <dgm:cxn modelId="{488EAC6F-C164-41E5-9BEF-B0C8EB71E393}" type="presParOf" srcId="{1200FC00-93D2-447F-ACCC-9D033E16346B}" destId="{BB4809FB-12B0-4F3C-985A-E1FACE397905}" srcOrd="3" destOrd="0" presId="urn:microsoft.com/office/officeart/2005/8/layout/hList7"/>
    <dgm:cxn modelId="{A4D9C069-2E95-4178-A2F2-C3E65955EEBA}" type="presParOf" srcId="{376B217E-679D-4B98-B004-4238771F021D}" destId="{70780BBE-030C-4401-B19B-993A40344855}" srcOrd="1" destOrd="0" presId="urn:microsoft.com/office/officeart/2005/8/layout/hList7"/>
    <dgm:cxn modelId="{33053D32-623A-4CDE-8E4C-CFD45DA3DC33}" type="presParOf" srcId="{376B217E-679D-4B98-B004-4238771F021D}" destId="{F46E8E80-ABB0-44B3-9550-F81E8A7BA4C0}" srcOrd="2" destOrd="0" presId="urn:microsoft.com/office/officeart/2005/8/layout/hList7"/>
    <dgm:cxn modelId="{06AD8CF3-FBA8-49AD-96FC-D316E87DF384}" type="presParOf" srcId="{F46E8E80-ABB0-44B3-9550-F81E8A7BA4C0}" destId="{15F9999F-E24A-427F-905D-66766D63BA81}" srcOrd="0" destOrd="0" presId="urn:microsoft.com/office/officeart/2005/8/layout/hList7"/>
    <dgm:cxn modelId="{DF286912-AC62-46E3-9065-FF1920834516}" type="presParOf" srcId="{F46E8E80-ABB0-44B3-9550-F81E8A7BA4C0}" destId="{1F5C3465-35BA-43F5-A13C-7D99CF5B1875}" srcOrd="1" destOrd="0" presId="urn:microsoft.com/office/officeart/2005/8/layout/hList7"/>
    <dgm:cxn modelId="{FD92F35D-4EB8-4B4B-8F66-1722A6B922A2}" type="presParOf" srcId="{F46E8E80-ABB0-44B3-9550-F81E8A7BA4C0}" destId="{2D5F7924-1433-4AB9-8E08-85F75F72DD88}" srcOrd="2" destOrd="0" presId="urn:microsoft.com/office/officeart/2005/8/layout/hList7"/>
    <dgm:cxn modelId="{B26933B5-3A78-4326-85BD-D03EBE8B0F4D}" type="presParOf" srcId="{F46E8E80-ABB0-44B3-9550-F81E8A7BA4C0}" destId="{CACD7DB8-91DA-4C84-A8A8-03721105C157}" srcOrd="3" destOrd="0" presId="urn:microsoft.com/office/officeart/2005/8/layout/hList7"/>
    <dgm:cxn modelId="{D967FDA1-5440-418A-B208-5AC426A98D46}" type="presParOf" srcId="{376B217E-679D-4B98-B004-4238771F021D}" destId="{86373193-1DD0-495A-8166-04017B4976AD}" srcOrd="3" destOrd="0" presId="urn:microsoft.com/office/officeart/2005/8/layout/hList7"/>
    <dgm:cxn modelId="{525B1EE8-C6BB-4AF3-94BF-46CA443C622E}" type="presParOf" srcId="{376B217E-679D-4B98-B004-4238771F021D}" destId="{23A05D1B-CA83-4EE4-93B6-C34707220A44}" srcOrd="4" destOrd="0" presId="urn:microsoft.com/office/officeart/2005/8/layout/hList7"/>
    <dgm:cxn modelId="{4669C539-F00F-49AA-9330-3CA1C0A7DC4D}" type="presParOf" srcId="{23A05D1B-CA83-4EE4-93B6-C34707220A44}" destId="{456F036D-BF11-4683-9770-CBDC8A2A9ACC}" srcOrd="0" destOrd="0" presId="urn:microsoft.com/office/officeart/2005/8/layout/hList7"/>
    <dgm:cxn modelId="{C2941427-982F-4D65-838B-36DCA8CF7DF4}" type="presParOf" srcId="{23A05D1B-CA83-4EE4-93B6-C34707220A44}" destId="{971A3E8B-82E2-47B1-9AFB-77D09CF729CB}" srcOrd="1" destOrd="0" presId="urn:microsoft.com/office/officeart/2005/8/layout/hList7"/>
    <dgm:cxn modelId="{9771BEB0-C4B1-490F-B07D-4B854E685DEE}" type="presParOf" srcId="{23A05D1B-CA83-4EE4-93B6-C34707220A44}" destId="{408A6451-8C09-437A-91D7-BF5AB9CAEC9D}" srcOrd="2" destOrd="0" presId="urn:microsoft.com/office/officeart/2005/8/layout/hList7"/>
    <dgm:cxn modelId="{986C24C6-FFAD-4D75-9386-2288A4ABDE4C}" type="presParOf" srcId="{23A05D1B-CA83-4EE4-93B6-C34707220A44}" destId="{5AD82BB1-C7C9-4236-8629-3BEFE98148C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D5B63A-620C-475B-BD78-0BC8FA1F61E9}" type="doc">
      <dgm:prSet loTypeId="urn:microsoft.com/office/officeart/2005/8/layout/chevron1" loCatId="process" qsTypeId="urn:microsoft.com/office/officeart/2005/8/quickstyle/simple1" qsCatId="simple" csTypeId="urn:microsoft.com/office/officeart/2005/8/colors/accent1_2" csCatId="accent1" phldr="1"/>
      <dgm:spPr/>
    </dgm:pt>
    <dgm:pt modelId="{4813D834-63D6-4D40-B2F7-297E4B0C5A3D}">
      <dgm:prSet phldrT="[Text]" custT="1"/>
      <dgm:spPr>
        <a:solidFill>
          <a:srgbClr val="AABAD9"/>
        </a:solidFill>
        <a:ln>
          <a:noFill/>
        </a:ln>
      </dgm:spPr>
      <dgm:t>
        <a:bodyPr/>
        <a:lstStyle/>
        <a:p>
          <a:r>
            <a:rPr lang="en-US" sz="1600">
              <a:solidFill>
                <a:schemeClr val="tx1"/>
              </a:solidFill>
            </a:rPr>
            <a:t>PEIMS Fall</a:t>
          </a:r>
        </a:p>
      </dgm:t>
    </dgm:pt>
    <dgm:pt modelId="{18AA4670-1023-4CB1-9A65-0D96890CD46C}" type="parTrans" cxnId="{ADBC69E5-7AC4-4094-A157-CF907F00F753}">
      <dgm:prSet/>
      <dgm:spPr/>
      <dgm:t>
        <a:bodyPr/>
        <a:lstStyle/>
        <a:p>
          <a:endParaRPr lang="en-US"/>
        </a:p>
      </dgm:t>
    </dgm:pt>
    <dgm:pt modelId="{05CF02B5-7DB0-475B-B878-7DB497D19DC8}" type="sibTrans" cxnId="{ADBC69E5-7AC4-4094-A157-CF907F00F753}">
      <dgm:prSet/>
      <dgm:spPr/>
      <dgm:t>
        <a:bodyPr/>
        <a:lstStyle/>
        <a:p>
          <a:endParaRPr lang="en-US"/>
        </a:p>
      </dgm:t>
    </dgm:pt>
    <dgm:pt modelId="{F8ABC1AD-A820-4C74-A231-7DB966BBAD58}">
      <dgm:prSet phldrT="[Text]" custT="1"/>
      <dgm:spPr>
        <a:solidFill>
          <a:srgbClr val="AABAD9"/>
        </a:solidFill>
        <a:ln w="19050">
          <a:noFill/>
        </a:ln>
      </dgm:spPr>
      <dgm:t>
        <a:bodyPr/>
        <a:lstStyle/>
        <a:p>
          <a:r>
            <a:rPr lang="en-US" sz="1600">
              <a:solidFill>
                <a:schemeClr val="tx1"/>
              </a:solidFill>
            </a:rPr>
            <a:t>Child Find</a:t>
          </a:r>
        </a:p>
      </dgm:t>
    </dgm:pt>
    <dgm:pt modelId="{4B3E8423-921D-41CF-99AF-8547062782A6}" type="parTrans" cxnId="{44492CFC-1116-492B-9A79-DF8398AE21FB}">
      <dgm:prSet/>
      <dgm:spPr/>
      <dgm:t>
        <a:bodyPr/>
        <a:lstStyle/>
        <a:p>
          <a:endParaRPr lang="en-US"/>
        </a:p>
      </dgm:t>
    </dgm:pt>
    <dgm:pt modelId="{57109885-637D-4B45-A60C-DF6B02073EEA}" type="sibTrans" cxnId="{44492CFC-1116-492B-9A79-DF8398AE21FB}">
      <dgm:prSet/>
      <dgm:spPr/>
      <dgm:t>
        <a:bodyPr/>
        <a:lstStyle/>
        <a:p>
          <a:endParaRPr lang="en-US"/>
        </a:p>
      </dgm:t>
    </dgm:pt>
    <dgm:pt modelId="{327826EE-A6F1-431D-A34C-9986B5803024}">
      <dgm:prSet phldrT="[Text]" custT="1"/>
      <dgm:spPr>
        <a:solidFill>
          <a:srgbClr val="AABAD9"/>
        </a:solidFill>
        <a:ln>
          <a:noFill/>
        </a:ln>
      </dgm:spPr>
      <dgm:t>
        <a:bodyPr/>
        <a:lstStyle/>
        <a:p>
          <a:r>
            <a:rPr lang="en-US" sz="1600">
              <a:solidFill>
                <a:schemeClr val="tx1"/>
              </a:solidFill>
            </a:rPr>
            <a:t>Class Roster</a:t>
          </a:r>
        </a:p>
      </dgm:t>
    </dgm:pt>
    <dgm:pt modelId="{6906EAA0-3130-41AE-9856-6136BBC4BC0D}" type="parTrans" cxnId="{A3E4C857-EFE3-4B1E-B4DB-D29ED62E0A5E}">
      <dgm:prSet/>
      <dgm:spPr/>
      <dgm:t>
        <a:bodyPr/>
        <a:lstStyle/>
        <a:p>
          <a:endParaRPr lang="en-US"/>
        </a:p>
      </dgm:t>
    </dgm:pt>
    <dgm:pt modelId="{23B3C378-AC54-4A98-B8DF-57E56D8F0128}" type="sibTrans" cxnId="{A3E4C857-EFE3-4B1E-B4DB-D29ED62E0A5E}">
      <dgm:prSet/>
      <dgm:spPr/>
      <dgm:t>
        <a:bodyPr/>
        <a:lstStyle/>
        <a:p>
          <a:endParaRPr lang="en-US"/>
        </a:p>
      </dgm:t>
    </dgm:pt>
    <dgm:pt modelId="{CC9A27F4-EF39-4432-A299-00A5F20997FB}" type="pres">
      <dgm:prSet presAssocID="{8FD5B63A-620C-475B-BD78-0BC8FA1F61E9}" presName="Name0" presStyleCnt="0">
        <dgm:presLayoutVars>
          <dgm:dir/>
          <dgm:animLvl val="lvl"/>
          <dgm:resizeHandles val="exact"/>
        </dgm:presLayoutVars>
      </dgm:prSet>
      <dgm:spPr/>
    </dgm:pt>
    <dgm:pt modelId="{686029F7-3DBC-4548-BDF8-01C12DD29137}" type="pres">
      <dgm:prSet presAssocID="{4813D834-63D6-4D40-B2F7-297E4B0C5A3D}" presName="parTxOnly" presStyleLbl="node1" presStyleIdx="0" presStyleCnt="3">
        <dgm:presLayoutVars>
          <dgm:chMax val="0"/>
          <dgm:chPref val="0"/>
          <dgm:bulletEnabled val="1"/>
        </dgm:presLayoutVars>
      </dgm:prSet>
      <dgm:spPr/>
    </dgm:pt>
    <dgm:pt modelId="{9967D9A0-4E8A-4CE1-A3C9-3F5F8C1C5EFE}" type="pres">
      <dgm:prSet presAssocID="{05CF02B5-7DB0-475B-B878-7DB497D19DC8}" presName="parTxOnlySpace" presStyleCnt="0"/>
      <dgm:spPr/>
    </dgm:pt>
    <dgm:pt modelId="{03E59A36-1CFB-4B4F-A4C4-DB95FE5081FB}" type="pres">
      <dgm:prSet presAssocID="{F8ABC1AD-A820-4C74-A231-7DB966BBAD58}" presName="parTxOnly" presStyleLbl="node1" presStyleIdx="1" presStyleCnt="3" custLinFactNeighborY="3408">
        <dgm:presLayoutVars>
          <dgm:chMax val="0"/>
          <dgm:chPref val="0"/>
          <dgm:bulletEnabled val="1"/>
        </dgm:presLayoutVars>
      </dgm:prSet>
      <dgm:spPr/>
    </dgm:pt>
    <dgm:pt modelId="{65E151B2-BED1-4F80-9C8C-7A943FF1808A}" type="pres">
      <dgm:prSet presAssocID="{57109885-637D-4B45-A60C-DF6B02073EEA}" presName="parTxOnlySpace" presStyleCnt="0"/>
      <dgm:spPr/>
    </dgm:pt>
    <dgm:pt modelId="{5B67DB86-E9A6-4119-A0D9-81EEFA6D1DA6}" type="pres">
      <dgm:prSet presAssocID="{327826EE-A6F1-431D-A34C-9986B5803024}" presName="parTxOnly" presStyleLbl="node1" presStyleIdx="2" presStyleCnt="3">
        <dgm:presLayoutVars>
          <dgm:chMax val="0"/>
          <dgm:chPref val="0"/>
          <dgm:bulletEnabled val="1"/>
        </dgm:presLayoutVars>
      </dgm:prSet>
      <dgm:spPr/>
    </dgm:pt>
  </dgm:ptLst>
  <dgm:cxnLst>
    <dgm:cxn modelId="{DA78571E-0875-440C-9C2B-9DCE65F311CA}" type="presOf" srcId="{8FD5B63A-620C-475B-BD78-0BC8FA1F61E9}" destId="{CC9A27F4-EF39-4432-A299-00A5F20997FB}" srcOrd="0" destOrd="0" presId="urn:microsoft.com/office/officeart/2005/8/layout/chevron1"/>
    <dgm:cxn modelId="{A3E4C857-EFE3-4B1E-B4DB-D29ED62E0A5E}" srcId="{8FD5B63A-620C-475B-BD78-0BC8FA1F61E9}" destId="{327826EE-A6F1-431D-A34C-9986B5803024}" srcOrd="2" destOrd="0" parTransId="{6906EAA0-3130-41AE-9856-6136BBC4BC0D}" sibTransId="{23B3C378-AC54-4A98-B8DF-57E56D8F0128}"/>
    <dgm:cxn modelId="{AF61BA97-2C8E-4822-9AA6-E7E5602FC1DC}" type="presOf" srcId="{4813D834-63D6-4D40-B2F7-297E4B0C5A3D}" destId="{686029F7-3DBC-4548-BDF8-01C12DD29137}" srcOrd="0" destOrd="0" presId="urn:microsoft.com/office/officeart/2005/8/layout/chevron1"/>
    <dgm:cxn modelId="{438BD2A2-D45C-48A0-B494-838995FCB6B8}" type="presOf" srcId="{327826EE-A6F1-431D-A34C-9986B5803024}" destId="{5B67DB86-E9A6-4119-A0D9-81EEFA6D1DA6}" srcOrd="0" destOrd="0" presId="urn:microsoft.com/office/officeart/2005/8/layout/chevron1"/>
    <dgm:cxn modelId="{ADBC69E5-7AC4-4094-A157-CF907F00F753}" srcId="{8FD5B63A-620C-475B-BD78-0BC8FA1F61E9}" destId="{4813D834-63D6-4D40-B2F7-297E4B0C5A3D}" srcOrd="0" destOrd="0" parTransId="{18AA4670-1023-4CB1-9A65-0D96890CD46C}" sibTransId="{05CF02B5-7DB0-475B-B878-7DB497D19DC8}"/>
    <dgm:cxn modelId="{5C99B1F9-DD21-40AB-8CE7-17CF5333AC1F}" type="presOf" srcId="{F8ABC1AD-A820-4C74-A231-7DB966BBAD58}" destId="{03E59A36-1CFB-4B4F-A4C4-DB95FE5081FB}" srcOrd="0" destOrd="0" presId="urn:microsoft.com/office/officeart/2005/8/layout/chevron1"/>
    <dgm:cxn modelId="{44492CFC-1116-492B-9A79-DF8398AE21FB}" srcId="{8FD5B63A-620C-475B-BD78-0BC8FA1F61E9}" destId="{F8ABC1AD-A820-4C74-A231-7DB966BBAD58}" srcOrd="1" destOrd="0" parTransId="{4B3E8423-921D-41CF-99AF-8547062782A6}" sibTransId="{57109885-637D-4B45-A60C-DF6B02073EEA}"/>
    <dgm:cxn modelId="{F75C7F4D-8DA0-47AD-8EA0-5A81D73282F9}" type="presParOf" srcId="{CC9A27F4-EF39-4432-A299-00A5F20997FB}" destId="{686029F7-3DBC-4548-BDF8-01C12DD29137}" srcOrd="0" destOrd="0" presId="urn:microsoft.com/office/officeart/2005/8/layout/chevron1"/>
    <dgm:cxn modelId="{82422440-CF47-460F-A980-E038910E5395}" type="presParOf" srcId="{CC9A27F4-EF39-4432-A299-00A5F20997FB}" destId="{9967D9A0-4E8A-4CE1-A3C9-3F5F8C1C5EFE}" srcOrd="1" destOrd="0" presId="urn:microsoft.com/office/officeart/2005/8/layout/chevron1"/>
    <dgm:cxn modelId="{A853D1D4-264C-42CE-B03C-78D753469933}" type="presParOf" srcId="{CC9A27F4-EF39-4432-A299-00A5F20997FB}" destId="{03E59A36-1CFB-4B4F-A4C4-DB95FE5081FB}" srcOrd="2" destOrd="0" presId="urn:microsoft.com/office/officeart/2005/8/layout/chevron1"/>
    <dgm:cxn modelId="{533A131A-9481-4F03-BB47-DED941ABCABE}" type="presParOf" srcId="{CC9A27F4-EF39-4432-A299-00A5F20997FB}" destId="{65E151B2-BED1-4F80-9C8C-7A943FF1808A}" srcOrd="3" destOrd="0" presId="urn:microsoft.com/office/officeart/2005/8/layout/chevron1"/>
    <dgm:cxn modelId="{A2DEA397-7BE0-45E8-897F-B51E9362E631}" type="presParOf" srcId="{CC9A27F4-EF39-4432-A299-00A5F20997FB}" destId="{5B67DB86-E9A6-4119-A0D9-81EEFA6D1DA6}" srcOrd="4" destOrd="0" presId="urn:microsoft.com/office/officeart/2005/8/layout/chevron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4AEE566-FC9C-4045-B30D-01C8C841B5A3}" type="doc">
      <dgm:prSet loTypeId="urn:microsoft.com/office/officeart/2009/layout/ReverseList" loCatId="relationship" qsTypeId="urn:microsoft.com/office/officeart/2005/8/quickstyle/simple1" qsCatId="simple" csTypeId="urn:microsoft.com/office/officeart/2005/8/colors/accent1_3" csCatId="accent1" phldr="1"/>
      <dgm:spPr/>
      <dgm:t>
        <a:bodyPr/>
        <a:lstStyle/>
        <a:p>
          <a:endParaRPr lang="en-US"/>
        </a:p>
      </dgm:t>
    </dgm:pt>
    <dgm:pt modelId="{836104A4-36D4-480E-A1E6-FD6BC2A10185}">
      <dgm:prSet phldrT="[Text]"/>
      <dgm:spPr>
        <a:solidFill>
          <a:schemeClr val="bg1">
            <a:lumMod val="85000"/>
          </a:schemeClr>
        </a:solidFill>
      </dgm:spPr>
      <dgm:t>
        <a:bodyPr/>
        <a:lstStyle/>
        <a:p>
          <a:endParaRPr lang="en-US"/>
        </a:p>
      </dgm:t>
    </dgm:pt>
    <dgm:pt modelId="{D2C7ECB8-7D0F-482C-A6C7-2A7CA35E849B}" type="parTrans" cxnId="{5D8B1807-B5B5-41E1-8039-83EEC44837A2}">
      <dgm:prSet/>
      <dgm:spPr/>
      <dgm:t>
        <a:bodyPr/>
        <a:lstStyle/>
        <a:p>
          <a:endParaRPr lang="en-US"/>
        </a:p>
      </dgm:t>
    </dgm:pt>
    <dgm:pt modelId="{D9852A32-9E06-48FD-8BF7-A9AEE286F206}" type="sibTrans" cxnId="{5D8B1807-B5B5-41E1-8039-83EEC44837A2}">
      <dgm:prSet/>
      <dgm:spPr/>
      <dgm:t>
        <a:bodyPr/>
        <a:lstStyle/>
        <a:p>
          <a:endParaRPr lang="en-US"/>
        </a:p>
      </dgm:t>
    </dgm:pt>
    <dgm:pt modelId="{7D9F106D-5AA3-4E25-80D2-DCE42D5F5D3A}">
      <dgm:prSet phldrT="[Text]"/>
      <dgm:spPr/>
      <dgm:t>
        <a:bodyPr/>
        <a:lstStyle/>
        <a:p>
          <a:endParaRPr lang="en-US"/>
        </a:p>
      </dgm:t>
    </dgm:pt>
    <dgm:pt modelId="{7AD6F048-5814-4188-B787-506596BD3191}" type="parTrans" cxnId="{AEC14464-27C0-441E-BF2D-044E49614142}">
      <dgm:prSet/>
      <dgm:spPr/>
      <dgm:t>
        <a:bodyPr/>
        <a:lstStyle/>
        <a:p>
          <a:endParaRPr lang="en-US"/>
        </a:p>
      </dgm:t>
    </dgm:pt>
    <dgm:pt modelId="{95185FE1-027C-4F8D-990E-7B1A79C8109D}" type="sibTrans" cxnId="{AEC14464-27C0-441E-BF2D-044E49614142}">
      <dgm:prSet/>
      <dgm:spPr/>
      <dgm:t>
        <a:bodyPr/>
        <a:lstStyle/>
        <a:p>
          <a:endParaRPr lang="en-US"/>
        </a:p>
      </dgm:t>
    </dgm:pt>
    <dgm:pt modelId="{EB28BA95-4E62-45F6-A8E8-06CEDA51F26C}" type="pres">
      <dgm:prSet presAssocID="{D4AEE566-FC9C-4045-B30D-01C8C841B5A3}" presName="Name0" presStyleCnt="0">
        <dgm:presLayoutVars>
          <dgm:chMax val="2"/>
          <dgm:chPref val="2"/>
          <dgm:animLvl val="lvl"/>
        </dgm:presLayoutVars>
      </dgm:prSet>
      <dgm:spPr/>
    </dgm:pt>
    <dgm:pt modelId="{1BFF7C95-5499-43E8-8FDE-89DCF03DE6B5}" type="pres">
      <dgm:prSet presAssocID="{D4AEE566-FC9C-4045-B30D-01C8C841B5A3}" presName="LeftText" presStyleLbl="revTx" presStyleIdx="0" presStyleCnt="0">
        <dgm:presLayoutVars>
          <dgm:bulletEnabled val="1"/>
        </dgm:presLayoutVars>
      </dgm:prSet>
      <dgm:spPr/>
    </dgm:pt>
    <dgm:pt modelId="{C0332A6B-EAC8-4853-9EE1-26135FB71758}" type="pres">
      <dgm:prSet presAssocID="{D4AEE566-FC9C-4045-B30D-01C8C841B5A3}" presName="LeftNode" presStyleLbl="bgImgPlace1" presStyleIdx="0" presStyleCnt="2">
        <dgm:presLayoutVars>
          <dgm:chMax val="2"/>
          <dgm:chPref val="2"/>
        </dgm:presLayoutVars>
      </dgm:prSet>
      <dgm:spPr/>
    </dgm:pt>
    <dgm:pt modelId="{C31FDB63-403D-4566-A39D-99A421C3C70A}" type="pres">
      <dgm:prSet presAssocID="{D4AEE566-FC9C-4045-B30D-01C8C841B5A3}" presName="RightText" presStyleLbl="revTx" presStyleIdx="0" presStyleCnt="0">
        <dgm:presLayoutVars>
          <dgm:bulletEnabled val="1"/>
        </dgm:presLayoutVars>
      </dgm:prSet>
      <dgm:spPr/>
    </dgm:pt>
    <dgm:pt modelId="{82351EAA-7142-446D-B381-6407F43474FE}" type="pres">
      <dgm:prSet presAssocID="{D4AEE566-FC9C-4045-B30D-01C8C841B5A3}" presName="RightNode" presStyleLbl="bgImgPlace1" presStyleIdx="1" presStyleCnt="2">
        <dgm:presLayoutVars>
          <dgm:chMax val="0"/>
          <dgm:chPref val="0"/>
        </dgm:presLayoutVars>
      </dgm:prSet>
      <dgm:spPr/>
    </dgm:pt>
    <dgm:pt modelId="{A1A770C4-D2B0-4108-81E9-2FE987468EEE}" type="pres">
      <dgm:prSet presAssocID="{D4AEE566-FC9C-4045-B30D-01C8C841B5A3}" presName="TopArrow" presStyleLbl="node1" presStyleIdx="0" presStyleCnt="2"/>
      <dgm:spPr/>
    </dgm:pt>
    <dgm:pt modelId="{C8B7A128-DE6F-4028-BA6E-5BB3B4741613}" type="pres">
      <dgm:prSet presAssocID="{D4AEE566-FC9C-4045-B30D-01C8C841B5A3}" presName="BottomArrow" presStyleLbl="node1" presStyleIdx="1" presStyleCnt="2"/>
      <dgm:spPr/>
    </dgm:pt>
  </dgm:ptLst>
  <dgm:cxnLst>
    <dgm:cxn modelId="{5D8B1807-B5B5-41E1-8039-83EEC44837A2}" srcId="{D4AEE566-FC9C-4045-B30D-01C8C841B5A3}" destId="{836104A4-36D4-480E-A1E6-FD6BC2A10185}" srcOrd="0" destOrd="0" parTransId="{D2C7ECB8-7D0F-482C-A6C7-2A7CA35E849B}" sibTransId="{D9852A32-9E06-48FD-8BF7-A9AEE286F206}"/>
    <dgm:cxn modelId="{8540A935-67C8-457A-8B6D-EA192FD95AD9}" type="presOf" srcId="{7D9F106D-5AA3-4E25-80D2-DCE42D5F5D3A}" destId="{C31FDB63-403D-4566-A39D-99A421C3C70A}" srcOrd="0" destOrd="0" presId="urn:microsoft.com/office/officeart/2009/layout/ReverseList"/>
    <dgm:cxn modelId="{AEC14464-27C0-441E-BF2D-044E49614142}" srcId="{D4AEE566-FC9C-4045-B30D-01C8C841B5A3}" destId="{7D9F106D-5AA3-4E25-80D2-DCE42D5F5D3A}" srcOrd="1" destOrd="0" parTransId="{7AD6F048-5814-4188-B787-506596BD3191}" sibTransId="{95185FE1-027C-4F8D-990E-7B1A79C8109D}"/>
    <dgm:cxn modelId="{69C8444D-9CF5-44B0-87CD-7EFA8CEC7297}" type="presOf" srcId="{D4AEE566-FC9C-4045-B30D-01C8C841B5A3}" destId="{EB28BA95-4E62-45F6-A8E8-06CEDA51F26C}" srcOrd="0" destOrd="0" presId="urn:microsoft.com/office/officeart/2009/layout/ReverseList"/>
    <dgm:cxn modelId="{AD09ED73-9AC1-434C-9ADF-2892352EDC17}" type="presOf" srcId="{7D9F106D-5AA3-4E25-80D2-DCE42D5F5D3A}" destId="{82351EAA-7142-446D-B381-6407F43474FE}" srcOrd="1" destOrd="0" presId="urn:microsoft.com/office/officeart/2009/layout/ReverseList"/>
    <dgm:cxn modelId="{64A92574-A281-4E01-8D30-4F92AD306EBC}" type="presOf" srcId="{836104A4-36D4-480E-A1E6-FD6BC2A10185}" destId="{C0332A6B-EAC8-4853-9EE1-26135FB71758}" srcOrd="1" destOrd="0" presId="urn:microsoft.com/office/officeart/2009/layout/ReverseList"/>
    <dgm:cxn modelId="{4B2A4A90-7B49-4D84-9CFB-5EE9D0C09DE7}" type="presOf" srcId="{836104A4-36D4-480E-A1E6-FD6BC2A10185}" destId="{1BFF7C95-5499-43E8-8FDE-89DCF03DE6B5}" srcOrd="0" destOrd="0" presId="urn:microsoft.com/office/officeart/2009/layout/ReverseList"/>
    <dgm:cxn modelId="{03B61387-EC14-4C3E-886D-D97BB26CF29E}" type="presParOf" srcId="{EB28BA95-4E62-45F6-A8E8-06CEDA51F26C}" destId="{1BFF7C95-5499-43E8-8FDE-89DCF03DE6B5}" srcOrd="0" destOrd="0" presId="urn:microsoft.com/office/officeart/2009/layout/ReverseList"/>
    <dgm:cxn modelId="{54B77912-CED7-4F40-A5FC-180F0160E010}" type="presParOf" srcId="{EB28BA95-4E62-45F6-A8E8-06CEDA51F26C}" destId="{C0332A6B-EAC8-4853-9EE1-26135FB71758}" srcOrd="1" destOrd="0" presId="urn:microsoft.com/office/officeart/2009/layout/ReverseList"/>
    <dgm:cxn modelId="{8684AB8F-D9BD-4FE6-B233-310F5F2D9B84}" type="presParOf" srcId="{EB28BA95-4E62-45F6-A8E8-06CEDA51F26C}" destId="{C31FDB63-403D-4566-A39D-99A421C3C70A}" srcOrd="2" destOrd="0" presId="urn:microsoft.com/office/officeart/2009/layout/ReverseList"/>
    <dgm:cxn modelId="{2B583D66-D495-4C5B-AA30-B8D348294762}" type="presParOf" srcId="{EB28BA95-4E62-45F6-A8E8-06CEDA51F26C}" destId="{82351EAA-7142-446D-B381-6407F43474FE}" srcOrd="3" destOrd="0" presId="urn:microsoft.com/office/officeart/2009/layout/ReverseList"/>
    <dgm:cxn modelId="{6BC2F97A-687D-41B7-AEF0-A18579CA2166}" type="presParOf" srcId="{EB28BA95-4E62-45F6-A8E8-06CEDA51F26C}" destId="{A1A770C4-D2B0-4108-81E9-2FE987468EEE}" srcOrd="4" destOrd="0" presId="urn:microsoft.com/office/officeart/2009/layout/ReverseList"/>
    <dgm:cxn modelId="{D976F30E-22AD-4E76-BAC5-2139A2251261}" type="presParOf" srcId="{EB28BA95-4E62-45F6-A8E8-06CEDA51F26C}" destId="{C8B7A128-DE6F-4028-BA6E-5BB3B4741613}"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B600EA-C7DC-4823-9366-3CDA8286C7B3}" type="doc">
      <dgm:prSet loTypeId="urn:microsoft.com/office/officeart/2005/8/layout/vList3" loCatId="picture" qsTypeId="urn:microsoft.com/office/officeart/2005/8/quickstyle/simple1" qsCatId="simple" csTypeId="urn:microsoft.com/office/officeart/2005/8/colors/accent1_2" csCatId="accent1" phldr="1"/>
      <dgm:spPr/>
    </dgm:pt>
    <dgm:pt modelId="{E7DA4BF4-E510-4898-959F-99C4E316E833}">
      <dgm:prSet phldrT="[Text]"/>
      <dgm:spPr/>
      <dgm:t>
        <a:bodyPr/>
        <a:lstStyle/>
        <a:p>
          <a:pPr algn="l"/>
          <a:r>
            <a:rPr lang="en-US"/>
            <a:t>Each LEA will be provided an Ed-Fi Operational Data Store (ODS) to utilize for </a:t>
          </a:r>
          <a:r>
            <a:rPr lang="en-US" b="1"/>
            <a:t>state reporting and local use</a:t>
          </a:r>
          <a:r>
            <a:rPr lang="en-US"/>
            <a:t>. LEAs will need to provide security credentials to vendors through the Data Management Center for API transactions. </a:t>
          </a:r>
        </a:p>
      </dgm:t>
      <dgm:extLst>
        <a:ext uri="{E40237B7-FDA0-4F09-8148-C483321AD2D9}">
          <dgm14:cNvPr xmlns:dgm14="http://schemas.microsoft.com/office/drawing/2010/diagram" id="0" name="" descr="Each LEA will be provided an Ed-Fi Operational Data Store (ODS) to utilize for state reporting and local use. LEAs will need to provide security credentials to vendors through the Data Management Center for API transactions. &#10;"/>
        </a:ext>
      </dgm:extLst>
    </dgm:pt>
    <dgm:pt modelId="{2B60F052-80EC-4C1B-B418-7B4A4B75CA68}" type="parTrans" cxnId="{AF7312E2-47A4-46DE-B5E8-BBE9696A6BB1}">
      <dgm:prSet/>
      <dgm:spPr/>
      <dgm:t>
        <a:bodyPr/>
        <a:lstStyle/>
        <a:p>
          <a:endParaRPr lang="en-US"/>
        </a:p>
      </dgm:t>
    </dgm:pt>
    <dgm:pt modelId="{67EE2720-711F-4A0D-837F-D508B8BFAA4F}" type="sibTrans" cxnId="{AF7312E2-47A4-46DE-B5E8-BBE9696A6BB1}">
      <dgm:prSet/>
      <dgm:spPr/>
      <dgm:t>
        <a:bodyPr/>
        <a:lstStyle/>
        <a:p>
          <a:endParaRPr lang="en-US"/>
        </a:p>
      </dgm:t>
    </dgm:pt>
    <dgm:pt modelId="{A7A38B17-F6DB-4AEB-BE0B-1F1E18B840B1}">
      <dgm:prSet phldrT="[Text]"/>
      <dgm:spPr/>
      <dgm:t>
        <a:bodyPr/>
        <a:lstStyle/>
        <a:p>
          <a:pPr algn="l"/>
          <a:r>
            <a:rPr lang="en-US"/>
            <a:t>Source system vendors will publish </a:t>
          </a:r>
          <a:r>
            <a:rPr lang="en-US" b="1"/>
            <a:t>transactional data </a:t>
          </a:r>
          <a:r>
            <a:rPr lang="en-US"/>
            <a:t>to an LEA’s Ed-Fi ODS irrespective of specific TSDS data submissions along with appropriate effective dating. </a:t>
          </a:r>
        </a:p>
        <a:p>
          <a:pPr algn="l"/>
          <a:r>
            <a:rPr lang="en-US"/>
            <a:t>Additional data can be published </a:t>
          </a:r>
          <a:r>
            <a:rPr lang="en-US" b="0"/>
            <a:t>beyond the reporting requirements of TSDS for an LEA’s local use. </a:t>
          </a:r>
        </a:p>
      </dgm:t>
      <dgm:extLst>
        <a:ext uri="{E40237B7-FDA0-4F09-8148-C483321AD2D9}">
          <dgm14:cNvPr xmlns:dgm14="http://schemas.microsoft.com/office/drawing/2010/diagram" id="0" name="" descr="Source system vendors will publish transactional data to an LEA’s Ed-Fi ODS irrespective of specific TSDS data submissions along with appropriate effective dating. &#10;Additional data can be published beyond the reporting requirements of TSDS for an LEA’s local use. &#10;"/>
        </a:ext>
      </dgm:extLst>
    </dgm:pt>
    <dgm:pt modelId="{C16AE46B-2270-4AA1-B2DA-EF8C4AEF366E}" type="parTrans" cxnId="{E72FA306-983F-4313-A145-7264560AA704}">
      <dgm:prSet/>
      <dgm:spPr/>
      <dgm:t>
        <a:bodyPr/>
        <a:lstStyle/>
        <a:p>
          <a:endParaRPr lang="en-US"/>
        </a:p>
      </dgm:t>
    </dgm:pt>
    <dgm:pt modelId="{3A158F93-CAB9-4E1E-8C02-59F67137DD95}" type="sibTrans" cxnId="{E72FA306-983F-4313-A145-7264560AA704}">
      <dgm:prSet/>
      <dgm:spPr/>
      <dgm:t>
        <a:bodyPr/>
        <a:lstStyle/>
        <a:p>
          <a:endParaRPr lang="en-US"/>
        </a:p>
      </dgm:t>
    </dgm:pt>
    <dgm:pt modelId="{D7956BEA-4A9E-4B91-898B-F4A41A2A798C}">
      <dgm:prSet phldrT="[Text]"/>
      <dgm:spPr/>
      <dgm:t>
        <a:bodyPr/>
        <a:lstStyle/>
        <a:p>
          <a:pPr algn="l" rtl="0"/>
          <a:r>
            <a:rPr lang="en-US">
              <a:latin typeface="+mn-lt"/>
            </a:rPr>
            <a:t>LEAs will be able to verify and validate API transactional data in the Data Management Center. </a:t>
          </a:r>
        </a:p>
        <a:p>
          <a:pPr algn="l" rtl="0"/>
          <a:r>
            <a:rPr lang="en-US">
              <a:latin typeface="+mn-lt"/>
            </a:rPr>
            <a:t>Logic will be implemented in the </a:t>
          </a:r>
          <a:r>
            <a:rPr lang="en-US" b="1">
              <a:latin typeface="+mn-lt"/>
            </a:rPr>
            <a:t>LEA’s Landing Zone</a:t>
          </a:r>
          <a:r>
            <a:rPr lang="en-US">
              <a:latin typeface="+mn-lt"/>
            </a:rPr>
            <a:t> to ensure </a:t>
          </a:r>
          <a:r>
            <a:rPr lang="en-US" b="1">
              <a:latin typeface="+mn-lt"/>
            </a:rPr>
            <a:t>only the TSDS state mandated data is reported to TEA’s Transition Zone (ODS) </a:t>
          </a:r>
          <a:r>
            <a:rPr lang="en-US">
              <a:latin typeface="+mn-lt"/>
            </a:rPr>
            <a:t>and utilized for TSDS data submissions. </a:t>
          </a:r>
        </a:p>
      </dgm:t>
      <dgm:extLst>
        <a:ext uri="{E40237B7-FDA0-4F09-8148-C483321AD2D9}">
          <dgm14:cNvPr xmlns:dgm14="http://schemas.microsoft.com/office/drawing/2010/diagram" id="0" name="" descr="LEAs will be able to verify and validate API transactional data in the Data Management Center. &#10;Logic will be implemented in the LEA’s Landing Zone to ensure only the state mandated data is reported to TEA’s Transition Zone (ODS) and utilized for TSDS data submissions. &#10;"/>
        </a:ext>
      </dgm:extLst>
    </dgm:pt>
    <dgm:pt modelId="{2FE90DC8-8D0A-47B6-AE9A-475D2C478834}" type="parTrans" cxnId="{8D80C775-4D25-4B02-9695-0CCDF06850F9}">
      <dgm:prSet/>
      <dgm:spPr/>
      <dgm:t>
        <a:bodyPr/>
        <a:lstStyle/>
        <a:p>
          <a:endParaRPr lang="en-US"/>
        </a:p>
      </dgm:t>
    </dgm:pt>
    <dgm:pt modelId="{0B56EB17-F9A1-4306-8CDE-D1F56414E595}" type="sibTrans" cxnId="{8D80C775-4D25-4B02-9695-0CCDF06850F9}">
      <dgm:prSet/>
      <dgm:spPr/>
      <dgm:t>
        <a:bodyPr/>
        <a:lstStyle/>
        <a:p>
          <a:endParaRPr lang="en-US"/>
        </a:p>
      </dgm:t>
    </dgm:pt>
    <dgm:pt modelId="{3512EC09-1BD9-42A0-8BEC-31216E61A8AF}" type="pres">
      <dgm:prSet presAssocID="{E9B600EA-C7DC-4823-9366-3CDA8286C7B3}" presName="linearFlow" presStyleCnt="0">
        <dgm:presLayoutVars>
          <dgm:dir/>
          <dgm:resizeHandles val="exact"/>
        </dgm:presLayoutVars>
      </dgm:prSet>
      <dgm:spPr/>
    </dgm:pt>
    <dgm:pt modelId="{4C0B18B1-CF42-4A6B-BFF1-1EFAB84C58BC}" type="pres">
      <dgm:prSet presAssocID="{E7DA4BF4-E510-4898-959F-99C4E316E833}" presName="composite" presStyleCnt="0"/>
      <dgm:spPr/>
    </dgm:pt>
    <dgm:pt modelId="{CB34D354-6218-4261-8A64-16B6AEC1CF0D}" type="pres">
      <dgm:prSet presAssocID="{E7DA4BF4-E510-4898-959F-99C4E316E833}" presName="imgShp" presStyleLbl="fgImgPlace1" presStyleIdx="0" presStyleCnt="3" custLinFactNeighborX="-54528" custLinFactNeighborY="6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tabase Icon"/>
        </a:ext>
      </dgm:extLst>
    </dgm:pt>
    <dgm:pt modelId="{71A3E711-9DFA-4B1F-BC33-0330BCB50717}" type="pres">
      <dgm:prSet presAssocID="{E7DA4BF4-E510-4898-959F-99C4E316E833}" presName="txShp" presStyleLbl="node1" presStyleIdx="0" presStyleCnt="3" custScaleX="99019" custLinFactNeighborX="-171">
        <dgm:presLayoutVars>
          <dgm:bulletEnabled val="1"/>
        </dgm:presLayoutVars>
      </dgm:prSet>
      <dgm:spPr/>
    </dgm:pt>
    <dgm:pt modelId="{E3680B39-D590-4626-8F63-6B4BF1E27234}" type="pres">
      <dgm:prSet presAssocID="{67EE2720-711F-4A0D-837F-D508B8BFAA4F}" presName="spacing" presStyleCnt="0"/>
      <dgm:spPr/>
    </dgm:pt>
    <dgm:pt modelId="{DE0EB448-A3EF-4281-9338-0A201D1A1782}" type="pres">
      <dgm:prSet presAssocID="{A7A38B17-F6DB-4AEB-BE0B-1F1E18B840B1}" presName="composite" presStyleCnt="0"/>
      <dgm:spPr/>
    </dgm:pt>
    <dgm:pt modelId="{61A86C2A-FABB-48A9-B1DD-FD520861A85E}" type="pres">
      <dgm:prSet presAssocID="{A7A38B17-F6DB-4AEB-BE0B-1F1E18B840B1}" presName="imgShp" presStyleLbl="fgImgPlace1" presStyleIdx="1" presStyleCnt="3" custLinFactNeighborX="-50012" custLinFactNeighborY="-45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ta Sync Icon"/>
        </a:ext>
      </dgm:extLst>
    </dgm:pt>
    <dgm:pt modelId="{492C23BA-8040-4D71-8B9C-6FF87557FEA4}" type="pres">
      <dgm:prSet presAssocID="{A7A38B17-F6DB-4AEB-BE0B-1F1E18B840B1}" presName="txShp" presStyleLbl="node1" presStyleIdx="1" presStyleCnt="3" custScaleX="99595" custLinFactNeighborX="-171">
        <dgm:presLayoutVars>
          <dgm:bulletEnabled val="1"/>
        </dgm:presLayoutVars>
      </dgm:prSet>
      <dgm:spPr/>
    </dgm:pt>
    <dgm:pt modelId="{6279D9C1-74C2-48E2-9844-C407B285621B}" type="pres">
      <dgm:prSet presAssocID="{3A158F93-CAB9-4E1E-8C02-59F67137DD95}" presName="spacing" presStyleCnt="0"/>
      <dgm:spPr/>
    </dgm:pt>
    <dgm:pt modelId="{5A26A186-0C20-42FF-910B-AF60ECF90093}" type="pres">
      <dgm:prSet presAssocID="{D7956BEA-4A9E-4B91-898B-F4A41A2A798C}" presName="composite" presStyleCnt="0"/>
      <dgm:spPr/>
    </dgm:pt>
    <dgm:pt modelId="{400AE9F5-9101-4EA8-B1C0-36E59CDAE8AE}" type="pres">
      <dgm:prSet presAssocID="{D7956BEA-4A9E-4B91-898B-F4A41A2A798C}" presName="imgShp" presStyleLbl="fgImgPlace1" presStyleIdx="2" presStyleCnt="3" custLinFactNeighborX="-54758" custLinFactNeighborY="-376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ogic Icon"/>
        </a:ext>
      </dgm:extLst>
    </dgm:pt>
    <dgm:pt modelId="{F1A5207A-0D08-4DFC-84FF-FBE49DD580AC}" type="pres">
      <dgm:prSet presAssocID="{D7956BEA-4A9E-4B91-898B-F4A41A2A798C}" presName="txShp" presStyleLbl="node1" presStyleIdx="2" presStyleCnt="3" custScaleX="99071">
        <dgm:presLayoutVars>
          <dgm:bulletEnabled val="1"/>
        </dgm:presLayoutVars>
      </dgm:prSet>
      <dgm:spPr/>
    </dgm:pt>
  </dgm:ptLst>
  <dgm:cxnLst>
    <dgm:cxn modelId="{E72FA306-983F-4313-A145-7264560AA704}" srcId="{E9B600EA-C7DC-4823-9366-3CDA8286C7B3}" destId="{A7A38B17-F6DB-4AEB-BE0B-1F1E18B840B1}" srcOrd="1" destOrd="0" parTransId="{C16AE46B-2270-4AA1-B2DA-EF8C4AEF366E}" sibTransId="{3A158F93-CAB9-4E1E-8C02-59F67137DD95}"/>
    <dgm:cxn modelId="{922F7512-BA77-4394-AB04-4ABC904A33C0}" type="presOf" srcId="{E7DA4BF4-E510-4898-959F-99C4E316E833}" destId="{71A3E711-9DFA-4B1F-BC33-0330BCB50717}" srcOrd="0" destOrd="0" presId="urn:microsoft.com/office/officeart/2005/8/layout/vList3"/>
    <dgm:cxn modelId="{A8DAA334-BA56-4402-9E51-C4382AA76559}" type="presOf" srcId="{D7956BEA-4A9E-4B91-898B-F4A41A2A798C}" destId="{F1A5207A-0D08-4DFC-84FF-FBE49DD580AC}" srcOrd="0" destOrd="0" presId="urn:microsoft.com/office/officeart/2005/8/layout/vList3"/>
    <dgm:cxn modelId="{0DC36244-1468-45AC-8525-C9C5E1C8C6ED}" type="presOf" srcId="{E9B600EA-C7DC-4823-9366-3CDA8286C7B3}" destId="{3512EC09-1BD9-42A0-8BEC-31216E61A8AF}" srcOrd="0" destOrd="0" presId="urn:microsoft.com/office/officeart/2005/8/layout/vList3"/>
    <dgm:cxn modelId="{8D80C775-4D25-4B02-9695-0CCDF06850F9}" srcId="{E9B600EA-C7DC-4823-9366-3CDA8286C7B3}" destId="{D7956BEA-4A9E-4B91-898B-F4A41A2A798C}" srcOrd="2" destOrd="0" parTransId="{2FE90DC8-8D0A-47B6-AE9A-475D2C478834}" sibTransId="{0B56EB17-F9A1-4306-8CDE-D1F56414E595}"/>
    <dgm:cxn modelId="{85A25499-6971-40D9-9BE7-53D6A38559F0}" type="presOf" srcId="{A7A38B17-F6DB-4AEB-BE0B-1F1E18B840B1}" destId="{492C23BA-8040-4D71-8B9C-6FF87557FEA4}" srcOrd="0" destOrd="0" presId="urn:microsoft.com/office/officeart/2005/8/layout/vList3"/>
    <dgm:cxn modelId="{AF7312E2-47A4-46DE-B5E8-BBE9696A6BB1}" srcId="{E9B600EA-C7DC-4823-9366-3CDA8286C7B3}" destId="{E7DA4BF4-E510-4898-959F-99C4E316E833}" srcOrd="0" destOrd="0" parTransId="{2B60F052-80EC-4C1B-B418-7B4A4B75CA68}" sibTransId="{67EE2720-711F-4A0D-837F-D508B8BFAA4F}"/>
    <dgm:cxn modelId="{43C5025A-73BE-48C8-B2FA-2C329F15FDE3}" type="presParOf" srcId="{3512EC09-1BD9-42A0-8BEC-31216E61A8AF}" destId="{4C0B18B1-CF42-4A6B-BFF1-1EFAB84C58BC}" srcOrd="0" destOrd="0" presId="urn:microsoft.com/office/officeart/2005/8/layout/vList3"/>
    <dgm:cxn modelId="{0BD8596F-9813-4921-A842-AB82A0CF3285}" type="presParOf" srcId="{4C0B18B1-CF42-4A6B-BFF1-1EFAB84C58BC}" destId="{CB34D354-6218-4261-8A64-16B6AEC1CF0D}" srcOrd="0" destOrd="0" presId="urn:microsoft.com/office/officeart/2005/8/layout/vList3"/>
    <dgm:cxn modelId="{87051776-2850-409C-9F39-A0B1A676813F}" type="presParOf" srcId="{4C0B18B1-CF42-4A6B-BFF1-1EFAB84C58BC}" destId="{71A3E711-9DFA-4B1F-BC33-0330BCB50717}" srcOrd="1" destOrd="0" presId="urn:microsoft.com/office/officeart/2005/8/layout/vList3"/>
    <dgm:cxn modelId="{2FB40291-0AF9-4283-A489-BFA0C268A60F}" type="presParOf" srcId="{3512EC09-1BD9-42A0-8BEC-31216E61A8AF}" destId="{E3680B39-D590-4626-8F63-6B4BF1E27234}" srcOrd="1" destOrd="0" presId="urn:microsoft.com/office/officeart/2005/8/layout/vList3"/>
    <dgm:cxn modelId="{098B5AFE-BDDF-4A66-9578-95167911A200}" type="presParOf" srcId="{3512EC09-1BD9-42A0-8BEC-31216E61A8AF}" destId="{DE0EB448-A3EF-4281-9338-0A201D1A1782}" srcOrd="2" destOrd="0" presId="urn:microsoft.com/office/officeart/2005/8/layout/vList3"/>
    <dgm:cxn modelId="{8C7C3711-7E37-46A7-A6EC-8693C4C9A19D}" type="presParOf" srcId="{DE0EB448-A3EF-4281-9338-0A201D1A1782}" destId="{61A86C2A-FABB-48A9-B1DD-FD520861A85E}" srcOrd="0" destOrd="0" presId="urn:microsoft.com/office/officeart/2005/8/layout/vList3"/>
    <dgm:cxn modelId="{82EAA09B-129C-4E4D-9A19-33A8D70880D2}" type="presParOf" srcId="{DE0EB448-A3EF-4281-9338-0A201D1A1782}" destId="{492C23BA-8040-4D71-8B9C-6FF87557FEA4}" srcOrd="1" destOrd="0" presId="urn:microsoft.com/office/officeart/2005/8/layout/vList3"/>
    <dgm:cxn modelId="{B96DB362-4DDD-4633-8C67-27A3723C3EFE}" type="presParOf" srcId="{3512EC09-1BD9-42A0-8BEC-31216E61A8AF}" destId="{6279D9C1-74C2-48E2-9844-C407B285621B}" srcOrd="3" destOrd="0" presId="urn:microsoft.com/office/officeart/2005/8/layout/vList3"/>
    <dgm:cxn modelId="{E57B614E-A490-4236-BABC-7048D8545BB0}" type="presParOf" srcId="{3512EC09-1BD9-42A0-8BEC-31216E61A8AF}" destId="{5A26A186-0C20-42FF-910B-AF60ECF90093}" srcOrd="4" destOrd="0" presId="urn:microsoft.com/office/officeart/2005/8/layout/vList3"/>
    <dgm:cxn modelId="{653BEB2D-1BCD-4523-9303-329B387A7536}" type="presParOf" srcId="{5A26A186-0C20-42FF-910B-AF60ECF90093}" destId="{400AE9F5-9101-4EA8-B1C0-36E59CDAE8AE}" srcOrd="0" destOrd="0" presId="urn:microsoft.com/office/officeart/2005/8/layout/vList3"/>
    <dgm:cxn modelId="{3680F3DA-935F-4A98-A018-E90B00DCF4DB}" type="presParOf" srcId="{5A26A186-0C20-42FF-910B-AF60ECF90093}" destId="{F1A5207A-0D08-4DFC-84FF-FBE49DD580A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031521-21BE-425E-B46D-1E09CFA5A898}"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97F08E8C-FD18-4241-9DAE-85EE23688654}">
      <dgm:prSet/>
      <dgm:spPr/>
      <dgm:t>
        <a:bodyPr/>
        <a:lstStyle/>
        <a:p>
          <a:r>
            <a:rPr lang="en-US" b="1"/>
            <a:t>Attendance</a:t>
          </a:r>
          <a:endParaRPr lang="en-US"/>
        </a:p>
      </dgm:t>
    </dgm:pt>
    <dgm:pt modelId="{8755882F-CE7E-48EE-B79E-DD734E8FB120}" type="parTrans" cxnId="{93CFD27E-D8D4-4CD8-9014-C2D02105207E}">
      <dgm:prSet/>
      <dgm:spPr/>
      <dgm:t>
        <a:bodyPr/>
        <a:lstStyle/>
        <a:p>
          <a:endParaRPr lang="en-US"/>
        </a:p>
      </dgm:t>
    </dgm:pt>
    <dgm:pt modelId="{E9228565-FF8C-4113-9E51-FED92F5EB350}" type="sibTrans" cxnId="{93CFD27E-D8D4-4CD8-9014-C2D02105207E}">
      <dgm:prSet/>
      <dgm:spPr/>
      <dgm:t>
        <a:bodyPr/>
        <a:lstStyle/>
        <a:p>
          <a:endParaRPr lang="en-US"/>
        </a:p>
      </dgm:t>
    </dgm:pt>
    <dgm:pt modelId="{3F54F1E3-AF9A-404B-9421-1D62C38BE362}">
      <dgm:prSet custT="1"/>
      <dgm:spPr/>
      <dgm:t>
        <a:bodyPr/>
        <a:lstStyle/>
        <a:p>
          <a:pPr>
            <a:buFont typeface="+mj-lt"/>
            <a:buAutoNum type="arabicPeriod"/>
          </a:pPr>
          <a:r>
            <a:rPr lang="en-US" sz="2000">
              <a:latin typeface="+mn-lt"/>
            </a:rPr>
            <a:t>1. Granular negative attendance by student </a:t>
          </a:r>
          <a:r>
            <a:rPr lang="en-US" sz="2000" b="1">
              <a:latin typeface="+mn-lt"/>
            </a:rPr>
            <a:t>which will eliminate the requirement for SIS vendors to calculate attendance by six-weeks.</a:t>
          </a:r>
          <a:endParaRPr lang="en-US" sz="2000">
            <a:latin typeface="+mn-lt"/>
          </a:endParaRPr>
        </a:p>
      </dgm:t>
    </dgm:pt>
    <dgm:pt modelId="{BA0264EE-90E6-4CE7-A1D8-377A0F510433}" type="parTrans" cxnId="{2B276E7E-997C-4951-AA16-9C2211139D2C}">
      <dgm:prSet/>
      <dgm:spPr/>
      <dgm:t>
        <a:bodyPr/>
        <a:lstStyle/>
        <a:p>
          <a:endParaRPr lang="en-US"/>
        </a:p>
      </dgm:t>
    </dgm:pt>
    <dgm:pt modelId="{22031ADF-6EC0-49EC-947A-AF01D343BD35}" type="sibTrans" cxnId="{2B276E7E-997C-4951-AA16-9C2211139D2C}">
      <dgm:prSet/>
      <dgm:spPr/>
      <dgm:t>
        <a:bodyPr/>
        <a:lstStyle/>
        <a:p>
          <a:endParaRPr lang="en-US"/>
        </a:p>
      </dgm:t>
    </dgm:pt>
    <dgm:pt modelId="{F40DD429-F215-40AA-B0D5-591D566DCC96}">
      <dgm:prSet custT="1"/>
      <dgm:spPr/>
      <dgm:t>
        <a:bodyPr/>
        <a:lstStyle/>
        <a:p>
          <a:pPr>
            <a:buFont typeface="+mj-lt"/>
            <a:buAutoNum type="arabicPeriod"/>
          </a:pPr>
          <a:r>
            <a:rPr lang="en-US" sz="2000">
              <a:latin typeface="+mn-lt"/>
            </a:rPr>
            <a:t>2. </a:t>
          </a:r>
          <a:r>
            <a:rPr lang="en-US" sz="2000" b="1">
              <a:latin typeface="+mn-lt"/>
            </a:rPr>
            <a:t>Cumulative attendance </a:t>
          </a:r>
          <a:r>
            <a:rPr lang="en-US" sz="2000">
              <a:latin typeface="+mn-lt"/>
            </a:rPr>
            <a:t>by six-weeks by student (no change from the way attendance is currently collected).</a:t>
          </a:r>
        </a:p>
      </dgm:t>
    </dgm:pt>
    <dgm:pt modelId="{2FAE47F1-5921-4375-B6FD-FA9CB97AE2DA}" type="parTrans" cxnId="{63E7746E-21AA-450B-B90D-0CEFB2DADC5E}">
      <dgm:prSet/>
      <dgm:spPr/>
      <dgm:t>
        <a:bodyPr/>
        <a:lstStyle/>
        <a:p>
          <a:endParaRPr lang="en-US"/>
        </a:p>
      </dgm:t>
    </dgm:pt>
    <dgm:pt modelId="{631805A4-6A5F-4ECD-9C6F-796514C80224}" type="sibTrans" cxnId="{63E7746E-21AA-450B-B90D-0CEFB2DADC5E}">
      <dgm:prSet/>
      <dgm:spPr/>
      <dgm:t>
        <a:bodyPr/>
        <a:lstStyle/>
        <a:p>
          <a:endParaRPr lang="en-US"/>
        </a:p>
      </dgm:t>
    </dgm:pt>
    <dgm:pt modelId="{9092A51D-9E13-4BC5-B010-D3D67AF169B0}">
      <dgm:prSet/>
      <dgm:spPr/>
      <dgm:t>
        <a:bodyPr/>
        <a:lstStyle/>
        <a:p>
          <a:r>
            <a:rPr lang="en-US" b="1"/>
            <a:t>Enrollment</a:t>
          </a:r>
          <a:endParaRPr lang="en-US"/>
        </a:p>
      </dgm:t>
    </dgm:pt>
    <dgm:pt modelId="{B0EB4863-10B7-4587-BE3E-EBE57C3B2CDD}" type="parTrans" cxnId="{8BFBA198-6480-49B3-B5AC-F0543FEF8CB8}">
      <dgm:prSet/>
      <dgm:spPr/>
      <dgm:t>
        <a:bodyPr/>
        <a:lstStyle/>
        <a:p>
          <a:endParaRPr lang="en-US"/>
        </a:p>
      </dgm:t>
    </dgm:pt>
    <dgm:pt modelId="{256BD634-FB6C-4025-B3EA-EAAE1E2BB9EA}" type="sibTrans" cxnId="{8BFBA198-6480-49B3-B5AC-F0543FEF8CB8}">
      <dgm:prSet/>
      <dgm:spPr/>
      <dgm:t>
        <a:bodyPr/>
        <a:lstStyle/>
        <a:p>
          <a:endParaRPr lang="en-US"/>
        </a:p>
      </dgm:t>
    </dgm:pt>
    <dgm:pt modelId="{9800A4E9-3FAC-49F4-84D8-38FF411D2C35}">
      <dgm:prSet custT="1"/>
      <dgm:spPr/>
      <dgm:t>
        <a:bodyPr/>
        <a:lstStyle/>
        <a:p>
          <a:pPr>
            <a:buNone/>
          </a:pPr>
          <a:r>
            <a:rPr lang="en-US" sz="2400">
              <a:latin typeface="+mn-lt"/>
            </a:rPr>
            <a:t>TEA plans to collect </a:t>
          </a:r>
          <a:r>
            <a:rPr lang="en-US" sz="2400" b="1">
              <a:latin typeface="+mn-lt"/>
            </a:rPr>
            <a:t>attendance</a:t>
          </a:r>
          <a:r>
            <a:rPr lang="en-US" sz="2400">
              <a:latin typeface="+mn-lt"/>
            </a:rPr>
            <a:t> data </a:t>
          </a:r>
          <a:r>
            <a:rPr lang="en-US" sz="2400" b="1">
              <a:latin typeface="+mn-lt"/>
            </a:rPr>
            <a:t>two ways </a:t>
          </a:r>
          <a:r>
            <a:rPr lang="en-US" sz="2400">
              <a:latin typeface="+mn-lt"/>
            </a:rPr>
            <a:t>in the 2024-2025 (Go-Live) school year:</a:t>
          </a:r>
        </a:p>
      </dgm:t>
    </dgm:pt>
    <dgm:pt modelId="{BCFB31BC-D167-4A60-80C6-9A2C1F7D6A42}" type="parTrans" cxnId="{C8A7079B-D44D-40A1-B3F2-EB13FB9C3179}">
      <dgm:prSet/>
      <dgm:spPr/>
      <dgm:t>
        <a:bodyPr/>
        <a:lstStyle/>
        <a:p>
          <a:endParaRPr lang="en-US"/>
        </a:p>
      </dgm:t>
    </dgm:pt>
    <dgm:pt modelId="{1B724DA7-7622-4ACE-88C5-9C9B51058091}" type="sibTrans" cxnId="{C8A7079B-D44D-40A1-B3F2-EB13FB9C3179}">
      <dgm:prSet/>
      <dgm:spPr/>
      <dgm:t>
        <a:bodyPr/>
        <a:lstStyle/>
        <a:p>
          <a:endParaRPr lang="en-US"/>
        </a:p>
      </dgm:t>
    </dgm:pt>
    <dgm:pt modelId="{0C71A0AB-2F0B-4720-BDA5-A7565C1CC8FF}">
      <dgm:prSet custT="1"/>
      <dgm:spPr/>
      <dgm:t>
        <a:bodyPr/>
        <a:lstStyle/>
        <a:p>
          <a:r>
            <a:rPr lang="en-US" sz="2000" b="1"/>
            <a:t>Enrollment</a:t>
          </a:r>
          <a:r>
            <a:rPr lang="en-US" sz="2000"/>
            <a:t> and </a:t>
          </a:r>
          <a:r>
            <a:rPr lang="en-US" sz="2000" b="1"/>
            <a:t>withdrawal</a:t>
          </a:r>
          <a:r>
            <a:rPr lang="en-US" sz="2000"/>
            <a:t> data will be collected at the </a:t>
          </a:r>
          <a:r>
            <a:rPr lang="en-US" sz="2000" b="1"/>
            <a:t>student level </a:t>
          </a:r>
          <a:r>
            <a:rPr lang="en-US" sz="2000" b="0"/>
            <a:t>through source system vendor API transactions to the LEA’s ODS.</a:t>
          </a:r>
        </a:p>
        <a:p>
          <a:r>
            <a:rPr lang="en-US" sz="2000"/>
            <a:t>This data will be automatically loaded to the Unique ID Enrollment Tracking application. LEAs will </a:t>
          </a:r>
          <a:r>
            <a:rPr lang="en-US" sz="2000" b="1"/>
            <a:t>no longer need to load this data in the Unique ID system directly. </a:t>
          </a:r>
          <a:endParaRPr lang="en-US" sz="2000"/>
        </a:p>
      </dgm:t>
    </dgm:pt>
    <dgm:pt modelId="{6D15131D-A9B0-4925-981D-EC8B53B8A167}" type="parTrans" cxnId="{A8A3E5D6-E3C4-432F-A329-8395C0800AB6}">
      <dgm:prSet/>
      <dgm:spPr/>
      <dgm:t>
        <a:bodyPr/>
        <a:lstStyle/>
        <a:p>
          <a:endParaRPr lang="en-US"/>
        </a:p>
      </dgm:t>
    </dgm:pt>
    <dgm:pt modelId="{9B8AF26B-8769-487E-A7FE-9EC453860B1B}" type="sibTrans" cxnId="{A8A3E5D6-E3C4-432F-A329-8395C0800AB6}">
      <dgm:prSet/>
      <dgm:spPr/>
      <dgm:t>
        <a:bodyPr/>
        <a:lstStyle/>
        <a:p>
          <a:endParaRPr lang="en-US"/>
        </a:p>
      </dgm:t>
    </dgm:pt>
    <dgm:pt modelId="{E01D3881-75B6-4918-BFAE-4C5F55736329}">
      <dgm:prSet custT="1"/>
      <dgm:spPr/>
      <dgm:t>
        <a:bodyPr/>
        <a:lstStyle/>
        <a:p>
          <a:pPr>
            <a:buNone/>
          </a:pPr>
          <a:r>
            <a:rPr lang="en-US" sz="1800">
              <a:latin typeface="+mn-lt"/>
            </a:rPr>
            <a:t>Note: TEA will discontinue collecting cumulative attendance after confirming attendance calculations in future year(s) beyond 2024-2025. </a:t>
          </a:r>
          <a:endParaRPr lang="en-US" sz="600">
            <a:latin typeface="+mn-lt"/>
          </a:endParaRPr>
        </a:p>
      </dgm:t>
    </dgm:pt>
    <dgm:pt modelId="{6511D5AF-8C83-41CD-8851-49272F899A3D}" type="parTrans" cxnId="{84D26D0F-52C7-4DFE-A2D3-EC74ABBB1DEC}">
      <dgm:prSet/>
      <dgm:spPr/>
      <dgm:t>
        <a:bodyPr/>
        <a:lstStyle/>
        <a:p>
          <a:endParaRPr lang="en-US"/>
        </a:p>
      </dgm:t>
    </dgm:pt>
    <dgm:pt modelId="{986959F1-03ED-4342-A94F-C1F46CB02E90}" type="sibTrans" cxnId="{84D26D0F-52C7-4DFE-A2D3-EC74ABBB1DEC}">
      <dgm:prSet/>
      <dgm:spPr/>
      <dgm:t>
        <a:bodyPr/>
        <a:lstStyle/>
        <a:p>
          <a:endParaRPr lang="en-US"/>
        </a:p>
      </dgm:t>
    </dgm:pt>
    <dgm:pt modelId="{94FFB4A8-56BB-44CA-8F39-8DA7D2FDFC39}" type="pres">
      <dgm:prSet presAssocID="{94031521-21BE-425E-B46D-1E09CFA5A898}" presName="Name0" presStyleCnt="0">
        <dgm:presLayoutVars>
          <dgm:dir/>
          <dgm:animLvl val="lvl"/>
          <dgm:resizeHandles val="exact"/>
        </dgm:presLayoutVars>
      </dgm:prSet>
      <dgm:spPr/>
    </dgm:pt>
    <dgm:pt modelId="{BED195D8-043A-4631-881D-E268827BC898}" type="pres">
      <dgm:prSet presAssocID="{97F08E8C-FD18-4241-9DAE-85EE23688654}" presName="linNode" presStyleCnt="0"/>
      <dgm:spPr/>
    </dgm:pt>
    <dgm:pt modelId="{DD588A61-D217-49F1-A75E-C0D7FA41D6EB}" type="pres">
      <dgm:prSet presAssocID="{97F08E8C-FD18-4241-9DAE-85EE23688654}" presName="parentText" presStyleLbl="alignNode1" presStyleIdx="0" presStyleCnt="2" custScaleY="113371">
        <dgm:presLayoutVars>
          <dgm:chMax val="1"/>
          <dgm:bulletEnabled/>
        </dgm:presLayoutVars>
      </dgm:prSet>
      <dgm:spPr/>
    </dgm:pt>
    <dgm:pt modelId="{1888A731-5058-44BD-A7BB-A55E0F7FC7A3}" type="pres">
      <dgm:prSet presAssocID="{97F08E8C-FD18-4241-9DAE-85EE23688654}" presName="descendantText" presStyleLbl="alignAccFollowNode1" presStyleIdx="0" presStyleCnt="2" custScaleY="113393">
        <dgm:presLayoutVars>
          <dgm:bulletEnabled/>
        </dgm:presLayoutVars>
      </dgm:prSet>
      <dgm:spPr/>
    </dgm:pt>
    <dgm:pt modelId="{6083745F-90C2-4AE2-B238-165D4D18464A}" type="pres">
      <dgm:prSet presAssocID="{E9228565-FF8C-4113-9E51-FED92F5EB350}" presName="sp" presStyleCnt="0"/>
      <dgm:spPr/>
    </dgm:pt>
    <dgm:pt modelId="{B3030DA4-68C8-422E-9CE6-EF39622E1759}" type="pres">
      <dgm:prSet presAssocID="{9092A51D-9E13-4BC5-B010-D3D67AF169B0}" presName="linNode" presStyleCnt="0"/>
      <dgm:spPr/>
    </dgm:pt>
    <dgm:pt modelId="{8810AC1A-ECCD-4F11-A142-C54230D73ECA}" type="pres">
      <dgm:prSet presAssocID="{9092A51D-9E13-4BC5-B010-D3D67AF169B0}" presName="parentText" presStyleLbl="alignNode1" presStyleIdx="1" presStyleCnt="2">
        <dgm:presLayoutVars>
          <dgm:chMax val="1"/>
          <dgm:bulletEnabled/>
        </dgm:presLayoutVars>
      </dgm:prSet>
      <dgm:spPr/>
    </dgm:pt>
    <dgm:pt modelId="{8CEAB6B0-7F09-4073-B4BE-C73D1D0EA505}" type="pres">
      <dgm:prSet presAssocID="{9092A51D-9E13-4BC5-B010-D3D67AF169B0}" presName="descendantText" presStyleLbl="alignAccFollowNode1" presStyleIdx="1" presStyleCnt="2">
        <dgm:presLayoutVars>
          <dgm:bulletEnabled/>
        </dgm:presLayoutVars>
      </dgm:prSet>
      <dgm:spPr/>
    </dgm:pt>
  </dgm:ptLst>
  <dgm:cxnLst>
    <dgm:cxn modelId="{7CF2E204-844A-4138-B5CC-4086698274E7}" type="presOf" srcId="{9800A4E9-3FAC-49F4-84D8-38FF411D2C35}" destId="{1888A731-5058-44BD-A7BB-A55E0F7FC7A3}" srcOrd="0" destOrd="0" presId="urn:microsoft.com/office/officeart/2016/7/layout/VerticalSolidActionList"/>
    <dgm:cxn modelId="{84D26D0F-52C7-4DFE-A2D3-EC74ABBB1DEC}" srcId="{97F08E8C-FD18-4241-9DAE-85EE23688654}" destId="{E01D3881-75B6-4918-BFAE-4C5F55736329}" srcOrd="3" destOrd="0" parTransId="{6511D5AF-8C83-41CD-8851-49272F899A3D}" sibTransId="{986959F1-03ED-4342-A94F-C1F46CB02E90}"/>
    <dgm:cxn modelId="{8DB13116-E694-4B4E-BDB5-63EAF222DB1D}" type="presOf" srcId="{F40DD429-F215-40AA-B0D5-591D566DCC96}" destId="{1888A731-5058-44BD-A7BB-A55E0F7FC7A3}" srcOrd="0" destOrd="2" presId="urn:microsoft.com/office/officeart/2016/7/layout/VerticalSolidActionList"/>
    <dgm:cxn modelId="{FD896326-AD79-4E6B-99FF-0710486D7CA4}" type="presOf" srcId="{E01D3881-75B6-4918-BFAE-4C5F55736329}" destId="{1888A731-5058-44BD-A7BB-A55E0F7FC7A3}" srcOrd="0" destOrd="3" presId="urn:microsoft.com/office/officeart/2016/7/layout/VerticalSolidActionList"/>
    <dgm:cxn modelId="{63E7746E-21AA-450B-B90D-0CEFB2DADC5E}" srcId="{97F08E8C-FD18-4241-9DAE-85EE23688654}" destId="{F40DD429-F215-40AA-B0D5-591D566DCC96}" srcOrd="2" destOrd="0" parTransId="{2FAE47F1-5921-4375-B6FD-FA9CB97AE2DA}" sibTransId="{631805A4-6A5F-4ECD-9C6F-796514C80224}"/>
    <dgm:cxn modelId="{49380B57-2563-41C8-A71E-CE66D4636F19}" type="presOf" srcId="{3F54F1E3-AF9A-404B-9421-1D62C38BE362}" destId="{1888A731-5058-44BD-A7BB-A55E0F7FC7A3}" srcOrd="0" destOrd="1" presId="urn:microsoft.com/office/officeart/2016/7/layout/VerticalSolidActionList"/>
    <dgm:cxn modelId="{2B276E7E-997C-4951-AA16-9C2211139D2C}" srcId="{97F08E8C-FD18-4241-9DAE-85EE23688654}" destId="{3F54F1E3-AF9A-404B-9421-1D62C38BE362}" srcOrd="1" destOrd="0" parTransId="{BA0264EE-90E6-4CE7-A1D8-377A0F510433}" sibTransId="{22031ADF-6EC0-49EC-947A-AF01D343BD35}"/>
    <dgm:cxn modelId="{93CFD27E-D8D4-4CD8-9014-C2D02105207E}" srcId="{94031521-21BE-425E-B46D-1E09CFA5A898}" destId="{97F08E8C-FD18-4241-9DAE-85EE23688654}" srcOrd="0" destOrd="0" parTransId="{8755882F-CE7E-48EE-B79E-DD734E8FB120}" sibTransId="{E9228565-FF8C-4113-9E51-FED92F5EB350}"/>
    <dgm:cxn modelId="{8BFBA198-6480-49B3-B5AC-F0543FEF8CB8}" srcId="{94031521-21BE-425E-B46D-1E09CFA5A898}" destId="{9092A51D-9E13-4BC5-B010-D3D67AF169B0}" srcOrd="1" destOrd="0" parTransId="{B0EB4863-10B7-4587-BE3E-EBE57C3B2CDD}" sibTransId="{256BD634-FB6C-4025-B3EA-EAAE1E2BB9EA}"/>
    <dgm:cxn modelId="{C8A7079B-D44D-40A1-B3F2-EB13FB9C3179}" srcId="{97F08E8C-FD18-4241-9DAE-85EE23688654}" destId="{9800A4E9-3FAC-49F4-84D8-38FF411D2C35}" srcOrd="0" destOrd="0" parTransId="{BCFB31BC-D167-4A60-80C6-9A2C1F7D6A42}" sibTransId="{1B724DA7-7622-4ACE-88C5-9C9B51058091}"/>
    <dgm:cxn modelId="{254B9EB3-7EA2-4834-9065-0250449C4AE0}" type="presOf" srcId="{97F08E8C-FD18-4241-9DAE-85EE23688654}" destId="{DD588A61-D217-49F1-A75E-C0D7FA41D6EB}" srcOrd="0" destOrd="0" presId="urn:microsoft.com/office/officeart/2016/7/layout/VerticalSolidActionList"/>
    <dgm:cxn modelId="{BA657BD2-EC9C-41BE-8D9F-D8DC7DFAA0C9}" type="presOf" srcId="{94031521-21BE-425E-B46D-1E09CFA5A898}" destId="{94FFB4A8-56BB-44CA-8F39-8DA7D2FDFC39}" srcOrd="0" destOrd="0" presId="urn:microsoft.com/office/officeart/2016/7/layout/VerticalSolidActionList"/>
    <dgm:cxn modelId="{A8A3E5D6-E3C4-432F-A329-8395C0800AB6}" srcId="{9092A51D-9E13-4BC5-B010-D3D67AF169B0}" destId="{0C71A0AB-2F0B-4720-BDA5-A7565C1CC8FF}" srcOrd="0" destOrd="0" parTransId="{6D15131D-A9B0-4925-981D-EC8B53B8A167}" sibTransId="{9B8AF26B-8769-487E-A7FE-9EC453860B1B}"/>
    <dgm:cxn modelId="{F0C5B3DD-5723-4C24-9125-DD5C9E3D19D0}" type="presOf" srcId="{0C71A0AB-2F0B-4720-BDA5-A7565C1CC8FF}" destId="{8CEAB6B0-7F09-4073-B4BE-C73D1D0EA505}" srcOrd="0" destOrd="0" presId="urn:microsoft.com/office/officeart/2016/7/layout/VerticalSolidActionList"/>
    <dgm:cxn modelId="{A51B88E3-088F-44B9-911E-63220993F44A}" type="presOf" srcId="{9092A51D-9E13-4BC5-B010-D3D67AF169B0}" destId="{8810AC1A-ECCD-4F11-A142-C54230D73ECA}" srcOrd="0" destOrd="0" presId="urn:microsoft.com/office/officeart/2016/7/layout/VerticalSolidActionList"/>
    <dgm:cxn modelId="{5988663C-4E13-4EF6-BD4F-043034E49FB2}" type="presParOf" srcId="{94FFB4A8-56BB-44CA-8F39-8DA7D2FDFC39}" destId="{BED195D8-043A-4631-881D-E268827BC898}" srcOrd="0" destOrd="0" presId="urn:microsoft.com/office/officeart/2016/7/layout/VerticalSolidActionList"/>
    <dgm:cxn modelId="{9F7A58DF-6656-4E90-820C-6BEEAFABEE3A}" type="presParOf" srcId="{BED195D8-043A-4631-881D-E268827BC898}" destId="{DD588A61-D217-49F1-A75E-C0D7FA41D6EB}" srcOrd="0" destOrd="0" presId="urn:microsoft.com/office/officeart/2016/7/layout/VerticalSolidActionList"/>
    <dgm:cxn modelId="{92DC820E-B523-45AE-9B2A-53389B4E8615}" type="presParOf" srcId="{BED195D8-043A-4631-881D-E268827BC898}" destId="{1888A731-5058-44BD-A7BB-A55E0F7FC7A3}" srcOrd="1" destOrd="0" presId="urn:microsoft.com/office/officeart/2016/7/layout/VerticalSolidActionList"/>
    <dgm:cxn modelId="{6A956966-D90F-4E8C-8074-70593D347FFC}" type="presParOf" srcId="{94FFB4A8-56BB-44CA-8F39-8DA7D2FDFC39}" destId="{6083745F-90C2-4AE2-B238-165D4D18464A}" srcOrd="1" destOrd="0" presId="urn:microsoft.com/office/officeart/2016/7/layout/VerticalSolidActionList"/>
    <dgm:cxn modelId="{963BF091-E725-4E00-8C0D-F37A29DC82B8}" type="presParOf" srcId="{94FFB4A8-56BB-44CA-8F39-8DA7D2FDFC39}" destId="{B3030DA4-68C8-422E-9CE6-EF39622E1759}" srcOrd="2" destOrd="0" presId="urn:microsoft.com/office/officeart/2016/7/layout/VerticalSolidActionList"/>
    <dgm:cxn modelId="{34EC2205-3C8D-434C-ADC8-983E081D5958}" type="presParOf" srcId="{B3030DA4-68C8-422E-9CE6-EF39622E1759}" destId="{8810AC1A-ECCD-4F11-A142-C54230D73ECA}" srcOrd="0" destOrd="0" presId="urn:microsoft.com/office/officeart/2016/7/layout/VerticalSolidActionList"/>
    <dgm:cxn modelId="{DE8512F4-EA25-469C-A061-9C4DEBC0FCA5}" type="presParOf" srcId="{B3030DA4-68C8-422E-9CE6-EF39622E1759}" destId="{8CEAB6B0-7F09-4073-B4BE-C73D1D0EA50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5D8309-E5EB-420D-B6F3-23C0632E69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A5D2C4E-529C-4F53-B3C1-378899A1DB0F}">
      <dgm:prSet phldrT="[Text]" custT="1"/>
      <dgm:spPr/>
      <dgm:t>
        <a:bodyPr/>
        <a:lstStyle/>
        <a:p>
          <a:r>
            <a:rPr lang="en-US" sz="3600"/>
            <a:t>PURPOSE</a:t>
          </a:r>
        </a:p>
      </dgm:t>
    </dgm:pt>
    <dgm:pt modelId="{39F10E83-C176-4C35-BF46-6C8403DA9239}" type="parTrans" cxnId="{D773C655-0AAD-4E3C-ADC4-15AACE5FF126}">
      <dgm:prSet/>
      <dgm:spPr/>
      <dgm:t>
        <a:bodyPr/>
        <a:lstStyle/>
        <a:p>
          <a:endParaRPr lang="en-US"/>
        </a:p>
      </dgm:t>
    </dgm:pt>
    <dgm:pt modelId="{A9677AD5-69F5-436B-BBAA-23FF2D6E6571}" type="sibTrans" cxnId="{D773C655-0AAD-4E3C-ADC4-15AACE5FF126}">
      <dgm:prSet/>
      <dgm:spPr/>
      <dgm:t>
        <a:bodyPr/>
        <a:lstStyle/>
        <a:p>
          <a:endParaRPr lang="en-US"/>
        </a:p>
      </dgm:t>
    </dgm:pt>
    <dgm:pt modelId="{D2619FC9-BC34-421A-94D8-96FC4ACBF026}">
      <dgm:prSet phldrT="[Text]" custT="1"/>
      <dgm:spPr/>
      <dgm:t>
        <a:bodyPr/>
        <a:lstStyle/>
        <a:p>
          <a:pPr>
            <a:buFontTx/>
            <a:buNone/>
          </a:pPr>
          <a:r>
            <a:rPr lang="en-US" sz="2000"/>
            <a:t>The SDK will provide vendors with a fully functional set of EdFi ODS, WebApi, Swagger, and</a:t>
          </a:r>
        </a:p>
      </dgm:t>
    </dgm:pt>
    <dgm:pt modelId="{A15F5CD6-453D-4A78-B80D-35AF04CD51B2}" type="parTrans" cxnId="{281EB7A5-B163-471D-AE1C-60B1C91EA9DF}">
      <dgm:prSet/>
      <dgm:spPr/>
      <dgm:t>
        <a:bodyPr/>
        <a:lstStyle/>
        <a:p>
          <a:endParaRPr lang="en-US"/>
        </a:p>
      </dgm:t>
    </dgm:pt>
    <dgm:pt modelId="{9F793875-9313-4963-A8A0-52CE3EA07823}" type="sibTrans" cxnId="{281EB7A5-B163-471D-AE1C-60B1C91EA9DF}">
      <dgm:prSet/>
      <dgm:spPr/>
      <dgm:t>
        <a:bodyPr/>
        <a:lstStyle/>
        <a:p>
          <a:endParaRPr lang="en-US"/>
        </a:p>
      </dgm:t>
    </dgm:pt>
    <dgm:pt modelId="{6AE3FDEA-2849-4D42-A838-51D2BB69E268}">
      <dgm:prSet phldrT="[Text]" custT="1"/>
      <dgm:spPr/>
      <dgm:t>
        <a:bodyPr/>
        <a:lstStyle/>
        <a:p>
          <a:r>
            <a:rPr lang="en-US" sz="3600"/>
            <a:t>VENDOR RESOURCE</a:t>
          </a:r>
        </a:p>
      </dgm:t>
    </dgm:pt>
    <dgm:pt modelId="{B1E094D9-C81D-47D4-BB4C-A505456A46BA}" type="parTrans" cxnId="{2F68A961-FC35-46F8-9816-4BB5842AE0C9}">
      <dgm:prSet/>
      <dgm:spPr/>
      <dgm:t>
        <a:bodyPr/>
        <a:lstStyle/>
        <a:p>
          <a:endParaRPr lang="en-US"/>
        </a:p>
      </dgm:t>
    </dgm:pt>
    <dgm:pt modelId="{98FE9612-DDCA-487C-83EC-50692459A4F0}" type="sibTrans" cxnId="{2F68A961-FC35-46F8-9816-4BB5842AE0C9}">
      <dgm:prSet/>
      <dgm:spPr/>
      <dgm:t>
        <a:bodyPr/>
        <a:lstStyle/>
        <a:p>
          <a:endParaRPr lang="en-US"/>
        </a:p>
      </dgm:t>
    </dgm:pt>
    <dgm:pt modelId="{A6D8A9D4-CE61-4994-8D3A-9A345F875C1D}">
      <dgm:prSet phldrT="[Text]" custT="1"/>
      <dgm:spPr/>
      <dgm:t>
        <a:bodyPr/>
        <a:lstStyle/>
        <a:p>
          <a:pPr>
            <a:buFontTx/>
            <a:buNone/>
          </a:pPr>
          <a:r>
            <a:rPr lang="en-US" sz="2000"/>
            <a:t>TEA will release the 2022-2023 SDK to all source system vendors in September 2022. Vendors</a:t>
          </a:r>
        </a:p>
      </dgm:t>
    </dgm:pt>
    <dgm:pt modelId="{29B85E44-328F-4607-9044-89986EA0D7B0}" type="parTrans" cxnId="{759246AA-DA2A-4158-9638-E2EA4CC0F69D}">
      <dgm:prSet/>
      <dgm:spPr/>
      <dgm:t>
        <a:bodyPr/>
        <a:lstStyle/>
        <a:p>
          <a:endParaRPr lang="en-US"/>
        </a:p>
      </dgm:t>
    </dgm:pt>
    <dgm:pt modelId="{385FE2E7-62B7-44C0-A883-1B3A72765F91}" type="sibTrans" cxnId="{759246AA-DA2A-4158-9638-E2EA4CC0F69D}">
      <dgm:prSet/>
      <dgm:spPr/>
      <dgm:t>
        <a:bodyPr/>
        <a:lstStyle/>
        <a:p>
          <a:endParaRPr lang="en-US"/>
        </a:p>
      </dgm:t>
    </dgm:pt>
    <dgm:pt modelId="{C3E275FE-9C33-44B7-8F88-37B9FFB50621}">
      <dgm:prSet phldrT="[Text]"/>
      <dgm:spPr/>
      <dgm:t>
        <a:bodyPr/>
        <a:lstStyle/>
        <a:p>
          <a:endParaRPr lang="en-US" sz="1600"/>
        </a:p>
      </dgm:t>
    </dgm:pt>
    <dgm:pt modelId="{4BE316E4-777A-4E12-B414-5353FE264320}" type="parTrans" cxnId="{B0351B2A-9755-4CAE-98AF-A12F1C6C5873}">
      <dgm:prSet/>
      <dgm:spPr/>
      <dgm:t>
        <a:bodyPr/>
        <a:lstStyle/>
        <a:p>
          <a:endParaRPr lang="en-US"/>
        </a:p>
      </dgm:t>
    </dgm:pt>
    <dgm:pt modelId="{82809DE2-CA90-4A5D-94B8-2AD65DD7482A}" type="sibTrans" cxnId="{B0351B2A-9755-4CAE-98AF-A12F1C6C5873}">
      <dgm:prSet/>
      <dgm:spPr/>
      <dgm:t>
        <a:bodyPr/>
        <a:lstStyle/>
        <a:p>
          <a:endParaRPr lang="en-US"/>
        </a:p>
      </dgm:t>
    </dgm:pt>
    <dgm:pt modelId="{195D96CC-AC54-435C-ADBA-2B51B1F72B49}">
      <dgm:prSet phldrT="[Text]" custT="1"/>
      <dgm:spPr/>
      <dgm:t>
        <a:bodyPr/>
        <a:lstStyle/>
        <a:p>
          <a:endParaRPr lang="en-US" sz="800"/>
        </a:p>
      </dgm:t>
    </dgm:pt>
    <dgm:pt modelId="{E74CF4E2-8E6B-400B-8BF6-8E708BDD0D5C}" type="parTrans" cxnId="{4C17C418-70D5-40DB-A3C1-DC0F2EB3F212}">
      <dgm:prSet/>
      <dgm:spPr/>
      <dgm:t>
        <a:bodyPr/>
        <a:lstStyle/>
        <a:p>
          <a:endParaRPr lang="en-US"/>
        </a:p>
      </dgm:t>
    </dgm:pt>
    <dgm:pt modelId="{CA410E03-2912-490D-AF72-53359AF31775}" type="sibTrans" cxnId="{4C17C418-70D5-40DB-A3C1-DC0F2EB3F212}">
      <dgm:prSet/>
      <dgm:spPr/>
      <dgm:t>
        <a:bodyPr/>
        <a:lstStyle/>
        <a:p>
          <a:endParaRPr lang="en-US"/>
        </a:p>
      </dgm:t>
    </dgm:pt>
    <dgm:pt modelId="{E1813460-5CCC-450C-8CF6-7EACD5FEB2CC}">
      <dgm:prSet phldrT="[Text]" custT="1"/>
      <dgm:spPr/>
      <dgm:t>
        <a:bodyPr/>
        <a:lstStyle/>
        <a:p>
          <a:pPr>
            <a:buFontTx/>
            <a:buNone/>
          </a:pPr>
          <a:endParaRPr lang="en-US" sz="800"/>
        </a:p>
      </dgm:t>
    </dgm:pt>
    <dgm:pt modelId="{A5346758-6B32-4D71-BDD2-F5E8EF373314}" type="parTrans" cxnId="{19A9E7C0-9EA2-424C-B6A3-714D4C37E4EB}">
      <dgm:prSet/>
      <dgm:spPr/>
      <dgm:t>
        <a:bodyPr/>
        <a:lstStyle/>
        <a:p>
          <a:endParaRPr lang="en-US"/>
        </a:p>
      </dgm:t>
    </dgm:pt>
    <dgm:pt modelId="{5C64FF66-13A4-474C-99EA-B36ADCAED0D4}" type="sibTrans" cxnId="{19A9E7C0-9EA2-424C-B6A3-714D4C37E4EB}">
      <dgm:prSet/>
      <dgm:spPr/>
      <dgm:t>
        <a:bodyPr/>
        <a:lstStyle/>
        <a:p>
          <a:endParaRPr lang="en-US"/>
        </a:p>
      </dgm:t>
    </dgm:pt>
    <dgm:pt modelId="{332031D0-F4A7-4449-AD3A-5828579B844C}">
      <dgm:prSet phldrT="[Text]" custT="1"/>
      <dgm:spPr/>
      <dgm:t>
        <a:bodyPr/>
        <a:lstStyle/>
        <a:p>
          <a:pPr>
            <a:buFontTx/>
            <a:buNone/>
          </a:pPr>
          <a:r>
            <a:rPr lang="en-US" sz="2000"/>
            <a:t>The ODS and WebApi will contain all the TEA defined extensions, as well as will come with</a:t>
          </a:r>
        </a:p>
      </dgm:t>
    </dgm:pt>
    <dgm:pt modelId="{5E7CF91D-030F-45B6-8AC6-96E901725237}" type="parTrans" cxnId="{A8FCB91F-FDE1-47C1-8AB1-3A03BAA93EE7}">
      <dgm:prSet/>
      <dgm:spPr/>
      <dgm:t>
        <a:bodyPr/>
        <a:lstStyle/>
        <a:p>
          <a:endParaRPr lang="en-US"/>
        </a:p>
      </dgm:t>
    </dgm:pt>
    <dgm:pt modelId="{F3450A0F-5EAB-429E-AFD4-EF0B146F13F6}" type="sibTrans" cxnId="{A8FCB91F-FDE1-47C1-8AB1-3A03BAA93EE7}">
      <dgm:prSet/>
      <dgm:spPr/>
      <dgm:t>
        <a:bodyPr/>
        <a:lstStyle/>
        <a:p>
          <a:endParaRPr lang="en-US"/>
        </a:p>
      </dgm:t>
    </dgm:pt>
    <dgm:pt modelId="{1253427E-AACD-44DE-B1D1-7EFF4DE2FADB}">
      <dgm:prSet phldrT="[Text]" custT="1"/>
      <dgm:spPr/>
      <dgm:t>
        <a:bodyPr/>
        <a:lstStyle/>
        <a:p>
          <a:pPr>
            <a:buFontTx/>
            <a:buNone/>
          </a:pPr>
          <a:endParaRPr lang="en-US" sz="2000"/>
        </a:p>
      </dgm:t>
    </dgm:pt>
    <dgm:pt modelId="{2F335D71-EC9E-4D1F-AFD0-E64079397887}" type="parTrans" cxnId="{6E64712C-4562-478A-82D1-8FA53BD25AB0}">
      <dgm:prSet/>
      <dgm:spPr/>
      <dgm:t>
        <a:bodyPr/>
        <a:lstStyle/>
        <a:p>
          <a:endParaRPr lang="en-US"/>
        </a:p>
      </dgm:t>
    </dgm:pt>
    <dgm:pt modelId="{8C93FD80-9D24-4D41-A7AB-CB0F7F3056FB}" type="sibTrans" cxnId="{6E64712C-4562-478A-82D1-8FA53BD25AB0}">
      <dgm:prSet/>
      <dgm:spPr/>
      <dgm:t>
        <a:bodyPr/>
        <a:lstStyle/>
        <a:p>
          <a:endParaRPr lang="en-US"/>
        </a:p>
      </dgm:t>
    </dgm:pt>
    <dgm:pt modelId="{854EF4C5-98CB-426B-B9DB-6856E1F566CB}">
      <dgm:prSet phldrT="[Text]" custT="1"/>
      <dgm:spPr/>
      <dgm:t>
        <a:bodyPr/>
        <a:lstStyle/>
        <a:p>
          <a:pPr>
            <a:buFontTx/>
            <a:buNone/>
          </a:pPr>
          <a:r>
            <a:rPr lang="en-US" sz="2000"/>
            <a:t>pre-populated TEA Descriptors, Education Organizations (ESCs, LEAs, and Campuses), and</a:t>
          </a:r>
        </a:p>
      </dgm:t>
    </dgm:pt>
    <dgm:pt modelId="{1AF05DA6-EFB0-4FFD-A2E7-4C2BC890762F}" type="parTrans" cxnId="{43E52245-1E1F-4DC7-A547-369488542AE2}">
      <dgm:prSet/>
      <dgm:spPr/>
      <dgm:t>
        <a:bodyPr/>
        <a:lstStyle/>
        <a:p>
          <a:endParaRPr lang="en-US"/>
        </a:p>
      </dgm:t>
    </dgm:pt>
    <dgm:pt modelId="{30F57A71-4D0B-48FE-A4A5-E5BF82A93980}" type="sibTrans" cxnId="{43E52245-1E1F-4DC7-A547-369488542AE2}">
      <dgm:prSet/>
      <dgm:spPr/>
      <dgm:t>
        <a:bodyPr/>
        <a:lstStyle/>
        <a:p>
          <a:endParaRPr lang="en-US"/>
        </a:p>
      </dgm:t>
    </dgm:pt>
    <dgm:pt modelId="{B96A8511-7239-49A9-AB88-542F7CB5F071}">
      <dgm:prSet phldrT="[Text]" custT="1"/>
      <dgm:spPr/>
      <dgm:t>
        <a:bodyPr/>
        <a:lstStyle/>
        <a:p>
          <a:pPr>
            <a:buFontTx/>
            <a:buNone/>
          </a:pPr>
          <a:r>
            <a:rPr lang="en-US" sz="2000"/>
            <a:t>Courses. </a:t>
          </a:r>
        </a:p>
      </dgm:t>
    </dgm:pt>
    <dgm:pt modelId="{9152842C-8B44-4D3A-AAFD-D0A5660E83B1}" type="sibTrans" cxnId="{C0810E02-55F0-404E-892D-FDB2AB9584C4}">
      <dgm:prSet/>
      <dgm:spPr/>
      <dgm:t>
        <a:bodyPr/>
        <a:lstStyle/>
        <a:p>
          <a:endParaRPr lang="en-US"/>
        </a:p>
      </dgm:t>
    </dgm:pt>
    <dgm:pt modelId="{BC529124-48C7-4258-BEB6-98EB94109D71}" type="parTrans" cxnId="{C0810E02-55F0-404E-892D-FDB2AB9584C4}">
      <dgm:prSet/>
      <dgm:spPr/>
      <dgm:t>
        <a:bodyPr/>
        <a:lstStyle/>
        <a:p>
          <a:endParaRPr lang="en-US"/>
        </a:p>
      </dgm:t>
    </dgm:pt>
    <dgm:pt modelId="{56821508-7BC3-47BA-9FDA-279568EB495C}">
      <dgm:prSet phldrT="[Text]" custT="1"/>
      <dgm:spPr/>
      <dgm:t>
        <a:bodyPr/>
        <a:lstStyle/>
        <a:p>
          <a:pPr>
            <a:buFontTx/>
            <a:buNone/>
          </a:pPr>
          <a:endParaRPr lang="en-US" sz="2000"/>
        </a:p>
      </dgm:t>
    </dgm:pt>
    <dgm:pt modelId="{F2F037BB-DC74-42F5-AA4F-57C1D551E23F}" type="parTrans" cxnId="{7A768A02-E456-4F28-B37D-A113845EB961}">
      <dgm:prSet/>
      <dgm:spPr/>
      <dgm:t>
        <a:bodyPr/>
        <a:lstStyle/>
        <a:p>
          <a:endParaRPr lang="en-US"/>
        </a:p>
      </dgm:t>
    </dgm:pt>
    <dgm:pt modelId="{EEB55693-3D62-46B3-A4F6-7238619B6AC3}" type="sibTrans" cxnId="{7A768A02-E456-4F28-B37D-A113845EB961}">
      <dgm:prSet/>
      <dgm:spPr/>
      <dgm:t>
        <a:bodyPr/>
        <a:lstStyle/>
        <a:p>
          <a:endParaRPr lang="en-US"/>
        </a:p>
      </dgm:t>
    </dgm:pt>
    <dgm:pt modelId="{49F843FB-0B82-43EA-B6D9-3C0FFC2B12C9}">
      <dgm:prSet phldrT="[Text]" custT="1"/>
      <dgm:spPr/>
      <dgm:t>
        <a:bodyPr/>
        <a:lstStyle/>
        <a:p>
          <a:pPr>
            <a:buFontTx/>
            <a:buNone/>
          </a:pPr>
          <a:r>
            <a:rPr lang="en-US" sz="2000"/>
            <a:t>not participating in the pilot program will be encouraged to utilize the SDK for local</a:t>
          </a:r>
        </a:p>
      </dgm:t>
    </dgm:pt>
    <dgm:pt modelId="{D51607CD-EF7E-4CB5-93F4-7FD85A07E339}" type="parTrans" cxnId="{01B1E1E4-9C13-4AB7-84FF-EA3DD424FDAB}">
      <dgm:prSet/>
      <dgm:spPr/>
      <dgm:t>
        <a:bodyPr/>
        <a:lstStyle/>
        <a:p>
          <a:endParaRPr lang="en-US"/>
        </a:p>
      </dgm:t>
    </dgm:pt>
    <dgm:pt modelId="{B163DF0D-EF21-4D9F-8F7B-B1E39E1CC480}" type="sibTrans" cxnId="{01B1E1E4-9C13-4AB7-84FF-EA3DD424FDAB}">
      <dgm:prSet/>
      <dgm:spPr/>
      <dgm:t>
        <a:bodyPr/>
        <a:lstStyle/>
        <a:p>
          <a:endParaRPr lang="en-US"/>
        </a:p>
      </dgm:t>
    </dgm:pt>
    <dgm:pt modelId="{20C94051-6866-4B7E-AF16-247EF58D7875}">
      <dgm:prSet phldrT="[Text]" custT="1"/>
      <dgm:spPr/>
      <dgm:t>
        <a:bodyPr/>
        <a:lstStyle/>
        <a:p>
          <a:pPr>
            <a:buFontTx/>
            <a:buNone/>
          </a:pPr>
          <a:r>
            <a:rPr lang="en-US" sz="2000"/>
            <a:t>development to ensure product readiness for the 2023-2024 parallel submission.</a:t>
          </a:r>
        </a:p>
      </dgm:t>
    </dgm:pt>
    <dgm:pt modelId="{4DA03FCE-B7D5-43FF-B5E2-C0AD588825A8}" type="parTrans" cxnId="{B67EE2DC-75D9-49DF-882B-154F15CC94EA}">
      <dgm:prSet/>
      <dgm:spPr/>
      <dgm:t>
        <a:bodyPr/>
        <a:lstStyle/>
        <a:p>
          <a:endParaRPr lang="en-US"/>
        </a:p>
      </dgm:t>
    </dgm:pt>
    <dgm:pt modelId="{E576CB7B-1AD6-441F-8F0B-6735F4059ED5}" type="sibTrans" cxnId="{B67EE2DC-75D9-49DF-882B-154F15CC94EA}">
      <dgm:prSet/>
      <dgm:spPr/>
      <dgm:t>
        <a:bodyPr/>
        <a:lstStyle/>
        <a:p>
          <a:endParaRPr lang="en-US"/>
        </a:p>
      </dgm:t>
    </dgm:pt>
    <dgm:pt modelId="{1C5DF074-DC05-457C-A039-9F62463BB393}">
      <dgm:prSet phldrT="[Text]" custT="1"/>
      <dgm:spPr/>
      <dgm:t>
        <a:bodyPr/>
        <a:lstStyle/>
        <a:p>
          <a:pPr>
            <a:buFontTx/>
            <a:buNone/>
          </a:pPr>
          <a:r>
            <a:rPr lang="en-US" sz="2000"/>
            <a:t>Admin App that can be easily installed in their local systems for development purposes. </a:t>
          </a:r>
        </a:p>
      </dgm:t>
    </dgm:pt>
    <dgm:pt modelId="{AE7BC91B-571C-49E2-B685-8200B6139BE2}" type="parTrans" cxnId="{ABB8566C-41E5-4482-9CBB-CB3CECB94161}">
      <dgm:prSet/>
      <dgm:spPr/>
      <dgm:t>
        <a:bodyPr/>
        <a:lstStyle/>
        <a:p>
          <a:endParaRPr lang="en-US"/>
        </a:p>
      </dgm:t>
    </dgm:pt>
    <dgm:pt modelId="{6308FC31-408C-4918-863C-B2D5003CCE91}" type="sibTrans" cxnId="{ABB8566C-41E5-4482-9CBB-CB3CECB94161}">
      <dgm:prSet/>
      <dgm:spPr/>
      <dgm:t>
        <a:bodyPr/>
        <a:lstStyle/>
        <a:p>
          <a:endParaRPr lang="en-US"/>
        </a:p>
      </dgm:t>
    </dgm:pt>
    <dgm:pt modelId="{E255AA31-484A-4AE2-BF5B-0EA19872967B}" type="pres">
      <dgm:prSet presAssocID="{FC5D8309-E5EB-420D-B6F3-23C0632E695A}" presName="linear" presStyleCnt="0">
        <dgm:presLayoutVars>
          <dgm:animLvl val="lvl"/>
          <dgm:resizeHandles val="exact"/>
        </dgm:presLayoutVars>
      </dgm:prSet>
      <dgm:spPr/>
    </dgm:pt>
    <dgm:pt modelId="{A1FC5571-F13B-4E02-B72D-D69CA058B891}" type="pres">
      <dgm:prSet presAssocID="{6A5D2C4E-529C-4F53-B3C1-378899A1DB0F}" presName="parentText" presStyleLbl="node1" presStyleIdx="0" presStyleCnt="2" custLinFactNeighborX="96">
        <dgm:presLayoutVars>
          <dgm:chMax val="0"/>
          <dgm:bulletEnabled val="1"/>
        </dgm:presLayoutVars>
      </dgm:prSet>
      <dgm:spPr/>
    </dgm:pt>
    <dgm:pt modelId="{C41943E1-8BFC-4DB5-8090-89FE3C208D68}" type="pres">
      <dgm:prSet presAssocID="{6A5D2C4E-529C-4F53-B3C1-378899A1DB0F}" presName="childText" presStyleLbl="revTx" presStyleIdx="0" presStyleCnt="2">
        <dgm:presLayoutVars>
          <dgm:bulletEnabled val="1"/>
        </dgm:presLayoutVars>
      </dgm:prSet>
      <dgm:spPr/>
    </dgm:pt>
    <dgm:pt modelId="{5AD1C787-DCC7-4B46-8F77-43D1A248FBF2}" type="pres">
      <dgm:prSet presAssocID="{6AE3FDEA-2849-4D42-A838-51D2BB69E268}" presName="parentText" presStyleLbl="node1" presStyleIdx="1" presStyleCnt="2">
        <dgm:presLayoutVars>
          <dgm:chMax val="0"/>
          <dgm:bulletEnabled val="1"/>
        </dgm:presLayoutVars>
      </dgm:prSet>
      <dgm:spPr/>
    </dgm:pt>
    <dgm:pt modelId="{E6A576A4-B916-49A8-B9B3-B5A261315A82}" type="pres">
      <dgm:prSet presAssocID="{6AE3FDEA-2849-4D42-A838-51D2BB69E268}" presName="childText" presStyleLbl="revTx" presStyleIdx="1" presStyleCnt="2">
        <dgm:presLayoutVars>
          <dgm:bulletEnabled val="1"/>
        </dgm:presLayoutVars>
      </dgm:prSet>
      <dgm:spPr/>
    </dgm:pt>
  </dgm:ptLst>
  <dgm:cxnLst>
    <dgm:cxn modelId="{B8A8EA00-BC3D-4E62-ACEA-2D9828F49657}" type="presOf" srcId="{49F843FB-0B82-43EA-B6D9-3C0FFC2B12C9}" destId="{E6A576A4-B916-49A8-B9B3-B5A261315A82}" srcOrd="0" destOrd="2" presId="urn:microsoft.com/office/officeart/2005/8/layout/vList2"/>
    <dgm:cxn modelId="{C0810E02-55F0-404E-892D-FDB2AB9584C4}" srcId="{6A5D2C4E-529C-4F53-B3C1-378899A1DB0F}" destId="{B96A8511-7239-49A9-AB88-542F7CB5F071}" srcOrd="6" destOrd="0" parTransId="{BC529124-48C7-4258-BEB6-98EB94109D71}" sibTransId="{9152842C-8B44-4D3A-AAFD-D0A5660E83B1}"/>
    <dgm:cxn modelId="{7A768A02-E456-4F28-B37D-A113845EB961}" srcId="{6A5D2C4E-529C-4F53-B3C1-378899A1DB0F}" destId="{56821508-7BC3-47BA-9FDA-279568EB495C}" srcOrd="7" destOrd="0" parTransId="{F2F037BB-DC74-42F5-AA4F-57C1D551E23F}" sibTransId="{EEB55693-3D62-46B3-A4F6-7238619B6AC3}"/>
    <dgm:cxn modelId="{74574903-98BD-40B5-956B-4AA10E8B3B30}" type="presOf" srcId="{1C5DF074-DC05-457C-A039-9F62463BB393}" destId="{C41943E1-8BFC-4DB5-8090-89FE3C208D68}" srcOrd="0" destOrd="2" presId="urn:microsoft.com/office/officeart/2005/8/layout/vList2"/>
    <dgm:cxn modelId="{A1D62811-84AF-4BE8-9BE8-4DCA4FC6DB66}" type="presOf" srcId="{6A5D2C4E-529C-4F53-B3C1-378899A1DB0F}" destId="{A1FC5571-F13B-4E02-B72D-D69CA058B891}" srcOrd="0" destOrd="0" presId="urn:microsoft.com/office/officeart/2005/8/layout/vList2"/>
    <dgm:cxn modelId="{4C17C418-70D5-40DB-A3C1-DC0F2EB3F212}" srcId="{6A5D2C4E-529C-4F53-B3C1-378899A1DB0F}" destId="{195D96CC-AC54-435C-ADBA-2B51B1F72B49}" srcOrd="0" destOrd="0" parTransId="{E74CF4E2-8E6B-400B-8BF6-8E708BDD0D5C}" sibTransId="{CA410E03-2912-490D-AF72-53359AF31775}"/>
    <dgm:cxn modelId="{74A57E1E-098A-44D3-966E-674364B76720}" type="presOf" srcId="{1253427E-AACD-44DE-B1D1-7EFF4DE2FADB}" destId="{C41943E1-8BFC-4DB5-8090-89FE3C208D68}" srcOrd="0" destOrd="3" presId="urn:microsoft.com/office/officeart/2005/8/layout/vList2"/>
    <dgm:cxn modelId="{A8FCB91F-FDE1-47C1-8AB1-3A03BAA93EE7}" srcId="{6A5D2C4E-529C-4F53-B3C1-378899A1DB0F}" destId="{332031D0-F4A7-4449-AD3A-5828579B844C}" srcOrd="4" destOrd="0" parTransId="{5E7CF91D-030F-45B6-8AC6-96E901725237}" sibTransId="{F3450A0F-5EAB-429E-AFD4-EF0B146F13F6}"/>
    <dgm:cxn modelId="{B0351B2A-9755-4CAE-98AF-A12F1C6C5873}" srcId="{6A5D2C4E-529C-4F53-B3C1-378899A1DB0F}" destId="{C3E275FE-9C33-44B7-8F88-37B9FFB50621}" srcOrd="8" destOrd="0" parTransId="{4BE316E4-777A-4E12-B414-5353FE264320}" sibTransId="{82809DE2-CA90-4A5D-94B8-2AD65DD7482A}"/>
    <dgm:cxn modelId="{B144672C-2C0F-42DB-B496-86B2315AC0D9}" type="presOf" srcId="{C3E275FE-9C33-44B7-8F88-37B9FFB50621}" destId="{C41943E1-8BFC-4DB5-8090-89FE3C208D68}" srcOrd="0" destOrd="8" presId="urn:microsoft.com/office/officeart/2005/8/layout/vList2"/>
    <dgm:cxn modelId="{6E64712C-4562-478A-82D1-8FA53BD25AB0}" srcId="{6A5D2C4E-529C-4F53-B3C1-378899A1DB0F}" destId="{1253427E-AACD-44DE-B1D1-7EFF4DE2FADB}" srcOrd="3" destOrd="0" parTransId="{2F335D71-EC9E-4D1F-AFD0-E64079397887}" sibTransId="{8C93FD80-9D24-4D41-A7AB-CB0F7F3056FB}"/>
    <dgm:cxn modelId="{C6DE3D31-4080-4F51-8126-9FB35978E6D0}" type="presOf" srcId="{FC5D8309-E5EB-420D-B6F3-23C0632E695A}" destId="{E255AA31-484A-4AE2-BF5B-0EA19872967B}" srcOrd="0" destOrd="0" presId="urn:microsoft.com/office/officeart/2005/8/layout/vList2"/>
    <dgm:cxn modelId="{7E806E39-32C5-44E4-80ED-24703DFF8963}" type="presOf" srcId="{854EF4C5-98CB-426B-B9DB-6856E1F566CB}" destId="{C41943E1-8BFC-4DB5-8090-89FE3C208D68}" srcOrd="0" destOrd="5" presId="urn:microsoft.com/office/officeart/2005/8/layout/vList2"/>
    <dgm:cxn modelId="{2B09273B-D75B-4DE8-803A-D449ADC95CF5}" type="presOf" srcId="{56821508-7BC3-47BA-9FDA-279568EB495C}" destId="{C41943E1-8BFC-4DB5-8090-89FE3C208D68}" srcOrd="0" destOrd="7" presId="urn:microsoft.com/office/officeart/2005/8/layout/vList2"/>
    <dgm:cxn modelId="{2F68A961-FC35-46F8-9816-4BB5842AE0C9}" srcId="{FC5D8309-E5EB-420D-B6F3-23C0632E695A}" destId="{6AE3FDEA-2849-4D42-A838-51D2BB69E268}" srcOrd="1" destOrd="0" parTransId="{B1E094D9-C81D-47D4-BB4C-A505456A46BA}" sibTransId="{98FE9612-DDCA-487C-83EC-50692459A4F0}"/>
    <dgm:cxn modelId="{43E52245-1E1F-4DC7-A547-369488542AE2}" srcId="{6A5D2C4E-529C-4F53-B3C1-378899A1DB0F}" destId="{854EF4C5-98CB-426B-B9DB-6856E1F566CB}" srcOrd="5" destOrd="0" parTransId="{1AF05DA6-EFB0-4FFD-A2E7-4C2BC890762F}" sibTransId="{30F57A71-4D0B-48FE-A4A5-E5BF82A93980}"/>
    <dgm:cxn modelId="{7484236A-3152-470C-B8CE-1966B175708A}" type="presOf" srcId="{6AE3FDEA-2849-4D42-A838-51D2BB69E268}" destId="{5AD1C787-DCC7-4B46-8F77-43D1A248FBF2}" srcOrd="0" destOrd="0" presId="urn:microsoft.com/office/officeart/2005/8/layout/vList2"/>
    <dgm:cxn modelId="{ABB8566C-41E5-4482-9CBB-CB3CECB94161}" srcId="{6A5D2C4E-529C-4F53-B3C1-378899A1DB0F}" destId="{1C5DF074-DC05-457C-A039-9F62463BB393}" srcOrd="2" destOrd="0" parTransId="{AE7BC91B-571C-49E2-B685-8200B6139BE2}" sibTransId="{6308FC31-408C-4918-863C-B2D5003CCE91}"/>
    <dgm:cxn modelId="{D773C655-0AAD-4E3C-ADC4-15AACE5FF126}" srcId="{FC5D8309-E5EB-420D-B6F3-23C0632E695A}" destId="{6A5D2C4E-529C-4F53-B3C1-378899A1DB0F}" srcOrd="0" destOrd="0" parTransId="{39F10E83-C176-4C35-BF46-6C8403DA9239}" sibTransId="{A9677AD5-69F5-436B-BBAA-23FF2D6E6571}"/>
    <dgm:cxn modelId="{9144C577-7246-4A27-A38C-AF53EEE2BA31}" type="presOf" srcId="{A6D8A9D4-CE61-4994-8D3A-9A345F875C1D}" destId="{E6A576A4-B916-49A8-B9B3-B5A261315A82}" srcOrd="0" destOrd="1" presId="urn:microsoft.com/office/officeart/2005/8/layout/vList2"/>
    <dgm:cxn modelId="{03516283-87C0-4E24-8037-FFA6AF3CE6AD}" type="presOf" srcId="{195D96CC-AC54-435C-ADBA-2B51B1F72B49}" destId="{C41943E1-8BFC-4DB5-8090-89FE3C208D68}" srcOrd="0" destOrd="0" presId="urn:microsoft.com/office/officeart/2005/8/layout/vList2"/>
    <dgm:cxn modelId="{2669539A-D5D4-4818-833C-56C847C16572}" type="presOf" srcId="{E1813460-5CCC-450C-8CF6-7EACD5FEB2CC}" destId="{E6A576A4-B916-49A8-B9B3-B5A261315A82}" srcOrd="0" destOrd="0" presId="urn:microsoft.com/office/officeart/2005/8/layout/vList2"/>
    <dgm:cxn modelId="{281EB7A5-B163-471D-AE1C-60B1C91EA9DF}" srcId="{6A5D2C4E-529C-4F53-B3C1-378899A1DB0F}" destId="{D2619FC9-BC34-421A-94D8-96FC4ACBF026}" srcOrd="1" destOrd="0" parTransId="{A15F5CD6-453D-4A78-B80D-35AF04CD51B2}" sibTransId="{9F793875-9313-4963-A8A0-52CE3EA07823}"/>
    <dgm:cxn modelId="{759246AA-DA2A-4158-9638-E2EA4CC0F69D}" srcId="{6AE3FDEA-2849-4D42-A838-51D2BB69E268}" destId="{A6D8A9D4-CE61-4994-8D3A-9A345F875C1D}" srcOrd="1" destOrd="0" parTransId="{29B85E44-328F-4607-9044-89986EA0D7B0}" sibTransId="{385FE2E7-62B7-44C0-A883-1B3A72765F91}"/>
    <dgm:cxn modelId="{E45EDAAD-2605-4978-A80B-6E5867C3285A}" type="presOf" srcId="{B96A8511-7239-49A9-AB88-542F7CB5F071}" destId="{C41943E1-8BFC-4DB5-8090-89FE3C208D68}" srcOrd="0" destOrd="6" presId="urn:microsoft.com/office/officeart/2005/8/layout/vList2"/>
    <dgm:cxn modelId="{19A9E7C0-9EA2-424C-B6A3-714D4C37E4EB}" srcId="{6AE3FDEA-2849-4D42-A838-51D2BB69E268}" destId="{E1813460-5CCC-450C-8CF6-7EACD5FEB2CC}" srcOrd="0" destOrd="0" parTransId="{A5346758-6B32-4D71-BDD2-F5E8EF373314}" sibTransId="{5C64FF66-13A4-474C-99EA-B36ADCAED0D4}"/>
    <dgm:cxn modelId="{2FD9DDCE-9687-41A4-8766-A70D4A70E1E8}" type="presOf" srcId="{D2619FC9-BC34-421A-94D8-96FC4ACBF026}" destId="{C41943E1-8BFC-4DB5-8090-89FE3C208D68}" srcOrd="0" destOrd="1" presId="urn:microsoft.com/office/officeart/2005/8/layout/vList2"/>
    <dgm:cxn modelId="{B67EE2DC-75D9-49DF-882B-154F15CC94EA}" srcId="{6AE3FDEA-2849-4D42-A838-51D2BB69E268}" destId="{20C94051-6866-4B7E-AF16-247EF58D7875}" srcOrd="3" destOrd="0" parTransId="{4DA03FCE-B7D5-43FF-B5E2-C0AD588825A8}" sibTransId="{E576CB7B-1AD6-441F-8F0B-6735F4059ED5}"/>
    <dgm:cxn modelId="{01B1E1E4-9C13-4AB7-84FF-EA3DD424FDAB}" srcId="{6AE3FDEA-2849-4D42-A838-51D2BB69E268}" destId="{49F843FB-0B82-43EA-B6D9-3C0FFC2B12C9}" srcOrd="2" destOrd="0" parTransId="{D51607CD-EF7E-4CB5-93F4-7FD85A07E339}" sibTransId="{B163DF0D-EF21-4D9F-8F7B-B1E39E1CC480}"/>
    <dgm:cxn modelId="{DF4E81F1-63F5-40E2-8D69-0410F6F7AEEC}" type="presOf" srcId="{332031D0-F4A7-4449-AD3A-5828579B844C}" destId="{C41943E1-8BFC-4DB5-8090-89FE3C208D68}" srcOrd="0" destOrd="4" presId="urn:microsoft.com/office/officeart/2005/8/layout/vList2"/>
    <dgm:cxn modelId="{114509FD-3DEC-4B5D-8959-8825C22532C5}" type="presOf" srcId="{20C94051-6866-4B7E-AF16-247EF58D7875}" destId="{E6A576A4-B916-49A8-B9B3-B5A261315A82}" srcOrd="0" destOrd="3" presId="urn:microsoft.com/office/officeart/2005/8/layout/vList2"/>
    <dgm:cxn modelId="{D2B2B8CD-9FAB-4A8A-9EF7-3C593AC244C4}" type="presParOf" srcId="{E255AA31-484A-4AE2-BF5B-0EA19872967B}" destId="{A1FC5571-F13B-4E02-B72D-D69CA058B891}" srcOrd="0" destOrd="0" presId="urn:microsoft.com/office/officeart/2005/8/layout/vList2"/>
    <dgm:cxn modelId="{2D4BAD1C-05D0-4AB1-A9B8-D6D64AF42053}" type="presParOf" srcId="{E255AA31-484A-4AE2-BF5B-0EA19872967B}" destId="{C41943E1-8BFC-4DB5-8090-89FE3C208D68}" srcOrd="1" destOrd="0" presId="urn:microsoft.com/office/officeart/2005/8/layout/vList2"/>
    <dgm:cxn modelId="{CC1C3800-F1A3-45FA-9B46-A90C28CF89BC}" type="presParOf" srcId="{E255AA31-484A-4AE2-BF5B-0EA19872967B}" destId="{5AD1C787-DCC7-4B46-8F77-43D1A248FBF2}" srcOrd="2" destOrd="0" presId="urn:microsoft.com/office/officeart/2005/8/layout/vList2"/>
    <dgm:cxn modelId="{77FBE2AD-5821-4590-BC64-63E40E9CC6E8}" type="presParOf" srcId="{E255AA31-484A-4AE2-BF5B-0EA19872967B}" destId="{E6A576A4-B916-49A8-B9B3-B5A261315A8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ctr" anchorCtr="0"/>
        <a:lstStyle/>
        <a:p>
          <a:pPr>
            <a:lnSpc>
              <a:spcPct val="100000"/>
            </a:lnSpc>
          </a:pPr>
          <a:r>
            <a:rPr lang="en-US" sz="1800"/>
            <a:t>2021-2023 Pilot Program (</a:t>
          </a:r>
          <a:r>
            <a:rPr lang="en-US" sz="1800" b="1"/>
            <a:t>extended</a:t>
          </a:r>
          <a:r>
            <a:rPr lang="en-US" sz="1800"/>
            <a:t>)</a:t>
          </a:r>
        </a:p>
        <a:p>
          <a:pPr>
            <a:lnSpc>
              <a:spcPct val="100000"/>
            </a:lnSpc>
          </a:pPr>
          <a:r>
            <a:rPr lang="en-US" sz="1800"/>
            <a:t>2023-2024 Parallel Year</a:t>
          </a:r>
        </a:p>
        <a:p>
          <a:pPr>
            <a:lnSpc>
              <a:spcPct val="100000"/>
            </a:lnSpc>
          </a:pPr>
          <a:r>
            <a:rPr lang="en-US" sz="1800" b="0"/>
            <a:t>2024-2025 Go-Live</a:t>
          </a: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800"/>
            <a:t>TEA will provide </a:t>
          </a:r>
          <a:r>
            <a:rPr lang="en-US" sz="1800" b="1"/>
            <a:t>all vendors </a:t>
          </a:r>
          <a:r>
            <a:rPr lang="en-US" sz="1800"/>
            <a:t>with the SDK for local development and planning.</a:t>
          </a: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nchor="t" anchorCtr="0"/>
        <a:lstStyle/>
        <a:p>
          <a:pPr>
            <a:lnSpc>
              <a:spcPct val="100000"/>
            </a:lnSpc>
          </a:pPr>
          <a:r>
            <a:rPr lang="en-US" sz="1800" b="0" dirty="0"/>
            <a:t>TEA will provide an online form in </a:t>
          </a:r>
          <a:r>
            <a:rPr lang="en-US" sz="1800" b="1" dirty="0"/>
            <a:t>September 2022 </a:t>
          </a:r>
          <a:r>
            <a:rPr lang="en-US" sz="1800" b="0" dirty="0"/>
            <a:t>to collect information for LEAs interested in the pilot program.</a:t>
          </a:r>
          <a:endParaRPr lang="en-US" sz="1800" dirty="0"/>
        </a:p>
      </dgm:t>
    </dgm:pt>
    <dgm:pt modelId="{815B6253-3293-4846-879E-977BDA9BB843}" type="parTrans" cxnId="{63A7AF5C-526B-4482-AB74-CF6D69A1F858}">
      <dgm:prSet/>
      <dgm:spPr/>
      <dgm:t>
        <a:bodyPr/>
        <a:lstStyle/>
        <a:p>
          <a:endParaRPr lang="en-US"/>
        </a:p>
      </dgm:t>
    </dgm:pt>
    <dgm:pt modelId="{CB717676-9F7D-4EF6-8FDB-430B03C637F0}" type="sibTrans" cxnId="{63A7AF5C-526B-4482-AB74-CF6D69A1F858}">
      <dgm:prSet/>
      <dgm:spPr/>
      <dgm:t>
        <a:bodyPr/>
        <a:lstStyle/>
        <a:p>
          <a:endParaRPr lang="en-US"/>
        </a:p>
      </dgm:t>
    </dgm:pt>
    <dgm:pt modelId="{36DC280A-CD55-4665-B5E4-5E8E0F906C65}">
      <dgm:prSet custT="1"/>
      <dgm:spPr/>
      <dgm:t>
        <a:bodyPr anchor="ctr" anchorCtr="0"/>
        <a:lstStyle/>
        <a:p>
          <a:pPr>
            <a:lnSpc>
              <a:spcPct val="100000"/>
            </a:lnSpc>
          </a:pPr>
          <a:r>
            <a:rPr lang="en-US" sz="1800"/>
            <a:t>TEA will offer </a:t>
          </a:r>
          <a:r>
            <a:rPr lang="en-US" sz="1800" b="1"/>
            <a:t>trainings throughout 2022-2023</a:t>
          </a:r>
          <a:r>
            <a:rPr lang="en-US" sz="1800"/>
            <a:t>. Specific pilot program training will be made available. </a:t>
          </a:r>
          <a:endParaRPr lang="en-US" sz="1800" b="1"/>
        </a:p>
      </dgm:t>
    </dgm:pt>
    <dgm:pt modelId="{0CC82F48-325C-4FB6-8F12-B49759A8635D}" type="parTrans" cxnId="{DE9CEA54-B3A7-4B0E-9088-1ED0EF0EA229}">
      <dgm:prSet/>
      <dgm:spPr/>
      <dgm:t>
        <a:bodyPr/>
        <a:lstStyle/>
        <a:p>
          <a:endParaRPr lang="en-US"/>
        </a:p>
      </dgm:t>
    </dgm:pt>
    <dgm:pt modelId="{A9BF894B-46C7-4F4C-8B7A-FCC2EF089CFD}" type="sibTrans" cxnId="{DE9CEA54-B3A7-4B0E-9088-1ED0EF0EA229}">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dgm:spPr/>
    </dgm:pt>
    <dgm:pt modelId="{3D9E6714-B90C-486F-84EA-6FB8F8760170}" type="pres">
      <dgm:prSet presAssocID="{25F4D30D-B72E-464F-8A20-0A530DA80C9B}" presName="iconRect" presStyleLbl="node1" presStyleIdx="0" presStyleCnt="4"/>
      <dgm:spPr>
        <a:blipFill rotWithShape="1">
          <a:blip xmlns:r="http://schemas.openxmlformats.org/officeDocument/2006/relationships" r:embed="rId1">
            <a:duotone>
              <a:schemeClr val="accent1">
                <a:shade val="45000"/>
                <a:satMod val="135000"/>
              </a:schemeClr>
              <a:prstClr val="white"/>
            </a:duotone>
            <a:extLst>
              <a:ext uri="{BEBA8EAE-BF5A-486C-A8C5-ECC9F3942E4B}">
                <a14:imgProps xmlns:a14="http://schemas.microsoft.com/office/drawing/2010/main">
                  <a14:imgLayer r:embed="rId2">
                    <a14:imgEffect>
                      <a14:saturation sat="240000"/>
                    </a14:imgEffect>
                  </a14:imgLayer>
                </a14:imgProps>
              </a:ext>
              <a:ext uri="{28A0092B-C50C-407E-A947-70E740481C1C}">
                <a14:useLocalDpi xmlns:a14="http://schemas.microsoft.com/office/drawing/2010/main" val="0"/>
              </a:ext>
            </a:extLst>
          </a:blip>
          <a:srcRect/>
          <a:stretch>
            <a:fillRect l="-5000" r="-5000"/>
          </a:stretch>
        </a:blipFill>
      </dgm:spPr>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custLinFactNeighborY="-1248">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4" custLinFactNeighborX="-746" custLinFactNeighborY="743"/>
      <dgm:spPr/>
    </dgm:pt>
    <dgm:pt modelId="{3C9C8D17-6300-4660-A1F1-6A9892CE9041}" type="pres">
      <dgm:prSet presAssocID="{35D82119-22A7-43F2-A7E5-9BDCBD2AA9BB}" presName="iconRect" presStyleLbl="node1" presStyleIdx="1" presStyleCnt="4"/>
      <dgm:spPr>
        <a:blipFill>
          <a:blip xmlns:r="http://schemas.openxmlformats.org/officeDocument/2006/relationships" r:embed="rId3">
            <a:duotone>
              <a:schemeClr val="accent1">
                <a:shade val="45000"/>
                <a:satMod val="135000"/>
              </a:schemeClr>
              <a:prstClr val="white"/>
            </a:duotone>
          </a:blip>
          <a:srcRect/>
          <a:stretch>
            <a:fillRect/>
          </a:stretch>
        </a:blipFill>
      </dgm:spPr>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4">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4"/>
      <dgm:spPr/>
    </dgm:pt>
    <dgm:pt modelId="{AF82FCC2-9709-4FF9-B7EE-DCC0E54A822B}" type="pres">
      <dgm:prSet presAssocID="{A8F25083-BC3E-47BA-8EB0-3A718A14EAE5}" presName="iconRect" presStyleLbl="node1" presStyleIdx="2" presStyleCnt="4"/>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Document with solid fill"/>
        </a:ext>
      </dgm:extLst>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4">
        <dgm:presLayoutVars>
          <dgm:chMax val="0"/>
          <dgm:chPref val="0"/>
        </dgm:presLayoutVars>
      </dgm:prSet>
      <dgm:spPr/>
    </dgm:pt>
    <dgm:pt modelId="{12B451C1-FB76-4DFA-9F22-A48E979B00D2}" type="pres">
      <dgm:prSet presAssocID="{CB717676-9F7D-4EF6-8FDB-430B03C637F0}" presName="sibTrans" presStyleCnt="0"/>
      <dgm:spPr/>
    </dgm:pt>
    <dgm:pt modelId="{2803EC2F-0318-4E1A-8030-752A541B0830}" type="pres">
      <dgm:prSet presAssocID="{36DC280A-CD55-4665-B5E4-5E8E0F906C65}" presName="compNode" presStyleCnt="0"/>
      <dgm:spPr/>
    </dgm:pt>
    <dgm:pt modelId="{68BD6996-D400-4D00-8693-FA5F10A0358F}" type="pres">
      <dgm:prSet presAssocID="{36DC280A-CD55-4665-B5E4-5E8E0F906C65}" presName="bgRect" presStyleLbl="bgShp" presStyleIdx="3" presStyleCnt="4"/>
      <dgm:spPr/>
    </dgm:pt>
    <dgm:pt modelId="{E4D36D34-F92B-4722-8F1F-C4428A78967E}" type="pres">
      <dgm:prSet presAssocID="{36DC280A-CD55-4665-B5E4-5E8E0F906C65}"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dgm:spPr>
    </dgm:pt>
    <dgm:pt modelId="{EE1C654A-AF15-4EFE-A75A-B9A841AC5095}" type="pres">
      <dgm:prSet presAssocID="{36DC280A-CD55-4665-B5E4-5E8E0F906C65}" presName="spaceRect" presStyleCnt="0"/>
      <dgm:spPr/>
    </dgm:pt>
    <dgm:pt modelId="{046F1691-E7D8-4985-85C7-DABB4EF5F651}" type="pres">
      <dgm:prSet presAssocID="{36DC280A-CD55-4665-B5E4-5E8E0F906C65}" presName="parTx" presStyleLbl="revTx" presStyleIdx="3" presStyleCnt="4">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DE9CEA54-B3A7-4B0E-9088-1ED0EF0EA229}" srcId="{8DB7A836-5143-409B-9A16-731EFADB2763}" destId="{36DC280A-CD55-4665-B5E4-5E8E0F906C65}" srcOrd="3" destOrd="0" parTransId="{0CC82F48-325C-4FB6-8F12-B49759A8635D}" sibTransId="{A9BF894B-46C7-4F4C-8B7A-FCC2EF089CFD}"/>
    <dgm:cxn modelId="{EFCACF75-7964-4D3C-89FE-C0E6B31084C6}" type="presOf" srcId="{A8F25083-BC3E-47BA-8EB0-3A718A14EAE5}" destId="{8BAA57D8-9CE0-4C36-89AA-832F4B221456}"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81D8EE7-0D49-479A-A7AD-527DAB3CA996}" type="presOf" srcId="{36DC280A-CD55-4665-B5E4-5E8E0F906C65}" destId="{046F1691-E7D8-4985-85C7-DABB4EF5F65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CDEF10B8-E4F9-4148-807D-565939C1C3C6}" type="presParOf" srcId="{40785628-3722-4E66-99DD-32BDCAA824B0}" destId="{2803EC2F-0318-4E1A-8030-752A541B0830}" srcOrd="6" destOrd="0" presId="urn:microsoft.com/office/officeart/2018/2/layout/IconVerticalSolidList"/>
    <dgm:cxn modelId="{D45E7C32-56CA-4E06-8D19-3385DA51F349}" type="presParOf" srcId="{2803EC2F-0318-4E1A-8030-752A541B0830}" destId="{68BD6996-D400-4D00-8693-FA5F10A0358F}" srcOrd="0" destOrd="0" presId="urn:microsoft.com/office/officeart/2018/2/layout/IconVerticalSolidList"/>
    <dgm:cxn modelId="{96C2DC08-9E92-410F-96C0-4F7FDB55A7D6}" type="presParOf" srcId="{2803EC2F-0318-4E1A-8030-752A541B0830}" destId="{E4D36D34-F92B-4722-8F1F-C4428A78967E}" srcOrd="1" destOrd="0" presId="urn:microsoft.com/office/officeart/2018/2/layout/IconVerticalSolidList"/>
    <dgm:cxn modelId="{A20E9535-A9AC-4D7B-99AA-AAE01E8F8A89}" type="presParOf" srcId="{2803EC2F-0318-4E1A-8030-752A541B0830}" destId="{EE1C654A-AF15-4EFE-A75A-B9A841AC5095}" srcOrd="2" destOrd="0" presId="urn:microsoft.com/office/officeart/2018/2/layout/IconVerticalSolidList"/>
    <dgm:cxn modelId="{B237A5C5-0EED-4C5D-A929-56D7531F8B71}" type="presParOf" srcId="{2803EC2F-0318-4E1A-8030-752A541B0830}" destId="{046F1691-E7D8-4985-85C7-DABB4EF5F6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8ABFD-3C58-4694-BC19-8E513D1C9C8E}">
      <dsp:nvSpPr>
        <dsp:cNvPr id="0" name=""/>
        <dsp:cNvSpPr/>
      </dsp:nvSpPr>
      <dsp:spPr>
        <a:xfrm>
          <a:off x="1424389" y="554021"/>
          <a:ext cx="2465022" cy="246539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C470B-1382-489F-A8B0-244665BDDAE2}">
      <dsp:nvSpPr>
        <dsp:cNvPr id="0" name=""/>
        <dsp:cNvSpPr/>
      </dsp:nvSpPr>
      <dsp:spPr>
        <a:xfrm>
          <a:off x="1949721" y="1210632"/>
          <a:ext cx="1369765" cy="700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Pilot</a:t>
          </a:r>
        </a:p>
      </dsp:txBody>
      <dsp:txXfrm>
        <a:off x="1949721" y="1210632"/>
        <a:ext cx="1369765" cy="700789"/>
      </dsp:txXfrm>
    </dsp:sp>
    <dsp:sp modelId="{B0BEA868-E43A-4406-81A1-B84B200AF42E}">
      <dsp:nvSpPr>
        <dsp:cNvPr id="0" name=""/>
        <dsp:cNvSpPr/>
      </dsp:nvSpPr>
      <dsp:spPr>
        <a:xfrm>
          <a:off x="739738" y="1970574"/>
          <a:ext cx="2465022" cy="246539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261236-88B9-4884-8BF9-7C2D6CB7575A}">
      <dsp:nvSpPr>
        <dsp:cNvPr id="0" name=""/>
        <dsp:cNvSpPr/>
      </dsp:nvSpPr>
      <dsp:spPr>
        <a:xfrm>
          <a:off x="1287366" y="2868852"/>
          <a:ext cx="1369765" cy="68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Parallel</a:t>
          </a:r>
        </a:p>
      </dsp:txBody>
      <dsp:txXfrm>
        <a:off x="1287366" y="2868852"/>
        <a:ext cx="1369765" cy="684718"/>
      </dsp:txXfrm>
    </dsp:sp>
    <dsp:sp modelId="{5C6614B3-6F8F-4A77-8220-DBE18686C55E}">
      <dsp:nvSpPr>
        <dsp:cNvPr id="0" name=""/>
        <dsp:cNvSpPr/>
      </dsp:nvSpPr>
      <dsp:spPr>
        <a:xfrm>
          <a:off x="1599834" y="3556643"/>
          <a:ext cx="2117836" cy="2118684"/>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7CD17-41AB-4627-8123-DB522EC9DD5E}">
      <dsp:nvSpPr>
        <dsp:cNvPr id="0" name=""/>
        <dsp:cNvSpPr/>
      </dsp:nvSpPr>
      <dsp:spPr>
        <a:xfrm>
          <a:off x="1972480" y="4295648"/>
          <a:ext cx="1369765" cy="68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Go Live</a:t>
          </a:r>
        </a:p>
      </dsp:txBody>
      <dsp:txXfrm>
        <a:off x="1972480" y="4295648"/>
        <a:ext cx="1369765" cy="684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B578B-939C-44CC-8CEA-5A9A4FF5315E}">
      <dsp:nvSpPr>
        <dsp:cNvPr id="0" name=""/>
        <dsp:cNvSpPr/>
      </dsp:nvSpPr>
      <dsp:spPr>
        <a:xfrm>
          <a:off x="1498" y="0"/>
          <a:ext cx="2332114" cy="2401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Integration </a:t>
          </a:r>
        </a:p>
      </dsp:txBody>
      <dsp:txXfrm>
        <a:off x="1498" y="960435"/>
        <a:ext cx="2332114" cy="960435"/>
      </dsp:txXfrm>
    </dsp:sp>
    <dsp:sp modelId="{BB4809FB-12B0-4F3C-985A-E1FACE397905}">
      <dsp:nvSpPr>
        <dsp:cNvPr id="0" name=""/>
        <dsp:cNvSpPr/>
      </dsp:nvSpPr>
      <dsp:spPr>
        <a:xfrm>
          <a:off x="767774" y="144065"/>
          <a:ext cx="799562" cy="799562"/>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9999F-E24A-427F-905D-66766D63BA81}">
      <dsp:nvSpPr>
        <dsp:cNvPr id="0" name=""/>
        <dsp:cNvSpPr/>
      </dsp:nvSpPr>
      <dsp:spPr>
        <a:xfrm>
          <a:off x="2403576" y="0"/>
          <a:ext cx="2332114" cy="2401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Data Output</a:t>
          </a:r>
        </a:p>
      </dsp:txBody>
      <dsp:txXfrm>
        <a:off x="2403576" y="960435"/>
        <a:ext cx="2332114" cy="960435"/>
      </dsp:txXfrm>
    </dsp:sp>
    <dsp:sp modelId="{CACD7DB8-91DA-4C84-A8A8-03721105C157}">
      <dsp:nvSpPr>
        <dsp:cNvPr id="0" name=""/>
        <dsp:cNvSpPr/>
      </dsp:nvSpPr>
      <dsp:spPr>
        <a:xfrm>
          <a:off x="3169852" y="144065"/>
          <a:ext cx="799562" cy="799562"/>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6F036D-BF11-4683-9770-CBDC8A2A9ACC}">
      <dsp:nvSpPr>
        <dsp:cNvPr id="0" name=""/>
        <dsp:cNvSpPr/>
      </dsp:nvSpPr>
      <dsp:spPr>
        <a:xfrm>
          <a:off x="4805654" y="0"/>
          <a:ext cx="2332114" cy="2401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End-to-End</a:t>
          </a:r>
        </a:p>
      </dsp:txBody>
      <dsp:txXfrm>
        <a:off x="4805654" y="960435"/>
        <a:ext cx="2332114" cy="960435"/>
      </dsp:txXfrm>
    </dsp:sp>
    <dsp:sp modelId="{5AD82BB1-C7C9-4236-8629-3BEFE98148C1}">
      <dsp:nvSpPr>
        <dsp:cNvPr id="0" name=""/>
        <dsp:cNvSpPr/>
      </dsp:nvSpPr>
      <dsp:spPr>
        <a:xfrm>
          <a:off x="5571930" y="144065"/>
          <a:ext cx="799562" cy="799562"/>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80A7ED-1B57-4909-92F4-014BE1A373DF}">
      <dsp:nvSpPr>
        <dsp:cNvPr id="0" name=""/>
        <dsp:cNvSpPr/>
      </dsp:nvSpPr>
      <dsp:spPr>
        <a:xfrm>
          <a:off x="285570" y="1920871"/>
          <a:ext cx="6568126" cy="360163"/>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029F7-3DBC-4548-BDF8-01C12DD29137}">
      <dsp:nvSpPr>
        <dsp:cNvPr id="0" name=""/>
        <dsp:cNvSpPr/>
      </dsp:nvSpPr>
      <dsp:spPr>
        <a:xfrm>
          <a:off x="1350" y="0"/>
          <a:ext cx="1644752" cy="353098"/>
        </a:xfrm>
        <a:prstGeom prst="chevron">
          <a:avLst/>
        </a:prstGeom>
        <a:solidFill>
          <a:srgbClr val="AABA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PEIMS Fall</a:t>
          </a:r>
        </a:p>
      </dsp:txBody>
      <dsp:txXfrm>
        <a:off x="177899" y="0"/>
        <a:ext cx="1291654" cy="353098"/>
      </dsp:txXfrm>
    </dsp:sp>
    <dsp:sp modelId="{03E59A36-1CFB-4B4F-A4C4-DB95FE5081FB}">
      <dsp:nvSpPr>
        <dsp:cNvPr id="0" name=""/>
        <dsp:cNvSpPr/>
      </dsp:nvSpPr>
      <dsp:spPr>
        <a:xfrm>
          <a:off x="1481627" y="0"/>
          <a:ext cx="1644752" cy="353098"/>
        </a:xfrm>
        <a:prstGeom prst="chevron">
          <a:avLst/>
        </a:prstGeom>
        <a:solidFill>
          <a:srgbClr val="AABAD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Child Find</a:t>
          </a:r>
        </a:p>
      </dsp:txBody>
      <dsp:txXfrm>
        <a:off x="1658176" y="0"/>
        <a:ext cx="1291654" cy="353098"/>
      </dsp:txXfrm>
    </dsp:sp>
    <dsp:sp modelId="{5B67DB86-E9A6-4119-A0D9-81EEFA6D1DA6}">
      <dsp:nvSpPr>
        <dsp:cNvPr id="0" name=""/>
        <dsp:cNvSpPr/>
      </dsp:nvSpPr>
      <dsp:spPr>
        <a:xfrm>
          <a:off x="2961905" y="0"/>
          <a:ext cx="1644752" cy="353098"/>
        </a:xfrm>
        <a:prstGeom prst="chevron">
          <a:avLst/>
        </a:prstGeom>
        <a:solidFill>
          <a:srgbClr val="AABA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Class Roster</a:t>
          </a:r>
        </a:p>
      </dsp:txBody>
      <dsp:txXfrm>
        <a:off x="3138454" y="0"/>
        <a:ext cx="1291654" cy="353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32A6B-EAC8-4853-9EE1-26135FB71758}">
      <dsp:nvSpPr>
        <dsp:cNvPr id="0" name=""/>
        <dsp:cNvSpPr/>
      </dsp:nvSpPr>
      <dsp:spPr>
        <a:xfrm rot="16200000">
          <a:off x="285646" y="1461530"/>
          <a:ext cx="3094819" cy="1891262"/>
        </a:xfrm>
        <a:prstGeom prst="round2SameRect">
          <a:avLst>
            <a:gd name="adj1" fmla="val 16670"/>
            <a:gd name="adj2" fmla="val 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412750" rIns="371475" bIns="4127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rot="5400000">
        <a:off x="979764" y="952092"/>
        <a:ext cx="1798922" cy="2910139"/>
      </dsp:txXfrm>
    </dsp:sp>
    <dsp:sp modelId="{82351EAA-7142-446D-B381-6407F43474FE}">
      <dsp:nvSpPr>
        <dsp:cNvPr id="0" name=""/>
        <dsp:cNvSpPr/>
      </dsp:nvSpPr>
      <dsp:spPr>
        <a:xfrm rot="5400000">
          <a:off x="2262787" y="1461530"/>
          <a:ext cx="3094819" cy="1891262"/>
        </a:xfrm>
        <a:prstGeom prst="round2SameRect">
          <a:avLst>
            <a:gd name="adj1" fmla="val 16670"/>
            <a:gd name="adj2" fmla="val 0"/>
          </a:avLst>
        </a:prstGeom>
        <a:solidFill>
          <a:schemeClr val="accent1">
            <a:tint val="50000"/>
            <a:hueOff val="64572"/>
            <a:satOff val="-3037"/>
            <a:lumOff val="12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1475" tIns="412750" rIns="247650" bIns="4127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rot="-5400000">
        <a:off x="2864565" y="952092"/>
        <a:ext cx="1798922" cy="2910139"/>
      </dsp:txXfrm>
    </dsp:sp>
    <dsp:sp modelId="{A1A770C4-D2B0-4108-81E9-2FE987468EEE}">
      <dsp:nvSpPr>
        <dsp:cNvPr id="0" name=""/>
        <dsp:cNvSpPr/>
      </dsp:nvSpPr>
      <dsp:spPr>
        <a:xfrm>
          <a:off x="1832862" y="0"/>
          <a:ext cx="1977140" cy="1977044"/>
        </a:xfrm>
        <a:prstGeom prst="circularArrow">
          <a:avLst>
            <a:gd name="adj1" fmla="val 12500"/>
            <a:gd name="adj2" fmla="val 1142322"/>
            <a:gd name="adj3" fmla="val 20457678"/>
            <a:gd name="adj4" fmla="val 10800000"/>
            <a:gd name="adj5" fmla="val 125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B7A128-DE6F-4028-BA6E-5BB3B4741613}">
      <dsp:nvSpPr>
        <dsp:cNvPr id="0" name=""/>
        <dsp:cNvSpPr/>
      </dsp:nvSpPr>
      <dsp:spPr>
        <a:xfrm rot="10800000">
          <a:off x="1832862" y="2836797"/>
          <a:ext cx="1977140" cy="1977044"/>
        </a:xfrm>
        <a:prstGeom prst="circularArrow">
          <a:avLst>
            <a:gd name="adj1" fmla="val 12500"/>
            <a:gd name="adj2" fmla="val 1142322"/>
            <a:gd name="adj3" fmla="val 20457678"/>
            <a:gd name="adj4" fmla="val 10800000"/>
            <a:gd name="adj5" fmla="val 12500"/>
          </a:avLst>
        </a:prstGeom>
        <a:solidFill>
          <a:schemeClr val="accent1">
            <a:shade val="80000"/>
            <a:hueOff val="720271"/>
            <a:satOff val="-48545"/>
            <a:lumOff val="354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3E711-9DFA-4B1F-BC33-0330BCB50717}">
      <dsp:nvSpPr>
        <dsp:cNvPr id="0" name=""/>
        <dsp:cNvSpPr/>
      </dsp:nvSpPr>
      <dsp:spPr>
        <a:xfrm rot="10800000">
          <a:off x="2187868" y="1249"/>
          <a:ext cx="6952957" cy="151821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49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a:t>Each LEA will be provided an Ed-Fi Operational Data Store (ODS) to utilize for </a:t>
          </a:r>
          <a:r>
            <a:rPr lang="en-US" sz="1800" b="1" kern="1200"/>
            <a:t>state reporting and local use</a:t>
          </a:r>
          <a:r>
            <a:rPr lang="en-US" sz="1800" kern="1200"/>
            <a:t>. LEAs will need to provide security credentials to vendors through the Data Management Center for API transactions. </a:t>
          </a:r>
        </a:p>
      </dsp:txBody>
      <dsp:txXfrm rot="10800000">
        <a:off x="2567421" y="1249"/>
        <a:ext cx="6573404" cy="1518214"/>
      </dsp:txXfrm>
    </dsp:sp>
    <dsp:sp modelId="{CB34D354-6218-4261-8A64-16B6AEC1CF0D}">
      <dsp:nvSpPr>
        <dsp:cNvPr id="0" name=""/>
        <dsp:cNvSpPr/>
      </dsp:nvSpPr>
      <dsp:spPr>
        <a:xfrm>
          <a:off x="578474" y="11437"/>
          <a:ext cx="1518214" cy="151821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2C23BA-8040-4D71-8B9C-6FF87557FEA4}">
      <dsp:nvSpPr>
        <dsp:cNvPr id="0" name=""/>
        <dsp:cNvSpPr/>
      </dsp:nvSpPr>
      <dsp:spPr>
        <a:xfrm rot="10800000">
          <a:off x="2157534" y="1972662"/>
          <a:ext cx="6993403" cy="151821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49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a:t>Source system vendors will publish </a:t>
          </a:r>
          <a:r>
            <a:rPr lang="en-US" sz="1800" b="1" kern="1200"/>
            <a:t>transactional data </a:t>
          </a:r>
          <a:r>
            <a:rPr lang="en-US" sz="1800" kern="1200"/>
            <a:t>to an LEA’s Ed-Fi ODS irrespective of specific TSDS data submissions along with appropriate effective dating. </a:t>
          </a:r>
        </a:p>
        <a:p>
          <a:pPr marL="0" lvl="0" indent="0" algn="l" defTabSz="800100">
            <a:lnSpc>
              <a:spcPct val="90000"/>
            </a:lnSpc>
            <a:spcBef>
              <a:spcPct val="0"/>
            </a:spcBef>
            <a:spcAft>
              <a:spcPct val="35000"/>
            </a:spcAft>
            <a:buNone/>
          </a:pPr>
          <a:r>
            <a:rPr lang="en-US" sz="1800" kern="1200"/>
            <a:t>Additional data can be published </a:t>
          </a:r>
          <a:r>
            <a:rPr lang="en-US" sz="1800" b="0" kern="1200"/>
            <a:t>beyond the reporting requirements of TSDS for an LEA’s local use. </a:t>
          </a:r>
        </a:p>
      </dsp:txBody>
      <dsp:txXfrm rot="10800000">
        <a:off x="2537087" y="1972662"/>
        <a:ext cx="6613850" cy="1518214"/>
      </dsp:txXfrm>
    </dsp:sp>
    <dsp:sp modelId="{61A86C2A-FABB-48A9-B1DD-FD520861A85E}">
      <dsp:nvSpPr>
        <dsp:cNvPr id="0" name=""/>
        <dsp:cNvSpPr/>
      </dsp:nvSpPr>
      <dsp:spPr>
        <a:xfrm>
          <a:off x="636926" y="1904084"/>
          <a:ext cx="1518214" cy="151821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A5207A-0D08-4DFC-84FF-FBE49DD580AC}">
      <dsp:nvSpPr>
        <dsp:cNvPr id="0" name=""/>
        <dsp:cNvSpPr/>
      </dsp:nvSpPr>
      <dsp:spPr>
        <a:xfrm rot="10800000">
          <a:off x="2197137" y="3944075"/>
          <a:ext cx="6956609" cy="151821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490" tIns="68580" rIns="128016"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n-lt"/>
            </a:rPr>
            <a:t>LEAs will be able to verify and validate API transactional data in the Data Management Center. </a:t>
          </a:r>
        </a:p>
        <a:p>
          <a:pPr marL="0" lvl="0" indent="0" algn="l" defTabSz="800100" rtl="0">
            <a:lnSpc>
              <a:spcPct val="90000"/>
            </a:lnSpc>
            <a:spcBef>
              <a:spcPct val="0"/>
            </a:spcBef>
            <a:spcAft>
              <a:spcPct val="35000"/>
            </a:spcAft>
            <a:buNone/>
          </a:pPr>
          <a:r>
            <a:rPr lang="en-US" sz="1800" kern="1200">
              <a:latin typeface="+mn-lt"/>
            </a:rPr>
            <a:t>Logic will be implemented in the </a:t>
          </a:r>
          <a:r>
            <a:rPr lang="en-US" sz="1800" b="1" kern="1200">
              <a:latin typeface="+mn-lt"/>
            </a:rPr>
            <a:t>LEA’s Landing Zone</a:t>
          </a:r>
          <a:r>
            <a:rPr lang="en-US" sz="1800" kern="1200">
              <a:latin typeface="+mn-lt"/>
            </a:rPr>
            <a:t> to ensure </a:t>
          </a:r>
          <a:r>
            <a:rPr lang="en-US" sz="1800" b="1" kern="1200">
              <a:latin typeface="+mn-lt"/>
            </a:rPr>
            <a:t>only the TSDS state mandated data is reported to TEA’s Transition Zone (ODS) </a:t>
          </a:r>
          <a:r>
            <a:rPr lang="en-US" sz="1800" kern="1200">
              <a:latin typeface="+mn-lt"/>
            </a:rPr>
            <a:t>and utilized for TSDS data submissions. </a:t>
          </a:r>
        </a:p>
      </dsp:txBody>
      <dsp:txXfrm rot="10800000">
        <a:off x="2576690" y="3944075"/>
        <a:ext cx="6577056" cy="1518214"/>
      </dsp:txXfrm>
    </dsp:sp>
    <dsp:sp modelId="{400AE9F5-9101-4EA8-B1C0-36E59CDAE8AE}">
      <dsp:nvSpPr>
        <dsp:cNvPr id="0" name=""/>
        <dsp:cNvSpPr/>
      </dsp:nvSpPr>
      <dsp:spPr>
        <a:xfrm>
          <a:off x="574070" y="3886930"/>
          <a:ext cx="1518214" cy="151821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8A731-5058-44BD-A7BB-A55E0F7FC7A3}">
      <dsp:nvSpPr>
        <dsp:cNvPr id="0" name=""/>
        <dsp:cNvSpPr/>
      </dsp:nvSpPr>
      <dsp:spPr>
        <a:xfrm>
          <a:off x="1876440" y="1366"/>
          <a:ext cx="7505761" cy="27196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633" tIns="609204" rIns="145633" bIns="609204" numCol="1" spcCol="1270" anchor="ctr" anchorCtr="0">
          <a:noAutofit/>
        </a:bodyPr>
        <a:lstStyle/>
        <a:p>
          <a:pPr marL="0" lvl="0" indent="0" algn="l" defTabSz="1066800">
            <a:lnSpc>
              <a:spcPct val="90000"/>
            </a:lnSpc>
            <a:spcBef>
              <a:spcPct val="0"/>
            </a:spcBef>
            <a:spcAft>
              <a:spcPct val="35000"/>
            </a:spcAft>
            <a:buNone/>
          </a:pPr>
          <a:r>
            <a:rPr lang="en-US" sz="2400" kern="1200">
              <a:latin typeface="+mn-lt"/>
            </a:rPr>
            <a:t>TEA plans to collect </a:t>
          </a:r>
          <a:r>
            <a:rPr lang="en-US" sz="2400" b="1" kern="1200">
              <a:latin typeface="+mn-lt"/>
            </a:rPr>
            <a:t>attendance</a:t>
          </a:r>
          <a:r>
            <a:rPr lang="en-US" sz="2400" kern="1200">
              <a:latin typeface="+mn-lt"/>
            </a:rPr>
            <a:t> data </a:t>
          </a:r>
          <a:r>
            <a:rPr lang="en-US" sz="2400" b="1" kern="1200">
              <a:latin typeface="+mn-lt"/>
            </a:rPr>
            <a:t>two ways </a:t>
          </a:r>
          <a:r>
            <a:rPr lang="en-US" sz="2400" kern="1200">
              <a:latin typeface="+mn-lt"/>
            </a:rPr>
            <a:t>in the 2024-2025 (Go-Live) school year:</a:t>
          </a:r>
        </a:p>
        <a:p>
          <a:pPr marL="0" lvl="0" indent="0" algn="l" defTabSz="889000">
            <a:lnSpc>
              <a:spcPct val="90000"/>
            </a:lnSpc>
            <a:spcBef>
              <a:spcPct val="0"/>
            </a:spcBef>
            <a:spcAft>
              <a:spcPct val="35000"/>
            </a:spcAft>
            <a:buFont typeface="+mj-lt"/>
            <a:buNone/>
          </a:pPr>
          <a:r>
            <a:rPr lang="en-US" sz="2000" kern="1200">
              <a:latin typeface="+mn-lt"/>
            </a:rPr>
            <a:t>1. Granular negative attendance by student </a:t>
          </a:r>
          <a:r>
            <a:rPr lang="en-US" sz="2000" b="1" kern="1200">
              <a:latin typeface="+mn-lt"/>
            </a:rPr>
            <a:t>which will eliminate the requirement for SIS vendors to calculate attendance by six-weeks.</a:t>
          </a:r>
          <a:endParaRPr lang="en-US" sz="2000" kern="1200">
            <a:latin typeface="+mn-lt"/>
          </a:endParaRPr>
        </a:p>
        <a:p>
          <a:pPr marL="0" lvl="0" indent="0" algn="l" defTabSz="889000">
            <a:lnSpc>
              <a:spcPct val="90000"/>
            </a:lnSpc>
            <a:spcBef>
              <a:spcPct val="0"/>
            </a:spcBef>
            <a:spcAft>
              <a:spcPct val="35000"/>
            </a:spcAft>
            <a:buFont typeface="+mj-lt"/>
            <a:buNone/>
          </a:pPr>
          <a:r>
            <a:rPr lang="en-US" sz="2000" kern="1200">
              <a:latin typeface="+mn-lt"/>
            </a:rPr>
            <a:t>2. </a:t>
          </a:r>
          <a:r>
            <a:rPr lang="en-US" sz="2000" b="1" kern="1200">
              <a:latin typeface="+mn-lt"/>
            </a:rPr>
            <a:t>Cumulative attendance </a:t>
          </a:r>
          <a:r>
            <a:rPr lang="en-US" sz="2000" kern="1200">
              <a:latin typeface="+mn-lt"/>
            </a:rPr>
            <a:t>by six-weeks by student (no change from the way attendance is currently collected).</a:t>
          </a:r>
        </a:p>
        <a:p>
          <a:pPr marL="0" lvl="0" indent="0" algn="l" defTabSz="800100">
            <a:lnSpc>
              <a:spcPct val="90000"/>
            </a:lnSpc>
            <a:spcBef>
              <a:spcPct val="0"/>
            </a:spcBef>
            <a:spcAft>
              <a:spcPct val="35000"/>
            </a:spcAft>
            <a:buNone/>
          </a:pPr>
          <a:r>
            <a:rPr lang="en-US" sz="1800" kern="1200">
              <a:latin typeface="+mn-lt"/>
            </a:rPr>
            <a:t>Note: TEA will discontinue collecting cumulative attendance after confirming attendance calculations in future year(s) beyond 2024-2025. </a:t>
          </a:r>
          <a:endParaRPr lang="en-US" sz="600" kern="1200">
            <a:latin typeface="+mn-lt"/>
          </a:endParaRPr>
        </a:p>
      </dsp:txBody>
      <dsp:txXfrm>
        <a:off x="1876440" y="1366"/>
        <a:ext cx="7505761" cy="2719664"/>
      </dsp:txXfrm>
    </dsp:sp>
    <dsp:sp modelId="{DD588A61-D217-49F1-A75E-C0D7FA41D6EB}">
      <dsp:nvSpPr>
        <dsp:cNvPr id="0" name=""/>
        <dsp:cNvSpPr/>
      </dsp:nvSpPr>
      <dsp:spPr>
        <a:xfrm>
          <a:off x="0" y="1630"/>
          <a:ext cx="1876440" cy="27191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295" tIns="236913" rIns="99295" bIns="236913" numCol="1" spcCol="1270" anchor="ctr" anchorCtr="0">
          <a:noAutofit/>
        </a:bodyPr>
        <a:lstStyle/>
        <a:p>
          <a:pPr marL="0" lvl="0" indent="0" algn="ctr" defTabSz="1200150">
            <a:lnSpc>
              <a:spcPct val="90000"/>
            </a:lnSpc>
            <a:spcBef>
              <a:spcPct val="0"/>
            </a:spcBef>
            <a:spcAft>
              <a:spcPct val="35000"/>
            </a:spcAft>
            <a:buNone/>
          </a:pPr>
          <a:r>
            <a:rPr lang="en-US" sz="2700" b="1" kern="1200"/>
            <a:t>Attendance</a:t>
          </a:r>
          <a:endParaRPr lang="en-US" sz="2700" kern="1200"/>
        </a:p>
      </dsp:txBody>
      <dsp:txXfrm>
        <a:off x="0" y="1630"/>
        <a:ext cx="1876440" cy="2719136"/>
      </dsp:txXfrm>
    </dsp:sp>
    <dsp:sp modelId="{8CEAB6B0-7F09-4073-B4BE-C73D1D0EA505}">
      <dsp:nvSpPr>
        <dsp:cNvPr id="0" name=""/>
        <dsp:cNvSpPr/>
      </dsp:nvSpPr>
      <dsp:spPr>
        <a:xfrm>
          <a:off x="1878274" y="2864937"/>
          <a:ext cx="7513098" cy="2398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775" tIns="609204" rIns="145775" bIns="609204" numCol="1" spcCol="1270" anchor="ctr" anchorCtr="0">
          <a:noAutofit/>
        </a:bodyPr>
        <a:lstStyle/>
        <a:p>
          <a:pPr marL="0" lvl="0" indent="0" algn="l" defTabSz="889000">
            <a:lnSpc>
              <a:spcPct val="90000"/>
            </a:lnSpc>
            <a:spcBef>
              <a:spcPct val="0"/>
            </a:spcBef>
            <a:spcAft>
              <a:spcPct val="35000"/>
            </a:spcAft>
            <a:buNone/>
          </a:pPr>
          <a:r>
            <a:rPr lang="en-US" sz="2000" b="1" kern="1200"/>
            <a:t>Enrollment</a:t>
          </a:r>
          <a:r>
            <a:rPr lang="en-US" sz="2000" kern="1200"/>
            <a:t> and </a:t>
          </a:r>
          <a:r>
            <a:rPr lang="en-US" sz="2000" b="1" kern="1200"/>
            <a:t>withdrawal</a:t>
          </a:r>
          <a:r>
            <a:rPr lang="en-US" sz="2000" kern="1200"/>
            <a:t> data will be collected at the </a:t>
          </a:r>
          <a:r>
            <a:rPr lang="en-US" sz="2000" b="1" kern="1200"/>
            <a:t>student level </a:t>
          </a:r>
          <a:r>
            <a:rPr lang="en-US" sz="2000" b="0" kern="1200"/>
            <a:t>through source system vendor API transactions to the LEA’s ODS.</a:t>
          </a:r>
        </a:p>
        <a:p>
          <a:pPr marL="0" lvl="0" indent="0" algn="l" defTabSz="889000">
            <a:lnSpc>
              <a:spcPct val="90000"/>
            </a:lnSpc>
            <a:spcBef>
              <a:spcPct val="0"/>
            </a:spcBef>
            <a:spcAft>
              <a:spcPct val="35000"/>
            </a:spcAft>
            <a:buNone/>
          </a:pPr>
          <a:r>
            <a:rPr lang="en-US" sz="2000" kern="1200"/>
            <a:t>This data will be automatically loaded to the Unique ID Enrollment Tracking application. LEAs will </a:t>
          </a:r>
          <a:r>
            <a:rPr lang="en-US" sz="2000" b="1" kern="1200"/>
            <a:t>no longer need to load this data in the Unique ID system directly. </a:t>
          </a:r>
          <a:endParaRPr lang="en-US" sz="2000" kern="1200"/>
        </a:p>
      </dsp:txBody>
      <dsp:txXfrm>
        <a:off x="1878274" y="2864937"/>
        <a:ext cx="7513098" cy="2398440"/>
      </dsp:txXfrm>
    </dsp:sp>
    <dsp:sp modelId="{8810AC1A-ECCD-4F11-A142-C54230D73ECA}">
      <dsp:nvSpPr>
        <dsp:cNvPr id="0" name=""/>
        <dsp:cNvSpPr/>
      </dsp:nvSpPr>
      <dsp:spPr>
        <a:xfrm>
          <a:off x="0" y="2864937"/>
          <a:ext cx="1878274" cy="23984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92" tIns="236913" rIns="99392" bIns="236913" numCol="1" spcCol="1270" anchor="ctr" anchorCtr="0">
          <a:noAutofit/>
        </a:bodyPr>
        <a:lstStyle/>
        <a:p>
          <a:pPr marL="0" lvl="0" indent="0" algn="ctr" defTabSz="1200150">
            <a:lnSpc>
              <a:spcPct val="90000"/>
            </a:lnSpc>
            <a:spcBef>
              <a:spcPct val="0"/>
            </a:spcBef>
            <a:spcAft>
              <a:spcPct val="35000"/>
            </a:spcAft>
            <a:buNone/>
          </a:pPr>
          <a:r>
            <a:rPr lang="en-US" sz="2700" b="1" kern="1200"/>
            <a:t>Enrollment</a:t>
          </a:r>
          <a:endParaRPr lang="en-US" sz="2700" kern="1200"/>
        </a:p>
      </dsp:txBody>
      <dsp:txXfrm>
        <a:off x="0" y="2864937"/>
        <a:ext cx="1878274" cy="2398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5571-F13B-4E02-B72D-D69CA058B891}">
      <dsp:nvSpPr>
        <dsp:cNvPr id="0" name=""/>
        <dsp:cNvSpPr/>
      </dsp:nvSpPr>
      <dsp:spPr>
        <a:xfrm>
          <a:off x="0" y="3685"/>
          <a:ext cx="10034278" cy="7146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PURPOSE</a:t>
          </a:r>
        </a:p>
      </dsp:txBody>
      <dsp:txXfrm>
        <a:off x="34884" y="38569"/>
        <a:ext cx="9964510" cy="644833"/>
      </dsp:txXfrm>
    </dsp:sp>
    <dsp:sp modelId="{C41943E1-8BFC-4DB5-8090-89FE3C208D68}">
      <dsp:nvSpPr>
        <dsp:cNvPr id="0" name=""/>
        <dsp:cNvSpPr/>
      </dsp:nvSpPr>
      <dsp:spPr>
        <a:xfrm>
          <a:off x="0" y="718287"/>
          <a:ext cx="10034278" cy="232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88" tIns="10160" rIns="56896" bIns="10160" numCol="1" spcCol="1270" anchor="t" anchorCtr="0">
          <a:noAutofit/>
        </a:bodyPr>
        <a:lstStyle/>
        <a:p>
          <a:pPr marL="57150" lvl="1" indent="-57150" algn="l" defTabSz="355600">
            <a:lnSpc>
              <a:spcPct val="90000"/>
            </a:lnSpc>
            <a:spcBef>
              <a:spcPct val="0"/>
            </a:spcBef>
            <a:spcAft>
              <a:spcPct val="20000"/>
            </a:spcAft>
            <a:buChar char="•"/>
          </a:pPr>
          <a:endParaRPr lang="en-US" sz="800" kern="1200"/>
        </a:p>
        <a:p>
          <a:pPr marL="228600" lvl="1" indent="-228600" algn="l" defTabSz="889000">
            <a:lnSpc>
              <a:spcPct val="90000"/>
            </a:lnSpc>
            <a:spcBef>
              <a:spcPct val="0"/>
            </a:spcBef>
            <a:spcAft>
              <a:spcPct val="20000"/>
            </a:spcAft>
            <a:buFontTx/>
            <a:buNone/>
          </a:pPr>
          <a:r>
            <a:rPr lang="en-US" sz="2000" kern="1200"/>
            <a:t>The SDK will provide vendors with a fully functional set of EdFi ODS, WebApi, Swagger, and</a:t>
          </a:r>
        </a:p>
        <a:p>
          <a:pPr marL="228600" lvl="1" indent="-228600" algn="l" defTabSz="889000">
            <a:lnSpc>
              <a:spcPct val="90000"/>
            </a:lnSpc>
            <a:spcBef>
              <a:spcPct val="0"/>
            </a:spcBef>
            <a:spcAft>
              <a:spcPct val="20000"/>
            </a:spcAft>
            <a:buFontTx/>
            <a:buNone/>
          </a:pPr>
          <a:r>
            <a:rPr lang="en-US" sz="2000" kern="1200"/>
            <a:t>Admin App that can be easily installed in their local systems for development purposes. </a:t>
          </a:r>
        </a:p>
        <a:p>
          <a:pPr marL="228600" lvl="1" indent="-228600" algn="l" defTabSz="889000">
            <a:lnSpc>
              <a:spcPct val="90000"/>
            </a:lnSpc>
            <a:spcBef>
              <a:spcPct val="0"/>
            </a:spcBef>
            <a:spcAft>
              <a:spcPct val="20000"/>
            </a:spcAft>
            <a:buFontTx/>
            <a:buNone/>
          </a:pPr>
          <a:endParaRPr lang="en-US" sz="2000" kern="1200"/>
        </a:p>
        <a:p>
          <a:pPr marL="228600" lvl="1" indent="-228600" algn="l" defTabSz="889000">
            <a:lnSpc>
              <a:spcPct val="90000"/>
            </a:lnSpc>
            <a:spcBef>
              <a:spcPct val="0"/>
            </a:spcBef>
            <a:spcAft>
              <a:spcPct val="20000"/>
            </a:spcAft>
            <a:buFontTx/>
            <a:buNone/>
          </a:pPr>
          <a:r>
            <a:rPr lang="en-US" sz="2000" kern="1200"/>
            <a:t>The ODS and WebApi will contain all the TEA defined extensions, as well as will come with</a:t>
          </a:r>
        </a:p>
        <a:p>
          <a:pPr marL="228600" lvl="1" indent="-228600" algn="l" defTabSz="889000">
            <a:lnSpc>
              <a:spcPct val="90000"/>
            </a:lnSpc>
            <a:spcBef>
              <a:spcPct val="0"/>
            </a:spcBef>
            <a:spcAft>
              <a:spcPct val="20000"/>
            </a:spcAft>
            <a:buFontTx/>
            <a:buNone/>
          </a:pPr>
          <a:r>
            <a:rPr lang="en-US" sz="2000" kern="1200"/>
            <a:t>pre-populated TEA Descriptors, Education Organizations (ESCs, LEAs, and Campuses), and</a:t>
          </a:r>
        </a:p>
        <a:p>
          <a:pPr marL="228600" lvl="1" indent="-228600" algn="l" defTabSz="889000">
            <a:lnSpc>
              <a:spcPct val="90000"/>
            </a:lnSpc>
            <a:spcBef>
              <a:spcPct val="0"/>
            </a:spcBef>
            <a:spcAft>
              <a:spcPct val="20000"/>
            </a:spcAft>
            <a:buFontTx/>
            <a:buNone/>
          </a:pPr>
          <a:r>
            <a:rPr lang="en-US" sz="2000" kern="1200"/>
            <a:t>Courses. </a:t>
          </a:r>
        </a:p>
        <a:p>
          <a:pPr marL="228600" lvl="1" indent="-228600" algn="l" defTabSz="889000">
            <a:lnSpc>
              <a:spcPct val="90000"/>
            </a:lnSpc>
            <a:spcBef>
              <a:spcPct val="0"/>
            </a:spcBef>
            <a:spcAft>
              <a:spcPct val="20000"/>
            </a:spcAft>
            <a:buFontTx/>
            <a:buNone/>
          </a:pPr>
          <a:endParaRPr lang="en-US" sz="2000" kern="1200"/>
        </a:p>
        <a:p>
          <a:pPr marL="171450" lvl="1" indent="-171450" algn="l" defTabSz="711200">
            <a:lnSpc>
              <a:spcPct val="90000"/>
            </a:lnSpc>
            <a:spcBef>
              <a:spcPct val="0"/>
            </a:spcBef>
            <a:spcAft>
              <a:spcPct val="20000"/>
            </a:spcAft>
            <a:buChar char="•"/>
          </a:pPr>
          <a:endParaRPr lang="en-US" sz="1600" kern="1200"/>
        </a:p>
      </dsp:txBody>
      <dsp:txXfrm>
        <a:off x="0" y="718287"/>
        <a:ext cx="10034278" cy="2323567"/>
      </dsp:txXfrm>
    </dsp:sp>
    <dsp:sp modelId="{5AD1C787-DCC7-4B46-8F77-43D1A248FBF2}">
      <dsp:nvSpPr>
        <dsp:cNvPr id="0" name=""/>
        <dsp:cNvSpPr/>
      </dsp:nvSpPr>
      <dsp:spPr>
        <a:xfrm>
          <a:off x="0" y="3041854"/>
          <a:ext cx="10034278" cy="7146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VENDOR RESOURCE</a:t>
          </a:r>
        </a:p>
      </dsp:txBody>
      <dsp:txXfrm>
        <a:off x="34884" y="3076738"/>
        <a:ext cx="9964510" cy="644833"/>
      </dsp:txXfrm>
    </dsp:sp>
    <dsp:sp modelId="{E6A576A4-B916-49A8-B9B3-B5A261315A82}">
      <dsp:nvSpPr>
        <dsp:cNvPr id="0" name=""/>
        <dsp:cNvSpPr/>
      </dsp:nvSpPr>
      <dsp:spPr>
        <a:xfrm>
          <a:off x="0" y="3756455"/>
          <a:ext cx="10034278" cy="93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88" tIns="10160" rIns="56896" bIns="10160" numCol="1" spcCol="1270" anchor="t" anchorCtr="0">
          <a:noAutofit/>
        </a:bodyPr>
        <a:lstStyle/>
        <a:p>
          <a:pPr marL="57150" lvl="1" indent="-57150" algn="l" defTabSz="355600">
            <a:lnSpc>
              <a:spcPct val="90000"/>
            </a:lnSpc>
            <a:spcBef>
              <a:spcPct val="0"/>
            </a:spcBef>
            <a:spcAft>
              <a:spcPct val="20000"/>
            </a:spcAft>
            <a:buFontTx/>
            <a:buNone/>
          </a:pPr>
          <a:endParaRPr lang="en-US" sz="800" kern="1200"/>
        </a:p>
        <a:p>
          <a:pPr marL="228600" lvl="1" indent="-228600" algn="l" defTabSz="889000">
            <a:lnSpc>
              <a:spcPct val="90000"/>
            </a:lnSpc>
            <a:spcBef>
              <a:spcPct val="0"/>
            </a:spcBef>
            <a:spcAft>
              <a:spcPct val="20000"/>
            </a:spcAft>
            <a:buFontTx/>
            <a:buNone/>
          </a:pPr>
          <a:r>
            <a:rPr lang="en-US" sz="2000" kern="1200"/>
            <a:t>TEA will release the 2022-2023 SDK to all source system vendors in September 2022. Vendors</a:t>
          </a:r>
        </a:p>
        <a:p>
          <a:pPr marL="228600" lvl="1" indent="-228600" algn="l" defTabSz="889000">
            <a:lnSpc>
              <a:spcPct val="90000"/>
            </a:lnSpc>
            <a:spcBef>
              <a:spcPct val="0"/>
            </a:spcBef>
            <a:spcAft>
              <a:spcPct val="20000"/>
            </a:spcAft>
            <a:buFontTx/>
            <a:buNone/>
          </a:pPr>
          <a:r>
            <a:rPr lang="en-US" sz="2000" kern="1200"/>
            <a:t>not participating in the pilot program will be encouraged to utilize the SDK for local</a:t>
          </a:r>
        </a:p>
        <a:p>
          <a:pPr marL="228600" lvl="1" indent="-228600" algn="l" defTabSz="889000">
            <a:lnSpc>
              <a:spcPct val="90000"/>
            </a:lnSpc>
            <a:spcBef>
              <a:spcPct val="0"/>
            </a:spcBef>
            <a:spcAft>
              <a:spcPct val="20000"/>
            </a:spcAft>
            <a:buFontTx/>
            <a:buNone/>
          </a:pPr>
          <a:r>
            <a:rPr lang="en-US" sz="2000" kern="1200"/>
            <a:t>development to ensure product readiness for the 2023-2024 parallel submission.</a:t>
          </a:r>
        </a:p>
      </dsp:txBody>
      <dsp:txXfrm>
        <a:off x="0" y="3756455"/>
        <a:ext cx="10034278" cy="9396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0" y="5161"/>
          <a:ext cx="5308980" cy="1098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332268" y="252303"/>
          <a:ext cx="604715" cy="604124"/>
        </a:xfrm>
        <a:prstGeom prst="rect">
          <a:avLst/>
        </a:prstGeom>
        <a:blipFill rotWithShape="1">
          <a:blip xmlns:r="http://schemas.openxmlformats.org/officeDocument/2006/relationships" r:embed="rId1">
            <a:duotone>
              <a:schemeClr val="accent1">
                <a:shade val="45000"/>
                <a:satMod val="135000"/>
              </a:schemeClr>
              <a:prstClr val="white"/>
            </a:duotone>
            <a:extLst>
              <a:ext uri="{BEBA8EAE-BF5A-486C-A8C5-ECC9F3942E4B}">
                <a14:imgProps xmlns:a14="http://schemas.microsoft.com/office/drawing/2010/main">
                  <a14:imgLayer r:embed="rId2">
                    <a14:imgEffect>
                      <a14:saturation sat="240000"/>
                    </a14:imgEffect>
                  </a14:imgLayer>
                </a14:imgProps>
              </a:ex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1269252" y="0"/>
          <a:ext cx="3982386" cy="120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47" tIns="127147" rIns="127147" bIns="127147" numCol="1" spcCol="1270" anchor="ctr" anchorCtr="0">
          <a:noAutofit/>
        </a:bodyPr>
        <a:lstStyle/>
        <a:p>
          <a:pPr marL="0" lvl="0" indent="0" algn="l" defTabSz="800100">
            <a:lnSpc>
              <a:spcPct val="100000"/>
            </a:lnSpc>
            <a:spcBef>
              <a:spcPct val="0"/>
            </a:spcBef>
            <a:spcAft>
              <a:spcPct val="35000"/>
            </a:spcAft>
            <a:buNone/>
          </a:pPr>
          <a:r>
            <a:rPr lang="en-US" sz="1800" kern="1200"/>
            <a:t>2021-2023 Pilot Program (</a:t>
          </a:r>
          <a:r>
            <a:rPr lang="en-US" sz="1800" b="1" kern="1200"/>
            <a:t>extended</a:t>
          </a:r>
          <a:r>
            <a:rPr lang="en-US" sz="1800" kern="1200"/>
            <a:t>)</a:t>
          </a:r>
        </a:p>
        <a:p>
          <a:pPr marL="0" lvl="0" indent="0" algn="l" defTabSz="800100">
            <a:lnSpc>
              <a:spcPct val="100000"/>
            </a:lnSpc>
            <a:spcBef>
              <a:spcPct val="0"/>
            </a:spcBef>
            <a:spcAft>
              <a:spcPct val="35000"/>
            </a:spcAft>
            <a:buNone/>
          </a:pPr>
          <a:r>
            <a:rPr lang="en-US" sz="1800" kern="1200"/>
            <a:t>2023-2024 Parallel Year</a:t>
          </a:r>
        </a:p>
        <a:p>
          <a:pPr marL="0" lvl="0" indent="0" algn="l" defTabSz="800100">
            <a:lnSpc>
              <a:spcPct val="100000"/>
            </a:lnSpc>
            <a:spcBef>
              <a:spcPct val="0"/>
            </a:spcBef>
            <a:spcAft>
              <a:spcPct val="35000"/>
            </a:spcAft>
            <a:buNone/>
          </a:pPr>
          <a:r>
            <a:rPr lang="en-US" sz="1800" b="0" kern="1200"/>
            <a:t>2024-2025 Go-Live</a:t>
          </a:r>
        </a:p>
      </dsp:txBody>
      <dsp:txXfrm>
        <a:off x="1269252" y="0"/>
        <a:ext cx="3982386" cy="1201384"/>
      </dsp:txXfrm>
    </dsp:sp>
    <dsp:sp modelId="{D9196AF9-7D27-4D5F-AD70-40915B758B67}">
      <dsp:nvSpPr>
        <dsp:cNvPr id="0" name=""/>
        <dsp:cNvSpPr/>
      </dsp:nvSpPr>
      <dsp:spPr>
        <a:xfrm>
          <a:off x="0" y="1515053"/>
          <a:ext cx="5308980" cy="1098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332268" y="1754034"/>
          <a:ext cx="604715" cy="604124"/>
        </a:xfrm>
        <a:prstGeom prst="rect">
          <a:avLst/>
        </a:prstGeom>
        <a:blipFill>
          <a:blip xmlns:r="http://schemas.openxmlformats.org/officeDocument/2006/relationships" r:embed="rId3">
            <a:duotone>
              <a:schemeClr val="accent1">
                <a:shade val="45000"/>
                <a:satMod val="135000"/>
              </a:schemeClr>
              <a:prstClr val="white"/>
            </a:duotone>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1269252" y="1506892"/>
          <a:ext cx="3982386" cy="120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47" tIns="127147" rIns="127147" bIns="127147" numCol="1" spcCol="1270" anchor="ctr" anchorCtr="0">
          <a:noAutofit/>
        </a:bodyPr>
        <a:lstStyle/>
        <a:p>
          <a:pPr marL="0" lvl="0" indent="0" algn="l" defTabSz="800100">
            <a:lnSpc>
              <a:spcPct val="100000"/>
            </a:lnSpc>
            <a:spcBef>
              <a:spcPct val="0"/>
            </a:spcBef>
            <a:spcAft>
              <a:spcPct val="35000"/>
            </a:spcAft>
            <a:buNone/>
          </a:pPr>
          <a:r>
            <a:rPr lang="en-US" sz="1800" kern="1200"/>
            <a:t>TEA will provide </a:t>
          </a:r>
          <a:r>
            <a:rPr lang="en-US" sz="1800" b="1" kern="1200"/>
            <a:t>all vendors </a:t>
          </a:r>
          <a:r>
            <a:rPr lang="en-US" sz="1800" kern="1200"/>
            <a:t>with the SDK for local development and planning.</a:t>
          </a:r>
        </a:p>
      </dsp:txBody>
      <dsp:txXfrm>
        <a:off x="1269252" y="1506892"/>
        <a:ext cx="3982386" cy="1201384"/>
      </dsp:txXfrm>
    </dsp:sp>
    <dsp:sp modelId="{32EC2B26-DC2E-4184-8BE4-1344C879720C}">
      <dsp:nvSpPr>
        <dsp:cNvPr id="0" name=""/>
        <dsp:cNvSpPr/>
      </dsp:nvSpPr>
      <dsp:spPr>
        <a:xfrm>
          <a:off x="0" y="3008622"/>
          <a:ext cx="5308980" cy="1098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332268" y="3255764"/>
          <a:ext cx="604715" cy="604124"/>
        </a:xfrm>
        <a:prstGeom prst="rect">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1269252" y="3008622"/>
          <a:ext cx="3982386" cy="120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47" tIns="127147" rIns="127147" bIns="127147" numCol="1" spcCol="1270" anchor="t" anchorCtr="0">
          <a:noAutofit/>
        </a:bodyPr>
        <a:lstStyle/>
        <a:p>
          <a:pPr marL="0" lvl="0" indent="0" algn="l" defTabSz="800100">
            <a:lnSpc>
              <a:spcPct val="100000"/>
            </a:lnSpc>
            <a:spcBef>
              <a:spcPct val="0"/>
            </a:spcBef>
            <a:spcAft>
              <a:spcPct val="35000"/>
            </a:spcAft>
            <a:buNone/>
          </a:pPr>
          <a:r>
            <a:rPr lang="en-US" sz="1800" b="0" kern="1200" dirty="0"/>
            <a:t>TEA will provide an online form in </a:t>
          </a:r>
          <a:r>
            <a:rPr lang="en-US" sz="1800" b="1" kern="1200" dirty="0"/>
            <a:t>September 2022 </a:t>
          </a:r>
          <a:r>
            <a:rPr lang="en-US" sz="1800" b="0" kern="1200" dirty="0"/>
            <a:t>to collect information for LEAs interested in the pilot program.</a:t>
          </a:r>
          <a:endParaRPr lang="en-US" sz="1800" kern="1200" dirty="0"/>
        </a:p>
      </dsp:txBody>
      <dsp:txXfrm>
        <a:off x="1269252" y="3008622"/>
        <a:ext cx="3982386" cy="1201384"/>
      </dsp:txXfrm>
    </dsp:sp>
    <dsp:sp modelId="{68BD6996-D400-4D00-8693-FA5F10A0358F}">
      <dsp:nvSpPr>
        <dsp:cNvPr id="0" name=""/>
        <dsp:cNvSpPr/>
      </dsp:nvSpPr>
      <dsp:spPr>
        <a:xfrm>
          <a:off x="0" y="4510352"/>
          <a:ext cx="5308980" cy="1098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36D34-F92B-4722-8F1F-C4428A78967E}">
      <dsp:nvSpPr>
        <dsp:cNvPr id="0" name=""/>
        <dsp:cNvSpPr/>
      </dsp:nvSpPr>
      <dsp:spPr>
        <a:xfrm>
          <a:off x="332268" y="4757494"/>
          <a:ext cx="604715" cy="604124"/>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F1691-E7D8-4985-85C7-DABB4EF5F651}">
      <dsp:nvSpPr>
        <dsp:cNvPr id="0" name=""/>
        <dsp:cNvSpPr/>
      </dsp:nvSpPr>
      <dsp:spPr>
        <a:xfrm>
          <a:off x="1269252" y="4510352"/>
          <a:ext cx="3982386" cy="120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47" tIns="127147" rIns="127147" bIns="127147" numCol="1" spcCol="1270" anchor="ctr" anchorCtr="0">
          <a:noAutofit/>
        </a:bodyPr>
        <a:lstStyle/>
        <a:p>
          <a:pPr marL="0" lvl="0" indent="0" algn="l" defTabSz="800100">
            <a:lnSpc>
              <a:spcPct val="100000"/>
            </a:lnSpc>
            <a:spcBef>
              <a:spcPct val="0"/>
            </a:spcBef>
            <a:spcAft>
              <a:spcPct val="35000"/>
            </a:spcAft>
            <a:buNone/>
          </a:pPr>
          <a:r>
            <a:rPr lang="en-US" sz="1800" kern="1200"/>
            <a:t>TEA will offer </a:t>
          </a:r>
          <a:r>
            <a:rPr lang="en-US" sz="1800" b="1" kern="1200"/>
            <a:t>trainings throughout 2022-2023</a:t>
          </a:r>
          <a:r>
            <a:rPr lang="en-US" sz="1800" kern="1200"/>
            <a:t>. Specific pilot program training will be made available. </a:t>
          </a:r>
          <a:endParaRPr lang="en-US" sz="1800" b="1" kern="1200"/>
        </a:p>
      </dsp:txBody>
      <dsp:txXfrm>
        <a:off x="1269252" y="4510352"/>
        <a:ext cx="3982386" cy="120138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128322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247151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8401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167833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3094255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F3F766-5FD0-4122-BEEE-5C1569036747}" type="slidenum">
              <a:rPr lang="en-US" smtClean="0"/>
              <a:t>16</a:t>
            </a:fld>
            <a:endParaRPr lang="en-US"/>
          </a:p>
        </p:txBody>
      </p:sp>
    </p:spTree>
    <p:extLst>
      <p:ext uri="{BB962C8B-B14F-4D97-AF65-F5344CB8AC3E}">
        <p14:creationId xmlns:p14="http://schemas.microsoft.com/office/powerpoint/2010/main" val="428588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555088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3242434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fld id="{9E4D9ABE-7AB9-4D3A-BEA5-45E799BD6C0E}" type="slidenum">
              <a:rPr lang="en-US" smtClean="0"/>
              <a:t>20</a:t>
            </a:fld>
            <a:endParaRPr lang="en-US"/>
          </a:p>
        </p:txBody>
      </p:sp>
    </p:spTree>
    <p:extLst>
      <p:ext uri="{BB962C8B-B14F-4D97-AF65-F5344CB8AC3E}">
        <p14:creationId xmlns:p14="http://schemas.microsoft.com/office/powerpoint/2010/main" val="3843064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1391571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22</a:t>
            </a:fld>
            <a:endParaRPr lang="en-US"/>
          </a:p>
        </p:txBody>
      </p:sp>
    </p:spTree>
    <p:extLst>
      <p:ext uri="{BB962C8B-B14F-4D97-AF65-F5344CB8AC3E}">
        <p14:creationId xmlns:p14="http://schemas.microsoft.com/office/powerpoint/2010/main" val="268433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4118721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23</a:t>
            </a:fld>
            <a:endParaRPr lang="en-US"/>
          </a:p>
        </p:txBody>
      </p:sp>
    </p:spTree>
    <p:extLst>
      <p:ext uri="{BB962C8B-B14F-4D97-AF65-F5344CB8AC3E}">
        <p14:creationId xmlns:p14="http://schemas.microsoft.com/office/powerpoint/2010/main" val="3967514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24</a:t>
            </a:fld>
            <a:endParaRPr lang="en-US"/>
          </a:p>
        </p:txBody>
      </p:sp>
    </p:spTree>
    <p:extLst>
      <p:ext uri="{BB962C8B-B14F-4D97-AF65-F5344CB8AC3E}">
        <p14:creationId xmlns:p14="http://schemas.microsoft.com/office/powerpoint/2010/main" val="628985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25</a:t>
            </a:fld>
            <a:endParaRPr lang="en-US"/>
          </a:p>
        </p:txBody>
      </p:sp>
    </p:spTree>
    <p:extLst>
      <p:ext uri="{BB962C8B-B14F-4D97-AF65-F5344CB8AC3E}">
        <p14:creationId xmlns:p14="http://schemas.microsoft.com/office/powerpoint/2010/main" val="1822859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26</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101912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a:p>
        </p:txBody>
      </p:sp>
    </p:spTree>
    <p:extLst>
      <p:ext uri="{BB962C8B-B14F-4D97-AF65-F5344CB8AC3E}">
        <p14:creationId xmlns:p14="http://schemas.microsoft.com/office/powerpoint/2010/main" val="23191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376514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180438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1975358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68253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2735328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8/2/2022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71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26097" y="153230"/>
            <a:ext cx="11342232" cy="962338"/>
          </a:xfrm>
        </p:spPr>
        <p:txBody>
          <a:bodyPr anchor="ctr">
            <a:normAutofit/>
          </a:bodyPr>
          <a:lstStyle>
            <a:lvl1pPr algn="l">
              <a:defRPr sz="380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438912" y="1310990"/>
            <a:ext cx="11329490" cy="4496686"/>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623231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8/2/2022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69" r:id="rId30"/>
    <p:sldLayoutId id="2147483770" r:id="rId31"/>
    <p:sldLayoutId id="2147483771"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mailto:TSDSDeployment@tea.Texas.gov"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mailto:TSDSDeployment@tea.texas.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TSDS_Training@tea.Texas.gov?subject=TTAG%20"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hyperlink" Target="https://nam10.safelinks.protection.outlook.com/?url=https%3A%2F%2Flnks.gd%2Fl%2FeyJhbGciOiJIUzI1NiJ9.eyJidWxsZXRpbl9saW5rX2lkIjoxMDMsInVyaSI6ImJwMjpjbGljayIsImJ1bGxldGluX2lkIjoiMjAyMjA1MTkuNTgxNzYzMzEiLCJ1cmwiOiJodHRwczovL3RlYS50ZXhhcy5nb3YvYWJvdXQtdGVhL25ld3MtYW5kLW11bHRpbWVkaWEvY29ycmVzcG9uZGVuY2UvdGFhLWxldHRlcnMvdGV4YXMtc3R1ZGVudC1kYXRhLXN5c3RlbS10c2RzLXVwZ3JhZGUtdG8tZWQtZmktM3gtdXBkYXRlIn0.6FpyQzlgJLenPLff8khOxdbxw8L0_OeNExMwcP84gBw%2Fs%2F350639618%2Fbr%2F131601882532-l&amp;data=05%7C01%7Cscott.johnson%40tea.texas.gov%7Ccf9a5fceb5b542698c5908da39daba8f%7C65d6b3c3723648189613248dbd713a6f%7C0%7C0%7C637885908978532635%7CUnknown%7CTWFpbGZsb3d8eyJWIjoiMC4wLjAwMDAiLCJQIjoiV2luMzIiLCJBTiI6Ik1haWwiLCJXVCI6Mn0%3D%7C3000%7C%7C%7C&amp;sdata=FPgSVdkeDFCLyPcmzDJhNymkLfnHMx7d2JO4VV4OiHU%3D&amp;reserved=0" TargetMode="External"/><Relationship Id="rId4" Type="http://schemas.openxmlformats.org/officeDocument/2006/relationships/hyperlink" Target="https://nam10.safelinks.protection.outlook.com/?url=https%3A%2F%2Ftea.texas.gov%2Fabout-tea%2Fnews-and-multimedia%2Fcorrespondence%2Ftaa-letters%2Ftexas-student-data-system-tsds-upgrade-to-ed-fi-3x&amp;data=04%7C01%7CScott.Johnson%40tea.texas.gov%7Cc6aa25ff3b6443dcb0cd08d988201670%7C65d6b3c3723648189613248dbd713a6f%7C0%7C0%7C637690493838773305%7CUnknown%7CTWFpbGZsb3d8eyJWIjoiMC4wLjAwMDAiLCJQIjoiV2luMzIiLCJBTiI6Ik1haWwiLCJXVCI6Mn0%3D%7C1000&amp;sdata=KU4f3XTMP0r%2BxHUIUuMlRksSCuF6Yg%2FA8ztFqfnuylM%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3.png"/><Relationship Id="rId4" Type="http://schemas.openxmlformats.org/officeDocument/2006/relationships/diagramLayout" Target="../diagrams/layout4.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a:normAutofit fontScale="90000"/>
          </a:bodyPr>
          <a:lstStyle/>
          <a:p>
            <a:r>
              <a:rPr lang="en-US"/>
              <a:t>TITLE</a:t>
            </a:r>
            <a:r>
              <a:rPr lang="en-US" baseline="0"/>
              <a:t> SLIDE: TSDS ODS 3.x Project Updates</a:t>
            </a:r>
            <a:endParaRPr lang="en-US"/>
          </a:p>
        </p:txBody>
      </p:sp>
      <p:sp>
        <p:nvSpPr>
          <p:cNvPr id="15" name="Subtitle 2">
            <a:extLst>
              <a:ext uri="{FF2B5EF4-FFF2-40B4-BE49-F238E27FC236}">
                <a16:creationId xmlns:a16="http://schemas.microsoft.com/office/drawing/2014/main" id="{168F187D-A5AD-0D06-3D86-5762D6D3B539}"/>
              </a:ext>
            </a:extLst>
          </p:cNvPr>
          <p:cNvSpPr>
            <a:spLocks noGrp="1"/>
          </p:cNvSpPr>
          <p:nvPr>
            <p:ph type="subTitle" idx="1"/>
          </p:nvPr>
        </p:nvSpPr>
        <p:spPr>
          <a:xfrm>
            <a:off x="1524000" y="4315096"/>
            <a:ext cx="9144000" cy="851564"/>
          </a:xfrm>
        </p:spPr>
        <p:txBody>
          <a:bodyPr/>
          <a:lstStyle/>
          <a:p>
            <a:endParaRPr lang="en-US"/>
          </a:p>
        </p:txBody>
      </p:sp>
      <p:pic>
        <p:nvPicPr>
          <p:cNvPr id="8" name="Picture Placeholder 10" descr="group of hands stacked on top of each other symbolizing teamwork">
            <a:extLst>
              <a:ext uri="{FF2B5EF4-FFF2-40B4-BE49-F238E27FC236}">
                <a16:creationId xmlns:a16="http://schemas.microsoft.com/office/drawing/2014/main" id="{3FA3FEEE-6FB4-6546-6580-17D5B5795B98}"/>
              </a:ext>
            </a:extLst>
          </p:cNvPr>
          <p:cNvPicPr>
            <a:picLocks noChangeAspect="1"/>
          </p:cNvPicPr>
          <p:nvPr/>
        </p:nvPicPr>
        <p:blipFill rotWithShape="1">
          <a:blip r:embed="rId3">
            <a:extLst>
              <a:ext uri="{28A0092B-C50C-407E-A947-70E740481C1C}">
                <a14:useLocalDpi xmlns:a14="http://schemas.microsoft.com/office/drawing/2010/main" val="0"/>
              </a:ext>
            </a:extLst>
          </a:blip>
          <a:srcRect t="15658" b="15658"/>
          <a:stretch/>
        </p:blipFill>
        <p:spPr>
          <a:xfrm>
            <a:off x="20" y="1268412"/>
            <a:ext cx="12191980" cy="5589588"/>
          </a:xfrm>
          <a:prstGeom prst="rect">
            <a:avLst/>
          </a:prstGeom>
          <a:noFill/>
        </p:spPr>
      </p:pic>
      <p:sp>
        <p:nvSpPr>
          <p:cNvPr id="12" name="Rectangle 11">
            <a:extLst>
              <a:ext uri="{FF2B5EF4-FFF2-40B4-BE49-F238E27FC236}">
                <a16:creationId xmlns:a16="http://schemas.microsoft.com/office/drawing/2014/main" id="{ECA94F1D-B058-B160-7052-5BCED1320363}"/>
              </a:ext>
            </a:extLst>
          </p:cNvPr>
          <p:cNvSpPr/>
          <p:nvPr/>
        </p:nvSpPr>
        <p:spPr>
          <a:xfrm>
            <a:off x="0" y="4421871"/>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a:solidFill>
                  <a:srgbClr val="0D6CB9"/>
                </a:solidFill>
                <a:latin typeface="Calibri"/>
                <a:cs typeface="Calibri"/>
                <a:sym typeface="+mj-lt"/>
              </a:rPr>
              <a:t>TSDS ODS 3.x PROJECT UPDATES</a:t>
            </a:r>
            <a:br>
              <a:rPr lang="en-US" sz="4000">
                <a:solidFill>
                  <a:srgbClr val="0D6CB9"/>
                </a:solidFill>
                <a:latin typeface="Calibri"/>
                <a:cs typeface="Calibri"/>
                <a:sym typeface="+mj-lt"/>
              </a:rPr>
            </a:br>
            <a:r>
              <a:rPr lang="en-US" sz="2000">
                <a:solidFill>
                  <a:srgbClr val="0D6CB9"/>
                </a:solidFill>
                <a:latin typeface="Calibri"/>
                <a:cs typeface="Calibri"/>
                <a:sym typeface="+mj-lt"/>
              </a:rPr>
              <a:t>FOR ESC CHAMPIONS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August 3, 2022</a:t>
            </a: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4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mage of Texas with all 20 ESC Regions">
            <a:extLst>
              <a:ext uri="{FF2B5EF4-FFF2-40B4-BE49-F238E27FC236}">
                <a16:creationId xmlns:a16="http://schemas.microsoft.com/office/drawing/2014/main" id="{3BDCA8A3-A08D-6C0E-00C5-66D85AA0BB59}"/>
              </a:ext>
            </a:extLst>
          </p:cNvPr>
          <p:cNvPicPr>
            <a:picLocks noChangeAspect="1"/>
          </p:cNvPicPr>
          <p:nvPr/>
        </p:nvPicPr>
        <p:blipFill>
          <a:blip r:embed="rId2"/>
          <a:stretch>
            <a:fillRect/>
          </a:stretch>
        </p:blipFill>
        <p:spPr>
          <a:xfrm>
            <a:off x="6505030" y="1495651"/>
            <a:ext cx="5686970" cy="4820743"/>
          </a:xfrm>
          <a:prstGeom prst="rect">
            <a:avLst/>
          </a:prstGeom>
          <a:effectLst>
            <a:outerShdw blurRad="50800" dist="38100" dir="5400000" algn="t" rotWithShape="0">
              <a:prstClr val="black">
                <a:alpha val="40000"/>
              </a:prstClr>
            </a:outerShdw>
          </a:effectLst>
        </p:spPr>
      </p:pic>
      <p:sp>
        <p:nvSpPr>
          <p:cNvPr id="8" name="Rectangle 7">
            <a:extLst>
              <a:ext uri="{FF2B5EF4-FFF2-40B4-BE49-F238E27FC236}">
                <a16:creationId xmlns:a16="http://schemas.microsoft.com/office/drawing/2014/main" id="{683B31E3-2624-69F0-A774-43964918366E}"/>
              </a:ext>
              <a:ext uri="{C183D7F6-B498-43B3-948B-1728B52AA6E4}">
                <adec:decorative xmlns:adec="http://schemas.microsoft.com/office/drawing/2017/decorative" val="1"/>
              </a:ext>
            </a:extLst>
          </p:cNvPr>
          <p:cNvSpPr/>
          <p:nvPr/>
        </p:nvSpPr>
        <p:spPr>
          <a:xfrm>
            <a:off x="2320118" y="1495651"/>
            <a:ext cx="4055442" cy="4391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64EA814-BB1E-150F-D5E2-3DD4B689AE3A}"/>
              </a:ext>
            </a:extLst>
          </p:cNvPr>
          <p:cNvSpPr>
            <a:spLocks noGrp="1"/>
          </p:cNvSpPr>
          <p:nvPr>
            <p:ph type="title"/>
          </p:nvPr>
        </p:nvSpPr>
        <p:spPr>
          <a:xfrm>
            <a:off x="2320118" y="153230"/>
            <a:ext cx="9700431" cy="751350"/>
          </a:xfrm>
        </p:spPr>
        <p:txBody>
          <a:bodyPr>
            <a:noAutofit/>
          </a:bodyPr>
          <a:lstStyle/>
          <a:p>
            <a:r>
              <a:rPr lang="en-US" sz="4400"/>
              <a:t>2024-2025: GO-LIVE</a:t>
            </a:r>
          </a:p>
        </p:txBody>
      </p:sp>
      <p:sp>
        <p:nvSpPr>
          <p:cNvPr id="6" name="Content Placeholder 5">
            <a:extLst>
              <a:ext uri="{FF2B5EF4-FFF2-40B4-BE49-F238E27FC236}">
                <a16:creationId xmlns:a16="http://schemas.microsoft.com/office/drawing/2014/main" id="{63B93E62-6631-7896-C826-87D6A4C105D6}"/>
              </a:ext>
            </a:extLst>
          </p:cNvPr>
          <p:cNvSpPr>
            <a:spLocks noGrp="1"/>
          </p:cNvSpPr>
          <p:nvPr>
            <p:ph idx="1"/>
          </p:nvPr>
        </p:nvSpPr>
        <p:spPr>
          <a:xfrm>
            <a:off x="2320118" y="1495651"/>
            <a:ext cx="4055441" cy="4351338"/>
          </a:xfrm>
          <a:ln w="53975">
            <a:noFill/>
          </a:ln>
        </p:spPr>
        <p:txBody>
          <a:bodyPr/>
          <a:lstStyle/>
          <a:p>
            <a:pPr marL="0" indent="0">
              <a:buFont typeface="Wingdings" panose="05000000000000000000" pitchFamily="2" charset="2"/>
              <a:buNone/>
            </a:pPr>
            <a:r>
              <a:rPr lang="en-US" sz="2400" b="1">
                <a:solidFill>
                  <a:schemeClr val="bg1"/>
                </a:solidFill>
              </a:rPr>
              <a:t>REQUIRED </a:t>
            </a:r>
            <a:r>
              <a:rPr lang="en-US" sz="2400">
                <a:solidFill>
                  <a:schemeClr val="bg1"/>
                </a:solidFill>
              </a:rPr>
              <a:t>For </a:t>
            </a:r>
            <a:r>
              <a:rPr lang="en-US" sz="2400" b="1">
                <a:solidFill>
                  <a:schemeClr val="bg1"/>
                </a:solidFill>
              </a:rPr>
              <a:t>All Vendors</a:t>
            </a:r>
          </a:p>
          <a:p>
            <a:pPr marL="0" indent="0">
              <a:buFont typeface="Wingdings" panose="05000000000000000000" pitchFamily="2" charset="2"/>
              <a:buNone/>
            </a:pPr>
            <a:r>
              <a:rPr lang="en-US" sz="2400" b="1">
                <a:solidFill>
                  <a:schemeClr val="bg1"/>
                </a:solidFill>
              </a:rPr>
              <a:t>REQUIRED </a:t>
            </a:r>
            <a:r>
              <a:rPr lang="en-US" sz="2400">
                <a:solidFill>
                  <a:schemeClr val="bg1"/>
                </a:solidFill>
              </a:rPr>
              <a:t>For </a:t>
            </a:r>
            <a:r>
              <a:rPr lang="en-US" sz="2400" b="1">
                <a:solidFill>
                  <a:schemeClr val="bg1"/>
                </a:solidFill>
              </a:rPr>
              <a:t>All LEAs &amp; ESCs</a:t>
            </a:r>
          </a:p>
          <a:p>
            <a:pPr marL="0" indent="0">
              <a:buFont typeface="Wingdings" panose="05000000000000000000" pitchFamily="2" charset="2"/>
              <a:buNone/>
            </a:pPr>
            <a:endParaRPr lang="en-US" sz="1000">
              <a:solidFill>
                <a:schemeClr val="bg1"/>
              </a:solidFill>
            </a:endParaRPr>
          </a:p>
          <a:p>
            <a:pPr marL="285750" indent="-285750">
              <a:buClr>
                <a:schemeClr val="bg1"/>
              </a:buClr>
            </a:pPr>
            <a:r>
              <a:rPr lang="en-US" sz="2000" b="1">
                <a:solidFill>
                  <a:schemeClr val="bg1"/>
                </a:solidFill>
              </a:rPr>
              <a:t>Only API transactions will be accepted for TSDS.</a:t>
            </a:r>
          </a:p>
          <a:p>
            <a:pPr marL="285750" indent="-285750">
              <a:buClr>
                <a:schemeClr val="bg1"/>
              </a:buClr>
            </a:pPr>
            <a:r>
              <a:rPr lang="en-US" sz="2000" b="1">
                <a:solidFill>
                  <a:schemeClr val="bg1"/>
                </a:solidFill>
              </a:rPr>
              <a:t>XML data loads will </a:t>
            </a:r>
            <a:r>
              <a:rPr lang="en-US" sz="2000" b="1" u="sng">
                <a:solidFill>
                  <a:schemeClr val="bg1"/>
                </a:solidFill>
              </a:rPr>
              <a:t>not</a:t>
            </a:r>
            <a:r>
              <a:rPr lang="en-US" sz="2000" b="1">
                <a:solidFill>
                  <a:schemeClr val="bg1"/>
                </a:solidFill>
              </a:rPr>
              <a:t> be available or permitted.</a:t>
            </a:r>
          </a:p>
          <a:p>
            <a:pPr marL="285750" indent="-285750">
              <a:buClr>
                <a:schemeClr val="bg1"/>
              </a:buClr>
            </a:pPr>
            <a:r>
              <a:rPr lang="en-US" sz="2000" b="1">
                <a:solidFill>
                  <a:schemeClr val="bg1"/>
                </a:solidFill>
              </a:rPr>
              <a:t>All ESCs will be trained and ready to support their LEAs.</a:t>
            </a:r>
          </a:p>
          <a:p>
            <a:endParaRPr lang="en-US">
              <a:solidFill>
                <a:schemeClr val="bg1"/>
              </a:solidFill>
            </a:endParaRPr>
          </a:p>
        </p:txBody>
      </p:sp>
      <p:pic>
        <p:nvPicPr>
          <p:cNvPr id="105476" name="Picture 4" descr="Free Live SVG, PNG Icon, Symbol. Download Image.">
            <a:extLst>
              <a:ext uri="{FF2B5EF4-FFF2-40B4-BE49-F238E27FC236}">
                <a16:creationId xmlns:a16="http://schemas.microsoft.com/office/drawing/2014/main" id="{6FE5A144-004D-E2BF-E5E4-2FD0AB8D2072}"/>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732" t="31233" r="6464" b="32082"/>
          <a:stretch/>
        </p:blipFill>
        <p:spPr bwMode="auto">
          <a:xfrm>
            <a:off x="2466531" y="4780927"/>
            <a:ext cx="2152358" cy="909627"/>
          </a:xfrm>
          <a:prstGeom prst="rect">
            <a:avLst/>
          </a:prstGeom>
          <a:noFill/>
          <a:ln w="539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Arrow: Right 18">
            <a:extLst>
              <a:ext uri="{FF2B5EF4-FFF2-40B4-BE49-F238E27FC236}">
                <a16:creationId xmlns:a16="http://schemas.microsoft.com/office/drawing/2014/main" id="{84567016-E209-18F6-B67E-D65AAD61B4CA}"/>
              </a:ext>
              <a:ext uri="{C183D7F6-B498-43B3-948B-1728B52AA6E4}">
                <adec:decorative xmlns:adec="http://schemas.microsoft.com/office/drawing/2017/decorative" val="1"/>
              </a:ext>
            </a:extLst>
          </p:cNvPr>
          <p:cNvSpPr/>
          <p:nvPr/>
        </p:nvSpPr>
        <p:spPr>
          <a:xfrm>
            <a:off x="5593907" y="4273348"/>
            <a:ext cx="1805699" cy="1925336"/>
          </a:xfrm>
          <a:prstGeom prst="rightArrow">
            <a:avLst/>
          </a:prstGeom>
          <a:solidFill>
            <a:srgbClr val="BEBEBE"/>
          </a:solidFill>
          <a:ln w="539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DA6B8B-CB96-1D2B-B427-9F1839799FD2}"/>
              </a:ext>
              <a:ext uri="{C183D7F6-B498-43B3-948B-1728B52AA6E4}">
                <adec:decorative xmlns:adec="http://schemas.microsoft.com/office/drawing/2017/decorative" val="1"/>
              </a:ext>
            </a:extLst>
          </p:cNvPr>
          <p:cNvSpPr/>
          <p:nvPr/>
        </p:nvSpPr>
        <p:spPr>
          <a:xfrm>
            <a:off x="4822701" y="4780927"/>
            <a:ext cx="581465" cy="909627"/>
          </a:xfrm>
          <a:prstGeom prst="rect">
            <a:avLst/>
          </a:prstGeom>
          <a:solidFill>
            <a:srgbClr val="C5C5C5"/>
          </a:solidFill>
          <a:ln w="539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94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4E8E9D-FA73-A1A0-6D25-297E361E9BDA}"/>
              </a:ext>
              <a:ext uri="{C183D7F6-B498-43B3-948B-1728B52AA6E4}">
                <adec:decorative xmlns:adec="http://schemas.microsoft.com/office/drawing/2017/decorative" val="1"/>
              </a:ext>
            </a:extLst>
          </p:cNvPr>
          <p:cNvSpPr/>
          <p:nvPr/>
        </p:nvSpPr>
        <p:spPr>
          <a:xfrm>
            <a:off x="0" y="836050"/>
            <a:ext cx="12192000" cy="5633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omponents Diagram Proposed ODS 3.x Architecture">
            <a:extLst>
              <a:ext uri="{FF2B5EF4-FFF2-40B4-BE49-F238E27FC236}">
                <a16:creationId xmlns:a16="http://schemas.microsoft.com/office/drawing/2014/main" id="{DF79C3B8-E5A6-BD24-26EC-78C526BDC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4823"/>
            <a:ext cx="12192000" cy="5923239"/>
          </a:xfrm>
          <a:prstGeom prst="rect">
            <a:avLst/>
          </a:prstGeom>
        </p:spPr>
      </p:pic>
      <p:sp>
        <p:nvSpPr>
          <p:cNvPr id="2" name="Title 1">
            <a:extLst>
              <a:ext uri="{FF2B5EF4-FFF2-40B4-BE49-F238E27FC236}">
                <a16:creationId xmlns:a16="http://schemas.microsoft.com/office/drawing/2014/main" id="{1713D6C4-FD5C-3FDD-CA6E-E6338C14AFEB}"/>
              </a:ext>
            </a:extLst>
          </p:cNvPr>
          <p:cNvSpPr>
            <a:spLocks noGrp="1"/>
          </p:cNvSpPr>
          <p:nvPr>
            <p:ph type="title"/>
          </p:nvPr>
        </p:nvSpPr>
        <p:spPr/>
        <p:txBody>
          <a:bodyPr>
            <a:normAutofit/>
          </a:bodyPr>
          <a:lstStyle/>
          <a:p>
            <a:pPr algn="ctr"/>
            <a:r>
              <a:rPr lang="en-US" sz="4400"/>
              <a:t>UPDATED</a:t>
            </a:r>
            <a:r>
              <a:rPr lang="en-US" sz="4400" baseline="0"/>
              <a:t> ARCHITECTURE</a:t>
            </a:r>
            <a:endParaRPr lang="en-US" sz="4400"/>
          </a:p>
        </p:txBody>
      </p:sp>
    </p:spTree>
    <p:extLst>
      <p:ext uri="{BB962C8B-B14F-4D97-AF65-F5344CB8AC3E}">
        <p14:creationId xmlns:p14="http://schemas.microsoft.com/office/powerpoint/2010/main" val="343503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4E8E9D-FA73-A1A0-6D25-297E361E9BDA}"/>
              </a:ext>
              <a:ext uri="{C183D7F6-B498-43B3-948B-1728B52AA6E4}">
                <adec:decorative xmlns:adec="http://schemas.microsoft.com/office/drawing/2017/decorative" val="1"/>
              </a:ext>
            </a:extLst>
          </p:cNvPr>
          <p:cNvSpPr/>
          <p:nvPr/>
        </p:nvSpPr>
        <p:spPr>
          <a:xfrm>
            <a:off x="0" y="836050"/>
            <a:ext cx="12192000" cy="5633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omponents Diagram Proposed ODS 3.x Architecture - Landing Zone ">
            <a:extLst>
              <a:ext uri="{FF2B5EF4-FFF2-40B4-BE49-F238E27FC236}">
                <a16:creationId xmlns:a16="http://schemas.microsoft.com/office/drawing/2014/main" id="{DF79C3B8-E5A6-BD24-26EC-78C526BDC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4823"/>
            <a:ext cx="12192000" cy="5923239"/>
          </a:xfrm>
          <a:prstGeom prst="rect">
            <a:avLst/>
          </a:prstGeom>
        </p:spPr>
      </p:pic>
      <p:sp>
        <p:nvSpPr>
          <p:cNvPr id="6" name="Rectangle 5">
            <a:extLst>
              <a:ext uri="{FF2B5EF4-FFF2-40B4-BE49-F238E27FC236}">
                <a16:creationId xmlns:a16="http://schemas.microsoft.com/office/drawing/2014/main" id="{8A39C5CB-00CD-2A30-30E2-4C11B4D18A6F}"/>
              </a:ext>
              <a:ext uri="{C183D7F6-B498-43B3-948B-1728B52AA6E4}">
                <adec:decorative xmlns:adec="http://schemas.microsoft.com/office/drawing/2017/decorative" val="1"/>
              </a:ext>
            </a:extLst>
          </p:cNvPr>
          <p:cNvSpPr/>
          <p:nvPr/>
        </p:nvSpPr>
        <p:spPr>
          <a:xfrm>
            <a:off x="6040245" y="823003"/>
            <a:ext cx="6151755" cy="603383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Data</a:t>
            </a:r>
          </a:p>
        </p:txBody>
      </p:sp>
      <p:grpSp>
        <p:nvGrpSpPr>
          <p:cNvPr id="7" name="Group 6">
            <a:extLst>
              <a:ext uri="{FF2B5EF4-FFF2-40B4-BE49-F238E27FC236}">
                <a16:creationId xmlns:a16="http://schemas.microsoft.com/office/drawing/2014/main" id="{6C393EF9-2061-6DAE-59A7-2FB249EF1AB5}"/>
              </a:ext>
              <a:ext uri="{C183D7F6-B498-43B3-948B-1728B52AA6E4}">
                <adec:decorative xmlns:adec="http://schemas.microsoft.com/office/drawing/2017/decorative" val="1"/>
              </a:ext>
            </a:extLst>
          </p:cNvPr>
          <p:cNvGrpSpPr/>
          <p:nvPr/>
        </p:nvGrpSpPr>
        <p:grpSpPr>
          <a:xfrm>
            <a:off x="5589878" y="1710887"/>
            <a:ext cx="4865395" cy="3294044"/>
            <a:chOff x="4483321" y="3132390"/>
            <a:chExt cx="4865395" cy="3023717"/>
          </a:xfrm>
          <a:solidFill>
            <a:srgbClr val="007BBD"/>
          </a:solidFill>
        </p:grpSpPr>
        <p:sp>
          <p:nvSpPr>
            <p:cNvPr id="8" name="Callout: Left Arrow 7" descr="Landing Zone Call Out &#10;&#10;Each LEA will be provided a local Ed-Fi Operational Data Store (ODS)&#10;&#10;Source system vendors will publish data via API transactions at near real-time &#10;">
              <a:extLst>
                <a:ext uri="{FF2B5EF4-FFF2-40B4-BE49-F238E27FC236}">
                  <a16:creationId xmlns:a16="http://schemas.microsoft.com/office/drawing/2014/main" id="{B66795E8-DE13-C264-25E8-CAD808E44323}"/>
                </a:ext>
              </a:extLst>
            </p:cNvPr>
            <p:cNvSpPr/>
            <p:nvPr/>
          </p:nvSpPr>
          <p:spPr>
            <a:xfrm>
              <a:off x="4483321" y="3132390"/>
              <a:ext cx="4865395" cy="3023717"/>
            </a:xfrm>
            <a:prstGeom prst="leftArrow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7">
              <a:extLst>
                <a:ext uri="{FF2B5EF4-FFF2-40B4-BE49-F238E27FC236}">
                  <a16:creationId xmlns:a16="http://schemas.microsoft.com/office/drawing/2014/main" id="{C4A7A130-415D-17A9-379C-861305092021}"/>
                </a:ext>
              </a:extLst>
            </p:cNvPr>
            <p:cNvSpPr txBox="1"/>
            <p:nvPr/>
          </p:nvSpPr>
          <p:spPr>
            <a:xfrm>
              <a:off x="6292854" y="3279492"/>
              <a:ext cx="3045130" cy="2768684"/>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Landing Zone</a:t>
              </a:r>
            </a:p>
            <a:p>
              <a:endParaRPr lang="en-US" sz="1000" b="1">
                <a:solidFill>
                  <a:schemeClr val="bg1"/>
                </a:solidFill>
              </a:endParaRPr>
            </a:p>
            <a:p>
              <a:pPr marL="285750" indent="-285750">
                <a:buFont typeface="Wingdings" panose="05000000000000000000" pitchFamily="2" charset="2"/>
                <a:buChar char="§"/>
              </a:pPr>
              <a:r>
                <a:rPr lang="en-US">
                  <a:solidFill>
                    <a:schemeClr val="bg1"/>
                  </a:solidFill>
                </a:rPr>
                <a:t>Each LEA will be provided a local Ed-Fi Operational Data Store (ODS).</a:t>
              </a:r>
              <a:endParaRPr lang="en-US" b="1">
                <a:solidFill>
                  <a:schemeClr val="bg1"/>
                </a:solidFill>
              </a:endParaRPr>
            </a:p>
            <a:p>
              <a:pPr marL="285750" indent="-285750">
                <a:buFont typeface="Wingdings" panose="05000000000000000000" pitchFamily="2" charset="2"/>
                <a:buChar char="§"/>
              </a:pPr>
              <a:endParaRPr lang="en-US" sz="1000" b="1">
                <a:solidFill>
                  <a:schemeClr val="bg1"/>
                </a:solidFill>
              </a:endParaRPr>
            </a:p>
            <a:p>
              <a:pPr marL="285750" indent="-285750">
                <a:buFont typeface="Wingdings" panose="05000000000000000000" pitchFamily="2" charset="2"/>
                <a:buChar char="§"/>
              </a:pPr>
              <a:r>
                <a:rPr lang="en-US">
                  <a:solidFill>
                    <a:schemeClr val="bg1"/>
                  </a:solidFill>
                </a:rPr>
                <a:t>Source system vendors will publish data via </a:t>
              </a:r>
              <a:r>
                <a:rPr lang="en-US" b="1">
                  <a:solidFill>
                    <a:schemeClr val="bg1"/>
                  </a:solidFill>
                </a:rPr>
                <a:t>API transactions </a:t>
              </a:r>
              <a:r>
                <a:rPr lang="en-US">
                  <a:solidFill>
                    <a:schemeClr val="bg1"/>
                  </a:solidFill>
                </a:rPr>
                <a:t>at near real-time. </a:t>
              </a:r>
              <a:endParaRPr lang="en-US" sz="800">
                <a:solidFill>
                  <a:schemeClr val="bg1"/>
                </a:solidFill>
              </a:endParaRPr>
            </a:p>
            <a:p>
              <a:endParaRPr lang="en-US" sz="2000" u="sng">
                <a:solidFill>
                  <a:schemeClr val="bg1"/>
                </a:solidFill>
              </a:endParaRPr>
            </a:p>
          </p:txBody>
        </p:sp>
      </p:grpSp>
      <p:sp>
        <p:nvSpPr>
          <p:cNvPr id="2" name="Title 1">
            <a:extLst>
              <a:ext uri="{FF2B5EF4-FFF2-40B4-BE49-F238E27FC236}">
                <a16:creationId xmlns:a16="http://schemas.microsoft.com/office/drawing/2014/main" id="{554BE812-13D7-C371-50D3-EB3C587FADD6}"/>
              </a:ext>
            </a:extLst>
          </p:cNvPr>
          <p:cNvSpPr>
            <a:spLocks noGrp="1"/>
          </p:cNvSpPr>
          <p:nvPr>
            <p:ph type="title"/>
          </p:nvPr>
        </p:nvSpPr>
        <p:spPr/>
        <p:txBody>
          <a:bodyPr>
            <a:normAutofit/>
          </a:bodyPr>
          <a:lstStyle/>
          <a:p>
            <a:pPr algn="ctr"/>
            <a:r>
              <a:rPr lang="en-US" sz="4400"/>
              <a:t>UPDATED</a:t>
            </a:r>
            <a:r>
              <a:rPr lang="en-US" sz="4400" baseline="0"/>
              <a:t> ARCHITECTURE</a:t>
            </a:r>
            <a:endParaRPr lang="en-US" sz="4400"/>
          </a:p>
        </p:txBody>
      </p:sp>
    </p:spTree>
    <p:extLst>
      <p:ext uri="{BB962C8B-B14F-4D97-AF65-F5344CB8AC3E}">
        <p14:creationId xmlns:p14="http://schemas.microsoft.com/office/powerpoint/2010/main" val="232003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4E8E9D-FA73-A1A0-6D25-297E361E9BDA}"/>
              </a:ext>
              <a:ext uri="{C183D7F6-B498-43B3-948B-1728B52AA6E4}">
                <adec:decorative xmlns:adec="http://schemas.microsoft.com/office/drawing/2017/decorative" val="1"/>
              </a:ext>
            </a:extLst>
          </p:cNvPr>
          <p:cNvSpPr/>
          <p:nvPr/>
        </p:nvSpPr>
        <p:spPr>
          <a:xfrm>
            <a:off x="0" y="836050"/>
            <a:ext cx="12192000" cy="5633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omponents Diagram Proposed ODS 3.x Architecture - Application ">
            <a:extLst>
              <a:ext uri="{FF2B5EF4-FFF2-40B4-BE49-F238E27FC236}">
                <a16:creationId xmlns:a16="http://schemas.microsoft.com/office/drawing/2014/main" id="{DF79C3B8-E5A6-BD24-26EC-78C526BDC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4823"/>
            <a:ext cx="12192000" cy="5923239"/>
          </a:xfrm>
          <a:prstGeom prst="rect">
            <a:avLst/>
          </a:prstGeom>
        </p:spPr>
      </p:pic>
      <p:sp>
        <p:nvSpPr>
          <p:cNvPr id="6" name="Rectangle 5">
            <a:extLst>
              <a:ext uri="{FF2B5EF4-FFF2-40B4-BE49-F238E27FC236}">
                <a16:creationId xmlns:a16="http://schemas.microsoft.com/office/drawing/2014/main" id="{8A39C5CB-00CD-2A30-30E2-4C11B4D18A6F}"/>
              </a:ext>
              <a:ext uri="{C183D7F6-B498-43B3-948B-1728B52AA6E4}">
                <adec:decorative xmlns:adec="http://schemas.microsoft.com/office/drawing/2017/decorative" val="1"/>
              </a:ext>
            </a:extLst>
          </p:cNvPr>
          <p:cNvSpPr/>
          <p:nvPr/>
        </p:nvSpPr>
        <p:spPr>
          <a:xfrm>
            <a:off x="6040245" y="823003"/>
            <a:ext cx="6151755" cy="603383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Data</a:t>
            </a:r>
          </a:p>
        </p:txBody>
      </p:sp>
      <p:sp>
        <p:nvSpPr>
          <p:cNvPr id="8" name="Callout: Left Arrow 7" descr="Application Call Out &#10;&#10;LEAs will be able to view data loads and run local validations  &#10;">
            <a:extLst>
              <a:ext uri="{FF2B5EF4-FFF2-40B4-BE49-F238E27FC236}">
                <a16:creationId xmlns:a16="http://schemas.microsoft.com/office/drawing/2014/main" id="{B66795E8-DE13-C264-25E8-CAD808E44323}"/>
              </a:ext>
            </a:extLst>
          </p:cNvPr>
          <p:cNvSpPr/>
          <p:nvPr/>
        </p:nvSpPr>
        <p:spPr>
          <a:xfrm>
            <a:off x="5787702" y="787278"/>
            <a:ext cx="3341830" cy="1654839"/>
          </a:xfrm>
          <a:prstGeom prst="leftArrowCallout">
            <a:avLst/>
          </a:prstGeom>
          <a:solidFill>
            <a:srgbClr val="008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7A014D17-7817-2383-A877-3E2F05134C34}"/>
              </a:ext>
            </a:extLst>
          </p:cNvPr>
          <p:cNvSpPr txBox="1"/>
          <p:nvPr/>
        </p:nvSpPr>
        <p:spPr>
          <a:xfrm>
            <a:off x="7028057" y="787277"/>
            <a:ext cx="2101475" cy="1538883"/>
          </a:xfrm>
          <a:prstGeom prst="rect">
            <a:avLst/>
          </a:prstGeom>
          <a:noFill/>
        </p:spPr>
        <p:txBody>
          <a:bodyPr wrap="square">
            <a:spAutoFit/>
          </a:bodyPr>
          <a:lstStyle/>
          <a:p>
            <a:r>
              <a:rPr lang="en-US" sz="2400" b="1">
                <a:solidFill>
                  <a:schemeClr val="bg1"/>
                </a:solidFill>
              </a:rPr>
              <a:t>Application </a:t>
            </a:r>
          </a:p>
          <a:p>
            <a:endParaRPr lang="en-US" sz="600">
              <a:solidFill>
                <a:schemeClr val="bg1"/>
              </a:solidFill>
            </a:endParaRPr>
          </a:p>
          <a:p>
            <a:r>
              <a:rPr lang="en-US" sz="1600">
                <a:solidFill>
                  <a:schemeClr val="bg1"/>
                </a:solidFill>
              </a:rPr>
              <a:t>LEAs will be able to view data loads and run validations on local ODS data.</a:t>
            </a:r>
            <a:endParaRPr lang="en-US" sz="1600" b="1">
              <a:solidFill>
                <a:schemeClr val="bg1"/>
              </a:solidFill>
            </a:endParaRPr>
          </a:p>
        </p:txBody>
      </p:sp>
      <p:sp>
        <p:nvSpPr>
          <p:cNvPr id="2" name="Title 1">
            <a:extLst>
              <a:ext uri="{FF2B5EF4-FFF2-40B4-BE49-F238E27FC236}">
                <a16:creationId xmlns:a16="http://schemas.microsoft.com/office/drawing/2014/main" id="{371A41FD-DA9B-DC63-DB9B-827748BA39E0}"/>
              </a:ext>
            </a:extLst>
          </p:cNvPr>
          <p:cNvSpPr>
            <a:spLocks noGrp="1"/>
          </p:cNvSpPr>
          <p:nvPr>
            <p:ph type="title"/>
          </p:nvPr>
        </p:nvSpPr>
        <p:spPr/>
        <p:txBody>
          <a:bodyPr>
            <a:normAutofit/>
          </a:bodyPr>
          <a:lstStyle/>
          <a:p>
            <a:pPr algn="ctr"/>
            <a:r>
              <a:rPr lang="en-US" sz="4400"/>
              <a:t>UPDATED ARCHITECTURE</a:t>
            </a:r>
          </a:p>
        </p:txBody>
      </p:sp>
    </p:spTree>
    <p:extLst>
      <p:ext uri="{BB962C8B-B14F-4D97-AF65-F5344CB8AC3E}">
        <p14:creationId xmlns:p14="http://schemas.microsoft.com/office/powerpoint/2010/main" val="159238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4E8E9D-FA73-A1A0-6D25-297E361E9BDA}"/>
              </a:ext>
              <a:ext uri="{C183D7F6-B498-43B3-948B-1728B52AA6E4}">
                <adec:decorative xmlns:adec="http://schemas.microsoft.com/office/drawing/2017/decorative" val="1"/>
              </a:ext>
            </a:extLst>
          </p:cNvPr>
          <p:cNvSpPr/>
          <p:nvPr/>
        </p:nvSpPr>
        <p:spPr>
          <a:xfrm>
            <a:off x="0" y="836050"/>
            <a:ext cx="12192000" cy="5633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omponents Diagram Proposed ODS 3.x Architecture - Transition Zone">
            <a:extLst>
              <a:ext uri="{FF2B5EF4-FFF2-40B4-BE49-F238E27FC236}">
                <a16:creationId xmlns:a16="http://schemas.microsoft.com/office/drawing/2014/main" id="{DF79C3B8-E5A6-BD24-26EC-78C526BDC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4823"/>
            <a:ext cx="12192000" cy="5923239"/>
          </a:xfrm>
          <a:prstGeom prst="rect">
            <a:avLst/>
          </a:prstGeom>
        </p:spPr>
      </p:pic>
      <p:sp>
        <p:nvSpPr>
          <p:cNvPr id="6" name="Rectangle 5">
            <a:extLst>
              <a:ext uri="{FF2B5EF4-FFF2-40B4-BE49-F238E27FC236}">
                <a16:creationId xmlns:a16="http://schemas.microsoft.com/office/drawing/2014/main" id="{63D1FA36-E9A6-C018-36F3-D724F252FFE4}"/>
              </a:ext>
              <a:ext uri="{C183D7F6-B498-43B3-948B-1728B52AA6E4}">
                <adec:decorative xmlns:adec="http://schemas.microsoft.com/office/drawing/2017/decorative" val="1"/>
              </a:ext>
            </a:extLst>
          </p:cNvPr>
          <p:cNvSpPr/>
          <p:nvPr/>
        </p:nvSpPr>
        <p:spPr>
          <a:xfrm>
            <a:off x="7627434" y="891806"/>
            <a:ext cx="4553415" cy="596619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Data</a:t>
            </a:r>
          </a:p>
        </p:txBody>
      </p:sp>
      <p:grpSp>
        <p:nvGrpSpPr>
          <p:cNvPr id="7" name="Group 6" descr="Transition Zone Call Out&#10;&#10;TEA will automatically retrieve data from Landing Zone&#10;&#10;Data will be filtered to ensure only TSDS mandated data is loaded to Transition Zone&#10;&#10;LEAs will promote and complete submissions as they do now&#10;">
            <a:extLst>
              <a:ext uri="{FF2B5EF4-FFF2-40B4-BE49-F238E27FC236}">
                <a16:creationId xmlns:a16="http://schemas.microsoft.com/office/drawing/2014/main" id="{670298AD-9710-561A-0160-5E583F7F665F}"/>
              </a:ext>
            </a:extLst>
          </p:cNvPr>
          <p:cNvGrpSpPr/>
          <p:nvPr/>
        </p:nvGrpSpPr>
        <p:grpSpPr>
          <a:xfrm>
            <a:off x="7616283" y="2407695"/>
            <a:ext cx="4415884" cy="4304284"/>
            <a:chOff x="4483321" y="2988707"/>
            <a:chExt cx="4865395" cy="3771586"/>
          </a:xfrm>
        </p:grpSpPr>
        <p:sp>
          <p:nvSpPr>
            <p:cNvPr id="8" name="Callout: Left Arrow 7">
              <a:extLst>
                <a:ext uri="{FF2B5EF4-FFF2-40B4-BE49-F238E27FC236}">
                  <a16:creationId xmlns:a16="http://schemas.microsoft.com/office/drawing/2014/main" id="{3C306B49-A691-C277-7C98-0C90B23764A8}"/>
                </a:ext>
              </a:extLst>
            </p:cNvPr>
            <p:cNvSpPr/>
            <p:nvPr/>
          </p:nvSpPr>
          <p:spPr>
            <a:xfrm>
              <a:off x="4483321" y="2988707"/>
              <a:ext cx="4865395" cy="3525862"/>
            </a:xfrm>
            <a:prstGeom prst="leftArrowCallout">
              <a:avLst/>
            </a:prstGeom>
            <a:solidFill>
              <a:srgbClr val="6A54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7">
              <a:extLst>
                <a:ext uri="{FF2B5EF4-FFF2-40B4-BE49-F238E27FC236}">
                  <a16:creationId xmlns:a16="http://schemas.microsoft.com/office/drawing/2014/main" id="{C68D1C20-FC84-475F-5B72-1323B79AC789}"/>
                </a:ext>
              </a:extLst>
            </p:cNvPr>
            <p:cNvSpPr txBox="1"/>
            <p:nvPr/>
          </p:nvSpPr>
          <p:spPr>
            <a:xfrm>
              <a:off x="6292853" y="3038624"/>
              <a:ext cx="3055862" cy="37216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Transition Zone</a:t>
              </a:r>
            </a:p>
            <a:p>
              <a:endParaRPr lang="en-US" sz="1000" b="1">
                <a:solidFill>
                  <a:schemeClr val="bg1"/>
                </a:solidFill>
              </a:endParaRPr>
            </a:p>
            <a:p>
              <a:pPr marL="285750" indent="-285750">
                <a:buFont typeface="Wingdings" panose="05000000000000000000" pitchFamily="2" charset="2"/>
                <a:buChar char="§"/>
              </a:pPr>
              <a:r>
                <a:rPr lang="en-US" b="1">
                  <a:solidFill>
                    <a:schemeClr val="bg1"/>
                  </a:solidFill>
                </a:rPr>
                <a:t>TEA will automatically retrieve </a:t>
              </a:r>
              <a:r>
                <a:rPr lang="en-US">
                  <a:solidFill>
                    <a:schemeClr val="bg1"/>
                  </a:solidFill>
                </a:rPr>
                <a:t>data from the Landing Zone.</a:t>
              </a:r>
            </a:p>
            <a:p>
              <a:pPr marL="285750" indent="-285750">
                <a:buFont typeface="Wingdings" panose="05000000000000000000" pitchFamily="2" charset="2"/>
                <a:buChar char="§"/>
              </a:pPr>
              <a:endParaRPr lang="en-US" sz="1000">
                <a:solidFill>
                  <a:schemeClr val="bg1"/>
                </a:solidFill>
              </a:endParaRPr>
            </a:p>
            <a:p>
              <a:pPr marL="285750" indent="-285750">
                <a:buFont typeface="Wingdings" panose="05000000000000000000" pitchFamily="2" charset="2"/>
                <a:buChar char="§"/>
              </a:pPr>
              <a:r>
                <a:rPr lang="en-US">
                  <a:solidFill>
                    <a:schemeClr val="bg1"/>
                  </a:solidFill>
                </a:rPr>
                <a:t>Data will be filtered to ensure </a:t>
              </a:r>
              <a:r>
                <a:rPr lang="en-US" b="1">
                  <a:solidFill>
                    <a:schemeClr val="bg1"/>
                  </a:solidFill>
                </a:rPr>
                <a:t>only TSDS mandated</a:t>
              </a:r>
              <a:r>
                <a:rPr lang="en-US">
                  <a:solidFill>
                    <a:schemeClr val="bg1"/>
                  </a:solidFill>
                </a:rPr>
                <a:t> data is loaded to the Transition Zone.</a:t>
              </a:r>
              <a:endParaRPr lang="en-US" b="1">
                <a:solidFill>
                  <a:schemeClr val="bg1"/>
                </a:solidFill>
              </a:endParaRPr>
            </a:p>
            <a:p>
              <a:pPr marL="285750" indent="-285750">
                <a:buFont typeface="Wingdings" panose="05000000000000000000" pitchFamily="2" charset="2"/>
                <a:buChar char="§"/>
              </a:pPr>
              <a:endParaRPr lang="en-US" sz="1000">
                <a:solidFill>
                  <a:schemeClr val="bg1"/>
                </a:solidFill>
              </a:endParaRPr>
            </a:p>
            <a:p>
              <a:pPr marL="285750" indent="-285750">
                <a:buFont typeface="Wingdings" panose="05000000000000000000" pitchFamily="2" charset="2"/>
                <a:buChar char="§"/>
              </a:pPr>
              <a:r>
                <a:rPr lang="en-US">
                  <a:solidFill>
                    <a:schemeClr val="bg1"/>
                  </a:solidFill>
                </a:rPr>
                <a:t>LEAs will </a:t>
              </a:r>
              <a:r>
                <a:rPr lang="en-US" b="1">
                  <a:solidFill>
                    <a:schemeClr val="bg1"/>
                  </a:solidFill>
                </a:rPr>
                <a:t>promote</a:t>
              </a:r>
              <a:r>
                <a:rPr lang="en-US">
                  <a:solidFill>
                    <a:schemeClr val="bg1"/>
                  </a:solidFill>
                </a:rPr>
                <a:t> and </a:t>
              </a:r>
              <a:r>
                <a:rPr lang="en-US" b="1">
                  <a:solidFill>
                    <a:schemeClr val="bg1"/>
                  </a:solidFill>
                </a:rPr>
                <a:t>complete</a:t>
              </a:r>
              <a:r>
                <a:rPr lang="en-US">
                  <a:solidFill>
                    <a:schemeClr val="bg1"/>
                  </a:solidFill>
                </a:rPr>
                <a:t> submissions as they do now.</a:t>
              </a:r>
            </a:p>
            <a:p>
              <a:pPr marL="285750" indent="-285750">
                <a:buFont typeface="Wingdings" panose="05000000000000000000" pitchFamily="2" charset="2"/>
                <a:buChar char="§"/>
              </a:pPr>
              <a:endParaRPr lang="en-US">
                <a:solidFill>
                  <a:schemeClr val="bg1"/>
                </a:solidFill>
              </a:endParaRPr>
            </a:p>
          </p:txBody>
        </p:sp>
      </p:grpSp>
      <p:sp>
        <p:nvSpPr>
          <p:cNvPr id="2" name="Title 1">
            <a:extLst>
              <a:ext uri="{FF2B5EF4-FFF2-40B4-BE49-F238E27FC236}">
                <a16:creationId xmlns:a16="http://schemas.microsoft.com/office/drawing/2014/main" id="{47F1317F-FFC5-7375-7DF4-5654B68F01FB}"/>
              </a:ext>
            </a:extLst>
          </p:cNvPr>
          <p:cNvSpPr>
            <a:spLocks noGrp="1"/>
          </p:cNvSpPr>
          <p:nvPr>
            <p:ph type="title"/>
          </p:nvPr>
        </p:nvSpPr>
        <p:spPr/>
        <p:txBody>
          <a:bodyPr>
            <a:normAutofit/>
          </a:bodyPr>
          <a:lstStyle/>
          <a:p>
            <a:pPr algn="ctr"/>
            <a:r>
              <a:rPr lang="en-US" sz="4400"/>
              <a:t>UPDATED ARCHITECTURE</a:t>
            </a:r>
          </a:p>
        </p:txBody>
      </p:sp>
    </p:spTree>
    <p:extLst>
      <p:ext uri="{BB962C8B-B14F-4D97-AF65-F5344CB8AC3E}">
        <p14:creationId xmlns:p14="http://schemas.microsoft.com/office/powerpoint/2010/main" val="159900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509C-249F-45EE-85E1-87BB51E92780}"/>
              </a:ext>
            </a:extLst>
          </p:cNvPr>
          <p:cNvSpPr>
            <a:spLocks noGrp="1"/>
          </p:cNvSpPr>
          <p:nvPr>
            <p:ph type="title"/>
          </p:nvPr>
        </p:nvSpPr>
        <p:spPr/>
        <p:txBody>
          <a:bodyPr>
            <a:normAutofit/>
          </a:bodyPr>
          <a:lstStyle/>
          <a:p>
            <a:r>
              <a:rPr lang="en-US" sz="4400"/>
              <a:t>OPERATIONAL DATA STORE (ODS)</a:t>
            </a:r>
          </a:p>
        </p:txBody>
      </p:sp>
      <p:graphicFrame>
        <p:nvGraphicFramePr>
          <p:cNvPr id="4" name="Diagram 3" descr="Shows 3 key concepts of ODS">
            <a:extLst>
              <a:ext uri="{FF2B5EF4-FFF2-40B4-BE49-F238E27FC236}">
                <a16:creationId xmlns:a16="http://schemas.microsoft.com/office/drawing/2014/main" id="{E9904696-E8A6-4C88-B8D7-2B852BAD7AF5}"/>
              </a:ext>
            </a:extLst>
          </p:cNvPr>
          <p:cNvGraphicFramePr/>
          <p:nvPr>
            <p:extLst>
              <p:ext uri="{D42A27DB-BD31-4B8C-83A1-F6EECF244321}">
                <p14:modId xmlns:p14="http://schemas.microsoft.com/office/powerpoint/2010/main" val="4133785449"/>
              </p:ext>
            </p:extLst>
          </p:nvPr>
        </p:nvGraphicFramePr>
        <p:xfrm>
          <a:off x="1753509" y="1120140"/>
          <a:ext cx="10559161" cy="5463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5174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descr="Key changes to attendance and enrollment shown in two boxes">
            <a:extLst>
              <a:ext uri="{FF2B5EF4-FFF2-40B4-BE49-F238E27FC236}">
                <a16:creationId xmlns:a16="http://schemas.microsoft.com/office/drawing/2014/main" id="{97E95E3F-F3B0-4360-B5DB-16C475FAE988}"/>
              </a:ext>
            </a:extLst>
          </p:cNvPr>
          <p:cNvGraphicFramePr>
            <a:graphicFrameLocks noGrp="1"/>
          </p:cNvGraphicFramePr>
          <p:nvPr>
            <p:ph idx="1"/>
            <p:extLst>
              <p:ext uri="{D42A27DB-BD31-4B8C-83A1-F6EECF244321}">
                <p14:modId xmlns:p14="http://schemas.microsoft.com/office/powerpoint/2010/main" val="526401728"/>
              </p:ext>
            </p:extLst>
          </p:nvPr>
        </p:nvGraphicFramePr>
        <p:xfrm>
          <a:off x="2336800" y="1146328"/>
          <a:ext cx="9391373" cy="5264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0FD617F-EA94-4ED5-83AB-8755FC042252}"/>
              </a:ext>
            </a:extLst>
          </p:cNvPr>
          <p:cNvSpPr>
            <a:spLocks noGrp="1"/>
          </p:cNvSpPr>
          <p:nvPr>
            <p:ph type="title"/>
          </p:nvPr>
        </p:nvSpPr>
        <p:spPr/>
        <p:txBody>
          <a:bodyPr>
            <a:noAutofit/>
          </a:bodyPr>
          <a:lstStyle/>
          <a:p>
            <a:r>
              <a:rPr lang="en-US" sz="4400"/>
              <a:t>KEY CHANGES TO DATA COLLECTION</a:t>
            </a:r>
          </a:p>
        </p:txBody>
      </p:sp>
    </p:spTree>
    <p:extLst>
      <p:ext uri="{BB962C8B-B14F-4D97-AF65-F5344CB8AC3E}">
        <p14:creationId xmlns:p14="http://schemas.microsoft.com/office/powerpoint/2010/main" val="221201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381166" y="222299"/>
            <a:ext cx="5120114" cy="1692794"/>
          </a:xfrm>
        </p:spPr>
        <p:txBody>
          <a:bodyPr vert="horz" lIns="91440" tIns="45720" rIns="91440" bIns="45720" rtlCol="0" anchor="ctr">
            <a:normAutofit/>
          </a:bodyPr>
          <a:lstStyle/>
          <a:p>
            <a:r>
              <a:rPr lang="en-US" sz="4400">
                <a:solidFill>
                  <a:schemeClr val="tx1"/>
                </a:solidFill>
              </a:rPr>
              <a:t>WHAT IS REMAINING THE SAME?</a:t>
            </a:r>
          </a:p>
        </p:txBody>
      </p:sp>
      <p:sp>
        <p:nvSpPr>
          <p:cNvPr id="37" name="Content Placeholder 3">
            <a:extLst>
              <a:ext uri="{FF2B5EF4-FFF2-40B4-BE49-F238E27FC236}">
                <a16:creationId xmlns:a16="http://schemas.microsoft.com/office/drawing/2014/main" id="{3F6CE2FE-F02B-461B-8C8F-E1DFA26F0ED4}"/>
              </a:ext>
            </a:extLst>
          </p:cNvPr>
          <p:cNvSpPr>
            <a:spLocks noGrp="1"/>
          </p:cNvSpPr>
          <p:nvPr>
            <p:ph idx="1"/>
          </p:nvPr>
        </p:nvSpPr>
        <p:spPr>
          <a:xfrm>
            <a:off x="381167" y="1874561"/>
            <a:ext cx="5714834" cy="3462228"/>
          </a:xfrm>
        </p:spPr>
        <p:txBody>
          <a:bodyPr vert="horz" lIns="91440" tIns="45720" rIns="91440" bIns="45720" rtlCol="0">
            <a:noAutofit/>
          </a:bodyPr>
          <a:lstStyle/>
          <a:p>
            <a:r>
              <a:rPr lang="en-US" sz="2000">
                <a:solidFill>
                  <a:schemeClr val="tx1"/>
                </a:solidFill>
              </a:rPr>
              <a:t>All processes that occur from the </a:t>
            </a:r>
            <a:r>
              <a:rPr lang="en-US" sz="2000" b="1">
                <a:solidFill>
                  <a:schemeClr val="tx1"/>
                </a:solidFill>
              </a:rPr>
              <a:t>Transition Zone (ODS) to the data mart</a:t>
            </a:r>
            <a:r>
              <a:rPr lang="en-US" sz="2000">
                <a:solidFill>
                  <a:schemeClr val="tx1"/>
                </a:solidFill>
              </a:rPr>
              <a:t> will remain as-is.</a:t>
            </a:r>
          </a:p>
          <a:p>
            <a:r>
              <a:rPr lang="en-US" sz="2000" b="1">
                <a:solidFill>
                  <a:schemeClr val="tx1"/>
                </a:solidFill>
              </a:rPr>
              <a:t>Reports</a:t>
            </a:r>
            <a:r>
              <a:rPr lang="en-US" sz="2000">
                <a:solidFill>
                  <a:schemeClr val="tx1"/>
                </a:solidFill>
              </a:rPr>
              <a:t> and </a:t>
            </a:r>
            <a:r>
              <a:rPr lang="en-US" sz="2000" b="1">
                <a:solidFill>
                  <a:schemeClr val="tx1"/>
                </a:solidFill>
              </a:rPr>
              <a:t>business rule validations </a:t>
            </a:r>
            <a:r>
              <a:rPr lang="en-US" sz="2000">
                <a:solidFill>
                  <a:schemeClr val="tx1"/>
                </a:solidFill>
              </a:rPr>
              <a:t>will remain in downstream TSDS applications.</a:t>
            </a:r>
          </a:p>
          <a:p>
            <a:pPr>
              <a:spcAft>
                <a:spcPts val="600"/>
              </a:spcAft>
            </a:pPr>
            <a:r>
              <a:rPr lang="en-US" sz="2000" b="1">
                <a:solidFill>
                  <a:schemeClr val="tx1"/>
                </a:solidFill>
              </a:rPr>
              <a:t>TEAL</a:t>
            </a:r>
            <a:r>
              <a:rPr lang="en-US" sz="2000">
                <a:solidFill>
                  <a:schemeClr val="tx1"/>
                </a:solidFill>
              </a:rPr>
              <a:t> will continue to be utilized for authentication. </a:t>
            </a:r>
          </a:p>
          <a:p>
            <a:pPr>
              <a:spcAft>
                <a:spcPts val="600"/>
              </a:spcAft>
            </a:pPr>
            <a:r>
              <a:rPr lang="en-US" sz="2000" b="1">
                <a:solidFill>
                  <a:schemeClr val="tx1"/>
                </a:solidFill>
              </a:rPr>
              <a:t>Unique ID application </a:t>
            </a:r>
            <a:r>
              <a:rPr lang="en-US" sz="2000">
                <a:solidFill>
                  <a:schemeClr val="tx1"/>
                </a:solidFill>
              </a:rPr>
              <a:t>will continue to be utilized for assignment for staff and students.</a:t>
            </a:r>
          </a:p>
          <a:p>
            <a:pPr>
              <a:spcAft>
                <a:spcPts val="600"/>
              </a:spcAft>
            </a:pPr>
            <a:r>
              <a:rPr lang="en-US" sz="2000">
                <a:solidFill>
                  <a:schemeClr val="tx1"/>
                </a:solidFill>
              </a:rPr>
              <a:t>TSDS Web-Enabled Data Standards (</a:t>
            </a:r>
            <a:r>
              <a:rPr lang="en-US" sz="2000" b="1">
                <a:solidFill>
                  <a:schemeClr val="tx1"/>
                </a:solidFill>
              </a:rPr>
              <a:t>TWEDS</a:t>
            </a:r>
            <a:r>
              <a:rPr lang="en-US" sz="2000">
                <a:solidFill>
                  <a:schemeClr val="tx1"/>
                </a:solidFill>
              </a:rPr>
              <a:t>) will continue to be utilized to provide specifications and guidance.</a:t>
            </a:r>
          </a:p>
        </p:txBody>
      </p:sp>
      <p:pic>
        <p:nvPicPr>
          <p:cNvPr id="6" name="Picture 5" descr="Images of Change vs Same - sign with two arrows pointing opposite directions">
            <a:extLst>
              <a:ext uri="{FF2B5EF4-FFF2-40B4-BE49-F238E27FC236}">
                <a16:creationId xmlns:a16="http://schemas.microsoft.com/office/drawing/2014/main" id="{FCB12D21-1909-3DFA-7777-7B5E199A1817}"/>
              </a:ext>
            </a:extLst>
          </p:cNvPr>
          <p:cNvPicPr>
            <a:picLocks noChangeAspect="1"/>
          </p:cNvPicPr>
          <p:nvPr/>
        </p:nvPicPr>
        <p:blipFill rotWithShape="1">
          <a:blip r:embed="rId3">
            <a:extLst>
              <a:ext uri="{28A0092B-C50C-407E-A947-70E740481C1C}">
                <a14:useLocalDpi xmlns:a14="http://schemas.microsoft.com/office/drawing/2010/main" val="0"/>
              </a:ext>
            </a:extLst>
          </a:blip>
          <a:srcRect l="5527" r="1956"/>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0543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50E4-A523-A89A-68E3-F7EDD21D15B3}"/>
              </a:ext>
            </a:extLst>
          </p:cNvPr>
          <p:cNvSpPr>
            <a:spLocks noGrp="1"/>
          </p:cNvSpPr>
          <p:nvPr>
            <p:ph type="title"/>
          </p:nvPr>
        </p:nvSpPr>
        <p:spPr/>
        <p:txBody>
          <a:bodyPr>
            <a:normAutofit/>
          </a:bodyPr>
          <a:lstStyle/>
          <a:p>
            <a:r>
              <a:rPr lang="en-US" sz="4400"/>
              <a:t>SOFTWARE DEVELOPMENT KIT (SDK)</a:t>
            </a:r>
          </a:p>
        </p:txBody>
      </p:sp>
      <p:graphicFrame>
        <p:nvGraphicFramePr>
          <p:cNvPr id="5" name="Content Placeholder 4" descr="Purpose: &#10;Provide vendors with a fully functional set of EdFi ODS, WebApi, Swagger, and Admin App&#10;that can be easily installed in their local systems for development purposes. &#10;&#10;The ODS and WebApi will contain all the TEA defined extensions, as well as will come with&#10;pre-populated TEA Descriptors, Education Organizations (ESCs, LEAs, and Campuses), and&#10;Courses. &#10;&#10;Technical Approach: &#10;TEA will create a “Docker Compose File” that will create all the required containers for all the&#10;components in a local system running a Docker engine. All container images referenced in the&#10;Docker Compose File will be owned and managed by TEA.&#10;">
            <a:extLst>
              <a:ext uri="{FF2B5EF4-FFF2-40B4-BE49-F238E27FC236}">
                <a16:creationId xmlns:a16="http://schemas.microsoft.com/office/drawing/2014/main" id="{83F41FF7-755D-DFBC-FED0-8A2CAAEC20E0}"/>
              </a:ext>
            </a:extLst>
          </p:cNvPr>
          <p:cNvGraphicFramePr>
            <a:graphicFrameLocks noGrp="1"/>
          </p:cNvGraphicFramePr>
          <p:nvPr>
            <p:ph idx="1"/>
            <p:extLst>
              <p:ext uri="{D42A27DB-BD31-4B8C-83A1-F6EECF244321}">
                <p14:modId xmlns:p14="http://schemas.microsoft.com/office/powerpoint/2010/main" val="3795507082"/>
              </p:ext>
            </p:extLst>
          </p:nvPr>
        </p:nvGraphicFramePr>
        <p:xfrm>
          <a:off x="810704" y="973391"/>
          <a:ext cx="10034278" cy="4699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51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8614BD-F358-E47E-EB40-C451B2F14B4F}"/>
              </a:ext>
            </a:extLst>
          </p:cNvPr>
          <p:cNvSpPr>
            <a:spLocks noGrp="1"/>
          </p:cNvSpPr>
          <p:nvPr>
            <p:ph type="title"/>
          </p:nvPr>
        </p:nvSpPr>
        <p:spPr/>
        <p:txBody>
          <a:bodyPr/>
          <a:lstStyle/>
          <a:p>
            <a:r>
              <a:rPr lang="en-US"/>
              <a:t>TSDS ODS 3.x TRAINING</a:t>
            </a:r>
          </a:p>
        </p:txBody>
      </p:sp>
      <p:sp>
        <p:nvSpPr>
          <p:cNvPr id="5" name="Text Placeholder 4">
            <a:extLst>
              <a:ext uri="{FF2B5EF4-FFF2-40B4-BE49-F238E27FC236}">
                <a16:creationId xmlns:a16="http://schemas.microsoft.com/office/drawing/2014/main" id="{D3383055-29E6-A875-19A1-36EB4C7C7550}"/>
              </a:ext>
            </a:extLst>
          </p:cNvPr>
          <p:cNvSpPr>
            <a:spLocks noGrp="1"/>
          </p:cNvSpPr>
          <p:nvPr>
            <p:ph type="body" sz="quarter" idx="14"/>
          </p:nvPr>
        </p:nvSpPr>
        <p:spPr/>
        <p:txBody>
          <a:bodyPr lIns="91440" tIns="45720" rIns="91440" bIns="45720" anchor="t"/>
          <a:lstStyle/>
          <a:p>
            <a:pPr marL="0" indent="0">
              <a:buNone/>
            </a:pPr>
            <a:r>
              <a:rPr lang="en-US" b="1">
                <a:ea typeface="+mn-lt"/>
                <a:cs typeface="+mn-lt"/>
              </a:rPr>
              <a:t>TSDS ODS 3.x</a:t>
            </a:r>
            <a:r>
              <a:rPr lang="en-US" b="1" dirty="0">
                <a:ea typeface="+mn-lt"/>
                <a:cs typeface="+mn-lt"/>
              </a:rPr>
              <a:t> </a:t>
            </a:r>
            <a:r>
              <a:rPr lang="en-US" b="1">
                <a:ea typeface="+mn-lt"/>
                <a:cs typeface="+mn-lt"/>
              </a:rPr>
              <a:t> Overview Training</a:t>
            </a:r>
          </a:p>
          <a:p>
            <a:pPr marL="0" indent="0">
              <a:buNone/>
            </a:pPr>
            <a:r>
              <a:rPr lang="en-US" sz="2200">
                <a:ea typeface="+mn-lt"/>
                <a:cs typeface="+mn-lt"/>
              </a:rPr>
              <a:t>September 7, 13 &amp; 20, 2022</a:t>
            </a:r>
          </a:p>
          <a:p>
            <a:pPr marL="0" indent="0">
              <a:buNone/>
            </a:pPr>
            <a:endParaRPr lang="en-US" sz="1600">
              <a:ea typeface="+mn-lt"/>
              <a:cs typeface="+mn-lt"/>
            </a:endParaRPr>
          </a:p>
          <a:p>
            <a:pPr marL="0" indent="0">
              <a:buNone/>
            </a:pPr>
            <a:r>
              <a:rPr lang="en-US" sz="1800">
                <a:ea typeface="+mn-lt"/>
                <a:cs typeface="+mn-lt"/>
              </a:rPr>
              <a:t>For currently certified</a:t>
            </a:r>
            <a:r>
              <a:rPr lang="en-US" sz="1800" dirty="0">
                <a:ea typeface="+mn-lt"/>
                <a:cs typeface="+mn-lt"/>
              </a:rPr>
              <a:t> </a:t>
            </a:r>
            <a:r>
              <a:rPr lang="en-US" sz="1800">
                <a:ea typeface="+mn-lt"/>
                <a:cs typeface="+mn-lt"/>
              </a:rPr>
              <a:t>Champions</a:t>
            </a:r>
            <a:endParaRPr lang="en-US" sz="1800"/>
          </a:p>
          <a:p>
            <a:endParaRPr lang="en-US"/>
          </a:p>
        </p:txBody>
      </p:sp>
      <p:sp>
        <p:nvSpPr>
          <p:cNvPr id="6" name="Text Placeholder 5">
            <a:extLst>
              <a:ext uri="{FF2B5EF4-FFF2-40B4-BE49-F238E27FC236}">
                <a16:creationId xmlns:a16="http://schemas.microsoft.com/office/drawing/2014/main" id="{87F43B44-B028-3B7F-D9A9-070425F52A2C}"/>
              </a:ext>
            </a:extLst>
          </p:cNvPr>
          <p:cNvSpPr>
            <a:spLocks noGrp="1"/>
          </p:cNvSpPr>
          <p:nvPr>
            <p:ph type="body" sz="quarter" idx="15"/>
          </p:nvPr>
        </p:nvSpPr>
        <p:spPr/>
        <p:txBody>
          <a:bodyPr/>
          <a:lstStyle/>
          <a:p>
            <a:pPr marL="0" indent="0">
              <a:buNone/>
            </a:pPr>
            <a:r>
              <a:rPr lang="en-US" sz="2400" b="1">
                <a:ea typeface="+mn-lt"/>
                <a:cs typeface="+mn-lt"/>
              </a:rPr>
              <a:t>Pilot Program Kickoff </a:t>
            </a:r>
          </a:p>
          <a:p>
            <a:pPr marL="0" indent="0">
              <a:buNone/>
            </a:pPr>
            <a:r>
              <a:rPr lang="en-US" sz="2200">
                <a:ea typeface="+mn-lt"/>
                <a:cs typeface="+mn-lt"/>
              </a:rPr>
              <a:t>December 2022 (tentative)</a:t>
            </a:r>
          </a:p>
          <a:p>
            <a:pPr marL="0" indent="0">
              <a:buNone/>
            </a:pPr>
            <a:endParaRPr lang="en-US" sz="1600">
              <a:latin typeface="Calibri"/>
              <a:ea typeface="+mn-lt"/>
              <a:cs typeface="+mn-lt"/>
            </a:endParaRPr>
          </a:p>
          <a:p>
            <a:pPr marL="0" indent="0">
              <a:buNone/>
            </a:pPr>
            <a:r>
              <a:rPr lang="en-US" sz="1800">
                <a:ea typeface="+mn-lt"/>
                <a:cs typeface="+mn-lt"/>
              </a:rPr>
              <a:t>Guidance &amp; process for End-to-End testing </a:t>
            </a:r>
          </a:p>
          <a:p>
            <a:endParaRPr lang="en-US"/>
          </a:p>
        </p:txBody>
      </p:sp>
      <p:sp>
        <p:nvSpPr>
          <p:cNvPr id="7" name="Text Placeholder 6">
            <a:extLst>
              <a:ext uri="{FF2B5EF4-FFF2-40B4-BE49-F238E27FC236}">
                <a16:creationId xmlns:a16="http://schemas.microsoft.com/office/drawing/2014/main" id="{854A9A56-611C-A5B5-2239-85483C9A0D32}"/>
              </a:ext>
            </a:extLst>
          </p:cNvPr>
          <p:cNvSpPr>
            <a:spLocks noGrp="1"/>
          </p:cNvSpPr>
          <p:nvPr>
            <p:ph type="body" sz="quarter" idx="16"/>
          </p:nvPr>
        </p:nvSpPr>
        <p:spPr/>
        <p:txBody>
          <a:bodyPr lIns="91440" tIns="45720" rIns="91440" bIns="45720" anchor="t"/>
          <a:lstStyle/>
          <a:p>
            <a:pPr marL="0" indent="0">
              <a:buNone/>
            </a:pPr>
            <a:r>
              <a:rPr lang="en-US" b="1">
                <a:ea typeface="+mn-lt"/>
                <a:cs typeface="+mn-lt"/>
              </a:rPr>
              <a:t>New User Training</a:t>
            </a:r>
            <a:r>
              <a:rPr lang="en-US" b="1" dirty="0">
                <a:ea typeface="+mn-lt"/>
                <a:cs typeface="+mn-lt"/>
              </a:rPr>
              <a:t> </a:t>
            </a:r>
            <a:endParaRPr lang="en-US" b="1">
              <a:ea typeface="+mn-lt"/>
              <a:cs typeface="+mn-lt"/>
            </a:endParaRPr>
          </a:p>
          <a:p>
            <a:pPr marL="0" indent="0">
              <a:buNone/>
            </a:pPr>
            <a:r>
              <a:rPr lang="en-US" sz="2200">
                <a:ea typeface="+mn-lt"/>
                <a:cs typeface="+mn-lt"/>
              </a:rPr>
              <a:t>October 3-14, 2022</a:t>
            </a:r>
            <a:r>
              <a:rPr lang="en-US" sz="2200" dirty="0">
                <a:ea typeface="+mn-lt"/>
                <a:cs typeface="+mn-lt"/>
              </a:rPr>
              <a:t> </a:t>
            </a:r>
            <a:endParaRPr lang="en-US" sz="2200">
              <a:ea typeface="+mn-lt"/>
              <a:cs typeface="+mn-lt"/>
            </a:endParaRPr>
          </a:p>
          <a:p>
            <a:pPr marL="0" indent="0">
              <a:buNone/>
            </a:pPr>
            <a:endParaRPr lang="en-US" sz="1600">
              <a:ea typeface="+mn-lt"/>
              <a:cs typeface="+mn-lt"/>
            </a:endParaRPr>
          </a:p>
          <a:p>
            <a:pPr marL="0" indent="0">
              <a:buNone/>
            </a:pPr>
            <a:r>
              <a:rPr lang="en-US" sz="1600">
                <a:ea typeface="+mn-lt"/>
                <a:cs typeface="+mn-lt"/>
              </a:rPr>
              <a:t>Includes ODS 3.x training from September</a:t>
            </a:r>
          </a:p>
          <a:p>
            <a:endParaRPr lang="en-US"/>
          </a:p>
        </p:txBody>
      </p:sp>
      <p:sp>
        <p:nvSpPr>
          <p:cNvPr id="8" name="Text Placeholder 7">
            <a:extLst>
              <a:ext uri="{FF2B5EF4-FFF2-40B4-BE49-F238E27FC236}">
                <a16:creationId xmlns:a16="http://schemas.microsoft.com/office/drawing/2014/main" id="{34C20314-26E6-D1C8-1F12-B9E75249BA41}"/>
              </a:ext>
            </a:extLst>
          </p:cNvPr>
          <p:cNvSpPr>
            <a:spLocks noGrp="1"/>
          </p:cNvSpPr>
          <p:nvPr>
            <p:ph type="body" sz="quarter" idx="17"/>
          </p:nvPr>
        </p:nvSpPr>
        <p:spPr/>
        <p:txBody>
          <a:bodyPr/>
          <a:lstStyle/>
          <a:p>
            <a:pPr marL="0" indent="0">
              <a:buNone/>
            </a:pPr>
            <a:r>
              <a:rPr lang="en-US" b="1">
                <a:ea typeface="+mn-lt"/>
                <a:cs typeface="+mn-lt"/>
              </a:rPr>
              <a:t>Pilot Program Trainings</a:t>
            </a:r>
          </a:p>
          <a:p>
            <a:pPr marL="0" indent="0">
              <a:buNone/>
            </a:pPr>
            <a:r>
              <a:rPr lang="en-US" sz="2200">
                <a:ea typeface="+mn-lt"/>
                <a:cs typeface="+mn-lt"/>
              </a:rPr>
              <a:t>Winter 2023 – Spring 2023</a:t>
            </a:r>
          </a:p>
          <a:p>
            <a:pPr marL="0" indent="0">
              <a:buNone/>
            </a:pPr>
            <a:endParaRPr lang="en-US" sz="1600">
              <a:ea typeface="+mn-lt"/>
              <a:cs typeface="+mn-lt"/>
            </a:endParaRPr>
          </a:p>
          <a:p>
            <a:pPr marL="0" indent="0">
              <a:buNone/>
            </a:pPr>
            <a:r>
              <a:rPr lang="en-US" sz="1600">
                <a:ea typeface="+mn-lt"/>
                <a:cs typeface="+mn-lt"/>
              </a:rPr>
              <a:t>Continuous &amp; on-demand training for ESCs &amp; LEAs</a:t>
            </a:r>
          </a:p>
          <a:p>
            <a:endParaRPr lang="en-US"/>
          </a:p>
        </p:txBody>
      </p:sp>
    </p:spTree>
    <p:extLst>
      <p:ext uri="{BB962C8B-B14F-4D97-AF65-F5344CB8AC3E}">
        <p14:creationId xmlns:p14="http://schemas.microsoft.com/office/powerpoint/2010/main" val="230349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0C576-04C3-107C-650F-650C6A72A6D7}"/>
              </a:ext>
            </a:extLst>
          </p:cNvPr>
          <p:cNvSpPr>
            <a:spLocks noGrp="1"/>
          </p:cNvSpPr>
          <p:nvPr>
            <p:ph type="title"/>
          </p:nvPr>
        </p:nvSpPr>
        <p:spPr>
          <a:xfrm>
            <a:off x="712380" y="153230"/>
            <a:ext cx="11121657" cy="751350"/>
          </a:xfrm>
        </p:spPr>
        <p:txBody>
          <a:bodyPr anchor="ctr">
            <a:normAutofit/>
          </a:bodyPr>
          <a:lstStyle/>
          <a:p>
            <a:r>
              <a:rPr lang="en-US" sz="4400" u="sng"/>
              <a:t>SESSION AGENDA</a:t>
            </a:r>
          </a:p>
        </p:txBody>
      </p:sp>
      <p:sp>
        <p:nvSpPr>
          <p:cNvPr id="11" name="Content Placeholder 3">
            <a:extLst>
              <a:ext uri="{FF2B5EF4-FFF2-40B4-BE49-F238E27FC236}">
                <a16:creationId xmlns:a16="http://schemas.microsoft.com/office/drawing/2014/main" id="{B0773B04-EA28-7C3E-6372-D181D8E283EE}"/>
              </a:ext>
            </a:extLst>
          </p:cNvPr>
          <p:cNvSpPr>
            <a:spLocks noGrp="1"/>
          </p:cNvSpPr>
          <p:nvPr>
            <p:ph idx="13"/>
          </p:nvPr>
        </p:nvSpPr>
        <p:spPr>
          <a:xfrm>
            <a:off x="712380" y="881561"/>
            <a:ext cx="5383212" cy="5009897"/>
          </a:xfrm>
        </p:spPr>
        <p:txBody>
          <a:bodyPr lIns="91440" tIns="45720" rIns="91440" bIns="45720" anchor="t"/>
          <a:lstStyle/>
          <a:p>
            <a:r>
              <a:rPr lang="en-US" sz="2400" b="1">
                <a:cs typeface="Calibri"/>
              </a:rPr>
              <a:t>PROJECT UPDATE </a:t>
            </a:r>
          </a:p>
          <a:p>
            <a:pPr lvl="1"/>
            <a:r>
              <a:rPr lang="en-US" sz="2000">
                <a:cs typeface="Calibri"/>
              </a:rPr>
              <a:t>Purpose &amp; Project Extension</a:t>
            </a:r>
            <a:endParaRPr lang="en-US" sz="1000">
              <a:cs typeface="Calibri"/>
            </a:endParaRPr>
          </a:p>
          <a:p>
            <a:r>
              <a:rPr lang="en-US" sz="2400" b="1">
                <a:ea typeface="+mn-lt"/>
                <a:cs typeface="+mn-lt"/>
              </a:rPr>
              <a:t>PROJECT TIMELINE </a:t>
            </a:r>
          </a:p>
          <a:p>
            <a:pPr lvl="1"/>
            <a:r>
              <a:rPr lang="en-US" sz="2000">
                <a:ea typeface="+mn-lt"/>
                <a:cs typeface="+mn-lt"/>
              </a:rPr>
              <a:t>Pilot Program &amp; Milestones</a:t>
            </a:r>
          </a:p>
          <a:p>
            <a:pPr lvl="1"/>
            <a:r>
              <a:rPr lang="en-US" sz="2000">
                <a:ea typeface="+mn-lt"/>
                <a:cs typeface="+mn-lt"/>
              </a:rPr>
              <a:t>Parallel Submission &amp; Go-Live </a:t>
            </a:r>
            <a:endParaRPr lang="en-US" sz="1000">
              <a:ea typeface="+mn-lt"/>
              <a:cs typeface="+mn-lt"/>
            </a:endParaRPr>
          </a:p>
          <a:p>
            <a:r>
              <a:rPr lang="en-US" sz="2400" b="1">
                <a:ea typeface="+mn-lt"/>
                <a:cs typeface="+mn-lt"/>
              </a:rPr>
              <a:t>PROJECT ARCHITECTURE</a:t>
            </a:r>
          </a:p>
          <a:p>
            <a:pPr lvl="1"/>
            <a:r>
              <a:rPr lang="en-US" sz="2000">
                <a:ea typeface="+mn-lt"/>
                <a:cs typeface="+mn-lt"/>
              </a:rPr>
              <a:t>Diagram &amp; Components</a:t>
            </a:r>
          </a:p>
          <a:p>
            <a:pPr lvl="1"/>
            <a:r>
              <a:rPr lang="en-US" sz="2000">
                <a:ea typeface="+mn-lt"/>
                <a:cs typeface="+mn-lt"/>
              </a:rPr>
              <a:t>ODS &amp; Key Changes</a:t>
            </a:r>
          </a:p>
          <a:p>
            <a:r>
              <a:rPr lang="en-US" sz="2400" b="1">
                <a:ea typeface="+mn-lt"/>
                <a:cs typeface="+mn-lt"/>
              </a:rPr>
              <a:t>UPCOMING EVENTS</a:t>
            </a:r>
          </a:p>
          <a:p>
            <a:pPr lvl="1"/>
            <a:r>
              <a:rPr lang="en-US" sz="2000">
                <a:ea typeface="+mn-lt"/>
                <a:cs typeface="+mn-lt"/>
              </a:rPr>
              <a:t>Software Development Kit (SDK)</a:t>
            </a:r>
          </a:p>
          <a:p>
            <a:pPr lvl="1"/>
            <a:r>
              <a:rPr lang="en-US" sz="2000">
                <a:ea typeface="+mn-lt"/>
                <a:cs typeface="+mn-lt"/>
              </a:rPr>
              <a:t>TSDS ODS 3.x Training</a:t>
            </a:r>
          </a:p>
          <a:p>
            <a:r>
              <a:rPr lang="en-US" sz="2400" b="1">
                <a:ea typeface="+mn-lt"/>
                <a:cs typeface="+mn-lt"/>
              </a:rPr>
              <a:t>CLOSEOUT</a:t>
            </a:r>
          </a:p>
          <a:p>
            <a:pPr lvl="1"/>
            <a:r>
              <a:rPr lang="en-US" sz="2000">
                <a:ea typeface="+mn-lt"/>
                <a:cs typeface="+mn-lt"/>
              </a:rPr>
              <a:t>Key Takeaways &amp; FAQs </a:t>
            </a:r>
          </a:p>
        </p:txBody>
      </p:sp>
      <p:pic>
        <p:nvPicPr>
          <p:cNvPr id="9" name="Picture 8" descr="Children reading a book">
            <a:extLst>
              <a:ext uri="{FF2B5EF4-FFF2-40B4-BE49-F238E27FC236}">
                <a16:creationId xmlns:a16="http://schemas.microsoft.com/office/drawing/2014/main" id="{1F7694DA-30E4-F62B-A433-0F734C31BBAD}"/>
              </a:ext>
            </a:extLst>
          </p:cNvPr>
          <p:cNvPicPr>
            <a:picLocks noChangeAspect="1"/>
          </p:cNvPicPr>
          <p:nvPr/>
        </p:nvPicPr>
        <p:blipFill rotWithShape="1">
          <a:blip r:embed="rId3">
            <a:extLst>
              <a:ext uri="{28A0092B-C50C-407E-A947-70E740481C1C}">
                <a14:useLocalDpi xmlns:a14="http://schemas.microsoft.com/office/drawing/2010/main" val="0"/>
              </a:ext>
            </a:extLst>
          </a:blip>
          <a:srcRect l="25111" r="21687" b="-2"/>
          <a:stretch/>
        </p:blipFill>
        <p:spPr>
          <a:xfrm>
            <a:off x="5741175" y="881561"/>
            <a:ext cx="5738445" cy="4638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499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F8971-E508-4964-9A5D-4A76339376E5}"/>
              </a:ext>
              <a:ext uri="{C183D7F6-B498-43B3-948B-1728B52AA6E4}">
                <adec:decorative xmlns:adec="http://schemas.microsoft.com/office/drawing/2017/decorative" val="1"/>
              </a:ext>
            </a:extLst>
          </p:cNvPr>
          <p:cNvSpPr/>
          <p:nvPr/>
        </p:nvSpPr>
        <p:spPr>
          <a:xfrm>
            <a:off x="7719237" y="1162052"/>
            <a:ext cx="4116230" cy="5371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B0CA719-BA0D-49B8-940C-47939F3453CC}"/>
              </a:ext>
            </a:extLst>
          </p:cNvPr>
          <p:cNvSpPr>
            <a:spLocks noGrp="1"/>
          </p:cNvSpPr>
          <p:nvPr>
            <p:ph type="body" sz="quarter" idx="13"/>
          </p:nvPr>
        </p:nvSpPr>
        <p:spPr>
          <a:xfrm>
            <a:off x="7719237" y="1270861"/>
            <a:ext cx="4092480" cy="5262285"/>
          </a:xfrm>
        </p:spPr>
        <p:txBody>
          <a:bodyPr>
            <a:normAutofit/>
          </a:bodyPr>
          <a:lstStyle/>
          <a:p>
            <a:pPr marL="0" indent="0">
              <a:buNone/>
            </a:pPr>
            <a:r>
              <a:rPr lang="en-US" sz="2400" b="1"/>
              <a:t>FUTURE COMMUNICATIONS</a:t>
            </a:r>
          </a:p>
          <a:p>
            <a:endParaRPr lang="en-US" sz="1000" b="1"/>
          </a:p>
          <a:p>
            <a:pPr marL="457200" lvl="1"/>
            <a:r>
              <a:rPr lang="en-US" sz="2000"/>
              <a:t>TEA will begin to utilize the </a:t>
            </a:r>
            <a:r>
              <a:rPr lang="en-US" sz="2000" b="1"/>
              <a:t>Field Coordination Network </a:t>
            </a:r>
            <a:r>
              <a:rPr lang="en-US" sz="2000"/>
              <a:t>webinars for timely topics on the TSDS ODS 3.x project. </a:t>
            </a:r>
          </a:p>
          <a:p>
            <a:pPr marL="457200" lvl="1"/>
            <a:endParaRPr lang="en-US" sz="2000"/>
          </a:p>
          <a:p>
            <a:pPr marL="457200" lvl="1"/>
            <a:r>
              <a:rPr lang="en-US" sz="2000"/>
              <a:t>TEA will resume dedicated </a:t>
            </a:r>
            <a:r>
              <a:rPr lang="en-US" sz="2000" b="1"/>
              <a:t>vendor coordination </a:t>
            </a:r>
            <a:r>
              <a:rPr lang="en-US" sz="2000"/>
              <a:t>and support in September 2022.</a:t>
            </a:r>
          </a:p>
          <a:p>
            <a:pPr marL="457200" lvl="1"/>
            <a:endParaRPr lang="en-US" sz="2000"/>
          </a:p>
          <a:p>
            <a:pPr marL="457200" lvl="1"/>
            <a:r>
              <a:rPr lang="en-US" sz="2000"/>
              <a:t>TEA will provide more in-depth project updates, guidance, and information during the </a:t>
            </a:r>
            <a:r>
              <a:rPr lang="en-US" sz="2000" b="1"/>
              <a:t>Spring TSDS ESC training</a:t>
            </a:r>
            <a:r>
              <a:rPr lang="en-US" sz="2000"/>
              <a:t>.  </a:t>
            </a:r>
          </a:p>
        </p:txBody>
      </p:sp>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2212290" y="199694"/>
            <a:ext cx="9515883" cy="542429"/>
          </a:xfrm>
        </p:spPr>
        <p:txBody>
          <a:bodyPr vert="horz" lIns="91440" tIns="45720" rIns="91440" bIns="45720" rtlCol="0" anchor="ctr">
            <a:noAutofit/>
          </a:bodyPr>
          <a:lstStyle/>
          <a:p>
            <a:r>
              <a:rPr lang="en-US" sz="4400" b="1" kern="1200">
                <a:latin typeface="+mn-lt"/>
                <a:ea typeface="+mj-ea"/>
                <a:cs typeface="+mj-cs"/>
              </a:rPr>
              <a:t>KEY TAKEAWAYS</a:t>
            </a: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37055577"/>
              </p:ext>
            </p:extLst>
          </p:nvPr>
        </p:nvGraphicFramePr>
        <p:xfrm>
          <a:off x="2210127" y="1032817"/>
          <a:ext cx="5308980" cy="5716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84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8"/>
            <a:ext cx="9757548" cy="5713132"/>
          </a:xfrm>
        </p:spPr>
        <p:txBody>
          <a:bodyPr lIns="91440" tIns="45720" rIns="91440" bIns="45720" anchor="t"/>
          <a:lstStyle/>
          <a:p>
            <a:pPr marL="0" indent="0">
              <a:buNone/>
            </a:pPr>
            <a:r>
              <a:rPr lang="en-US" b="1" dirty="0"/>
              <a:t>How can interested LEAs participate in the pilot program</a:t>
            </a:r>
            <a:r>
              <a:rPr lang="en-US" sz="2800" b="1" dirty="0"/>
              <a:t>? </a:t>
            </a:r>
            <a:endParaRPr lang="en-US" b="1" dirty="0"/>
          </a:p>
          <a:p>
            <a:pPr marL="0" indent="0">
              <a:buNone/>
            </a:pPr>
            <a:endParaRPr lang="en-US" sz="1200" b="1" dirty="0">
              <a:cs typeface="Calibri" panose="020F0502020204030204"/>
            </a:endParaRPr>
          </a:p>
          <a:p>
            <a:pPr marL="457200" lvl="1" indent="0">
              <a:buNone/>
            </a:pPr>
            <a:r>
              <a:rPr lang="en-US" dirty="0">
                <a:ea typeface="+mn-lt"/>
                <a:cs typeface="+mn-lt"/>
              </a:rPr>
              <a:t>TEA will be providing an online form in September 2022 for interested LEAs to fill out the necessary information for nomination. ESCs are encouraged to solicit interest and capture any initial information in the meantime. </a:t>
            </a:r>
          </a:p>
          <a:p>
            <a:pPr marL="457200" lvl="1" indent="0">
              <a:buNone/>
            </a:pPr>
            <a:endParaRPr lang="en-US" sz="1200" dirty="0">
              <a:ea typeface="+mn-lt"/>
              <a:cs typeface="+mn-lt"/>
            </a:endParaRPr>
          </a:p>
          <a:p>
            <a:pPr marL="457200" lvl="1" indent="0">
              <a:buNone/>
            </a:pPr>
            <a:r>
              <a:rPr lang="en-US" dirty="0">
                <a:ea typeface="+mn-lt"/>
                <a:cs typeface="+mn-lt"/>
              </a:rPr>
              <a:t>Throughout Fall 2022, TEA will be coordinating with the source system vendors of nominated LEAs to determine product readiness and their ability to support partner LEAs. Any LEA accepted to the pilot program will be able to begin end-to-end testing as early as January 2023 but may start later at their convenience through July 2023. </a:t>
            </a:r>
          </a:p>
          <a:p>
            <a:pPr marL="457200" lvl="1" indent="0">
              <a:buNone/>
            </a:pPr>
            <a:endParaRPr lang="en-US" sz="1200" dirty="0">
              <a:ea typeface="+mn-lt"/>
              <a:cs typeface="+mn-lt"/>
            </a:endParaRPr>
          </a:p>
          <a:p>
            <a:pPr marL="457200" lvl="1" indent="0">
              <a:buNone/>
            </a:pPr>
            <a:r>
              <a:rPr lang="en-US" dirty="0">
                <a:ea typeface="+mn-lt"/>
                <a:cs typeface="+mn-lt"/>
              </a:rPr>
              <a:t>TEA will be reaching out to those ESCs and/or LEAs who have previously provided interest in the pilot program during the 2021-2022 school year.</a:t>
            </a: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Autofit/>
          </a:bodyPr>
          <a:lstStyle/>
          <a:p>
            <a:r>
              <a:rPr lang="en-US" sz="4400">
                <a:cs typeface="Calibri"/>
              </a:rPr>
              <a:t>FREQUENTLY ASKED QUESTIONS</a:t>
            </a:r>
            <a:endParaRPr lang="en-US" sz="4400"/>
          </a:p>
        </p:txBody>
      </p:sp>
    </p:spTree>
    <p:extLst>
      <p:ext uri="{BB962C8B-B14F-4D97-AF65-F5344CB8AC3E}">
        <p14:creationId xmlns:p14="http://schemas.microsoft.com/office/powerpoint/2010/main" val="384423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8"/>
            <a:ext cx="9515883" cy="5090680"/>
          </a:xfrm>
        </p:spPr>
        <p:txBody>
          <a:bodyPr lIns="91440" tIns="45720" rIns="91440" bIns="45720" anchor="t"/>
          <a:lstStyle/>
          <a:p>
            <a:pPr marL="0" indent="0">
              <a:buNone/>
            </a:pPr>
            <a:r>
              <a:rPr lang="en-US" b="1"/>
              <a:t>How many LEAs can participate in the pilot program?</a:t>
            </a:r>
          </a:p>
          <a:p>
            <a:pPr marL="0" indent="0">
              <a:buNone/>
            </a:pPr>
            <a:endParaRPr lang="en-US" sz="1200" b="1">
              <a:cs typeface="Calibri" panose="020F0502020204030204"/>
            </a:endParaRPr>
          </a:p>
          <a:p>
            <a:pPr marL="457200" lvl="1" indent="0">
              <a:buNone/>
            </a:pPr>
            <a:r>
              <a:rPr lang="en-US">
                <a:ea typeface="+mn-lt"/>
                <a:cs typeface="+mn-lt"/>
              </a:rPr>
              <a:t>This will be based upon several factors, including the number of nominations received, vendor readiness and capability, and regional considerations. </a:t>
            </a:r>
          </a:p>
          <a:p>
            <a:pPr marL="457200" lvl="1" indent="0">
              <a:buNone/>
            </a:pPr>
            <a:endParaRPr lang="en-US" sz="1200">
              <a:ea typeface="+mn-lt"/>
              <a:cs typeface="+mn-lt"/>
            </a:endParaRPr>
          </a:p>
          <a:p>
            <a:pPr marL="457200" lvl="1" indent="0">
              <a:buNone/>
            </a:pPr>
            <a:r>
              <a:rPr lang="en-US">
                <a:ea typeface="+mn-lt"/>
                <a:cs typeface="+mn-lt"/>
              </a:rPr>
              <a:t>TEA encourages all interested LEAs to submit a nomination with the necessary information for consideration.</a:t>
            </a:r>
          </a:p>
          <a:p>
            <a:pPr marL="457200" lvl="1" indent="0">
              <a:buNone/>
            </a:pPr>
            <a:br>
              <a:rPr lang="en-US">
                <a:ea typeface="+mn-lt"/>
                <a:cs typeface="+mn-lt"/>
              </a:rPr>
            </a:br>
            <a:endParaRPr lang="en-US">
              <a:ea typeface="+mn-lt"/>
              <a:cs typeface="+mn-lt"/>
            </a:endParaRPr>
          </a:p>
          <a:p>
            <a:pPr marL="0" indent="0">
              <a:buNone/>
            </a:pPr>
            <a:endParaRPr lang="en-US">
              <a:cs typeface="Calibri"/>
            </a:endParaRP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Autofit/>
          </a:bodyPr>
          <a:lstStyle/>
          <a:p>
            <a:r>
              <a:rPr lang="en-US" sz="4400">
                <a:cs typeface="Calibri"/>
              </a:rPr>
              <a:t>FREQUENTLY ASKED QUESTIONS</a:t>
            </a:r>
            <a:endParaRPr lang="en-US" sz="4400"/>
          </a:p>
        </p:txBody>
      </p:sp>
    </p:spTree>
    <p:extLst>
      <p:ext uri="{BB962C8B-B14F-4D97-AF65-F5344CB8AC3E}">
        <p14:creationId xmlns:p14="http://schemas.microsoft.com/office/powerpoint/2010/main" val="367676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a:t>How will ESC Champions be informed of LEAs accepted to participate in the pilot program</a:t>
            </a:r>
            <a:r>
              <a:rPr lang="en-US" sz="2800" b="1"/>
              <a:t>? </a:t>
            </a:r>
            <a:br>
              <a:rPr lang="en-US" sz="2800" b="1"/>
            </a:br>
            <a:endParaRPr lang="en-US" sz="1200" b="1">
              <a:cs typeface="Calibri" panose="020F0502020204030204"/>
            </a:endParaRPr>
          </a:p>
          <a:p>
            <a:pPr marL="457200" lvl="1" indent="0">
              <a:buNone/>
            </a:pPr>
            <a:endParaRPr lang="en-US" sz="1200">
              <a:ea typeface="+mn-lt"/>
              <a:cs typeface="+mn-lt"/>
            </a:endParaRPr>
          </a:p>
          <a:p>
            <a:pPr marL="457200" lvl="1" indent="0">
              <a:buNone/>
            </a:pPr>
            <a:r>
              <a:rPr lang="en-US">
                <a:ea typeface="+mn-lt"/>
                <a:cs typeface="+mn-lt"/>
              </a:rPr>
              <a:t>TEA will be directly communicating and coordinating with ESCs to inform them of any LEA(s) interested prior to acceptance to ensure adequate support capacity. </a:t>
            </a:r>
          </a:p>
          <a:p>
            <a:pPr marL="457200" lvl="1" indent="0">
              <a:buNone/>
            </a:pPr>
            <a:endParaRPr lang="en-US">
              <a:ea typeface="+mn-lt"/>
              <a:cs typeface="+mn-lt"/>
            </a:endParaRPr>
          </a:p>
          <a:p>
            <a:pPr marL="457200" lvl="1" indent="0">
              <a:buNone/>
            </a:pPr>
            <a:r>
              <a:rPr lang="en-US">
                <a:ea typeface="+mn-lt"/>
                <a:cs typeface="+mn-lt"/>
              </a:rPr>
              <a:t>ESCs will be provided the necessary training, guidance, and materials to effectively support their participating LEAs. </a:t>
            </a:r>
          </a:p>
          <a:p>
            <a:pPr marL="457200" lvl="1" indent="0">
              <a:buNone/>
            </a:pPr>
            <a:endParaRPr lang="en-US">
              <a:ea typeface="+mn-lt"/>
              <a:cs typeface="+mn-lt"/>
            </a:endParaRPr>
          </a:p>
          <a:p>
            <a:pPr marL="457200" lvl="1" indent="0">
              <a:buNone/>
            </a:pPr>
            <a:br>
              <a:rPr lang="en-US">
                <a:ea typeface="+mn-lt"/>
                <a:cs typeface="+mn-lt"/>
              </a:rPr>
            </a:br>
            <a:endParaRPr lang="en-US">
              <a:ea typeface="+mn-lt"/>
              <a:cs typeface="+mn-lt"/>
            </a:endParaRPr>
          </a:p>
          <a:p>
            <a:pPr marL="0" indent="0">
              <a:buNone/>
            </a:pPr>
            <a:endParaRPr lang="en-US">
              <a:cs typeface="Calibri"/>
            </a:endParaRP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Autofit/>
          </a:bodyPr>
          <a:lstStyle/>
          <a:p>
            <a:r>
              <a:rPr lang="en-US" sz="4400">
                <a:cs typeface="Calibri"/>
              </a:rPr>
              <a:t>FREQUENTLY ASKED QUESTIONS</a:t>
            </a:r>
            <a:endParaRPr lang="en-US" sz="4400"/>
          </a:p>
        </p:txBody>
      </p:sp>
    </p:spTree>
    <p:extLst>
      <p:ext uri="{BB962C8B-B14F-4D97-AF65-F5344CB8AC3E}">
        <p14:creationId xmlns:p14="http://schemas.microsoft.com/office/powerpoint/2010/main" val="1170009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8"/>
            <a:ext cx="9515883" cy="5090680"/>
          </a:xfrm>
        </p:spPr>
        <p:txBody>
          <a:bodyPr lIns="91440" tIns="45720" rIns="91440" bIns="45720" anchor="t"/>
          <a:lstStyle/>
          <a:p>
            <a:pPr marL="0" indent="0">
              <a:buNone/>
            </a:pPr>
            <a:r>
              <a:rPr lang="en-US" b="1"/>
              <a:t>Will ESCs be able to participate in the pilot program?</a:t>
            </a:r>
          </a:p>
          <a:p>
            <a:pPr marL="457200" lvl="1" indent="0">
              <a:buNone/>
            </a:pPr>
            <a:endParaRPr lang="en-US" sz="1200">
              <a:ea typeface="+mn-lt"/>
              <a:cs typeface="+mn-lt"/>
            </a:endParaRPr>
          </a:p>
          <a:p>
            <a:pPr marL="457200" lvl="1" indent="0">
              <a:buNone/>
            </a:pPr>
            <a:r>
              <a:rPr lang="en-US">
                <a:ea typeface="+mn-lt"/>
                <a:cs typeface="+mn-lt"/>
              </a:rPr>
              <a:t>Beyond supporting LEAs accepted to the pilot program, ESCs may be able to join the pilot program to develop and test any solution(s) in terms of submitting their PEIMS Fall data. </a:t>
            </a:r>
          </a:p>
          <a:p>
            <a:pPr marL="457200" lvl="1" indent="0">
              <a:buNone/>
            </a:pPr>
            <a:endParaRPr lang="en-US" sz="1200">
              <a:ea typeface="+mn-lt"/>
              <a:cs typeface="+mn-lt"/>
            </a:endParaRPr>
          </a:p>
          <a:p>
            <a:pPr marL="457200" lvl="1" indent="0">
              <a:buNone/>
            </a:pPr>
            <a:r>
              <a:rPr lang="en-US">
                <a:ea typeface="+mn-lt"/>
                <a:cs typeface="+mn-lt"/>
              </a:rPr>
              <a:t>Their acceptance will be determined on a case-by-case basis and more information will be provided through the Field Coordination Network. </a:t>
            </a:r>
          </a:p>
          <a:p>
            <a:pPr marL="457200" lvl="1" indent="0">
              <a:buNone/>
            </a:pPr>
            <a:endParaRPr lang="en-US" sz="1200">
              <a:ea typeface="+mn-lt"/>
              <a:cs typeface="+mn-lt"/>
            </a:endParaRPr>
          </a:p>
          <a:p>
            <a:pPr marL="457200" lvl="1" indent="0">
              <a:buNone/>
            </a:pPr>
            <a:r>
              <a:rPr lang="en-US">
                <a:ea typeface="+mn-lt"/>
                <a:cs typeface="+mn-lt"/>
              </a:rPr>
              <a:t>Please contact </a:t>
            </a:r>
            <a:r>
              <a:rPr lang="en-US">
                <a:ea typeface="+mn-lt"/>
                <a:cs typeface="+mn-lt"/>
                <a:hlinkClick r:id="rId3"/>
              </a:rPr>
              <a:t>TSDSDeployment@tea.</a:t>
            </a:r>
            <a:r>
              <a:rPr lang="en-US">
                <a:ea typeface="+mn-lt"/>
                <a:cs typeface="+mn-lt"/>
                <a:hlinkClick r:id="rId4"/>
              </a:rPr>
              <a:t>texas</a:t>
            </a:r>
            <a:r>
              <a:rPr lang="en-US">
                <a:ea typeface="+mn-lt"/>
                <a:cs typeface="+mn-lt"/>
                <a:hlinkClick r:id="rId3"/>
              </a:rPr>
              <a:t>.gov</a:t>
            </a:r>
            <a:r>
              <a:rPr lang="en-US">
                <a:ea typeface="+mn-lt"/>
                <a:cs typeface="+mn-lt"/>
              </a:rPr>
              <a:t> with any questions.</a:t>
            </a:r>
          </a:p>
          <a:p>
            <a:pPr marL="457200" lvl="1" indent="0">
              <a:buNone/>
            </a:pPr>
            <a:br>
              <a:rPr lang="en-US">
                <a:ea typeface="+mn-lt"/>
                <a:cs typeface="+mn-lt"/>
              </a:rPr>
            </a:br>
            <a:endParaRPr lang="en-US">
              <a:ea typeface="+mn-lt"/>
              <a:cs typeface="+mn-lt"/>
            </a:endParaRPr>
          </a:p>
          <a:p>
            <a:pPr marL="0" indent="0">
              <a:buNone/>
            </a:pPr>
            <a:endParaRPr lang="en-US">
              <a:cs typeface="Calibri"/>
            </a:endParaRP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Autofit/>
          </a:bodyPr>
          <a:lstStyle/>
          <a:p>
            <a:r>
              <a:rPr lang="en-US" sz="4400">
                <a:cs typeface="Calibri"/>
              </a:rPr>
              <a:t>FREQUENTLY ASKED QUESTIONS</a:t>
            </a:r>
            <a:endParaRPr lang="en-US" sz="4400"/>
          </a:p>
        </p:txBody>
      </p:sp>
    </p:spTree>
    <p:extLst>
      <p:ext uri="{BB962C8B-B14F-4D97-AF65-F5344CB8AC3E}">
        <p14:creationId xmlns:p14="http://schemas.microsoft.com/office/powerpoint/2010/main" val="618396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8"/>
            <a:ext cx="9293473" cy="5090680"/>
          </a:xfrm>
        </p:spPr>
        <p:txBody>
          <a:bodyPr lIns="91440" tIns="45720" rIns="91440" bIns="45720" anchor="t"/>
          <a:lstStyle/>
          <a:p>
            <a:pPr marL="0" indent="0">
              <a:buNone/>
            </a:pPr>
            <a:r>
              <a:rPr lang="en-US" b="1" dirty="0"/>
              <a:t>When will the TSDS Training Advisory Group (TTAG) resume the review and feedback on TSDS ODS 3.x training materials?</a:t>
            </a:r>
          </a:p>
          <a:p>
            <a:pPr marL="457200" lvl="1" indent="0">
              <a:buNone/>
            </a:pPr>
            <a:endParaRPr lang="en-US" sz="1200" dirty="0">
              <a:ea typeface="+mn-lt"/>
              <a:cs typeface="+mn-lt"/>
            </a:endParaRPr>
          </a:p>
          <a:p>
            <a:pPr marL="457200" lvl="1" indent="0">
              <a:buNone/>
            </a:pPr>
            <a:r>
              <a:rPr lang="en-US" dirty="0">
                <a:ea typeface="+mn-lt"/>
                <a:cs typeface="+mn-lt"/>
              </a:rPr>
              <a:t>These efforts have been postponed with the extension of the pilot program. The TTAG review is tentatively scheduled to resume in Spring 2023. </a:t>
            </a:r>
          </a:p>
          <a:p>
            <a:pPr marL="457200" lvl="1" indent="0">
              <a:buNone/>
            </a:pPr>
            <a:endParaRPr lang="en-US" sz="1200" dirty="0">
              <a:ea typeface="+mn-lt"/>
              <a:cs typeface="+mn-lt"/>
            </a:endParaRPr>
          </a:p>
          <a:p>
            <a:pPr marL="457200" lvl="1" indent="0">
              <a:buNone/>
            </a:pPr>
            <a:r>
              <a:rPr lang="en-US" dirty="0">
                <a:ea typeface="+mn-lt"/>
                <a:cs typeface="+mn-lt"/>
              </a:rPr>
              <a:t>Please contact </a:t>
            </a:r>
            <a:r>
              <a:rPr lang="en-US" dirty="0">
                <a:ea typeface="+mn-lt"/>
                <a:cs typeface="+mn-lt"/>
                <a:hlinkClick r:id="rId3"/>
              </a:rPr>
              <a:t>TSDS_Training@tea.texas.gov </a:t>
            </a:r>
            <a:r>
              <a:rPr lang="en-US" dirty="0">
                <a:ea typeface="+mn-lt"/>
                <a:cs typeface="+mn-lt"/>
              </a:rPr>
              <a:t>with any questions.</a:t>
            </a:r>
          </a:p>
          <a:p>
            <a:pPr marL="457200" lvl="1" indent="0">
              <a:buNone/>
            </a:pPr>
            <a:endParaRPr lang="en-US" dirty="0">
              <a:ea typeface="+mn-lt"/>
              <a:cs typeface="+mn-lt"/>
            </a:endParaRPr>
          </a:p>
          <a:p>
            <a:pPr marL="0" indent="0">
              <a:buNone/>
            </a:pPr>
            <a:endParaRPr lang="en-US" dirty="0">
              <a:cs typeface="Calibri"/>
            </a:endParaRP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Autofit/>
          </a:bodyPr>
          <a:lstStyle/>
          <a:p>
            <a:r>
              <a:rPr lang="en-US" sz="4400">
                <a:cs typeface="Calibri"/>
              </a:rPr>
              <a:t>FREQUENTLY ASKED QUESTIONS</a:t>
            </a:r>
            <a:endParaRPr lang="en-US" sz="4400"/>
          </a:p>
        </p:txBody>
      </p:sp>
    </p:spTree>
    <p:extLst>
      <p:ext uri="{BB962C8B-B14F-4D97-AF65-F5344CB8AC3E}">
        <p14:creationId xmlns:p14="http://schemas.microsoft.com/office/powerpoint/2010/main" val="2211435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children raising their hands&#10;&#10;Slide to solicit audience questions">
            <a:extLst>
              <a:ext uri="{FF2B5EF4-FFF2-40B4-BE49-F238E27FC236}">
                <a16:creationId xmlns:a16="http://schemas.microsoft.com/office/drawing/2014/main" id="{4ED5B1EF-E4FE-2F47-20B4-6FAE8516C2F9}"/>
              </a:ext>
            </a:extLst>
          </p:cNvPr>
          <p:cNvPicPr>
            <a:picLocks noGrp="1" noChangeAspect="1"/>
          </p:cNvPicPr>
          <p:nvPr>
            <p:ph idx="4294967295"/>
          </p:nvPr>
        </p:nvPicPr>
        <p:blipFill rotWithShape="1">
          <a:blip r:embed="rId3">
            <a:alphaModFix amt="60000"/>
            <a:extLst>
              <a:ext uri="{28A0092B-C50C-407E-A947-70E740481C1C}">
                <a14:useLocalDpi xmlns:a14="http://schemas.microsoft.com/office/drawing/2010/main" val="0"/>
              </a:ext>
            </a:extLst>
          </a:blip>
          <a:srcRect l="7378" t="41781" r="31338" b="6575"/>
          <a:stretch/>
        </p:blipFill>
        <p:spPr>
          <a:xfrm>
            <a:off x="0" y="0"/>
            <a:ext cx="12192000" cy="6858000"/>
          </a:xfrm>
          <a:prstGeom prst="rect">
            <a:avLst/>
          </a:prstGeom>
          <a:noFill/>
          <a:ln w="130175">
            <a:noFill/>
          </a:ln>
        </p:spPr>
      </p:pic>
      <p:sp>
        <p:nvSpPr>
          <p:cNvPr id="6" name="Rectangle 5">
            <a:extLst>
              <a:ext uri="{FF2B5EF4-FFF2-40B4-BE49-F238E27FC236}">
                <a16:creationId xmlns:a16="http://schemas.microsoft.com/office/drawing/2014/main" id="{B9D8A4F0-CCFC-D55A-53EE-4FB4F6842EC7}"/>
              </a:ext>
              <a:ext uri="{C183D7F6-B498-43B3-948B-1728B52AA6E4}">
                <adec:decorative xmlns:adec="http://schemas.microsoft.com/office/drawing/2017/decorative" val="1"/>
              </a:ext>
            </a:extLst>
          </p:cNvPr>
          <p:cNvSpPr/>
          <p:nvPr/>
        </p:nvSpPr>
        <p:spPr>
          <a:xfrm>
            <a:off x="0" y="5567448"/>
            <a:ext cx="12192000" cy="129055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tx2"/>
              </a:solidFill>
            </a:endParaRPr>
          </a:p>
        </p:txBody>
      </p:sp>
      <p:sp>
        <p:nvSpPr>
          <p:cNvPr id="2" name="Title 1">
            <a:extLst>
              <a:ext uri="{FF2B5EF4-FFF2-40B4-BE49-F238E27FC236}">
                <a16:creationId xmlns:a16="http://schemas.microsoft.com/office/drawing/2014/main" id="{AD2A5474-FFAE-9F07-540E-CEDE5043AB97}"/>
              </a:ext>
            </a:extLst>
          </p:cNvPr>
          <p:cNvSpPr>
            <a:spLocks noGrp="1"/>
          </p:cNvSpPr>
          <p:nvPr>
            <p:ph type="title" idx="4294967295"/>
          </p:nvPr>
        </p:nvSpPr>
        <p:spPr>
          <a:xfrm>
            <a:off x="513906" y="5837049"/>
            <a:ext cx="11164188" cy="751350"/>
          </a:xfrm>
        </p:spPr>
        <p:txBody>
          <a:bodyPr>
            <a:noAutofit/>
          </a:bodyPr>
          <a:lstStyle/>
          <a:p>
            <a:pPr algn="ctr"/>
            <a:r>
              <a:rPr lang="en-US" sz="9600">
                <a:solidFill>
                  <a:schemeClr val="tx2"/>
                </a:solidFill>
              </a:rPr>
              <a:t>QUESTIONS</a:t>
            </a:r>
          </a:p>
        </p:txBody>
      </p:sp>
    </p:spTree>
    <p:extLst>
      <p:ext uri="{BB962C8B-B14F-4D97-AF65-F5344CB8AC3E}">
        <p14:creationId xmlns:p14="http://schemas.microsoft.com/office/powerpoint/2010/main" val="234487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C9B5C5-7B04-4D00-9FA6-A3CAE6BF41B3}"/>
              </a:ext>
            </a:extLst>
          </p:cNvPr>
          <p:cNvSpPr>
            <a:spLocks noGrp="1"/>
          </p:cNvSpPr>
          <p:nvPr>
            <p:ph type="title"/>
          </p:nvPr>
        </p:nvSpPr>
        <p:spPr>
          <a:xfrm>
            <a:off x="1828800" y="252702"/>
            <a:ext cx="10363199" cy="575136"/>
          </a:xfrm>
        </p:spPr>
        <p:txBody>
          <a:bodyPr>
            <a:noAutofit/>
          </a:bodyPr>
          <a:lstStyle/>
          <a:p>
            <a:pPr algn="ctr"/>
            <a:r>
              <a:rPr lang="en-US" sz="4400">
                <a:solidFill>
                  <a:schemeClr val="bg1"/>
                </a:solidFill>
              </a:rPr>
              <a:t>OFFICE OF INFORMATION TECHNOLOGY</a:t>
            </a:r>
          </a:p>
        </p:txBody>
      </p:sp>
      <p:sp>
        <p:nvSpPr>
          <p:cNvPr id="22" name="TextBox 21">
            <a:extLst>
              <a:ext uri="{FF2B5EF4-FFF2-40B4-BE49-F238E27FC236}">
                <a16:creationId xmlns:a16="http://schemas.microsoft.com/office/drawing/2014/main" id="{CCDCD304-4B4E-4CE7-A75B-7E8BD93F9A6E}"/>
              </a:ext>
            </a:extLst>
          </p:cNvPr>
          <p:cNvSpPr txBox="1"/>
          <p:nvPr/>
        </p:nvSpPr>
        <p:spPr>
          <a:xfrm>
            <a:off x="3365911" y="927411"/>
            <a:ext cx="7288976" cy="707886"/>
          </a:xfrm>
          <a:prstGeom prst="rect">
            <a:avLst/>
          </a:prstGeom>
          <a:noFill/>
        </p:spPr>
        <p:txBody>
          <a:bodyPr wrap="square" rtlCol="0">
            <a:spAutoFit/>
          </a:bodyPr>
          <a:lstStyle/>
          <a:p>
            <a:pPr algn="ctr"/>
            <a:r>
              <a:rPr lang="en-US" sz="2000"/>
              <a:t>Customer Relationship Management &amp; Data Standards Department</a:t>
            </a:r>
          </a:p>
          <a:p>
            <a:pPr algn="ctr"/>
            <a:r>
              <a:rPr lang="en-US" sz="2000"/>
              <a:t>Information Technology </a:t>
            </a:r>
          </a:p>
        </p:txBody>
      </p:sp>
      <p:sp>
        <p:nvSpPr>
          <p:cNvPr id="6" name="Rectangle 5">
            <a:extLst>
              <a:ext uri="{FF2B5EF4-FFF2-40B4-BE49-F238E27FC236}">
                <a16:creationId xmlns:a16="http://schemas.microsoft.com/office/drawing/2014/main" id="{6EA22AC3-DFF1-4B63-BBE1-A7D09BB52FCF}"/>
              </a:ext>
              <a:ext uri="{C183D7F6-B498-43B3-948B-1728B52AA6E4}">
                <adec:decorative xmlns:adec="http://schemas.microsoft.com/office/drawing/2017/decorative" val="1"/>
              </a:ext>
            </a:extLst>
          </p:cNvPr>
          <p:cNvSpPr/>
          <p:nvPr/>
        </p:nvSpPr>
        <p:spPr>
          <a:xfrm>
            <a:off x="2547142" y="1886768"/>
            <a:ext cx="4231038" cy="388611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as Student Data System (TSDS)">
            <a:extLst>
              <a:ext uri="{FF2B5EF4-FFF2-40B4-BE49-F238E27FC236}">
                <a16:creationId xmlns:a16="http://schemas.microsoft.com/office/drawing/2014/main" id="{CA490107-7BB1-4342-9499-42D53DBADBAB}"/>
              </a:ext>
            </a:extLst>
          </p:cNvPr>
          <p:cNvPicPr>
            <a:picLocks noChangeAspect="1"/>
          </p:cNvPicPr>
          <p:nvPr/>
        </p:nvPicPr>
        <p:blipFill rotWithShape="1">
          <a:blip r:embed="rId3">
            <a:extLst>
              <a:ext uri="{28A0092B-C50C-407E-A947-70E740481C1C}">
                <a14:useLocalDpi xmlns:a14="http://schemas.microsoft.com/office/drawing/2010/main" val="0"/>
              </a:ext>
            </a:extLst>
          </a:blip>
          <a:srcRect r="48998" b="-1393"/>
          <a:stretch/>
        </p:blipFill>
        <p:spPr>
          <a:xfrm>
            <a:off x="2645898" y="2340982"/>
            <a:ext cx="4033526" cy="2478925"/>
          </a:xfrm>
          <a:prstGeom prst="rect">
            <a:avLst/>
          </a:prstGeom>
        </p:spPr>
      </p:pic>
      <p:sp>
        <p:nvSpPr>
          <p:cNvPr id="2" name="Rectangle 1">
            <a:extLst>
              <a:ext uri="{FF2B5EF4-FFF2-40B4-BE49-F238E27FC236}">
                <a16:creationId xmlns:a16="http://schemas.microsoft.com/office/drawing/2014/main" id="{96CEC16E-33A8-4848-B0C4-D218C5B39A81}"/>
              </a:ext>
              <a:ext uri="{C183D7F6-B498-43B3-948B-1728B52AA6E4}">
                <adec:decorative xmlns:adec="http://schemas.microsoft.com/office/drawing/2017/decorative" val="1"/>
              </a:ext>
            </a:extLst>
          </p:cNvPr>
          <p:cNvSpPr/>
          <p:nvPr/>
        </p:nvSpPr>
        <p:spPr>
          <a:xfrm>
            <a:off x="7113033" y="1886768"/>
            <a:ext cx="4231038" cy="3886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2A3F05-90D2-4A83-82C7-CDABD0A61D82}"/>
              </a:ext>
            </a:extLst>
          </p:cNvPr>
          <p:cNvSpPr txBox="1"/>
          <p:nvPr/>
        </p:nvSpPr>
        <p:spPr>
          <a:xfrm>
            <a:off x="7304764" y="2490999"/>
            <a:ext cx="3847575" cy="2677656"/>
          </a:xfrm>
          <a:prstGeom prst="rect">
            <a:avLst/>
          </a:prstGeom>
          <a:noFill/>
        </p:spPr>
        <p:txBody>
          <a:bodyPr wrap="square" rtlCol="0">
            <a:spAutoFit/>
          </a:bodyPr>
          <a:lstStyle/>
          <a:p>
            <a:r>
              <a:rPr lang="en-US" sz="2800">
                <a:solidFill>
                  <a:schemeClr val="bg1"/>
                </a:solidFill>
              </a:rPr>
              <a:t>A multi-year initiative to   upgrade the Operational Data Store (ODS) and Texas Education Data Standards (TEDS) to a current version of Ed-FI.</a:t>
            </a:r>
          </a:p>
        </p:txBody>
      </p:sp>
    </p:spTree>
    <p:extLst>
      <p:ext uri="{BB962C8B-B14F-4D97-AF65-F5344CB8AC3E}">
        <p14:creationId xmlns:p14="http://schemas.microsoft.com/office/powerpoint/2010/main" val="51350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6B05D-46D0-432E-A838-8DB280FD4165}"/>
              </a:ext>
            </a:extLst>
          </p:cNvPr>
          <p:cNvSpPr>
            <a:spLocks noGrp="1"/>
          </p:cNvSpPr>
          <p:nvPr>
            <p:ph type="title"/>
          </p:nvPr>
        </p:nvSpPr>
        <p:spPr>
          <a:xfrm>
            <a:off x="142430" y="886854"/>
            <a:ext cx="5166732" cy="962338"/>
          </a:xfrm>
        </p:spPr>
        <p:txBody>
          <a:bodyPr vert="horz">
            <a:noAutofit/>
          </a:bodyPr>
          <a:lstStyle/>
          <a:p>
            <a:pPr algn="ctr"/>
            <a:r>
              <a:rPr lang="en-US" sz="4400"/>
              <a:t>PROJECT TIMELINE EXTENSION</a:t>
            </a:r>
          </a:p>
        </p:txBody>
      </p:sp>
      <p:sp>
        <p:nvSpPr>
          <p:cNvPr id="2" name="TextBox 1">
            <a:extLst>
              <a:ext uri="{FF2B5EF4-FFF2-40B4-BE49-F238E27FC236}">
                <a16:creationId xmlns:a16="http://schemas.microsoft.com/office/drawing/2014/main" id="{8C8089BE-336C-3689-17E3-83253B3FD72A}"/>
              </a:ext>
            </a:extLst>
          </p:cNvPr>
          <p:cNvSpPr txBox="1"/>
          <p:nvPr/>
        </p:nvSpPr>
        <p:spPr>
          <a:xfrm>
            <a:off x="1267384" y="359991"/>
            <a:ext cx="2916824" cy="369332"/>
          </a:xfrm>
          <a:prstGeom prst="rect">
            <a:avLst/>
          </a:prstGeom>
          <a:noFill/>
        </p:spPr>
        <p:txBody>
          <a:bodyPr wrap="none" rtlCol="0">
            <a:spAutoFit/>
          </a:bodyPr>
          <a:lstStyle/>
          <a:p>
            <a:r>
              <a:rPr lang="en-US" b="1"/>
              <a:t>Announced on May 18, 2022</a:t>
            </a:r>
          </a:p>
        </p:txBody>
      </p:sp>
      <p:pic>
        <p:nvPicPr>
          <p:cNvPr id="8" name="Picture 7" descr="TSDS logo">
            <a:extLst>
              <a:ext uri="{FF2B5EF4-FFF2-40B4-BE49-F238E27FC236}">
                <a16:creationId xmlns:a16="http://schemas.microsoft.com/office/drawing/2014/main" id="{1CC4CFF3-8814-A109-C7D7-87FA0DEF63F8}"/>
              </a:ext>
            </a:extLst>
          </p:cNvPr>
          <p:cNvPicPr>
            <a:picLocks noChangeAspect="1"/>
          </p:cNvPicPr>
          <p:nvPr/>
        </p:nvPicPr>
        <p:blipFill rotWithShape="1">
          <a:blip r:embed="rId3">
            <a:extLst>
              <a:ext uri="{28A0092B-C50C-407E-A947-70E740481C1C}">
                <a14:useLocalDpi xmlns:a14="http://schemas.microsoft.com/office/drawing/2010/main" val="0"/>
              </a:ext>
            </a:extLst>
          </a:blip>
          <a:srcRect r="48998" b="-1393"/>
          <a:stretch/>
        </p:blipFill>
        <p:spPr>
          <a:xfrm>
            <a:off x="860088" y="2282372"/>
            <a:ext cx="3731416" cy="2293254"/>
          </a:xfrm>
          <a:prstGeom prst="rect">
            <a:avLst/>
          </a:prstGeom>
        </p:spPr>
      </p:pic>
      <p:sp>
        <p:nvSpPr>
          <p:cNvPr id="3" name="TextBox 2">
            <a:extLst>
              <a:ext uri="{FF2B5EF4-FFF2-40B4-BE49-F238E27FC236}">
                <a16:creationId xmlns:a16="http://schemas.microsoft.com/office/drawing/2014/main" id="{56988293-0D47-8CEF-FA3D-1DC67DB0ED99}"/>
              </a:ext>
            </a:extLst>
          </p:cNvPr>
          <p:cNvSpPr txBox="1"/>
          <p:nvPr/>
        </p:nvSpPr>
        <p:spPr>
          <a:xfrm>
            <a:off x="6972146" y="267658"/>
            <a:ext cx="3295967" cy="461665"/>
          </a:xfrm>
          <a:prstGeom prst="rect">
            <a:avLst/>
          </a:prstGeom>
          <a:noFill/>
        </p:spPr>
        <p:txBody>
          <a:bodyPr wrap="none" rtlCol="0">
            <a:spAutoFit/>
          </a:bodyPr>
          <a:lstStyle/>
          <a:p>
            <a:r>
              <a:rPr lang="en-US" sz="2400"/>
              <a:t>RATIONAL &amp; REASONING</a:t>
            </a:r>
          </a:p>
        </p:txBody>
      </p:sp>
      <p:sp>
        <p:nvSpPr>
          <p:cNvPr id="18" name="Rectangle: Rounded Corners 17">
            <a:extLst>
              <a:ext uri="{FF2B5EF4-FFF2-40B4-BE49-F238E27FC236}">
                <a16:creationId xmlns:a16="http://schemas.microsoft.com/office/drawing/2014/main" id="{AC0435C7-3EBF-462C-BDC5-D8707CBFF6D6}"/>
              </a:ext>
            </a:extLst>
          </p:cNvPr>
          <p:cNvSpPr/>
          <p:nvPr/>
        </p:nvSpPr>
        <p:spPr>
          <a:xfrm>
            <a:off x="5385140" y="4032723"/>
            <a:ext cx="6469980" cy="1392442"/>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a:solidFill>
                  <a:schemeClr val="tx1"/>
                </a:solidFill>
              </a:rPr>
              <a:t>VENDOR READINESS</a:t>
            </a:r>
          </a:p>
          <a:p>
            <a:r>
              <a:rPr lang="en-US" sz="2000">
                <a:solidFill>
                  <a:schemeClr val="tx1"/>
                </a:solidFill>
              </a:rPr>
              <a:t>Extending grants vendors more time to develop their solution(s) in ensuring readiness for parallel submission.</a:t>
            </a:r>
          </a:p>
        </p:txBody>
      </p:sp>
      <p:sp>
        <p:nvSpPr>
          <p:cNvPr id="19" name="Rectangle: Rounded Corners 18">
            <a:extLst>
              <a:ext uri="{FF2B5EF4-FFF2-40B4-BE49-F238E27FC236}">
                <a16:creationId xmlns:a16="http://schemas.microsoft.com/office/drawing/2014/main" id="{D19421DD-D646-484D-9ABE-C319D294C11D}"/>
              </a:ext>
            </a:extLst>
          </p:cNvPr>
          <p:cNvSpPr/>
          <p:nvPr/>
        </p:nvSpPr>
        <p:spPr>
          <a:xfrm>
            <a:off x="5385140" y="2402813"/>
            <a:ext cx="6469980" cy="1392442"/>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a:solidFill>
                  <a:schemeClr val="tx1"/>
                </a:solidFill>
              </a:rPr>
              <a:t>ARCHITECTURE &amp; TECHNOLOGY</a:t>
            </a:r>
          </a:p>
          <a:p>
            <a:r>
              <a:rPr lang="en-US" sz="2000">
                <a:solidFill>
                  <a:schemeClr val="tx1"/>
                </a:solidFill>
              </a:rPr>
              <a:t>Extending allows TEA to take ownership of the architecture and in developing application(s) to meet our LEAs’ needs. </a:t>
            </a:r>
          </a:p>
        </p:txBody>
      </p:sp>
      <p:sp>
        <p:nvSpPr>
          <p:cNvPr id="20" name="Rectangle: Rounded Corners 19">
            <a:extLst>
              <a:ext uri="{FF2B5EF4-FFF2-40B4-BE49-F238E27FC236}">
                <a16:creationId xmlns:a16="http://schemas.microsoft.com/office/drawing/2014/main" id="{BC2DFECA-29E3-44B6-A4DF-5769D6AEC261}"/>
              </a:ext>
            </a:extLst>
          </p:cNvPr>
          <p:cNvSpPr/>
          <p:nvPr/>
        </p:nvSpPr>
        <p:spPr>
          <a:xfrm>
            <a:off x="5385140" y="823006"/>
            <a:ext cx="6469980" cy="1392442"/>
          </a:xfrm>
          <a:prstGeom prst="roundRect">
            <a:avLst/>
          </a:prstGeom>
          <a:solidFill>
            <a:srgbClr val="F9A451"/>
          </a:solidFill>
          <a:ln>
            <a:solidFill>
              <a:srgbClr val="F9A4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a:solidFill>
                  <a:schemeClr val="tx1"/>
                </a:solidFill>
              </a:rPr>
              <a:t>PILOT PROGRAM</a:t>
            </a:r>
          </a:p>
          <a:p>
            <a:r>
              <a:rPr lang="en-US" sz="2000">
                <a:solidFill>
                  <a:schemeClr val="tx1"/>
                </a:solidFill>
              </a:rPr>
              <a:t>Extending provides a more comprehensive testing period for LEAs to validate their vendor product solution(s). </a:t>
            </a:r>
          </a:p>
        </p:txBody>
      </p:sp>
    </p:spTree>
    <p:extLst>
      <p:ext uri="{BB962C8B-B14F-4D97-AF65-F5344CB8AC3E}">
        <p14:creationId xmlns:p14="http://schemas.microsoft.com/office/powerpoint/2010/main" val="323833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D418E1C9-D1F4-4584-9A84-98D5998AE0B6}"/>
              </a:ext>
            </a:extLst>
          </p:cNvPr>
          <p:cNvSpPr>
            <a:spLocks noGrp="1"/>
          </p:cNvSpPr>
          <p:nvPr>
            <p:ph type="title"/>
          </p:nvPr>
        </p:nvSpPr>
        <p:spPr/>
        <p:txBody>
          <a:bodyPr>
            <a:noAutofit/>
          </a:bodyPr>
          <a:lstStyle/>
          <a:p>
            <a:r>
              <a:rPr lang="en-US" sz="4400"/>
              <a:t>LEA COMMUNICATIONS</a:t>
            </a:r>
          </a:p>
        </p:txBody>
      </p:sp>
      <p:pic>
        <p:nvPicPr>
          <p:cNvPr id="5" name="Content Placeholder 4" descr="screenshot of To The Administrator Addressed Correspondence website">
            <a:extLst>
              <a:ext uri="{FF2B5EF4-FFF2-40B4-BE49-F238E27FC236}">
                <a16:creationId xmlns:a16="http://schemas.microsoft.com/office/drawing/2014/main" id="{A6A37D0C-9BA5-45A7-9FAF-E021BD0A73F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443558" y="2386013"/>
            <a:ext cx="8988425" cy="406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3EF1120-7A35-4538-B327-608A0422A9DE}"/>
              </a:ext>
            </a:extLst>
          </p:cNvPr>
          <p:cNvSpPr txBox="1"/>
          <p:nvPr/>
        </p:nvSpPr>
        <p:spPr>
          <a:xfrm>
            <a:off x="2341754" y="1368415"/>
            <a:ext cx="9256953" cy="1477328"/>
          </a:xfrm>
          <a:prstGeom prst="rect">
            <a:avLst/>
          </a:prstGeom>
          <a:noFill/>
        </p:spPr>
        <p:txBody>
          <a:bodyPr wrap="square" rtlCol="0">
            <a:spAutoFit/>
          </a:bodyPr>
          <a:lstStyle/>
          <a:p>
            <a:pPr marL="0" indent="0">
              <a:buNone/>
            </a:pPr>
            <a:r>
              <a:rPr lang="en-US" sz="2400"/>
              <a:t>Published </a:t>
            </a:r>
            <a:r>
              <a:rPr lang="en-US" sz="2400">
                <a:hlinkClick r:id="rId4"/>
              </a:rPr>
              <a:t>To the Administrator Addressed (TAA)</a:t>
            </a:r>
            <a:r>
              <a:rPr lang="en-US" sz="2400"/>
              <a:t> on </a:t>
            </a:r>
            <a:r>
              <a:rPr lang="en-US" sz="2400" b="1"/>
              <a:t>September 30, 2021</a:t>
            </a:r>
          </a:p>
          <a:p>
            <a:r>
              <a:rPr lang="en-US" sz="2400"/>
              <a:t>Published </a:t>
            </a:r>
            <a:r>
              <a:rPr lang="en-US" sz="2400">
                <a:hlinkClick r:id="rId5"/>
              </a:rPr>
              <a:t>To the Administrator Addressed (TAA)</a:t>
            </a:r>
            <a:r>
              <a:rPr lang="en-US" sz="2400"/>
              <a:t> on </a:t>
            </a:r>
            <a:r>
              <a:rPr lang="en-US" sz="2400" b="1"/>
              <a:t>May 19, 2022</a:t>
            </a:r>
          </a:p>
          <a:p>
            <a:pPr marL="0" indent="0">
              <a:buNone/>
            </a:pPr>
            <a:endParaRPr lang="en-US" sz="2400" b="1"/>
          </a:p>
          <a:p>
            <a:pPr lvl="1"/>
            <a:endParaRPr lang="en-US"/>
          </a:p>
        </p:txBody>
      </p:sp>
    </p:spTree>
    <p:extLst>
      <p:ext uri="{BB962C8B-B14F-4D97-AF65-F5344CB8AC3E}">
        <p14:creationId xmlns:p14="http://schemas.microsoft.com/office/powerpoint/2010/main" val="142600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400"/>
              <a:t>PROJECT TIMELINE</a:t>
            </a:r>
          </a:p>
        </p:txBody>
      </p:sp>
      <p:sp>
        <p:nvSpPr>
          <p:cNvPr id="5" name="Content Placeholder 4">
            <a:extLst>
              <a:ext uri="{FF2B5EF4-FFF2-40B4-BE49-F238E27FC236}">
                <a16:creationId xmlns:a16="http://schemas.microsoft.com/office/drawing/2014/main" id="{69254DC9-AAA0-4C1A-A878-D5AF6251DA31}"/>
              </a:ext>
            </a:extLst>
          </p:cNvPr>
          <p:cNvSpPr>
            <a:spLocks noGrp="1"/>
          </p:cNvSpPr>
          <p:nvPr>
            <p:ph idx="1"/>
          </p:nvPr>
        </p:nvSpPr>
        <p:spPr>
          <a:xfrm>
            <a:off x="2217630" y="1136575"/>
            <a:ext cx="6682285" cy="5539325"/>
          </a:xfrm>
        </p:spPr>
        <p:txBody>
          <a:bodyPr/>
          <a:lstStyle/>
          <a:p>
            <a:r>
              <a:rPr lang="en-US" b="1"/>
              <a:t>September 2021 – </a:t>
            </a:r>
            <a:r>
              <a:rPr lang="en-US" b="1">
                <a:solidFill>
                  <a:srgbClr val="F48668"/>
                </a:solidFill>
              </a:rPr>
              <a:t>August 2023</a:t>
            </a:r>
          </a:p>
          <a:p>
            <a:pPr lvl="1">
              <a:buFont typeface="Wingdings" panose="05000000000000000000" pitchFamily="2" charset="2"/>
              <a:buChar char="§"/>
            </a:pPr>
            <a:r>
              <a:rPr lang="en-US" sz="2000" b="1"/>
              <a:t>Optional</a:t>
            </a:r>
            <a:r>
              <a:rPr lang="en-US" sz="2000"/>
              <a:t>: TSDS vendors can participate in pilot program to develop and test their product solutions. </a:t>
            </a:r>
          </a:p>
          <a:p>
            <a:pPr lvl="1">
              <a:buFont typeface="Wingdings" panose="05000000000000000000" pitchFamily="2" charset="2"/>
              <a:buChar char="§"/>
            </a:pPr>
            <a:r>
              <a:rPr lang="en-US" sz="2000" b="1"/>
              <a:t>Optional: </a:t>
            </a:r>
            <a:r>
              <a:rPr lang="en-US" sz="2000"/>
              <a:t>LEAs can partner with their vendors to conduct end-to-end testing in preparation to parallel submission. </a:t>
            </a:r>
          </a:p>
          <a:p>
            <a:pPr lvl="1">
              <a:buFont typeface="Wingdings" panose="05000000000000000000" pitchFamily="2" charset="2"/>
              <a:buChar char="§"/>
            </a:pPr>
            <a:endParaRPr lang="en-US" sz="400"/>
          </a:p>
          <a:p>
            <a:r>
              <a:rPr lang="en-US" b="1"/>
              <a:t>August 2023 – August 2024</a:t>
            </a:r>
          </a:p>
          <a:p>
            <a:pPr lvl="1">
              <a:buFont typeface="Wingdings" panose="05000000000000000000" pitchFamily="2" charset="2"/>
              <a:buChar char="§"/>
            </a:pPr>
            <a:r>
              <a:rPr lang="en-US" sz="2000" b="1"/>
              <a:t>Required</a:t>
            </a:r>
            <a:r>
              <a:rPr lang="en-US" sz="2000"/>
              <a:t>: All TSDS vendors test their product solutions.</a:t>
            </a:r>
          </a:p>
          <a:p>
            <a:pPr lvl="1">
              <a:buFont typeface="Wingdings" panose="05000000000000000000" pitchFamily="2" charset="2"/>
              <a:buChar char="§"/>
            </a:pPr>
            <a:r>
              <a:rPr lang="en-US" sz="2000" b="1"/>
              <a:t>Optional: </a:t>
            </a:r>
            <a:r>
              <a:rPr lang="en-US" sz="2000"/>
              <a:t>LEAs will submit both API transactions and XML submissions and compare results to ensure vendor readiness.</a:t>
            </a:r>
          </a:p>
          <a:p>
            <a:pPr lvl="1"/>
            <a:endParaRPr lang="en-US" sz="400"/>
          </a:p>
          <a:p>
            <a:r>
              <a:rPr lang="en-US" b="1"/>
              <a:t>August 2024 – August 2025</a:t>
            </a:r>
          </a:p>
          <a:p>
            <a:pPr lvl="1">
              <a:buFont typeface="Wingdings" panose="05000000000000000000" pitchFamily="2" charset="2"/>
              <a:buChar char="§"/>
            </a:pPr>
            <a:r>
              <a:rPr lang="en-US" sz="2000" b="1"/>
              <a:t>Required: </a:t>
            </a:r>
            <a:r>
              <a:rPr lang="en-US" sz="2000"/>
              <a:t>All LEAs will submit their TSDS official data through API transactions. </a:t>
            </a:r>
          </a:p>
          <a:p>
            <a:pPr lvl="1">
              <a:buFont typeface="Wingdings" panose="05000000000000000000" pitchFamily="2" charset="2"/>
              <a:buChar char="§"/>
            </a:pPr>
            <a:r>
              <a:rPr lang="en-US" sz="2000"/>
              <a:t>XML submissions no longer accepted for TSDS.</a:t>
            </a:r>
          </a:p>
          <a:p>
            <a:pPr lvl="1"/>
            <a:endParaRPr lang="en-US"/>
          </a:p>
        </p:txBody>
      </p:sp>
      <p:graphicFrame>
        <p:nvGraphicFramePr>
          <p:cNvPr id="6" name="Diagram 5" descr="Pilot, Parallel, Go Live Icon">
            <a:extLst>
              <a:ext uri="{FF2B5EF4-FFF2-40B4-BE49-F238E27FC236}">
                <a16:creationId xmlns:a16="http://schemas.microsoft.com/office/drawing/2014/main" id="{F1C99F27-4A21-4C59-A7C3-E1F9B3382CB3}"/>
              </a:ext>
            </a:extLst>
          </p:cNvPr>
          <p:cNvGraphicFramePr/>
          <p:nvPr>
            <p:extLst>
              <p:ext uri="{D42A27DB-BD31-4B8C-83A1-F6EECF244321}">
                <p14:modId xmlns:p14="http://schemas.microsoft.com/office/powerpoint/2010/main" val="359309967"/>
              </p:ext>
            </p:extLst>
          </p:nvPr>
        </p:nvGraphicFramePr>
        <p:xfrm>
          <a:off x="8058150" y="628650"/>
          <a:ext cx="4629150" cy="622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id="{5B8D9917-C692-FB0E-F183-A40BF45EE891}"/>
              </a:ext>
            </a:extLst>
          </p:cNvPr>
          <p:cNvSpPr/>
          <p:nvPr/>
        </p:nvSpPr>
        <p:spPr>
          <a:xfrm>
            <a:off x="9971238" y="2400231"/>
            <a:ext cx="1473289" cy="258561"/>
          </a:xfrm>
          <a:prstGeom prst="roundRect">
            <a:avLst/>
          </a:prstGeom>
          <a:solidFill>
            <a:srgbClr val="F48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10160">
                  <a:solidFill>
                    <a:schemeClr val="accent5"/>
                  </a:solidFill>
                  <a:prstDash val="solid"/>
                </a:ln>
                <a:solidFill>
                  <a:schemeClr val="tx1"/>
                </a:solidFill>
                <a:effectLst>
                  <a:outerShdw blurRad="38100" dist="22860" dir="5400000" algn="tl" rotWithShape="0">
                    <a:srgbClr val="000000">
                      <a:alpha val="30000"/>
                    </a:srgbClr>
                  </a:outerShdw>
                </a:effectLst>
              </a:rPr>
              <a:t>EXTENDED</a:t>
            </a:r>
          </a:p>
        </p:txBody>
      </p:sp>
    </p:spTree>
    <p:extLst>
      <p:ext uri="{BB962C8B-B14F-4D97-AF65-F5344CB8AC3E}">
        <p14:creationId xmlns:p14="http://schemas.microsoft.com/office/powerpoint/2010/main" val="245293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400">
                <a:cs typeface="Calibri"/>
              </a:rPr>
              <a:t>2021-2023: PILOT PROGRAM</a:t>
            </a:r>
            <a:endParaRPr lang="en-US" sz="4400"/>
          </a:p>
        </p:txBody>
      </p:sp>
      <p:sp>
        <p:nvSpPr>
          <p:cNvPr id="5" name="Content Placeholder 4">
            <a:extLst>
              <a:ext uri="{FF2B5EF4-FFF2-40B4-BE49-F238E27FC236}">
                <a16:creationId xmlns:a16="http://schemas.microsoft.com/office/drawing/2014/main" id="{1D7006B0-D09E-41C1-AC68-76F2C4270956}"/>
              </a:ext>
            </a:extLst>
          </p:cNvPr>
          <p:cNvSpPr>
            <a:spLocks noGrp="1"/>
          </p:cNvSpPr>
          <p:nvPr>
            <p:ph idx="1"/>
          </p:nvPr>
        </p:nvSpPr>
        <p:spPr>
          <a:xfrm>
            <a:off x="2358567" y="1024063"/>
            <a:ext cx="9385414" cy="4351338"/>
          </a:xfrm>
        </p:spPr>
        <p:txBody>
          <a:bodyPr lIns="91440" tIns="45720" rIns="91440" bIns="45720" anchor="t"/>
          <a:lstStyle/>
          <a:p>
            <a:r>
              <a:rPr lang="en-US" sz="2600" b="1" dirty="0"/>
              <a:t>2021-2022: </a:t>
            </a:r>
            <a:r>
              <a:rPr lang="en-US" sz="2600" dirty="0"/>
              <a:t>Cohort of six (6) vendors conducted initial vetting of the integration and data out phases. </a:t>
            </a:r>
          </a:p>
          <a:p>
            <a:pPr lvl="1"/>
            <a:r>
              <a:rPr lang="en-US" sz="2200" dirty="0"/>
              <a:t>Software Development Kit (SDK) was provided to all vendors. </a:t>
            </a:r>
            <a:endParaRPr lang="en-US" sz="800" dirty="0"/>
          </a:p>
          <a:p>
            <a:pPr lvl="1"/>
            <a:endParaRPr lang="en-US" sz="100" b="1" dirty="0"/>
          </a:p>
          <a:p>
            <a:r>
              <a:rPr lang="en-US" sz="2600" b="1" dirty="0"/>
              <a:t>2022-2023</a:t>
            </a:r>
            <a:r>
              <a:rPr lang="en-US" sz="2600" dirty="0"/>
              <a:t>: Pilot program will continue for any interested vendor.</a:t>
            </a:r>
          </a:p>
          <a:p>
            <a:pPr lvl="1"/>
            <a:r>
              <a:rPr lang="en-US" sz="2200" dirty="0"/>
              <a:t>LEAs and ESCs will begin End-to-End testing starting in January 2023.</a:t>
            </a:r>
            <a:endParaRPr lang="en-US" sz="1800" dirty="0"/>
          </a:p>
          <a:p>
            <a:pPr lvl="1"/>
            <a:endParaRPr lang="en-US" dirty="0"/>
          </a:p>
        </p:txBody>
      </p:sp>
      <p:graphicFrame>
        <p:nvGraphicFramePr>
          <p:cNvPr id="9" name="Diagram 8" descr="Integration, Data Output, End-to-End Icons">
            <a:extLst>
              <a:ext uri="{FF2B5EF4-FFF2-40B4-BE49-F238E27FC236}">
                <a16:creationId xmlns:a16="http://schemas.microsoft.com/office/drawing/2014/main" id="{8CEDB963-BFD3-4578-A4D5-BB104CAC1C5C}"/>
              </a:ext>
            </a:extLst>
          </p:cNvPr>
          <p:cNvGraphicFramePr/>
          <p:nvPr>
            <p:extLst>
              <p:ext uri="{D42A27DB-BD31-4B8C-83A1-F6EECF244321}">
                <p14:modId xmlns:p14="http://schemas.microsoft.com/office/powerpoint/2010/main" val="2475946720"/>
              </p:ext>
            </p:extLst>
          </p:nvPr>
        </p:nvGraphicFramePr>
        <p:xfrm>
          <a:off x="3316086" y="3636345"/>
          <a:ext cx="7139268" cy="2401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id="{5C73AFBA-37E4-4DF7-A8BD-7E25BA6258C7}"/>
              </a:ext>
            </a:extLst>
          </p:cNvPr>
          <p:cNvSpPr/>
          <p:nvPr/>
        </p:nvSpPr>
        <p:spPr>
          <a:xfrm>
            <a:off x="8144791" y="3188008"/>
            <a:ext cx="2310564" cy="2947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a:solidFill>
                  <a:schemeClr val="tx1"/>
                </a:solidFill>
              </a:rPr>
              <a:t>January - August 2023</a:t>
            </a:r>
          </a:p>
        </p:txBody>
      </p:sp>
      <p:sp>
        <p:nvSpPr>
          <p:cNvPr id="6" name="Rectangle: Rounded Corners 5">
            <a:extLst>
              <a:ext uri="{FF2B5EF4-FFF2-40B4-BE49-F238E27FC236}">
                <a16:creationId xmlns:a16="http://schemas.microsoft.com/office/drawing/2014/main" id="{79161E5B-1D9C-4130-9FF4-C7D174BEFA08}"/>
              </a:ext>
            </a:extLst>
          </p:cNvPr>
          <p:cNvSpPr/>
          <p:nvPr/>
        </p:nvSpPr>
        <p:spPr>
          <a:xfrm>
            <a:off x="3359752" y="3188008"/>
            <a:ext cx="4683817" cy="294782"/>
          </a:xfrm>
          <a:prstGeom prst="round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a:solidFill>
                  <a:schemeClr val="tx1"/>
                </a:solidFill>
              </a:rPr>
              <a:t>Extended into 2022-2023</a:t>
            </a:r>
          </a:p>
        </p:txBody>
      </p:sp>
      <p:graphicFrame>
        <p:nvGraphicFramePr>
          <p:cNvPr id="8" name="Diagram 7" descr="PEIMS Fall, Child Find, Class Roster">
            <a:extLst>
              <a:ext uri="{FF2B5EF4-FFF2-40B4-BE49-F238E27FC236}">
                <a16:creationId xmlns:a16="http://schemas.microsoft.com/office/drawing/2014/main" id="{9697D62C-C9FD-FFBB-427A-EA88A614C55A}"/>
              </a:ext>
            </a:extLst>
          </p:cNvPr>
          <p:cNvGraphicFramePr/>
          <p:nvPr>
            <p:extLst>
              <p:ext uri="{D42A27DB-BD31-4B8C-83A1-F6EECF244321}">
                <p14:modId xmlns:p14="http://schemas.microsoft.com/office/powerpoint/2010/main" val="2784322998"/>
              </p:ext>
            </p:extLst>
          </p:nvPr>
        </p:nvGraphicFramePr>
        <p:xfrm>
          <a:off x="5775156" y="5486382"/>
          <a:ext cx="4608008" cy="3530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3">
            <a:extLst>
              <a:ext uri="{FF2B5EF4-FFF2-40B4-BE49-F238E27FC236}">
                <a16:creationId xmlns:a16="http://schemas.microsoft.com/office/drawing/2014/main" id="{325795F4-6B5B-4599-E101-F149A9E3951A}"/>
              </a:ext>
            </a:extLst>
          </p:cNvPr>
          <p:cNvSpPr/>
          <p:nvPr/>
        </p:nvSpPr>
        <p:spPr>
          <a:xfrm>
            <a:off x="2358567" y="6148415"/>
            <a:ext cx="9165776" cy="542310"/>
          </a:xfrm>
          <a:prstGeom prst="rect">
            <a:avLst/>
          </a:prstGeom>
          <a:solidFill>
            <a:srgbClr val="C2DAE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7" name="TextBox 6">
            <a:extLst>
              <a:ext uri="{FF2B5EF4-FFF2-40B4-BE49-F238E27FC236}">
                <a16:creationId xmlns:a16="http://schemas.microsoft.com/office/drawing/2014/main" id="{B785C6D4-C46A-A767-C2FE-6B449ECCE70B}"/>
              </a:ext>
            </a:extLst>
          </p:cNvPr>
          <p:cNvSpPr txBox="1"/>
          <p:nvPr/>
        </p:nvSpPr>
        <p:spPr>
          <a:xfrm>
            <a:off x="2629166" y="6234904"/>
            <a:ext cx="8878521" cy="369332"/>
          </a:xfrm>
          <a:prstGeom prst="rect">
            <a:avLst/>
          </a:prstGeom>
          <a:noFill/>
        </p:spPr>
        <p:txBody>
          <a:bodyPr wrap="none" rtlCol="0">
            <a:spAutoFit/>
          </a:bodyPr>
          <a:lstStyle/>
          <a:p>
            <a:r>
              <a:rPr lang="en-US" sz="1800" b="1" dirty="0">
                <a:solidFill>
                  <a:schemeClr val="tx1"/>
                </a:solidFill>
              </a:rPr>
              <a:t>September 2022</a:t>
            </a:r>
            <a:r>
              <a:rPr lang="en-US" sz="1800" dirty="0">
                <a:solidFill>
                  <a:schemeClr val="tx1"/>
                </a:solidFill>
              </a:rPr>
              <a:t>: Online form available </a:t>
            </a:r>
            <a:r>
              <a:rPr lang="en-US" dirty="0"/>
              <a:t>for </a:t>
            </a:r>
            <a:r>
              <a:rPr lang="en-US" sz="1800" dirty="0">
                <a:solidFill>
                  <a:schemeClr val="tx1"/>
                </a:solidFill>
              </a:rPr>
              <a:t>LEAs to submit their interest in the pilot program.</a:t>
            </a:r>
            <a:endParaRPr lang="en-US" dirty="0"/>
          </a:p>
        </p:txBody>
      </p:sp>
    </p:spTree>
    <p:extLst>
      <p:ext uri="{BB962C8B-B14F-4D97-AF65-F5344CB8AC3E}">
        <p14:creationId xmlns:p14="http://schemas.microsoft.com/office/powerpoint/2010/main" val="167118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73F6D54-C437-4F6B-BBF5-82ADD52AC6AA}"/>
              </a:ext>
              <a:ext uri="{C183D7F6-B498-43B3-948B-1728B52AA6E4}">
                <adec:decorative xmlns:adec="http://schemas.microsoft.com/office/drawing/2017/decorative" val="1"/>
              </a:ext>
            </a:extLst>
          </p:cNvPr>
          <p:cNvPicPr>
            <a:picLocks noChangeAspect="1"/>
          </p:cNvPicPr>
          <p:nvPr/>
        </p:nvPicPr>
        <p:blipFill rotWithShape="1">
          <a:blip r:embed="rId3"/>
          <a:srcRect l="-5378" t="3132" r="-873" b="13284"/>
          <a:stretch/>
        </p:blipFill>
        <p:spPr>
          <a:xfrm>
            <a:off x="379243" y="3690939"/>
            <a:ext cx="141684" cy="748383"/>
          </a:xfrm>
          <a:prstGeom prst="rect">
            <a:avLst/>
          </a:prstGeom>
        </p:spPr>
      </p:pic>
      <p:sp>
        <p:nvSpPr>
          <p:cNvPr id="5" name="Title 4">
            <a:extLst>
              <a:ext uri="{FF2B5EF4-FFF2-40B4-BE49-F238E27FC236}">
                <a16:creationId xmlns:a16="http://schemas.microsoft.com/office/drawing/2014/main" id="{1552B3A2-F8D1-4244-BE7E-A343ABB830D7}"/>
              </a:ext>
            </a:extLst>
          </p:cNvPr>
          <p:cNvSpPr>
            <a:spLocks noGrp="1"/>
          </p:cNvSpPr>
          <p:nvPr>
            <p:ph type="title"/>
          </p:nvPr>
        </p:nvSpPr>
        <p:spPr/>
        <p:txBody>
          <a:bodyPr>
            <a:normAutofit/>
          </a:bodyPr>
          <a:lstStyle/>
          <a:p>
            <a:r>
              <a:rPr lang="en-US" sz="4400"/>
              <a:t>PILOT PROGRAM: KEY MILESTONES</a:t>
            </a:r>
          </a:p>
        </p:txBody>
      </p:sp>
      <p:sp>
        <p:nvSpPr>
          <p:cNvPr id="4" name="TextBox 3">
            <a:extLst>
              <a:ext uri="{FF2B5EF4-FFF2-40B4-BE49-F238E27FC236}">
                <a16:creationId xmlns:a16="http://schemas.microsoft.com/office/drawing/2014/main" id="{611AAD79-6CC1-44AF-941D-C0924A75E736}"/>
              </a:ext>
            </a:extLst>
          </p:cNvPr>
          <p:cNvSpPr txBox="1"/>
          <p:nvPr/>
        </p:nvSpPr>
        <p:spPr>
          <a:xfrm>
            <a:off x="2894986" y="3268398"/>
            <a:ext cx="1817357" cy="369332"/>
          </a:xfrm>
          <a:prstGeom prst="rect">
            <a:avLst/>
          </a:prstGeom>
          <a:noFill/>
        </p:spPr>
        <p:txBody>
          <a:bodyPr wrap="none" rtlCol="0">
            <a:spAutoFit/>
          </a:bodyPr>
          <a:lstStyle/>
          <a:p>
            <a:r>
              <a:rPr lang="en-US" b="1">
                <a:solidFill>
                  <a:schemeClr val="bg1">
                    <a:lumMod val="95000"/>
                  </a:schemeClr>
                </a:solidFill>
              </a:rPr>
              <a:t>ESC/LEA KICKOFF</a:t>
            </a:r>
          </a:p>
        </p:txBody>
      </p:sp>
      <p:sp>
        <p:nvSpPr>
          <p:cNvPr id="6" name="TextBox 5">
            <a:extLst>
              <a:ext uri="{FF2B5EF4-FFF2-40B4-BE49-F238E27FC236}">
                <a16:creationId xmlns:a16="http://schemas.microsoft.com/office/drawing/2014/main" id="{CA08618C-A33D-4B6A-8E6C-6DEB8404F790}"/>
              </a:ext>
            </a:extLst>
          </p:cNvPr>
          <p:cNvSpPr txBox="1"/>
          <p:nvPr/>
        </p:nvSpPr>
        <p:spPr>
          <a:xfrm>
            <a:off x="5073124" y="3268398"/>
            <a:ext cx="2045753" cy="369332"/>
          </a:xfrm>
          <a:prstGeom prst="rect">
            <a:avLst/>
          </a:prstGeom>
          <a:noFill/>
        </p:spPr>
        <p:txBody>
          <a:bodyPr wrap="none" rtlCol="0">
            <a:spAutoFit/>
          </a:bodyPr>
          <a:lstStyle/>
          <a:p>
            <a:pPr algn="ctr"/>
            <a:r>
              <a:rPr lang="en-US" b="1">
                <a:solidFill>
                  <a:schemeClr val="bg1">
                    <a:lumMod val="95000"/>
                  </a:schemeClr>
                </a:solidFill>
              </a:rPr>
              <a:t>START END-TO-END</a:t>
            </a:r>
          </a:p>
        </p:txBody>
      </p:sp>
      <p:sp>
        <p:nvSpPr>
          <p:cNvPr id="7" name="TextBox 6">
            <a:extLst>
              <a:ext uri="{FF2B5EF4-FFF2-40B4-BE49-F238E27FC236}">
                <a16:creationId xmlns:a16="http://schemas.microsoft.com/office/drawing/2014/main" id="{EB074F68-F17F-4F18-B051-FC16C2075B38}"/>
              </a:ext>
            </a:extLst>
          </p:cNvPr>
          <p:cNvSpPr txBox="1"/>
          <p:nvPr/>
        </p:nvSpPr>
        <p:spPr>
          <a:xfrm>
            <a:off x="7567593" y="3268398"/>
            <a:ext cx="1789785" cy="369332"/>
          </a:xfrm>
          <a:prstGeom prst="rect">
            <a:avLst/>
          </a:prstGeom>
          <a:noFill/>
        </p:spPr>
        <p:txBody>
          <a:bodyPr wrap="none" rtlCol="0">
            <a:spAutoFit/>
          </a:bodyPr>
          <a:lstStyle/>
          <a:p>
            <a:r>
              <a:rPr lang="en-US" b="1">
                <a:solidFill>
                  <a:schemeClr val="bg1">
                    <a:lumMod val="95000"/>
                  </a:schemeClr>
                </a:solidFill>
              </a:rPr>
              <a:t>PILOT TRAINING </a:t>
            </a:r>
          </a:p>
        </p:txBody>
      </p:sp>
      <p:sp>
        <p:nvSpPr>
          <p:cNvPr id="8" name="TextBox 7">
            <a:extLst>
              <a:ext uri="{FF2B5EF4-FFF2-40B4-BE49-F238E27FC236}">
                <a16:creationId xmlns:a16="http://schemas.microsoft.com/office/drawing/2014/main" id="{E6C66526-4AAA-42B9-A119-C8827E2E8C37}"/>
              </a:ext>
            </a:extLst>
          </p:cNvPr>
          <p:cNvSpPr txBox="1"/>
          <p:nvPr/>
        </p:nvSpPr>
        <p:spPr>
          <a:xfrm>
            <a:off x="9719271" y="3268398"/>
            <a:ext cx="1955728" cy="369332"/>
          </a:xfrm>
          <a:prstGeom prst="rect">
            <a:avLst/>
          </a:prstGeom>
          <a:noFill/>
        </p:spPr>
        <p:txBody>
          <a:bodyPr wrap="none" rtlCol="0">
            <a:spAutoFit/>
          </a:bodyPr>
          <a:lstStyle/>
          <a:p>
            <a:r>
              <a:rPr lang="en-US" b="1">
                <a:solidFill>
                  <a:schemeClr val="bg1">
                    <a:lumMod val="95000"/>
                  </a:schemeClr>
                </a:solidFill>
              </a:rPr>
              <a:t>STOP END-TO-END</a:t>
            </a:r>
          </a:p>
        </p:txBody>
      </p:sp>
      <p:sp>
        <p:nvSpPr>
          <p:cNvPr id="3" name="TextBox 2">
            <a:extLst>
              <a:ext uri="{FF2B5EF4-FFF2-40B4-BE49-F238E27FC236}">
                <a16:creationId xmlns:a16="http://schemas.microsoft.com/office/drawing/2014/main" id="{F6C7CBB7-912E-42E1-92EF-6D83B3297E4F}"/>
              </a:ext>
            </a:extLst>
          </p:cNvPr>
          <p:cNvSpPr txBox="1"/>
          <p:nvPr/>
        </p:nvSpPr>
        <p:spPr>
          <a:xfrm>
            <a:off x="448097" y="1533334"/>
            <a:ext cx="2110258" cy="1138773"/>
          </a:xfrm>
          <a:prstGeom prst="rect">
            <a:avLst/>
          </a:prstGeom>
          <a:noFill/>
        </p:spPr>
        <p:txBody>
          <a:bodyPr wrap="none" rtlCol="0">
            <a:spAutoFit/>
          </a:bodyPr>
          <a:lstStyle/>
          <a:p>
            <a:pPr algn="ctr"/>
            <a:r>
              <a:rPr lang="en-US" sz="2000" b="1"/>
              <a:t>SEPTEMBER 2022 </a:t>
            </a:r>
          </a:p>
          <a:p>
            <a:pPr algn="ctr"/>
            <a:r>
              <a:rPr lang="en-US" sz="1400"/>
              <a:t>2022-2023 SDK Released </a:t>
            </a:r>
          </a:p>
          <a:p>
            <a:pPr algn="ctr"/>
            <a:r>
              <a:rPr lang="en-US" sz="1400"/>
              <a:t>CET Training (ODS 3.x) </a:t>
            </a:r>
          </a:p>
          <a:p>
            <a:endParaRPr lang="en-US" sz="2000" b="1"/>
          </a:p>
        </p:txBody>
      </p:sp>
      <p:sp>
        <p:nvSpPr>
          <p:cNvPr id="9" name="TextBox 8">
            <a:extLst>
              <a:ext uri="{FF2B5EF4-FFF2-40B4-BE49-F238E27FC236}">
                <a16:creationId xmlns:a16="http://schemas.microsoft.com/office/drawing/2014/main" id="{26C2FBAE-0EAD-4518-B38C-66D0AB0A739D}"/>
              </a:ext>
            </a:extLst>
          </p:cNvPr>
          <p:cNvSpPr txBox="1"/>
          <p:nvPr/>
        </p:nvSpPr>
        <p:spPr>
          <a:xfrm>
            <a:off x="2496306" y="4467905"/>
            <a:ext cx="2521212" cy="830997"/>
          </a:xfrm>
          <a:prstGeom prst="rect">
            <a:avLst/>
          </a:prstGeom>
          <a:noFill/>
        </p:spPr>
        <p:txBody>
          <a:bodyPr wrap="square" rtlCol="0">
            <a:spAutoFit/>
          </a:bodyPr>
          <a:lstStyle/>
          <a:p>
            <a:pPr algn="ctr"/>
            <a:r>
              <a:rPr lang="en-US" sz="2000" b="1"/>
              <a:t>DECEMBER 2022</a:t>
            </a:r>
          </a:p>
          <a:p>
            <a:pPr algn="ctr"/>
            <a:r>
              <a:rPr lang="en-US" sz="1400"/>
              <a:t>System Configuration</a:t>
            </a:r>
          </a:p>
          <a:p>
            <a:pPr algn="ctr"/>
            <a:r>
              <a:rPr lang="en-US" sz="1400"/>
              <a:t>Guidance &amp; Process for Testing</a:t>
            </a:r>
          </a:p>
        </p:txBody>
      </p:sp>
      <p:sp>
        <p:nvSpPr>
          <p:cNvPr id="10" name="TextBox 9">
            <a:extLst>
              <a:ext uri="{FF2B5EF4-FFF2-40B4-BE49-F238E27FC236}">
                <a16:creationId xmlns:a16="http://schemas.microsoft.com/office/drawing/2014/main" id="{6300136A-47E2-4FCD-9515-A595AFB70F9A}"/>
              </a:ext>
            </a:extLst>
          </p:cNvPr>
          <p:cNvSpPr txBox="1"/>
          <p:nvPr/>
        </p:nvSpPr>
        <p:spPr>
          <a:xfrm>
            <a:off x="4702532" y="1530257"/>
            <a:ext cx="2683171" cy="830997"/>
          </a:xfrm>
          <a:prstGeom prst="rect">
            <a:avLst/>
          </a:prstGeom>
          <a:noFill/>
        </p:spPr>
        <p:txBody>
          <a:bodyPr wrap="none" rtlCol="0">
            <a:spAutoFit/>
          </a:bodyPr>
          <a:lstStyle/>
          <a:p>
            <a:pPr algn="ctr"/>
            <a:r>
              <a:rPr lang="en-US" sz="2000" b="1"/>
              <a:t>JANUARY 2023</a:t>
            </a:r>
          </a:p>
          <a:p>
            <a:pPr algn="ctr"/>
            <a:r>
              <a:rPr lang="en-US" sz="1400"/>
              <a:t>Parallel Environment</a:t>
            </a:r>
          </a:p>
          <a:p>
            <a:pPr algn="ctr"/>
            <a:r>
              <a:rPr lang="en-US" sz="1400"/>
              <a:t>PEIMS Fall, Class Roster, Child Find</a:t>
            </a:r>
          </a:p>
        </p:txBody>
      </p:sp>
      <p:sp>
        <p:nvSpPr>
          <p:cNvPr id="11" name="TextBox 10">
            <a:extLst>
              <a:ext uri="{FF2B5EF4-FFF2-40B4-BE49-F238E27FC236}">
                <a16:creationId xmlns:a16="http://schemas.microsoft.com/office/drawing/2014/main" id="{E0895200-C6C8-49FB-A7A0-B71BF76FC561}"/>
              </a:ext>
            </a:extLst>
          </p:cNvPr>
          <p:cNvSpPr txBox="1"/>
          <p:nvPr/>
        </p:nvSpPr>
        <p:spPr>
          <a:xfrm>
            <a:off x="7166209" y="4463386"/>
            <a:ext cx="2345450" cy="830997"/>
          </a:xfrm>
          <a:prstGeom prst="rect">
            <a:avLst/>
          </a:prstGeom>
          <a:noFill/>
        </p:spPr>
        <p:txBody>
          <a:bodyPr wrap="square" rtlCol="0">
            <a:spAutoFit/>
          </a:bodyPr>
          <a:lstStyle/>
          <a:p>
            <a:pPr algn="ctr"/>
            <a:r>
              <a:rPr lang="en-US" sz="2000" b="1"/>
              <a:t>SPRING 2023</a:t>
            </a:r>
          </a:p>
          <a:p>
            <a:pPr algn="ctr"/>
            <a:r>
              <a:rPr lang="en-US" sz="1400"/>
              <a:t>Advanced LEA/ESC Training </a:t>
            </a:r>
          </a:p>
          <a:p>
            <a:pPr algn="ctr"/>
            <a:r>
              <a:rPr lang="en-US" sz="1400"/>
              <a:t>Continuous &amp; On-Demand</a:t>
            </a:r>
          </a:p>
        </p:txBody>
      </p:sp>
      <p:sp>
        <p:nvSpPr>
          <p:cNvPr id="12" name="TextBox 11">
            <a:extLst>
              <a:ext uri="{FF2B5EF4-FFF2-40B4-BE49-F238E27FC236}">
                <a16:creationId xmlns:a16="http://schemas.microsoft.com/office/drawing/2014/main" id="{D4960C86-2779-464C-A863-5D35C319AFFE}"/>
              </a:ext>
            </a:extLst>
          </p:cNvPr>
          <p:cNvSpPr txBox="1"/>
          <p:nvPr/>
        </p:nvSpPr>
        <p:spPr>
          <a:xfrm>
            <a:off x="9398212" y="1529821"/>
            <a:ext cx="2364623" cy="830997"/>
          </a:xfrm>
          <a:prstGeom prst="rect">
            <a:avLst/>
          </a:prstGeom>
          <a:noFill/>
        </p:spPr>
        <p:txBody>
          <a:bodyPr wrap="none" rtlCol="0">
            <a:spAutoFit/>
          </a:bodyPr>
          <a:lstStyle/>
          <a:p>
            <a:pPr algn="ctr"/>
            <a:r>
              <a:rPr lang="en-US" sz="2000" b="1"/>
              <a:t>JULY 2023</a:t>
            </a:r>
          </a:p>
          <a:p>
            <a:pPr algn="ctr"/>
            <a:r>
              <a:rPr lang="en-US" sz="1400"/>
              <a:t>LEA Analysis &amp; Feedback</a:t>
            </a:r>
          </a:p>
          <a:p>
            <a:pPr algn="ctr"/>
            <a:r>
              <a:rPr lang="en-US" sz="1400"/>
              <a:t> Training &amp; Resource Updates </a:t>
            </a:r>
          </a:p>
        </p:txBody>
      </p:sp>
      <p:sp>
        <p:nvSpPr>
          <p:cNvPr id="15" name="TextBox 14">
            <a:extLst>
              <a:ext uri="{FF2B5EF4-FFF2-40B4-BE49-F238E27FC236}">
                <a16:creationId xmlns:a16="http://schemas.microsoft.com/office/drawing/2014/main" id="{685ADD1F-3F30-455B-B370-E0D8C44E4445}"/>
              </a:ext>
            </a:extLst>
          </p:cNvPr>
          <p:cNvSpPr txBox="1"/>
          <p:nvPr/>
        </p:nvSpPr>
        <p:spPr>
          <a:xfrm>
            <a:off x="820668" y="3268398"/>
            <a:ext cx="1308628" cy="369332"/>
          </a:xfrm>
          <a:prstGeom prst="rect">
            <a:avLst/>
          </a:prstGeom>
          <a:noFill/>
        </p:spPr>
        <p:txBody>
          <a:bodyPr wrap="none" rtlCol="0">
            <a:spAutoFit/>
          </a:bodyPr>
          <a:lstStyle/>
          <a:p>
            <a:r>
              <a:rPr lang="en-US" b="1">
                <a:solidFill>
                  <a:schemeClr val="bg1">
                    <a:lumMod val="95000"/>
                  </a:schemeClr>
                </a:solidFill>
              </a:rPr>
              <a:t>RESOURCES</a:t>
            </a:r>
          </a:p>
        </p:txBody>
      </p:sp>
      <p:sp>
        <p:nvSpPr>
          <p:cNvPr id="2" name="TextBox 1">
            <a:extLst>
              <a:ext uri="{FF2B5EF4-FFF2-40B4-BE49-F238E27FC236}">
                <a16:creationId xmlns:a16="http://schemas.microsoft.com/office/drawing/2014/main" id="{FB8FD336-1759-4E5E-8CF1-123ABFEFA81E}"/>
              </a:ext>
            </a:extLst>
          </p:cNvPr>
          <p:cNvSpPr txBox="1"/>
          <p:nvPr/>
        </p:nvSpPr>
        <p:spPr>
          <a:xfrm>
            <a:off x="234775" y="4463684"/>
            <a:ext cx="1764687" cy="830997"/>
          </a:xfrm>
          <a:prstGeom prst="rect">
            <a:avLst/>
          </a:prstGeom>
          <a:noFill/>
        </p:spPr>
        <p:txBody>
          <a:bodyPr wrap="square" rtlCol="0">
            <a:spAutoFit/>
          </a:bodyPr>
          <a:lstStyle/>
          <a:p>
            <a:pPr algn="ctr"/>
            <a:r>
              <a:rPr lang="en-US" sz="2000" b="1"/>
              <a:t>AUGUST 2022</a:t>
            </a:r>
          </a:p>
          <a:p>
            <a:pPr algn="ctr"/>
            <a:r>
              <a:rPr lang="en-US" sz="1400"/>
              <a:t>TEDS Post-Addendum</a:t>
            </a:r>
          </a:p>
          <a:p>
            <a:pPr algn="ctr"/>
            <a:r>
              <a:rPr lang="en-US" sz="1400"/>
              <a:t>Pilot Vendors Cohort </a:t>
            </a:r>
          </a:p>
        </p:txBody>
      </p:sp>
      <p:sp>
        <p:nvSpPr>
          <p:cNvPr id="18" name="TextBox 17">
            <a:extLst>
              <a:ext uri="{FF2B5EF4-FFF2-40B4-BE49-F238E27FC236}">
                <a16:creationId xmlns:a16="http://schemas.microsoft.com/office/drawing/2014/main" id="{D4F0753F-A5AC-A985-955D-B8AE9DDFB3FA}"/>
              </a:ext>
            </a:extLst>
          </p:cNvPr>
          <p:cNvSpPr txBox="1"/>
          <p:nvPr/>
        </p:nvSpPr>
        <p:spPr>
          <a:xfrm>
            <a:off x="2874952" y="2621998"/>
            <a:ext cx="1778884" cy="615553"/>
          </a:xfrm>
          <a:prstGeom prst="rect">
            <a:avLst/>
          </a:prstGeom>
          <a:noFill/>
        </p:spPr>
        <p:txBody>
          <a:bodyPr wrap="none" rtlCol="0">
            <a:spAutoFit/>
          </a:bodyPr>
          <a:lstStyle/>
          <a:p>
            <a:pPr algn="ctr"/>
            <a:r>
              <a:rPr lang="en-US" sz="2000" b="1" dirty="0"/>
              <a:t>OCTOBER 2022</a:t>
            </a:r>
          </a:p>
          <a:p>
            <a:pPr algn="ctr"/>
            <a:r>
              <a:rPr lang="en-US" sz="1400" dirty="0"/>
              <a:t>New User Training </a:t>
            </a:r>
          </a:p>
        </p:txBody>
      </p:sp>
      <p:sp>
        <p:nvSpPr>
          <p:cNvPr id="20" name="TextBox 19">
            <a:extLst>
              <a:ext uri="{FF2B5EF4-FFF2-40B4-BE49-F238E27FC236}">
                <a16:creationId xmlns:a16="http://schemas.microsoft.com/office/drawing/2014/main" id="{6D1078F8-D1A5-C07F-F104-337C28FA3316}"/>
              </a:ext>
            </a:extLst>
          </p:cNvPr>
          <p:cNvSpPr txBox="1"/>
          <p:nvPr/>
        </p:nvSpPr>
        <p:spPr>
          <a:xfrm>
            <a:off x="7330484" y="2631425"/>
            <a:ext cx="2181175" cy="615553"/>
          </a:xfrm>
          <a:prstGeom prst="rect">
            <a:avLst/>
          </a:prstGeom>
          <a:noFill/>
        </p:spPr>
        <p:txBody>
          <a:bodyPr wrap="none" rtlCol="0">
            <a:spAutoFit/>
          </a:bodyPr>
          <a:lstStyle/>
          <a:p>
            <a:pPr algn="ctr"/>
            <a:r>
              <a:rPr lang="en-US" sz="2000" b="1" dirty="0"/>
              <a:t>LATE WINTER 2023</a:t>
            </a:r>
          </a:p>
          <a:p>
            <a:pPr algn="ctr"/>
            <a:r>
              <a:rPr lang="en-US" sz="1400" dirty="0"/>
              <a:t>Initial LEA/ESC Training</a:t>
            </a:r>
          </a:p>
        </p:txBody>
      </p:sp>
    </p:spTree>
    <p:extLst>
      <p:ext uri="{BB962C8B-B14F-4D97-AF65-F5344CB8AC3E}">
        <p14:creationId xmlns:p14="http://schemas.microsoft.com/office/powerpoint/2010/main" val="183405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03A024-A7BC-49FB-A888-A9611E7850D4}"/>
              </a:ext>
            </a:extLst>
          </p:cNvPr>
          <p:cNvSpPr>
            <a:spLocks noGrp="1"/>
          </p:cNvSpPr>
          <p:nvPr>
            <p:ph type="title"/>
          </p:nvPr>
        </p:nvSpPr>
        <p:spPr/>
        <p:txBody>
          <a:bodyPr>
            <a:normAutofit/>
          </a:bodyPr>
          <a:lstStyle/>
          <a:p>
            <a:r>
              <a:rPr lang="en-US" sz="4400"/>
              <a:t>2023-2024: PARALLEL SUBMISSION</a:t>
            </a:r>
          </a:p>
        </p:txBody>
      </p:sp>
      <p:graphicFrame>
        <p:nvGraphicFramePr>
          <p:cNvPr id="12" name="Content Placeholder 11" descr="XML vs API">
            <a:extLst>
              <a:ext uri="{FF2B5EF4-FFF2-40B4-BE49-F238E27FC236}">
                <a16:creationId xmlns:a16="http://schemas.microsoft.com/office/drawing/2014/main" id="{66FD823C-28E2-FAED-AD50-FEBB697C8519}"/>
              </a:ext>
            </a:extLst>
          </p:cNvPr>
          <p:cNvGraphicFramePr>
            <a:graphicFrameLocks noGrp="1"/>
          </p:cNvGraphicFramePr>
          <p:nvPr>
            <p:ph idx="1"/>
            <p:extLst>
              <p:ext uri="{D42A27DB-BD31-4B8C-83A1-F6EECF244321}">
                <p14:modId xmlns:p14="http://schemas.microsoft.com/office/powerpoint/2010/main" val="1283651131"/>
              </p:ext>
            </p:extLst>
          </p:nvPr>
        </p:nvGraphicFramePr>
        <p:xfrm>
          <a:off x="1909126" y="1022079"/>
          <a:ext cx="5643253" cy="4813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 Placeholder 23">
            <a:extLst>
              <a:ext uri="{FF2B5EF4-FFF2-40B4-BE49-F238E27FC236}">
                <a16:creationId xmlns:a16="http://schemas.microsoft.com/office/drawing/2014/main" id="{E68C2501-AED3-F2D8-A914-9AB2363D2AF6}"/>
              </a:ext>
            </a:extLst>
          </p:cNvPr>
          <p:cNvSpPr>
            <a:spLocks noGrp="1"/>
          </p:cNvSpPr>
          <p:nvPr>
            <p:ph type="body" sz="quarter" idx="13"/>
          </p:nvPr>
        </p:nvSpPr>
        <p:spPr>
          <a:xfrm>
            <a:off x="7727800" y="1441541"/>
            <a:ext cx="4036737" cy="4156371"/>
          </a:xfrm>
        </p:spPr>
        <p:txBody>
          <a:bodyPr/>
          <a:lstStyle/>
          <a:p>
            <a:pPr marL="0" indent="0">
              <a:buNone/>
            </a:pPr>
            <a:r>
              <a:rPr lang="en-US" sz="2400" b="1"/>
              <a:t>REQUIRED </a:t>
            </a:r>
            <a:r>
              <a:rPr lang="en-US" sz="2400"/>
              <a:t>For </a:t>
            </a:r>
            <a:r>
              <a:rPr lang="en-US" sz="2400" b="1"/>
              <a:t>All Vendors</a:t>
            </a:r>
          </a:p>
          <a:p>
            <a:pPr marL="0" indent="0">
              <a:buNone/>
            </a:pPr>
            <a:r>
              <a:rPr lang="en-US" sz="2400" b="1"/>
              <a:t>OPTIONAL</a:t>
            </a:r>
            <a:r>
              <a:rPr lang="en-US" sz="2400"/>
              <a:t> For LEAs &amp; ESCs</a:t>
            </a:r>
          </a:p>
          <a:p>
            <a:pPr marL="0" indent="0">
              <a:buNone/>
            </a:pPr>
            <a:endParaRPr lang="en-US" sz="800"/>
          </a:p>
          <a:p>
            <a:r>
              <a:rPr lang="en-US" sz="2000"/>
              <a:t>LEAs will compare XML data against API transactions through TSDS reports and validations. </a:t>
            </a:r>
          </a:p>
          <a:p>
            <a:r>
              <a:rPr lang="en-US" sz="2000" b="1"/>
              <a:t>All TSDS submissions </a:t>
            </a:r>
            <a:r>
              <a:rPr lang="en-US" sz="2000"/>
              <a:t>are expected to be compared by the     submission due dates. </a:t>
            </a:r>
          </a:p>
          <a:p>
            <a:r>
              <a:rPr lang="en-US" sz="2000"/>
              <a:t>XML will be used for                  official TSDS reporting. </a:t>
            </a:r>
          </a:p>
          <a:p>
            <a:endParaRPr lang="en-US" sz="2400"/>
          </a:p>
        </p:txBody>
      </p:sp>
      <p:pic>
        <p:nvPicPr>
          <p:cNvPr id="26" name="Picture 25" descr="XML Icon">
            <a:extLst>
              <a:ext uri="{FF2B5EF4-FFF2-40B4-BE49-F238E27FC236}">
                <a16:creationId xmlns:a16="http://schemas.microsoft.com/office/drawing/2014/main" id="{A245DE61-FDA2-C790-BBC2-F314BC2A7443}"/>
              </a:ext>
            </a:extLst>
          </p:cNvPr>
          <p:cNvPicPr>
            <a:picLocks noChangeAspect="1"/>
          </p:cNvPicPr>
          <p:nvPr/>
        </p:nvPicPr>
        <p:blipFill>
          <a:blip r:embed="rId8"/>
          <a:stretch>
            <a:fillRect/>
          </a:stretch>
        </p:blipFill>
        <p:spPr>
          <a:xfrm>
            <a:off x="2743200" y="2418884"/>
            <a:ext cx="2020232" cy="2020232"/>
          </a:xfrm>
          <a:prstGeom prst="rect">
            <a:avLst/>
          </a:prstGeom>
        </p:spPr>
      </p:pic>
      <p:pic>
        <p:nvPicPr>
          <p:cNvPr id="32" name="Picture 31" descr="API Icon">
            <a:extLst>
              <a:ext uri="{FF2B5EF4-FFF2-40B4-BE49-F238E27FC236}">
                <a16:creationId xmlns:a16="http://schemas.microsoft.com/office/drawing/2014/main" id="{7F6B9B5F-63DF-B3D8-DCDB-F3AA66B1B9F9}"/>
              </a:ext>
            </a:extLst>
          </p:cNvPr>
          <p:cNvPicPr>
            <a:picLocks noChangeAspect="1"/>
          </p:cNvPicPr>
          <p:nvPr/>
        </p:nvPicPr>
        <p:blipFill>
          <a:blip r:embed="rId9"/>
          <a:stretch>
            <a:fillRect/>
          </a:stretch>
        </p:blipFill>
        <p:spPr>
          <a:xfrm>
            <a:off x="4557132" y="2259051"/>
            <a:ext cx="2339898" cy="2339898"/>
          </a:xfrm>
          <a:prstGeom prst="rect">
            <a:avLst/>
          </a:prstGeom>
        </p:spPr>
      </p:pic>
      <p:pic>
        <p:nvPicPr>
          <p:cNvPr id="42" name="Picture 41" descr="File Check Icon">
            <a:extLst>
              <a:ext uri="{FF2B5EF4-FFF2-40B4-BE49-F238E27FC236}">
                <a16:creationId xmlns:a16="http://schemas.microsoft.com/office/drawing/2014/main" id="{659194C5-C2F3-AE9C-2EB9-521BA74ED2F6}"/>
              </a:ext>
            </a:extLst>
          </p:cNvPr>
          <p:cNvPicPr>
            <a:picLocks noChangeAspect="1"/>
          </p:cNvPicPr>
          <p:nvPr/>
        </p:nvPicPr>
        <p:blipFill>
          <a:blip r:embed="rId10"/>
          <a:stretch>
            <a:fillRect/>
          </a:stretch>
        </p:blipFill>
        <p:spPr>
          <a:xfrm>
            <a:off x="10281639" y="3801282"/>
            <a:ext cx="1696270" cy="1696270"/>
          </a:xfrm>
          <a:prstGeom prst="rect">
            <a:avLst/>
          </a:prstGeom>
        </p:spPr>
      </p:pic>
      <p:sp>
        <p:nvSpPr>
          <p:cNvPr id="43" name="TextBox 42">
            <a:extLst>
              <a:ext uri="{FF2B5EF4-FFF2-40B4-BE49-F238E27FC236}">
                <a16:creationId xmlns:a16="http://schemas.microsoft.com/office/drawing/2014/main" id="{BF37B87E-BFE0-1313-2109-A46453A31847}"/>
              </a:ext>
            </a:extLst>
          </p:cNvPr>
          <p:cNvSpPr txBox="1"/>
          <p:nvPr/>
        </p:nvSpPr>
        <p:spPr>
          <a:xfrm>
            <a:off x="2270411" y="5757745"/>
            <a:ext cx="9253238" cy="954107"/>
          </a:xfrm>
          <a:prstGeom prst="rect">
            <a:avLst/>
          </a:prstGeom>
          <a:noFill/>
        </p:spPr>
        <p:txBody>
          <a:bodyPr wrap="none" rtlCol="0">
            <a:spAutoFit/>
          </a:bodyPr>
          <a:lstStyle/>
          <a:p>
            <a:pPr algn="ctr"/>
            <a:r>
              <a:rPr lang="en-US" sz="2800"/>
              <a:t>LEAs will be nominated, selected, and approved to participate </a:t>
            </a:r>
          </a:p>
          <a:p>
            <a:pPr algn="ctr"/>
            <a:r>
              <a:rPr lang="en-US" sz="2800"/>
              <a:t>in the parallel submission. Recommending </a:t>
            </a:r>
            <a:r>
              <a:rPr lang="en-US" sz="2800" b="1"/>
              <a:t>250+ LEAs</a:t>
            </a:r>
            <a:r>
              <a:rPr lang="en-US" sz="2800"/>
              <a:t>.</a:t>
            </a:r>
          </a:p>
        </p:txBody>
      </p:sp>
    </p:spTree>
    <p:extLst>
      <p:ext uri="{BB962C8B-B14F-4D97-AF65-F5344CB8AC3E}">
        <p14:creationId xmlns:p14="http://schemas.microsoft.com/office/powerpoint/2010/main" val="2248009484"/>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Shipper, Leanne</DisplayName>
        <AccountId>73</AccountId>
        <AccountType/>
      </UserInfo>
      <UserInfo>
        <DisplayName>Johnson, Scott</DisplayName>
        <AccountId>20</AccountId>
        <AccountType/>
      </UserInfo>
    </SharedWithUser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5A4A3E8A-E5A0-4AB3-A4AA-9175746AAFC4}">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692CD-7339-4E15-8B85-65EB8EAE7D52}">
  <ds:schemaRefs>
    <ds:schemaRef ds:uri="http://purl.org/dc/elements/1.1/"/>
    <ds:schemaRef ds:uri="http://schemas.microsoft.com/office/2006/metadata/properties"/>
    <ds:schemaRef ds:uri="533e3360-6378-4210-ada2-16ccdb17d2cd"/>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63efe96-9f3c-464d-8c8b-c76864a22e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57</TotalTime>
  <Words>1816</Words>
  <Application>Microsoft Office PowerPoint</Application>
  <PresentationFormat>Widescreen</PresentationFormat>
  <Paragraphs>255</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Open Sans (Headings)</vt:lpstr>
      <vt:lpstr>Open Sans Light</vt:lpstr>
      <vt:lpstr>Open Sans Semibold</vt:lpstr>
      <vt:lpstr>Wingdings</vt:lpstr>
      <vt:lpstr>2_Office Theme</vt:lpstr>
      <vt:lpstr>TITLE SLIDE: TSDS ODS 3.x Project Updates</vt:lpstr>
      <vt:lpstr>SESSION AGENDA</vt:lpstr>
      <vt:lpstr>OFFICE OF INFORMATION TECHNOLOGY</vt:lpstr>
      <vt:lpstr>PROJECT TIMELINE EXTENSION</vt:lpstr>
      <vt:lpstr>LEA COMMUNICATIONS</vt:lpstr>
      <vt:lpstr>PROJECT TIMELINE</vt:lpstr>
      <vt:lpstr>2021-2023: PILOT PROGRAM</vt:lpstr>
      <vt:lpstr>PILOT PROGRAM: KEY MILESTONES</vt:lpstr>
      <vt:lpstr>2023-2024: PARALLEL SUBMISSION</vt:lpstr>
      <vt:lpstr>2024-2025: GO-LIVE</vt:lpstr>
      <vt:lpstr>UPDATED ARCHITECTURE</vt:lpstr>
      <vt:lpstr>UPDATED ARCHITECTURE</vt:lpstr>
      <vt:lpstr>UPDATED ARCHITECTURE</vt:lpstr>
      <vt:lpstr>UPDATED ARCHITECTURE</vt:lpstr>
      <vt:lpstr>OPERATIONAL DATA STORE (ODS)</vt:lpstr>
      <vt:lpstr>KEY CHANGES TO DATA COLLECTION</vt:lpstr>
      <vt:lpstr>WHAT IS REMAINING THE SAME?</vt:lpstr>
      <vt:lpstr>SOFTWARE DEVELOPMENT KIT (SDK)</vt:lpstr>
      <vt:lpstr>TSDS ODS 3.x TRAINING</vt:lpstr>
      <vt:lpstr>KEY TAKEAWAYS</vt:lpstr>
      <vt:lpstr>FREQUENTLY ASKED QUESTIONS</vt:lpstr>
      <vt:lpstr>FREQUENTLY ASKED QUESTIONS</vt:lpstr>
      <vt:lpstr>FREQUENTLY ASKED QUESTIONS</vt:lpstr>
      <vt:lpstr>FREQUENTLY ASKED QUESTIONS</vt:lpstr>
      <vt:lpstr>FREQUENTLY ASKED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Johnson, Scott</cp:lastModifiedBy>
  <cp:revision>1</cp:revision>
  <dcterms:created xsi:type="dcterms:W3CDTF">2020-11-05T16:39:19Z</dcterms:created>
  <dcterms:modified xsi:type="dcterms:W3CDTF">2022-08-03T03:03:22Z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