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92" r:id="rId6"/>
  </p:sldMasterIdLst>
  <p:notesMasterIdLst>
    <p:notesMasterId r:id="rId40"/>
  </p:notesMasterIdLst>
  <p:sldIdLst>
    <p:sldId id="287" r:id="rId7"/>
    <p:sldId id="10804" r:id="rId8"/>
    <p:sldId id="10866" r:id="rId9"/>
    <p:sldId id="10848" r:id="rId10"/>
    <p:sldId id="10849" r:id="rId11"/>
    <p:sldId id="10867" r:id="rId12"/>
    <p:sldId id="10875" r:id="rId13"/>
    <p:sldId id="10868" r:id="rId14"/>
    <p:sldId id="10869" r:id="rId15"/>
    <p:sldId id="10870" r:id="rId16"/>
    <p:sldId id="10871" r:id="rId17"/>
    <p:sldId id="10881" r:id="rId18"/>
    <p:sldId id="10882" r:id="rId19"/>
    <p:sldId id="10883" r:id="rId20"/>
    <p:sldId id="10876" r:id="rId21"/>
    <p:sldId id="10877" r:id="rId22"/>
    <p:sldId id="10878" r:id="rId23"/>
    <p:sldId id="10879" r:id="rId24"/>
    <p:sldId id="10884" r:id="rId25"/>
    <p:sldId id="10880" r:id="rId26"/>
    <p:sldId id="10872" r:id="rId27"/>
    <p:sldId id="10887" r:id="rId28"/>
    <p:sldId id="10886" r:id="rId29"/>
    <p:sldId id="10846" r:id="rId30"/>
    <p:sldId id="10850" r:id="rId31"/>
    <p:sldId id="10888" r:id="rId32"/>
    <p:sldId id="10889" r:id="rId33"/>
    <p:sldId id="10847" r:id="rId34"/>
    <p:sldId id="10851" r:id="rId35"/>
    <p:sldId id="10890" r:id="rId36"/>
    <p:sldId id="10823" r:id="rId37"/>
    <p:sldId id="2134" r:id="rId38"/>
    <p:sldId id="1083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91B19-2472-382F-EA3F-CBF579031473}" name="Hanson, Terri" initials="HT" userId="S::Terri.Hanson@tea.texas.gov::a02fd813-d4f3-43fd-83dd-7393041517de" providerId="AD"/>
  <p188:author id="{DC4D774C-9497-7F7F-EF7B-A7BB31449806}" name="Muffoletto, Jamie" initials="MJ" userId="S::Jamie.Muffoletto@tea.texas.gov::daf1e3c6-8137-448a-b141-d23049d419b5" providerId="AD"/>
  <p188:author id="{94E8E657-BE84-5DCD-0B20-67E8B1793911}" name="Johnson, Scott" initials="JS" userId="S::Scott.Johnson@tea.texas.gov::bec97677-f0c6-4bfb-b610-83dc74061801"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0FD78C6-F5B4-48DA-D242-CDA18768A854}" name="Johnson, Scott" initials="JS" userId="S::scott.johnson@tea.texas.gov::bec97677-f0c6-4bfb-b610-83dc7406180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8D08D"/>
    <a:srgbClr val="D93C10"/>
    <a:srgbClr val="0D6CB9"/>
    <a:srgbClr val="70AD47"/>
    <a:srgbClr val="ABD5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2D3D23-E38C-49DD-A525-8D9561A927EE}" v="2" vWet="4" dt="2022-07-28T20:54:27.750"/>
    <p1510:client id="{E266392D-84DF-9E97-5446-881CD583A7F8}" v="2" dt="2022-07-28T20:58:14.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712" autoAdjust="0"/>
  </p:normalViewPr>
  <p:slideViewPr>
    <p:cSldViewPr snapToGrid="0">
      <p:cViewPr varScale="1">
        <p:scale>
          <a:sx n="66" d="100"/>
          <a:sy n="66" d="100"/>
        </p:scale>
        <p:origin x="22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ffoletto, Jamie" userId="daf1e3c6-8137-448a-b141-d23049d419b5" providerId="ADAL" clId="{FA6F447E-0586-4BC8-B313-ABE5182362A1}"/>
    <pc:docChg chg="undo custSel addSld delSld modSld">
      <pc:chgData name="Muffoletto, Jamie" userId="daf1e3c6-8137-448a-b141-d23049d419b5" providerId="ADAL" clId="{FA6F447E-0586-4BC8-B313-ABE5182362A1}" dt="2022-07-28T01:32:25.977" v="361" actId="962"/>
      <pc:docMkLst>
        <pc:docMk/>
      </pc:docMkLst>
      <pc:sldChg chg="modSp add mod modCm modNotesTx">
        <pc:chgData name="Muffoletto, Jamie" userId="daf1e3c6-8137-448a-b141-d23049d419b5" providerId="ADAL" clId="{FA6F447E-0586-4BC8-B313-ABE5182362A1}" dt="2022-07-28T01:18:55.760" v="317"/>
        <pc:sldMkLst>
          <pc:docMk/>
          <pc:sldMk cId="2008062882" sldId="287"/>
        </pc:sldMkLst>
        <pc:spChg chg="mod">
          <ac:chgData name="Muffoletto, Jamie" userId="daf1e3c6-8137-448a-b141-d23049d419b5" providerId="ADAL" clId="{FA6F447E-0586-4BC8-B313-ABE5182362A1}" dt="2022-07-26T18:03:37.913" v="24" actId="20577"/>
          <ac:spMkLst>
            <pc:docMk/>
            <pc:sldMk cId="2008062882" sldId="287"/>
            <ac:spMk id="5" creationId="{3A8A9215-C19B-4D13-AB3F-720E47616FE4}"/>
          </ac:spMkLst>
        </pc:spChg>
      </pc:sldChg>
      <pc:sldChg chg="addSp delSp modSp mod modClrScheme modCm chgLayout">
        <pc:chgData name="Muffoletto, Jamie" userId="daf1e3c6-8137-448a-b141-d23049d419b5" providerId="ADAL" clId="{FA6F447E-0586-4BC8-B313-ABE5182362A1}" dt="2022-07-28T01:32:25.977" v="361" actId="962"/>
        <pc:sldMkLst>
          <pc:docMk/>
          <pc:sldMk cId="3498840331" sldId="2134"/>
        </pc:sldMkLst>
        <pc:spChg chg="add mod ord">
          <ac:chgData name="Muffoletto, Jamie" userId="daf1e3c6-8137-448a-b141-d23049d419b5" providerId="ADAL" clId="{FA6F447E-0586-4BC8-B313-ABE5182362A1}" dt="2022-07-27T16:12:09.997" v="136" actId="700"/>
          <ac:spMkLst>
            <pc:docMk/>
            <pc:sldMk cId="3498840331" sldId="2134"/>
            <ac:spMk id="5" creationId="{B47F9425-862B-3C28-9989-293B25226407}"/>
          </ac:spMkLst>
        </pc:spChg>
        <pc:spChg chg="add del mod ord">
          <ac:chgData name="Muffoletto, Jamie" userId="daf1e3c6-8137-448a-b141-d23049d419b5" providerId="ADAL" clId="{FA6F447E-0586-4BC8-B313-ABE5182362A1}" dt="2022-07-27T16:12:30.330" v="138" actId="478"/>
          <ac:spMkLst>
            <pc:docMk/>
            <pc:sldMk cId="3498840331" sldId="2134"/>
            <ac:spMk id="6" creationId="{32A3F734-5643-338A-0E9E-26C2F1FD6E1C}"/>
          </ac:spMkLst>
        </pc:spChg>
        <pc:spChg chg="add del mod">
          <ac:chgData name="Muffoletto, Jamie" userId="daf1e3c6-8137-448a-b141-d23049d419b5" providerId="ADAL" clId="{FA6F447E-0586-4BC8-B313-ABE5182362A1}" dt="2022-07-25T22:17:06.853" v="16" actId="478"/>
          <ac:spMkLst>
            <pc:docMk/>
            <pc:sldMk cId="3498840331" sldId="2134"/>
            <ac:spMk id="6" creationId="{82A76737-FB08-5289-2214-FDE26B429219}"/>
          </ac:spMkLst>
        </pc:spChg>
        <pc:spChg chg="add mod ord">
          <ac:chgData name="Muffoletto, Jamie" userId="daf1e3c6-8137-448a-b141-d23049d419b5" providerId="ADAL" clId="{FA6F447E-0586-4BC8-B313-ABE5182362A1}" dt="2022-07-27T16:18:34.345" v="168" actId="164"/>
          <ac:spMkLst>
            <pc:docMk/>
            <pc:sldMk cId="3498840331" sldId="2134"/>
            <ac:spMk id="9" creationId="{B3EE204E-122E-9CA9-C22B-2ECE86B020AB}"/>
          </ac:spMkLst>
        </pc:spChg>
        <pc:spChg chg="mod ord">
          <ac:chgData name="Muffoletto, Jamie" userId="daf1e3c6-8137-448a-b141-d23049d419b5" providerId="ADAL" clId="{FA6F447E-0586-4BC8-B313-ABE5182362A1}" dt="2022-07-27T16:12:09.997" v="136" actId="700"/>
          <ac:spMkLst>
            <pc:docMk/>
            <pc:sldMk cId="3498840331" sldId="2134"/>
            <ac:spMk id="13" creationId="{1C0A32D1-28B2-4915-BD24-E361F93D634E}"/>
          </ac:spMkLst>
        </pc:spChg>
        <pc:spChg chg="del">
          <ac:chgData name="Muffoletto, Jamie" userId="daf1e3c6-8137-448a-b141-d23049d419b5" providerId="ADAL" clId="{FA6F447E-0586-4BC8-B313-ABE5182362A1}" dt="2022-07-25T22:17:02.018" v="14" actId="478"/>
          <ac:spMkLst>
            <pc:docMk/>
            <pc:sldMk cId="3498840331" sldId="2134"/>
            <ac:spMk id="15" creationId="{A4EE8DE1-4CDF-A698-B99D-A32AA60C98CB}"/>
          </ac:spMkLst>
        </pc:spChg>
        <pc:spChg chg="add mod">
          <ac:chgData name="Muffoletto, Jamie" userId="daf1e3c6-8137-448a-b141-d23049d419b5" providerId="ADAL" clId="{FA6F447E-0586-4BC8-B313-ABE5182362A1}" dt="2022-07-27T16:18:34.345" v="168" actId="164"/>
          <ac:spMkLst>
            <pc:docMk/>
            <pc:sldMk cId="3498840331" sldId="2134"/>
            <ac:spMk id="26" creationId="{29DF784C-D930-228D-A421-2AC6697A05B1}"/>
          </ac:spMkLst>
        </pc:spChg>
        <pc:grpChg chg="mod">
          <ac:chgData name="Muffoletto, Jamie" userId="daf1e3c6-8137-448a-b141-d23049d419b5" providerId="ADAL" clId="{FA6F447E-0586-4BC8-B313-ABE5182362A1}" dt="2022-07-27T16:13:27.133" v="142" actId="1076"/>
          <ac:grpSpMkLst>
            <pc:docMk/>
            <pc:sldMk cId="3498840331" sldId="2134"/>
            <ac:grpSpMk id="2" creationId="{1F398136-4F09-7DA2-E637-688FF13F885C}"/>
          </ac:grpSpMkLst>
        </pc:grpChg>
        <pc:grpChg chg="add mod">
          <ac:chgData name="Muffoletto, Jamie" userId="daf1e3c6-8137-448a-b141-d23049d419b5" providerId="ADAL" clId="{FA6F447E-0586-4BC8-B313-ABE5182362A1}" dt="2022-07-28T01:32:25.977" v="361" actId="962"/>
          <ac:grpSpMkLst>
            <pc:docMk/>
            <pc:sldMk cId="3498840331" sldId="2134"/>
            <ac:grpSpMk id="12" creationId="{F97C5BD2-D935-03A4-AC30-131BE1A64637}"/>
          </ac:grpSpMkLst>
        </pc:grpChg>
        <pc:grpChg chg="del">
          <ac:chgData name="Muffoletto, Jamie" userId="daf1e3c6-8137-448a-b141-d23049d419b5" providerId="ADAL" clId="{FA6F447E-0586-4BC8-B313-ABE5182362A1}" dt="2022-07-27T16:15:02.252" v="148" actId="478"/>
          <ac:grpSpMkLst>
            <pc:docMk/>
            <pc:sldMk cId="3498840331" sldId="2134"/>
            <ac:grpSpMk id="16" creationId="{29451306-7E11-5596-E641-E1A21457D098}"/>
          </ac:grpSpMkLst>
        </pc:grpChg>
        <pc:grpChg chg="del">
          <ac:chgData name="Muffoletto, Jamie" userId="daf1e3c6-8137-448a-b141-d23049d419b5" providerId="ADAL" clId="{FA6F447E-0586-4BC8-B313-ABE5182362A1}" dt="2022-07-27T16:14:57.122" v="145" actId="478"/>
          <ac:grpSpMkLst>
            <pc:docMk/>
            <pc:sldMk cId="3498840331" sldId="2134"/>
            <ac:grpSpMk id="22" creationId="{EB913973-B3FA-7B78-700A-E661466944B8}"/>
          </ac:grpSpMkLst>
        </pc:grpChg>
      </pc:sldChg>
      <pc:sldChg chg="modSp mod modCm">
        <pc:chgData name="Muffoletto, Jamie" userId="daf1e3c6-8137-448a-b141-d23049d419b5" providerId="ADAL" clId="{FA6F447E-0586-4BC8-B313-ABE5182362A1}" dt="2022-07-28T01:19:11.553" v="319"/>
        <pc:sldMkLst>
          <pc:docMk/>
          <pc:sldMk cId="2790901726" sldId="10849"/>
        </pc:sldMkLst>
        <pc:spChg chg="mod">
          <ac:chgData name="Muffoletto, Jamie" userId="daf1e3c6-8137-448a-b141-d23049d419b5" providerId="ADAL" clId="{FA6F447E-0586-4BC8-B313-ABE5182362A1}" dt="2022-07-27T16:07:05.046" v="75" actId="6549"/>
          <ac:spMkLst>
            <pc:docMk/>
            <pc:sldMk cId="2790901726" sldId="10849"/>
            <ac:spMk id="9" creationId="{695ADAEC-5F84-4A3B-C92C-FC9F275AB628}"/>
          </ac:spMkLst>
        </pc:spChg>
      </pc:sldChg>
      <pc:sldChg chg="del">
        <pc:chgData name="Muffoletto, Jamie" userId="daf1e3c6-8137-448a-b141-d23049d419b5" providerId="ADAL" clId="{FA6F447E-0586-4BC8-B313-ABE5182362A1}" dt="2022-07-25T22:02:46.377" v="13" actId="47"/>
        <pc:sldMkLst>
          <pc:docMk/>
          <pc:sldMk cId="1467940693" sldId="10858"/>
        </pc:sldMkLst>
      </pc:sldChg>
      <pc:sldChg chg="modCm">
        <pc:chgData name="Muffoletto, Jamie" userId="daf1e3c6-8137-448a-b141-d23049d419b5" providerId="ADAL" clId="{FA6F447E-0586-4BC8-B313-ABE5182362A1}" dt="2022-07-28T01:19:03.068" v="318"/>
        <pc:sldMkLst>
          <pc:docMk/>
          <pc:sldMk cId="872247274" sldId="10866"/>
        </pc:sldMkLst>
      </pc:sldChg>
      <pc:sldChg chg="modSp mod">
        <pc:chgData name="Muffoletto, Jamie" userId="daf1e3c6-8137-448a-b141-d23049d419b5" providerId="ADAL" clId="{FA6F447E-0586-4BC8-B313-ABE5182362A1}" dt="2022-07-28T01:09:06.037" v="170"/>
        <pc:sldMkLst>
          <pc:docMk/>
          <pc:sldMk cId="2268980368" sldId="10867"/>
        </pc:sldMkLst>
        <pc:spChg chg="mod">
          <ac:chgData name="Muffoletto, Jamie" userId="daf1e3c6-8137-448a-b141-d23049d419b5" providerId="ADAL" clId="{FA6F447E-0586-4BC8-B313-ABE5182362A1}" dt="2022-07-28T01:09:06.037" v="170"/>
          <ac:spMkLst>
            <pc:docMk/>
            <pc:sldMk cId="2268980368" sldId="10867"/>
            <ac:spMk id="3" creationId="{B7726A92-BC31-4481-93A2-EECFCB56AD22}"/>
          </ac:spMkLst>
        </pc:spChg>
      </pc:sldChg>
      <pc:sldChg chg="modSp mod">
        <pc:chgData name="Muffoletto, Jamie" userId="daf1e3c6-8137-448a-b141-d23049d419b5" providerId="ADAL" clId="{FA6F447E-0586-4BC8-B313-ABE5182362A1}" dt="2022-07-28T01:09:42.318" v="197" actId="20577"/>
        <pc:sldMkLst>
          <pc:docMk/>
          <pc:sldMk cId="277774097" sldId="10868"/>
        </pc:sldMkLst>
        <pc:spChg chg="mod">
          <ac:chgData name="Muffoletto, Jamie" userId="daf1e3c6-8137-448a-b141-d23049d419b5" providerId="ADAL" clId="{FA6F447E-0586-4BC8-B313-ABE5182362A1}" dt="2022-07-28T01:09:42.318" v="197" actId="20577"/>
          <ac:spMkLst>
            <pc:docMk/>
            <pc:sldMk cId="277774097" sldId="10868"/>
            <ac:spMk id="3" creationId="{B7726A92-BC31-4481-93A2-EECFCB56AD22}"/>
          </ac:spMkLst>
        </pc:spChg>
      </pc:sldChg>
      <pc:sldChg chg="modSp mod">
        <pc:chgData name="Muffoletto, Jamie" userId="daf1e3c6-8137-448a-b141-d23049d419b5" providerId="ADAL" clId="{FA6F447E-0586-4BC8-B313-ABE5182362A1}" dt="2022-07-28T01:09:58.926" v="213" actId="20577"/>
        <pc:sldMkLst>
          <pc:docMk/>
          <pc:sldMk cId="532975157" sldId="10869"/>
        </pc:sldMkLst>
        <pc:spChg chg="mod">
          <ac:chgData name="Muffoletto, Jamie" userId="daf1e3c6-8137-448a-b141-d23049d419b5" providerId="ADAL" clId="{FA6F447E-0586-4BC8-B313-ABE5182362A1}" dt="2022-07-28T01:09:58.926" v="213" actId="20577"/>
          <ac:spMkLst>
            <pc:docMk/>
            <pc:sldMk cId="532975157" sldId="10869"/>
            <ac:spMk id="3" creationId="{B7726A92-BC31-4481-93A2-EECFCB56AD22}"/>
          </ac:spMkLst>
        </pc:spChg>
      </pc:sldChg>
      <pc:sldChg chg="modSp mod">
        <pc:chgData name="Muffoletto, Jamie" userId="daf1e3c6-8137-448a-b141-d23049d419b5" providerId="ADAL" clId="{FA6F447E-0586-4BC8-B313-ABE5182362A1}" dt="2022-07-28T01:10:16.326" v="227" actId="20577"/>
        <pc:sldMkLst>
          <pc:docMk/>
          <pc:sldMk cId="2964162576" sldId="10870"/>
        </pc:sldMkLst>
        <pc:spChg chg="mod">
          <ac:chgData name="Muffoletto, Jamie" userId="daf1e3c6-8137-448a-b141-d23049d419b5" providerId="ADAL" clId="{FA6F447E-0586-4BC8-B313-ABE5182362A1}" dt="2022-07-28T01:10:16.326" v="227" actId="20577"/>
          <ac:spMkLst>
            <pc:docMk/>
            <pc:sldMk cId="2964162576" sldId="10870"/>
            <ac:spMk id="3" creationId="{B7726A92-BC31-4481-93A2-EECFCB56AD22}"/>
          </ac:spMkLst>
        </pc:spChg>
      </pc:sldChg>
      <pc:sldChg chg="modSp mod">
        <pc:chgData name="Muffoletto, Jamie" userId="daf1e3c6-8137-448a-b141-d23049d419b5" providerId="ADAL" clId="{FA6F447E-0586-4BC8-B313-ABE5182362A1}" dt="2022-07-28T01:10:31.158" v="241" actId="20577"/>
        <pc:sldMkLst>
          <pc:docMk/>
          <pc:sldMk cId="1864493883" sldId="10871"/>
        </pc:sldMkLst>
        <pc:spChg chg="mod">
          <ac:chgData name="Muffoletto, Jamie" userId="daf1e3c6-8137-448a-b141-d23049d419b5" providerId="ADAL" clId="{FA6F447E-0586-4BC8-B313-ABE5182362A1}" dt="2022-07-28T01:10:31.158" v="241" actId="20577"/>
          <ac:spMkLst>
            <pc:docMk/>
            <pc:sldMk cId="1864493883" sldId="10871"/>
            <ac:spMk id="3" creationId="{B7726A92-BC31-4481-93A2-EECFCB56AD22}"/>
          </ac:spMkLst>
        </pc:spChg>
      </pc:sldChg>
      <pc:sldChg chg="modSp mod modCm modNotesTx">
        <pc:chgData name="Muffoletto, Jamie" userId="daf1e3c6-8137-448a-b141-d23049d419b5" providerId="ADAL" clId="{FA6F447E-0586-4BC8-B313-ABE5182362A1}" dt="2022-07-28T01:25:41.388" v="351" actId="6549"/>
        <pc:sldMkLst>
          <pc:docMk/>
          <pc:sldMk cId="1814062566" sldId="10872"/>
        </pc:sldMkLst>
        <pc:spChg chg="mod">
          <ac:chgData name="Muffoletto, Jamie" userId="daf1e3c6-8137-448a-b141-d23049d419b5" providerId="ADAL" clId="{FA6F447E-0586-4BC8-B313-ABE5182362A1}" dt="2022-07-28T01:14:49.214" v="315" actId="6549"/>
          <ac:spMkLst>
            <pc:docMk/>
            <pc:sldMk cId="1814062566" sldId="10872"/>
            <ac:spMk id="3" creationId="{B7726A92-BC31-4481-93A2-EECFCB56AD22}"/>
          </ac:spMkLst>
        </pc:spChg>
        <pc:spChg chg="mod">
          <ac:chgData name="Muffoletto, Jamie" userId="daf1e3c6-8137-448a-b141-d23049d419b5" providerId="ADAL" clId="{FA6F447E-0586-4BC8-B313-ABE5182362A1}" dt="2022-07-28T01:23:23.049" v="348" actId="20577"/>
          <ac:spMkLst>
            <pc:docMk/>
            <pc:sldMk cId="1814062566" sldId="10872"/>
            <ac:spMk id="4" creationId="{20D811D1-73A3-A9C0-D7B8-0B77CF20CE89}"/>
          </ac:spMkLst>
        </pc:spChg>
        <pc:spChg chg="mod">
          <ac:chgData name="Muffoletto, Jamie" userId="daf1e3c6-8137-448a-b141-d23049d419b5" providerId="ADAL" clId="{FA6F447E-0586-4BC8-B313-ABE5182362A1}" dt="2022-07-27T16:15:34.888" v="149" actId="962"/>
          <ac:spMkLst>
            <pc:docMk/>
            <pc:sldMk cId="1814062566" sldId="10872"/>
            <ac:spMk id="6" creationId="{C009B68B-A828-FFF7-2557-AD1EE9869ED3}"/>
          </ac:spMkLst>
        </pc:spChg>
      </pc:sldChg>
      <pc:sldChg chg="modSp mod">
        <pc:chgData name="Muffoletto, Jamie" userId="daf1e3c6-8137-448a-b141-d23049d419b5" providerId="ADAL" clId="{FA6F447E-0586-4BC8-B313-ABE5182362A1}" dt="2022-07-28T01:09:20.007" v="184" actId="5793"/>
        <pc:sldMkLst>
          <pc:docMk/>
          <pc:sldMk cId="4202136066" sldId="10875"/>
        </pc:sldMkLst>
        <pc:spChg chg="mod">
          <ac:chgData name="Muffoletto, Jamie" userId="daf1e3c6-8137-448a-b141-d23049d419b5" providerId="ADAL" clId="{FA6F447E-0586-4BC8-B313-ABE5182362A1}" dt="2022-07-28T01:09:20.007" v="184" actId="5793"/>
          <ac:spMkLst>
            <pc:docMk/>
            <pc:sldMk cId="4202136066" sldId="10875"/>
            <ac:spMk id="3" creationId="{B7726A92-BC31-4481-93A2-EECFCB56AD22}"/>
          </ac:spMkLst>
        </pc:spChg>
      </pc:sldChg>
      <pc:sldChg chg="modSp mod">
        <pc:chgData name="Muffoletto, Jamie" userId="daf1e3c6-8137-448a-b141-d23049d419b5" providerId="ADAL" clId="{FA6F447E-0586-4BC8-B313-ABE5182362A1}" dt="2022-07-28T01:11:46.018" v="255"/>
        <pc:sldMkLst>
          <pc:docMk/>
          <pc:sldMk cId="3311977590" sldId="10876"/>
        </pc:sldMkLst>
        <pc:spChg chg="mod">
          <ac:chgData name="Muffoletto, Jamie" userId="daf1e3c6-8137-448a-b141-d23049d419b5" providerId="ADAL" clId="{FA6F447E-0586-4BC8-B313-ABE5182362A1}" dt="2022-07-28T01:11:46.018" v="255"/>
          <ac:spMkLst>
            <pc:docMk/>
            <pc:sldMk cId="3311977590" sldId="10876"/>
            <ac:spMk id="3" creationId="{B7726A92-BC31-4481-93A2-EECFCB56AD22}"/>
          </ac:spMkLst>
        </pc:spChg>
      </pc:sldChg>
      <pc:sldChg chg="modSp mod modCm">
        <pc:chgData name="Muffoletto, Jamie" userId="daf1e3c6-8137-448a-b141-d23049d419b5" providerId="ADAL" clId="{FA6F447E-0586-4BC8-B313-ABE5182362A1}" dt="2022-07-28T01:19:46.274" v="322"/>
        <pc:sldMkLst>
          <pc:docMk/>
          <pc:sldMk cId="2521621589" sldId="10877"/>
        </pc:sldMkLst>
        <pc:spChg chg="mod">
          <ac:chgData name="Muffoletto, Jamie" userId="daf1e3c6-8137-448a-b141-d23049d419b5" providerId="ADAL" clId="{FA6F447E-0586-4BC8-B313-ABE5182362A1}" dt="2022-07-28T01:12:15.153" v="259" actId="6549"/>
          <ac:spMkLst>
            <pc:docMk/>
            <pc:sldMk cId="2521621589" sldId="10877"/>
            <ac:spMk id="3" creationId="{B7726A92-BC31-4481-93A2-EECFCB56AD22}"/>
          </ac:spMkLst>
        </pc:spChg>
        <pc:spChg chg="mod">
          <ac:chgData name="Muffoletto, Jamie" userId="daf1e3c6-8137-448a-b141-d23049d419b5" providerId="ADAL" clId="{FA6F447E-0586-4BC8-B313-ABE5182362A1}" dt="2022-07-27T16:10:34.885" v="132" actId="20577"/>
          <ac:spMkLst>
            <pc:docMk/>
            <pc:sldMk cId="2521621589" sldId="10877"/>
            <ac:spMk id="4" creationId="{20D811D1-73A3-A9C0-D7B8-0B77CF20CE89}"/>
          </ac:spMkLst>
        </pc:spChg>
      </pc:sldChg>
      <pc:sldChg chg="modSp mod">
        <pc:chgData name="Muffoletto, Jamie" userId="daf1e3c6-8137-448a-b141-d23049d419b5" providerId="ADAL" clId="{FA6F447E-0586-4BC8-B313-ABE5182362A1}" dt="2022-07-28T01:12:31.862" v="264" actId="6549"/>
        <pc:sldMkLst>
          <pc:docMk/>
          <pc:sldMk cId="3117827944" sldId="10878"/>
        </pc:sldMkLst>
        <pc:spChg chg="mod">
          <ac:chgData name="Muffoletto, Jamie" userId="daf1e3c6-8137-448a-b141-d23049d419b5" providerId="ADAL" clId="{FA6F447E-0586-4BC8-B313-ABE5182362A1}" dt="2022-07-28T01:12:31.862" v="264" actId="6549"/>
          <ac:spMkLst>
            <pc:docMk/>
            <pc:sldMk cId="3117827944" sldId="10878"/>
            <ac:spMk id="3" creationId="{B7726A92-BC31-4481-93A2-EECFCB56AD22}"/>
          </ac:spMkLst>
        </pc:spChg>
      </pc:sldChg>
      <pc:sldChg chg="modSp mod">
        <pc:chgData name="Muffoletto, Jamie" userId="daf1e3c6-8137-448a-b141-d23049d419b5" providerId="ADAL" clId="{FA6F447E-0586-4BC8-B313-ABE5182362A1}" dt="2022-07-28T01:12:46.405" v="268" actId="6549"/>
        <pc:sldMkLst>
          <pc:docMk/>
          <pc:sldMk cId="3335199891" sldId="10879"/>
        </pc:sldMkLst>
        <pc:spChg chg="mod">
          <ac:chgData name="Muffoletto, Jamie" userId="daf1e3c6-8137-448a-b141-d23049d419b5" providerId="ADAL" clId="{FA6F447E-0586-4BC8-B313-ABE5182362A1}" dt="2022-07-28T01:12:46.405" v="268" actId="6549"/>
          <ac:spMkLst>
            <pc:docMk/>
            <pc:sldMk cId="3335199891" sldId="10879"/>
            <ac:spMk id="3" creationId="{B7726A92-BC31-4481-93A2-EECFCB56AD22}"/>
          </ac:spMkLst>
        </pc:spChg>
      </pc:sldChg>
      <pc:sldChg chg="modSp mod">
        <pc:chgData name="Muffoletto, Jamie" userId="daf1e3c6-8137-448a-b141-d23049d419b5" providerId="ADAL" clId="{FA6F447E-0586-4BC8-B313-ABE5182362A1}" dt="2022-07-28T01:14:10.685" v="304" actId="20577"/>
        <pc:sldMkLst>
          <pc:docMk/>
          <pc:sldMk cId="2400371802" sldId="10880"/>
        </pc:sldMkLst>
        <pc:spChg chg="mod">
          <ac:chgData name="Muffoletto, Jamie" userId="daf1e3c6-8137-448a-b141-d23049d419b5" providerId="ADAL" clId="{FA6F447E-0586-4BC8-B313-ABE5182362A1}" dt="2022-07-28T01:14:10.685" v="304" actId="20577"/>
          <ac:spMkLst>
            <pc:docMk/>
            <pc:sldMk cId="2400371802" sldId="10880"/>
            <ac:spMk id="3" creationId="{B7726A92-BC31-4481-93A2-EECFCB56AD22}"/>
          </ac:spMkLst>
        </pc:spChg>
      </pc:sldChg>
      <pc:sldChg chg="modSp mod modCm">
        <pc:chgData name="Muffoletto, Jamie" userId="daf1e3c6-8137-448a-b141-d23049d419b5" providerId="ADAL" clId="{FA6F447E-0586-4BC8-B313-ABE5182362A1}" dt="2022-07-28T01:19:29.770" v="320"/>
        <pc:sldMkLst>
          <pc:docMk/>
          <pc:sldMk cId="2102605999" sldId="10881"/>
        </pc:sldMkLst>
        <pc:spChg chg="mod">
          <ac:chgData name="Muffoletto, Jamie" userId="daf1e3c6-8137-448a-b141-d23049d419b5" providerId="ADAL" clId="{FA6F447E-0586-4BC8-B313-ABE5182362A1}" dt="2022-07-28T01:10:50.149" v="244" actId="6549"/>
          <ac:spMkLst>
            <pc:docMk/>
            <pc:sldMk cId="2102605999" sldId="10881"/>
            <ac:spMk id="3" creationId="{B7726A92-BC31-4481-93A2-EECFCB56AD22}"/>
          </ac:spMkLst>
        </pc:spChg>
        <pc:spChg chg="mod">
          <ac:chgData name="Muffoletto, Jamie" userId="daf1e3c6-8137-448a-b141-d23049d419b5" providerId="ADAL" clId="{FA6F447E-0586-4BC8-B313-ABE5182362A1}" dt="2022-07-27T16:08:27.991" v="77" actId="20577"/>
          <ac:spMkLst>
            <pc:docMk/>
            <pc:sldMk cId="2102605999" sldId="10881"/>
            <ac:spMk id="4" creationId="{20D811D1-73A3-A9C0-D7B8-0B77CF20CE89}"/>
          </ac:spMkLst>
        </pc:spChg>
      </pc:sldChg>
      <pc:sldChg chg="modSp mod modCm">
        <pc:chgData name="Muffoletto, Jamie" userId="daf1e3c6-8137-448a-b141-d23049d419b5" providerId="ADAL" clId="{FA6F447E-0586-4BC8-B313-ABE5182362A1}" dt="2022-07-28T01:19:34.586" v="321"/>
        <pc:sldMkLst>
          <pc:docMk/>
          <pc:sldMk cId="3506481054" sldId="10882"/>
        </pc:sldMkLst>
        <pc:spChg chg="mod">
          <ac:chgData name="Muffoletto, Jamie" userId="daf1e3c6-8137-448a-b141-d23049d419b5" providerId="ADAL" clId="{FA6F447E-0586-4BC8-B313-ABE5182362A1}" dt="2022-07-28T01:11:08.901" v="248" actId="6549"/>
          <ac:spMkLst>
            <pc:docMk/>
            <pc:sldMk cId="3506481054" sldId="10882"/>
            <ac:spMk id="3" creationId="{B7726A92-BC31-4481-93A2-EECFCB56AD22}"/>
          </ac:spMkLst>
        </pc:spChg>
      </pc:sldChg>
      <pc:sldChg chg="modSp mod">
        <pc:chgData name="Muffoletto, Jamie" userId="daf1e3c6-8137-448a-b141-d23049d419b5" providerId="ADAL" clId="{FA6F447E-0586-4BC8-B313-ABE5182362A1}" dt="2022-07-28T01:11:31.178" v="253" actId="6549"/>
        <pc:sldMkLst>
          <pc:docMk/>
          <pc:sldMk cId="810856836" sldId="10883"/>
        </pc:sldMkLst>
        <pc:spChg chg="mod">
          <ac:chgData name="Muffoletto, Jamie" userId="daf1e3c6-8137-448a-b141-d23049d419b5" providerId="ADAL" clId="{FA6F447E-0586-4BC8-B313-ABE5182362A1}" dt="2022-07-28T01:11:31.178" v="253" actId="6549"/>
          <ac:spMkLst>
            <pc:docMk/>
            <pc:sldMk cId="810856836" sldId="10883"/>
            <ac:spMk id="3" creationId="{B7726A92-BC31-4481-93A2-EECFCB56AD22}"/>
          </ac:spMkLst>
        </pc:spChg>
      </pc:sldChg>
      <pc:sldChg chg="modSp mod">
        <pc:chgData name="Muffoletto, Jamie" userId="daf1e3c6-8137-448a-b141-d23049d419b5" providerId="ADAL" clId="{FA6F447E-0586-4BC8-B313-ABE5182362A1}" dt="2022-07-28T01:13:04.399" v="272" actId="6549"/>
        <pc:sldMkLst>
          <pc:docMk/>
          <pc:sldMk cId="3395805985" sldId="10884"/>
        </pc:sldMkLst>
        <pc:spChg chg="mod">
          <ac:chgData name="Muffoletto, Jamie" userId="daf1e3c6-8137-448a-b141-d23049d419b5" providerId="ADAL" clId="{FA6F447E-0586-4BC8-B313-ABE5182362A1}" dt="2022-07-28T01:13:04.399" v="272" actId="6549"/>
          <ac:spMkLst>
            <pc:docMk/>
            <pc:sldMk cId="3395805985" sldId="10884"/>
            <ac:spMk id="3" creationId="{B7726A92-BC31-4481-93A2-EECFCB56AD22}"/>
          </ac:spMkLst>
        </pc:spChg>
      </pc:sldChg>
      <pc:sldChg chg="modSp mod">
        <pc:chgData name="Muffoletto, Jamie" userId="daf1e3c6-8137-448a-b141-d23049d419b5" providerId="ADAL" clId="{FA6F447E-0586-4BC8-B313-ABE5182362A1}" dt="2022-07-28T01:14:42.475" v="314" actId="20577"/>
        <pc:sldMkLst>
          <pc:docMk/>
          <pc:sldMk cId="2726647990" sldId="10887"/>
        </pc:sldMkLst>
        <pc:spChg chg="mod">
          <ac:chgData name="Muffoletto, Jamie" userId="daf1e3c6-8137-448a-b141-d23049d419b5" providerId="ADAL" clId="{FA6F447E-0586-4BC8-B313-ABE5182362A1}" dt="2022-07-28T01:14:42.475" v="314" actId="20577"/>
          <ac:spMkLst>
            <pc:docMk/>
            <pc:sldMk cId="2726647990" sldId="10887"/>
            <ac:spMk id="3" creationId="{B7726A92-BC31-4481-93A2-EECFCB56AD22}"/>
          </ac:spMkLst>
        </pc:spChg>
      </pc:sldChg>
      <pc:sldChg chg="addSp delSp modSp mod modCm">
        <pc:chgData name="Muffoletto, Jamie" userId="daf1e3c6-8137-448a-b141-d23049d419b5" providerId="ADAL" clId="{FA6F447E-0586-4BC8-B313-ABE5182362A1}" dt="2022-07-28T01:31:13.645" v="359"/>
        <pc:sldMkLst>
          <pc:docMk/>
          <pc:sldMk cId="194430836" sldId="10889"/>
        </pc:sldMkLst>
        <pc:picChg chg="add mod">
          <ac:chgData name="Muffoletto, Jamie" userId="daf1e3c6-8137-448a-b141-d23049d419b5" providerId="ADAL" clId="{FA6F447E-0586-4BC8-B313-ABE5182362A1}" dt="2022-07-28T01:30:54.970" v="358" actId="1076"/>
          <ac:picMkLst>
            <pc:docMk/>
            <pc:sldMk cId="194430836" sldId="10889"/>
            <ac:picMk id="4" creationId="{AAF477F3-5E23-883A-424A-1B750641F71C}"/>
          </ac:picMkLst>
        </pc:picChg>
        <pc:picChg chg="del mod">
          <ac:chgData name="Muffoletto, Jamie" userId="daf1e3c6-8137-448a-b141-d23049d419b5" providerId="ADAL" clId="{FA6F447E-0586-4BC8-B313-ABE5182362A1}" dt="2022-07-28T01:30:51.116" v="357" actId="478"/>
          <ac:picMkLst>
            <pc:docMk/>
            <pc:sldMk cId="194430836" sldId="10889"/>
            <ac:picMk id="7" creationId="{D734F865-13BE-EFAC-F163-B4D08A690718}"/>
          </ac:picMkLst>
        </pc:picChg>
      </pc:sldChg>
    </pc:docChg>
  </pc:docChgLst>
  <pc:docChgLst>
    <pc:chgData name="Jamie Muffoletto" userId="daf1e3c6-8137-448a-b141-d23049d419b5" providerId="ADAL" clId="{C1DE6917-1076-43F1-89D6-3B0CE09B6EBB}"/>
    <pc:docChg chg="addSld delSld modSld">
      <pc:chgData name="Jamie Muffoletto" userId="daf1e3c6-8137-448a-b141-d23049d419b5" providerId="ADAL" clId="{C1DE6917-1076-43F1-89D6-3B0CE09B6EBB}" dt="2022-07-23T16:00:36.612" v="5" actId="47"/>
      <pc:docMkLst>
        <pc:docMk/>
      </pc:docMkLst>
      <pc:sldChg chg="del">
        <pc:chgData name="Jamie Muffoletto" userId="daf1e3c6-8137-448a-b141-d23049d419b5" providerId="ADAL" clId="{C1DE6917-1076-43F1-89D6-3B0CE09B6EBB}" dt="2022-07-23T16:00:36.612" v="5" actId="47"/>
        <pc:sldMkLst>
          <pc:docMk/>
          <pc:sldMk cId="2008062882" sldId="287"/>
        </pc:sldMkLst>
      </pc:sldChg>
      <pc:sldChg chg="delSp add setBg delDesignElem">
        <pc:chgData name="Jamie Muffoletto" userId="daf1e3c6-8137-448a-b141-d23049d419b5" providerId="ADAL" clId="{C1DE6917-1076-43F1-89D6-3B0CE09B6EBB}" dt="2022-07-23T16:00:33.355" v="4"/>
        <pc:sldMkLst>
          <pc:docMk/>
          <pc:sldMk cId="1467940693" sldId="10858"/>
        </pc:sldMkLst>
        <pc:spChg chg="del">
          <ac:chgData name="Jamie Muffoletto" userId="daf1e3c6-8137-448a-b141-d23049d419b5" providerId="ADAL" clId="{C1DE6917-1076-43F1-89D6-3B0CE09B6EBB}" dt="2022-07-23T16:00:33.355" v="4"/>
          <ac:spMkLst>
            <pc:docMk/>
            <pc:sldMk cId="1467940693" sldId="10858"/>
            <ac:spMk id="9" creationId="{C1DD1A8A-57D5-4A81-AD04-532B043C5611}"/>
          </ac:spMkLst>
        </pc:spChg>
        <pc:spChg chg="del">
          <ac:chgData name="Jamie Muffoletto" userId="daf1e3c6-8137-448a-b141-d23049d419b5" providerId="ADAL" clId="{C1DE6917-1076-43F1-89D6-3B0CE09B6EBB}" dt="2022-07-23T16:00:33.355" v="4"/>
          <ac:spMkLst>
            <pc:docMk/>
            <pc:sldMk cId="1467940693" sldId="10858"/>
            <ac:spMk id="11" creationId="{007891EC-4501-44ED-A8C8-B11B6DB767AB}"/>
          </ac:spMkLst>
        </pc:spChg>
      </pc:sldChg>
      <pc:sldChg chg="add">
        <pc:chgData name="Jamie Muffoletto" userId="daf1e3c6-8137-448a-b141-d23049d419b5" providerId="ADAL" clId="{C1DE6917-1076-43F1-89D6-3B0CE09B6EBB}" dt="2022-07-23T15:58:33.244" v="0"/>
        <pc:sldMkLst>
          <pc:docMk/>
          <pc:sldMk cId="872247274" sldId="10866"/>
        </pc:sldMkLst>
      </pc:sldChg>
      <pc:sldChg chg="add del">
        <pc:chgData name="Jamie Muffoletto" userId="daf1e3c6-8137-448a-b141-d23049d419b5" providerId="ADAL" clId="{C1DE6917-1076-43F1-89D6-3B0CE09B6EBB}" dt="2022-07-23T16:00:24.495" v="2"/>
        <pc:sldMkLst>
          <pc:docMk/>
          <pc:sldMk cId="1308305207" sldId="10867"/>
        </pc:sldMkLst>
      </pc:sldChg>
      <pc:sldMasterChg chg="delSldLayout">
        <pc:chgData name="Jamie Muffoletto" userId="daf1e3c6-8137-448a-b141-d23049d419b5" providerId="ADAL" clId="{C1DE6917-1076-43F1-89D6-3B0CE09B6EBB}" dt="2022-07-23T16:00:36.612" v="5" actId="47"/>
        <pc:sldMasterMkLst>
          <pc:docMk/>
          <pc:sldMasterMk cId="2711046644" sldId="2147483648"/>
        </pc:sldMasterMkLst>
        <pc:sldLayoutChg chg="del">
          <pc:chgData name="Jamie Muffoletto" userId="daf1e3c6-8137-448a-b141-d23049d419b5" providerId="ADAL" clId="{C1DE6917-1076-43F1-89D6-3B0CE09B6EBB}" dt="2022-07-23T16:00:36.612" v="5" actId="47"/>
          <pc:sldLayoutMkLst>
            <pc:docMk/>
            <pc:sldMasterMk cId="2711046644" sldId="2147483648"/>
            <pc:sldLayoutMk cId="615427775" sldId="2147483660"/>
          </pc:sldLayoutMkLst>
        </pc:sldLayoutChg>
      </pc:sldMasterChg>
    </pc:docChg>
  </pc:docChgLst>
  <pc:docChgLst>
    <pc:chgData name="Hanson, Terri" userId="a02fd813-d4f3-43fd-83dd-7393041517de" providerId="ADAL" clId="{402D3D23-E38C-49DD-A525-8D9561A927EE}"/>
    <pc:docChg chg="">
      <pc:chgData name="Hanson, Terri" userId="a02fd813-d4f3-43fd-83dd-7393041517de" providerId="ADAL" clId="{402D3D23-E38C-49DD-A525-8D9561A927EE}" dt="2022-07-28T20:43:51.887" v="5"/>
      <pc:docMkLst>
        <pc:docMk/>
      </pc:docMkLst>
      <pc:sldChg chg="addCm modCm">
        <pc:chgData name="Hanson, Terri" userId="a02fd813-d4f3-43fd-83dd-7393041517de" providerId="ADAL" clId="{402D3D23-E38C-49DD-A525-8D9561A927EE}" dt="2022-07-28T20:43:51.887" v="5"/>
        <pc:sldMkLst>
          <pc:docMk/>
          <pc:sldMk cId="1814062566" sldId="10872"/>
        </pc:sldMkLst>
      </pc:sldChg>
      <pc:sldChg chg="addCm">
        <pc:chgData name="Hanson, Terri" userId="a02fd813-d4f3-43fd-83dd-7393041517de" providerId="ADAL" clId="{402D3D23-E38C-49DD-A525-8D9561A927EE}" dt="2022-07-27T19:48:11.428" v="4"/>
        <pc:sldMkLst>
          <pc:docMk/>
          <pc:sldMk cId="194430836" sldId="10889"/>
        </pc:sldMkLst>
      </pc:sldChg>
    </pc:docChg>
  </pc:docChgLst>
  <pc:docChgLst>
    <pc:chgData name="Muffoletto, Jamie" userId="daf1e3c6-8137-448a-b141-d23049d419b5" providerId="ADAL" clId="{7ED31367-290F-4BF7-9FCC-3E8388EECEC3}"/>
    <pc:docChg chg="modSld">
      <pc:chgData name="Muffoletto, Jamie" userId="daf1e3c6-8137-448a-b141-d23049d419b5" providerId="ADAL" clId="{7ED31367-290F-4BF7-9FCC-3E8388EECEC3}" dt="2022-07-29T12:42:03.360" v="30" actId="6549"/>
      <pc:docMkLst>
        <pc:docMk/>
      </pc:docMkLst>
      <pc:sldChg chg="modNotesTx">
        <pc:chgData name="Muffoletto, Jamie" userId="daf1e3c6-8137-448a-b141-d23049d419b5" providerId="ADAL" clId="{7ED31367-290F-4BF7-9FCC-3E8388EECEC3}" dt="2022-07-29T12:40:30.922" v="0" actId="6549"/>
        <pc:sldMkLst>
          <pc:docMk/>
          <pc:sldMk cId="2008062882" sldId="287"/>
        </pc:sldMkLst>
      </pc:sldChg>
      <pc:sldChg chg="modNotesTx">
        <pc:chgData name="Muffoletto, Jamie" userId="daf1e3c6-8137-448a-b141-d23049d419b5" providerId="ADAL" clId="{7ED31367-290F-4BF7-9FCC-3E8388EECEC3}" dt="2022-07-29T12:42:00.825" v="29" actId="6549"/>
        <pc:sldMkLst>
          <pc:docMk/>
          <pc:sldMk cId="3498840331" sldId="2134"/>
        </pc:sldMkLst>
      </pc:sldChg>
      <pc:sldChg chg="modNotesTx">
        <pc:chgData name="Muffoletto, Jamie" userId="daf1e3c6-8137-448a-b141-d23049d419b5" providerId="ADAL" clId="{7ED31367-290F-4BF7-9FCC-3E8388EECEC3}" dt="2022-07-29T12:40:33.545" v="1" actId="6549"/>
        <pc:sldMkLst>
          <pc:docMk/>
          <pc:sldMk cId="308206763" sldId="10804"/>
        </pc:sldMkLst>
      </pc:sldChg>
      <pc:sldChg chg="modNotesTx">
        <pc:chgData name="Muffoletto, Jamie" userId="daf1e3c6-8137-448a-b141-d23049d419b5" providerId="ADAL" clId="{7ED31367-290F-4BF7-9FCC-3E8388EECEC3}" dt="2022-07-29T12:41:58.001" v="28" actId="6549"/>
        <pc:sldMkLst>
          <pc:docMk/>
          <pc:sldMk cId="3274114095" sldId="10823"/>
        </pc:sldMkLst>
      </pc:sldChg>
      <pc:sldChg chg="modNotesTx">
        <pc:chgData name="Muffoletto, Jamie" userId="daf1e3c6-8137-448a-b141-d23049d419b5" providerId="ADAL" clId="{7ED31367-290F-4BF7-9FCC-3E8388EECEC3}" dt="2022-07-29T12:42:03.360" v="30" actId="6549"/>
        <pc:sldMkLst>
          <pc:docMk/>
          <pc:sldMk cId="4236376946" sldId="10830"/>
        </pc:sldMkLst>
      </pc:sldChg>
      <pc:sldChg chg="modNotesTx">
        <pc:chgData name="Muffoletto, Jamie" userId="daf1e3c6-8137-448a-b141-d23049d419b5" providerId="ADAL" clId="{7ED31367-290F-4BF7-9FCC-3E8388EECEC3}" dt="2022-07-29T12:41:36.256" v="21" actId="6549"/>
        <pc:sldMkLst>
          <pc:docMk/>
          <pc:sldMk cId="171438258" sldId="10846"/>
        </pc:sldMkLst>
      </pc:sldChg>
      <pc:sldChg chg="modNotesTx">
        <pc:chgData name="Muffoletto, Jamie" userId="daf1e3c6-8137-448a-b141-d23049d419b5" providerId="ADAL" clId="{7ED31367-290F-4BF7-9FCC-3E8388EECEC3}" dt="2022-07-29T12:41:47.449" v="25" actId="6549"/>
        <pc:sldMkLst>
          <pc:docMk/>
          <pc:sldMk cId="3495434504" sldId="10847"/>
        </pc:sldMkLst>
      </pc:sldChg>
      <pc:sldChg chg="modNotesTx">
        <pc:chgData name="Muffoletto, Jamie" userId="daf1e3c6-8137-448a-b141-d23049d419b5" providerId="ADAL" clId="{7ED31367-290F-4BF7-9FCC-3E8388EECEC3}" dt="2022-07-29T12:40:38.130" v="3" actId="6549"/>
        <pc:sldMkLst>
          <pc:docMk/>
          <pc:sldMk cId="2020896134" sldId="10848"/>
        </pc:sldMkLst>
      </pc:sldChg>
      <pc:sldChg chg="modNotesTx">
        <pc:chgData name="Muffoletto, Jamie" userId="daf1e3c6-8137-448a-b141-d23049d419b5" providerId="ADAL" clId="{7ED31367-290F-4BF7-9FCC-3E8388EECEC3}" dt="2022-07-29T12:40:42.273" v="4" actId="6549"/>
        <pc:sldMkLst>
          <pc:docMk/>
          <pc:sldMk cId="2790901726" sldId="10849"/>
        </pc:sldMkLst>
      </pc:sldChg>
      <pc:sldChg chg="modNotesTx">
        <pc:chgData name="Muffoletto, Jamie" userId="daf1e3c6-8137-448a-b141-d23049d419b5" providerId="ADAL" clId="{7ED31367-290F-4BF7-9FCC-3E8388EECEC3}" dt="2022-07-29T12:41:39.142" v="22" actId="6549"/>
        <pc:sldMkLst>
          <pc:docMk/>
          <pc:sldMk cId="329965935" sldId="10850"/>
        </pc:sldMkLst>
      </pc:sldChg>
      <pc:sldChg chg="modNotesTx">
        <pc:chgData name="Muffoletto, Jamie" userId="daf1e3c6-8137-448a-b141-d23049d419b5" providerId="ADAL" clId="{7ED31367-290F-4BF7-9FCC-3E8388EECEC3}" dt="2022-07-29T12:41:50.776" v="26" actId="6549"/>
        <pc:sldMkLst>
          <pc:docMk/>
          <pc:sldMk cId="659767264" sldId="10851"/>
        </pc:sldMkLst>
      </pc:sldChg>
      <pc:sldChg chg="modNotesTx">
        <pc:chgData name="Muffoletto, Jamie" userId="daf1e3c6-8137-448a-b141-d23049d419b5" providerId="ADAL" clId="{7ED31367-290F-4BF7-9FCC-3E8388EECEC3}" dt="2022-07-29T12:40:36.041" v="2" actId="6549"/>
        <pc:sldMkLst>
          <pc:docMk/>
          <pc:sldMk cId="872247274" sldId="10866"/>
        </pc:sldMkLst>
      </pc:sldChg>
      <pc:sldChg chg="modNotesTx">
        <pc:chgData name="Muffoletto, Jamie" userId="daf1e3c6-8137-448a-b141-d23049d419b5" providerId="ADAL" clId="{7ED31367-290F-4BF7-9FCC-3E8388EECEC3}" dt="2022-07-29T12:40:45.912" v="5" actId="6549"/>
        <pc:sldMkLst>
          <pc:docMk/>
          <pc:sldMk cId="2268980368" sldId="10867"/>
        </pc:sldMkLst>
      </pc:sldChg>
      <pc:sldChg chg="modNotesTx">
        <pc:chgData name="Muffoletto, Jamie" userId="daf1e3c6-8137-448a-b141-d23049d419b5" providerId="ADAL" clId="{7ED31367-290F-4BF7-9FCC-3E8388EECEC3}" dt="2022-07-29T12:40:50.338" v="7" actId="6549"/>
        <pc:sldMkLst>
          <pc:docMk/>
          <pc:sldMk cId="277774097" sldId="10868"/>
        </pc:sldMkLst>
      </pc:sldChg>
      <pc:sldChg chg="modNotesTx">
        <pc:chgData name="Muffoletto, Jamie" userId="daf1e3c6-8137-448a-b141-d23049d419b5" providerId="ADAL" clId="{7ED31367-290F-4BF7-9FCC-3E8388EECEC3}" dt="2022-07-29T12:41:27.025" v="18" actId="6549"/>
        <pc:sldMkLst>
          <pc:docMk/>
          <pc:sldMk cId="1814062566" sldId="10872"/>
        </pc:sldMkLst>
      </pc:sldChg>
      <pc:sldChg chg="modNotesTx">
        <pc:chgData name="Muffoletto, Jamie" userId="daf1e3c6-8137-448a-b141-d23049d419b5" providerId="ADAL" clId="{7ED31367-290F-4BF7-9FCC-3E8388EECEC3}" dt="2022-07-29T12:40:47.960" v="6" actId="6549"/>
        <pc:sldMkLst>
          <pc:docMk/>
          <pc:sldMk cId="4202136066" sldId="10875"/>
        </pc:sldMkLst>
      </pc:sldChg>
      <pc:sldChg chg="modNotesTx">
        <pc:chgData name="Muffoletto, Jamie" userId="daf1e3c6-8137-448a-b141-d23049d419b5" providerId="ADAL" clId="{7ED31367-290F-4BF7-9FCC-3E8388EECEC3}" dt="2022-07-29T12:41:04.240" v="11" actId="6549"/>
        <pc:sldMkLst>
          <pc:docMk/>
          <pc:sldMk cId="3311977590" sldId="10876"/>
        </pc:sldMkLst>
      </pc:sldChg>
      <pc:sldChg chg="modNotesTx">
        <pc:chgData name="Muffoletto, Jamie" userId="daf1e3c6-8137-448a-b141-d23049d419b5" providerId="ADAL" clId="{7ED31367-290F-4BF7-9FCC-3E8388EECEC3}" dt="2022-07-29T12:41:07.049" v="12" actId="6549"/>
        <pc:sldMkLst>
          <pc:docMk/>
          <pc:sldMk cId="2521621589" sldId="10877"/>
        </pc:sldMkLst>
      </pc:sldChg>
      <pc:sldChg chg="modNotesTx">
        <pc:chgData name="Muffoletto, Jamie" userId="daf1e3c6-8137-448a-b141-d23049d419b5" providerId="ADAL" clId="{7ED31367-290F-4BF7-9FCC-3E8388EECEC3}" dt="2022-07-29T12:41:09.177" v="13" actId="6549"/>
        <pc:sldMkLst>
          <pc:docMk/>
          <pc:sldMk cId="3117827944" sldId="10878"/>
        </pc:sldMkLst>
      </pc:sldChg>
      <pc:sldChg chg="modNotesTx">
        <pc:chgData name="Muffoletto, Jamie" userId="daf1e3c6-8137-448a-b141-d23049d419b5" providerId="ADAL" clId="{7ED31367-290F-4BF7-9FCC-3E8388EECEC3}" dt="2022-07-29T12:41:12.425" v="14" actId="6549"/>
        <pc:sldMkLst>
          <pc:docMk/>
          <pc:sldMk cId="3335199891" sldId="10879"/>
        </pc:sldMkLst>
      </pc:sldChg>
      <pc:sldChg chg="modNotesTx">
        <pc:chgData name="Muffoletto, Jamie" userId="daf1e3c6-8137-448a-b141-d23049d419b5" providerId="ADAL" clId="{7ED31367-290F-4BF7-9FCC-3E8388EECEC3}" dt="2022-07-29T12:41:23.848" v="17" actId="6549"/>
        <pc:sldMkLst>
          <pc:docMk/>
          <pc:sldMk cId="2400371802" sldId="10880"/>
        </pc:sldMkLst>
      </pc:sldChg>
      <pc:sldChg chg="modNotesTx">
        <pc:chgData name="Muffoletto, Jamie" userId="daf1e3c6-8137-448a-b141-d23049d419b5" providerId="ADAL" clId="{7ED31367-290F-4BF7-9FCC-3E8388EECEC3}" dt="2022-07-29T12:40:56.713" v="8" actId="6549"/>
        <pc:sldMkLst>
          <pc:docMk/>
          <pc:sldMk cId="2102605999" sldId="10881"/>
        </pc:sldMkLst>
      </pc:sldChg>
      <pc:sldChg chg="modNotesTx">
        <pc:chgData name="Muffoletto, Jamie" userId="daf1e3c6-8137-448a-b141-d23049d419b5" providerId="ADAL" clId="{7ED31367-290F-4BF7-9FCC-3E8388EECEC3}" dt="2022-07-29T12:40:59.032" v="9" actId="6549"/>
        <pc:sldMkLst>
          <pc:docMk/>
          <pc:sldMk cId="3506481054" sldId="10882"/>
        </pc:sldMkLst>
      </pc:sldChg>
      <pc:sldChg chg="modNotesTx">
        <pc:chgData name="Muffoletto, Jamie" userId="daf1e3c6-8137-448a-b141-d23049d419b5" providerId="ADAL" clId="{7ED31367-290F-4BF7-9FCC-3E8388EECEC3}" dt="2022-07-29T12:41:02.120" v="10" actId="6549"/>
        <pc:sldMkLst>
          <pc:docMk/>
          <pc:sldMk cId="810856836" sldId="10883"/>
        </pc:sldMkLst>
      </pc:sldChg>
      <pc:sldChg chg="modNotesTx">
        <pc:chgData name="Muffoletto, Jamie" userId="daf1e3c6-8137-448a-b141-d23049d419b5" providerId="ADAL" clId="{7ED31367-290F-4BF7-9FCC-3E8388EECEC3}" dt="2022-07-29T12:41:15.842" v="15" actId="6549"/>
        <pc:sldMkLst>
          <pc:docMk/>
          <pc:sldMk cId="3395805985" sldId="10884"/>
        </pc:sldMkLst>
      </pc:sldChg>
      <pc:sldChg chg="modNotesTx">
        <pc:chgData name="Muffoletto, Jamie" userId="daf1e3c6-8137-448a-b141-d23049d419b5" providerId="ADAL" clId="{7ED31367-290F-4BF7-9FCC-3E8388EECEC3}" dt="2022-07-29T12:41:33.681" v="20" actId="6549"/>
        <pc:sldMkLst>
          <pc:docMk/>
          <pc:sldMk cId="960765955" sldId="10886"/>
        </pc:sldMkLst>
      </pc:sldChg>
      <pc:sldChg chg="modNotesTx">
        <pc:chgData name="Muffoletto, Jamie" userId="daf1e3c6-8137-448a-b141-d23049d419b5" providerId="ADAL" clId="{7ED31367-290F-4BF7-9FCC-3E8388EECEC3}" dt="2022-07-29T12:41:30.698" v="19" actId="6549"/>
        <pc:sldMkLst>
          <pc:docMk/>
          <pc:sldMk cId="2726647990" sldId="10887"/>
        </pc:sldMkLst>
      </pc:sldChg>
      <pc:sldChg chg="modNotesTx">
        <pc:chgData name="Muffoletto, Jamie" userId="daf1e3c6-8137-448a-b141-d23049d419b5" providerId="ADAL" clId="{7ED31367-290F-4BF7-9FCC-3E8388EECEC3}" dt="2022-07-29T12:41:41.829" v="23" actId="6549"/>
        <pc:sldMkLst>
          <pc:docMk/>
          <pc:sldMk cId="2405831771" sldId="10888"/>
        </pc:sldMkLst>
      </pc:sldChg>
      <pc:sldChg chg="modNotesTx">
        <pc:chgData name="Muffoletto, Jamie" userId="daf1e3c6-8137-448a-b141-d23049d419b5" providerId="ADAL" clId="{7ED31367-290F-4BF7-9FCC-3E8388EECEC3}" dt="2022-07-29T12:41:45.168" v="24" actId="6549"/>
        <pc:sldMkLst>
          <pc:docMk/>
          <pc:sldMk cId="194430836" sldId="10889"/>
        </pc:sldMkLst>
      </pc:sldChg>
      <pc:sldChg chg="modNotesTx">
        <pc:chgData name="Muffoletto, Jamie" userId="daf1e3c6-8137-448a-b141-d23049d419b5" providerId="ADAL" clId="{7ED31367-290F-4BF7-9FCC-3E8388EECEC3}" dt="2022-07-29T12:41:53.953" v="27" actId="6549"/>
        <pc:sldMkLst>
          <pc:docMk/>
          <pc:sldMk cId="128040709" sldId="10890"/>
        </pc:sldMkLst>
      </pc:sldChg>
    </pc:docChg>
  </pc:docChgLst>
  <pc:docChgLst>
    <pc:chgData name="Muffoletto, Jamie" userId="daf1e3c6-8137-448a-b141-d23049d419b5" providerId="ADAL" clId="{33981F9B-E1C1-4E0B-A497-AD76343E171C}"/>
    <pc:docChg chg="">
      <pc:chgData name="Muffoletto, Jamie" userId="daf1e3c6-8137-448a-b141-d23049d419b5" providerId="ADAL" clId="{33981F9B-E1C1-4E0B-A497-AD76343E171C}" dt="2022-07-29T12:33:22.309" v="11"/>
      <pc:docMkLst>
        <pc:docMk/>
      </pc:docMkLst>
      <pc:sldChg chg="delCm">
        <pc:chgData name="Muffoletto, Jamie" userId="daf1e3c6-8137-448a-b141-d23049d419b5" providerId="ADAL" clId="{33981F9B-E1C1-4E0B-A497-AD76343E171C}" dt="2022-07-29T12:31:59.589" v="1"/>
        <pc:sldMkLst>
          <pc:docMk/>
          <pc:sldMk cId="2008062882" sldId="287"/>
        </pc:sldMkLst>
      </pc:sldChg>
      <pc:sldChg chg="delCm">
        <pc:chgData name="Muffoletto, Jamie" userId="daf1e3c6-8137-448a-b141-d23049d419b5" providerId="ADAL" clId="{33981F9B-E1C1-4E0B-A497-AD76343E171C}" dt="2022-07-29T12:33:22.309" v="11"/>
        <pc:sldMkLst>
          <pc:docMk/>
          <pc:sldMk cId="3498840331" sldId="2134"/>
        </pc:sldMkLst>
      </pc:sldChg>
      <pc:sldChg chg="delCm">
        <pc:chgData name="Muffoletto, Jamie" userId="daf1e3c6-8137-448a-b141-d23049d419b5" providerId="ADAL" clId="{33981F9B-E1C1-4E0B-A497-AD76343E171C}" dt="2022-07-29T12:32:10.092" v="3"/>
        <pc:sldMkLst>
          <pc:docMk/>
          <pc:sldMk cId="2790901726" sldId="10849"/>
        </pc:sldMkLst>
      </pc:sldChg>
      <pc:sldChg chg="delCm">
        <pc:chgData name="Muffoletto, Jamie" userId="daf1e3c6-8137-448a-b141-d23049d419b5" providerId="ADAL" clId="{33981F9B-E1C1-4E0B-A497-AD76343E171C}" dt="2022-07-29T12:32:04.548" v="2"/>
        <pc:sldMkLst>
          <pc:docMk/>
          <pc:sldMk cId="872247274" sldId="10866"/>
        </pc:sldMkLst>
      </pc:sldChg>
      <pc:sldChg chg="delCm">
        <pc:chgData name="Muffoletto, Jamie" userId="daf1e3c6-8137-448a-b141-d23049d419b5" providerId="ADAL" clId="{33981F9B-E1C1-4E0B-A497-AD76343E171C}" dt="2022-07-29T12:32:57.204" v="8"/>
        <pc:sldMkLst>
          <pc:docMk/>
          <pc:sldMk cId="1814062566" sldId="10872"/>
        </pc:sldMkLst>
      </pc:sldChg>
      <pc:sldChg chg="delCm">
        <pc:chgData name="Muffoletto, Jamie" userId="daf1e3c6-8137-448a-b141-d23049d419b5" providerId="ADAL" clId="{33981F9B-E1C1-4E0B-A497-AD76343E171C}" dt="2022-07-29T12:32:43.030" v="6"/>
        <pc:sldMkLst>
          <pc:docMk/>
          <pc:sldMk cId="2521621589" sldId="10877"/>
        </pc:sldMkLst>
      </pc:sldChg>
      <pc:sldChg chg="delCm">
        <pc:chgData name="Muffoletto, Jamie" userId="daf1e3c6-8137-448a-b141-d23049d419b5" providerId="ADAL" clId="{33981F9B-E1C1-4E0B-A497-AD76343E171C}" dt="2022-07-29T12:32:32.712" v="4"/>
        <pc:sldMkLst>
          <pc:docMk/>
          <pc:sldMk cId="2102605999" sldId="10881"/>
        </pc:sldMkLst>
      </pc:sldChg>
      <pc:sldChg chg="delCm">
        <pc:chgData name="Muffoletto, Jamie" userId="daf1e3c6-8137-448a-b141-d23049d419b5" providerId="ADAL" clId="{33981F9B-E1C1-4E0B-A497-AD76343E171C}" dt="2022-07-29T12:32:36.197" v="5"/>
        <pc:sldMkLst>
          <pc:docMk/>
          <pc:sldMk cId="3506481054" sldId="10882"/>
        </pc:sldMkLst>
      </pc:sldChg>
      <pc:sldChg chg="delCm modCm">
        <pc:chgData name="Muffoletto, Jamie" userId="daf1e3c6-8137-448a-b141-d23049d419b5" providerId="ADAL" clId="{33981F9B-E1C1-4E0B-A497-AD76343E171C}" dt="2022-07-29T12:33:11.908" v="10"/>
        <pc:sldMkLst>
          <pc:docMk/>
          <pc:sldMk cId="194430836" sldId="10889"/>
        </pc:sldMkLst>
      </pc:sldChg>
    </pc:docChg>
  </pc:docChgLst>
  <pc:docChgLst>
    <pc:chgData name="Johnson, Scott" userId="bec97677-f0c6-4bfb-b610-83dc74061801" providerId="ADAL" clId="{47286834-7A00-4657-BEBE-D93134F59841}"/>
    <pc:docChg chg="undo custSel modSld">
      <pc:chgData name="Johnson, Scott" userId="bec97677-f0c6-4bfb-b610-83dc74061801" providerId="ADAL" clId="{47286834-7A00-4657-BEBE-D93134F59841}" dt="2022-07-26T18:04:22.232" v="21"/>
      <pc:docMkLst>
        <pc:docMk/>
      </pc:docMkLst>
      <pc:sldChg chg="addCm">
        <pc:chgData name="Johnson, Scott" userId="bec97677-f0c6-4bfb-b610-83dc74061801" providerId="ADAL" clId="{47286834-7A00-4657-BEBE-D93134F59841}" dt="2022-07-26T18:04:22.232" v="21"/>
        <pc:sldMkLst>
          <pc:docMk/>
          <pc:sldMk cId="2008062882" sldId="287"/>
        </pc:sldMkLst>
      </pc:sldChg>
      <pc:sldChg chg="modSp mod">
        <pc:chgData name="Johnson, Scott" userId="bec97677-f0c6-4bfb-b610-83dc74061801" providerId="ADAL" clId="{47286834-7A00-4657-BEBE-D93134F59841}" dt="2022-07-26T17:54:04.792" v="1" actId="255"/>
        <pc:sldMkLst>
          <pc:docMk/>
          <pc:sldMk cId="308206763" sldId="10804"/>
        </pc:sldMkLst>
        <pc:spChg chg="mod">
          <ac:chgData name="Johnson, Scott" userId="bec97677-f0c6-4bfb-b610-83dc74061801" providerId="ADAL" clId="{47286834-7A00-4657-BEBE-D93134F59841}" dt="2022-07-26T17:54:04.792" v="1" actId="255"/>
          <ac:spMkLst>
            <pc:docMk/>
            <pc:sldMk cId="308206763" sldId="10804"/>
            <ac:spMk id="4" creationId="{9F800888-D9B6-49F1-8B90-B7E4BB43ED5B}"/>
          </ac:spMkLst>
        </pc:spChg>
      </pc:sldChg>
      <pc:sldChg chg="modSp mod">
        <pc:chgData name="Johnson, Scott" userId="bec97677-f0c6-4bfb-b610-83dc74061801" providerId="ADAL" clId="{47286834-7A00-4657-BEBE-D93134F59841}" dt="2022-07-26T18:03:13.346" v="20" actId="20577"/>
        <pc:sldMkLst>
          <pc:docMk/>
          <pc:sldMk cId="171438258" sldId="10846"/>
        </pc:sldMkLst>
        <pc:spChg chg="mod">
          <ac:chgData name="Johnson, Scott" userId="bec97677-f0c6-4bfb-b610-83dc74061801" providerId="ADAL" clId="{47286834-7A00-4657-BEBE-D93134F59841}" dt="2022-07-26T18:03:13.346" v="20" actId="20577"/>
          <ac:spMkLst>
            <pc:docMk/>
            <pc:sldMk cId="171438258" sldId="10846"/>
            <ac:spMk id="2" creationId="{3DF4AF12-49E3-C03C-3BF2-643DD97BE049}"/>
          </ac:spMkLst>
        </pc:spChg>
      </pc:sldChg>
      <pc:sldChg chg="addSp delSp modSp mod">
        <pc:chgData name="Johnson, Scott" userId="bec97677-f0c6-4bfb-b610-83dc74061801" providerId="ADAL" clId="{47286834-7A00-4657-BEBE-D93134F59841}" dt="2022-07-26T18:00:04.446" v="7"/>
        <pc:sldMkLst>
          <pc:docMk/>
          <pc:sldMk cId="2020896134" sldId="10848"/>
        </pc:sldMkLst>
        <pc:spChg chg="del">
          <ac:chgData name="Johnson, Scott" userId="bec97677-f0c6-4bfb-b610-83dc74061801" providerId="ADAL" clId="{47286834-7A00-4657-BEBE-D93134F59841}" dt="2022-07-26T18:00:00.411" v="5" actId="478"/>
          <ac:spMkLst>
            <pc:docMk/>
            <pc:sldMk cId="2020896134" sldId="10848"/>
            <ac:spMk id="2" creationId="{3DF4AF12-49E3-C03C-3BF2-643DD97BE049}"/>
          </ac:spMkLst>
        </pc:spChg>
        <pc:spChg chg="add del mod">
          <ac:chgData name="Johnson, Scott" userId="bec97677-f0c6-4bfb-b610-83dc74061801" providerId="ADAL" clId="{47286834-7A00-4657-BEBE-D93134F59841}" dt="2022-07-26T17:59:57.347" v="4"/>
          <ac:spMkLst>
            <pc:docMk/>
            <pc:sldMk cId="2020896134" sldId="10848"/>
            <ac:spMk id="3" creationId="{6F290577-8716-2A0D-E860-8386D9628439}"/>
          </ac:spMkLst>
        </pc:spChg>
        <pc:spChg chg="add del mod">
          <ac:chgData name="Johnson, Scott" userId="bec97677-f0c6-4bfb-b610-83dc74061801" providerId="ADAL" clId="{47286834-7A00-4657-BEBE-D93134F59841}" dt="2022-07-26T18:00:04.059" v="6" actId="478"/>
          <ac:spMkLst>
            <pc:docMk/>
            <pc:sldMk cId="2020896134" sldId="10848"/>
            <ac:spMk id="5" creationId="{59BBB7B0-A665-9AA9-32A0-90B06D5FE68D}"/>
          </ac:spMkLst>
        </pc:spChg>
        <pc:spChg chg="add mod">
          <ac:chgData name="Johnson, Scott" userId="bec97677-f0c6-4bfb-b610-83dc74061801" providerId="ADAL" clId="{47286834-7A00-4657-BEBE-D93134F59841}" dt="2022-07-26T18:00:04.446" v="7"/>
          <ac:spMkLst>
            <pc:docMk/>
            <pc:sldMk cId="2020896134" sldId="10848"/>
            <ac:spMk id="6" creationId="{8ABB0610-472A-E3D5-1A5D-DA371FA927D0}"/>
          </ac:spMkLst>
        </pc:spChg>
      </pc:sldChg>
      <pc:sldChg chg="addCm">
        <pc:chgData name="Johnson, Scott" userId="bec97677-f0c6-4bfb-b610-83dc74061801" providerId="ADAL" clId="{47286834-7A00-4657-BEBE-D93134F59841}" dt="2022-07-26T17:55:43.142" v="2"/>
        <pc:sldMkLst>
          <pc:docMk/>
          <pc:sldMk cId="872247274" sldId="10866"/>
        </pc:sldMkLst>
      </pc:sldChg>
      <pc:sldChg chg="modSp mod">
        <pc:chgData name="Johnson, Scott" userId="bec97677-f0c6-4bfb-b610-83dc74061801" providerId="ADAL" clId="{47286834-7A00-4657-BEBE-D93134F59841}" dt="2022-07-26T18:00:49.981" v="9" actId="6549"/>
        <pc:sldMkLst>
          <pc:docMk/>
          <pc:sldMk cId="2268980368" sldId="10867"/>
        </pc:sldMkLst>
        <pc:spChg chg="mod">
          <ac:chgData name="Johnson, Scott" userId="bec97677-f0c6-4bfb-b610-83dc74061801" providerId="ADAL" clId="{47286834-7A00-4657-BEBE-D93134F59841}" dt="2022-07-26T18:00:49.981" v="9" actId="6549"/>
          <ac:spMkLst>
            <pc:docMk/>
            <pc:sldMk cId="2268980368" sldId="10867"/>
            <ac:spMk id="4" creationId="{20D811D1-73A3-A9C0-D7B8-0B77CF20CE89}"/>
          </ac:spMkLst>
        </pc:spChg>
      </pc:sldChg>
      <pc:sldChg chg="modSp mod addCm">
        <pc:chgData name="Johnson, Scott" userId="bec97677-f0c6-4bfb-b610-83dc74061801" providerId="ADAL" clId="{47286834-7A00-4657-BEBE-D93134F59841}" dt="2022-07-26T18:01:56.944" v="17"/>
        <pc:sldMkLst>
          <pc:docMk/>
          <pc:sldMk cId="3506481054" sldId="10882"/>
        </pc:sldMkLst>
        <pc:picChg chg="mod">
          <ac:chgData name="Johnson, Scott" userId="bec97677-f0c6-4bfb-b610-83dc74061801" providerId="ADAL" clId="{47286834-7A00-4657-BEBE-D93134F59841}" dt="2022-07-26T18:01:34.977" v="16" actId="1036"/>
          <ac:picMkLst>
            <pc:docMk/>
            <pc:sldMk cId="3506481054" sldId="10882"/>
            <ac:picMk id="5" creationId="{889A52D9-4495-7049-BF42-066EC15DFA66}"/>
          </ac:picMkLst>
        </pc:picChg>
      </pc:sldChg>
      <pc:sldChg chg="modSp mod">
        <pc:chgData name="Johnson, Scott" userId="bec97677-f0c6-4bfb-b610-83dc74061801" providerId="ADAL" clId="{47286834-7A00-4657-BEBE-D93134F59841}" dt="2022-07-26T18:03:04.154" v="19" actId="20577"/>
        <pc:sldMkLst>
          <pc:docMk/>
          <pc:sldMk cId="960765955" sldId="10886"/>
        </pc:sldMkLst>
        <pc:spChg chg="mod">
          <ac:chgData name="Johnson, Scott" userId="bec97677-f0c6-4bfb-b610-83dc74061801" providerId="ADAL" clId="{47286834-7A00-4657-BEBE-D93134F59841}" dt="2022-07-26T18:03:04.154" v="19" actId="20577"/>
          <ac:spMkLst>
            <pc:docMk/>
            <pc:sldMk cId="960765955" sldId="10886"/>
            <ac:spMk id="4" creationId="{20D811D1-73A3-A9C0-D7B8-0B77CF20CE89}"/>
          </ac:spMkLst>
        </pc:spChg>
      </pc:sldChg>
    </pc:docChg>
  </pc:docChgLst>
  <pc:docChgLst>
    <pc:chgData name="Muffoletto, Jamie" userId="daf1e3c6-8137-448a-b141-d23049d419b5" providerId="ADAL" clId="{562318AC-CD9F-4273-820D-9D84F00D8ECB}"/>
    <pc:docChg chg="undo custSel addSld delSld modSld sldOrd">
      <pc:chgData name="Muffoletto, Jamie" userId="daf1e3c6-8137-448a-b141-d23049d419b5" providerId="ADAL" clId="{562318AC-CD9F-4273-820D-9D84F00D8ECB}" dt="2022-07-24T22:23:29.204" v="8133"/>
      <pc:docMkLst>
        <pc:docMk/>
      </pc:docMkLst>
      <pc:sldChg chg="del">
        <pc:chgData name="Muffoletto, Jamie" userId="daf1e3c6-8137-448a-b141-d23049d419b5" providerId="ADAL" clId="{562318AC-CD9F-4273-820D-9D84F00D8ECB}" dt="2022-07-24T01:18:30.810" v="3171" actId="47"/>
        <pc:sldMkLst>
          <pc:docMk/>
          <pc:sldMk cId="3597887246" sldId="1181"/>
        </pc:sldMkLst>
      </pc:sldChg>
      <pc:sldChg chg="del">
        <pc:chgData name="Muffoletto, Jamie" userId="daf1e3c6-8137-448a-b141-d23049d419b5" providerId="ADAL" clId="{562318AC-CD9F-4273-820D-9D84F00D8ECB}" dt="2022-07-23T20:18:35.680" v="12" actId="47"/>
        <pc:sldMkLst>
          <pc:docMk/>
          <pc:sldMk cId="1834056379" sldId="1194"/>
        </pc:sldMkLst>
      </pc:sldChg>
      <pc:sldChg chg="modSp mod modNotesTx">
        <pc:chgData name="Muffoletto, Jamie" userId="daf1e3c6-8137-448a-b141-d23049d419b5" providerId="ADAL" clId="{562318AC-CD9F-4273-820D-9D84F00D8ECB}" dt="2022-07-24T22:22:57.504" v="8017" actId="20577"/>
        <pc:sldMkLst>
          <pc:docMk/>
          <pc:sldMk cId="3498840331" sldId="2134"/>
        </pc:sldMkLst>
        <pc:spChg chg="mod">
          <ac:chgData name="Muffoletto, Jamie" userId="daf1e3c6-8137-448a-b141-d23049d419b5" providerId="ADAL" clId="{562318AC-CD9F-4273-820D-9D84F00D8ECB}" dt="2022-07-24T22:19:46.191" v="8012" actId="20577"/>
          <ac:spMkLst>
            <pc:docMk/>
            <pc:sldMk cId="3498840331" sldId="2134"/>
            <ac:spMk id="14" creationId="{EB0B1438-A95F-165B-813D-54AC15704533}"/>
          </ac:spMkLst>
        </pc:spChg>
        <pc:spChg chg="mod">
          <ac:chgData name="Muffoletto, Jamie" userId="daf1e3c6-8137-448a-b141-d23049d419b5" providerId="ADAL" clId="{562318AC-CD9F-4273-820D-9D84F00D8ECB}" dt="2022-07-24T01:32:40.329" v="4443" actId="1076"/>
          <ac:spMkLst>
            <pc:docMk/>
            <pc:sldMk cId="3498840331" sldId="2134"/>
            <ac:spMk id="17" creationId="{05056AC6-9580-1BFB-284E-FE3B55D037C2}"/>
          </ac:spMkLst>
        </pc:spChg>
        <pc:spChg chg="mod">
          <ac:chgData name="Muffoletto, Jamie" userId="daf1e3c6-8137-448a-b141-d23049d419b5" providerId="ADAL" clId="{562318AC-CD9F-4273-820D-9D84F00D8ECB}" dt="2022-07-24T01:38:05.472" v="4715" actId="1076"/>
          <ac:spMkLst>
            <pc:docMk/>
            <pc:sldMk cId="3498840331" sldId="2134"/>
            <ac:spMk id="18" creationId="{51DE4DB5-1821-EAF0-06E9-03F99E04F780}"/>
          </ac:spMkLst>
        </pc:spChg>
      </pc:sldChg>
      <pc:sldChg chg="modSp mod modNotesTx">
        <pc:chgData name="Muffoletto, Jamie" userId="daf1e3c6-8137-448a-b141-d23049d419b5" providerId="ADAL" clId="{562318AC-CD9F-4273-820D-9D84F00D8ECB}" dt="2022-07-24T20:24:57.605" v="7096"/>
        <pc:sldMkLst>
          <pc:docMk/>
          <pc:sldMk cId="308206763" sldId="10804"/>
        </pc:sldMkLst>
        <pc:spChg chg="mod">
          <ac:chgData name="Muffoletto, Jamie" userId="daf1e3c6-8137-448a-b141-d23049d419b5" providerId="ADAL" clId="{562318AC-CD9F-4273-820D-9D84F00D8ECB}" dt="2022-07-24T00:58:28.918" v="3040" actId="20577"/>
          <ac:spMkLst>
            <pc:docMk/>
            <pc:sldMk cId="308206763" sldId="10804"/>
            <ac:spMk id="4" creationId="{9F800888-D9B6-49F1-8B90-B7E4BB43ED5B}"/>
          </ac:spMkLst>
        </pc:spChg>
      </pc:sldChg>
      <pc:sldChg chg="modNotesTx">
        <pc:chgData name="Muffoletto, Jamie" userId="daf1e3c6-8137-448a-b141-d23049d419b5" providerId="ADAL" clId="{562318AC-CD9F-4273-820D-9D84F00D8ECB}" dt="2022-07-24T22:19:38.315" v="8011"/>
        <pc:sldMkLst>
          <pc:docMk/>
          <pc:sldMk cId="3274114095" sldId="10823"/>
        </pc:sldMkLst>
      </pc:sldChg>
      <pc:sldChg chg="modNotesTx">
        <pc:chgData name="Muffoletto, Jamie" userId="daf1e3c6-8137-448a-b141-d23049d419b5" providerId="ADAL" clId="{562318AC-CD9F-4273-820D-9D84F00D8ECB}" dt="2022-07-24T22:23:29.204" v="8133"/>
        <pc:sldMkLst>
          <pc:docMk/>
          <pc:sldMk cId="4236376946" sldId="10830"/>
        </pc:sldMkLst>
      </pc:sldChg>
      <pc:sldChg chg="del">
        <pc:chgData name="Muffoletto, Jamie" userId="daf1e3c6-8137-448a-b141-d23049d419b5" providerId="ADAL" clId="{562318AC-CD9F-4273-820D-9D84F00D8ECB}" dt="2022-07-23T20:18:35.680" v="12" actId="47"/>
        <pc:sldMkLst>
          <pc:docMk/>
          <pc:sldMk cId="3666974463" sldId="10845"/>
        </pc:sldMkLst>
      </pc:sldChg>
      <pc:sldChg chg="modSp mod modNotesTx">
        <pc:chgData name="Muffoletto, Jamie" userId="daf1e3c6-8137-448a-b141-d23049d419b5" providerId="ADAL" clId="{562318AC-CD9F-4273-820D-9D84F00D8ECB}" dt="2022-07-24T21:35:15.758" v="7861"/>
        <pc:sldMkLst>
          <pc:docMk/>
          <pc:sldMk cId="171438258" sldId="10846"/>
        </pc:sldMkLst>
        <pc:spChg chg="mod">
          <ac:chgData name="Muffoletto, Jamie" userId="daf1e3c6-8137-448a-b141-d23049d419b5" providerId="ADAL" clId="{562318AC-CD9F-4273-820D-9D84F00D8ECB}" dt="2022-07-24T00:58:40.111" v="3052" actId="20577"/>
          <ac:spMkLst>
            <pc:docMk/>
            <pc:sldMk cId="171438258" sldId="10846"/>
            <ac:spMk id="2" creationId="{3DF4AF12-49E3-C03C-3BF2-643DD97BE049}"/>
          </ac:spMkLst>
        </pc:spChg>
      </pc:sldChg>
      <pc:sldChg chg="modNotesTx">
        <pc:chgData name="Muffoletto, Jamie" userId="daf1e3c6-8137-448a-b141-d23049d419b5" providerId="ADAL" clId="{562318AC-CD9F-4273-820D-9D84F00D8ECB}" dt="2022-07-24T22:08:53.113" v="7905"/>
        <pc:sldMkLst>
          <pc:docMk/>
          <pc:sldMk cId="3495434504" sldId="10847"/>
        </pc:sldMkLst>
      </pc:sldChg>
      <pc:sldChg chg="modNotesTx">
        <pc:chgData name="Muffoletto, Jamie" userId="daf1e3c6-8137-448a-b141-d23049d419b5" providerId="ADAL" clId="{562318AC-CD9F-4273-820D-9D84F00D8ECB}" dt="2022-07-24T20:27:01.138" v="7174"/>
        <pc:sldMkLst>
          <pc:docMk/>
          <pc:sldMk cId="2020896134" sldId="10848"/>
        </pc:sldMkLst>
      </pc:sldChg>
      <pc:sldChg chg="addSp delSp modSp mod modNotesTx">
        <pc:chgData name="Muffoletto, Jamie" userId="daf1e3c6-8137-448a-b141-d23049d419b5" providerId="ADAL" clId="{562318AC-CD9F-4273-820D-9D84F00D8ECB}" dt="2022-07-24T20:40:37.683" v="7359" actId="20577"/>
        <pc:sldMkLst>
          <pc:docMk/>
          <pc:sldMk cId="2790901726" sldId="10849"/>
        </pc:sldMkLst>
        <pc:spChg chg="add mod">
          <ac:chgData name="Muffoletto, Jamie" userId="daf1e3c6-8137-448a-b141-d23049d419b5" providerId="ADAL" clId="{562318AC-CD9F-4273-820D-9D84F00D8ECB}" dt="2022-07-23T20:28:09.337" v="41" actId="14100"/>
          <ac:spMkLst>
            <pc:docMk/>
            <pc:sldMk cId="2790901726" sldId="10849"/>
            <ac:spMk id="2" creationId="{7923C37F-6C5B-F56B-A183-0F5D6EE30CD9}"/>
          </ac:spMkLst>
        </pc:spChg>
        <pc:spChg chg="mod">
          <ac:chgData name="Muffoletto, Jamie" userId="daf1e3c6-8137-448a-b141-d23049d419b5" providerId="ADAL" clId="{562318AC-CD9F-4273-820D-9D84F00D8ECB}" dt="2022-07-24T01:47:27.839" v="7082" actId="20577"/>
          <ac:spMkLst>
            <pc:docMk/>
            <pc:sldMk cId="2790901726" sldId="10849"/>
            <ac:spMk id="3" creationId="{B7726A92-BC31-4481-93A2-EECFCB56AD22}"/>
          </ac:spMkLst>
        </pc:spChg>
        <pc:spChg chg="add del mod">
          <ac:chgData name="Muffoletto, Jamie" userId="daf1e3c6-8137-448a-b141-d23049d419b5" providerId="ADAL" clId="{562318AC-CD9F-4273-820D-9D84F00D8ECB}" dt="2022-07-23T20:31:06.603" v="53"/>
          <ac:spMkLst>
            <pc:docMk/>
            <pc:sldMk cId="2790901726" sldId="10849"/>
            <ac:spMk id="4" creationId="{20D811D1-73A3-A9C0-D7B8-0B77CF20CE89}"/>
          </ac:spMkLst>
        </pc:spChg>
        <pc:spChg chg="add del mod">
          <ac:chgData name="Muffoletto, Jamie" userId="daf1e3c6-8137-448a-b141-d23049d419b5" providerId="ADAL" clId="{562318AC-CD9F-4273-820D-9D84F00D8ECB}" dt="2022-07-23T20:28:25.572" v="45"/>
          <ac:spMkLst>
            <pc:docMk/>
            <pc:sldMk cId="2790901726" sldId="10849"/>
            <ac:spMk id="5" creationId="{67022ADB-D88D-EF8F-03A4-190E53D67B57}"/>
          </ac:spMkLst>
        </pc:spChg>
        <pc:spChg chg="add del mod">
          <ac:chgData name="Muffoletto, Jamie" userId="daf1e3c6-8137-448a-b141-d23049d419b5" providerId="ADAL" clId="{562318AC-CD9F-4273-820D-9D84F00D8ECB}" dt="2022-07-23T20:35:21.204" v="85" actId="478"/>
          <ac:spMkLst>
            <pc:docMk/>
            <pc:sldMk cId="2790901726" sldId="10849"/>
            <ac:spMk id="6" creationId="{065F9965-5D91-4E65-E639-B1DB9D036466}"/>
          </ac:spMkLst>
        </pc:spChg>
        <pc:spChg chg="add mod">
          <ac:chgData name="Muffoletto, Jamie" userId="daf1e3c6-8137-448a-b141-d23049d419b5" providerId="ADAL" clId="{562318AC-CD9F-4273-820D-9D84F00D8ECB}" dt="2022-07-23T22:15:12.884" v="1961" actId="1076"/>
          <ac:spMkLst>
            <pc:docMk/>
            <pc:sldMk cId="2790901726" sldId="10849"/>
            <ac:spMk id="9" creationId="{695ADAEC-5F84-4A3B-C92C-FC9F275AB628}"/>
          </ac:spMkLst>
        </pc:spChg>
        <pc:spChg chg="add mod">
          <ac:chgData name="Muffoletto, Jamie" userId="daf1e3c6-8137-448a-b141-d23049d419b5" providerId="ADAL" clId="{562318AC-CD9F-4273-820D-9D84F00D8ECB}" dt="2022-07-24T01:38:36.215" v="4717" actId="962"/>
          <ac:spMkLst>
            <pc:docMk/>
            <pc:sldMk cId="2790901726" sldId="10849"/>
            <ac:spMk id="12" creationId="{1757CFA2-1B71-D10F-4495-925BEC49448A}"/>
          </ac:spMkLst>
        </pc:spChg>
        <pc:spChg chg="add mod">
          <ac:chgData name="Muffoletto, Jamie" userId="daf1e3c6-8137-448a-b141-d23049d419b5" providerId="ADAL" clId="{562318AC-CD9F-4273-820D-9D84F00D8ECB}" dt="2022-07-24T01:38:40.087" v="4718" actId="962"/>
          <ac:spMkLst>
            <pc:docMk/>
            <pc:sldMk cId="2790901726" sldId="10849"/>
            <ac:spMk id="21" creationId="{7F4D69D0-3B4B-AA1A-A326-4AAE4836D765}"/>
          </ac:spMkLst>
        </pc:spChg>
        <pc:grpChg chg="add del mod">
          <ac:chgData name="Muffoletto, Jamie" userId="daf1e3c6-8137-448a-b141-d23049d419b5" providerId="ADAL" clId="{562318AC-CD9F-4273-820D-9D84F00D8ECB}" dt="2022-07-23T20:38:59.735" v="110" actId="165"/>
          <ac:grpSpMkLst>
            <pc:docMk/>
            <pc:sldMk cId="2790901726" sldId="10849"/>
            <ac:grpSpMk id="7" creationId="{2C1EA218-1A21-F5E1-75BC-4F05AF0BEFB6}"/>
          </ac:grpSpMkLst>
        </pc:grpChg>
        <pc:grpChg chg="add del mod">
          <ac:chgData name="Muffoletto, Jamie" userId="daf1e3c6-8137-448a-b141-d23049d419b5" providerId="ADAL" clId="{562318AC-CD9F-4273-820D-9D84F00D8ECB}" dt="2022-07-23T20:39:48.934" v="115" actId="478"/>
          <ac:grpSpMkLst>
            <pc:docMk/>
            <pc:sldMk cId="2790901726" sldId="10849"/>
            <ac:grpSpMk id="8" creationId="{84D8BBDB-08D8-4628-1FFF-A25BB6025BC6}"/>
          </ac:grpSpMkLst>
        </pc:grpChg>
        <pc:picChg chg="add mod">
          <ac:chgData name="Muffoletto, Jamie" userId="daf1e3c6-8137-448a-b141-d23049d419b5" providerId="ADAL" clId="{562318AC-CD9F-4273-820D-9D84F00D8ECB}" dt="2022-07-24T01:38:28.785" v="4716" actId="962"/>
          <ac:picMkLst>
            <pc:docMk/>
            <pc:sldMk cId="2790901726" sldId="10849"/>
            <ac:picMk id="11" creationId="{874FD913-E1C3-E366-A3E2-B73CE0EB4F0C}"/>
          </ac:picMkLst>
        </pc:picChg>
        <pc:picChg chg="add mod topLvl">
          <ac:chgData name="Muffoletto, Jamie" userId="daf1e3c6-8137-448a-b141-d23049d419b5" providerId="ADAL" clId="{562318AC-CD9F-4273-820D-9D84F00D8ECB}" dt="2022-07-23T20:39:16.871" v="113" actId="1076"/>
          <ac:picMkLst>
            <pc:docMk/>
            <pc:sldMk cId="2790901726" sldId="10849"/>
            <ac:picMk id="13" creationId="{EB9E6EAA-D99B-1EF5-571A-8D0712B8EC1B}"/>
          </ac:picMkLst>
        </pc:picChg>
        <pc:picChg chg="add mod topLvl">
          <ac:chgData name="Muffoletto, Jamie" userId="daf1e3c6-8137-448a-b141-d23049d419b5" providerId="ADAL" clId="{562318AC-CD9F-4273-820D-9D84F00D8ECB}" dt="2022-07-23T20:39:16.871" v="113" actId="1076"/>
          <ac:picMkLst>
            <pc:docMk/>
            <pc:sldMk cId="2790901726" sldId="10849"/>
            <ac:picMk id="14" creationId="{FD39C0F8-4A48-158C-839C-5B521FD170C6}"/>
          </ac:picMkLst>
        </pc:picChg>
        <pc:picChg chg="add del">
          <ac:chgData name="Muffoletto, Jamie" userId="daf1e3c6-8137-448a-b141-d23049d419b5" providerId="ADAL" clId="{562318AC-CD9F-4273-820D-9D84F00D8ECB}" dt="2022-07-23T20:21:51.379" v="14"/>
          <ac:picMkLst>
            <pc:docMk/>
            <pc:sldMk cId="2790901726" sldId="10849"/>
            <ac:picMk id="1026" creationId="{01A2C66E-7A44-8654-2654-CD98B7078E4E}"/>
          </ac:picMkLst>
        </pc:picChg>
        <pc:picChg chg="add del mod">
          <ac:chgData name="Muffoletto, Jamie" userId="daf1e3c6-8137-448a-b141-d23049d419b5" providerId="ADAL" clId="{562318AC-CD9F-4273-820D-9D84F00D8ECB}" dt="2022-07-23T20:39:52.335" v="118" actId="478"/>
          <ac:picMkLst>
            <pc:docMk/>
            <pc:sldMk cId="2790901726" sldId="10849"/>
            <ac:picMk id="1028" creationId="{85663B70-CC6C-2E94-8A68-123588392501}"/>
          </ac:picMkLst>
        </pc:picChg>
        <pc:picChg chg="add del mod">
          <ac:chgData name="Muffoletto, Jamie" userId="daf1e3c6-8137-448a-b141-d23049d419b5" providerId="ADAL" clId="{562318AC-CD9F-4273-820D-9D84F00D8ECB}" dt="2022-07-23T20:39:48.094" v="114" actId="478"/>
          <ac:picMkLst>
            <pc:docMk/>
            <pc:sldMk cId="2790901726" sldId="10849"/>
            <ac:picMk id="1034" creationId="{3C358EF6-3C49-C1CE-77D5-464B4ABD3A68}"/>
          </ac:picMkLst>
        </pc:picChg>
        <pc:picChg chg="add del mod">
          <ac:chgData name="Muffoletto, Jamie" userId="daf1e3c6-8137-448a-b141-d23049d419b5" providerId="ADAL" clId="{562318AC-CD9F-4273-820D-9D84F00D8ECB}" dt="2022-07-23T20:39:49.880" v="116" actId="478"/>
          <ac:picMkLst>
            <pc:docMk/>
            <pc:sldMk cId="2790901726" sldId="10849"/>
            <ac:picMk id="1036" creationId="{9D0B4DB6-EA4D-3036-1114-B3DEB28422D6}"/>
          </ac:picMkLst>
        </pc:picChg>
        <pc:picChg chg="add del mod">
          <ac:chgData name="Muffoletto, Jamie" userId="daf1e3c6-8137-448a-b141-d23049d419b5" providerId="ADAL" clId="{562318AC-CD9F-4273-820D-9D84F00D8ECB}" dt="2022-07-23T20:39:51.520" v="117" actId="478"/>
          <ac:picMkLst>
            <pc:docMk/>
            <pc:sldMk cId="2790901726" sldId="10849"/>
            <ac:picMk id="1038" creationId="{67CBD4A3-4437-6DFE-122A-A68FB299130B}"/>
          </ac:picMkLst>
        </pc:picChg>
        <pc:picChg chg="add mod topLvl">
          <ac:chgData name="Muffoletto, Jamie" userId="daf1e3c6-8137-448a-b141-d23049d419b5" providerId="ADAL" clId="{562318AC-CD9F-4273-820D-9D84F00D8ECB}" dt="2022-07-23T20:39:16.871" v="113" actId="1076"/>
          <ac:picMkLst>
            <pc:docMk/>
            <pc:sldMk cId="2790901726" sldId="10849"/>
            <ac:picMk id="1040" creationId="{963DC35B-773E-08B4-4EF8-B13796D96153}"/>
          </ac:picMkLst>
        </pc:picChg>
      </pc:sldChg>
      <pc:sldChg chg="addSp delSp modSp mod modNotesTx">
        <pc:chgData name="Muffoletto, Jamie" userId="daf1e3c6-8137-448a-b141-d23049d419b5" providerId="ADAL" clId="{562318AC-CD9F-4273-820D-9D84F00D8ECB}" dt="2022-07-24T21:53:34.995" v="7889" actId="20577"/>
        <pc:sldMkLst>
          <pc:docMk/>
          <pc:sldMk cId="329965935" sldId="10850"/>
        </pc:sldMkLst>
        <pc:spChg chg="mod">
          <ac:chgData name="Muffoletto, Jamie" userId="daf1e3c6-8137-448a-b141-d23049d419b5" providerId="ADAL" clId="{562318AC-CD9F-4273-820D-9D84F00D8ECB}" dt="2022-07-24T00:59:06.814" v="3091" actId="20577"/>
          <ac:spMkLst>
            <pc:docMk/>
            <pc:sldMk cId="329965935" sldId="10850"/>
            <ac:spMk id="3" creationId="{B7726A92-BC31-4481-93A2-EECFCB56AD22}"/>
          </ac:spMkLst>
        </pc:spChg>
        <pc:spChg chg="del">
          <ac:chgData name="Muffoletto, Jamie" userId="daf1e3c6-8137-448a-b141-d23049d419b5" providerId="ADAL" clId="{562318AC-CD9F-4273-820D-9D84F00D8ECB}" dt="2022-07-24T00:37:46.720" v="2972" actId="478"/>
          <ac:spMkLst>
            <pc:docMk/>
            <pc:sldMk cId="329965935" sldId="10850"/>
            <ac:spMk id="4" creationId="{20D811D1-73A3-A9C0-D7B8-0B77CF20CE89}"/>
          </ac:spMkLst>
        </pc:spChg>
        <pc:spChg chg="add del mod">
          <ac:chgData name="Muffoletto, Jamie" userId="daf1e3c6-8137-448a-b141-d23049d419b5" providerId="ADAL" clId="{562318AC-CD9F-4273-820D-9D84F00D8ECB}" dt="2022-07-24T00:59:28.779" v="3092" actId="478"/>
          <ac:spMkLst>
            <pc:docMk/>
            <pc:sldMk cId="329965935" sldId="10850"/>
            <ac:spMk id="5" creationId="{B3B44CE0-0FB7-5F16-A1F6-EACC38589986}"/>
          </ac:spMkLst>
        </pc:spChg>
        <pc:spChg chg="add del mod">
          <ac:chgData name="Muffoletto, Jamie" userId="daf1e3c6-8137-448a-b141-d23049d419b5" providerId="ADAL" clId="{562318AC-CD9F-4273-820D-9D84F00D8ECB}" dt="2022-07-24T00:59:32.390" v="3093" actId="478"/>
          <ac:spMkLst>
            <pc:docMk/>
            <pc:sldMk cId="329965935" sldId="10850"/>
            <ac:spMk id="6" creationId="{CE3B1AFA-1DF1-D125-D9F4-B163E4644345}"/>
          </ac:spMkLst>
        </pc:spChg>
        <pc:picChg chg="add mod">
          <ac:chgData name="Muffoletto, Jamie" userId="daf1e3c6-8137-448a-b141-d23049d419b5" providerId="ADAL" clId="{562318AC-CD9F-4273-820D-9D84F00D8ECB}" dt="2022-07-24T01:46:26.696" v="6849" actId="962"/>
          <ac:picMkLst>
            <pc:docMk/>
            <pc:sldMk cId="329965935" sldId="10850"/>
            <ac:picMk id="8" creationId="{6FCECBD5-D16A-FADB-68D4-8FA2097254D9}"/>
          </ac:picMkLst>
        </pc:picChg>
      </pc:sldChg>
      <pc:sldChg chg="modSp mod modNotesTx">
        <pc:chgData name="Muffoletto, Jamie" userId="daf1e3c6-8137-448a-b141-d23049d419b5" providerId="ADAL" clId="{562318AC-CD9F-4273-820D-9D84F00D8ECB}" dt="2022-07-24T22:16:15.404" v="8000"/>
        <pc:sldMkLst>
          <pc:docMk/>
          <pc:sldMk cId="659767264" sldId="10851"/>
        </pc:sldMkLst>
        <pc:spChg chg="mod">
          <ac:chgData name="Muffoletto, Jamie" userId="daf1e3c6-8137-448a-b141-d23049d419b5" providerId="ADAL" clId="{562318AC-CD9F-4273-820D-9D84F00D8ECB}" dt="2022-07-24T01:47:54.271" v="7093" actId="20577"/>
          <ac:spMkLst>
            <pc:docMk/>
            <pc:sldMk cId="659767264" sldId="10851"/>
            <ac:spMk id="3" creationId="{B7726A92-BC31-4481-93A2-EECFCB56AD22}"/>
          </ac:spMkLst>
        </pc:spChg>
        <pc:spChg chg="mod">
          <ac:chgData name="Muffoletto, Jamie" userId="daf1e3c6-8137-448a-b141-d23049d419b5" providerId="ADAL" clId="{562318AC-CD9F-4273-820D-9D84F00D8ECB}" dt="2022-07-24T22:15:55.166" v="7997" actId="20577"/>
          <ac:spMkLst>
            <pc:docMk/>
            <pc:sldMk cId="659767264" sldId="10851"/>
            <ac:spMk id="4" creationId="{20D811D1-73A3-A9C0-D7B8-0B77CF20CE89}"/>
          </ac:spMkLst>
        </pc:spChg>
      </pc:sldChg>
      <pc:sldChg chg="modSp mod modNotesTx">
        <pc:chgData name="Muffoletto, Jamie" userId="daf1e3c6-8137-448a-b141-d23049d419b5" providerId="ADAL" clId="{562318AC-CD9F-4273-820D-9D84F00D8ECB}" dt="2022-07-24T20:17:56.079" v="7095"/>
        <pc:sldMkLst>
          <pc:docMk/>
          <pc:sldMk cId="1467940693" sldId="10858"/>
        </pc:sldMkLst>
        <pc:spChg chg="mod">
          <ac:chgData name="Muffoletto, Jamie" userId="daf1e3c6-8137-448a-b141-d23049d419b5" providerId="ADAL" clId="{562318AC-CD9F-4273-820D-9D84F00D8ECB}" dt="2022-07-23T20:18:01.811" v="9" actId="20577"/>
          <ac:spMkLst>
            <pc:docMk/>
            <pc:sldMk cId="1467940693" sldId="10858"/>
            <ac:spMk id="2" creationId="{4969A9E0-F3DC-0C46-F555-0173D42D935B}"/>
          </ac:spMkLst>
        </pc:spChg>
      </pc:sldChg>
      <pc:sldChg chg="modNotesTx">
        <pc:chgData name="Muffoletto, Jamie" userId="daf1e3c6-8137-448a-b141-d23049d419b5" providerId="ADAL" clId="{562318AC-CD9F-4273-820D-9D84F00D8ECB}" dt="2022-07-24T20:25:15.922" v="7173" actId="20577"/>
        <pc:sldMkLst>
          <pc:docMk/>
          <pc:sldMk cId="872247274" sldId="10866"/>
        </pc:sldMkLst>
      </pc:sldChg>
      <pc:sldChg chg="addSp delSp modSp add mod modNotesTx">
        <pc:chgData name="Muffoletto, Jamie" userId="daf1e3c6-8137-448a-b141-d23049d419b5" providerId="ADAL" clId="{562318AC-CD9F-4273-820D-9D84F00D8ECB}" dt="2022-07-24T20:37:43.616" v="7187"/>
        <pc:sldMkLst>
          <pc:docMk/>
          <pc:sldMk cId="2268980368" sldId="10867"/>
        </pc:sldMkLst>
        <pc:spChg chg="mod">
          <ac:chgData name="Muffoletto, Jamie" userId="daf1e3c6-8137-448a-b141-d23049d419b5" providerId="ADAL" clId="{562318AC-CD9F-4273-820D-9D84F00D8ECB}" dt="2022-07-23T22:16:07.474" v="1978" actId="20577"/>
          <ac:spMkLst>
            <pc:docMk/>
            <pc:sldMk cId="2268980368" sldId="10867"/>
            <ac:spMk id="3" creationId="{B7726A92-BC31-4481-93A2-EECFCB56AD22}"/>
          </ac:spMkLst>
        </pc:spChg>
        <pc:spChg chg="mod">
          <ac:chgData name="Muffoletto, Jamie" userId="daf1e3c6-8137-448a-b141-d23049d419b5" providerId="ADAL" clId="{562318AC-CD9F-4273-820D-9D84F00D8ECB}" dt="2022-07-23T21:44:22.243" v="682" actId="14100"/>
          <ac:spMkLst>
            <pc:docMk/>
            <pc:sldMk cId="2268980368" sldId="10867"/>
            <ac:spMk id="4" creationId="{20D811D1-73A3-A9C0-D7B8-0B77CF20CE89}"/>
          </ac:spMkLst>
        </pc:spChg>
        <pc:picChg chg="add mod">
          <ac:chgData name="Muffoletto, Jamie" userId="daf1e3c6-8137-448a-b141-d23049d419b5" providerId="ADAL" clId="{562318AC-CD9F-4273-820D-9D84F00D8ECB}" dt="2022-07-24T01:38:57.879" v="4844" actId="962"/>
          <ac:picMkLst>
            <pc:docMk/>
            <pc:sldMk cId="2268980368" sldId="10867"/>
            <ac:picMk id="5" creationId="{C503E1FB-7B0A-C07B-59FC-9956FA425BBC}"/>
          </ac:picMkLst>
        </pc:picChg>
        <pc:picChg chg="add del mod">
          <ac:chgData name="Muffoletto, Jamie" userId="daf1e3c6-8137-448a-b141-d23049d419b5" providerId="ADAL" clId="{562318AC-CD9F-4273-820D-9D84F00D8ECB}" dt="2022-07-23T21:55:11.700" v="1110" actId="478"/>
          <ac:picMkLst>
            <pc:docMk/>
            <pc:sldMk cId="2268980368" sldId="10867"/>
            <ac:picMk id="6" creationId="{CF915B3D-3080-AAC4-7DBD-4AAFB98D00B5}"/>
          </ac:picMkLst>
        </pc:picChg>
        <pc:picChg chg="add mod">
          <ac:chgData name="Muffoletto, Jamie" userId="daf1e3c6-8137-448a-b141-d23049d419b5" providerId="ADAL" clId="{562318AC-CD9F-4273-820D-9D84F00D8ECB}" dt="2022-07-24T01:39:11.498" v="4845" actId="962"/>
          <ac:picMkLst>
            <pc:docMk/>
            <pc:sldMk cId="2268980368" sldId="10867"/>
            <ac:picMk id="8" creationId="{E8CF5EC9-CF1A-C551-E76B-770C5CFABD3C}"/>
          </ac:picMkLst>
        </pc:picChg>
        <pc:picChg chg="add del mod">
          <ac:chgData name="Muffoletto, Jamie" userId="daf1e3c6-8137-448a-b141-d23049d419b5" providerId="ADAL" clId="{562318AC-CD9F-4273-820D-9D84F00D8ECB}" dt="2022-07-23T21:56:53.157" v="1117" actId="478"/>
          <ac:picMkLst>
            <pc:docMk/>
            <pc:sldMk cId="2268980368" sldId="10867"/>
            <ac:picMk id="11266" creationId="{1893B497-4CFF-8E12-D158-151632785340}"/>
          </ac:picMkLst>
        </pc:picChg>
      </pc:sldChg>
      <pc:sldChg chg="add del">
        <pc:chgData name="Muffoletto, Jamie" userId="daf1e3c6-8137-448a-b141-d23049d419b5" providerId="ADAL" clId="{562318AC-CD9F-4273-820D-9D84F00D8ECB}" dt="2022-07-23T20:51:07.830" v="458" actId="47"/>
        <pc:sldMkLst>
          <pc:docMk/>
          <pc:sldMk cId="217592025" sldId="10868"/>
        </pc:sldMkLst>
      </pc:sldChg>
      <pc:sldChg chg="addSp delSp modSp add mod ord modNotesTx">
        <pc:chgData name="Muffoletto, Jamie" userId="daf1e3c6-8137-448a-b141-d23049d419b5" providerId="ADAL" clId="{562318AC-CD9F-4273-820D-9D84F00D8ECB}" dt="2022-07-24T20:42:04.142" v="7390" actId="20577"/>
        <pc:sldMkLst>
          <pc:docMk/>
          <pc:sldMk cId="277774097" sldId="10868"/>
        </pc:sldMkLst>
        <pc:spChg chg="mod">
          <ac:chgData name="Muffoletto, Jamie" userId="daf1e3c6-8137-448a-b141-d23049d419b5" providerId="ADAL" clId="{562318AC-CD9F-4273-820D-9D84F00D8ECB}" dt="2022-07-23T21:44:53.642" v="719" actId="20577"/>
          <ac:spMkLst>
            <pc:docMk/>
            <pc:sldMk cId="277774097" sldId="10868"/>
            <ac:spMk id="3" creationId="{B7726A92-BC31-4481-93A2-EECFCB56AD22}"/>
          </ac:spMkLst>
        </pc:spChg>
        <pc:spChg chg="mod">
          <ac:chgData name="Muffoletto, Jamie" userId="daf1e3c6-8137-448a-b141-d23049d419b5" providerId="ADAL" clId="{562318AC-CD9F-4273-820D-9D84F00D8ECB}" dt="2022-07-23T21:45:45.595" v="830" actId="6549"/>
          <ac:spMkLst>
            <pc:docMk/>
            <pc:sldMk cId="277774097" sldId="10868"/>
            <ac:spMk id="4" creationId="{20D811D1-73A3-A9C0-D7B8-0B77CF20CE89}"/>
          </ac:spMkLst>
        </pc:spChg>
        <pc:picChg chg="add mod">
          <ac:chgData name="Muffoletto, Jamie" userId="daf1e3c6-8137-448a-b141-d23049d419b5" providerId="ADAL" clId="{562318AC-CD9F-4273-820D-9D84F00D8ECB}" dt="2022-07-24T01:41:10.343" v="5058" actId="962"/>
          <ac:picMkLst>
            <pc:docMk/>
            <pc:sldMk cId="277774097" sldId="10868"/>
            <ac:picMk id="5" creationId="{5712A925-6E96-065D-073C-68AB21C0DE47}"/>
          </ac:picMkLst>
        </pc:picChg>
        <pc:picChg chg="add del mod">
          <ac:chgData name="Muffoletto, Jamie" userId="daf1e3c6-8137-448a-b141-d23049d419b5" providerId="ADAL" clId="{562318AC-CD9F-4273-820D-9D84F00D8ECB}" dt="2022-07-23T21:56:57.292" v="1118" actId="478"/>
          <ac:picMkLst>
            <pc:docMk/>
            <pc:sldMk cId="277774097" sldId="10868"/>
            <ac:picMk id="6" creationId="{B5336F03-0345-8FFA-94F8-ED9A418D49BA}"/>
          </ac:picMkLst>
        </pc:picChg>
        <pc:picChg chg="add mod">
          <ac:chgData name="Muffoletto, Jamie" userId="daf1e3c6-8137-448a-b141-d23049d419b5" providerId="ADAL" clId="{562318AC-CD9F-4273-820D-9D84F00D8ECB}" dt="2022-07-24T01:39:21.548" v="4847" actId="962"/>
          <ac:picMkLst>
            <pc:docMk/>
            <pc:sldMk cId="277774097" sldId="10868"/>
            <ac:picMk id="7" creationId="{49280B7B-6151-6C0F-3B14-7F783A9A2419}"/>
          </ac:picMkLst>
        </pc:picChg>
      </pc:sldChg>
      <pc:sldChg chg="addSp delSp modSp add mod ord">
        <pc:chgData name="Muffoletto, Jamie" userId="daf1e3c6-8137-448a-b141-d23049d419b5" providerId="ADAL" clId="{562318AC-CD9F-4273-820D-9D84F00D8ECB}" dt="2022-07-24T01:41:28.743" v="5184" actId="962"/>
        <pc:sldMkLst>
          <pc:docMk/>
          <pc:sldMk cId="532975157" sldId="10869"/>
        </pc:sldMkLst>
        <pc:spChg chg="mod">
          <ac:chgData name="Muffoletto, Jamie" userId="daf1e3c6-8137-448a-b141-d23049d419b5" providerId="ADAL" clId="{562318AC-CD9F-4273-820D-9D84F00D8ECB}" dt="2022-07-23T21:50:33.892" v="1066" actId="207"/>
          <ac:spMkLst>
            <pc:docMk/>
            <pc:sldMk cId="532975157" sldId="10869"/>
            <ac:spMk id="3" creationId="{B7726A92-BC31-4481-93A2-EECFCB56AD22}"/>
          </ac:spMkLst>
        </pc:spChg>
        <pc:spChg chg="mod">
          <ac:chgData name="Muffoletto, Jamie" userId="daf1e3c6-8137-448a-b141-d23049d419b5" providerId="ADAL" clId="{562318AC-CD9F-4273-820D-9D84F00D8ECB}" dt="2022-07-23T21:46:20.739" v="842" actId="20577"/>
          <ac:spMkLst>
            <pc:docMk/>
            <pc:sldMk cId="532975157" sldId="10869"/>
            <ac:spMk id="4" creationId="{20D811D1-73A3-A9C0-D7B8-0B77CF20CE89}"/>
          </ac:spMkLst>
        </pc:spChg>
        <pc:picChg chg="add mod">
          <ac:chgData name="Muffoletto, Jamie" userId="daf1e3c6-8137-448a-b141-d23049d419b5" providerId="ADAL" clId="{562318AC-CD9F-4273-820D-9D84F00D8ECB}" dt="2022-07-24T01:41:28.743" v="5184" actId="962"/>
          <ac:picMkLst>
            <pc:docMk/>
            <pc:sldMk cId="532975157" sldId="10869"/>
            <ac:picMk id="5" creationId="{BC4F608C-540A-5A0B-5343-06AF8E16131E}"/>
          </ac:picMkLst>
        </pc:picChg>
        <pc:picChg chg="add del mod">
          <ac:chgData name="Muffoletto, Jamie" userId="daf1e3c6-8137-448a-b141-d23049d419b5" providerId="ADAL" clId="{562318AC-CD9F-4273-820D-9D84F00D8ECB}" dt="2022-07-23T21:56:59.213" v="1119" actId="478"/>
          <ac:picMkLst>
            <pc:docMk/>
            <pc:sldMk cId="532975157" sldId="10869"/>
            <ac:picMk id="6" creationId="{B773D953-0CD6-08D0-725F-C8C606EC0DEB}"/>
          </ac:picMkLst>
        </pc:picChg>
        <pc:picChg chg="add mod">
          <ac:chgData name="Muffoletto, Jamie" userId="daf1e3c6-8137-448a-b141-d23049d419b5" providerId="ADAL" clId="{562318AC-CD9F-4273-820D-9D84F00D8ECB}" dt="2022-07-24T01:39:26.059" v="4848" actId="962"/>
          <ac:picMkLst>
            <pc:docMk/>
            <pc:sldMk cId="532975157" sldId="10869"/>
            <ac:picMk id="7" creationId="{27A9DC0C-67E4-478E-B7C2-A7569B5676F6}"/>
          </ac:picMkLst>
        </pc:picChg>
      </pc:sldChg>
      <pc:sldChg chg="add del">
        <pc:chgData name="Muffoletto, Jamie" userId="daf1e3c6-8137-448a-b141-d23049d419b5" providerId="ADAL" clId="{562318AC-CD9F-4273-820D-9D84F00D8ECB}" dt="2022-07-23T20:51:07.830" v="458" actId="47"/>
        <pc:sldMkLst>
          <pc:docMk/>
          <pc:sldMk cId="2069423163" sldId="10869"/>
        </pc:sldMkLst>
      </pc:sldChg>
      <pc:sldChg chg="add del">
        <pc:chgData name="Muffoletto, Jamie" userId="daf1e3c6-8137-448a-b141-d23049d419b5" providerId="ADAL" clId="{562318AC-CD9F-4273-820D-9D84F00D8ECB}" dt="2022-07-23T20:51:07.830" v="458" actId="47"/>
        <pc:sldMkLst>
          <pc:docMk/>
          <pc:sldMk cId="2849033040" sldId="10870"/>
        </pc:sldMkLst>
      </pc:sldChg>
      <pc:sldChg chg="addSp delSp modSp add mod ord">
        <pc:chgData name="Muffoletto, Jamie" userId="daf1e3c6-8137-448a-b141-d23049d419b5" providerId="ADAL" clId="{562318AC-CD9F-4273-820D-9D84F00D8ECB}" dt="2022-07-24T01:41:50.133" v="5187" actId="962"/>
        <pc:sldMkLst>
          <pc:docMk/>
          <pc:sldMk cId="2964162576" sldId="10870"/>
        </pc:sldMkLst>
        <pc:spChg chg="mod">
          <ac:chgData name="Muffoletto, Jamie" userId="daf1e3c6-8137-448a-b141-d23049d419b5" providerId="ADAL" clId="{562318AC-CD9F-4273-820D-9D84F00D8ECB}" dt="2022-07-23T21:50:45.109" v="1073" actId="207"/>
          <ac:spMkLst>
            <pc:docMk/>
            <pc:sldMk cId="2964162576" sldId="10870"/>
            <ac:spMk id="3" creationId="{B7726A92-BC31-4481-93A2-EECFCB56AD22}"/>
          </ac:spMkLst>
        </pc:spChg>
        <pc:spChg chg="mod">
          <ac:chgData name="Muffoletto, Jamie" userId="daf1e3c6-8137-448a-b141-d23049d419b5" providerId="ADAL" clId="{562318AC-CD9F-4273-820D-9D84F00D8ECB}" dt="2022-07-23T21:46:37.986" v="843"/>
          <ac:spMkLst>
            <pc:docMk/>
            <pc:sldMk cId="2964162576" sldId="10870"/>
            <ac:spMk id="4" creationId="{20D811D1-73A3-A9C0-D7B8-0B77CF20CE89}"/>
          </ac:spMkLst>
        </pc:spChg>
        <pc:picChg chg="add mod">
          <ac:chgData name="Muffoletto, Jamie" userId="daf1e3c6-8137-448a-b141-d23049d419b5" providerId="ADAL" clId="{562318AC-CD9F-4273-820D-9D84F00D8ECB}" dt="2022-07-24T01:41:44.808" v="5186" actId="962"/>
          <ac:picMkLst>
            <pc:docMk/>
            <pc:sldMk cId="2964162576" sldId="10870"/>
            <ac:picMk id="5" creationId="{22868FCB-25CA-4DAC-FA47-05F903EE51C6}"/>
          </ac:picMkLst>
        </pc:picChg>
        <pc:picChg chg="add del mod">
          <ac:chgData name="Muffoletto, Jamie" userId="daf1e3c6-8137-448a-b141-d23049d419b5" providerId="ADAL" clId="{562318AC-CD9F-4273-820D-9D84F00D8ECB}" dt="2022-07-23T21:57:00.702" v="1120" actId="478"/>
          <ac:picMkLst>
            <pc:docMk/>
            <pc:sldMk cId="2964162576" sldId="10870"/>
            <ac:picMk id="6" creationId="{2645A7F4-F747-49D7-B81A-99C0A19F03B4}"/>
          </ac:picMkLst>
        </pc:picChg>
        <pc:picChg chg="add mod">
          <ac:chgData name="Muffoletto, Jamie" userId="daf1e3c6-8137-448a-b141-d23049d419b5" providerId="ADAL" clId="{562318AC-CD9F-4273-820D-9D84F00D8ECB}" dt="2022-07-24T01:41:50.133" v="5187" actId="962"/>
          <ac:picMkLst>
            <pc:docMk/>
            <pc:sldMk cId="2964162576" sldId="10870"/>
            <ac:picMk id="7" creationId="{F59397C9-4A6D-32AD-3C72-75690FE76EED}"/>
          </ac:picMkLst>
        </pc:picChg>
      </pc:sldChg>
      <pc:sldChg chg="addSp delSp modSp add mod ord">
        <pc:chgData name="Muffoletto, Jamie" userId="daf1e3c6-8137-448a-b141-d23049d419b5" providerId="ADAL" clId="{562318AC-CD9F-4273-820D-9D84F00D8ECB}" dt="2022-07-24T01:41:59.264" v="5189" actId="962"/>
        <pc:sldMkLst>
          <pc:docMk/>
          <pc:sldMk cId="1864493883" sldId="10871"/>
        </pc:sldMkLst>
        <pc:spChg chg="mod">
          <ac:chgData name="Muffoletto, Jamie" userId="daf1e3c6-8137-448a-b141-d23049d419b5" providerId="ADAL" clId="{562318AC-CD9F-4273-820D-9D84F00D8ECB}" dt="2022-07-23T21:50:59.177" v="1082" actId="207"/>
          <ac:spMkLst>
            <pc:docMk/>
            <pc:sldMk cId="1864493883" sldId="10871"/>
            <ac:spMk id="3" creationId="{B7726A92-BC31-4481-93A2-EECFCB56AD22}"/>
          </ac:spMkLst>
        </pc:spChg>
        <pc:spChg chg="mod">
          <ac:chgData name="Muffoletto, Jamie" userId="daf1e3c6-8137-448a-b141-d23049d419b5" providerId="ADAL" clId="{562318AC-CD9F-4273-820D-9D84F00D8ECB}" dt="2022-07-23T21:47:00.786" v="847"/>
          <ac:spMkLst>
            <pc:docMk/>
            <pc:sldMk cId="1864493883" sldId="10871"/>
            <ac:spMk id="4" creationId="{20D811D1-73A3-A9C0-D7B8-0B77CF20CE89}"/>
          </ac:spMkLst>
        </pc:spChg>
        <pc:picChg chg="add mod">
          <ac:chgData name="Muffoletto, Jamie" userId="daf1e3c6-8137-448a-b141-d23049d419b5" providerId="ADAL" clId="{562318AC-CD9F-4273-820D-9D84F00D8ECB}" dt="2022-07-24T01:41:59.264" v="5189" actId="962"/>
          <ac:picMkLst>
            <pc:docMk/>
            <pc:sldMk cId="1864493883" sldId="10871"/>
            <ac:picMk id="5" creationId="{2790B07B-195C-33B6-7AA8-F30A609D3F42}"/>
          </ac:picMkLst>
        </pc:picChg>
        <pc:picChg chg="add del mod">
          <ac:chgData name="Muffoletto, Jamie" userId="daf1e3c6-8137-448a-b141-d23049d419b5" providerId="ADAL" clId="{562318AC-CD9F-4273-820D-9D84F00D8ECB}" dt="2022-07-23T21:57:02.347" v="1121" actId="478"/>
          <ac:picMkLst>
            <pc:docMk/>
            <pc:sldMk cId="1864493883" sldId="10871"/>
            <ac:picMk id="6" creationId="{3AE12311-8928-B57A-0747-6AAFE4654AB6}"/>
          </ac:picMkLst>
        </pc:picChg>
        <pc:picChg chg="add mod">
          <ac:chgData name="Muffoletto, Jamie" userId="daf1e3c6-8137-448a-b141-d23049d419b5" providerId="ADAL" clId="{562318AC-CD9F-4273-820D-9D84F00D8ECB}" dt="2022-07-24T01:39:29.903" v="4849" actId="962"/>
          <ac:picMkLst>
            <pc:docMk/>
            <pc:sldMk cId="1864493883" sldId="10871"/>
            <ac:picMk id="7" creationId="{9F82B543-85D1-2219-D05A-38040B5EEC7B}"/>
          </ac:picMkLst>
        </pc:picChg>
      </pc:sldChg>
      <pc:sldChg chg="add del">
        <pc:chgData name="Muffoletto, Jamie" userId="daf1e3c6-8137-448a-b141-d23049d419b5" providerId="ADAL" clId="{562318AC-CD9F-4273-820D-9D84F00D8ECB}" dt="2022-07-23T20:51:07.830" v="458" actId="47"/>
        <pc:sldMkLst>
          <pc:docMk/>
          <pc:sldMk cId="3770473195" sldId="10871"/>
        </pc:sldMkLst>
      </pc:sldChg>
      <pc:sldChg chg="addSp delSp modSp add mod ord modNotesTx">
        <pc:chgData name="Muffoletto, Jamie" userId="daf1e3c6-8137-448a-b141-d23049d419b5" providerId="ADAL" clId="{562318AC-CD9F-4273-820D-9D84F00D8ECB}" dt="2022-07-24T21:15:09.714" v="7847" actId="20577"/>
        <pc:sldMkLst>
          <pc:docMk/>
          <pc:sldMk cId="1814062566" sldId="10872"/>
        </pc:sldMkLst>
        <pc:spChg chg="mod">
          <ac:chgData name="Muffoletto, Jamie" userId="daf1e3c6-8137-448a-b141-d23049d419b5" providerId="ADAL" clId="{562318AC-CD9F-4273-820D-9D84F00D8ECB}" dt="2022-07-23T22:40:53.211" v="2682" actId="20577"/>
          <ac:spMkLst>
            <pc:docMk/>
            <pc:sldMk cId="1814062566" sldId="10872"/>
            <ac:spMk id="3" creationId="{B7726A92-BC31-4481-93A2-EECFCB56AD22}"/>
          </ac:spMkLst>
        </pc:spChg>
        <pc:spChg chg="mod">
          <ac:chgData name="Muffoletto, Jamie" userId="daf1e3c6-8137-448a-b141-d23049d419b5" providerId="ADAL" clId="{562318AC-CD9F-4273-820D-9D84F00D8ECB}" dt="2022-07-23T22:13:00.979" v="1863" actId="20577"/>
          <ac:spMkLst>
            <pc:docMk/>
            <pc:sldMk cId="1814062566" sldId="10872"/>
            <ac:spMk id="4" creationId="{20D811D1-73A3-A9C0-D7B8-0B77CF20CE89}"/>
          </ac:spMkLst>
        </pc:spChg>
        <pc:spChg chg="add mod">
          <ac:chgData name="Muffoletto, Jamie" userId="daf1e3c6-8137-448a-b141-d23049d419b5" providerId="ADAL" clId="{562318AC-CD9F-4273-820D-9D84F00D8ECB}" dt="2022-07-24T20:53:39.962" v="7695" actId="14100"/>
          <ac:spMkLst>
            <pc:docMk/>
            <pc:sldMk cId="1814062566" sldId="10872"/>
            <ac:spMk id="6" creationId="{C009B68B-A828-FFF7-2557-AD1EE9869ED3}"/>
          </ac:spMkLst>
        </pc:spChg>
        <pc:picChg chg="add mod">
          <ac:chgData name="Muffoletto, Jamie" userId="daf1e3c6-8137-448a-b141-d23049d419b5" providerId="ADAL" clId="{562318AC-CD9F-4273-820D-9D84F00D8ECB}" dt="2022-07-24T20:53:26.672" v="7692" actId="1076"/>
          <ac:picMkLst>
            <pc:docMk/>
            <pc:sldMk cId="1814062566" sldId="10872"/>
            <ac:picMk id="5" creationId="{CA922B6D-4AA2-2BE1-9007-3932AC81DD79}"/>
          </ac:picMkLst>
        </pc:picChg>
        <pc:picChg chg="add del mod">
          <ac:chgData name="Muffoletto, Jamie" userId="daf1e3c6-8137-448a-b141-d23049d419b5" providerId="ADAL" clId="{562318AC-CD9F-4273-820D-9D84F00D8ECB}" dt="2022-07-23T21:58:01.246" v="1130" actId="478"/>
          <ac:picMkLst>
            <pc:docMk/>
            <pc:sldMk cId="1814062566" sldId="10872"/>
            <ac:picMk id="6" creationId="{D7C26CED-3762-C3E0-7196-19E5BCA70618}"/>
          </ac:picMkLst>
        </pc:picChg>
        <pc:picChg chg="add mod">
          <ac:chgData name="Muffoletto, Jamie" userId="daf1e3c6-8137-448a-b141-d23049d419b5" providerId="ADAL" clId="{562318AC-CD9F-4273-820D-9D84F00D8ECB}" dt="2022-07-24T01:48:05.339" v="7094" actId="962"/>
          <ac:picMkLst>
            <pc:docMk/>
            <pc:sldMk cId="1814062566" sldId="10872"/>
            <ac:picMk id="8" creationId="{739520B2-5D52-C106-7813-9353178F8745}"/>
          </ac:picMkLst>
        </pc:picChg>
      </pc:sldChg>
      <pc:sldChg chg="add del">
        <pc:chgData name="Muffoletto, Jamie" userId="daf1e3c6-8137-448a-b141-d23049d419b5" providerId="ADAL" clId="{562318AC-CD9F-4273-820D-9D84F00D8ECB}" dt="2022-07-23T20:51:07.830" v="458" actId="47"/>
        <pc:sldMkLst>
          <pc:docMk/>
          <pc:sldMk cId="2086711406" sldId="10872"/>
        </pc:sldMkLst>
      </pc:sldChg>
      <pc:sldChg chg="addSp delSp modSp add del mod">
        <pc:chgData name="Muffoletto, Jamie" userId="daf1e3c6-8137-448a-b141-d23049d419b5" providerId="ADAL" clId="{562318AC-CD9F-4273-820D-9D84F00D8ECB}" dt="2022-07-23T22:41:17.772" v="2684" actId="47"/>
        <pc:sldMkLst>
          <pc:docMk/>
          <pc:sldMk cId="215576183" sldId="10873"/>
        </pc:sldMkLst>
        <pc:picChg chg="add">
          <ac:chgData name="Muffoletto, Jamie" userId="daf1e3c6-8137-448a-b141-d23049d419b5" providerId="ADAL" clId="{562318AC-CD9F-4273-820D-9D84F00D8ECB}" dt="2022-07-23T21:02:48.242" v="480" actId="22"/>
          <ac:picMkLst>
            <pc:docMk/>
            <pc:sldMk cId="215576183" sldId="10873"/>
            <ac:picMk id="5" creationId="{2D201776-4B9C-FAA2-9F47-F8B0BABFFC28}"/>
          </ac:picMkLst>
        </pc:picChg>
        <pc:picChg chg="add del mod">
          <ac:chgData name="Muffoletto, Jamie" userId="daf1e3c6-8137-448a-b141-d23049d419b5" providerId="ADAL" clId="{562318AC-CD9F-4273-820D-9D84F00D8ECB}" dt="2022-07-23T21:58:04.923" v="1131" actId="478"/>
          <ac:picMkLst>
            <pc:docMk/>
            <pc:sldMk cId="215576183" sldId="10873"/>
            <ac:picMk id="6" creationId="{4B04D14D-0571-B0F6-A286-D378A33347FC}"/>
          </ac:picMkLst>
        </pc:picChg>
        <pc:picChg chg="add mod">
          <ac:chgData name="Muffoletto, Jamie" userId="daf1e3c6-8137-448a-b141-d23049d419b5" providerId="ADAL" clId="{562318AC-CD9F-4273-820D-9D84F00D8ECB}" dt="2022-07-23T22:00:07.448" v="1140"/>
          <ac:picMkLst>
            <pc:docMk/>
            <pc:sldMk cId="215576183" sldId="10873"/>
            <ac:picMk id="7" creationId="{5BFB3DEE-FE08-C75C-35F6-A882D4215A5B}"/>
          </ac:picMkLst>
        </pc:picChg>
      </pc:sldChg>
      <pc:sldChg chg="add del">
        <pc:chgData name="Muffoletto, Jamie" userId="daf1e3c6-8137-448a-b141-d23049d419b5" providerId="ADAL" clId="{562318AC-CD9F-4273-820D-9D84F00D8ECB}" dt="2022-07-23T20:51:07.830" v="458" actId="47"/>
        <pc:sldMkLst>
          <pc:docMk/>
          <pc:sldMk cId="699864034" sldId="10873"/>
        </pc:sldMkLst>
      </pc:sldChg>
      <pc:sldChg chg="addSp delSp modSp add del mod ord">
        <pc:chgData name="Muffoletto, Jamie" userId="daf1e3c6-8137-448a-b141-d23049d419b5" providerId="ADAL" clId="{562318AC-CD9F-4273-820D-9D84F00D8ECB}" dt="2022-07-23T22:40:19.503" v="2664" actId="47"/>
        <pc:sldMkLst>
          <pc:docMk/>
          <pc:sldMk cId="214728242" sldId="10874"/>
        </pc:sldMkLst>
        <pc:spChg chg="mod">
          <ac:chgData name="Muffoletto, Jamie" userId="daf1e3c6-8137-448a-b141-d23049d419b5" providerId="ADAL" clId="{562318AC-CD9F-4273-820D-9D84F00D8ECB}" dt="2022-07-23T21:50:04.036" v="1053" actId="20577"/>
          <ac:spMkLst>
            <pc:docMk/>
            <pc:sldMk cId="214728242" sldId="10874"/>
            <ac:spMk id="3" creationId="{B7726A92-BC31-4481-93A2-EECFCB56AD22}"/>
          </ac:spMkLst>
        </pc:spChg>
        <pc:spChg chg="mod">
          <ac:chgData name="Muffoletto, Jamie" userId="daf1e3c6-8137-448a-b141-d23049d419b5" providerId="ADAL" clId="{562318AC-CD9F-4273-820D-9D84F00D8ECB}" dt="2022-07-23T21:48:47.553" v="981" actId="207"/>
          <ac:spMkLst>
            <pc:docMk/>
            <pc:sldMk cId="214728242" sldId="10874"/>
            <ac:spMk id="4" creationId="{20D811D1-73A3-A9C0-D7B8-0B77CF20CE89}"/>
          </ac:spMkLst>
        </pc:spChg>
        <pc:picChg chg="add mod">
          <ac:chgData name="Muffoletto, Jamie" userId="daf1e3c6-8137-448a-b141-d23049d419b5" providerId="ADAL" clId="{562318AC-CD9F-4273-820D-9D84F00D8ECB}" dt="2022-07-23T22:40:01.326" v="2663" actId="1076"/>
          <ac:picMkLst>
            <pc:docMk/>
            <pc:sldMk cId="214728242" sldId="10874"/>
            <ac:picMk id="5" creationId="{AA81526A-A45F-9C2A-9F88-2AA2C6F1E318}"/>
          </ac:picMkLst>
        </pc:picChg>
        <pc:picChg chg="add del mod">
          <ac:chgData name="Muffoletto, Jamie" userId="daf1e3c6-8137-448a-b141-d23049d419b5" providerId="ADAL" clId="{562318AC-CD9F-4273-820D-9D84F00D8ECB}" dt="2022-07-23T21:57:04.893" v="1122" actId="478"/>
          <ac:picMkLst>
            <pc:docMk/>
            <pc:sldMk cId="214728242" sldId="10874"/>
            <ac:picMk id="6" creationId="{654BD465-CBAA-8D54-118E-3CD827EA1A3A}"/>
          </ac:picMkLst>
        </pc:picChg>
        <pc:picChg chg="add del mod">
          <ac:chgData name="Muffoletto, Jamie" userId="daf1e3c6-8137-448a-b141-d23049d419b5" providerId="ADAL" clId="{562318AC-CD9F-4273-820D-9D84F00D8ECB}" dt="2022-07-23T21:53:26.512" v="1103" actId="21"/>
          <ac:picMkLst>
            <pc:docMk/>
            <pc:sldMk cId="214728242" sldId="10874"/>
            <ac:picMk id="7" creationId="{9C9E4CB0-3708-7D9C-F505-25B8F04DDED4}"/>
          </ac:picMkLst>
        </pc:picChg>
        <pc:picChg chg="add mod">
          <ac:chgData name="Muffoletto, Jamie" userId="daf1e3c6-8137-448a-b141-d23049d419b5" providerId="ADAL" clId="{562318AC-CD9F-4273-820D-9D84F00D8ECB}" dt="2022-07-23T21:57:52.342" v="1129"/>
          <ac:picMkLst>
            <pc:docMk/>
            <pc:sldMk cId="214728242" sldId="10874"/>
            <ac:picMk id="8" creationId="{C0B6FE73-B8D0-1B0D-87BA-80DE993AD8C6}"/>
          </ac:picMkLst>
        </pc:picChg>
      </pc:sldChg>
      <pc:sldChg chg="add del">
        <pc:chgData name="Muffoletto, Jamie" userId="daf1e3c6-8137-448a-b141-d23049d419b5" providerId="ADAL" clId="{562318AC-CD9F-4273-820D-9D84F00D8ECB}" dt="2022-07-23T20:51:07.830" v="458" actId="47"/>
        <pc:sldMkLst>
          <pc:docMk/>
          <pc:sldMk cId="1960741801" sldId="10874"/>
        </pc:sldMkLst>
      </pc:sldChg>
      <pc:sldChg chg="addSp delSp modSp add del mod">
        <pc:chgData name="Muffoletto, Jamie" userId="daf1e3c6-8137-448a-b141-d23049d419b5" providerId="ADAL" clId="{562318AC-CD9F-4273-820D-9D84F00D8ECB}" dt="2022-07-23T22:15:46.492" v="1962" actId="2696"/>
        <pc:sldMkLst>
          <pc:docMk/>
          <pc:sldMk cId="4055423631" sldId="10875"/>
        </pc:sldMkLst>
        <pc:picChg chg="add">
          <ac:chgData name="Muffoletto, Jamie" userId="daf1e3c6-8137-448a-b141-d23049d419b5" providerId="ADAL" clId="{562318AC-CD9F-4273-820D-9D84F00D8ECB}" dt="2022-07-23T21:23:50.524" v="495" actId="22"/>
          <ac:picMkLst>
            <pc:docMk/>
            <pc:sldMk cId="4055423631" sldId="10875"/>
            <ac:picMk id="5" creationId="{2A3D0A82-711F-9637-CC71-25965AB3527D}"/>
          </ac:picMkLst>
        </pc:picChg>
        <pc:picChg chg="add del mod">
          <ac:chgData name="Muffoletto, Jamie" userId="daf1e3c6-8137-448a-b141-d23049d419b5" providerId="ADAL" clId="{562318AC-CD9F-4273-820D-9D84F00D8ECB}" dt="2022-07-23T21:58:06.702" v="1132" actId="478"/>
          <ac:picMkLst>
            <pc:docMk/>
            <pc:sldMk cId="4055423631" sldId="10875"/>
            <ac:picMk id="6" creationId="{76E77B09-7406-AE39-CFE9-AB50F9662930}"/>
          </ac:picMkLst>
        </pc:picChg>
        <pc:picChg chg="add mod">
          <ac:chgData name="Muffoletto, Jamie" userId="daf1e3c6-8137-448a-b141-d23049d419b5" providerId="ADAL" clId="{562318AC-CD9F-4273-820D-9D84F00D8ECB}" dt="2022-07-23T22:00:23.143" v="1141"/>
          <ac:picMkLst>
            <pc:docMk/>
            <pc:sldMk cId="4055423631" sldId="10875"/>
            <ac:picMk id="7" creationId="{12E03EE6-3BFA-7615-A15C-EF32404401F3}"/>
          </ac:picMkLst>
        </pc:picChg>
      </pc:sldChg>
      <pc:sldChg chg="add del">
        <pc:chgData name="Muffoletto, Jamie" userId="daf1e3c6-8137-448a-b141-d23049d419b5" providerId="ADAL" clId="{562318AC-CD9F-4273-820D-9D84F00D8ECB}" dt="2022-07-23T20:51:07.830" v="458" actId="47"/>
        <pc:sldMkLst>
          <pc:docMk/>
          <pc:sldMk cId="4162743956" sldId="10875"/>
        </pc:sldMkLst>
      </pc:sldChg>
      <pc:sldChg chg="modSp add mod modNotesTx">
        <pc:chgData name="Muffoletto, Jamie" userId="daf1e3c6-8137-448a-b141-d23049d419b5" providerId="ADAL" clId="{562318AC-CD9F-4273-820D-9D84F00D8ECB}" dt="2022-07-24T20:38:40.911" v="7188"/>
        <pc:sldMkLst>
          <pc:docMk/>
          <pc:sldMk cId="4202136066" sldId="10875"/>
        </pc:sldMkLst>
        <pc:spChg chg="mod">
          <ac:chgData name="Muffoletto, Jamie" userId="daf1e3c6-8137-448a-b141-d23049d419b5" providerId="ADAL" clId="{562318AC-CD9F-4273-820D-9D84F00D8ECB}" dt="2022-07-23T22:16:20.680" v="1987" actId="20577"/>
          <ac:spMkLst>
            <pc:docMk/>
            <pc:sldMk cId="4202136066" sldId="10875"/>
            <ac:spMk id="3" creationId="{B7726A92-BC31-4481-93A2-EECFCB56AD22}"/>
          </ac:spMkLst>
        </pc:spChg>
        <pc:spChg chg="mod">
          <ac:chgData name="Muffoletto, Jamie" userId="daf1e3c6-8137-448a-b141-d23049d419b5" providerId="ADAL" clId="{562318AC-CD9F-4273-820D-9D84F00D8ECB}" dt="2022-07-23T22:17:07.858" v="2035" actId="20577"/>
          <ac:spMkLst>
            <pc:docMk/>
            <pc:sldMk cId="4202136066" sldId="10875"/>
            <ac:spMk id="4" creationId="{20D811D1-73A3-A9C0-D7B8-0B77CF20CE89}"/>
          </ac:spMkLst>
        </pc:spChg>
        <pc:picChg chg="mod">
          <ac:chgData name="Muffoletto, Jamie" userId="daf1e3c6-8137-448a-b141-d23049d419b5" providerId="ADAL" clId="{562318AC-CD9F-4273-820D-9D84F00D8ECB}" dt="2022-07-24T01:40:51.582" v="4926" actId="962"/>
          <ac:picMkLst>
            <pc:docMk/>
            <pc:sldMk cId="4202136066" sldId="10875"/>
            <ac:picMk id="5" creationId="{2A3D0A82-711F-9637-CC71-25965AB3527D}"/>
          </ac:picMkLst>
        </pc:picChg>
        <pc:picChg chg="mod">
          <ac:chgData name="Muffoletto, Jamie" userId="daf1e3c6-8137-448a-b141-d23049d419b5" providerId="ADAL" clId="{562318AC-CD9F-4273-820D-9D84F00D8ECB}" dt="2022-07-24T01:39:17.109" v="4846" actId="962"/>
          <ac:picMkLst>
            <pc:docMk/>
            <pc:sldMk cId="4202136066" sldId="10875"/>
            <ac:picMk id="7" creationId="{12E03EE6-3BFA-7615-A15C-EF32404401F3}"/>
          </ac:picMkLst>
        </pc:picChg>
      </pc:sldChg>
      <pc:sldChg chg="addSp delSp modSp add del mod">
        <pc:chgData name="Muffoletto, Jamie" userId="daf1e3c6-8137-448a-b141-d23049d419b5" providerId="ADAL" clId="{562318AC-CD9F-4273-820D-9D84F00D8ECB}" dt="2022-07-23T22:20:22.753" v="2046" actId="2696"/>
        <pc:sldMkLst>
          <pc:docMk/>
          <pc:sldMk cId="1754964517" sldId="10876"/>
        </pc:sldMkLst>
        <pc:picChg chg="add del">
          <ac:chgData name="Muffoletto, Jamie" userId="daf1e3c6-8137-448a-b141-d23049d419b5" providerId="ADAL" clId="{562318AC-CD9F-4273-820D-9D84F00D8ECB}" dt="2022-07-23T21:19:25.359" v="494" actId="478"/>
          <ac:picMkLst>
            <pc:docMk/>
            <pc:sldMk cId="1754964517" sldId="10876"/>
            <ac:picMk id="5" creationId="{5AF98B94-4694-4738-9CDE-2E115FFBEF67}"/>
          </ac:picMkLst>
        </pc:picChg>
        <pc:picChg chg="add">
          <ac:chgData name="Muffoletto, Jamie" userId="daf1e3c6-8137-448a-b141-d23049d419b5" providerId="ADAL" clId="{562318AC-CD9F-4273-820D-9D84F00D8ECB}" dt="2022-07-23T21:32:51.562" v="499" actId="22"/>
          <ac:picMkLst>
            <pc:docMk/>
            <pc:sldMk cId="1754964517" sldId="10876"/>
            <ac:picMk id="7" creationId="{60B6198B-B585-C235-1B34-E6B371D19C0E}"/>
          </ac:picMkLst>
        </pc:picChg>
        <pc:picChg chg="add mod">
          <ac:chgData name="Muffoletto, Jamie" userId="daf1e3c6-8137-448a-b141-d23049d419b5" providerId="ADAL" clId="{562318AC-CD9F-4273-820D-9D84F00D8ECB}" dt="2022-07-23T22:00:30.151" v="1145"/>
          <ac:picMkLst>
            <pc:docMk/>
            <pc:sldMk cId="1754964517" sldId="10876"/>
            <ac:picMk id="8" creationId="{2C062282-E57B-9C57-F93C-49B82A52AC5A}"/>
          </ac:picMkLst>
        </pc:picChg>
      </pc:sldChg>
      <pc:sldChg chg="modSp add mod modNotesTx">
        <pc:chgData name="Muffoletto, Jamie" userId="daf1e3c6-8137-448a-b141-d23049d419b5" providerId="ADAL" clId="{562318AC-CD9F-4273-820D-9D84F00D8ECB}" dt="2022-07-24T20:45:15.132" v="7524" actId="20577"/>
        <pc:sldMkLst>
          <pc:docMk/>
          <pc:sldMk cId="3311977590" sldId="10876"/>
        </pc:sldMkLst>
        <pc:spChg chg="mod">
          <ac:chgData name="Muffoletto, Jamie" userId="daf1e3c6-8137-448a-b141-d23049d419b5" providerId="ADAL" clId="{562318AC-CD9F-4273-820D-9D84F00D8ECB}" dt="2022-07-23T22:27:04.072" v="2095" actId="404"/>
          <ac:spMkLst>
            <pc:docMk/>
            <pc:sldMk cId="3311977590" sldId="10876"/>
            <ac:spMk id="3" creationId="{B7726A92-BC31-4481-93A2-EECFCB56AD22}"/>
          </ac:spMkLst>
        </pc:spChg>
        <pc:spChg chg="mod">
          <ac:chgData name="Muffoletto, Jamie" userId="daf1e3c6-8137-448a-b141-d23049d419b5" providerId="ADAL" clId="{562318AC-CD9F-4273-820D-9D84F00D8ECB}" dt="2022-07-23T22:31:35.539" v="2399" actId="20577"/>
          <ac:spMkLst>
            <pc:docMk/>
            <pc:sldMk cId="3311977590" sldId="10876"/>
            <ac:spMk id="4" creationId="{20D811D1-73A3-A9C0-D7B8-0B77CF20CE89}"/>
          </ac:spMkLst>
        </pc:spChg>
        <pc:picChg chg="mod">
          <ac:chgData name="Muffoletto, Jamie" userId="daf1e3c6-8137-448a-b141-d23049d419b5" providerId="ADAL" clId="{562318AC-CD9F-4273-820D-9D84F00D8ECB}" dt="2022-07-24T01:43:28.917" v="5621" actId="962"/>
          <ac:picMkLst>
            <pc:docMk/>
            <pc:sldMk cId="3311977590" sldId="10876"/>
            <ac:picMk id="7" creationId="{60B6198B-B585-C235-1B34-E6B371D19C0E}"/>
          </ac:picMkLst>
        </pc:picChg>
        <pc:picChg chg="mod">
          <ac:chgData name="Muffoletto, Jamie" userId="daf1e3c6-8137-448a-b141-d23049d419b5" providerId="ADAL" clId="{562318AC-CD9F-4273-820D-9D84F00D8ECB}" dt="2022-07-24T01:39:44.272" v="4853" actId="962"/>
          <ac:picMkLst>
            <pc:docMk/>
            <pc:sldMk cId="3311977590" sldId="10876"/>
            <ac:picMk id="8" creationId="{2C062282-E57B-9C57-F93C-49B82A52AC5A}"/>
          </ac:picMkLst>
        </pc:picChg>
      </pc:sldChg>
      <pc:sldChg chg="add del">
        <pc:chgData name="Muffoletto, Jamie" userId="daf1e3c6-8137-448a-b141-d23049d419b5" providerId="ADAL" clId="{562318AC-CD9F-4273-820D-9D84F00D8ECB}" dt="2022-07-23T20:51:07.830" v="458" actId="47"/>
        <pc:sldMkLst>
          <pc:docMk/>
          <pc:sldMk cId="3320112575" sldId="10876"/>
        </pc:sldMkLst>
      </pc:sldChg>
      <pc:sldChg chg="addSp delSp modSp add del mod">
        <pc:chgData name="Muffoletto, Jamie" userId="daf1e3c6-8137-448a-b141-d23049d419b5" providerId="ADAL" clId="{562318AC-CD9F-4273-820D-9D84F00D8ECB}" dt="2022-07-23T22:20:22.753" v="2046" actId="2696"/>
        <pc:sldMkLst>
          <pc:docMk/>
          <pc:sldMk cId="508046599" sldId="10877"/>
        </pc:sldMkLst>
        <pc:picChg chg="add del">
          <ac:chgData name="Muffoletto, Jamie" userId="daf1e3c6-8137-448a-b141-d23049d419b5" providerId="ADAL" clId="{562318AC-CD9F-4273-820D-9D84F00D8ECB}" dt="2022-07-23T21:19:23.030" v="493" actId="478"/>
          <ac:picMkLst>
            <pc:docMk/>
            <pc:sldMk cId="508046599" sldId="10877"/>
            <ac:picMk id="5" creationId="{B3A3B1AC-AF9F-81F0-F55E-EFBA091FCAD7}"/>
          </ac:picMkLst>
        </pc:picChg>
        <pc:picChg chg="add">
          <ac:chgData name="Muffoletto, Jamie" userId="daf1e3c6-8137-448a-b141-d23049d419b5" providerId="ADAL" clId="{562318AC-CD9F-4273-820D-9D84F00D8ECB}" dt="2022-07-23T21:33:36.853" v="500" actId="22"/>
          <ac:picMkLst>
            <pc:docMk/>
            <pc:sldMk cId="508046599" sldId="10877"/>
            <ac:picMk id="7" creationId="{329BE1DF-69C7-F07A-194B-9D76472CC180}"/>
          </ac:picMkLst>
        </pc:picChg>
        <pc:picChg chg="add mod">
          <ac:chgData name="Muffoletto, Jamie" userId="daf1e3c6-8137-448a-b141-d23049d419b5" providerId="ADAL" clId="{562318AC-CD9F-4273-820D-9D84F00D8ECB}" dt="2022-07-23T22:00:31.967" v="1146"/>
          <ac:picMkLst>
            <pc:docMk/>
            <pc:sldMk cId="508046599" sldId="10877"/>
            <ac:picMk id="8" creationId="{030D7418-215E-D82B-76BA-D3CB0C7B6E00}"/>
          </ac:picMkLst>
        </pc:picChg>
      </pc:sldChg>
      <pc:sldChg chg="modSp add mod modNotesTx">
        <pc:chgData name="Muffoletto, Jamie" userId="daf1e3c6-8137-448a-b141-d23049d419b5" providerId="ADAL" clId="{562318AC-CD9F-4273-820D-9D84F00D8ECB}" dt="2022-07-24T20:45:40.899" v="7606" actId="20577"/>
        <pc:sldMkLst>
          <pc:docMk/>
          <pc:sldMk cId="2521621589" sldId="10877"/>
        </pc:sldMkLst>
        <pc:spChg chg="mod">
          <ac:chgData name="Muffoletto, Jamie" userId="daf1e3c6-8137-448a-b141-d23049d419b5" providerId="ADAL" clId="{562318AC-CD9F-4273-820D-9D84F00D8ECB}" dt="2022-07-23T22:27:15.715" v="2098" actId="20577"/>
          <ac:spMkLst>
            <pc:docMk/>
            <pc:sldMk cId="2521621589" sldId="10877"/>
            <ac:spMk id="3" creationId="{B7726A92-BC31-4481-93A2-EECFCB56AD22}"/>
          </ac:spMkLst>
        </pc:spChg>
        <pc:spChg chg="mod">
          <ac:chgData name="Muffoletto, Jamie" userId="daf1e3c6-8137-448a-b141-d23049d419b5" providerId="ADAL" clId="{562318AC-CD9F-4273-820D-9D84F00D8ECB}" dt="2022-07-23T22:32:16.740" v="2459" actId="20577"/>
          <ac:spMkLst>
            <pc:docMk/>
            <pc:sldMk cId="2521621589" sldId="10877"/>
            <ac:spMk id="4" creationId="{20D811D1-73A3-A9C0-D7B8-0B77CF20CE89}"/>
          </ac:spMkLst>
        </pc:spChg>
        <pc:picChg chg="mod">
          <ac:chgData name="Muffoletto, Jamie" userId="daf1e3c6-8137-448a-b141-d23049d419b5" providerId="ADAL" clId="{562318AC-CD9F-4273-820D-9D84F00D8ECB}" dt="2022-07-24T01:43:46.440" v="5763" actId="962"/>
          <ac:picMkLst>
            <pc:docMk/>
            <pc:sldMk cId="2521621589" sldId="10877"/>
            <ac:picMk id="7" creationId="{329BE1DF-69C7-F07A-194B-9D76472CC180}"/>
          </ac:picMkLst>
        </pc:picChg>
        <pc:picChg chg="mod">
          <ac:chgData name="Muffoletto, Jamie" userId="daf1e3c6-8137-448a-b141-d23049d419b5" providerId="ADAL" clId="{562318AC-CD9F-4273-820D-9D84F00D8ECB}" dt="2022-07-24T01:39:48.038" v="4854" actId="962"/>
          <ac:picMkLst>
            <pc:docMk/>
            <pc:sldMk cId="2521621589" sldId="10877"/>
            <ac:picMk id="8" creationId="{030D7418-215E-D82B-76BA-D3CB0C7B6E00}"/>
          </ac:picMkLst>
        </pc:picChg>
      </pc:sldChg>
      <pc:sldChg chg="modSp add mod modNotesTx">
        <pc:chgData name="Muffoletto, Jamie" userId="daf1e3c6-8137-448a-b141-d23049d419b5" providerId="ADAL" clId="{562318AC-CD9F-4273-820D-9D84F00D8ECB}" dt="2022-07-24T20:45:50.309" v="7635" actId="20577"/>
        <pc:sldMkLst>
          <pc:docMk/>
          <pc:sldMk cId="3117827944" sldId="10878"/>
        </pc:sldMkLst>
        <pc:spChg chg="mod">
          <ac:chgData name="Muffoletto, Jamie" userId="daf1e3c6-8137-448a-b141-d23049d419b5" providerId="ADAL" clId="{562318AC-CD9F-4273-820D-9D84F00D8ECB}" dt="2022-07-23T22:27:28.314" v="2102" actId="20577"/>
          <ac:spMkLst>
            <pc:docMk/>
            <pc:sldMk cId="3117827944" sldId="10878"/>
            <ac:spMk id="3" creationId="{B7726A92-BC31-4481-93A2-EECFCB56AD22}"/>
          </ac:spMkLst>
        </pc:spChg>
        <pc:spChg chg="mod">
          <ac:chgData name="Muffoletto, Jamie" userId="daf1e3c6-8137-448a-b141-d23049d419b5" providerId="ADAL" clId="{562318AC-CD9F-4273-820D-9D84F00D8ECB}" dt="2022-07-23T22:32:47.147" v="2529" actId="20577"/>
          <ac:spMkLst>
            <pc:docMk/>
            <pc:sldMk cId="3117827944" sldId="10878"/>
            <ac:spMk id="4" creationId="{20D811D1-73A3-A9C0-D7B8-0B77CF20CE89}"/>
          </ac:spMkLst>
        </pc:spChg>
        <pc:picChg chg="mod">
          <ac:chgData name="Muffoletto, Jamie" userId="daf1e3c6-8137-448a-b141-d23049d419b5" providerId="ADAL" clId="{562318AC-CD9F-4273-820D-9D84F00D8ECB}" dt="2022-07-24T01:44:06.776" v="5923" actId="962"/>
          <ac:picMkLst>
            <pc:docMk/>
            <pc:sldMk cId="3117827944" sldId="10878"/>
            <ac:picMk id="9" creationId="{43734C57-E8AB-D5B1-2C84-7447DE24778B}"/>
          </ac:picMkLst>
        </pc:picChg>
        <pc:picChg chg="mod">
          <ac:chgData name="Muffoletto, Jamie" userId="daf1e3c6-8137-448a-b141-d23049d419b5" providerId="ADAL" clId="{562318AC-CD9F-4273-820D-9D84F00D8ECB}" dt="2022-07-24T01:39:51.444" v="4855" actId="962"/>
          <ac:picMkLst>
            <pc:docMk/>
            <pc:sldMk cId="3117827944" sldId="10878"/>
            <ac:picMk id="10" creationId="{F72D2DD0-334D-9D14-9A68-5149EFCC69D1}"/>
          </ac:picMkLst>
        </pc:picChg>
      </pc:sldChg>
      <pc:sldChg chg="addSp delSp modSp add del mod">
        <pc:chgData name="Muffoletto, Jamie" userId="daf1e3c6-8137-448a-b141-d23049d419b5" providerId="ADAL" clId="{562318AC-CD9F-4273-820D-9D84F00D8ECB}" dt="2022-07-23T22:20:22.753" v="2046" actId="2696"/>
        <pc:sldMkLst>
          <pc:docMk/>
          <pc:sldMk cId="3918460405" sldId="10878"/>
        </pc:sldMkLst>
        <pc:picChg chg="add del">
          <ac:chgData name="Muffoletto, Jamie" userId="daf1e3c6-8137-448a-b141-d23049d419b5" providerId="ADAL" clId="{562318AC-CD9F-4273-820D-9D84F00D8ECB}" dt="2022-07-23T21:19:21.350" v="492" actId="478"/>
          <ac:picMkLst>
            <pc:docMk/>
            <pc:sldMk cId="3918460405" sldId="10878"/>
            <ac:picMk id="5" creationId="{C929DE32-65F0-DC25-AA3B-D967B0FED4DA}"/>
          </ac:picMkLst>
        </pc:picChg>
        <pc:picChg chg="add del">
          <ac:chgData name="Muffoletto, Jamie" userId="daf1e3c6-8137-448a-b141-d23049d419b5" providerId="ADAL" clId="{562318AC-CD9F-4273-820D-9D84F00D8ECB}" dt="2022-07-23T21:37:11.122" v="504" actId="478"/>
          <ac:picMkLst>
            <pc:docMk/>
            <pc:sldMk cId="3918460405" sldId="10878"/>
            <ac:picMk id="7" creationId="{3FA6AE86-C24B-5D93-1765-176FFD0DA200}"/>
          </ac:picMkLst>
        </pc:picChg>
        <pc:picChg chg="add">
          <ac:chgData name="Muffoletto, Jamie" userId="daf1e3c6-8137-448a-b141-d23049d419b5" providerId="ADAL" clId="{562318AC-CD9F-4273-820D-9D84F00D8ECB}" dt="2022-07-23T21:37:43.756" v="505" actId="22"/>
          <ac:picMkLst>
            <pc:docMk/>
            <pc:sldMk cId="3918460405" sldId="10878"/>
            <ac:picMk id="9" creationId="{43734C57-E8AB-D5B1-2C84-7447DE24778B}"/>
          </ac:picMkLst>
        </pc:picChg>
        <pc:picChg chg="add mod">
          <ac:chgData name="Muffoletto, Jamie" userId="daf1e3c6-8137-448a-b141-d23049d419b5" providerId="ADAL" clId="{562318AC-CD9F-4273-820D-9D84F00D8ECB}" dt="2022-07-23T22:00:34.480" v="1147"/>
          <ac:picMkLst>
            <pc:docMk/>
            <pc:sldMk cId="3918460405" sldId="10878"/>
            <ac:picMk id="10" creationId="{F72D2DD0-334D-9D14-9A68-5149EFCC69D1}"/>
          </ac:picMkLst>
        </pc:picChg>
      </pc:sldChg>
      <pc:sldChg chg="addSp delSp modSp add del mod">
        <pc:chgData name="Muffoletto, Jamie" userId="daf1e3c6-8137-448a-b141-d23049d419b5" providerId="ADAL" clId="{562318AC-CD9F-4273-820D-9D84F00D8ECB}" dt="2022-07-23T22:20:22.753" v="2046" actId="2696"/>
        <pc:sldMkLst>
          <pc:docMk/>
          <pc:sldMk cId="276277625" sldId="10879"/>
        </pc:sldMkLst>
        <pc:picChg chg="add del">
          <ac:chgData name="Muffoletto, Jamie" userId="daf1e3c6-8137-448a-b141-d23049d419b5" providerId="ADAL" clId="{562318AC-CD9F-4273-820D-9D84F00D8ECB}" dt="2022-07-23T21:19:19.568" v="491" actId="478"/>
          <ac:picMkLst>
            <pc:docMk/>
            <pc:sldMk cId="276277625" sldId="10879"/>
            <ac:picMk id="5" creationId="{B3E8F9C1-89DF-935E-DBB0-8F2C413D5380}"/>
          </ac:picMkLst>
        </pc:picChg>
        <pc:picChg chg="add">
          <ac:chgData name="Muffoletto, Jamie" userId="daf1e3c6-8137-448a-b141-d23049d419b5" providerId="ADAL" clId="{562318AC-CD9F-4273-820D-9D84F00D8ECB}" dt="2022-07-23T21:38:32.492" v="506" actId="22"/>
          <ac:picMkLst>
            <pc:docMk/>
            <pc:sldMk cId="276277625" sldId="10879"/>
            <ac:picMk id="7" creationId="{BB1FFE9F-9394-1423-4274-EF09082B6B6A}"/>
          </ac:picMkLst>
        </pc:picChg>
        <pc:picChg chg="add mod">
          <ac:chgData name="Muffoletto, Jamie" userId="daf1e3c6-8137-448a-b141-d23049d419b5" providerId="ADAL" clId="{562318AC-CD9F-4273-820D-9D84F00D8ECB}" dt="2022-07-23T22:00:36.391" v="1148"/>
          <ac:picMkLst>
            <pc:docMk/>
            <pc:sldMk cId="276277625" sldId="10879"/>
            <ac:picMk id="8" creationId="{17A2B873-DD99-3F27-981C-EFBA87AF6404}"/>
          </ac:picMkLst>
        </pc:picChg>
      </pc:sldChg>
      <pc:sldChg chg="modSp add mod modNotesTx">
        <pc:chgData name="Muffoletto, Jamie" userId="daf1e3c6-8137-448a-b141-d23049d419b5" providerId="ADAL" clId="{562318AC-CD9F-4273-820D-9D84F00D8ECB}" dt="2022-07-24T20:45:58.350" v="7658" actId="20577"/>
        <pc:sldMkLst>
          <pc:docMk/>
          <pc:sldMk cId="3335199891" sldId="10879"/>
        </pc:sldMkLst>
        <pc:spChg chg="mod">
          <ac:chgData name="Muffoletto, Jamie" userId="daf1e3c6-8137-448a-b141-d23049d419b5" providerId="ADAL" clId="{562318AC-CD9F-4273-820D-9D84F00D8ECB}" dt="2022-07-23T22:27:39.155" v="2106" actId="20577"/>
          <ac:spMkLst>
            <pc:docMk/>
            <pc:sldMk cId="3335199891" sldId="10879"/>
            <ac:spMk id="3" creationId="{B7726A92-BC31-4481-93A2-EECFCB56AD22}"/>
          </ac:spMkLst>
        </pc:spChg>
        <pc:spChg chg="mod">
          <ac:chgData name="Muffoletto, Jamie" userId="daf1e3c6-8137-448a-b141-d23049d419b5" providerId="ADAL" clId="{562318AC-CD9F-4273-820D-9D84F00D8ECB}" dt="2022-07-23T22:33:21.395" v="2587" actId="20577"/>
          <ac:spMkLst>
            <pc:docMk/>
            <pc:sldMk cId="3335199891" sldId="10879"/>
            <ac:spMk id="4" creationId="{20D811D1-73A3-A9C0-D7B8-0B77CF20CE89}"/>
          </ac:spMkLst>
        </pc:spChg>
        <pc:picChg chg="mod">
          <ac:chgData name="Muffoletto, Jamie" userId="daf1e3c6-8137-448a-b141-d23049d419b5" providerId="ADAL" clId="{562318AC-CD9F-4273-820D-9D84F00D8ECB}" dt="2022-07-24T01:44:25.392" v="6055" actId="962"/>
          <ac:picMkLst>
            <pc:docMk/>
            <pc:sldMk cId="3335199891" sldId="10879"/>
            <ac:picMk id="7" creationId="{BB1FFE9F-9394-1423-4274-EF09082B6B6A}"/>
          </ac:picMkLst>
        </pc:picChg>
        <pc:picChg chg="mod">
          <ac:chgData name="Muffoletto, Jamie" userId="daf1e3c6-8137-448a-b141-d23049d419b5" providerId="ADAL" clId="{562318AC-CD9F-4273-820D-9D84F00D8ECB}" dt="2022-07-24T01:39:58.290" v="4856" actId="962"/>
          <ac:picMkLst>
            <pc:docMk/>
            <pc:sldMk cId="3335199891" sldId="10879"/>
            <ac:picMk id="8" creationId="{17A2B873-DD99-3F27-981C-EFBA87AF6404}"/>
          </ac:picMkLst>
        </pc:picChg>
      </pc:sldChg>
      <pc:sldChg chg="addSp modSp add mod ord modNotesTx">
        <pc:chgData name="Muffoletto, Jamie" userId="daf1e3c6-8137-448a-b141-d23049d419b5" providerId="ADAL" clId="{562318AC-CD9F-4273-820D-9D84F00D8ECB}" dt="2022-07-24T20:52:10.540" v="7689"/>
        <pc:sldMkLst>
          <pc:docMk/>
          <pc:sldMk cId="2400371802" sldId="10880"/>
        </pc:sldMkLst>
        <pc:spChg chg="mod">
          <ac:chgData name="Muffoletto, Jamie" userId="daf1e3c6-8137-448a-b141-d23049d419b5" providerId="ADAL" clId="{562318AC-CD9F-4273-820D-9D84F00D8ECB}" dt="2022-07-23T22:40:36.237" v="2674" actId="20577"/>
          <ac:spMkLst>
            <pc:docMk/>
            <pc:sldMk cId="2400371802" sldId="10880"/>
            <ac:spMk id="3" creationId="{B7726A92-BC31-4481-93A2-EECFCB56AD22}"/>
          </ac:spMkLst>
        </pc:spChg>
        <pc:spChg chg="mod">
          <ac:chgData name="Muffoletto, Jamie" userId="daf1e3c6-8137-448a-b141-d23049d419b5" providerId="ADAL" clId="{562318AC-CD9F-4273-820D-9D84F00D8ECB}" dt="2022-07-23T22:09:23.397" v="1470" actId="207"/>
          <ac:spMkLst>
            <pc:docMk/>
            <pc:sldMk cId="2400371802" sldId="10880"/>
            <ac:spMk id="4" creationId="{20D811D1-73A3-A9C0-D7B8-0B77CF20CE89}"/>
          </ac:spMkLst>
        </pc:spChg>
        <pc:picChg chg="add mod modCrop">
          <ac:chgData name="Muffoletto, Jamie" userId="daf1e3c6-8137-448a-b141-d23049d419b5" providerId="ADAL" clId="{562318AC-CD9F-4273-820D-9D84F00D8ECB}" dt="2022-07-24T20:49:59.876" v="7685" actId="732"/>
          <ac:picMkLst>
            <pc:docMk/>
            <pc:sldMk cId="2400371802" sldId="10880"/>
            <ac:picMk id="5" creationId="{93758D64-1FA1-8C54-5054-C27D69AE707A}"/>
          </ac:picMkLst>
        </pc:picChg>
      </pc:sldChg>
      <pc:sldChg chg="modSp add mod modNotesTx">
        <pc:chgData name="Muffoletto, Jamie" userId="daf1e3c6-8137-448a-b141-d23049d419b5" providerId="ADAL" clId="{562318AC-CD9F-4273-820D-9D84F00D8ECB}" dt="2022-07-24T20:44:25.356" v="7391"/>
        <pc:sldMkLst>
          <pc:docMk/>
          <pc:sldMk cId="2102605999" sldId="10881"/>
        </pc:sldMkLst>
        <pc:spChg chg="mod">
          <ac:chgData name="Muffoletto, Jamie" userId="daf1e3c6-8137-448a-b141-d23049d419b5" providerId="ADAL" clId="{562318AC-CD9F-4273-820D-9D84F00D8ECB}" dt="2022-07-23T22:25:47.553" v="2077" actId="313"/>
          <ac:spMkLst>
            <pc:docMk/>
            <pc:sldMk cId="2102605999" sldId="10881"/>
            <ac:spMk id="3" creationId="{B7726A92-BC31-4481-93A2-EECFCB56AD22}"/>
          </ac:spMkLst>
        </pc:spChg>
        <pc:spChg chg="mod">
          <ac:chgData name="Muffoletto, Jamie" userId="daf1e3c6-8137-448a-b141-d23049d419b5" providerId="ADAL" clId="{562318AC-CD9F-4273-820D-9D84F00D8ECB}" dt="2022-07-23T22:30:06.917" v="2239" actId="207"/>
          <ac:spMkLst>
            <pc:docMk/>
            <pc:sldMk cId="2102605999" sldId="10881"/>
            <ac:spMk id="4" creationId="{20D811D1-73A3-A9C0-D7B8-0B77CF20CE89}"/>
          </ac:spMkLst>
        </pc:spChg>
        <pc:picChg chg="mod">
          <ac:chgData name="Muffoletto, Jamie" userId="daf1e3c6-8137-448a-b141-d23049d419b5" providerId="ADAL" clId="{562318AC-CD9F-4273-820D-9D84F00D8ECB}" dt="2022-07-24T01:42:16.302" v="5225" actId="962"/>
          <ac:picMkLst>
            <pc:docMk/>
            <pc:sldMk cId="2102605999" sldId="10881"/>
            <ac:picMk id="5" creationId="{57D940B8-145D-1007-B398-0A922217429E}"/>
          </ac:picMkLst>
        </pc:picChg>
        <pc:picChg chg="mod">
          <ac:chgData name="Muffoletto, Jamie" userId="daf1e3c6-8137-448a-b141-d23049d419b5" providerId="ADAL" clId="{562318AC-CD9F-4273-820D-9D84F00D8ECB}" dt="2022-07-24T01:39:33.455" v="4850" actId="962"/>
          <ac:picMkLst>
            <pc:docMk/>
            <pc:sldMk cId="2102605999" sldId="10881"/>
            <ac:picMk id="7" creationId="{1B168EBA-0D3F-81DD-9E78-9868F84353B6}"/>
          </ac:picMkLst>
        </pc:picChg>
      </pc:sldChg>
      <pc:sldChg chg="addSp delSp modSp add del mod">
        <pc:chgData name="Muffoletto, Jamie" userId="daf1e3c6-8137-448a-b141-d23049d419b5" providerId="ADAL" clId="{562318AC-CD9F-4273-820D-9D84F00D8ECB}" dt="2022-07-23T22:20:22.753" v="2046" actId="2696"/>
        <pc:sldMkLst>
          <pc:docMk/>
          <pc:sldMk cId="3964193843" sldId="10881"/>
        </pc:sldMkLst>
        <pc:picChg chg="add">
          <ac:chgData name="Muffoletto, Jamie" userId="daf1e3c6-8137-448a-b141-d23049d419b5" providerId="ADAL" clId="{562318AC-CD9F-4273-820D-9D84F00D8ECB}" dt="2022-07-23T21:25:40.482" v="496" actId="22"/>
          <ac:picMkLst>
            <pc:docMk/>
            <pc:sldMk cId="3964193843" sldId="10881"/>
            <ac:picMk id="5" creationId="{57D940B8-145D-1007-B398-0A922217429E}"/>
          </ac:picMkLst>
        </pc:picChg>
        <pc:picChg chg="add del mod">
          <ac:chgData name="Muffoletto, Jamie" userId="daf1e3c6-8137-448a-b141-d23049d419b5" providerId="ADAL" clId="{562318AC-CD9F-4273-820D-9D84F00D8ECB}" dt="2022-07-23T21:58:08.284" v="1133" actId="478"/>
          <ac:picMkLst>
            <pc:docMk/>
            <pc:sldMk cId="3964193843" sldId="10881"/>
            <ac:picMk id="6" creationId="{90A87D27-8120-0A6F-F5DD-1EB22A25EB20}"/>
          </ac:picMkLst>
        </pc:picChg>
        <pc:picChg chg="add mod">
          <ac:chgData name="Muffoletto, Jamie" userId="daf1e3c6-8137-448a-b141-d23049d419b5" providerId="ADAL" clId="{562318AC-CD9F-4273-820D-9D84F00D8ECB}" dt="2022-07-23T22:00:24.816" v="1142"/>
          <ac:picMkLst>
            <pc:docMk/>
            <pc:sldMk cId="3964193843" sldId="10881"/>
            <ac:picMk id="7" creationId="{1B168EBA-0D3F-81DD-9E78-9868F84353B6}"/>
          </ac:picMkLst>
        </pc:picChg>
      </pc:sldChg>
      <pc:sldChg chg="addSp delSp modSp add del mod">
        <pc:chgData name="Muffoletto, Jamie" userId="daf1e3c6-8137-448a-b141-d23049d419b5" providerId="ADAL" clId="{562318AC-CD9F-4273-820D-9D84F00D8ECB}" dt="2022-07-23T22:20:22.753" v="2046" actId="2696"/>
        <pc:sldMkLst>
          <pc:docMk/>
          <pc:sldMk cId="2655949880" sldId="10882"/>
        </pc:sldMkLst>
        <pc:picChg chg="add">
          <ac:chgData name="Muffoletto, Jamie" userId="daf1e3c6-8137-448a-b141-d23049d419b5" providerId="ADAL" clId="{562318AC-CD9F-4273-820D-9D84F00D8ECB}" dt="2022-07-23T21:28:50.745" v="497" actId="22"/>
          <ac:picMkLst>
            <pc:docMk/>
            <pc:sldMk cId="2655949880" sldId="10882"/>
            <ac:picMk id="5" creationId="{889A52D9-4495-7049-BF42-066EC15DFA66}"/>
          </ac:picMkLst>
        </pc:picChg>
        <pc:picChg chg="add del mod">
          <ac:chgData name="Muffoletto, Jamie" userId="daf1e3c6-8137-448a-b141-d23049d419b5" providerId="ADAL" clId="{562318AC-CD9F-4273-820D-9D84F00D8ECB}" dt="2022-07-23T21:58:10.500" v="1134" actId="478"/>
          <ac:picMkLst>
            <pc:docMk/>
            <pc:sldMk cId="2655949880" sldId="10882"/>
            <ac:picMk id="6" creationId="{37C02243-9CA3-AEEE-46D9-50347DC118B5}"/>
          </ac:picMkLst>
        </pc:picChg>
        <pc:picChg chg="add mod">
          <ac:chgData name="Muffoletto, Jamie" userId="daf1e3c6-8137-448a-b141-d23049d419b5" providerId="ADAL" clId="{562318AC-CD9F-4273-820D-9D84F00D8ECB}" dt="2022-07-23T22:00:26.821" v="1143"/>
          <ac:picMkLst>
            <pc:docMk/>
            <pc:sldMk cId="2655949880" sldId="10882"/>
            <ac:picMk id="7" creationId="{638BE92C-7ACC-076A-3D68-BCAD255BA3AB}"/>
          </ac:picMkLst>
        </pc:picChg>
      </pc:sldChg>
      <pc:sldChg chg="modSp add mod modNotesTx">
        <pc:chgData name="Muffoletto, Jamie" userId="daf1e3c6-8137-448a-b141-d23049d419b5" providerId="ADAL" clId="{562318AC-CD9F-4273-820D-9D84F00D8ECB}" dt="2022-07-24T20:44:52.644" v="7458" actId="20577"/>
        <pc:sldMkLst>
          <pc:docMk/>
          <pc:sldMk cId="3506481054" sldId="10882"/>
        </pc:sldMkLst>
        <pc:spChg chg="mod">
          <ac:chgData name="Muffoletto, Jamie" userId="daf1e3c6-8137-448a-b141-d23049d419b5" providerId="ADAL" clId="{562318AC-CD9F-4273-820D-9D84F00D8ECB}" dt="2022-07-23T22:26:34.730" v="2088" actId="20577"/>
          <ac:spMkLst>
            <pc:docMk/>
            <pc:sldMk cId="3506481054" sldId="10882"/>
            <ac:spMk id="3" creationId="{B7726A92-BC31-4481-93A2-EECFCB56AD22}"/>
          </ac:spMkLst>
        </pc:spChg>
        <pc:spChg chg="mod">
          <ac:chgData name="Muffoletto, Jamie" userId="daf1e3c6-8137-448a-b141-d23049d419b5" providerId="ADAL" clId="{562318AC-CD9F-4273-820D-9D84F00D8ECB}" dt="2022-07-23T22:30:48.188" v="2300" actId="20577"/>
          <ac:spMkLst>
            <pc:docMk/>
            <pc:sldMk cId="3506481054" sldId="10882"/>
            <ac:spMk id="4" creationId="{20D811D1-73A3-A9C0-D7B8-0B77CF20CE89}"/>
          </ac:spMkLst>
        </pc:spChg>
        <pc:picChg chg="mod">
          <ac:chgData name="Muffoletto, Jamie" userId="daf1e3c6-8137-448a-b141-d23049d419b5" providerId="ADAL" clId="{562318AC-CD9F-4273-820D-9D84F00D8ECB}" dt="2022-07-24T20:44:41.041" v="7392" actId="1076"/>
          <ac:picMkLst>
            <pc:docMk/>
            <pc:sldMk cId="3506481054" sldId="10882"/>
            <ac:picMk id="5" creationId="{889A52D9-4495-7049-BF42-066EC15DFA66}"/>
          </ac:picMkLst>
        </pc:picChg>
        <pc:picChg chg="mod">
          <ac:chgData name="Muffoletto, Jamie" userId="daf1e3c6-8137-448a-b141-d23049d419b5" providerId="ADAL" clId="{562318AC-CD9F-4273-820D-9D84F00D8ECB}" dt="2022-07-24T01:39:37.074" v="4851" actId="962"/>
          <ac:picMkLst>
            <pc:docMk/>
            <pc:sldMk cId="3506481054" sldId="10882"/>
            <ac:picMk id="7" creationId="{638BE92C-7ACC-076A-3D68-BCAD255BA3AB}"/>
          </ac:picMkLst>
        </pc:picChg>
      </pc:sldChg>
      <pc:sldChg chg="modSp add mod modNotesTx">
        <pc:chgData name="Muffoletto, Jamie" userId="daf1e3c6-8137-448a-b141-d23049d419b5" providerId="ADAL" clId="{562318AC-CD9F-4273-820D-9D84F00D8ECB}" dt="2022-07-24T20:45:04.123" v="7491" actId="20577"/>
        <pc:sldMkLst>
          <pc:docMk/>
          <pc:sldMk cId="810856836" sldId="10883"/>
        </pc:sldMkLst>
        <pc:spChg chg="mod">
          <ac:chgData name="Muffoletto, Jamie" userId="daf1e3c6-8137-448a-b141-d23049d419b5" providerId="ADAL" clId="{562318AC-CD9F-4273-820D-9D84F00D8ECB}" dt="2022-07-23T22:26:45.764" v="2091" actId="20577"/>
          <ac:spMkLst>
            <pc:docMk/>
            <pc:sldMk cId="810856836" sldId="10883"/>
            <ac:spMk id="3" creationId="{B7726A92-BC31-4481-93A2-EECFCB56AD22}"/>
          </ac:spMkLst>
        </pc:spChg>
        <pc:spChg chg="mod">
          <ac:chgData name="Muffoletto, Jamie" userId="daf1e3c6-8137-448a-b141-d23049d419b5" providerId="ADAL" clId="{562318AC-CD9F-4273-820D-9D84F00D8ECB}" dt="2022-07-23T22:31:14.900" v="2344" actId="20577"/>
          <ac:spMkLst>
            <pc:docMk/>
            <pc:sldMk cId="810856836" sldId="10883"/>
            <ac:spMk id="4" creationId="{20D811D1-73A3-A9C0-D7B8-0B77CF20CE89}"/>
          </ac:spMkLst>
        </pc:spChg>
        <pc:picChg chg="mod">
          <ac:chgData name="Muffoletto, Jamie" userId="daf1e3c6-8137-448a-b141-d23049d419b5" providerId="ADAL" clId="{562318AC-CD9F-4273-820D-9D84F00D8ECB}" dt="2022-07-24T01:43:05.488" v="5487" actId="962"/>
          <ac:picMkLst>
            <pc:docMk/>
            <pc:sldMk cId="810856836" sldId="10883"/>
            <ac:picMk id="5" creationId="{20D9409D-A08B-04DD-14FA-FEA8DC639D6D}"/>
          </ac:picMkLst>
        </pc:picChg>
        <pc:picChg chg="mod">
          <ac:chgData name="Muffoletto, Jamie" userId="daf1e3c6-8137-448a-b141-d23049d419b5" providerId="ADAL" clId="{562318AC-CD9F-4273-820D-9D84F00D8ECB}" dt="2022-07-24T01:39:40.594" v="4852" actId="962"/>
          <ac:picMkLst>
            <pc:docMk/>
            <pc:sldMk cId="810856836" sldId="10883"/>
            <ac:picMk id="7" creationId="{679C0D49-8D73-54C8-C025-2F9131F5C945}"/>
          </ac:picMkLst>
        </pc:picChg>
      </pc:sldChg>
      <pc:sldChg chg="addSp delSp modSp add del mod">
        <pc:chgData name="Muffoletto, Jamie" userId="daf1e3c6-8137-448a-b141-d23049d419b5" providerId="ADAL" clId="{562318AC-CD9F-4273-820D-9D84F00D8ECB}" dt="2022-07-23T22:20:22.753" v="2046" actId="2696"/>
        <pc:sldMkLst>
          <pc:docMk/>
          <pc:sldMk cId="3884767123" sldId="10883"/>
        </pc:sldMkLst>
        <pc:picChg chg="add">
          <ac:chgData name="Muffoletto, Jamie" userId="daf1e3c6-8137-448a-b141-d23049d419b5" providerId="ADAL" clId="{562318AC-CD9F-4273-820D-9D84F00D8ECB}" dt="2022-07-23T21:30:27.644" v="498" actId="22"/>
          <ac:picMkLst>
            <pc:docMk/>
            <pc:sldMk cId="3884767123" sldId="10883"/>
            <ac:picMk id="5" creationId="{20D9409D-A08B-04DD-14FA-FEA8DC639D6D}"/>
          </ac:picMkLst>
        </pc:picChg>
        <pc:picChg chg="add del mod">
          <ac:chgData name="Muffoletto, Jamie" userId="daf1e3c6-8137-448a-b141-d23049d419b5" providerId="ADAL" clId="{562318AC-CD9F-4273-820D-9D84F00D8ECB}" dt="2022-07-23T21:58:12.918" v="1135" actId="478"/>
          <ac:picMkLst>
            <pc:docMk/>
            <pc:sldMk cId="3884767123" sldId="10883"/>
            <ac:picMk id="6" creationId="{43570EBD-51F2-E6A0-757E-4E2721F5E55C}"/>
          </ac:picMkLst>
        </pc:picChg>
        <pc:picChg chg="add mod">
          <ac:chgData name="Muffoletto, Jamie" userId="daf1e3c6-8137-448a-b141-d23049d419b5" providerId="ADAL" clId="{562318AC-CD9F-4273-820D-9D84F00D8ECB}" dt="2022-07-23T22:00:28.429" v="1144"/>
          <ac:picMkLst>
            <pc:docMk/>
            <pc:sldMk cId="3884767123" sldId="10883"/>
            <ac:picMk id="7" creationId="{679C0D49-8D73-54C8-C025-2F9131F5C945}"/>
          </ac:picMkLst>
        </pc:picChg>
      </pc:sldChg>
      <pc:sldChg chg="addSp modSp add del mod">
        <pc:chgData name="Muffoletto, Jamie" userId="daf1e3c6-8137-448a-b141-d23049d419b5" providerId="ADAL" clId="{562318AC-CD9F-4273-820D-9D84F00D8ECB}" dt="2022-07-23T22:20:22.753" v="2046" actId="2696"/>
        <pc:sldMkLst>
          <pc:docMk/>
          <pc:sldMk cId="2523517461" sldId="10884"/>
        </pc:sldMkLst>
        <pc:picChg chg="add">
          <ac:chgData name="Muffoletto, Jamie" userId="daf1e3c6-8137-448a-b141-d23049d419b5" providerId="ADAL" clId="{562318AC-CD9F-4273-820D-9D84F00D8ECB}" dt="2022-07-23T21:39:06.916" v="507" actId="22"/>
          <ac:picMkLst>
            <pc:docMk/>
            <pc:sldMk cId="2523517461" sldId="10884"/>
            <ac:picMk id="5" creationId="{925095B7-23E6-5DE6-BE78-E74373DA8C11}"/>
          </ac:picMkLst>
        </pc:picChg>
        <pc:picChg chg="add mod">
          <ac:chgData name="Muffoletto, Jamie" userId="daf1e3c6-8137-448a-b141-d23049d419b5" providerId="ADAL" clId="{562318AC-CD9F-4273-820D-9D84F00D8ECB}" dt="2022-07-23T22:00:38.839" v="1149"/>
          <ac:picMkLst>
            <pc:docMk/>
            <pc:sldMk cId="2523517461" sldId="10884"/>
            <ac:picMk id="6" creationId="{23D6B55A-231D-8129-F1E4-F411A2A9F939}"/>
          </ac:picMkLst>
        </pc:picChg>
      </pc:sldChg>
      <pc:sldChg chg="modSp add mod modNotesTx">
        <pc:chgData name="Muffoletto, Jamie" userId="daf1e3c6-8137-448a-b141-d23049d419b5" providerId="ADAL" clId="{562318AC-CD9F-4273-820D-9D84F00D8ECB}" dt="2022-07-24T20:48:45.260" v="7684"/>
        <pc:sldMkLst>
          <pc:docMk/>
          <pc:sldMk cId="3395805985" sldId="10884"/>
        </pc:sldMkLst>
        <pc:spChg chg="mod">
          <ac:chgData name="Muffoletto, Jamie" userId="daf1e3c6-8137-448a-b141-d23049d419b5" providerId="ADAL" clId="{562318AC-CD9F-4273-820D-9D84F00D8ECB}" dt="2022-07-23T22:27:54.318" v="2111" actId="207"/>
          <ac:spMkLst>
            <pc:docMk/>
            <pc:sldMk cId="3395805985" sldId="10884"/>
            <ac:spMk id="3" creationId="{B7726A92-BC31-4481-93A2-EECFCB56AD22}"/>
          </ac:spMkLst>
        </pc:spChg>
        <pc:spChg chg="mod">
          <ac:chgData name="Muffoletto, Jamie" userId="daf1e3c6-8137-448a-b141-d23049d419b5" providerId="ADAL" clId="{562318AC-CD9F-4273-820D-9D84F00D8ECB}" dt="2022-07-23T22:34:30.275" v="2660" actId="20577"/>
          <ac:spMkLst>
            <pc:docMk/>
            <pc:sldMk cId="3395805985" sldId="10884"/>
            <ac:spMk id="4" creationId="{20D811D1-73A3-A9C0-D7B8-0B77CF20CE89}"/>
          </ac:spMkLst>
        </pc:spChg>
        <pc:picChg chg="mod">
          <ac:chgData name="Muffoletto, Jamie" userId="daf1e3c6-8137-448a-b141-d23049d419b5" providerId="ADAL" clId="{562318AC-CD9F-4273-820D-9D84F00D8ECB}" dt="2022-07-24T01:44:45.310" v="6207" actId="962"/>
          <ac:picMkLst>
            <pc:docMk/>
            <pc:sldMk cId="3395805985" sldId="10884"/>
            <ac:picMk id="5" creationId="{925095B7-23E6-5DE6-BE78-E74373DA8C11}"/>
          </ac:picMkLst>
        </pc:picChg>
        <pc:picChg chg="mod">
          <ac:chgData name="Muffoletto, Jamie" userId="daf1e3c6-8137-448a-b141-d23049d419b5" providerId="ADAL" clId="{562318AC-CD9F-4273-820D-9D84F00D8ECB}" dt="2022-07-24T01:40:01.906" v="4857" actId="962"/>
          <ac:picMkLst>
            <pc:docMk/>
            <pc:sldMk cId="3395805985" sldId="10884"/>
            <ac:picMk id="6" creationId="{23D6B55A-231D-8129-F1E4-F411A2A9F939}"/>
          </ac:picMkLst>
        </pc:picChg>
      </pc:sldChg>
      <pc:sldChg chg="addSp modSp add del mod">
        <pc:chgData name="Muffoletto, Jamie" userId="daf1e3c6-8137-448a-b141-d23049d419b5" providerId="ADAL" clId="{562318AC-CD9F-4273-820D-9D84F00D8ECB}" dt="2022-07-23T22:41:07.316" v="2683" actId="47"/>
        <pc:sldMkLst>
          <pc:docMk/>
          <pc:sldMk cId="2978970580" sldId="10885"/>
        </pc:sldMkLst>
        <pc:picChg chg="add">
          <ac:chgData name="Muffoletto, Jamie" userId="daf1e3c6-8137-448a-b141-d23049d419b5" providerId="ADAL" clId="{562318AC-CD9F-4273-820D-9D84F00D8ECB}" dt="2022-07-23T21:39:48.215" v="508" actId="22"/>
          <ac:picMkLst>
            <pc:docMk/>
            <pc:sldMk cId="2978970580" sldId="10885"/>
            <ac:picMk id="5" creationId="{2C2969EB-AD52-6676-214F-0F471ADA111A}"/>
          </ac:picMkLst>
        </pc:picChg>
        <pc:picChg chg="add mod">
          <ac:chgData name="Muffoletto, Jamie" userId="daf1e3c6-8137-448a-b141-d23049d419b5" providerId="ADAL" clId="{562318AC-CD9F-4273-820D-9D84F00D8ECB}" dt="2022-07-23T22:00:39.983" v="1150"/>
          <ac:picMkLst>
            <pc:docMk/>
            <pc:sldMk cId="2978970580" sldId="10885"/>
            <ac:picMk id="6" creationId="{35579F02-0384-C5A2-3960-B3CD9B06C39E}"/>
          </ac:picMkLst>
        </pc:picChg>
      </pc:sldChg>
      <pc:sldChg chg="addSp delSp modSp add mod ord modNotesTx">
        <pc:chgData name="Muffoletto, Jamie" userId="daf1e3c6-8137-448a-b141-d23049d419b5" providerId="ADAL" clId="{562318AC-CD9F-4273-820D-9D84F00D8ECB}" dt="2022-07-24T21:25:11.857" v="7860"/>
        <pc:sldMkLst>
          <pc:docMk/>
          <pc:sldMk cId="960765955" sldId="10886"/>
        </pc:sldMkLst>
        <pc:spChg chg="mod">
          <ac:chgData name="Muffoletto, Jamie" userId="daf1e3c6-8137-448a-b141-d23049d419b5" providerId="ADAL" clId="{562318AC-CD9F-4273-820D-9D84F00D8ECB}" dt="2022-07-24T00:38:40.232" v="3021" actId="20577"/>
          <ac:spMkLst>
            <pc:docMk/>
            <pc:sldMk cId="960765955" sldId="10886"/>
            <ac:spMk id="3" creationId="{B7726A92-BC31-4481-93A2-EECFCB56AD22}"/>
          </ac:spMkLst>
        </pc:spChg>
        <pc:spChg chg="mod">
          <ac:chgData name="Muffoletto, Jamie" userId="daf1e3c6-8137-448a-b141-d23049d419b5" providerId="ADAL" clId="{562318AC-CD9F-4273-820D-9D84F00D8ECB}" dt="2022-07-23T23:12:03.423" v="2780" actId="207"/>
          <ac:spMkLst>
            <pc:docMk/>
            <pc:sldMk cId="960765955" sldId="10886"/>
            <ac:spMk id="4" creationId="{20D811D1-73A3-A9C0-D7B8-0B77CF20CE89}"/>
          </ac:spMkLst>
        </pc:spChg>
        <pc:picChg chg="del">
          <ac:chgData name="Muffoletto, Jamie" userId="daf1e3c6-8137-448a-b141-d23049d419b5" providerId="ADAL" clId="{562318AC-CD9F-4273-820D-9D84F00D8ECB}" dt="2022-07-23T22:04:40.391" v="1213" actId="478"/>
          <ac:picMkLst>
            <pc:docMk/>
            <pc:sldMk cId="960765955" sldId="10886"/>
            <ac:picMk id="5" creationId="{93758D64-1FA1-8C54-5054-C27D69AE707A}"/>
          </ac:picMkLst>
        </pc:picChg>
        <pc:picChg chg="add del mod">
          <ac:chgData name="Muffoletto, Jamie" userId="daf1e3c6-8137-448a-b141-d23049d419b5" providerId="ADAL" clId="{562318AC-CD9F-4273-820D-9D84F00D8ECB}" dt="2022-07-24T00:39:50.897" v="3022" actId="478"/>
          <ac:picMkLst>
            <pc:docMk/>
            <pc:sldMk cId="960765955" sldId="10886"/>
            <ac:picMk id="6" creationId="{9360BE05-3FD8-95B4-5EC4-018C5F91445A}"/>
          </ac:picMkLst>
        </pc:picChg>
        <pc:picChg chg="add mod">
          <ac:chgData name="Muffoletto, Jamie" userId="daf1e3c6-8137-448a-b141-d23049d419b5" providerId="ADAL" clId="{562318AC-CD9F-4273-820D-9D84F00D8ECB}" dt="2022-07-24T01:46:04.696" v="6725" actId="962"/>
          <ac:picMkLst>
            <pc:docMk/>
            <pc:sldMk cId="960765955" sldId="10886"/>
            <ac:picMk id="8" creationId="{C457A505-2F35-4FDB-9A2A-4072AE2B4ED5}"/>
          </ac:picMkLst>
        </pc:picChg>
      </pc:sldChg>
      <pc:sldChg chg="addSp modSp add mod ord modNotesTx">
        <pc:chgData name="Muffoletto, Jamie" userId="daf1e3c6-8137-448a-b141-d23049d419b5" providerId="ADAL" clId="{562318AC-CD9F-4273-820D-9D84F00D8ECB}" dt="2022-07-24T21:20:49.873" v="7859"/>
        <pc:sldMkLst>
          <pc:docMk/>
          <pc:sldMk cId="2726647990" sldId="10887"/>
        </pc:sldMkLst>
        <pc:spChg chg="add mod">
          <ac:chgData name="Muffoletto, Jamie" userId="daf1e3c6-8137-448a-b141-d23049d419b5" providerId="ADAL" clId="{562318AC-CD9F-4273-820D-9D84F00D8ECB}" dt="2022-07-24T01:40:14.023" v="4858" actId="962"/>
          <ac:spMkLst>
            <pc:docMk/>
            <pc:sldMk cId="2726647990" sldId="10887"/>
            <ac:spMk id="2" creationId="{527A1C8E-D50E-28E2-CDC0-302F0C658F5B}"/>
          </ac:spMkLst>
        </pc:spChg>
        <pc:spChg chg="mod">
          <ac:chgData name="Muffoletto, Jamie" userId="daf1e3c6-8137-448a-b141-d23049d419b5" providerId="ADAL" clId="{562318AC-CD9F-4273-820D-9D84F00D8ECB}" dt="2022-07-23T23:13:36.477" v="2814" actId="20577"/>
          <ac:spMkLst>
            <pc:docMk/>
            <pc:sldMk cId="2726647990" sldId="10887"/>
            <ac:spMk id="3" creationId="{B7726A92-BC31-4481-93A2-EECFCB56AD22}"/>
          </ac:spMkLst>
        </pc:spChg>
        <pc:spChg chg="mod">
          <ac:chgData name="Muffoletto, Jamie" userId="daf1e3c6-8137-448a-b141-d23049d419b5" providerId="ADAL" clId="{562318AC-CD9F-4273-820D-9D84F00D8ECB}" dt="2022-07-24T00:32:45.853" v="2969" actId="207"/>
          <ac:spMkLst>
            <pc:docMk/>
            <pc:sldMk cId="2726647990" sldId="10887"/>
            <ac:spMk id="4" creationId="{20D811D1-73A3-A9C0-D7B8-0B77CF20CE89}"/>
          </ac:spMkLst>
        </pc:spChg>
        <pc:picChg chg="add mod">
          <ac:chgData name="Muffoletto, Jamie" userId="daf1e3c6-8137-448a-b141-d23049d419b5" providerId="ADAL" clId="{562318AC-CD9F-4273-820D-9D84F00D8ECB}" dt="2022-07-24T01:45:40.736" v="6527" actId="962"/>
          <ac:picMkLst>
            <pc:docMk/>
            <pc:sldMk cId="2726647990" sldId="10887"/>
            <ac:picMk id="5" creationId="{059B43AA-1220-E1AF-A943-E824758EF8A3}"/>
          </ac:picMkLst>
        </pc:picChg>
      </pc:sldChg>
      <pc:sldChg chg="addSp delSp modSp add del mod modNotesTx">
        <pc:chgData name="Muffoletto, Jamie" userId="daf1e3c6-8137-448a-b141-d23049d419b5" providerId="ADAL" clId="{562318AC-CD9F-4273-820D-9D84F00D8ECB}" dt="2022-07-24T22:01:17.385" v="7900"/>
        <pc:sldMkLst>
          <pc:docMk/>
          <pc:sldMk cId="2405831771" sldId="10888"/>
        </pc:sldMkLst>
        <pc:spChg chg="mod">
          <ac:chgData name="Muffoletto, Jamie" userId="daf1e3c6-8137-448a-b141-d23049d419b5" providerId="ADAL" clId="{562318AC-CD9F-4273-820D-9D84F00D8ECB}" dt="2022-07-24T01:06:51.599" v="3128" actId="20577"/>
          <ac:spMkLst>
            <pc:docMk/>
            <pc:sldMk cId="2405831771" sldId="10888"/>
            <ac:spMk id="3" creationId="{B7726A92-BC31-4481-93A2-EECFCB56AD22}"/>
          </ac:spMkLst>
        </pc:spChg>
        <pc:spChg chg="add del mod">
          <ac:chgData name="Muffoletto, Jamie" userId="daf1e3c6-8137-448a-b141-d23049d419b5" providerId="ADAL" clId="{562318AC-CD9F-4273-820D-9D84F00D8ECB}" dt="2022-07-24T01:07:00.321" v="3130" actId="478"/>
          <ac:spMkLst>
            <pc:docMk/>
            <pc:sldMk cId="2405831771" sldId="10888"/>
            <ac:spMk id="4" creationId="{FAE1B6D5-C871-D0D4-ADFC-3CB825F47EDA}"/>
          </ac:spMkLst>
        </pc:spChg>
        <pc:spChg chg="del">
          <ac:chgData name="Muffoletto, Jamie" userId="daf1e3c6-8137-448a-b141-d23049d419b5" providerId="ADAL" clId="{562318AC-CD9F-4273-820D-9D84F00D8ECB}" dt="2022-07-24T01:06:55.683" v="3129" actId="478"/>
          <ac:spMkLst>
            <pc:docMk/>
            <pc:sldMk cId="2405831771" sldId="10888"/>
            <ac:spMk id="5" creationId="{B3B44CE0-0FB7-5F16-A1F6-EACC38589986}"/>
          </ac:spMkLst>
        </pc:spChg>
        <pc:picChg chg="add mod">
          <ac:chgData name="Muffoletto, Jamie" userId="daf1e3c6-8137-448a-b141-d23049d419b5" providerId="ADAL" clId="{562318AC-CD9F-4273-820D-9D84F00D8ECB}" dt="2022-07-24T01:46:43.464" v="6961" actId="962"/>
          <ac:picMkLst>
            <pc:docMk/>
            <pc:sldMk cId="2405831771" sldId="10888"/>
            <ac:picMk id="7" creationId="{CA7FBB79-C02F-E775-8D91-9F58F4236DCA}"/>
          </ac:picMkLst>
        </pc:picChg>
      </pc:sldChg>
      <pc:sldChg chg="addSp delSp modSp add del mod modNotesTx">
        <pc:chgData name="Muffoletto, Jamie" userId="daf1e3c6-8137-448a-b141-d23049d419b5" providerId="ADAL" clId="{562318AC-CD9F-4273-820D-9D84F00D8ECB}" dt="2022-07-24T22:08:19.400" v="7904"/>
        <pc:sldMkLst>
          <pc:docMk/>
          <pc:sldMk cId="194430836" sldId="10889"/>
        </pc:sldMkLst>
        <pc:spChg chg="mod">
          <ac:chgData name="Muffoletto, Jamie" userId="daf1e3c6-8137-448a-b141-d23049d419b5" providerId="ADAL" clId="{562318AC-CD9F-4273-820D-9D84F00D8ECB}" dt="2022-07-24T01:18:03.371" v="3169" actId="20577"/>
          <ac:spMkLst>
            <pc:docMk/>
            <pc:sldMk cId="194430836" sldId="10889"/>
            <ac:spMk id="3" creationId="{B7726A92-BC31-4481-93A2-EECFCB56AD22}"/>
          </ac:spMkLst>
        </pc:spChg>
        <pc:spChg chg="add del mod">
          <ac:chgData name="Muffoletto, Jamie" userId="daf1e3c6-8137-448a-b141-d23049d419b5" providerId="ADAL" clId="{562318AC-CD9F-4273-820D-9D84F00D8ECB}" dt="2022-07-24T01:16:45.114" v="3136" actId="478"/>
          <ac:spMkLst>
            <pc:docMk/>
            <pc:sldMk cId="194430836" sldId="10889"/>
            <ac:spMk id="4" creationId="{590359CF-407F-6CF7-BF23-DF20F5C2726D}"/>
          </ac:spMkLst>
        </pc:spChg>
        <pc:spChg chg="del">
          <ac:chgData name="Muffoletto, Jamie" userId="daf1e3c6-8137-448a-b141-d23049d419b5" providerId="ADAL" clId="{562318AC-CD9F-4273-820D-9D84F00D8ECB}" dt="2022-07-24T01:16:41.771" v="3135" actId="478"/>
          <ac:spMkLst>
            <pc:docMk/>
            <pc:sldMk cId="194430836" sldId="10889"/>
            <ac:spMk id="5" creationId="{B3B44CE0-0FB7-5F16-A1F6-EACC38589986}"/>
          </ac:spMkLst>
        </pc:spChg>
        <pc:picChg chg="add mod">
          <ac:chgData name="Muffoletto, Jamie" userId="daf1e3c6-8137-448a-b141-d23049d419b5" providerId="ADAL" clId="{562318AC-CD9F-4273-820D-9D84F00D8ECB}" dt="2022-07-24T01:47:02.984" v="7077" actId="962"/>
          <ac:picMkLst>
            <pc:docMk/>
            <pc:sldMk cId="194430836" sldId="10889"/>
            <ac:picMk id="7" creationId="{D734F865-13BE-EFAC-F163-B4D08A690718}"/>
          </ac:picMkLst>
        </pc:picChg>
      </pc:sldChg>
      <pc:sldChg chg="modSp add mod modNotesTx">
        <pc:chgData name="Muffoletto, Jamie" userId="daf1e3c6-8137-448a-b141-d23049d419b5" providerId="ADAL" clId="{562318AC-CD9F-4273-820D-9D84F00D8ECB}" dt="2022-07-24T22:18:58.191" v="8007"/>
        <pc:sldMkLst>
          <pc:docMk/>
          <pc:sldMk cId="128040709" sldId="10890"/>
        </pc:sldMkLst>
        <pc:spChg chg="mod">
          <ac:chgData name="Muffoletto, Jamie" userId="daf1e3c6-8137-448a-b141-d23049d419b5" providerId="ADAL" clId="{562318AC-CD9F-4273-820D-9D84F00D8ECB}" dt="2022-07-24T22:16:54.451" v="8003" actId="207"/>
          <ac:spMkLst>
            <pc:docMk/>
            <pc:sldMk cId="128040709" sldId="10890"/>
            <ac:spMk id="3" creationId="{B7726A92-BC31-4481-93A2-EECFCB56AD22}"/>
          </ac:spMkLst>
        </pc:spChg>
        <pc:spChg chg="mod">
          <ac:chgData name="Muffoletto, Jamie" userId="daf1e3c6-8137-448a-b141-d23049d419b5" providerId="ADAL" clId="{562318AC-CD9F-4273-820D-9D84F00D8ECB}" dt="2022-07-24T01:30:39.684" v="4273" actId="20577"/>
          <ac:spMkLst>
            <pc:docMk/>
            <pc:sldMk cId="128040709" sldId="10890"/>
            <ac:spMk id="4" creationId="{20D811D1-73A3-A9C0-D7B8-0B77CF20CE89}"/>
          </ac:spMkLst>
        </pc:spChg>
      </pc:sldChg>
      <pc:sldChg chg="add del">
        <pc:chgData name="Muffoletto, Jamie" userId="daf1e3c6-8137-448a-b141-d23049d419b5" providerId="ADAL" clId="{562318AC-CD9F-4273-820D-9D84F00D8ECB}" dt="2022-07-24T01:18:10.827" v="3170" actId="47"/>
        <pc:sldMkLst>
          <pc:docMk/>
          <pc:sldMk cId="1192125086" sldId="10890"/>
        </pc:sldMkLst>
      </pc:sldChg>
      <pc:sldChg chg="add del">
        <pc:chgData name="Muffoletto, Jamie" userId="daf1e3c6-8137-448a-b141-d23049d419b5" providerId="ADAL" clId="{562318AC-CD9F-4273-820D-9D84F00D8ECB}" dt="2022-07-24T01:18:10.827" v="3170" actId="47"/>
        <pc:sldMkLst>
          <pc:docMk/>
          <pc:sldMk cId="2150607800" sldId="10891"/>
        </pc:sldMkLst>
      </pc:sldChg>
      <pc:sldChg chg="add del">
        <pc:chgData name="Muffoletto, Jamie" userId="daf1e3c6-8137-448a-b141-d23049d419b5" providerId="ADAL" clId="{562318AC-CD9F-4273-820D-9D84F00D8ECB}" dt="2022-07-24T01:18:10.827" v="3170" actId="47"/>
        <pc:sldMkLst>
          <pc:docMk/>
          <pc:sldMk cId="3354803162" sldId="10892"/>
        </pc:sldMkLst>
      </pc:sldChg>
    </pc:docChg>
  </pc:docChgLst>
  <pc:docChgLst>
    <pc:chgData name="Muffoletto, Jamie" userId="daf1e3c6-8137-448a-b141-d23049d419b5" providerId="ADAL" clId="{C1DE6917-1076-43F1-89D6-3B0CE09B6EBB}"/>
    <pc:docChg chg="undo custSel addSld delSld modSld sldOrd">
      <pc:chgData name="Muffoletto, Jamie" userId="daf1e3c6-8137-448a-b141-d23049d419b5" providerId="ADAL" clId="{C1DE6917-1076-43F1-89D6-3B0CE09B6EBB}" dt="2022-07-23T20:14:30.673" v="535" actId="962"/>
      <pc:docMkLst>
        <pc:docMk/>
      </pc:docMkLst>
      <pc:sldChg chg="addSp modSp mod">
        <pc:chgData name="Muffoletto, Jamie" userId="daf1e3c6-8137-448a-b141-d23049d419b5" providerId="ADAL" clId="{C1DE6917-1076-43F1-89D6-3B0CE09B6EBB}" dt="2022-07-22T15:33:01.582" v="524" actId="207"/>
        <pc:sldMkLst>
          <pc:docMk/>
          <pc:sldMk cId="2008062882" sldId="287"/>
        </pc:sldMkLst>
        <pc:spChg chg="add mod">
          <ac:chgData name="Muffoletto, Jamie" userId="daf1e3c6-8137-448a-b141-d23049d419b5" providerId="ADAL" clId="{C1DE6917-1076-43F1-89D6-3B0CE09B6EBB}" dt="2022-07-22T15:33:01.582" v="524" actId="207"/>
          <ac:spMkLst>
            <pc:docMk/>
            <pc:sldMk cId="2008062882" sldId="287"/>
            <ac:spMk id="4" creationId="{3045337B-F792-A8A9-D6FD-FCFE7777E342}"/>
          </ac:spMkLst>
        </pc:spChg>
        <pc:spChg chg="mod">
          <ac:chgData name="Muffoletto, Jamie" userId="daf1e3c6-8137-448a-b141-d23049d419b5" providerId="ADAL" clId="{C1DE6917-1076-43F1-89D6-3B0CE09B6EBB}" dt="2022-07-22T15:32:58.967" v="523" actId="207"/>
          <ac:spMkLst>
            <pc:docMk/>
            <pc:sldMk cId="2008062882" sldId="287"/>
            <ac:spMk id="5" creationId="{3A8A9215-C19B-4D13-AB3F-720E47616FE4}"/>
          </ac:spMkLst>
        </pc:spChg>
      </pc:sldChg>
      <pc:sldChg chg="addSp delSp modSp mod ord">
        <pc:chgData name="Muffoletto, Jamie" userId="daf1e3c6-8137-448a-b141-d23049d419b5" providerId="ADAL" clId="{C1DE6917-1076-43F1-89D6-3B0CE09B6EBB}" dt="2022-07-22T14:24:54.383" v="383"/>
        <pc:sldMkLst>
          <pc:docMk/>
          <pc:sldMk cId="3597887246" sldId="1181"/>
        </pc:sldMkLst>
        <pc:spChg chg="mod">
          <ac:chgData name="Muffoletto, Jamie" userId="daf1e3c6-8137-448a-b141-d23049d419b5" providerId="ADAL" clId="{C1DE6917-1076-43F1-89D6-3B0CE09B6EBB}" dt="2022-07-22T14:10:54.605" v="48" actId="20577"/>
          <ac:spMkLst>
            <pc:docMk/>
            <pc:sldMk cId="3597887246" sldId="1181"/>
            <ac:spMk id="3" creationId="{B7726A92-BC31-4481-93A2-EECFCB56AD22}"/>
          </ac:spMkLst>
        </pc:spChg>
        <pc:spChg chg="add mod">
          <ac:chgData name="Muffoletto, Jamie" userId="daf1e3c6-8137-448a-b141-d23049d419b5" providerId="ADAL" clId="{C1DE6917-1076-43F1-89D6-3B0CE09B6EBB}" dt="2022-07-22T14:10:32.703" v="26" actId="478"/>
          <ac:spMkLst>
            <pc:docMk/>
            <pc:sldMk cId="3597887246" sldId="1181"/>
            <ac:spMk id="4" creationId="{20D811D1-73A3-A9C0-D7B8-0B77CF20CE89}"/>
          </ac:spMkLst>
        </pc:spChg>
        <pc:picChg chg="del">
          <ac:chgData name="Muffoletto, Jamie" userId="daf1e3c6-8137-448a-b141-d23049d419b5" providerId="ADAL" clId="{C1DE6917-1076-43F1-89D6-3B0CE09B6EBB}" dt="2022-07-22T14:10:32.703" v="26" actId="478"/>
          <ac:picMkLst>
            <pc:docMk/>
            <pc:sldMk cId="3597887246" sldId="1181"/>
            <ac:picMk id="5" creationId="{B3D40E7A-44C1-45C8-BB1F-DAF1966870D7}"/>
          </ac:picMkLst>
        </pc:picChg>
      </pc:sldChg>
      <pc:sldChg chg="del">
        <pc:chgData name="Muffoletto, Jamie" userId="daf1e3c6-8137-448a-b141-d23049d419b5" providerId="ADAL" clId="{C1DE6917-1076-43F1-89D6-3B0CE09B6EBB}" dt="2022-07-22T14:11:12.259" v="49" actId="47"/>
        <pc:sldMkLst>
          <pc:docMk/>
          <pc:sldMk cId="2561763364" sldId="1190"/>
        </pc:sldMkLst>
      </pc:sldChg>
      <pc:sldChg chg="del">
        <pc:chgData name="Muffoletto, Jamie" userId="daf1e3c6-8137-448a-b141-d23049d419b5" providerId="ADAL" clId="{C1DE6917-1076-43F1-89D6-3B0CE09B6EBB}" dt="2022-07-22T14:11:12.259" v="49" actId="47"/>
        <pc:sldMkLst>
          <pc:docMk/>
          <pc:sldMk cId="661192576" sldId="1191"/>
        </pc:sldMkLst>
      </pc:sldChg>
      <pc:sldChg chg="modSp add mod">
        <pc:chgData name="Muffoletto, Jamie" userId="daf1e3c6-8137-448a-b141-d23049d419b5" providerId="ADAL" clId="{C1DE6917-1076-43F1-89D6-3B0CE09B6EBB}" dt="2022-07-22T14:17:59.248" v="196" actId="20577"/>
        <pc:sldMkLst>
          <pc:docMk/>
          <pc:sldMk cId="1834056379" sldId="1194"/>
        </pc:sldMkLst>
        <pc:spChg chg="mod">
          <ac:chgData name="Muffoletto, Jamie" userId="daf1e3c6-8137-448a-b141-d23049d419b5" providerId="ADAL" clId="{C1DE6917-1076-43F1-89D6-3B0CE09B6EBB}" dt="2022-07-22T14:17:59.248" v="196" actId="20577"/>
          <ac:spMkLst>
            <pc:docMk/>
            <pc:sldMk cId="1834056379" sldId="1194"/>
            <ac:spMk id="3" creationId="{F6C7CBB7-912E-42E1-92EF-6D83B3297E4F}"/>
          </ac:spMkLst>
        </pc:spChg>
        <pc:spChg chg="mod">
          <ac:chgData name="Muffoletto, Jamie" userId="daf1e3c6-8137-448a-b141-d23049d419b5" providerId="ADAL" clId="{C1DE6917-1076-43F1-89D6-3B0CE09B6EBB}" dt="2022-07-22T14:17:50.118" v="191" actId="6549"/>
          <ac:spMkLst>
            <pc:docMk/>
            <pc:sldMk cId="1834056379" sldId="1194"/>
            <ac:spMk id="5" creationId="{1552B3A2-F8D1-4244-BE7E-A343ABB830D7}"/>
          </ac:spMkLst>
        </pc:spChg>
      </pc:sldChg>
      <pc:sldChg chg="addSp delSp modSp add mod">
        <pc:chgData name="Muffoletto, Jamie" userId="daf1e3c6-8137-448a-b141-d23049d419b5" providerId="ADAL" clId="{C1DE6917-1076-43F1-89D6-3B0CE09B6EBB}" dt="2022-07-23T20:14:30.673" v="535" actId="962"/>
        <pc:sldMkLst>
          <pc:docMk/>
          <pc:sldMk cId="3498840331" sldId="2134"/>
        </pc:sldMkLst>
        <pc:spChg chg="mod">
          <ac:chgData name="Muffoletto, Jamie" userId="daf1e3c6-8137-448a-b141-d23049d419b5" providerId="ADAL" clId="{C1DE6917-1076-43F1-89D6-3B0CE09B6EBB}" dt="2022-07-22T14:15:30.528" v="157" actId="18245"/>
          <ac:spMkLst>
            <pc:docMk/>
            <pc:sldMk cId="3498840331" sldId="2134"/>
            <ac:spMk id="3" creationId="{BDFB0935-E53A-D2D9-AEC9-EEA4DF29C17A}"/>
          </ac:spMkLst>
        </pc:spChg>
        <pc:spChg chg="mod">
          <ac:chgData name="Muffoletto, Jamie" userId="daf1e3c6-8137-448a-b141-d23049d419b5" providerId="ADAL" clId="{C1DE6917-1076-43F1-89D6-3B0CE09B6EBB}" dt="2022-07-22T14:15:30.528" v="157" actId="18245"/>
          <ac:spMkLst>
            <pc:docMk/>
            <pc:sldMk cId="3498840331" sldId="2134"/>
            <ac:spMk id="4" creationId="{5BFCAD99-7CFA-188E-C5F6-BB2BE8303E21}"/>
          </ac:spMkLst>
        </pc:spChg>
        <pc:spChg chg="del mod">
          <ac:chgData name="Muffoletto, Jamie" userId="daf1e3c6-8137-448a-b141-d23049d419b5" providerId="ADAL" clId="{C1DE6917-1076-43F1-89D6-3B0CE09B6EBB}" dt="2022-07-23T01:21:43.156" v="528" actId="478"/>
          <ac:spMkLst>
            <pc:docMk/>
            <pc:sldMk cId="3498840331" sldId="2134"/>
            <ac:spMk id="5" creationId="{87FEE37A-393C-4FF1-BF3C-2BE7891A3822}"/>
          </ac:spMkLst>
        </pc:spChg>
        <pc:spChg chg="del mod">
          <ac:chgData name="Muffoletto, Jamie" userId="daf1e3c6-8137-448a-b141-d23049d419b5" providerId="ADAL" clId="{C1DE6917-1076-43F1-89D6-3B0CE09B6EBB}" dt="2022-07-22T14:15:46.734" v="160" actId="478"/>
          <ac:spMkLst>
            <pc:docMk/>
            <pc:sldMk cId="3498840331" sldId="2134"/>
            <ac:spMk id="6" creationId="{1C08A213-1C32-F0E3-00C7-EA5D9009C8E4}"/>
          </ac:spMkLst>
        </pc:spChg>
        <pc:spChg chg="mod">
          <ac:chgData name="Muffoletto, Jamie" userId="daf1e3c6-8137-448a-b141-d23049d419b5" providerId="ADAL" clId="{C1DE6917-1076-43F1-89D6-3B0CE09B6EBB}" dt="2022-07-22T14:15:30.528" v="157" actId="18245"/>
          <ac:spMkLst>
            <pc:docMk/>
            <pc:sldMk cId="3498840331" sldId="2134"/>
            <ac:spMk id="7" creationId="{69D9DCAD-8194-6424-00DA-6D946CE83F57}"/>
          </ac:spMkLst>
        </pc:spChg>
        <pc:spChg chg="mod">
          <ac:chgData name="Muffoletto, Jamie" userId="daf1e3c6-8137-448a-b141-d23049d419b5" providerId="ADAL" clId="{C1DE6917-1076-43F1-89D6-3B0CE09B6EBB}" dt="2022-07-22T14:15:30.528" v="157" actId="18245"/>
          <ac:spMkLst>
            <pc:docMk/>
            <pc:sldMk cId="3498840331" sldId="2134"/>
            <ac:spMk id="8" creationId="{39592E19-B196-8E56-E217-A10E0D618A6D}"/>
          </ac:spMkLst>
        </pc:spChg>
        <pc:spChg chg="del mod">
          <ac:chgData name="Muffoletto, Jamie" userId="daf1e3c6-8137-448a-b141-d23049d419b5" providerId="ADAL" clId="{C1DE6917-1076-43F1-89D6-3B0CE09B6EBB}" dt="2022-07-22T14:15:42.428" v="159" actId="478"/>
          <ac:spMkLst>
            <pc:docMk/>
            <pc:sldMk cId="3498840331" sldId="2134"/>
            <ac:spMk id="9" creationId="{79FE71D5-CCD6-0EFE-DEB4-854B85E0B7F8}"/>
          </ac:spMkLst>
        </pc:spChg>
        <pc:spChg chg="mod">
          <ac:chgData name="Muffoletto, Jamie" userId="daf1e3c6-8137-448a-b141-d23049d419b5" providerId="ADAL" clId="{C1DE6917-1076-43F1-89D6-3B0CE09B6EBB}" dt="2022-07-22T14:15:30.528" v="157" actId="18245"/>
          <ac:spMkLst>
            <pc:docMk/>
            <pc:sldMk cId="3498840331" sldId="2134"/>
            <ac:spMk id="10" creationId="{5E0325D2-8F95-53F9-BE83-AEBCE4010D35}"/>
          </ac:spMkLst>
        </pc:spChg>
        <pc:spChg chg="mod">
          <ac:chgData name="Muffoletto, Jamie" userId="daf1e3c6-8137-448a-b141-d23049d419b5" providerId="ADAL" clId="{C1DE6917-1076-43F1-89D6-3B0CE09B6EBB}" dt="2022-07-22T14:15:30.528" v="157" actId="18245"/>
          <ac:spMkLst>
            <pc:docMk/>
            <pc:sldMk cId="3498840331" sldId="2134"/>
            <ac:spMk id="11" creationId="{A1E1E8F7-5603-36EC-7341-6938B811BD08}"/>
          </ac:spMkLst>
        </pc:spChg>
        <pc:spChg chg="del mod">
          <ac:chgData name="Muffoletto, Jamie" userId="daf1e3c6-8137-448a-b141-d23049d419b5" providerId="ADAL" clId="{C1DE6917-1076-43F1-89D6-3B0CE09B6EBB}" dt="2022-07-22T14:15:37.332" v="158" actId="478"/>
          <ac:spMkLst>
            <pc:docMk/>
            <pc:sldMk cId="3498840331" sldId="2134"/>
            <ac:spMk id="12" creationId="{92FE416D-0259-7D5B-8E47-F8D57609376F}"/>
          </ac:spMkLst>
        </pc:spChg>
        <pc:spChg chg="add mod">
          <ac:chgData name="Muffoletto, Jamie" userId="daf1e3c6-8137-448a-b141-d23049d419b5" providerId="ADAL" clId="{C1DE6917-1076-43F1-89D6-3B0CE09B6EBB}" dt="2022-07-23T01:21:34.579" v="525" actId="404"/>
          <ac:spMkLst>
            <pc:docMk/>
            <pc:sldMk cId="3498840331" sldId="2134"/>
            <ac:spMk id="14" creationId="{EB0B1438-A95F-165B-813D-54AC15704533}"/>
          </ac:spMkLst>
        </pc:spChg>
        <pc:spChg chg="add mod">
          <ac:chgData name="Muffoletto, Jamie" userId="daf1e3c6-8137-448a-b141-d23049d419b5" providerId="ADAL" clId="{C1DE6917-1076-43F1-89D6-3B0CE09B6EBB}" dt="2022-07-23T01:21:52.294" v="529"/>
          <ac:spMkLst>
            <pc:docMk/>
            <pc:sldMk cId="3498840331" sldId="2134"/>
            <ac:spMk id="15" creationId="{A4EE8DE1-4CDF-A698-B99D-A32AA60C98CB}"/>
          </ac:spMkLst>
        </pc:spChg>
        <pc:spChg chg="add mod">
          <ac:chgData name="Muffoletto, Jamie" userId="daf1e3c6-8137-448a-b141-d23049d419b5" providerId="ADAL" clId="{C1DE6917-1076-43F1-89D6-3B0CE09B6EBB}" dt="2022-07-23T01:21:37.348" v="526" actId="404"/>
          <ac:spMkLst>
            <pc:docMk/>
            <pc:sldMk cId="3498840331" sldId="2134"/>
            <ac:spMk id="17" creationId="{05056AC6-9580-1BFB-284E-FE3B55D037C2}"/>
          </ac:spMkLst>
        </pc:spChg>
        <pc:spChg chg="add mod">
          <ac:chgData name="Muffoletto, Jamie" userId="daf1e3c6-8137-448a-b141-d23049d419b5" providerId="ADAL" clId="{C1DE6917-1076-43F1-89D6-3B0CE09B6EBB}" dt="2022-07-23T01:21:40.714" v="527" actId="404"/>
          <ac:spMkLst>
            <pc:docMk/>
            <pc:sldMk cId="3498840331" sldId="2134"/>
            <ac:spMk id="18" creationId="{51DE4DB5-1821-EAF0-06E9-03F99E04F780}"/>
          </ac:spMkLst>
        </pc:spChg>
        <pc:spChg chg="mod">
          <ac:chgData name="Muffoletto, Jamie" userId="daf1e3c6-8137-448a-b141-d23049d419b5" providerId="ADAL" clId="{C1DE6917-1076-43F1-89D6-3B0CE09B6EBB}" dt="2022-07-23T01:22:01.986" v="530"/>
          <ac:spMkLst>
            <pc:docMk/>
            <pc:sldMk cId="3498840331" sldId="2134"/>
            <ac:spMk id="19" creationId="{BEA24937-CCBB-3F1D-B28F-14FFD5BE0B51}"/>
          </ac:spMkLst>
        </pc:spChg>
        <pc:spChg chg="mod">
          <ac:chgData name="Muffoletto, Jamie" userId="daf1e3c6-8137-448a-b141-d23049d419b5" providerId="ADAL" clId="{C1DE6917-1076-43F1-89D6-3B0CE09B6EBB}" dt="2022-07-23T01:22:01.986" v="530"/>
          <ac:spMkLst>
            <pc:docMk/>
            <pc:sldMk cId="3498840331" sldId="2134"/>
            <ac:spMk id="20" creationId="{368D849E-2552-9542-F6AB-F78958421A48}"/>
          </ac:spMkLst>
        </pc:spChg>
        <pc:spChg chg="mod">
          <ac:chgData name="Muffoletto, Jamie" userId="daf1e3c6-8137-448a-b141-d23049d419b5" providerId="ADAL" clId="{C1DE6917-1076-43F1-89D6-3B0CE09B6EBB}" dt="2022-07-23T01:22:01.986" v="530"/>
          <ac:spMkLst>
            <pc:docMk/>
            <pc:sldMk cId="3498840331" sldId="2134"/>
            <ac:spMk id="21" creationId="{21D7FEA9-25A5-49B7-ADA6-D4C1029C51B1}"/>
          </ac:spMkLst>
        </pc:spChg>
        <pc:spChg chg="mod">
          <ac:chgData name="Muffoletto, Jamie" userId="daf1e3c6-8137-448a-b141-d23049d419b5" providerId="ADAL" clId="{C1DE6917-1076-43F1-89D6-3B0CE09B6EBB}" dt="2022-07-23T01:22:10.722" v="531"/>
          <ac:spMkLst>
            <pc:docMk/>
            <pc:sldMk cId="3498840331" sldId="2134"/>
            <ac:spMk id="23" creationId="{F7AABD4C-0FB7-E86F-0F77-1CE646FA7A12}"/>
          </ac:spMkLst>
        </pc:spChg>
        <pc:spChg chg="mod">
          <ac:chgData name="Muffoletto, Jamie" userId="daf1e3c6-8137-448a-b141-d23049d419b5" providerId="ADAL" clId="{C1DE6917-1076-43F1-89D6-3B0CE09B6EBB}" dt="2022-07-23T01:22:10.722" v="531"/>
          <ac:spMkLst>
            <pc:docMk/>
            <pc:sldMk cId="3498840331" sldId="2134"/>
            <ac:spMk id="24" creationId="{099479A7-35F9-7F9E-A587-4A3C0EE9E568}"/>
          </ac:spMkLst>
        </pc:spChg>
        <pc:spChg chg="mod">
          <ac:chgData name="Muffoletto, Jamie" userId="daf1e3c6-8137-448a-b141-d23049d419b5" providerId="ADAL" clId="{C1DE6917-1076-43F1-89D6-3B0CE09B6EBB}" dt="2022-07-23T01:22:10.722" v="531"/>
          <ac:spMkLst>
            <pc:docMk/>
            <pc:sldMk cId="3498840331" sldId="2134"/>
            <ac:spMk id="25" creationId="{D6D308B5-0571-5466-27F2-4E8926F20E42}"/>
          </ac:spMkLst>
        </pc:spChg>
        <pc:grpChg chg="mod">
          <ac:chgData name="Muffoletto, Jamie" userId="daf1e3c6-8137-448a-b141-d23049d419b5" providerId="ADAL" clId="{C1DE6917-1076-43F1-89D6-3B0CE09B6EBB}" dt="2022-07-23T20:14:23.040" v="533" actId="962"/>
          <ac:grpSpMkLst>
            <pc:docMk/>
            <pc:sldMk cId="3498840331" sldId="2134"/>
            <ac:grpSpMk id="2" creationId="{1F398136-4F09-7DA2-E637-688FF13F885C}"/>
          </ac:grpSpMkLst>
        </pc:grpChg>
        <pc:grpChg chg="add mod">
          <ac:chgData name="Muffoletto, Jamie" userId="daf1e3c6-8137-448a-b141-d23049d419b5" providerId="ADAL" clId="{C1DE6917-1076-43F1-89D6-3B0CE09B6EBB}" dt="2022-07-23T20:14:28.634" v="534" actId="962"/>
          <ac:grpSpMkLst>
            <pc:docMk/>
            <pc:sldMk cId="3498840331" sldId="2134"/>
            <ac:grpSpMk id="16" creationId="{29451306-7E11-5596-E641-E1A21457D098}"/>
          </ac:grpSpMkLst>
        </pc:grpChg>
        <pc:grpChg chg="add mod">
          <ac:chgData name="Muffoletto, Jamie" userId="daf1e3c6-8137-448a-b141-d23049d419b5" providerId="ADAL" clId="{C1DE6917-1076-43F1-89D6-3B0CE09B6EBB}" dt="2022-07-23T20:14:30.673" v="535" actId="962"/>
          <ac:grpSpMkLst>
            <pc:docMk/>
            <pc:sldMk cId="3498840331" sldId="2134"/>
            <ac:grpSpMk id="22" creationId="{EB913973-B3FA-7B78-700A-E661466944B8}"/>
          </ac:grpSpMkLst>
        </pc:grpChg>
        <pc:graphicFrameChg chg="del mod">
          <ac:chgData name="Muffoletto, Jamie" userId="daf1e3c6-8137-448a-b141-d23049d419b5" providerId="ADAL" clId="{C1DE6917-1076-43F1-89D6-3B0CE09B6EBB}" dt="2022-07-22T14:15:30.528" v="157" actId="18245"/>
          <ac:graphicFrameMkLst>
            <pc:docMk/>
            <pc:sldMk cId="3498840331" sldId="2134"/>
            <ac:graphicFrameMk id="16" creationId="{CCE7152F-A890-4108-A008-C0B645EA3716}"/>
          </ac:graphicFrameMkLst>
        </pc:graphicFrameChg>
      </pc:sldChg>
      <pc:sldChg chg="addSp modSp add mod">
        <pc:chgData name="Muffoletto, Jamie" userId="daf1e3c6-8137-448a-b141-d23049d419b5" providerId="ADAL" clId="{C1DE6917-1076-43F1-89D6-3B0CE09B6EBB}" dt="2022-07-22T14:27:28.581" v="397" actId="1076"/>
        <pc:sldMkLst>
          <pc:docMk/>
          <pc:sldMk cId="308206763" sldId="10804"/>
        </pc:sldMkLst>
        <pc:spChg chg="mod">
          <ac:chgData name="Muffoletto, Jamie" userId="daf1e3c6-8137-448a-b141-d23049d419b5" providerId="ADAL" clId="{C1DE6917-1076-43F1-89D6-3B0CE09B6EBB}" dt="2022-07-22T14:21:44.713" v="381" actId="1076"/>
          <ac:spMkLst>
            <pc:docMk/>
            <pc:sldMk cId="308206763" sldId="10804"/>
            <ac:spMk id="4" creationId="{9F800888-D9B6-49F1-8B90-B7E4BB43ED5B}"/>
          </ac:spMkLst>
        </pc:spChg>
        <pc:picChg chg="add mod">
          <ac:chgData name="Muffoletto, Jamie" userId="daf1e3c6-8137-448a-b141-d23049d419b5" providerId="ADAL" clId="{C1DE6917-1076-43F1-89D6-3B0CE09B6EBB}" dt="2022-07-22T14:27:13.661" v="395" actId="1076"/>
          <ac:picMkLst>
            <pc:docMk/>
            <pc:sldMk cId="308206763" sldId="10804"/>
            <ac:picMk id="1026" creationId="{CD3980A2-8060-638C-F5F3-219403B368C9}"/>
          </ac:picMkLst>
        </pc:picChg>
        <pc:picChg chg="add mod">
          <ac:chgData name="Muffoletto, Jamie" userId="daf1e3c6-8137-448a-b141-d23049d419b5" providerId="ADAL" clId="{C1DE6917-1076-43F1-89D6-3B0CE09B6EBB}" dt="2022-07-22T14:27:28.581" v="397" actId="1076"/>
          <ac:picMkLst>
            <pc:docMk/>
            <pc:sldMk cId="308206763" sldId="10804"/>
            <ac:picMk id="1028" creationId="{DA18E3FD-D3AF-F0E3-2736-74F7BC2141E4}"/>
          </ac:picMkLst>
        </pc:picChg>
      </pc:sldChg>
      <pc:sldChg chg="add">
        <pc:chgData name="Muffoletto, Jamie" userId="daf1e3c6-8137-448a-b141-d23049d419b5" providerId="ADAL" clId="{C1DE6917-1076-43F1-89D6-3B0CE09B6EBB}" dt="2022-07-22T14:13:34.069" v="128"/>
        <pc:sldMkLst>
          <pc:docMk/>
          <pc:sldMk cId="3274114095" sldId="10823"/>
        </pc:sldMkLst>
      </pc:sldChg>
      <pc:sldChg chg="del">
        <pc:chgData name="Muffoletto, Jamie" userId="daf1e3c6-8137-448a-b141-d23049d419b5" providerId="ADAL" clId="{C1DE6917-1076-43F1-89D6-3B0CE09B6EBB}" dt="2022-07-22T14:11:12.259" v="49" actId="47"/>
        <pc:sldMkLst>
          <pc:docMk/>
          <pc:sldMk cId="3142637945" sldId="10825"/>
        </pc:sldMkLst>
      </pc:sldChg>
      <pc:sldChg chg="del">
        <pc:chgData name="Muffoletto, Jamie" userId="daf1e3c6-8137-448a-b141-d23049d419b5" providerId="ADAL" clId="{C1DE6917-1076-43F1-89D6-3B0CE09B6EBB}" dt="2022-07-22T14:11:12.259" v="49" actId="47"/>
        <pc:sldMkLst>
          <pc:docMk/>
          <pc:sldMk cId="1228467834" sldId="10828"/>
        </pc:sldMkLst>
      </pc:sldChg>
      <pc:sldChg chg="del">
        <pc:chgData name="Muffoletto, Jamie" userId="daf1e3c6-8137-448a-b141-d23049d419b5" providerId="ADAL" clId="{C1DE6917-1076-43F1-89D6-3B0CE09B6EBB}" dt="2022-07-22T14:11:12.259" v="49" actId="47"/>
        <pc:sldMkLst>
          <pc:docMk/>
          <pc:sldMk cId="3893709974" sldId="10829"/>
        </pc:sldMkLst>
      </pc:sldChg>
      <pc:sldChg chg="add">
        <pc:chgData name="Muffoletto, Jamie" userId="daf1e3c6-8137-448a-b141-d23049d419b5" providerId="ADAL" clId="{C1DE6917-1076-43F1-89D6-3B0CE09B6EBB}" dt="2022-07-22T14:13:47.167" v="129"/>
        <pc:sldMkLst>
          <pc:docMk/>
          <pc:sldMk cId="4236376946" sldId="10830"/>
        </pc:sldMkLst>
      </pc:sldChg>
      <pc:sldChg chg="del">
        <pc:chgData name="Muffoletto, Jamie" userId="daf1e3c6-8137-448a-b141-d23049d419b5" providerId="ADAL" clId="{C1DE6917-1076-43F1-89D6-3B0CE09B6EBB}" dt="2022-07-22T14:11:12.259" v="49" actId="47"/>
        <pc:sldMkLst>
          <pc:docMk/>
          <pc:sldMk cId="3003739917" sldId="10831"/>
        </pc:sldMkLst>
      </pc:sldChg>
      <pc:sldChg chg="del">
        <pc:chgData name="Muffoletto, Jamie" userId="daf1e3c6-8137-448a-b141-d23049d419b5" providerId="ADAL" clId="{C1DE6917-1076-43F1-89D6-3B0CE09B6EBB}" dt="2022-07-22T14:11:12.259" v="49" actId="47"/>
        <pc:sldMkLst>
          <pc:docMk/>
          <pc:sldMk cId="3133122477" sldId="10832"/>
        </pc:sldMkLst>
      </pc:sldChg>
      <pc:sldChg chg="del">
        <pc:chgData name="Muffoletto, Jamie" userId="daf1e3c6-8137-448a-b141-d23049d419b5" providerId="ADAL" clId="{C1DE6917-1076-43F1-89D6-3B0CE09B6EBB}" dt="2022-07-22T14:11:12.259" v="49" actId="47"/>
        <pc:sldMkLst>
          <pc:docMk/>
          <pc:sldMk cId="3352579135" sldId="10833"/>
        </pc:sldMkLst>
      </pc:sldChg>
      <pc:sldChg chg="del">
        <pc:chgData name="Muffoletto, Jamie" userId="daf1e3c6-8137-448a-b141-d23049d419b5" providerId="ADAL" clId="{C1DE6917-1076-43F1-89D6-3B0CE09B6EBB}" dt="2022-07-22T14:11:12.259" v="49" actId="47"/>
        <pc:sldMkLst>
          <pc:docMk/>
          <pc:sldMk cId="3402824040" sldId="10834"/>
        </pc:sldMkLst>
      </pc:sldChg>
      <pc:sldChg chg="del">
        <pc:chgData name="Muffoletto, Jamie" userId="daf1e3c6-8137-448a-b141-d23049d419b5" providerId="ADAL" clId="{C1DE6917-1076-43F1-89D6-3B0CE09B6EBB}" dt="2022-07-22T14:11:12.259" v="49" actId="47"/>
        <pc:sldMkLst>
          <pc:docMk/>
          <pc:sldMk cId="275935130" sldId="10835"/>
        </pc:sldMkLst>
      </pc:sldChg>
      <pc:sldChg chg="del">
        <pc:chgData name="Muffoletto, Jamie" userId="daf1e3c6-8137-448a-b141-d23049d419b5" providerId="ADAL" clId="{C1DE6917-1076-43F1-89D6-3B0CE09B6EBB}" dt="2022-07-22T14:11:12.259" v="49" actId="47"/>
        <pc:sldMkLst>
          <pc:docMk/>
          <pc:sldMk cId="534011301" sldId="10836"/>
        </pc:sldMkLst>
      </pc:sldChg>
      <pc:sldChg chg="modSp del mod">
        <pc:chgData name="Muffoletto, Jamie" userId="daf1e3c6-8137-448a-b141-d23049d419b5" providerId="ADAL" clId="{C1DE6917-1076-43F1-89D6-3B0CE09B6EBB}" dt="2022-07-22T14:12:00.420" v="77" actId="47"/>
        <pc:sldMkLst>
          <pc:docMk/>
          <pc:sldMk cId="4089474845" sldId="10837"/>
        </pc:sldMkLst>
        <pc:spChg chg="mod">
          <ac:chgData name="Muffoletto, Jamie" userId="daf1e3c6-8137-448a-b141-d23049d419b5" providerId="ADAL" clId="{C1DE6917-1076-43F1-89D6-3B0CE09B6EBB}" dt="2022-07-22T14:11:22.789" v="60" actId="20577"/>
          <ac:spMkLst>
            <pc:docMk/>
            <pc:sldMk cId="4089474845" sldId="10837"/>
            <ac:spMk id="2" creationId="{3DF4AF12-49E3-C03C-3BF2-643DD97BE049}"/>
          </ac:spMkLst>
        </pc:spChg>
      </pc:sldChg>
      <pc:sldChg chg="del">
        <pc:chgData name="Muffoletto, Jamie" userId="daf1e3c6-8137-448a-b141-d23049d419b5" providerId="ADAL" clId="{C1DE6917-1076-43F1-89D6-3B0CE09B6EBB}" dt="2022-07-22T14:12:47.298" v="127" actId="47"/>
        <pc:sldMkLst>
          <pc:docMk/>
          <pc:sldMk cId="1174238650" sldId="10838"/>
        </pc:sldMkLst>
      </pc:sldChg>
      <pc:sldChg chg="del">
        <pc:chgData name="Muffoletto, Jamie" userId="daf1e3c6-8137-448a-b141-d23049d419b5" providerId="ADAL" clId="{C1DE6917-1076-43F1-89D6-3B0CE09B6EBB}" dt="2022-07-22T14:12:47.298" v="127" actId="47"/>
        <pc:sldMkLst>
          <pc:docMk/>
          <pc:sldMk cId="701456659" sldId="10839"/>
        </pc:sldMkLst>
      </pc:sldChg>
      <pc:sldChg chg="del">
        <pc:chgData name="Muffoletto, Jamie" userId="daf1e3c6-8137-448a-b141-d23049d419b5" providerId="ADAL" clId="{C1DE6917-1076-43F1-89D6-3B0CE09B6EBB}" dt="2022-07-22T14:12:47.298" v="127" actId="47"/>
        <pc:sldMkLst>
          <pc:docMk/>
          <pc:sldMk cId="13229780" sldId="10840"/>
        </pc:sldMkLst>
      </pc:sldChg>
      <pc:sldChg chg="del">
        <pc:chgData name="Muffoletto, Jamie" userId="daf1e3c6-8137-448a-b141-d23049d419b5" providerId="ADAL" clId="{C1DE6917-1076-43F1-89D6-3B0CE09B6EBB}" dt="2022-07-22T14:12:47.298" v="127" actId="47"/>
        <pc:sldMkLst>
          <pc:docMk/>
          <pc:sldMk cId="2836230531" sldId="10841"/>
        </pc:sldMkLst>
      </pc:sldChg>
      <pc:sldChg chg="del">
        <pc:chgData name="Muffoletto, Jamie" userId="daf1e3c6-8137-448a-b141-d23049d419b5" providerId="ADAL" clId="{C1DE6917-1076-43F1-89D6-3B0CE09B6EBB}" dt="2022-07-22T14:12:47.298" v="127" actId="47"/>
        <pc:sldMkLst>
          <pc:docMk/>
          <pc:sldMk cId="3993637922" sldId="10842"/>
        </pc:sldMkLst>
      </pc:sldChg>
      <pc:sldChg chg="del">
        <pc:chgData name="Muffoletto, Jamie" userId="daf1e3c6-8137-448a-b141-d23049d419b5" providerId="ADAL" clId="{C1DE6917-1076-43F1-89D6-3B0CE09B6EBB}" dt="2022-07-22T14:12:47.298" v="127" actId="47"/>
        <pc:sldMkLst>
          <pc:docMk/>
          <pc:sldMk cId="588765730" sldId="10843"/>
        </pc:sldMkLst>
      </pc:sldChg>
      <pc:sldChg chg="modSp add del mod">
        <pc:chgData name="Muffoletto, Jamie" userId="daf1e3c6-8137-448a-b141-d23049d419b5" providerId="ADAL" clId="{C1DE6917-1076-43F1-89D6-3B0CE09B6EBB}" dt="2022-07-22T14:12:04.069" v="78" actId="47"/>
        <pc:sldMkLst>
          <pc:docMk/>
          <pc:sldMk cId="3575512352" sldId="10844"/>
        </pc:sldMkLst>
        <pc:spChg chg="mod">
          <ac:chgData name="Muffoletto, Jamie" userId="daf1e3c6-8137-448a-b141-d23049d419b5" providerId="ADAL" clId="{C1DE6917-1076-43F1-89D6-3B0CE09B6EBB}" dt="2022-07-22T14:11:49.805" v="76" actId="20577"/>
          <ac:spMkLst>
            <pc:docMk/>
            <pc:sldMk cId="3575512352" sldId="10844"/>
            <ac:spMk id="2" creationId="{3DF4AF12-49E3-C03C-3BF2-643DD97BE049}"/>
          </ac:spMkLst>
        </pc:spChg>
      </pc:sldChg>
      <pc:sldChg chg="modSp add mod ord">
        <pc:chgData name="Muffoletto, Jamie" userId="daf1e3c6-8137-448a-b141-d23049d419b5" providerId="ADAL" clId="{C1DE6917-1076-43F1-89D6-3B0CE09B6EBB}" dt="2022-07-22T14:18:20.701" v="213" actId="20577"/>
        <pc:sldMkLst>
          <pc:docMk/>
          <pc:sldMk cId="3666974463" sldId="10845"/>
        </pc:sldMkLst>
        <pc:spChg chg="mod">
          <ac:chgData name="Muffoletto, Jamie" userId="daf1e3c6-8137-448a-b141-d23049d419b5" providerId="ADAL" clId="{C1DE6917-1076-43F1-89D6-3B0CE09B6EBB}" dt="2022-07-22T14:18:20.701" v="213" actId="20577"/>
          <ac:spMkLst>
            <pc:docMk/>
            <pc:sldMk cId="3666974463" sldId="10845"/>
            <ac:spMk id="2" creationId="{3DF4AF12-49E3-C03C-3BF2-643DD97BE049}"/>
          </ac:spMkLst>
        </pc:spChg>
      </pc:sldChg>
      <pc:sldChg chg="modSp add mod">
        <pc:chgData name="Muffoletto, Jamie" userId="daf1e3c6-8137-448a-b141-d23049d419b5" providerId="ADAL" clId="{C1DE6917-1076-43F1-89D6-3B0CE09B6EBB}" dt="2022-07-22T14:12:26.749" v="100" actId="20577"/>
        <pc:sldMkLst>
          <pc:docMk/>
          <pc:sldMk cId="171438258" sldId="10846"/>
        </pc:sldMkLst>
        <pc:spChg chg="mod">
          <ac:chgData name="Muffoletto, Jamie" userId="daf1e3c6-8137-448a-b141-d23049d419b5" providerId="ADAL" clId="{C1DE6917-1076-43F1-89D6-3B0CE09B6EBB}" dt="2022-07-22T14:12:26.749" v="100" actId="20577"/>
          <ac:spMkLst>
            <pc:docMk/>
            <pc:sldMk cId="171438258" sldId="10846"/>
            <ac:spMk id="2" creationId="{3DF4AF12-49E3-C03C-3BF2-643DD97BE049}"/>
          </ac:spMkLst>
        </pc:spChg>
      </pc:sldChg>
      <pc:sldChg chg="modSp add mod">
        <pc:chgData name="Muffoletto, Jamie" userId="daf1e3c6-8137-448a-b141-d23049d419b5" providerId="ADAL" clId="{C1DE6917-1076-43F1-89D6-3B0CE09B6EBB}" dt="2022-07-22T14:12:36.934" v="126" actId="20577"/>
        <pc:sldMkLst>
          <pc:docMk/>
          <pc:sldMk cId="3495434504" sldId="10847"/>
        </pc:sldMkLst>
        <pc:spChg chg="mod">
          <ac:chgData name="Muffoletto, Jamie" userId="daf1e3c6-8137-448a-b141-d23049d419b5" providerId="ADAL" clId="{C1DE6917-1076-43F1-89D6-3B0CE09B6EBB}" dt="2022-07-22T14:12:36.934" v="126" actId="20577"/>
          <ac:spMkLst>
            <pc:docMk/>
            <pc:sldMk cId="3495434504" sldId="10847"/>
            <ac:spMk id="2" creationId="{3DF4AF12-49E3-C03C-3BF2-643DD97BE049}"/>
          </ac:spMkLst>
        </pc:spChg>
      </pc:sldChg>
      <pc:sldChg chg="add">
        <pc:chgData name="Muffoletto, Jamie" userId="daf1e3c6-8137-448a-b141-d23049d419b5" providerId="ADAL" clId="{C1DE6917-1076-43F1-89D6-3B0CE09B6EBB}" dt="2022-07-22T14:18:13.026" v="197"/>
        <pc:sldMkLst>
          <pc:docMk/>
          <pc:sldMk cId="2020896134" sldId="10848"/>
        </pc:sldMkLst>
      </pc:sldChg>
      <pc:sldChg chg="add del">
        <pc:chgData name="Muffoletto, Jamie" userId="daf1e3c6-8137-448a-b141-d23049d419b5" providerId="ADAL" clId="{C1DE6917-1076-43F1-89D6-3B0CE09B6EBB}" dt="2022-07-22T14:11:42.593" v="68"/>
        <pc:sldMkLst>
          <pc:docMk/>
          <pc:sldMk cId="2908441066" sldId="10848"/>
        </pc:sldMkLst>
      </pc:sldChg>
      <pc:sldChg chg="add del">
        <pc:chgData name="Muffoletto, Jamie" userId="daf1e3c6-8137-448a-b141-d23049d419b5" providerId="ADAL" clId="{C1DE6917-1076-43F1-89D6-3B0CE09B6EBB}" dt="2022-07-22T14:11:42.203" v="67"/>
        <pc:sldMkLst>
          <pc:docMk/>
          <pc:sldMk cId="2623407230" sldId="10849"/>
        </pc:sldMkLst>
      </pc:sldChg>
      <pc:sldChg chg="add">
        <pc:chgData name="Muffoletto, Jamie" userId="daf1e3c6-8137-448a-b141-d23049d419b5" providerId="ADAL" clId="{C1DE6917-1076-43F1-89D6-3B0CE09B6EBB}" dt="2022-07-22T14:18:40.036" v="214"/>
        <pc:sldMkLst>
          <pc:docMk/>
          <pc:sldMk cId="2790901726" sldId="10849"/>
        </pc:sldMkLst>
      </pc:sldChg>
      <pc:sldChg chg="add">
        <pc:chgData name="Muffoletto, Jamie" userId="daf1e3c6-8137-448a-b141-d23049d419b5" providerId="ADAL" clId="{C1DE6917-1076-43F1-89D6-3B0CE09B6EBB}" dt="2022-07-22T14:18:43.139" v="215"/>
        <pc:sldMkLst>
          <pc:docMk/>
          <pc:sldMk cId="329965935" sldId="10850"/>
        </pc:sldMkLst>
      </pc:sldChg>
      <pc:sldChg chg="modSp add mod">
        <pc:chgData name="Muffoletto, Jamie" userId="daf1e3c6-8137-448a-b141-d23049d419b5" providerId="ADAL" clId="{C1DE6917-1076-43F1-89D6-3B0CE09B6EBB}" dt="2022-07-22T15:26:29.609" v="522" actId="20577"/>
        <pc:sldMkLst>
          <pc:docMk/>
          <pc:sldMk cId="659767264" sldId="10851"/>
        </pc:sldMkLst>
        <pc:spChg chg="mod">
          <ac:chgData name="Muffoletto, Jamie" userId="daf1e3c6-8137-448a-b141-d23049d419b5" providerId="ADAL" clId="{C1DE6917-1076-43F1-89D6-3B0CE09B6EBB}" dt="2022-07-22T15:25:25.032" v="444" actId="20577"/>
          <ac:spMkLst>
            <pc:docMk/>
            <pc:sldMk cId="659767264" sldId="10851"/>
            <ac:spMk id="3" creationId="{B7726A92-BC31-4481-93A2-EECFCB56AD22}"/>
          </ac:spMkLst>
        </pc:spChg>
        <pc:spChg chg="mod">
          <ac:chgData name="Muffoletto, Jamie" userId="daf1e3c6-8137-448a-b141-d23049d419b5" providerId="ADAL" clId="{C1DE6917-1076-43F1-89D6-3B0CE09B6EBB}" dt="2022-07-22T15:26:29.609" v="522" actId="20577"/>
          <ac:spMkLst>
            <pc:docMk/>
            <pc:sldMk cId="659767264" sldId="10851"/>
            <ac:spMk id="4" creationId="{20D811D1-73A3-A9C0-D7B8-0B77CF20CE89}"/>
          </ac:spMkLst>
        </pc:spChg>
      </pc:sldChg>
      <pc:sldChg chg="modSp add del mod">
        <pc:chgData name="Muffoletto, Jamie" userId="daf1e3c6-8137-448a-b141-d23049d419b5" providerId="ADAL" clId="{C1DE6917-1076-43F1-89D6-3B0CE09B6EBB}" dt="2022-07-22T14:19:19.325" v="245"/>
        <pc:sldMkLst>
          <pc:docMk/>
          <pc:sldMk cId="2920299934" sldId="10852"/>
        </pc:sldMkLst>
        <pc:spChg chg="mod">
          <ac:chgData name="Muffoletto, Jamie" userId="daf1e3c6-8137-448a-b141-d23049d419b5" providerId="ADAL" clId="{C1DE6917-1076-43F1-89D6-3B0CE09B6EBB}" dt="2022-07-22T14:19:18.658" v="244" actId="20577"/>
          <ac:spMkLst>
            <pc:docMk/>
            <pc:sldMk cId="2920299934" sldId="10852"/>
            <ac:spMk id="3" creationId="{B7726A92-BC31-4481-93A2-EECFCB56AD22}"/>
          </ac:spMkLst>
        </pc:spChg>
      </pc:sldChg>
    </pc:docChg>
  </pc:docChgLst>
  <pc:docChgLst>
    <pc:chgData name="Simons, Leanne" userId="S::leanne.simons@tea.texas.gov::f0b41770-584b-4844-b5c5-b29dec998724" providerId="AD" clId="Web-{E71EDE76-B8E9-2BD9-137A-AEF7D9FFCA82}"/>
    <pc:docChg chg="mod">
      <pc:chgData name="Simons, Leanne" userId="S::leanne.simons@tea.texas.gov::f0b41770-584b-4844-b5c5-b29dec998724" providerId="AD" clId="Web-{E71EDE76-B8E9-2BD9-137A-AEF7D9FFCA82}" dt="2022-07-27T15:46:46.488" v="4"/>
      <pc:docMkLst>
        <pc:docMk/>
      </pc:docMkLst>
      <pc:sldChg chg="addCm">
        <pc:chgData name="Simons, Leanne" userId="S::leanne.simons@tea.texas.gov::f0b41770-584b-4844-b5c5-b29dec998724" providerId="AD" clId="Web-{E71EDE76-B8E9-2BD9-137A-AEF7D9FFCA82}" dt="2022-07-27T15:46:46.488" v="4"/>
        <pc:sldMkLst>
          <pc:docMk/>
          <pc:sldMk cId="3498840331" sldId="2134"/>
        </pc:sldMkLst>
      </pc:sldChg>
      <pc:sldChg chg="addCm">
        <pc:chgData name="Simons, Leanne" userId="S::leanne.simons@tea.texas.gov::f0b41770-584b-4844-b5c5-b29dec998724" providerId="AD" clId="Web-{E71EDE76-B8E9-2BD9-137A-AEF7D9FFCA82}" dt="2022-07-27T15:39:07.646" v="1"/>
        <pc:sldMkLst>
          <pc:docMk/>
          <pc:sldMk cId="2790901726" sldId="10849"/>
        </pc:sldMkLst>
      </pc:sldChg>
      <pc:sldChg chg="addCm">
        <pc:chgData name="Simons, Leanne" userId="S::leanne.simons@tea.texas.gov::f0b41770-584b-4844-b5c5-b29dec998724" providerId="AD" clId="Web-{E71EDE76-B8E9-2BD9-137A-AEF7D9FFCA82}" dt="2022-07-27T15:43:12.692" v="3"/>
        <pc:sldMkLst>
          <pc:docMk/>
          <pc:sldMk cId="2521621589" sldId="10877"/>
        </pc:sldMkLst>
      </pc:sldChg>
      <pc:sldChg chg="addCm">
        <pc:chgData name="Simons, Leanne" userId="S::leanne.simons@tea.texas.gov::f0b41770-584b-4844-b5c5-b29dec998724" providerId="AD" clId="Web-{E71EDE76-B8E9-2BD9-137A-AEF7D9FFCA82}" dt="2022-07-27T15:41:25.802" v="2"/>
        <pc:sldMkLst>
          <pc:docMk/>
          <pc:sldMk cId="2102605999" sldId="10881"/>
        </pc:sldMkLst>
      </pc:sldChg>
    </pc:docChg>
  </pc:docChgLst>
  <pc:docChgLst>
    <pc:chgData name="Muffoletto, Jamie" userId="S::jamie.muffoletto@tea.texas.gov::daf1e3c6-8137-448a-b141-d23049d419b5" providerId="AD" clId="Web-{E266392D-84DF-9E97-5446-881CD583A7F8}"/>
    <pc:docChg chg="mod modSld">
      <pc:chgData name="Muffoletto, Jamie" userId="S::jamie.muffoletto@tea.texas.gov::daf1e3c6-8137-448a-b141-d23049d419b5" providerId="AD" clId="Web-{E266392D-84DF-9E97-5446-881CD583A7F8}" dt="2022-07-28T20:58:14.347" v="216"/>
      <pc:docMkLst>
        <pc:docMk/>
      </pc:docMkLst>
      <pc:sldChg chg="modCm modNotes">
        <pc:chgData name="Muffoletto, Jamie" userId="S::jamie.muffoletto@tea.texas.gov::daf1e3c6-8137-448a-b141-d23049d419b5" providerId="AD" clId="Web-{E266392D-84DF-9E97-5446-881CD583A7F8}" dt="2022-07-28T20:58:14.347" v="216"/>
        <pc:sldMkLst>
          <pc:docMk/>
          <pc:sldMk cId="1814062566" sldId="10872"/>
        </pc:sldMkLst>
      </pc:sldChg>
    </pc:docChg>
  </pc:docChgLst>
  <pc:docChgLst>
    <pc:chgData name="Johnson, Scott" userId="S::scott.johnson@tea.texas.gov::bec97677-f0c6-4bfb-b610-83dc74061801" providerId="AD" clId="Web-{D9E47F94-2027-6DF3-834C-53BB6B95D2FB}"/>
    <pc:docChg chg="mod">
      <pc:chgData name="Johnson, Scott" userId="S::scott.johnson@tea.texas.gov::bec97677-f0c6-4bfb-b610-83dc74061801" providerId="AD" clId="Web-{D9E47F94-2027-6DF3-834C-53BB6B95D2FB}" dt="2022-07-26T18:10:23.981" v="1"/>
      <pc:docMkLst>
        <pc:docMk/>
      </pc:docMkLst>
      <pc:sldChg chg="modCm">
        <pc:chgData name="Johnson, Scott" userId="S::scott.johnson@tea.texas.gov::bec97677-f0c6-4bfb-b610-83dc74061801" providerId="AD" clId="Web-{D9E47F94-2027-6DF3-834C-53BB6B95D2FB}" dt="2022-07-26T18:10:23.981" v="1"/>
        <pc:sldMkLst>
          <pc:docMk/>
          <pc:sldMk cId="872247274" sldId="108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5A641-30E6-4628-85AE-CA5FC1369947}" type="datetimeFigureOut">
              <a:rPr lang="en-US" smtClean="0"/>
              <a:t>7/29/2022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955EA-5E3E-47E1-B30A-E13497DD9789}" type="slidenum">
              <a:rPr lang="en-US" smtClean="0"/>
              <a:t>‹#›</a:t>
            </a:fld>
            <a:endParaRPr lang="en-US"/>
          </a:p>
        </p:txBody>
      </p:sp>
    </p:spTree>
    <p:extLst>
      <p:ext uri="{BB962C8B-B14F-4D97-AF65-F5344CB8AC3E}">
        <p14:creationId xmlns:p14="http://schemas.microsoft.com/office/powerpoint/2010/main" val="1671556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19E84-432F-4B13-8A59-CF1169003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40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68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69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31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775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17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506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794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619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182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199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313221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315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132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523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504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955EA-5E3E-47E1-B30A-E13497DD9789}" type="slidenum">
              <a:rPr lang="en-US" smtClean="0"/>
              <a:t>24</a:t>
            </a:fld>
            <a:endParaRPr lang="en-US"/>
          </a:p>
        </p:txBody>
      </p:sp>
    </p:spTree>
    <p:extLst>
      <p:ext uri="{BB962C8B-B14F-4D97-AF65-F5344CB8AC3E}">
        <p14:creationId xmlns:p14="http://schemas.microsoft.com/office/powerpoint/2010/main" val="3644165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642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30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852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955EA-5E3E-47E1-B30A-E13497DD9789}" type="slidenum">
              <a:rPr lang="en-US" smtClean="0"/>
              <a:t>28</a:t>
            </a:fld>
            <a:endParaRPr lang="en-US"/>
          </a:p>
        </p:txBody>
      </p:sp>
    </p:spTree>
    <p:extLst>
      <p:ext uri="{BB962C8B-B14F-4D97-AF65-F5344CB8AC3E}">
        <p14:creationId xmlns:p14="http://schemas.microsoft.com/office/powerpoint/2010/main" val="4119786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742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955EA-5E3E-47E1-B30A-E13497DD9789}" type="slidenum">
              <a:rPr lang="en-US" smtClean="0"/>
              <a:t>3</a:t>
            </a:fld>
            <a:endParaRPr lang="en-US"/>
          </a:p>
        </p:txBody>
      </p:sp>
    </p:spTree>
    <p:extLst>
      <p:ext uri="{BB962C8B-B14F-4D97-AF65-F5344CB8AC3E}">
        <p14:creationId xmlns:p14="http://schemas.microsoft.com/office/powerpoint/2010/main" val="3075044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295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955EA-5E3E-47E1-B30A-E13497DD9789}" type="slidenum">
              <a:rPr lang="en-US" smtClean="0"/>
              <a:t>31</a:t>
            </a:fld>
            <a:endParaRPr lang="en-US"/>
          </a:p>
        </p:txBody>
      </p:sp>
    </p:spTree>
    <p:extLst>
      <p:ext uri="{BB962C8B-B14F-4D97-AF65-F5344CB8AC3E}">
        <p14:creationId xmlns:p14="http://schemas.microsoft.com/office/powerpoint/2010/main" val="3131044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3018">
              <a:buNone/>
              <a:defRPr/>
            </a:pPr>
            <a:endParaRPr lang="en-US" b="0" dirty="0"/>
          </a:p>
        </p:txBody>
      </p:sp>
      <p:sp>
        <p:nvSpPr>
          <p:cNvPr id="4" name="Slide Number Placeholder 3"/>
          <p:cNvSpPr>
            <a:spLocks noGrp="1"/>
          </p:cNvSpPr>
          <p:nvPr>
            <p:ph type="sldNum" sz="quarter" idx="5"/>
          </p:nvPr>
        </p:nvSpPr>
        <p:spPr/>
        <p:txBody>
          <a:bodyPr/>
          <a:lstStyle/>
          <a:p>
            <a:fld id="{9E4D9ABE-7AB9-4D3A-BEA5-45E799BD6C0E}" type="slidenum">
              <a:rPr lang="en-US" smtClean="0"/>
              <a:t>32</a:t>
            </a:fld>
            <a:endParaRPr lang="en-US"/>
          </a:p>
        </p:txBody>
      </p:sp>
    </p:spTree>
    <p:extLst>
      <p:ext uri="{BB962C8B-B14F-4D97-AF65-F5344CB8AC3E}">
        <p14:creationId xmlns:p14="http://schemas.microsoft.com/office/powerpoint/2010/main" val="3843064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955EA-5E3E-47E1-B30A-E13497DD9789}" type="slidenum">
              <a:rPr lang="en-US" smtClean="0"/>
              <a:t>33</a:t>
            </a:fld>
            <a:endParaRPr lang="en-US"/>
          </a:p>
        </p:txBody>
      </p:sp>
    </p:spTree>
    <p:extLst>
      <p:ext uri="{BB962C8B-B14F-4D97-AF65-F5344CB8AC3E}">
        <p14:creationId xmlns:p14="http://schemas.microsoft.com/office/powerpoint/2010/main" val="2064539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955EA-5E3E-47E1-B30A-E13497DD9789}" type="slidenum">
              <a:rPr lang="en-US" smtClean="0"/>
              <a:t>4</a:t>
            </a:fld>
            <a:endParaRPr lang="en-US"/>
          </a:p>
        </p:txBody>
      </p:sp>
    </p:spTree>
    <p:extLst>
      <p:ext uri="{BB962C8B-B14F-4D97-AF65-F5344CB8AC3E}">
        <p14:creationId xmlns:p14="http://schemas.microsoft.com/office/powerpoint/2010/main" val="1761374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62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755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697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802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393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FCD50-75EB-4227-9D59-64E533887F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418748-3990-473D-AF3D-DC31D03A4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031FDC-408E-4A2C-92DD-0B998077F125}"/>
              </a:ext>
            </a:extLst>
          </p:cNvPr>
          <p:cNvSpPr>
            <a:spLocks noGrp="1"/>
          </p:cNvSpPr>
          <p:nvPr>
            <p:ph type="dt" sz="half" idx="10"/>
          </p:nvPr>
        </p:nvSpPr>
        <p:spPr/>
        <p:txBody>
          <a:bodyPr/>
          <a:lstStyle/>
          <a:p>
            <a:fld id="{0B0D8587-1CCF-446A-9F13-E34393DBEA3C}" type="datetimeFigureOut">
              <a:rPr lang="en-US" smtClean="0"/>
              <a:t>7/29/2022</a:t>
            </a:fld>
            <a:endParaRPr lang="en-US"/>
          </a:p>
        </p:txBody>
      </p:sp>
      <p:sp>
        <p:nvSpPr>
          <p:cNvPr id="5" name="Footer Placeholder 4">
            <a:extLst>
              <a:ext uri="{FF2B5EF4-FFF2-40B4-BE49-F238E27FC236}">
                <a16:creationId xmlns:a16="http://schemas.microsoft.com/office/drawing/2014/main" id="{89CE6057-9BCE-4DCF-9953-A027C74E8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7C7CF-3DCB-4FBC-9376-C66F78D08EDA}"/>
              </a:ext>
            </a:extLst>
          </p:cNvPr>
          <p:cNvSpPr>
            <a:spLocks noGrp="1"/>
          </p:cNvSpPr>
          <p:nvPr>
            <p:ph type="sldNum" sz="quarter" idx="12"/>
          </p:nvPr>
        </p:nvSpPr>
        <p:spPr/>
        <p:txBody>
          <a:bodyPr/>
          <a:lstStyle/>
          <a:p>
            <a:fld id="{69D9C8B4-893B-4A2A-8687-8881BCD883AF}" type="slidenum">
              <a:rPr lang="en-US" smtClean="0"/>
              <a:t>‹#›</a:t>
            </a:fld>
            <a:endParaRPr lang="en-US"/>
          </a:p>
        </p:txBody>
      </p:sp>
    </p:spTree>
    <p:extLst>
      <p:ext uri="{BB962C8B-B14F-4D97-AF65-F5344CB8AC3E}">
        <p14:creationId xmlns:p14="http://schemas.microsoft.com/office/powerpoint/2010/main" val="3204698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2FCE-39A7-471E-8C2A-17489330AB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1F67B2-AB5B-4DDE-9D0A-9036AD448B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F5968-A35C-4608-94D6-6441A3D69462}"/>
              </a:ext>
            </a:extLst>
          </p:cNvPr>
          <p:cNvSpPr>
            <a:spLocks noGrp="1"/>
          </p:cNvSpPr>
          <p:nvPr>
            <p:ph type="dt" sz="half" idx="10"/>
          </p:nvPr>
        </p:nvSpPr>
        <p:spPr/>
        <p:txBody>
          <a:bodyPr/>
          <a:lstStyle/>
          <a:p>
            <a:fld id="{0B0D8587-1CCF-446A-9F13-E34393DBEA3C}" type="datetimeFigureOut">
              <a:rPr lang="en-US" smtClean="0"/>
              <a:t>7/29/2022</a:t>
            </a:fld>
            <a:endParaRPr lang="en-US"/>
          </a:p>
        </p:txBody>
      </p:sp>
      <p:sp>
        <p:nvSpPr>
          <p:cNvPr id="5" name="Footer Placeholder 4">
            <a:extLst>
              <a:ext uri="{FF2B5EF4-FFF2-40B4-BE49-F238E27FC236}">
                <a16:creationId xmlns:a16="http://schemas.microsoft.com/office/drawing/2014/main" id="{FC1AA318-F9E0-4F40-B43C-7B3FD2FA8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4050B-4A98-4812-8D83-74B8B5EA8601}"/>
              </a:ext>
            </a:extLst>
          </p:cNvPr>
          <p:cNvSpPr>
            <a:spLocks noGrp="1"/>
          </p:cNvSpPr>
          <p:nvPr>
            <p:ph type="sldNum" sz="quarter" idx="12"/>
          </p:nvPr>
        </p:nvSpPr>
        <p:spPr/>
        <p:txBody>
          <a:bodyPr/>
          <a:lstStyle/>
          <a:p>
            <a:fld id="{69D9C8B4-893B-4A2A-8687-8881BCD883AF}" type="slidenum">
              <a:rPr lang="en-US" smtClean="0"/>
              <a:t>‹#›</a:t>
            </a:fld>
            <a:endParaRPr lang="en-US"/>
          </a:p>
        </p:txBody>
      </p:sp>
    </p:spTree>
    <p:extLst>
      <p:ext uri="{BB962C8B-B14F-4D97-AF65-F5344CB8AC3E}">
        <p14:creationId xmlns:p14="http://schemas.microsoft.com/office/powerpoint/2010/main" val="425381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291356-1137-4BCB-9D6D-11D13348AD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69D8A2-36AD-451A-AC89-13D2D50B2F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9AF88-EF72-4A01-BA4E-5D4BB01B6819}"/>
              </a:ext>
            </a:extLst>
          </p:cNvPr>
          <p:cNvSpPr>
            <a:spLocks noGrp="1"/>
          </p:cNvSpPr>
          <p:nvPr>
            <p:ph type="dt" sz="half" idx="10"/>
          </p:nvPr>
        </p:nvSpPr>
        <p:spPr/>
        <p:txBody>
          <a:bodyPr/>
          <a:lstStyle/>
          <a:p>
            <a:fld id="{0B0D8587-1CCF-446A-9F13-E34393DBEA3C}" type="datetimeFigureOut">
              <a:rPr lang="en-US" smtClean="0"/>
              <a:t>7/29/2022</a:t>
            </a:fld>
            <a:endParaRPr lang="en-US"/>
          </a:p>
        </p:txBody>
      </p:sp>
      <p:sp>
        <p:nvSpPr>
          <p:cNvPr id="5" name="Footer Placeholder 4">
            <a:extLst>
              <a:ext uri="{FF2B5EF4-FFF2-40B4-BE49-F238E27FC236}">
                <a16:creationId xmlns:a16="http://schemas.microsoft.com/office/drawing/2014/main" id="{6C6EF786-9DE7-490D-AA7C-5258ABE45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E688B-4F8E-4106-BC17-23BD4987D65F}"/>
              </a:ext>
            </a:extLst>
          </p:cNvPr>
          <p:cNvSpPr>
            <a:spLocks noGrp="1"/>
          </p:cNvSpPr>
          <p:nvPr>
            <p:ph type="sldNum" sz="quarter" idx="12"/>
          </p:nvPr>
        </p:nvSpPr>
        <p:spPr/>
        <p:txBody>
          <a:bodyPr/>
          <a:lstStyle/>
          <a:p>
            <a:fld id="{69D9C8B4-893B-4A2A-8687-8881BCD883AF}" type="slidenum">
              <a:rPr lang="en-US" smtClean="0"/>
              <a:t>‹#›</a:t>
            </a:fld>
            <a:endParaRPr lang="en-US"/>
          </a:p>
        </p:txBody>
      </p:sp>
    </p:spTree>
    <p:extLst>
      <p:ext uri="{BB962C8B-B14F-4D97-AF65-F5344CB8AC3E}">
        <p14:creationId xmlns:p14="http://schemas.microsoft.com/office/powerpoint/2010/main" val="3619747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913145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362703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983533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61110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173582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27147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78864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53887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81CE-2F49-4CAE-A65E-C4FA98ECE3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5CEB7-D394-4D44-B670-A49A1D2457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14450-1D99-4A50-9459-2312C5C211EC}"/>
              </a:ext>
            </a:extLst>
          </p:cNvPr>
          <p:cNvSpPr>
            <a:spLocks noGrp="1"/>
          </p:cNvSpPr>
          <p:nvPr>
            <p:ph type="dt" sz="half" idx="10"/>
          </p:nvPr>
        </p:nvSpPr>
        <p:spPr/>
        <p:txBody>
          <a:bodyPr/>
          <a:lstStyle/>
          <a:p>
            <a:fld id="{0B0D8587-1CCF-446A-9F13-E34393DBEA3C}" type="datetimeFigureOut">
              <a:rPr lang="en-US" smtClean="0"/>
              <a:t>7/29/2022</a:t>
            </a:fld>
            <a:endParaRPr lang="en-US"/>
          </a:p>
        </p:txBody>
      </p:sp>
      <p:sp>
        <p:nvSpPr>
          <p:cNvPr id="5" name="Footer Placeholder 4">
            <a:extLst>
              <a:ext uri="{FF2B5EF4-FFF2-40B4-BE49-F238E27FC236}">
                <a16:creationId xmlns:a16="http://schemas.microsoft.com/office/drawing/2014/main" id="{6DB67FDA-DC10-42A9-99C6-2C358321F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3E046-054D-4540-8CEB-8B7EB4005D2F}"/>
              </a:ext>
            </a:extLst>
          </p:cNvPr>
          <p:cNvSpPr>
            <a:spLocks noGrp="1"/>
          </p:cNvSpPr>
          <p:nvPr>
            <p:ph type="sldNum" sz="quarter" idx="12"/>
          </p:nvPr>
        </p:nvSpPr>
        <p:spPr/>
        <p:txBody>
          <a:bodyPr/>
          <a:lstStyle/>
          <a:p>
            <a:fld id="{69D9C8B4-893B-4A2A-8687-8881BCD883AF}" type="slidenum">
              <a:rPr lang="en-US" smtClean="0"/>
              <a:t>‹#›</a:t>
            </a:fld>
            <a:endParaRPr lang="en-US"/>
          </a:p>
        </p:txBody>
      </p:sp>
    </p:spTree>
    <p:extLst>
      <p:ext uri="{BB962C8B-B14F-4D97-AF65-F5344CB8AC3E}">
        <p14:creationId xmlns:p14="http://schemas.microsoft.com/office/powerpoint/2010/main" val="3787837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28274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1" name="Picture 10" descr="A group of people sitting at a computer&#10;&#10;Description automatically generated">
            <a:extLst>
              <a:ext uri="{FF2B5EF4-FFF2-40B4-BE49-F238E27FC236}">
                <a16:creationId xmlns:a16="http://schemas.microsoft.com/office/drawing/2014/main" id="{201744EA-5086-43DA-87F9-39543C10CC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15" name="Rectangle 14">
            <a:extLst>
              <a:ext uri="{FF2B5EF4-FFF2-40B4-BE49-F238E27FC236}">
                <a16:creationId xmlns:a16="http://schemas.microsoft.com/office/drawing/2014/main" id="{FCACE1D9-237C-4B10-AF2B-EA4415C9BDE6}"/>
              </a:ext>
            </a:extLst>
          </p:cNvPr>
          <p:cNvSpPr/>
          <p:nvPr userDrawn="1"/>
        </p:nvSpPr>
        <p:spPr>
          <a:xfrm>
            <a:off x="0" y="0"/>
            <a:ext cx="12217429"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457248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7/29/2022</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686577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7/29/2022</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405973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7/29/2022</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80086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7/29/2022</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637666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7/29/2022</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496716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7/29/2022</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084451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7/29/2022</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981277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7/29/2022</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696093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F8183-0F8F-466D-95C7-CFABE4F850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CDA776-503E-454A-A777-F23E032C6B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69E2C9-D513-496B-A7C5-171B16226682}"/>
              </a:ext>
            </a:extLst>
          </p:cNvPr>
          <p:cNvSpPr>
            <a:spLocks noGrp="1"/>
          </p:cNvSpPr>
          <p:nvPr>
            <p:ph type="dt" sz="half" idx="10"/>
          </p:nvPr>
        </p:nvSpPr>
        <p:spPr/>
        <p:txBody>
          <a:bodyPr/>
          <a:lstStyle/>
          <a:p>
            <a:fld id="{0B0D8587-1CCF-446A-9F13-E34393DBEA3C}" type="datetimeFigureOut">
              <a:rPr lang="en-US" smtClean="0"/>
              <a:t>7/29/2022</a:t>
            </a:fld>
            <a:endParaRPr lang="en-US"/>
          </a:p>
        </p:txBody>
      </p:sp>
      <p:sp>
        <p:nvSpPr>
          <p:cNvPr id="5" name="Footer Placeholder 4">
            <a:extLst>
              <a:ext uri="{FF2B5EF4-FFF2-40B4-BE49-F238E27FC236}">
                <a16:creationId xmlns:a16="http://schemas.microsoft.com/office/drawing/2014/main" id="{75814541-1D4F-4966-92B0-076ED047A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2DCDC5-665F-4A27-884A-7D0C709D93A1}"/>
              </a:ext>
            </a:extLst>
          </p:cNvPr>
          <p:cNvSpPr>
            <a:spLocks noGrp="1"/>
          </p:cNvSpPr>
          <p:nvPr>
            <p:ph type="sldNum" sz="quarter" idx="12"/>
          </p:nvPr>
        </p:nvSpPr>
        <p:spPr/>
        <p:txBody>
          <a:bodyPr/>
          <a:lstStyle/>
          <a:p>
            <a:fld id="{69D9C8B4-893B-4A2A-8687-8881BCD883AF}" type="slidenum">
              <a:rPr lang="en-US" smtClean="0"/>
              <a:t>‹#›</a:t>
            </a:fld>
            <a:endParaRPr lang="en-US"/>
          </a:p>
        </p:txBody>
      </p:sp>
    </p:spTree>
    <p:extLst>
      <p:ext uri="{BB962C8B-B14F-4D97-AF65-F5344CB8AC3E}">
        <p14:creationId xmlns:p14="http://schemas.microsoft.com/office/powerpoint/2010/main" val="4194443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957947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785661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71744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605222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047244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7/29/2022</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36423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7/29/2022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947982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28679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7/29/2022</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7/29/2022</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67938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264830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28943-FE89-4707-A4B2-8C9E2BD21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B106B-F927-4665-8EF1-7344B2ECF1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E08938-922C-4FF1-BB08-4DDDA7299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80E0C9-CFE2-4C6D-90F7-BD780B3F44DC}"/>
              </a:ext>
            </a:extLst>
          </p:cNvPr>
          <p:cNvSpPr>
            <a:spLocks noGrp="1"/>
          </p:cNvSpPr>
          <p:nvPr>
            <p:ph type="dt" sz="half" idx="10"/>
          </p:nvPr>
        </p:nvSpPr>
        <p:spPr/>
        <p:txBody>
          <a:bodyPr/>
          <a:lstStyle/>
          <a:p>
            <a:fld id="{0B0D8587-1CCF-446A-9F13-E34393DBEA3C}" type="datetimeFigureOut">
              <a:rPr lang="en-US" smtClean="0"/>
              <a:t>7/29/2022</a:t>
            </a:fld>
            <a:endParaRPr lang="en-US"/>
          </a:p>
        </p:txBody>
      </p:sp>
      <p:sp>
        <p:nvSpPr>
          <p:cNvPr id="6" name="Footer Placeholder 5">
            <a:extLst>
              <a:ext uri="{FF2B5EF4-FFF2-40B4-BE49-F238E27FC236}">
                <a16:creationId xmlns:a16="http://schemas.microsoft.com/office/drawing/2014/main" id="{FB30E2FF-FF06-49D2-905E-8F149C0515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31F8C4-245B-443B-A463-A53BFF8DA5D1}"/>
              </a:ext>
            </a:extLst>
          </p:cNvPr>
          <p:cNvSpPr>
            <a:spLocks noGrp="1"/>
          </p:cNvSpPr>
          <p:nvPr>
            <p:ph type="sldNum" sz="quarter" idx="12"/>
          </p:nvPr>
        </p:nvSpPr>
        <p:spPr/>
        <p:txBody>
          <a:bodyPr/>
          <a:lstStyle/>
          <a:p>
            <a:fld id="{69D9C8B4-893B-4A2A-8687-8881BCD883AF}" type="slidenum">
              <a:rPr lang="en-US" smtClean="0"/>
              <a:t>‹#›</a:t>
            </a:fld>
            <a:endParaRPr lang="en-US"/>
          </a:p>
        </p:txBody>
      </p:sp>
    </p:spTree>
    <p:extLst>
      <p:ext uri="{BB962C8B-B14F-4D97-AF65-F5344CB8AC3E}">
        <p14:creationId xmlns:p14="http://schemas.microsoft.com/office/powerpoint/2010/main" val="1672532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397079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686475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852147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180601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4154708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6756582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57263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5375234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545401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96445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2A64-B7F2-45E2-8E85-C0C96B5B26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8E4441-23BE-4217-A0CD-82E309705A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B76C3E-E3A0-4085-B59D-2B4F8E24D2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64E4CF-F0FC-49C1-8144-52C07E7FE1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EF26CD-082F-4E37-A439-5D4399153A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46D693-D2DB-4434-A90E-09DA2DADF195}"/>
              </a:ext>
            </a:extLst>
          </p:cNvPr>
          <p:cNvSpPr>
            <a:spLocks noGrp="1"/>
          </p:cNvSpPr>
          <p:nvPr>
            <p:ph type="dt" sz="half" idx="10"/>
          </p:nvPr>
        </p:nvSpPr>
        <p:spPr/>
        <p:txBody>
          <a:bodyPr/>
          <a:lstStyle/>
          <a:p>
            <a:fld id="{0B0D8587-1CCF-446A-9F13-E34393DBEA3C}" type="datetimeFigureOut">
              <a:rPr lang="en-US" smtClean="0"/>
              <a:t>7/29/2022</a:t>
            </a:fld>
            <a:endParaRPr lang="en-US"/>
          </a:p>
        </p:txBody>
      </p:sp>
      <p:sp>
        <p:nvSpPr>
          <p:cNvPr id="8" name="Footer Placeholder 7">
            <a:extLst>
              <a:ext uri="{FF2B5EF4-FFF2-40B4-BE49-F238E27FC236}">
                <a16:creationId xmlns:a16="http://schemas.microsoft.com/office/drawing/2014/main" id="{F4F95C8E-7241-4B34-92DB-EF3DFD51E2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DC8347-3EEC-4789-8AFA-50BDB3D87927}"/>
              </a:ext>
            </a:extLst>
          </p:cNvPr>
          <p:cNvSpPr>
            <a:spLocks noGrp="1"/>
          </p:cNvSpPr>
          <p:nvPr>
            <p:ph type="sldNum" sz="quarter" idx="12"/>
          </p:nvPr>
        </p:nvSpPr>
        <p:spPr/>
        <p:txBody>
          <a:bodyPr/>
          <a:lstStyle/>
          <a:p>
            <a:fld id="{69D9C8B4-893B-4A2A-8687-8881BCD883AF}" type="slidenum">
              <a:rPr lang="en-US" smtClean="0"/>
              <a:t>‹#›</a:t>
            </a:fld>
            <a:endParaRPr lang="en-US"/>
          </a:p>
        </p:txBody>
      </p:sp>
    </p:spTree>
    <p:extLst>
      <p:ext uri="{BB962C8B-B14F-4D97-AF65-F5344CB8AC3E}">
        <p14:creationId xmlns:p14="http://schemas.microsoft.com/office/powerpoint/2010/main" val="3908654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26165428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7/29/2022</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9122806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7/29/2022</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2736077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7/29/2022</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730688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7/29/2022</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2159249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7/29/2022</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2089723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7/29/2022</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978385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7/29/2022</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6901649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7/29/2022</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3661395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89649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D4E78-A0CF-4335-8AFC-5070453D4E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B4978C-5017-4D86-BC56-27F84A617A21}"/>
              </a:ext>
            </a:extLst>
          </p:cNvPr>
          <p:cNvSpPr>
            <a:spLocks noGrp="1"/>
          </p:cNvSpPr>
          <p:nvPr>
            <p:ph type="dt" sz="half" idx="10"/>
          </p:nvPr>
        </p:nvSpPr>
        <p:spPr/>
        <p:txBody>
          <a:bodyPr/>
          <a:lstStyle/>
          <a:p>
            <a:fld id="{0B0D8587-1CCF-446A-9F13-E34393DBEA3C}" type="datetimeFigureOut">
              <a:rPr lang="en-US" smtClean="0"/>
              <a:t>7/29/2022</a:t>
            </a:fld>
            <a:endParaRPr lang="en-US"/>
          </a:p>
        </p:txBody>
      </p:sp>
      <p:sp>
        <p:nvSpPr>
          <p:cNvPr id="4" name="Footer Placeholder 3">
            <a:extLst>
              <a:ext uri="{FF2B5EF4-FFF2-40B4-BE49-F238E27FC236}">
                <a16:creationId xmlns:a16="http://schemas.microsoft.com/office/drawing/2014/main" id="{D74E1796-4310-43D3-8FE3-68FA9BAC12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C23BBD-6233-4314-83C6-9147DC8A1952}"/>
              </a:ext>
            </a:extLst>
          </p:cNvPr>
          <p:cNvSpPr>
            <a:spLocks noGrp="1"/>
          </p:cNvSpPr>
          <p:nvPr>
            <p:ph type="sldNum" sz="quarter" idx="12"/>
          </p:nvPr>
        </p:nvSpPr>
        <p:spPr/>
        <p:txBody>
          <a:bodyPr/>
          <a:lstStyle/>
          <a:p>
            <a:fld id="{69D9C8B4-893B-4A2A-8687-8881BCD883AF}" type="slidenum">
              <a:rPr lang="en-US" smtClean="0"/>
              <a:t>‹#›</a:t>
            </a:fld>
            <a:endParaRPr lang="en-US"/>
          </a:p>
        </p:txBody>
      </p:sp>
    </p:spTree>
    <p:extLst>
      <p:ext uri="{BB962C8B-B14F-4D97-AF65-F5344CB8AC3E}">
        <p14:creationId xmlns:p14="http://schemas.microsoft.com/office/powerpoint/2010/main" val="33418904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1870156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49426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473849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03857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7/29/2022</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042470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7/29/2022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6745411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198096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7/29/2022</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7/29/2022</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373680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462997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955842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6284E7-C3E1-4406-A902-478C9DB5522B}"/>
              </a:ext>
            </a:extLst>
          </p:cNvPr>
          <p:cNvSpPr>
            <a:spLocks noGrp="1"/>
          </p:cNvSpPr>
          <p:nvPr>
            <p:ph type="dt" sz="half" idx="10"/>
          </p:nvPr>
        </p:nvSpPr>
        <p:spPr/>
        <p:txBody>
          <a:bodyPr/>
          <a:lstStyle/>
          <a:p>
            <a:fld id="{0B0D8587-1CCF-446A-9F13-E34393DBEA3C}" type="datetimeFigureOut">
              <a:rPr lang="en-US" smtClean="0"/>
              <a:t>7/29/2022</a:t>
            </a:fld>
            <a:endParaRPr lang="en-US"/>
          </a:p>
        </p:txBody>
      </p:sp>
      <p:sp>
        <p:nvSpPr>
          <p:cNvPr id="3" name="Footer Placeholder 2">
            <a:extLst>
              <a:ext uri="{FF2B5EF4-FFF2-40B4-BE49-F238E27FC236}">
                <a16:creationId xmlns:a16="http://schemas.microsoft.com/office/drawing/2014/main" id="{2E89E601-B76B-46F9-880C-CEFC11B54B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8B972D-38A2-4FE6-82DF-15D5CE3140BD}"/>
              </a:ext>
            </a:extLst>
          </p:cNvPr>
          <p:cNvSpPr>
            <a:spLocks noGrp="1"/>
          </p:cNvSpPr>
          <p:nvPr>
            <p:ph type="sldNum" sz="quarter" idx="12"/>
          </p:nvPr>
        </p:nvSpPr>
        <p:spPr/>
        <p:txBody>
          <a:bodyPr/>
          <a:lstStyle/>
          <a:p>
            <a:fld id="{69D9C8B4-893B-4A2A-8687-8881BCD883AF}" type="slidenum">
              <a:rPr lang="en-US" smtClean="0"/>
              <a:t>‹#›</a:t>
            </a:fld>
            <a:endParaRPr lang="en-US"/>
          </a:p>
        </p:txBody>
      </p:sp>
    </p:spTree>
    <p:extLst>
      <p:ext uri="{BB962C8B-B14F-4D97-AF65-F5344CB8AC3E}">
        <p14:creationId xmlns:p14="http://schemas.microsoft.com/office/powerpoint/2010/main" val="2626328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873199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7/29/2022</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858779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09C6-0025-4375-96C4-DC9A2A366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44DB0-A1F6-4802-9138-C3707E08A1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6E8AA0-8791-4935-BA69-4918A8E27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4B5FB-72E9-42B1-B77C-F9511878735A}"/>
              </a:ext>
            </a:extLst>
          </p:cNvPr>
          <p:cNvSpPr>
            <a:spLocks noGrp="1"/>
          </p:cNvSpPr>
          <p:nvPr>
            <p:ph type="dt" sz="half" idx="10"/>
          </p:nvPr>
        </p:nvSpPr>
        <p:spPr/>
        <p:txBody>
          <a:bodyPr/>
          <a:lstStyle/>
          <a:p>
            <a:fld id="{0B0D8587-1CCF-446A-9F13-E34393DBEA3C}" type="datetimeFigureOut">
              <a:rPr lang="en-US" smtClean="0"/>
              <a:t>7/29/2022</a:t>
            </a:fld>
            <a:endParaRPr lang="en-US"/>
          </a:p>
        </p:txBody>
      </p:sp>
      <p:sp>
        <p:nvSpPr>
          <p:cNvPr id="6" name="Footer Placeholder 5">
            <a:extLst>
              <a:ext uri="{FF2B5EF4-FFF2-40B4-BE49-F238E27FC236}">
                <a16:creationId xmlns:a16="http://schemas.microsoft.com/office/drawing/2014/main" id="{F815698A-D6FD-4D6C-A10D-163F1BCB2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204FB0-C73D-4DC7-BF94-C283F7F78E3C}"/>
              </a:ext>
            </a:extLst>
          </p:cNvPr>
          <p:cNvSpPr>
            <a:spLocks noGrp="1"/>
          </p:cNvSpPr>
          <p:nvPr>
            <p:ph type="sldNum" sz="quarter" idx="12"/>
          </p:nvPr>
        </p:nvSpPr>
        <p:spPr/>
        <p:txBody>
          <a:bodyPr/>
          <a:lstStyle/>
          <a:p>
            <a:fld id="{69D9C8B4-893B-4A2A-8687-8881BCD883AF}" type="slidenum">
              <a:rPr lang="en-US" smtClean="0"/>
              <a:t>‹#›</a:t>
            </a:fld>
            <a:endParaRPr lang="en-US"/>
          </a:p>
        </p:txBody>
      </p:sp>
    </p:spTree>
    <p:extLst>
      <p:ext uri="{BB962C8B-B14F-4D97-AF65-F5344CB8AC3E}">
        <p14:creationId xmlns:p14="http://schemas.microsoft.com/office/powerpoint/2010/main" val="317843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A315-EC07-4441-8D56-DCE6A8DA1C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F8CB77-3E01-4D80-9876-39332DB6B9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B8944E-0D9F-4C13-8911-111FB016B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AEECB0-014F-4F7B-9F56-6C7FD1D19668}"/>
              </a:ext>
            </a:extLst>
          </p:cNvPr>
          <p:cNvSpPr>
            <a:spLocks noGrp="1"/>
          </p:cNvSpPr>
          <p:nvPr>
            <p:ph type="dt" sz="half" idx="10"/>
          </p:nvPr>
        </p:nvSpPr>
        <p:spPr/>
        <p:txBody>
          <a:bodyPr/>
          <a:lstStyle/>
          <a:p>
            <a:fld id="{0B0D8587-1CCF-446A-9F13-E34393DBEA3C}" type="datetimeFigureOut">
              <a:rPr lang="en-US" smtClean="0"/>
              <a:t>7/29/2022</a:t>
            </a:fld>
            <a:endParaRPr lang="en-US"/>
          </a:p>
        </p:txBody>
      </p:sp>
      <p:sp>
        <p:nvSpPr>
          <p:cNvPr id="6" name="Footer Placeholder 5">
            <a:extLst>
              <a:ext uri="{FF2B5EF4-FFF2-40B4-BE49-F238E27FC236}">
                <a16:creationId xmlns:a16="http://schemas.microsoft.com/office/drawing/2014/main" id="{3DAB1C38-5ABE-41D9-BF38-A55CFCC79D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435920-D2F0-4468-93F7-7716A0AEEEFD}"/>
              </a:ext>
            </a:extLst>
          </p:cNvPr>
          <p:cNvSpPr>
            <a:spLocks noGrp="1"/>
          </p:cNvSpPr>
          <p:nvPr>
            <p:ph type="sldNum" sz="quarter" idx="12"/>
          </p:nvPr>
        </p:nvSpPr>
        <p:spPr/>
        <p:txBody>
          <a:bodyPr/>
          <a:lstStyle/>
          <a:p>
            <a:fld id="{69D9C8B4-893B-4A2A-8687-8881BCD883AF}" type="slidenum">
              <a:rPr lang="en-US" smtClean="0"/>
              <a:t>‹#›</a:t>
            </a:fld>
            <a:endParaRPr lang="en-US"/>
          </a:p>
        </p:txBody>
      </p:sp>
    </p:spTree>
    <p:extLst>
      <p:ext uri="{BB962C8B-B14F-4D97-AF65-F5344CB8AC3E}">
        <p14:creationId xmlns:p14="http://schemas.microsoft.com/office/powerpoint/2010/main" val="273359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A3FEC5-B488-4D5C-BDF9-552462A0E4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C9A518-BE9A-464D-9BE3-E56CD6251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A3263-8887-4A11-86CE-E138FB899D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D8587-1CCF-446A-9F13-E34393DBEA3C}" type="datetimeFigureOut">
              <a:rPr lang="en-US" smtClean="0"/>
              <a:t>7/29/2022</a:t>
            </a:fld>
            <a:endParaRPr lang="en-US"/>
          </a:p>
        </p:txBody>
      </p:sp>
      <p:sp>
        <p:nvSpPr>
          <p:cNvPr id="5" name="Footer Placeholder 4">
            <a:extLst>
              <a:ext uri="{FF2B5EF4-FFF2-40B4-BE49-F238E27FC236}">
                <a16:creationId xmlns:a16="http://schemas.microsoft.com/office/drawing/2014/main" id="{D1EE4F2D-E2F8-459D-87BF-6A4F1D10B8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5B63D0-A1DA-45CC-83F4-F851001797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9C8B4-893B-4A2A-8687-8881BCD883AF}" type="slidenum">
              <a:rPr lang="en-US" smtClean="0"/>
              <a:t>‹#›</a:t>
            </a:fld>
            <a:endParaRPr lang="en-US"/>
          </a:p>
        </p:txBody>
      </p:sp>
    </p:spTree>
    <p:extLst>
      <p:ext uri="{BB962C8B-B14F-4D97-AF65-F5344CB8AC3E}">
        <p14:creationId xmlns:p14="http://schemas.microsoft.com/office/powerpoint/2010/main" val="2711046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7/29/2022</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1900455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7/29/2022</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00163646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5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5.gif"/></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5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5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 Id="rId9" Type="http://schemas.openxmlformats.org/officeDocument/2006/relationships/hyperlink" Target="https://www.texasstudentdatasystem.org/tsds/teds/pilot-ods-3x-data-standard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corative picture of the City of Austin Skyline.  Title on slide is TSDS ODS 3.x Data Standard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8" b="58"/>
          <a:stretch>
            <a:fillRect/>
          </a:stretch>
        </p:blipFill>
        <p:spPr/>
      </p:pic>
      <p:sp>
        <p:nvSpPr>
          <p:cNvPr id="5" name="Subtitle 4">
            <a:extLst>
              <a:ext uri="{FF2B5EF4-FFF2-40B4-BE49-F238E27FC236}">
                <a16:creationId xmlns:a16="http://schemas.microsoft.com/office/drawing/2014/main" id="{3A8A9215-C19B-4D13-AB3F-720E47616FE4}"/>
              </a:ext>
            </a:extLst>
          </p:cNvPr>
          <p:cNvSpPr>
            <a:spLocks noGrp="1"/>
          </p:cNvSpPr>
          <p:nvPr>
            <p:ph type="title" idx="4294967295"/>
          </p:nvPr>
        </p:nvSpPr>
        <p:spPr>
          <a:xfrm>
            <a:off x="1524000" y="4314825"/>
            <a:ext cx="9144000" cy="852488"/>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4800" b="1" i="0" u="none" strike="noStrike" kern="1200" cap="none" spc="140" normalizeH="0" baseline="0" noProof="0">
                <a:ln>
                  <a:noFill/>
                </a:ln>
                <a:solidFill>
                  <a:srgbClr val="44546A"/>
                </a:solidFill>
                <a:effectLst/>
                <a:uLnTx/>
                <a:uFillTx/>
                <a:latin typeface="+mn-lt"/>
                <a:ea typeface="+mn-ea"/>
                <a:cs typeface="+mn-cs"/>
              </a:rPr>
              <a:t>ODS 3.x ATTENDANCE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1" i="0" u="none" strike="noStrike" kern="1200" cap="none" spc="140" normalizeH="0" baseline="0" noProof="0">
              <a:ln>
                <a:noFill/>
              </a:ln>
              <a:solidFill>
                <a:srgbClr val="44546A"/>
              </a:solidFill>
              <a:effectLst/>
              <a:uLnTx/>
              <a:uFillTx/>
              <a:latin typeface="+mn-lt"/>
              <a:ea typeface="+mn-ea"/>
              <a:cs typeface="+mn-cs"/>
            </a:endParaRPr>
          </a:p>
        </p:txBody>
      </p:sp>
    </p:spTree>
    <p:extLst>
      <p:ext uri="{BB962C8B-B14F-4D97-AF65-F5344CB8AC3E}">
        <p14:creationId xmlns:p14="http://schemas.microsoft.com/office/powerpoint/2010/main" val="200806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SPECIAL PROGRAMS ATTENDANCE – CURRENT </a:t>
            </a:r>
            <a:r>
              <a:rPr lang="en-US">
                <a:solidFill>
                  <a:schemeClr val="bg1"/>
                </a:solidFill>
              </a:rPr>
              <a:t>CONT2</a:t>
            </a:r>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382555" y="1019790"/>
            <a:ext cx="11262049" cy="4351338"/>
          </a:xfrm>
        </p:spPr>
        <p:txBody>
          <a:bodyPr/>
          <a:lstStyle/>
          <a:p>
            <a:r>
              <a:rPr lang="en-US" sz="2400" err="1">
                <a:solidFill>
                  <a:srgbClr val="D93C10"/>
                </a:solidFill>
              </a:rPr>
              <a:t>SpecialProgramsReportingPeriodAttendanceExtension</a:t>
            </a:r>
            <a:r>
              <a:rPr lang="en-US" sz="2400">
                <a:solidFill>
                  <a:srgbClr val="D93C10"/>
                </a:solidFill>
              </a:rPr>
              <a:t> </a:t>
            </a:r>
            <a:r>
              <a:rPr lang="en-US" sz="2400"/>
              <a:t>cont.</a:t>
            </a:r>
          </a:p>
        </p:txBody>
      </p:sp>
      <p:pic>
        <p:nvPicPr>
          <p:cNvPr id="5" name="Picture 4" descr="Screen shot of the special programs reporting period attendance extension tweds">
            <a:extLst>
              <a:ext uri="{FF2B5EF4-FFF2-40B4-BE49-F238E27FC236}">
                <a16:creationId xmlns:a16="http://schemas.microsoft.com/office/drawing/2014/main" id="{22868FCB-25CA-4DAC-FA47-05F903EE51C6}"/>
              </a:ext>
            </a:extLst>
          </p:cNvPr>
          <p:cNvPicPr>
            <a:picLocks noChangeAspect="1"/>
          </p:cNvPicPr>
          <p:nvPr/>
        </p:nvPicPr>
        <p:blipFill>
          <a:blip r:embed="rId3"/>
          <a:stretch>
            <a:fillRect/>
          </a:stretch>
        </p:blipFill>
        <p:spPr>
          <a:xfrm>
            <a:off x="1606549" y="1882119"/>
            <a:ext cx="10109515" cy="3014063"/>
          </a:xfrm>
          <a:prstGeom prst="rect">
            <a:avLst/>
          </a:prstGeom>
        </p:spPr>
      </p:pic>
      <p:pic>
        <p:nvPicPr>
          <p:cNvPr id="7" name="Picture 6">
            <a:extLst>
              <a:ext uri="{FF2B5EF4-FFF2-40B4-BE49-F238E27FC236}">
                <a16:creationId xmlns:a16="http://schemas.microsoft.com/office/drawing/2014/main" id="{F59397C9-4A6D-32AD-3C72-75690FE76EE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8127" y="4466419"/>
            <a:ext cx="1238423" cy="1371791"/>
          </a:xfrm>
          <a:prstGeom prst="rect">
            <a:avLst/>
          </a:prstGeom>
        </p:spPr>
      </p:pic>
    </p:spTree>
    <p:extLst>
      <p:ext uri="{BB962C8B-B14F-4D97-AF65-F5344CB8AC3E}">
        <p14:creationId xmlns:p14="http://schemas.microsoft.com/office/powerpoint/2010/main" val="296416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SPECIAL PROGRAMS ATTENDANCE – CURRENT </a:t>
            </a:r>
            <a:r>
              <a:rPr lang="en-US">
                <a:solidFill>
                  <a:schemeClr val="bg1"/>
                </a:solidFill>
              </a:rPr>
              <a:t>CONT3</a:t>
            </a:r>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382555" y="1019790"/>
            <a:ext cx="11262049" cy="4351338"/>
          </a:xfrm>
        </p:spPr>
        <p:txBody>
          <a:bodyPr/>
          <a:lstStyle/>
          <a:p>
            <a:r>
              <a:rPr lang="en-US" sz="2400" err="1">
                <a:solidFill>
                  <a:srgbClr val="D93C10"/>
                </a:solidFill>
              </a:rPr>
              <a:t>SpecialProgramsReportingPeriodAttendanceExtension</a:t>
            </a:r>
            <a:r>
              <a:rPr lang="en-US" sz="2400">
                <a:solidFill>
                  <a:srgbClr val="D93C10"/>
                </a:solidFill>
              </a:rPr>
              <a:t> </a:t>
            </a:r>
            <a:r>
              <a:rPr lang="en-US" sz="2400"/>
              <a:t>cont.</a:t>
            </a:r>
          </a:p>
        </p:txBody>
      </p:sp>
      <p:pic>
        <p:nvPicPr>
          <p:cNvPr id="5" name="Picture 4" descr="Screen shot of the special programs reporting period attendance extension tweds">
            <a:extLst>
              <a:ext uri="{FF2B5EF4-FFF2-40B4-BE49-F238E27FC236}">
                <a16:creationId xmlns:a16="http://schemas.microsoft.com/office/drawing/2014/main" id="{2790B07B-195C-33B6-7AA8-F30A609D3F42}"/>
              </a:ext>
            </a:extLst>
          </p:cNvPr>
          <p:cNvPicPr>
            <a:picLocks noChangeAspect="1"/>
          </p:cNvPicPr>
          <p:nvPr/>
        </p:nvPicPr>
        <p:blipFill>
          <a:blip r:embed="rId3"/>
          <a:stretch>
            <a:fillRect/>
          </a:stretch>
        </p:blipFill>
        <p:spPr>
          <a:xfrm>
            <a:off x="1606550" y="1801636"/>
            <a:ext cx="9879577" cy="3378889"/>
          </a:xfrm>
          <a:prstGeom prst="rect">
            <a:avLst/>
          </a:prstGeom>
        </p:spPr>
      </p:pic>
      <p:pic>
        <p:nvPicPr>
          <p:cNvPr id="7" name="Picture 6">
            <a:extLst>
              <a:ext uri="{FF2B5EF4-FFF2-40B4-BE49-F238E27FC236}">
                <a16:creationId xmlns:a16="http://schemas.microsoft.com/office/drawing/2014/main" id="{9F82B543-85D1-2219-D05A-38040B5EEC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8127" y="4466419"/>
            <a:ext cx="1238423" cy="1371791"/>
          </a:xfrm>
          <a:prstGeom prst="rect">
            <a:avLst/>
          </a:prstGeom>
        </p:spPr>
      </p:pic>
    </p:spTree>
    <p:extLst>
      <p:ext uri="{BB962C8B-B14F-4D97-AF65-F5344CB8AC3E}">
        <p14:creationId xmlns:p14="http://schemas.microsoft.com/office/powerpoint/2010/main" val="186449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SPECIAL PROGRAMS ATTENDANCE – UPGRADED </a:t>
            </a:r>
            <a:r>
              <a:rPr lang="en-US">
                <a:solidFill>
                  <a:schemeClr val="bg1"/>
                </a:solidFill>
              </a:rPr>
              <a:t>cont.</a:t>
            </a:r>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382555" y="1019790"/>
            <a:ext cx="11262049" cy="4351338"/>
          </a:xfrm>
        </p:spPr>
        <p:txBody>
          <a:bodyPr/>
          <a:lstStyle/>
          <a:p>
            <a:r>
              <a:rPr lang="en-US" sz="2400"/>
              <a:t>TEA will break down the special program attendance into eight entities.</a:t>
            </a:r>
          </a:p>
          <a:p>
            <a:r>
              <a:rPr lang="en-US" sz="2400" err="1">
                <a:solidFill>
                  <a:srgbClr val="D93C10"/>
                </a:solidFill>
              </a:rPr>
              <a:t>SpecialProgramsReportingPeriodAttendance</a:t>
            </a:r>
            <a:r>
              <a:rPr lang="en-US" sz="2400">
                <a:solidFill>
                  <a:srgbClr val="D93C10"/>
                </a:solidFill>
              </a:rPr>
              <a:t> </a:t>
            </a:r>
          </a:p>
        </p:txBody>
      </p:sp>
      <p:pic>
        <p:nvPicPr>
          <p:cNvPr id="5" name="Picture 4" descr="Screen shot of the special programs reporting period attendance extension from ODS 3.x">
            <a:extLst>
              <a:ext uri="{FF2B5EF4-FFF2-40B4-BE49-F238E27FC236}">
                <a16:creationId xmlns:a16="http://schemas.microsoft.com/office/drawing/2014/main" id="{57D940B8-145D-1007-B398-0A922217429E}"/>
              </a:ext>
            </a:extLst>
          </p:cNvPr>
          <p:cNvPicPr>
            <a:picLocks noChangeAspect="1"/>
          </p:cNvPicPr>
          <p:nvPr/>
        </p:nvPicPr>
        <p:blipFill>
          <a:blip r:embed="rId3"/>
          <a:stretch>
            <a:fillRect/>
          </a:stretch>
        </p:blipFill>
        <p:spPr>
          <a:xfrm>
            <a:off x="1606550" y="2026805"/>
            <a:ext cx="9116697" cy="3886742"/>
          </a:xfrm>
          <a:prstGeom prst="rect">
            <a:avLst/>
          </a:prstGeom>
        </p:spPr>
      </p:pic>
      <p:pic>
        <p:nvPicPr>
          <p:cNvPr id="7" name="Picture 6">
            <a:extLst>
              <a:ext uri="{FF2B5EF4-FFF2-40B4-BE49-F238E27FC236}">
                <a16:creationId xmlns:a16="http://schemas.microsoft.com/office/drawing/2014/main" id="{1B168EBA-0D3F-81DD-9E78-9868F84353B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8127" y="4466419"/>
            <a:ext cx="1238423" cy="1371791"/>
          </a:xfrm>
          <a:prstGeom prst="rect">
            <a:avLst/>
          </a:prstGeom>
        </p:spPr>
      </p:pic>
    </p:spTree>
    <p:extLst>
      <p:ext uri="{BB962C8B-B14F-4D97-AF65-F5344CB8AC3E}">
        <p14:creationId xmlns:p14="http://schemas.microsoft.com/office/powerpoint/2010/main" val="2102605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SPECIAL PROGRAMS ATTENDANCE – UPGRADED </a:t>
            </a:r>
            <a:r>
              <a:rPr lang="en-US">
                <a:solidFill>
                  <a:schemeClr val="bg1"/>
                </a:solidFill>
              </a:rPr>
              <a:t>NT2</a:t>
            </a:r>
            <a:endParaRPr lang="en-US"/>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382555" y="1019790"/>
            <a:ext cx="11262049" cy="4351338"/>
          </a:xfrm>
        </p:spPr>
        <p:txBody>
          <a:bodyPr/>
          <a:lstStyle/>
          <a:p>
            <a:r>
              <a:rPr lang="en-US" sz="2400" err="1">
                <a:solidFill>
                  <a:srgbClr val="D93C10"/>
                </a:solidFill>
              </a:rPr>
              <a:t>SpecialEducationProgramReportingPeriodAttendance</a:t>
            </a:r>
            <a:endParaRPr lang="en-US" sz="2400">
              <a:solidFill>
                <a:srgbClr val="D93C10"/>
              </a:solidFill>
            </a:endParaRPr>
          </a:p>
        </p:txBody>
      </p:sp>
      <p:pic>
        <p:nvPicPr>
          <p:cNvPr id="5" name="Picture 4" descr="Screen shot of the special education program reporting period attendance from ODS 3.x">
            <a:extLst>
              <a:ext uri="{FF2B5EF4-FFF2-40B4-BE49-F238E27FC236}">
                <a16:creationId xmlns:a16="http://schemas.microsoft.com/office/drawing/2014/main" id="{889A52D9-4495-7049-BF42-066EC15DFA66}"/>
              </a:ext>
            </a:extLst>
          </p:cNvPr>
          <p:cNvPicPr>
            <a:picLocks noChangeAspect="1"/>
          </p:cNvPicPr>
          <p:nvPr/>
        </p:nvPicPr>
        <p:blipFill>
          <a:blip r:embed="rId3"/>
          <a:stretch>
            <a:fillRect/>
          </a:stretch>
        </p:blipFill>
        <p:spPr>
          <a:xfrm>
            <a:off x="1750985" y="1436460"/>
            <a:ext cx="9423950" cy="3727857"/>
          </a:xfrm>
          <a:prstGeom prst="rect">
            <a:avLst/>
          </a:prstGeom>
        </p:spPr>
      </p:pic>
      <p:pic>
        <p:nvPicPr>
          <p:cNvPr id="7" name="Picture 6">
            <a:extLst>
              <a:ext uri="{FF2B5EF4-FFF2-40B4-BE49-F238E27FC236}">
                <a16:creationId xmlns:a16="http://schemas.microsoft.com/office/drawing/2014/main" id="{638BE92C-7ACC-076A-3D68-BCAD255BA3A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8127" y="4466419"/>
            <a:ext cx="1238423" cy="1371791"/>
          </a:xfrm>
          <a:prstGeom prst="rect">
            <a:avLst/>
          </a:prstGeom>
        </p:spPr>
      </p:pic>
    </p:spTree>
    <p:extLst>
      <p:ext uri="{BB962C8B-B14F-4D97-AF65-F5344CB8AC3E}">
        <p14:creationId xmlns:p14="http://schemas.microsoft.com/office/powerpoint/2010/main" val="3506481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SPECIAL PROGRAMS ATTENDANCE – UPGRADED</a:t>
            </a:r>
            <a:r>
              <a:rPr lang="en-US">
                <a:solidFill>
                  <a:schemeClr val="bg1"/>
                </a:solidFill>
              </a:rPr>
              <a:t>NT3</a:t>
            </a:r>
            <a:endParaRPr lang="en-US"/>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382555" y="1019790"/>
            <a:ext cx="11262049" cy="4351338"/>
          </a:xfrm>
        </p:spPr>
        <p:txBody>
          <a:bodyPr/>
          <a:lstStyle/>
          <a:p>
            <a:r>
              <a:rPr lang="en-US" sz="2400" err="1">
                <a:solidFill>
                  <a:srgbClr val="D93C10"/>
                </a:solidFill>
              </a:rPr>
              <a:t>CTEProgramReportingPeriodAttendance</a:t>
            </a:r>
            <a:endParaRPr lang="en-US" sz="2400">
              <a:solidFill>
                <a:srgbClr val="D93C10"/>
              </a:solidFill>
            </a:endParaRPr>
          </a:p>
        </p:txBody>
      </p:sp>
      <p:pic>
        <p:nvPicPr>
          <p:cNvPr id="5" name="Picture 4" descr="Screen shot of the CTE program reporting period attendance from ODS 3.x">
            <a:extLst>
              <a:ext uri="{FF2B5EF4-FFF2-40B4-BE49-F238E27FC236}">
                <a16:creationId xmlns:a16="http://schemas.microsoft.com/office/drawing/2014/main" id="{20D9409D-A08B-04DD-14FA-FEA8DC639D6D}"/>
              </a:ext>
            </a:extLst>
          </p:cNvPr>
          <p:cNvPicPr>
            <a:picLocks noChangeAspect="1"/>
          </p:cNvPicPr>
          <p:nvPr/>
        </p:nvPicPr>
        <p:blipFill>
          <a:blip r:embed="rId3"/>
          <a:stretch>
            <a:fillRect/>
          </a:stretch>
        </p:blipFill>
        <p:spPr>
          <a:xfrm>
            <a:off x="1961573" y="1366549"/>
            <a:ext cx="8268854" cy="4124901"/>
          </a:xfrm>
          <a:prstGeom prst="rect">
            <a:avLst/>
          </a:prstGeom>
        </p:spPr>
      </p:pic>
      <p:pic>
        <p:nvPicPr>
          <p:cNvPr id="7" name="Picture 6">
            <a:extLst>
              <a:ext uri="{FF2B5EF4-FFF2-40B4-BE49-F238E27FC236}">
                <a16:creationId xmlns:a16="http://schemas.microsoft.com/office/drawing/2014/main" id="{679C0D49-8D73-54C8-C025-2F9131F5C94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8127" y="4466419"/>
            <a:ext cx="1238423" cy="1371791"/>
          </a:xfrm>
          <a:prstGeom prst="rect">
            <a:avLst/>
          </a:prstGeom>
        </p:spPr>
      </p:pic>
    </p:spTree>
    <p:extLst>
      <p:ext uri="{BB962C8B-B14F-4D97-AF65-F5344CB8AC3E}">
        <p14:creationId xmlns:p14="http://schemas.microsoft.com/office/powerpoint/2010/main" val="810856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SPECIAL PROGRAMS ATTENDANCE</a:t>
            </a:r>
            <a:r>
              <a:rPr lang="en-US" sz="3200"/>
              <a:t> – UPGRADED </a:t>
            </a:r>
            <a:r>
              <a:rPr lang="en-US" sz="3200">
                <a:solidFill>
                  <a:schemeClr val="bg1"/>
                </a:solidFill>
              </a:rPr>
              <a:t>CONT4</a:t>
            </a:r>
            <a:endParaRPr lang="en-US"/>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382555" y="1019790"/>
            <a:ext cx="11262049" cy="4351338"/>
          </a:xfrm>
        </p:spPr>
        <p:txBody>
          <a:bodyPr/>
          <a:lstStyle/>
          <a:p>
            <a:r>
              <a:rPr lang="en-US" sz="2400">
                <a:solidFill>
                  <a:srgbClr val="D93C10"/>
                </a:solidFill>
              </a:rPr>
              <a:t>BilingualESLProgramReportingPeriodAttendance</a:t>
            </a:r>
          </a:p>
        </p:txBody>
      </p:sp>
      <p:pic>
        <p:nvPicPr>
          <p:cNvPr id="7" name="Picture 6" descr="Screen shot of the bilingual ESL program reporting period attendance from the ODS 3.x">
            <a:extLst>
              <a:ext uri="{FF2B5EF4-FFF2-40B4-BE49-F238E27FC236}">
                <a16:creationId xmlns:a16="http://schemas.microsoft.com/office/drawing/2014/main" id="{60B6198B-B585-C235-1B34-E6B371D19C0E}"/>
              </a:ext>
            </a:extLst>
          </p:cNvPr>
          <p:cNvPicPr>
            <a:picLocks noChangeAspect="1"/>
          </p:cNvPicPr>
          <p:nvPr/>
        </p:nvPicPr>
        <p:blipFill>
          <a:blip r:embed="rId3"/>
          <a:stretch>
            <a:fillRect/>
          </a:stretch>
        </p:blipFill>
        <p:spPr>
          <a:xfrm>
            <a:off x="1175657" y="1486872"/>
            <a:ext cx="9598150" cy="2972707"/>
          </a:xfrm>
          <a:prstGeom prst="rect">
            <a:avLst/>
          </a:prstGeom>
        </p:spPr>
      </p:pic>
      <p:pic>
        <p:nvPicPr>
          <p:cNvPr id="8" name="Picture 7">
            <a:extLst>
              <a:ext uri="{FF2B5EF4-FFF2-40B4-BE49-F238E27FC236}">
                <a16:creationId xmlns:a16="http://schemas.microsoft.com/office/drawing/2014/main" id="{2C062282-E57B-9C57-F93C-49B82A52AC5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8127" y="4466419"/>
            <a:ext cx="1238423" cy="1371791"/>
          </a:xfrm>
          <a:prstGeom prst="rect">
            <a:avLst/>
          </a:prstGeom>
        </p:spPr>
      </p:pic>
    </p:spTree>
    <p:extLst>
      <p:ext uri="{BB962C8B-B14F-4D97-AF65-F5344CB8AC3E}">
        <p14:creationId xmlns:p14="http://schemas.microsoft.com/office/powerpoint/2010/main" val="3311977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SPECIAL PROGRAMS ATTENDANCE – UPGRADED</a:t>
            </a:r>
            <a:r>
              <a:rPr lang="en-US" sz="2800">
                <a:solidFill>
                  <a:schemeClr val="bg1"/>
                </a:solidFill>
              </a:rPr>
              <a:t>CONT6</a:t>
            </a:r>
            <a:endParaRPr lang="en-US"/>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382555" y="1019790"/>
            <a:ext cx="11262049" cy="4351338"/>
          </a:xfrm>
        </p:spPr>
        <p:txBody>
          <a:bodyPr/>
          <a:lstStyle/>
          <a:p>
            <a:r>
              <a:rPr lang="en-US" sz="2400" err="1">
                <a:solidFill>
                  <a:srgbClr val="D93C10"/>
                </a:solidFill>
              </a:rPr>
              <a:t>FlexibleRegularProgramReportingPeriodAttendance</a:t>
            </a:r>
            <a:endParaRPr lang="en-US" sz="2400">
              <a:solidFill>
                <a:srgbClr val="D93C10"/>
              </a:solidFill>
            </a:endParaRPr>
          </a:p>
        </p:txBody>
      </p:sp>
      <p:pic>
        <p:nvPicPr>
          <p:cNvPr id="7" name="Picture 6" descr="Screen shot of the flexible regular program reporting period attendance from the TEDS 3.x">
            <a:extLst>
              <a:ext uri="{FF2B5EF4-FFF2-40B4-BE49-F238E27FC236}">
                <a16:creationId xmlns:a16="http://schemas.microsoft.com/office/drawing/2014/main" id="{329BE1DF-69C7-F07A-194B-9D76472CC180}"/>
              </a:ext>
            </a:extLst>
          </p:cNvPr>
          <p:cNvPicPr>
            <a:picLocks noChangeAspect="1"/>
          </p:cNvPicPr>
          <p:nvPr/>
        </p:nvPicPr>
        <p:blipFill>
          <a:blip r:embed="rId3"/>
          <a:stretch>
            <a:fillRect/>
          </a:stretch>
        </p:blipFill>
        <p:spPr>
          <a:xfrm>
            <a:off x="1606550" y="1604055"/>
            <a:ext cx="9800378" cy="3006036"/>
          </a:xfrm>
          <a:prstGeom prst="rect">
            <a:avLst/>
          </a:prstGeom>
        </p:spPr>
      </p:pic>
      <p:pic>
        <p:nvPicPr>
          <p:cNvPr id="8" name="Picture 7">
            <a:extLst>
              <a:ext uri="{FF2B5EF4-FFF2-40B4-BE49-F238E27FC236}">
                <a16:creationId xmlns:a16="http://schemas.microsoft.com/office/drawing/2014/main" id="{030D7418-215E-D82B-76BA-D3CB0C7B6E0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8127" y="4466419"/>
            <a:ext cx="1238423" cy="1371791"/>
          </a:xfrm>
          <a:prstGeom prst="rect">
            <a:avLst/>
          </a:prstGeom>
        </p:spPr>
      </p:pic>
    </p:spTree>
    <p:extLst>
      <p:ext uri="{BB962C8B-B14F-4D97-AF65-F5344CB8AC3E}">
        <p14:creationId xmlns:p14="http://schemas.microsoft.com/office/powerpoint/2010/main" val="2521621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SPECIAL PROGRAMS ATTENDANCE – UPGRADED</a:t>
            </a:r>
            <a:r>
              <a:rPr lang="en-US">
                <a:solidFill>
                  <a:schemeClr val="bg1"/>
                </a:solidFill>
              </a:rPr>
              <a:t>ont1.</a:t>
            </a:r>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382555" y="1019790"/>
            <a:ext cx="11262049" cy="4351338"/>
          </a:xfrm>
        </p:spPr>
        <p:txBody>
          <a:bodyPr/>
          <a:lstStyle/>
          <a:p>
            <a:r>
              <a:rPr lang="en-US" sz="2400" err="1">
                <a:solidFill>
                  <a:srgbClr val="D93C10"/>
                </a:solidFill>
              </a:rPr>
              <a:t>FlexibleSpecialEducationProgramReportingPeriodAttendance</a:t>
            </a:r>
            <a:endParaRPr lang="en-US" sz="2400">
              <a:solidFill>
                <a:srgbClr val="D93C10"/>
              </a:solidFill>
            </a:endParaRPr>
          </a:p>
        </p:txBody>
      </p:sp>
      <p:pic>
        <p:nvPicPr>
          <p:cNvPr id="9" name="Picture 8" descr="Screen shot of the flexible special education program reporting period attendance from ODS 3.x">
            <a:extLst>
              <a:ext uri="{FF2B5EF4-FFF2-40B4-BE49-F238E27FC236}">
                <a16:creationId xmlns:a16="http://schemas.microsoft.com/office/drawing/2014/main" id="{43734C57-E8AB-D5B1-2C84-7447DE24778B}"/>
              </a:ext>
            </a:extLst>
          </p:cNvPr>
          <p:cNvPicPr>
            <a:picLocks noChangeAspect="1"/>
          </p:cNvPicPr>
          <p:nvPr/>
        </p:nvPicPr>
        <p:blipFill>
          <a:blip r:embed="rId3"/>
          <a:stretch>
            <a:fillRect/>
          </a:stretch>
        </p:blipFill>
        <p:spPr>
          <a:xfrm>
            <a:off x="712380" y="1539915"/>
            <a:ext cx="10512178" cy="2986526"/>
          </a:xfrm>
          <a:prstGeom prst="rect">
            <a:avLst/>
          </a:prstGeom>
        </p:spPr>
      </p:pic>
      <p:pic>
        <p:nvPicPr>
          <p:cNvPr id="10" name="Picture 9">
            <a:extLst>
              <a:ext uri="{FF2B5EF4-FFF2-40B4-BE49-F238E27FC236}">
                <a16:creationId xmlns:a16="http://schemas.microsoft.com/office/drawing/2014/main" id="{F72D2DD0-334D-9D14-9A68-5149EFCC69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8127" y="4466419"/>
            <a:ext cx="1238423" cy="1371791"/>
          </a:xfrm>
          <a:prstGeom prst="rect">
            <a:avLst/>
          </a:prstGeom>
        </p:spPr>
      </p:pic>
    </p:spTree>
    <p:extLst>
      <p:ext uri="{BB962C8B-B14F-4D97-AF65-F5344CB8AC3E}">
        <p14:creationId xmlns:p14="http://schemas.microsoft.com/office/powerpoint/2010/main" val="3117827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SPECIAL PROGRAMS ATTENDANCE – UPGRADED </a:t>
            </a:r>
            <a:r>
              <a:rPr lang="en-US" sz="2800">
                <a:solidFill>
                  <a:schemeClr val="bg1"/>
                </a:solidFill>
              </a:rPr>
              <a:t>ONT7</a:t>
            </a:r>
            <a:endParaRPr lang="en-US"/>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382555" y="1019790"/>
            <a:ext cx="11262049" cy="4351338"/>
          </a:xfrm>
        </p:spPr>
        <p:txBody>
          <a:bodyPr/>
          <a:lstStyle/>
          <a:p>
            <a:r>
              <a:rPr lang="en-US" sz="2400">
                <a:solidFill>
                  <a:srgbClr val="D93C10"/>
                </a:solidFill>
              </a:rPr>
              <a:t>FlexibleCTEProgramReportingPeriodAttendance</a:t>
            </a:r>
          </a:p>
        </p:txBody>
      </p:sp>
      <p:pic>
        <p:nvPicPr>
          <p:cNvPr id="7" name="Picture 6" descr="Screen shot of the flexible CTE program reporting period attendance from ODS 3.x">
            <a:extLst>
              <a:ext uri="{FF2B5EF4-FFF2-40B4-BE49-F238E27FC236}">
                <a16:creationId xmlns:a16="http://schemas.microsoft.com/office/drawing/2014/main" id="{BB1FFE9F-9394-1423-4274-EF09082B6B6A}"/>
              </a:ext>
            </a:extLst>
          </p:cNvPr>
          <p:cNvPicPr>
            <a:picLocks noChangeAspect="1"/>
          </p:cNvPicPr>
          <p:nvPr/>
        </p:nvPicPr>
        <p:blipFill>
          <a:blip r:embed="rId3"/>
          <a:stretch>
            <a:fillRect/>
          </a:stretch>
        </p:blipFill>
        <p:spPr>
          <a:xfrm>
            <a:off x="534610" y="1682342"/>
            <a:ext cx="11109994" cy="2563087"/>
          </a:xfrm>
          <a:prstGeom prst="rect">
            <a:avLst/>
          </a:prstGeom>
        </p:spPr>
      </p:pic>
      <p:pic>
        <p:nvPicPr>
          <p:cNvPr id="8" name="Picture 7">
            <a:extLst>
              <a:ext uri="{FF2B5EF4-FFF2-40B4-BE49-F238E27FC236}">
                <a16:creationId xmlns:a16="http://schemas.microsoft.com/office/drawing/2014/main" id="{17A2B873-DD99-3F27-981C-EFBA87AF640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8127" y="4466419"/>
            <a:ext cx="1238423" cy="1371791"/>
          </a:xfrm>
          <a:prstGeom prst="rect">
            <a:avLst/>
          </a:prstGeom>
        </p:spPr>
      </p:pic>
    </p:spTree>
    <p:extLst>
      <p:ext uri="{BB962C8B-B14F-4D97-AF65-F5344CB8AC3E}">
        <p14:creationId xmlns:p14="http://schemas.microsoft.com/office/powerpoint/2010/main" val="3335199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SPECIAL PROGRAMS ATTENDANCE – UPGRADED </a:t>
            </a:r>
            <a:r>
              <a:rPr lang="en-US" sz="2800">
                <a:solidFill>
                  <a:schemeClr val="bg1"/>
                </a:solidFill>
              </a:rPr>
              <a:t>ONT8</a:t>
            </a:r>
            <a:endParaRPr lang="en-US">
              <a:solidFill>
                <a:schemeClr val="bg1"/>
              </a:solidFill>
            </a:endParaRPr>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382555" y="1019790"/>
            <a:ext cx="11262049" cy="4351338"/>
          </a:xfrm>
        </p:spPr>
        <p:txBody>
          <a:bodyPr/>
          <a:lstStyle/>
          <a:p>
            <a:r>
              <a:rPr lang="en-US" sz="2400">
                <a:solidFill>
                  <a:srgbClr val="D93C10"/>
                </a:solidFill>
              </a:rPr>
              <a:t>FlexibleBilingualESLProgramReportingPeriodAttendance</a:t>
            </a:r>
          </a:p>
        </p:txBody>
      </p:sp>
      <p:pic>
        <p:nvPicPr>
          <p:cNvPr id="5" name="Picture 4" descr="Screen shot of the flexible bilingual ESL program reporting period attendance from the ODS 3.x">
            <a:extLst>
              <a:ext uri="{FF2B5EF4-FFF2-40B4-BE49-F238E27FC236}">
                <a16:creationId xmlns:a16="http://schemas.microsoft.com/office/drawing/2014/main" id="{925095B7-23E6-5DE6-BE78-E74373DA8C11}"/>
              </a:ext>
            </a:extLst>
          </p:cNvPr>
          <p:cNvPicPr>
            <a:picLocks noChangeAspect="1"/>
          </p:cNvPicPr>
          <p:nvPr/>
        </p:nvPicPr>
        <p:blipFill>
          <a:blip r:embed="rId3"/>
          <a:stretch>
            <a:fillRect/>
          </a:stretch>
        </p:blipFill>
        <p:spPr>
          <a:xfrm>
            <a:off x="414143" y="1486872"/>
            <a:ext cx="10942676" cy="2979547"/>
          </a:xfrm>
          <a:prstGeom prst="rect">
            <a:avLst/>
          </a:prstGeom>
        </p:spPr>
      </p:pic>
      <p:pic>
        <p:nvPicPr>
          <p:cNvPr id="6" name="Picture 5">
            <a:extLst>
              <a:ext uri="{FF2B5EF4-FFF2-40B4-BE49-F238E27FC236}">
                <a16:creationId xmlns:a16="http://schemas.microsoft.com/office/drawing/2014/main" id="{23D6B55A-231D-8129-F1E4-F411A2A9F93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8127" y="4466419"/>
            <a:ext cx="1238423" cy="1371791"/>
          </a:xfrm>
          <a:prstGeom prst="rect">
            <a:avLst/>
          </a:prstGeom>
        </p:spPr>
      </p:pic>
    </p:spTree>
    <p:extLst>
      <p:ext uri="{BB962C8B-B14F-4D97-AF65-F5344CB8AC3E}">
        <p14:creationId xmlns:p14="http://schemas.microsoft.com/office/powerpoint/2010/main" val="3395805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1056846"/>
            <a:ext cx="5148593" cy="5564459"/>
          </a:xfrm>
        </p:spPr>
        <p:txBody>
          <a:bodyPr lIns="91440" tIns="45720" rIns="91440" bIns="45720" anchor="t"/>
          <a:lstStyle/>
          <a:p>
            <a:r>
              <a:rPr lang="en-US" b="1">
                <a:solidFill>
                  <a:srgbClr val="0D6CB9"/>
                </a:solidFill>
                <a:ea typeface="+mn-lt"/>
                <a:cs typeface="+mn-lt"/>
              </a:rPr>
              <a:t>Terminology</a:t>
            </a:r>
          </a:p>
          <a:p>
            <a:r>
              <a:rPr lang="en-US" b="1">
                <a:solidFill>
                  <a:srgbClr val="0D6CB9"/>
                </a:solidFill>
                <a:ea typeface="+mn-lt"/>
                <a:cs typeface="+mn-lt"/>
              </a:rPr>
              <a:t>Data Standards</a:t>
            </a:r>
          </a:p>
          <a:p>
            <a:r>
              <a:rPr lang="en-US" b="1">
                <a:solidFill>
                  <a:srgbClr val="0D6CB9"/>
                </a:solidFill>
                <a:ea typeface="+mn-lt"/>
                <a:cs typeface="+mn-lt"/>
              </a:rPr>
              <a:t>Calculations</a:t>
            </a:r>
          </a:p>
          <a:p>
            <a:r>
              <a:rPr lang="en-US" b="1">
                <a:solidFill>
                  <a:srgbClr val="0D6CB9"/>
                </a:solidFill>
                <a:ea typeface="+mn-lt"/>
                <a:cs typeface="+mn-lt"/>
              </a:rPr>
              <a:t>Frequently Asked Questions</a:t>
            </a:r>
          </a:p>
          <a:p>
            <a:r>
              <a:rPr lang="en-US" b="1">
                <a:solidFill>
                  <a:srgbClr val="0D6CB9"/>
                </a:solidFill>
                <a:ea typeface="+mn-lt"/>
                <a:cs typeface="+mn-lt"/>
              </a:rPr>
              <a:t>Closeout</a:t>
            </a:r>
          </a:p>
          <a:p>
            <a:pPr lvl="1"/>
            <a:r>
              <a:rPr lang="en-US">
                <a:cs typeface="Calibri"/>
              </a:rPr>
              <a:t>Key Takeaways</a:t>
            </a:r>
          </a:p>
          <a:p>
            <a:pPr lvl="1"/>
            <a:r>
              <a:rPr lang="en-US">
                <a:cs typeface="Calibri"/>
              </a:rPr>
              <a:t>Questions</a:t>
            </a:r>
          </a:p>
          <a:p>
            <a:pPr lvl="2"/>
            <a:endParaRPr lang="en-US" sz="600">
              <a:cs typeface="Calibri"/>
            </a:endParaRPr>
          </a:p>
          <a:p>
            <a:pPr lvl="1"/>
            <a:endParaRPr lang="en-US">
              <a:cs typeface="Calibri"/>
            </a:endParaRPr>
          </a:p>
        </p:txBody>
      </p:sp>
      <p:pic>
        <p:nvPicPr>
          <p:cNvPr id="1026" name="Picture 2" descr="Ed-Fi Certification - Ed-Fi Certification - Ed-Fi Tech Docs">
            <a:extLst>
              <a:ext uri="{FF2B5EF4-FFF2-40B4-BE49-F238E27FC236}">
                <a16:creationId xmlns:a16="http://schemas.microsoft.com/office/drawing/2014/main" id="{CD3980A2-8060-638C-F5F3-219403B36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798" y="3099664"/>
            <a:ext cx="4216267" cy="2136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page | TSDS">
            <a:extLst>
              <a:ext uri="{FF2B5EF4-FFF2-40B4-BE49-F238E27FC236}">
                <a16:creationId xmlns:a16="http://schemas.microsoft.com/office/drawing/2014/main" id="{DA18E3FD-D3AF-F0E3-2736-74F7BC214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756" y="904580"/>
            <a:ext cx="5354349" cy="163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06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GRANULAR ATTENDANCE – UPGRADED </a:t>
            </a:r>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382555" y="1019790"/>
            <a:ext cx="11262049" cy="4351338"/>
          </a:xfrm>
        </p:spPr>
        <p:txBody>
          <a:bodyPr/>
          <a:lstStyle/>
          <a:p>
            <a:r>
              <a:rPr lang="en-US" sz="2400"/>
              <a:t>Daily attendance will be collected for the descriptors listed in the </a:t>
            </a:r>
            <a:r>
              <a:rPr lang="en-US" sz="2400">
                <a:solidFill>
                  <a:srgbClr val="D93C10"/>
                </a:solidFill>
              </a:rPr>
              <a:t>AttendanceEventCategory</a:t>
            </a:r>
            <a:r>
              <a:rPr lang="en-US" sz="2400"/>
              <a:t> table.</a:t>
            </a:r>
          </a:p>
        </p:txBody>
      </p:sp>
      <p:pic>
        <p:nvPicPr>
          <p:cNvPr id="5" name="Picture 4" descr="Screen shot of the of the attendance event category descriptor table">
            <a:extLst>
              <a:ext uri="{FF2B5EF4-FFF2-40B4-BE49-F238E27FC236}">
                <a16:creationId xmlns:a16="http://schemas.microsoft.com/office/drawing/2014/main" id="{93758D64-1FA1-8C54-5054-C27D69AE707A}"/>
              </a:ext>
            </a:extLst>
          </p:cNvPr>
          <p:cNvPicPr>
            <a:picLocks noChangeAspect="1"/>
          </p:cNvPicPr>
          <p:nvPr/>
        </p:nvPicPr>
        <p:blipFill rotWithShape="1">
          <a:blip r:embed="rId3"/>
          <a:srcRect b="7008"/>
          <a:stretch/>
        </p:blipFill>
        <p:spPr>
          <a:xfrm>
            <a:off x="2826388" y="1905230"/>
            <a:ext cx="6374382" cy="3657370"/>
          </a:xfrm>
          <a:prstGeom prst="rect">
            <a:avLst/>
          </a:prstGeom>
        </p:spPr>
      </p:pic>
    </p:spTree>
    <p:extLst>
      <p:ext uri="{BB962C8B-B14F-4D97-AF65-F5344CB8AC3E}">
        <p14:creationId xmlns:p14="http://schemas.microsoft.com/office/powerpoint/2010/main" val="2400371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GRANULAR ATTENDANCE </a:t>
            </a:r>
            <a:r>
              <a:rPr lang="en-US">
                <a:solidFill>
                  <a:schemeClr val="bg1"/>
                </a:solidFill>
              </a:rPr>
              <a:t>CONT1</a:t>
            </a:r>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382555" y="1019790"/>
            <a:ext cx="11262049" cy="4351338"/>
          </a:xfrm>
        </p:spPr>
        <p:txBody>
          <a:bodyPr/>
          <a:lstStyle/>
          <a:p>
            <a:r>
              <a:rPr lang="en-US" sz="2400"/>
              <a:t>TEA will use the </a:t>
            </a:r>
            <a:r>
              <a:rPr lang="en-US" sz="2400" err="1">
                <a:solidFill>
                  <a:srgbClr val="D93C10"/>
                </a:solidFill>
              </a:rPr>
              <a:t>StudentSchoolAttendanceEvent</a:t>
            </a:r>
            <a:r>
              <a:rPr lang="en-US" sz="2400"/>
              <a:t> entity and student enrollment information reported in the </a:t>
            </a:r>
            <a:r>
              <a:rPr lang="en-US" sz="2400" err="1">
                <a:solidFill>
                  <a:srgbClr val="D93C10"/>
                </a:solidFill>
              </a:rPr>
              <a:t>StudentSchoolAssociation</a:t>
            </a:r>
            <a:r>
              <a:rPr lang="en-US" sz="2400"/>
              <a:t> entity to determine days present and absent for a student. (If no </a:t>
            </a:r>
            <a:r>
              <a:rPr lang="en-US" sz="2400" err="1">
                <a:solidFill>
                  <a:srgbClr val="D93C10"/>
                </a:solidFill>
              </a:rPr>
              <a:t>StudentSchoolAttendanceEvent</a:t>
            </a:r>
            <a:r>
              <a:rPr lang="en-US" sz="2400">
                <a:solidFill>
                  <a:srgbClr val="D93C10"/>
                </a:solidFill>
              </a:rPr>
              <a:t> </a:t>
            </a:r>
            <a:r>
              <a:rPr lang="en-US" sz="2400"/>
              <a:t>is reported for a day the student was enrolled, the student is considered in-person present.)</a:t>
            </a:r>
          </a:p>
        </p:txBody>
      </p:sp>
      <p:pic>
        <p:nvPicPr>
          <p:cNvPr id="5" name="Picture 4" descr="Screen shot of the student school attendance event from ODS 3.x">
            <a:extLst>
              <a:ext uri="{FF2B5EF4-FFF2-40B4-BE49-F238E27FC236}">
                <a16:creationId xmlns:a16="http://schemas.microsoft.com/office/drawing/2014/main" id="{CA922B6D-4AA2-2BE1-9007-3932AC81DD79}"/>
              </a:ext>
            </a:extLst>
          </p:cNvPr>
          <p:cNvPicPr>
            <a:picLocks noChangeAspect="1"/>
          </p:cNvPicPr>
          <p:nvPr/>
        </p:nvPicPr>
        <p:blipFill>
          <a:blip r:embed="rId3"/>
          <a:stretch>
            <a:fillRect/>
          </a:stretch>
        </p:blipFill>
        <p:spPr>
          <a:xfrm>
            <a:off x="937280" y="2494719"/>
            <a:ext cx="10317435" cy="2565882"/>
          </a:xfrm>
          <a:prstGeom prst="rect">
            <a:avLst/>
          </a:prstGeom>
        </p:spPr>
      </p:pic>
      <p:pic>
        <p:nvPicPr>
          <p:cNvPr id="8" name="Picture 7">
            <a:extLst>
              <a:ext uri="{FF2B5EF4-FFF2-40B4-BE49-F238E27FC236}">
                <a16:creationId xmlns:a16="http://schemas.microsoft.com/office/drawing/2014/main" id="{739520B2-5D52-C106-7813-9353178F874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719" y="5118206"/>
            <a:ext cx="4070559" cy="876345"/>
          </a:xfrm>
          <a:prstGeom prst="rect">
            <a:avLst/>
          </a:prstGeom>
        </p:spPr>
      </p:pic>
      <p:sp>
        <p:nvSpPr>
          <p:cNvPr id="6" name="Rectangle 5">
            <a:extLst>
              <a:ext uri="{FF2B5EF4-FFF2-40B4-BE49-F238E27FC236}">
                <a16:creationId xmlns:a16="http://schemas.microsoft.com/office/drawing/2014/main" id="{C009B68B-A828-FFF7-2557-AD1EE9869ED3}"/>
              </a:ext>
              <a:ext uri="{C183D7F6-B498-43B3-948B-1728B52AA6E4}">
                <adec:decorative xmlns:adec="http://schemas.microsoft.com/office/drawing/2017/decorative" val="1"/>
              </a:ext>
            </a:extLst>
          </p:cNvPr>
          <p:cNvSpPr/>
          <p:nvPr/>
        </p:nvSpPr>
        <p:spPr>
          <a:xfrm>
            <a:off x="7885902" y="4468501"/>
            <a:ext cx="2256317" cy="27875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062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GRANULAR FLEXIBLE ATTENDANCE</a:t>
            </a:r>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382555" y="1019790"/>
            <a:ext cx="11262049" cy="4351338"/>
          </a:xfrm>
        </p:spPr>
        <p:txBody>
          <a:bodyPr/>
          <a:lstStyle/>
          <a:p>
            <a:r>
              <a:rPr lang="en-US" sz="2400"/>
              <a:t>TEA will also use the </a:t>
            </a:r>
            <a:r>
              <a:rPr lang="en-US" sz="2400">
                <a:solidFill>
                  <a:srgbClr val="D93C10"/>
                </a:solidFill>
              </a:rPr>
              <a:t>StudentSchoolAttendanceEvent</a:t>
            </a:r>
            <a:r>
              <a:rPr lang="en-US" sz="2400"/>
              <a:t> entity reported using descriptors 4-7 and include a </a:t>
            </a:r>
            <a:r>
              <a:rPr lang="en-US" sz="2400" err="1">
                <a:solidFill>
                  <a:srgbClr val="D93C10"/>
                </a:solidFill>
              </a:rPr>
              <a:t>SchoolAttendanceDuration</a:t>
            </a:r>
            <a:r>
              <a:rPr lang="en-US" sz="2400"/>
              <a:t>. </a:t>
            </a:r>
          </a:p>
        </p:txBody>
      </p:sp>
      <p:pic>
        <p:nvPicPr>
          <p:cNvPr id="5" name="Picture 4" descr="Screen shot of the attendance event category showing the flexible descriptors">
            <a:extLst>
              <a:ext uri="{FF2B5EF4-FFF2-40B4-BE49-F238E27FC236}">
                <a16:creationId xmlns:a16="http://schemas.microsoft.com/office/drawing/2014/main" id="{059B43AA-1220-E1AF-A943-E824758EF8A3}"/>
              </a:ext>
            </a:extLst>
          </p:cNvPr>
          <p:cNvPicPr>
            <a:picLocks noChangeAspect="1"/>
          </p:cNvPicPr>
          <p:nvPr/>
        </p:nvPicPr>
        <p:blipFill>
          <a:blip r:embed="rId3"/>
          <a:stretch>
            <a:fillRect/>
          </a:stretch>
        </p:blipFill>
        <p:spPr>
          <a:xfrm>
            <a:off x="2826388" y="1905230"/>
            <a:ext cx="6374382" cy="3932980"/>
          </a:xfrm>
          <a:prstGeom prst="rect">
            <a:avLst/>
          </a:prstGeom>
        </p:spPr>
      </p:pic>
      <p:sp>
        <p:nvSpPr>
          <p:cNvPr id="2" name="Rectangle 1">
            <a:extLst>
              <a:ext uri="{FF2B5EF4-FFF2-40B4-BE49-F238E27FC236}">
                <a16:creationId xmlns:a16="http://schemas.microsoft.com/office/drawing/2014/main" id="{527A1C8E-D50E-28E2-CDC0-302F0C658F5B}"/>
              </a:ext>
              <a:ext uri="{C183D7F6-B498-43B3-948B-1728B52AA6E4}">
                <adec:decorative xmlns:adec="http://schemas.microsoft.com/office/drawing/2017/decorative" val="1"/>
              </a:ext>
            </a:extLst>
          </p:cNvPr>
          <p:cNvSpPr/>
          <p:nvPr/>
        </p:nvSpPr>
        <p:spPr>
          <a:xfrm>
            <a:off x="2911151" y="3545633"/>
            <a:ext cx="6242180" cy="1110343"/>
          </a:xfrm>
          <a:prstGeom prst="rect">
            <a:avLst/>
          </a:prstGeom>
          <a:solidFill>
            <a:srgbClr val="FFFF00">
              <a:alpha val="19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647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BASIC REPORTING PERIOD ATTENDANCE</a:t>
            </a:r>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382555" y="1019790"/>
            <a:ext cx="11262049" cy="4351338"/>
          </a:xfrm>
        </p:spPr>
        <p:txBody>
          <a:bodyPr/>
          <a:lstStyle/>
          <a:p>
            <a:r>
              <a:rPr lang="en-US" sz="2400"/>
              <a:t>Where to find the Current </a:t>
            </a:r>
            <a:r>
              <a:rPr lang="en-US" sz="2400">
                <a:solidFill>
                  <a:srgbClr val="D93C10"/>
                </a:solidFill>
              </a:rPr>
              <a:t>BasicReportingPeriodAttendance</a:t>
            </a:r>
            <a:r>
              <a:rPr lang="en-US" sz="2400"/>
              <a:t> data elements in the upgrade:</a:t>
            </a:r>
          </a:p>
        </p:txBody>
      </p:sp>
      <p:pic>
        <p:nvPicPr>
          <p:cNvPr id="8" name="Picture 7" descr="basic reporting period attendance showing the current and upgraded data elements.">
            <a:extLst>
              <a:ext uri="{FF2B5EF4-FFF2-40B4-BE49-F238E27FC236}">
                <a16:creationId xmlns:a16="http://schemas.microsoft.com/office/drawing/2014/main" id="{C457A505-2F35-4FDB-9A2A-4072AE2B4ED5}"/>
              </a:ext>
            </a:extLst>
          </p:cNvPr>
          <p:cNvPicPr>
            <a:picLocks noChangeAspect="1"/>
          </p:cNvPicPr>
          <p:nvPr/>
        </p:nvPicPr>
        <p:blipFill>
          <a:blip r:embed="rId3"/>
          <a:stretch>
            <a:fillRect/>
          </a:stretch>
        </p:blipFill>
        <p:spPr>
          <a:xfrm>
            <a:off x="3035144" y="1390651"/>
            <a:ext cx="5972650" cy="4546718"/>
          </a:xfrm>
          <a:prstGeom prst="rect">
            <a:avLst/>
          </a:prstGeom>
        </p:spPr>
      </p:pic>
    </p:spTree>
    <p:extLst>
      <p:ext uri="{BB962C8B-B14F-4D97-AF65-F5344CB8AC3E}">
        <p14:creationId xmlns:p14="http://schemas.microsoft.com/office/powerpoint/2010/main" val="96076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4AF12-49E3-C03C-3BF2-643DD97BE049}"/>
              </a:ext>
            </a:extLst>
          </p:cNvPr>
          <p:cNvSpPr>
            <a:spLocks noGrp="1"/>
          </p:cNvSpPr>
          <p:nvPr>
            <p:ph type="ctrTitle"/>
          </p:nvPr>
        </p:nvSpPr>
        <p:spPr>
          <a:xfrm>
            <a:off x="457202" y="2179675"/>
            <a:ext cx="2950999" cy="2351382"/>
          </a:xfrm>
        </p:spPr>
        <p:txBody>
          <a:bodyPr/>
          <a:lstStyle/>
          <a:p>
            <a:r>
              <a:rPr lang="en-US" sz="2800">
                <a:cs typeface="Calibri"/>
              </a:rPr>
              <a:t>CALCULATIONS</a:t>
            </a:r>
            <a:br>
              <a:rPr lang="en-US" sz="2800">
                <a:cs typeface="Calibri"/>
              </a:rPr>
            </a:br>
            <a:endParaRPr lang="en-US" sz="2800">
              <a:cs typeface="Calibri"/>
            </a:endParaRPr>
          </a:p>
        </p:txBody>
      </p:sp>
    </p:spTree>
    <p:extLst>
      <p:ext uri="{BB962C8B-B14F-4D97-AF65-F5344CB8AC3E}">
        <p14:creationId xmlns:p14="http://schemas.microsoft.com/office/powerpoint/2010/main" val="171438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PREGNANCY RELATED SERVICES DAYS PRESENT</a:t>
            </a:r>
          </a:p>
        </p:txBody>
      </p:sp>
      <p:pic>
        <p:nvPicPr>
          <p:cNvPr id="8" name="Picture 7" descr="Screen shot of how to calculate pregnancy related services days present.">
            <a:extLst>
              <a:ext uri="{FF2B5EF4-FFF2-40B4-BE49-F238E27FC236}">
                <a16:creationId xmlns:a16="http://schemas.microsoft.com/office/drawing/2014/main" id="{6FCECBD5-D16A-FADB-68D4-8FA2097254D9}"/>
              </a:ext>
            </a:extLst>
          </p:cNvPr>
          <p:cNvPicPr>
            <a:picLocks noChangeAspect="1"/>
          </p:cNvPicPr>
          <p:nvPr/>
        </p:nvPicPr>
        <p:blipFill>
          <a:blip r:embed="rId3"/>
          <a:stretch>
            <a:fillRect/>
          </a:stretch>
        </p:blipFill>
        <p:spPr>
          <a:xfrm>
            <a:off x="1331204" y="1217768"/>
            <a:ext cx="9309849" cy="4173381"/>
          </a:xfrm>
          <a:prstGeom prst="rect">
            <a:avLst/>
          </a:prstGeom>
        </p:spPr>
      </p:pic>
    </p:spTree>
    <p:extLst>
      <p:ext uri="{BB962C8B-B14F-4D97-AF65-F5344CB8AC3E}">
        <p14:creationId xmlns:p14="http://schemas.microsoft.com/office/powerpoint/2010/main" val="329965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MAINSTREAM ELIGIBLE DAYS PRESENT</a:t>
            </a:r>
          </a:p>
        </p:txBody>
      </p:sp>
      <p:pic>
        <p:nvPicPr>
          <p:cNvPr id="7" name="Picture 6" descr="Screen shot of how to calculate special education mainstream days.">
            <a:extLst>
              <a:ext uri="{FF2B5EF4-FFF2-40B4-BE49-F238E27FC236}">
                <a16:creationId xmlns:a16="http://schemas.microsoft.com/office/drawing/2014/main" id="{CA7FBB79-C02F-E775-8D91-9F58F4236DCA}"/>
              </a:ext>
            </a:extLst>
          </p:cNvPr>
          <p:cNvPicPr>
            <a:picLocks noChangeAspect="1"/>
          </p:cNvPicPr>
          <p:nvPr/>
        </p:nvPicPr>
        <p:blipFill>
          <a:blip r:embed="rId3"/>
          <a:stretch>
            <a:fillRect/>
          </a:stretch>
        </p:blipFill>
        <p:spPr>
          <a:xfrm>
            <a:off x="1179339" y="1213689"/>
            <a:ext cx="9833322" cy="4430622"/>
          </a:xfrm>
          <a:prstGeom prst="rect">
            <a:avLst/>
          </a:prstGeom>
        </p:spPr>
      </p:pic>
    </p:spTree>
    <p:extLst>
      <p:ext uri="{BB962C8B-B14F-4D97-AF65-F5344CB8AC3E}">
        <p14:creationId xmlns:p14="http://schemas.microsoft.com/office/powerpoint/2010/main" val="2405831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ELIGIBLE DAYS PRESENT V1-V3</a:t>
            </a:r>
          </a:p>
        </p:txBody>
      </p:sp>
      <p:pic>
        <p:nvPicPr>
          <p:cNvPr id="4" name="Picture 3" descr="Screen shot of how to calculate eligible days present V1-3">
            <a:extLst>
              <a:ext uri="{FF2B5EF4-FFF2-40B4-BE49-F238E27FC236}">
                <a16:creationId xmlns:a16="http://schemas.microsoft.com/office/drawing/2014/main" id="{AAF477F3-5E23-883A-424A-1B750641F71C}"/>
              </a:ext>
            </a:extLst>
          </p:cNvPr>
          <p:cNvPicPr>
            <a:picLocks noChangeAspect="1"/>
          </p:cNvPicPr>
          <p:nvPr/>
        </p:nvPicPr>
        <p:blipFill>
          <a:blip r:embed="rId3"/>
          <a:stretch>
            <a:fillRect/>
          </a:stretch>
        </p:blipFill>
        <p:spPr>
          <a:xfrm>
            <a:off x="712380" y="1571529"/>
            <a:ext cx="10725701" cy="3714941"/>
          </a:xfrm>
          <a:prstGeom prst="rect">
            <a:avLst/>
          </a:prstGeom>
        </p:spPr>
      </p:pic>
    </p:spTree>
    <p:extLst>
      <p:ext uri="{BB962C8B-B14F-4D97-AF65-F5344CB8AC3E}">
        <p14:creationId xmlns:p14="http://schemas.microsoft.com/office/powerpoint/2010/main" val="194430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4AF12-49E3-C03C-3BF2-643DD97BE049}"/>
              </a:ext>
            </a:extLst>
          </p:cNvPr>
          <p:cNvSpPr>
            <a:spLocks noGrp="1"/>
          </p:cNvSpPr>
          <p:nvPr>
            <p:ph type="ctrTitle"/>
          </p:nvPr>
        </p:nvSpPr>
        <p:spPr>
          <a:xfrm>
            <a:off x="457202" y="2179675"/>
            <a:ext cx="2950999" cy="2351382"/>
          </a:xfrm>
        </p:spPr>
        <p:txBody>
          <a:bodyPr/>
          <a:lstStyle/>
          <a:p>
            <a:r>
              <a:rPr lang="en-US" sz="2800">
                <a:cs typeface="Calibri"/>
              </a:rPr>
              <a:t>FREQUENTLY ASKED QUESTIONS</a:t>
            </a:r>
          </a:p>
        </p:txBody>
      </p:sp>
    </p:spTree>
    <p:extLst>
      <p:ext uri="{BB962C8B-B14F-4D97-AF65-F5344CB8AC3E}">
        <p14:creationId xmlns:p14="http://schemas.microsoft.com/office/powerpoint/2010/main" val="3495434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FREQUENTLY ASKED QUESTIONS </a:t>
            </a:r>
            <a:r>
              <a:rPr lang="en-US">
                <a:solidFill>
                  <a:schemeClr val="bg1"/>
                </a:solidFill>
              </a:rPr>
              <a:t>cont2</a:t>
            </a:r>
            <a:endParaRPr lang="en-US"/>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712380" y="1142566"/>
            <a:ext cx="10623762" cy="4351338"/>
          </a:xfrm>
        </p:spPr>
        <p:txBody>
          <a:bodyPr/>
          <a:lstStyle/>
          <a:p>
            <a:pPr marL="0" indent="0">
              <a:buNone/>
            </a:pPr>
            <a:r>
              <a:rPr lang="en-US" b="1"/>
              <a:t>Is there a difference between the data elements </a:t>
            </a:r>
            <a:r>
              <a:rPr lang="en-US" b="1" i="1"/>
              <a:t>ReportingPeriod </a:t>
            </a:r>
            <a:r>
              <a:rPr lang="en-US" b="1"/>
              <a:t>and </a:t>
            </a:r>
            <a:r>
              <a:rPr lang="en-US" b="1" i="1"/>
              <a:t>Term</a:t>
            </a:r>
            <a:r>
              <a:rPr lang="en-US" b="1"/>
              <a:t>?</a:t>
            </a:r>
            <a:endParaRPr lang="en-US"/>
          </a:p>
          <a:p>
            <a:pPr marL="0" indent="0">
              <a:buNone/>
            </a:pPr>
            <a:endParaRPr lang="en-US" b="1"/>
          </a:p>
          <a:p>
            <a:pPr marL="0" indent="0">
              <a:buNone/>
            </a:pPr>
            <a:r>
              <a:rPr lang="en-US" sz="2400"/>
              <a:t>No, the data element </a:t>
            </a:r>
            <a:r>
              <a:rPr lang="en-US" sz="2400" i="1"/>
              <a:t>ReportingPeriod</a:t>
            </a:r>
            <a:r>
              <a:rPr lang="en-US" sz="2400"/>
              <a:t> will be used for the Texas extended entities in the Student Attendance domain. When TEA no longer collects cumulative attendance, </a:t>
            </a:r>
            <a:r>
              <a:rPr lang="en-US" sz="2400" i="1"/>
              <a:t>ReportingPeriod</a:t>
            </a:r>
            <a:r>
              <a:rPr lang="en-US" sz="2400"/>
              <a:t> will no longer be collected. The data element </a:t>
            </a:r>
            <a:r>
              <a:rPr lang="en-US" sz="2400" i="1"/>
              <a:t>Term</a:t>
            </a:r>
            <a:r>
              <a:rPr lang="en-US" sz="2400"/>
              <a:t> replaces </a:t>
            </a:r>
            <a:r>
              <a:rPr lang="en-US" sz="2400" i="1"/>
              <a:t>ReportingPeriod</a:t>
            </a:r>
            <a:r>
              <a:rPr lang="en-US" sz="2400"/>
              <a:t> and is in the Session entity in the School Calendar domain. The Session entity is referenced in the </a:t>
            </a:r>
            <a:r>
              <a:rPr lang="en-US" sz="2400" i="1"/>
              <a:t>StudentSchoolAttendanceEvent</a:t>
            </a:r>
            <a:r>
              <a:rPr lang="en-US" sz="2400"/>
              <a:t> entity. The descriptor table for </a:t>
            </a:r>
            <a:r>
              <a:rPr lang="en-US" sz="2400" i="1"/>
              <a:t>Term</a:t>
            </a:r>
            <a:r>
              <a:rPr lang="en-US" sz="2400"/>
              <a:t> is identical to the descriptor table for </a:t>
            </a:r>
            <a:r>
              <a:rPr lang="en-US" sz="2400" i="1"/>
              <a:t>ReportingPeriod.</a:t>
            </a:r>
            <a:endParaRPr lang="en-US" sz="2400"/>
          </a:p>
        </p:txBody>
      </p:sp>
    </p:spTree>
    <p:extLst>
      <p:ext uri="{BB962C8B-B14F-4D97-AF65-F5344CB8AC3E}">
        <p14:creationId xmlns:p14="http://schemas.microsoft.com/office/powerpoint/2010/main" val="659767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6BA5D9-EABC-C563-4E45-4E705C959B50}"/>
              </a:ext>
            </a:extLst>
          </p:cNvPr>
          <p:cNvSpPr>
            <a:spLocks noGrp="1"/>
          </p:cNvSpPr>
          <p:nvPr>
            <p:ph type="title"/>
          </p:nvPr>
        </p:nvSpPr>
        <p:spPr/>
        <p:txBody>
          <a:bodyPr/>
          <a:lstStyle/>
          <a:p>
            <a:r>
              <a:rPr lang="en-US"/>
              <a:t>TERMINOLOGY</a:t>
            </a:r>
          </a:p>
        </p:txBody>
      </p:sp>
      <p:grpSp>
        <p:nvGrpSpPr>
          <p:cNvPr id="28" name="Group 27" descr="Picture of a tree showing the word current and the  following:&#10;&#10;Interchange with line pointing to the trunk of the tree.&#10;Complex Type with line pointing to the crown of the tree.&#10;Data Elements with line pointing to a branch of the tree.&#10;Code Table with a line pointing to the leaves.">
            <a:extLst>
              <a:ext uri="{FF2B5EF4-FFF2-40B4-BE49-F238E27FC236}">
                <a16:creationId xmlns:a16="http://schemas.microsoft.com/office/drawing/2014/main" id="{2ED3BA6D-280A-A09D-013C-6067E20EF6A0}"/>
              </a:ext>
            </a:extLst>
          </p:cNvPr>
          <p:cNvGrpSpPr/>
          <p:nvPr/>
        </p:nvGrpSpPr>
        <p:grpSpPr>
          <a:xfrm>
            <a:off x="238539" y="1152939"/>
            <a:ext cx="5462547" cy="4368915"/>
            <a:chOff x="238539" y="1152939"/>
            <a:chExt cx="5462547" cy="4368915"/>
          </a:xfrm>
        </p:grpSpPr>
        <p:grpSp>
          <p:nvGrpSpPr>
            <p:cNvPr id="29" name="Group 28" descr="Picture of a tree showing the following:&#10;&#10;Interchange with line pointing to the trunk of the tree.&#10;Complex Type with line pointing to the crown of the tree.&#10;Data Elements with line pointing to a branch of the tree.&#10;Code Table with a line pointing to the leaves.">
              <a:extLst>
                <a:ext uri="{FF2B5EF4-FFF2-40B4-BE49-F238E27FC236}">
                  <a16:creationId xmlns:a16="http://schemas.microsoft.com/office/drawing/2014/main" id="{50B8DBD0-3B43-7F3D-4F97-F139F89BE184}"/>
                </a:ext>
              </a:extLst>
            </p:cNvPr>
            <p:cNvGrpSpPr/>
            <p:nvPr/>
          </p:nvGrpSpPr>
          <p:grpSpPr>
            <a:xfrm>
              <a:off x="238539" y="1152939"/>
              <a:ext cx="5462547" cy="4368915"/>
              <a:chOff x="238539" y="1152939"/>
              <a:chExt cx="5462547" cy="4368915"/>
            </a:xfrm>
          </p:grpSpPr>
          <p:pic>
            <p:nvPicPr>
              <p:cNvPr id="31" name="Picture 30">
                <a:extLst>
                  <a:ext uri="{FF2B5EF4-FFF2-40B4-BE49-F238E27FC236}">
                    <a16:creationId xmlns:a16="http://schemas.microsoft.com/office/drawing/2014/main" id="{CED8C661-D6B9-5BEA-2514-497A87AB4312}"/>
                  </a:ext>
                </a:extLst>
              </p:cNvPr>
              <p:cNvPicPr>
                <a:picLocks noChangeAspect="1"/>
              </p:cNvPicPr>
              <p:nvPr/>
            </p:nvPicPr>
            <p:blipFill>
              <a:blip r:embed="rId3"/>
              <a:stretch>
                <a:fillRect/>
              </a:stretch>
            </p:blipFill>
            <p:spPr>
              <a:xfrm>
                <a:off x="238539" y="1152939"/>
                <a:ext cx="5462547" cy="4368915"/>
              </a:xfrm>
              <a:prstGeom prst="rect">
                <a:avLst/>
              </a:prstGeom>
            </p:spPr>
          </p:pic>
          <p:sp>
            <p:nvSpPr>
              <p:cNvPr id="32" name="TextBox 31">
                <a:extLst>
                  <a:ext uri="{FF2B5EF4-FFF2-40B4-BE49-F238E27FC236}">
                    <a16:creationId xmlns:a16="http://schemas.microsoft.com/office/drawing/2014/main" id="{F1DE4F55-DEA7-4C18-6D3E-D5C4FC14072C}"/>
                  </a:ext>
                </a:extLst>
              </p:cNvPr>
              <p:cNvSpPr txBox="1"/>
              <p:nvPr/>
            </p:nvSpPr>
            <p:spPr>
              <a:xfrm>
                <a:off x="3593990" y="4253948"/>
                <a:ext cx="1017767" cy="276999"/>
              </a:xfrm>
              <a:prstGeom prst="rect">
                <a:avLst/>
              </a:prstGeom>
              <a:noFill/>
            </p:spPr>
            <p:txBody>
              <a:bodyPr wrap="square" rtlCol="0">
                <a:spAutoFit/>
              </a:bodyPr>
              <a:lstStyle/>
              <a:p>
                <a:pPr algn="ctr"/>
                <a:r>
                  <a:rPr lang="en-US" sz="1200" b="1"/>
                  <a:t>Interchange</a:t>
                </a:r>
              </a:p>
            </p:txBody>
          </p:sp>
          <p:sp>
            <p:nvSpPr>
              <p:cNvPr id="33" name="TextBox 32">
                <a:extLst>
                  <a:ext uri="{FF2B5EF4-FFF2-40B4-BE49-F238E27FC236}">
                    <a16:creationId xmlns:a16="http://schemas.microsoft.com/office/drawing/2014/main" id="{0DC3D2BD-DDED-7A2F-9381-29668F634339}"/>
                  </a:ext>
                </a:extLst>
              </p:cNvPr>
              <p:cNvSpPr txBox="1"/>
              <p:nvPr/>
            </p:nvSpPr>
            <p:spPr>
              <a:xfrm>
                <a:off x="4595856" y="2164080"/>
                <a:ext cx="1081377" cy="276999"/>
              </a:xfrm>
              <a:prstGeom prst="rect">
                <a:avLst/>
              </a:prstGeom>
              <a:noFill/>
            </p:spPr>
            <p:txBody>
              <a:bodyPr wrap="square" rtlCol="0">
                <a:spAutoFit/>
              </a:bodyPr>
              <a:lstStyle/>
              <a:p>
                <a:pPr algn="ctr"/>
                <a:r>
                  <a:rPr lang="en-US" sz="1200" b="1"/>
                  <a:t>Complex Type</a:t>
                </a:r>
              </a:p>
            </p:txBody>
          </p:sp>
          <p:sp>
            <p:nvSpPr>
              <p:cNvPr id="34" name="TextBox 33">
                <a:extLst>
                  <a:ext uri="{FF2B5EF4-FFF2-40B4-BE49-F238E27FC236}">
                    <a16:creationId xmlns:a16="http://schemas.microsoft.com/office/drawing/2014/main" id="{422FFC48-7D18-93C6-9245-8EDC54003AD6}"/>
                  </a:ext>
                </a:extLst>
              </p:cNvPr>
              <p:cNvSpPr txBox="1"/>
              <p:nvPr/>
            </p:nvSpPr>
            <p:spPr>
              <a:xfrm>
                <a:off x="625502" y="3738438"/>
                <a:ext cx="1123785" cy="276999"/>
              </a:xfrm>
              <a:prstGeom prst="rect">
                <a:avLst/>
              </a:prstGeom>
              <a:noFill/>
            </p:spPr>
            <p:txBody>
              <a:bodyPr wrap="square" rtlCol="0">
                <a:spAutoFit/>
              </a:bodyPr>
              <a:lstStyle/>
              <a:p>
                <a:pPr algn="ctr"/>
                <a:r>
                  <a:rPr lang="en-US" sz="1200" b="1"/>
                  <a:t>Data Elements</a:t>
                </a:r>
              </a:p>
            </p:txBody>
          </p:sp>
          <p:sp>
            <p:nvSpPr>
              <p:cNvPr id="35" name="TextBox 34">
                <a:extLst>
                  <a:ext uri="{FF2B5EF4-FFF2-40B4-BE49-F238E27FC236}">
                    <a16:creationId xmlns:a16="http://schemas.microsoft.com/office/drawing/2014/main" id="{CC6CD0C5-2AB7-FC60-CBAD-8D61489BF6E2}"/>
                  </a:ext>
                </a:extLst>
              </p:cNvPr>
              <p:cNvSpPr txBox="1"/>
              <p:nvPr/>
            </p:nvSpPr>
            <p:spPr>
              <a:xfrm>
                <a:off x="324678" y="1831450"/>
                <a:ext cx="1123785" cy="276999"/>
              </a:xfrm>
              <a:prstGeom prst="rect">
                <a:avLst/>
              </a:prstGeom>
              <a:noFill/>
            </p:spPr>
            <p:txBody>
              <a:bodyPr wrap="square" rtlCol="0">
                <a:spAutoFit/>
              </a:bodyPr>
              <a:lstStyle/>
              <a:p>
                <a:pPr algn="ctr"/>
                <a:r>
                  <a:rPr lang="en-US" sz="1200" b="1"/>
                  <a:t>Code Table</a:t>
                </a:r>
              </a:p>
            </p:txBody>
          </p:sp>
          <p:pic>
            <p:nvPicPr>
              <p:cNvPr id="36" name="Picture 35">
                <a:extLst>
                  <a:ext uri="{FF2B5EF4-FFF2-40B4-BE49-F238E27FC236}">
                    <a16:creationId xmlns:a16="http://schemas.microsoft.com/office/drawing/2014/main" id="{6E311E93-34E7-2690-E7F8-A44ABDE282F5}"/>
                  </a:ext>
                </a:extLst>
              </p:cNvPr>
              <p:cNvPicPr>
                <a:picLocks noChangeAspect="1"/>
              </p:cNvPicPr>
              <p:nvPr/>
            </p:nvPicPr>
            <p:blipFill rotWithShape="1">
              <a:blip r:embed="rId4">
                <a:extLst>
                  <a:ext uri="{28A0092B-C50C-407E-A947-70E740481C1C}">
                    <a14:useLocalDpi xmlns:a14="http://schemas.microsoft.com/office/drawing/2010/main" val="0"/>
                  </a:ext>
                </a:extLst>
              </a:blip>
              <a:srcRect l="40937" r="32848"/>
              <a:stretch/>
            </p:blipFill>
            <p:spPr bwMode="auto">
              <a:xfrm>
                <a:off x="2343232" y="3061927"/>
                <a:ext cx="21336" cy="822960"/>
              </a:xfrm>
              <a:prstGeom prst="rect">
                <a:avLst/>
              </a:prstGeom>
              <a:ln>
                <a:noFill/>
              </a:ln>
              <a:extLst>
                <a:ext uri="{53640926-AAD7-44D8-BBD7-CCE9431645EC}">
                  <a14:shadowObscured xmlns:a14="http://schemas.microsoft.com/office/drawing/2010/main"/>
                </a:ext>
              </a:extLst>
            </p:spPr>
          </p:pic>
        </p:grpSp>
        <p:sp>
          <p:nvSpPr>
            <p:cNvPr id="30" name="TextBox 29">
              <a:extLst>
                <a:ext uri="{FF2B5EF4-FFF2-40B4-BE49-F238E27FC236}">
                  <a16:creationId xmlns:a16="http://schemas.microsoft.com/office/drawing/2014/main" id="{91E91740-338C-5BA6-D024-6B047D94D2DD}"/>
                </a:ext>
              </a:extLst>
            </p:cNvPr>
            <p:cNvSpPr txBox="1"/>
            <p:nvPr/>
          </p:nvSpPr>
          <p:spPr>
            <a:xfrm>
              <a:off x="2325273" y="1852300"/>
              <a:ext cx="1273323" cy="461665"/>
            </a:xfrm>
            <a:prstGeom prst="rect">
              <a:avLst/>
            </a:prstGeom>
            <a:noFill/>
          </p:spPr>
          <p:txBody>
            <a:bodyPr wrap="square" rtlCol="0">
              <a:spAutoFit/>
            </a:bodyPr>
            <a:lstStyle/>
            <a:p>
              <a:r>
                <a:rPr lang="en-US" sz="2400" b="1">
                  <a:solidFill>
                    <a:schemeClr val="bg1"/>
                  </a:solidFill>
                </a:rPr>
                <a:t>Current</a:t>
              </a:r>
            </a:p>
          </p:txBody>
        </p:sp>
      </p:grpSp>
      <p:grpSp>
        <p:nvGrpSpPr>
          <p:cNvPr id="37" name="Group 36" descr="Picture of a tree showing the word upgrade and  the following:&#10;&#10;Domain with line pointing to the trunk of the tree.&#10;Entity with line pointing to the crown of the tree.&#10;Data Elements with line pointing to a branch of the tree.&#10;Descriptor table with a line pointing to the leaves.">
            <a:extLst>
              <a:ext uri="{FF2B5EF4-FFF2-40B4-BE49-F238E27FC236}">
                <a16:creationId xmlns:a16="http://schemas.microsoft.com/office/drawing/2014/main" id="{2BC9FCEF-4B80-0C1A-1358-956435C4FB1D}"/>
              </a:ext>
            </a:extLst>
          </p:cNvPr>
          <p:cNvGrpSpPr/>
          <p:nvPr/>
        </p:nvGrpSpPr>
        <p:grpSpPr>
          <a:xfrm>
            <a:off x="6096000" y="1152938"/>
            <a:ext cx="5462547" cy="4368915"/>
            <a:chOff x="6096000" y="1152938"/>
            <a:chExt cx="5462547" cy="4368915"/>
          </a:xfrm>
        </p:grpSpPr>
        <p:grpSp>
          <p:nvGrpSpPr>
            <p:cNvPr id="38" name="Group 37" descr="Picture of a tree showing the following:&#10;&#10;Domain with line pointing to the trunk of the tree.&#10;Entity with line pointing to the crown of the tree.&#10;Data Elements with line pointing to a branch of the tree.&#10;Descriptor table with a line pointing to the leaves.">
              <a:extLst>
                <a:ext uri="{FF2B5EF4-FFF2-40B4-BE49-F238E27FC236}">
                  <a16:creationId xmlns:a16="http://schemas.microsoft.com/office/drawing/2014/main" id="{CB5135E5-E04F-D26B-CD35-863D5F7242EC}"/>
                </a:ext>
              </a:extLst>
            </p:cNvPr>
            <p:cNvGrpSpPr/>
            <p:nvPr/>
          </p:nvGrpSpPr>
          <p:grpSpPr>
            <a:xfrm>
              <a:off x="6096000" y="1152938"/>
              <a:ext cx="5462547" cy="4368915"/>
              <a:chOff x="6096000" y="1152938"/>
              <a:chExt cx="5462547" cy="4368915"/>
            </a:xfrm>
          </p:grpSpPr>
          <p:pic>
            <p:nvPicPr>
              <p:cNvPr id="40" name="Picture 39">
                <a:extLst>
                  <a:ext uri="{FF2B5EF4-FFF2-40B4-BE49-F238E27FC236}">
                    <a16:creationId xmlns:a16="http://schemas.microsoft.com/office/drawing/2014/main" id="{881B8855-E62B-9246-9A0D-80EB54A4FD22}"/>
                  </a:ext>
                </a:extLst>
              </p:cNvPr>
              <p:cNvPicPr>
                <a:picLocks noChangeAspect="1"/>
              </p:cNvPicPr>
              <p:nvPr/>
            </p:nvPicPr>
            <p:blipFill>
              <a:blip r:embed="rId3"/>
              <a:stretch>
                <a:fillRect/>
              </a:stretch>
            </p:blipFill>
            <p:spPr>
              <a:xfrm>
                <a:off x="6096000" y="1152938"/>
                <a:ext cx="5462547" cy="4368915"/>
              </a:xfrm>
              <a:prstGeom prst="rect">
                <a:avLst/>
              </a:prstGeom>
            </p:spPr>
          </p:pic>
          <p:sp>
            <p:nvSpPr>
              <p:cNvPr id="41" name="TextBox 40">
                <a:extLst>
                  <a:ext uri="{FF2B5EF4-FFF2-40B4-BE49-F238E27FC236}">
                    <a16:creationId xmlns:a16="http://schemas.microsoft.com/office/drawing/2014/main" id="{165E2FB5-02E2-32DF-C66F-0933DD42F701}"/>
                  </a:ext>
                </a:extLst>
              </p:cNvPr>
              <p:cNvSpPr txBox="1"/>
              <p:nvPr/>
            </p:nvSpPr>
            <p:spPr>
              <a:xfrm>
                <a:off x="9431573" y="4253948"/>
                <a:ext cx="1017767" cy="276999"/>
              </a:xfrm>
              <a:prstGeom prst="rect">
                <a:avLst/>
              </a:prstGeom>
              <a:noFill/>
            </p:spPr>
            <p:txBody>
              <a:bodyPr wrap="square" rtlCol="0">
                <a:spAutoFit/>
              </a:bodyPr>
              <a:lstStyle/>
              <a:p>
                <a:pPr algn="ctr"/>
                <a:r>
                  <a:rPr lang="en-US" sz="1200" b="1"/>
                  <a:t>Domain</a:t>
                </a:r>
              </a:p>
            </p:txBody>
          </p:sp>
          <p:sp>
            <p:nvSpPr>
              <p:cNvPr id="42" name="TextBox 41">
                <a:extLst>
                  <a:ext uri="{FF2B5EF4-FFF2-40B4-BE49-F238E27FC236}">
                    <a16:creationId xmlns:a16="http://schemas.microsoft.com/office/drawing/2014/main" id="{3AD1E3F8-DADF-7CFD-C0E3-C82E844E737B}"/>
                  </a:ext>
                </a:extLst>
              </p:cNvPr>
              <p:cNvSpPr txBox="1"/>
              <p:nvPr/>
            </p:nvSpPr>
            <p:spPr>
              <a:xfrm>
                <a:off x="10508976" y="2164079"/>
                <a:ext cx="1017767" cy="276999"/>
              </a:xfrm>
              <a:prstGeom prst="rect">
                <a:avLst/>
              </a:prstGeom>
              <a:noFill/>
            </p:spPr>
            <p:txBody>
              <a:bodyPr wrap="square" rtlCol="0">
                <a:spAutoFit/>
              </a:bodyPr>
              <a:lstStyle/>
              <a:p>
                <a:pPr algn="ctr"/>
                <a:r>
                  <a:rPr lang="en-US" sz="1200" b="1"/>
                  <a:t>Entity</a:t>
                </a:r>
              </a:p>
            </p:txBody>
          </p:sp>
          <p:sp>
            <p:nvSpPr>
              <p:cNvPr id="43" name="TextBox 42">
                <a:extLst>
                  <a:ext uri="{FF2B5EF4-FFF2-40B4-BE49-F238E27FC236}">
                    <a16:creationId xmlns:a16="http://schemas.microsoft.com/office/drawing/2014/main" id="{BB1410A6-E4B9-7693-A985-1D949F633085}"/>
                  </a:ext>
                </a:extLst>
              </p:cNvPr>
              <p:cNvSpPr txBox="1"/>
              <p:nvPr/>
            </p:nvSpPr>
            <p:spPr>
              <a:xfrm>
                <a:off x="6478987" y="3738437"/>
                <a:ext cx="1123785" cy="276999"/>
              </a:xfrm>
              <a:prstGeom prst="rect">
                <a:avLst/>
              </a:prstGeom>
              <a:noFill/>
            </p:spPr>
            <p:txBody>
              <a:bodyPr wrap="square" rtlCol="0">
                <a:spAutoFit/>
              </a:bodyPr>
              <a:lstStyle/>
              <a:p>
                <a:pPr algn="ctr"/>
                <a:r>
                  <a:rPr lang="en-US" sz="1200" b="1"/>
                  <a:t>Data Elements</a:t>
                </a:r>
              </a:p>
            </p:txBody>
          </p:sp>
          <p:sp>
            <p:nvSpPr>
              <p:cNvPr id="44" name="TextBox 43">
                <a:extLst>
                  <a:ext uri="{FF2B5EF4-FFF2-40B4-BE49-F238E27FC236}">
                    <a16:creationId xmlns:a16="http://schemas.microsoft.com/office/drawing/2014/main" id="{2851608F-B37F-3B19-2CEE-B7831A7FD187}"/>
                  </a:ext>
                </a:extLst>
              </p:cNvPr>
              <p:cNvSpPr txBox="1"/>
              <p:nvPr/>
            </p:nvSpPr>
            <p:spPr>
              <a:xfrm>
                <a:off x="6127805" y="1831449"/>
                <a:ext cx="1228476" cy="276999"/>
              </a:xfrm>
              <a:prstGeom prst="rect">
                <a:avLst/>
              </a:prstGeom>
              <a:noFill/>
            </p:spPr>
            <p:txBody>
              <a:bodyPr wrap="square" rtlCol="0">
                <a:spAutoFit/>
              </a:bodyPr>
              <a:lstStyle/>
              <a:p>
                <a:pPr algn="ctr"/>
                <a:r>
                  <a:rPr lang="en-US" sz="1200" b="1"/>
                  <a:t>Descriptor Table</a:t>
                </a:r>
              </a:p>
            </p:txBody>
          </p:sp>
          <p:pic>
            <p:nvPicPr>
              <p:cNvPr id="45" name="Picture 44">
                <a:extLst>
                  <a:ext uri="{FF2B5EF4-FFF2-40B4-BE49-F238E27FC236}">
                    <a16:creationId xmlns:a16="http://schemas.microsoft.com/office/drawing/2014/main" id="{8CB6EF3D-4B30-CF45-2384-058B711DB5F6}"/>
                  </a:ext>
                </a:extLst>
              </p:cNvPr>
              <p:cNvPicPr>
                <a:picLocks noChangeAspect="1"/>
              </p:cNvPicPr>
              <p:nvPr/>
            </p:nvPicPr>
            <p:blipFill rotWithShape="1">
              <a:blip r:embed="rId4">
                <a:extLst>
                  <a:ext uri="{28A0092B-C50C-407E-A947-70E740481C1C}">
                    <a14:useLocalDpi xmlns:a14="http://schemas.microsoft.com/office/drawing/2010/main" val="0"/>
                  </a:ext>
                </a:extLst>
              </a:blip>
              <a:srcRect l="40937" r="32848"/>
              <a:stretch/>
            </p:blipFill>
            <p:spPr bwMode="auto">
              <a:xfrm>
                <a:off x="8196717" y="3053976"/>
                <a:ext cx="21336" cy="822960"/>
              </a:xfrm>
              <a:prstGeom prst="rect">
                <a:avLst/>
              </a:prstGeom>
              <a:ln>
                <a:noFill/>
              </a:ln>
              <a:extLst>
                <a:ext uri="{53640926-AAD7-44D8-BBD7-CCE9431645EC}">
                  <a14:shadowObscured xmlns:a14="http://schemas.microsoft.com/office/drawing/2010/main"/>
                </a:ext>
              </a:extLst>
            </p:spPr>
          </p:pic>
        </p:grpSp>
        <p:sp>
          <p:nvSpPr>
            <p:cNvPr id="39" name="TextBox 38">
              <a:extLst>
                <a:ext uri="{FF2B5EF4-FFF2-40B4-BE49-F238E27FC236}">
                  <a16:creationId xmlns:a16="http://schemas.microsoft.com/office/drawing/2014/main" id="{F6ED72B5-E4CB-C5AE-E745-D23EB1BF9481}"/>
                </a:ext>
              </a:extLst>
            </p:cNvPr>
            <p:cNvSpPr txBox="1"/>
            <p:nvPr/>
          </p:nvSpPr>
          <p:spPr>
            <a:xfrm>
              <a:off x="8218053" y="1877615"/>
              <a:ext cx="1273323" cy="461665"/>
            </a:xfrm>
            <a:prstGeom prst="rect">
              <a:avLst/>
            </a:prstGeom>
            <a:noFill/>
          </p:spPr>
          <p:txBody>
            <a:bodyPr wrap="square" rtlCol="0">
              <a:spAutoFit/>
            </a:bodyPr>
            <a:lstStyle/>
            <a:p>
              <a:r>
                <a:rPr lang="en-US" sz="2400" b="1">
                  <a:solidFill>
                    <a:schemeClr val="bg1"/>
                  </a:solidFill>
                </a:rPr>
                <a:t>Upgrade</a:t>
              </a:r>
            </a:p>
          </p:txBody>
        </p:sp>
      </p:grpSp>
    </p:spTree>
    <p:extLst>
      <p:ext uri="{BB962C8B-B14F-4D97-AF65-F5344CB8AC3E}">
        <p14:creationId xmlns:p14="http://schemas.microsoft.com/office/powerpoint/2010/main" val="872247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FREQUENTLY ASKED QUESTIONS </a:t>
            </a:r>
            <a:r>
              <a:rPr lang="en-US">
                <a:solidFill>
                  <a:schemeClr val="bg1"/>
                </a:solidFill>
              </a:rPr>
              <a:t>cont.</a:t>
            </a:r>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712380" y="1142566"/>
            <a:ext cx="10623762" cy="4351338"/>
          </a:xfrm>
        </p:spPr>
        <p:txBody>
          <a:bodyPr/>
          <a:lstStyle/>
          <a:p>
            <a:pPr marL="0" indent="0">
              <a:buNone/>
            </a:pPr>
            <a:r>
              <a:rPr lang="en-US" b="1"/>
              <a:t>How long will TEA collect the cumulative attendance? Will the cumulative or granular attendance be the official attendance record for the LEA?</a:t>
            </a:r>
            <a:endParaRPr lang="en-US"/>
          </a:p>
          <a:p>
            <a:pPr marL="0" indent="0">
              <a:buNone/>
            </a:pPr>
            <a:endParaRPr lang="en-US" b="1"/>
          </a:p>
          <a:p>
            <a:pPr marL="0" indent="0">
              <a:buNone/>
            </a:pPr>
            <a:r>
              <a:rPr lang="en-US" sz="2400"/>
              <a:t>Cumulative and granular attendance will both be collected until the calculations and reports for the granular attendance are determined to be accurate. During this time, the cumulative attendance reported by the LEA will be the official attendance record.</a:t>
            </a:r>
          </a:p>
        </p:txBody>
      </p:sp>
    </p:spTree>
    <p:extLst>
      <p:ext uri="{BB962C8B-B14F-4D97-AF65-F5344CB8AC3E}">
        <p14:creationId xmlns:p14="http://schemas.microsoft.com/office/powerpoint/2010/main" val="128040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4AF12-49E3-C03C-3BF2-643DD97BE049}"/>
              </a:ext>
            </a:extLst>
          </p:cNvPr>
          <p:cNvSpPr>
            <a:spLocks noGrp="1"/>
          </p:cNvSpPr>
          <p:nvPr>
            <p:ph type="ctrTitle"/>
          </p:nvPr>
        </p:nvSpPr>
        <p:spPr>
          <a:xfrm>
            <a:off x="457202" y="2179675"/>
            <a:ext cx="2950999" cy="2351382"/>
          </a:xfrm>
        </p:spPr>
        <p:txBody>
          <a:bodyPr/>
          <a:lstStyle/>
          <a:p>
            <a:r>
              <a:rPr lang="en-US" sz="2800">
                <a:cs typeface="Calibri"/>
              </a:rPr>
              <a:t>CLOSEOUT</a:t>
            </a:r>
          </a:p>
        </p:txBody>
      </p:sp>
    </p:spTree>
    <p:extLst>
      <p:ext uri="{BB962C8B-B14F-4D97-AF65-F5344CB8AC3E}">
        <p14:creationId xmlns:p14="http://schemas.microsoft.com/office/powerpoint/2010/main" val="3274114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vert="horz" lIns="91440" tIns="45720" rIns="91440" bIns="45720" rtlCol="0" anchor="ctr">
            <a:noAutofit/>
          </a:bodyPr>
          <a:lstStyle/>
          <a:p>
            <a:r>
              <a:rPr lang="en-US" b="1" kern="1200">
                <a:latin typeface="+mn-lt"/>
                <a:ea typeface="+mj-ea"/>
                <a:cs typeface="+mj-cs"/>
              </a:rPr>
              <a:t>KEY TAKEAWAYS</a:t>
            </a:r>
          </a:p>
        </p:txBody>
      </p:sp>
      <p:sp>
        <p:nvSpPr>
          <p:cNvPr id="5" name="Content Placeholder 4">
            <a:extLst>
              <a:ext uri="{FF2B5EF4-FFF2-40B4-BE49-F238E27FC236}">
                <a16:creationId xmlns:a16="http://schemas.microsoft.com/office/drawing/2014/main" id="{B47F9425-862B-3C28-9989-293B25226407}"/>
              </a:ext>
            </a:extLst>
          </p:cNvPr>
          <p:cNvSpPr>
            <a:spLocks noGrp="1"/>
          </p:cNvSpPr>
          <p:nvPr>
            <p:ph idx="1"/>
          </p:nvPr>
        </p:nvSpPr>
        <p:spPr/>
        <p:txBody>
          <a:bodyPr/>
          <a:lstStyle/>
          <a:p>
            <a:endParaRPr lang="en-US"/>
          </a:p>
        </p:txBody>
      </p:sp>
      <p:grpSp>
        <p:nvGrpSpPr>
          <p:cNvPr id="2" name="Group 1">
            <a:extLst>
              <a:ext uri="{FF2B5EF4-FFF2-40B4-BE49-F238E27FC236}">
                <a16:creationId xmlns:a16="http://schemas.microsoft.com/office/drawing/2014/main" id="{1F398136-4F09-7DA2-E637-688FF13F885C}"/>
              </a:ext>
              <a:ext uri="{C183D7F6-B498-43B3-948B-1728B52AA6E4}">
                <adec:decorative xmlns:adec="http://schemas.microsoft.com/office/drawing/2017/decorative" val="1"/>
              </a:ext>
            </a:extLst>
          </p:cNvPr>
          <p:cNvGrpSpPr/>
          <p:nvPr/>
        </p:nvGrpSpPr>
        <p:grpSpPr>
          <a:xfrm>
            <a:off x="712380" y="955194"/>
            <a:ext cx="5028161" cy="4947611"/>
            <a:chOff x="577880" y="991715"/>
            <a:chExt cx="5028161" cy="4947611"/>
          </a:xfrm>
        </p:grpSpPr>
        <p:sp>
          <p:nvSpPr>
            <p:cNvPr id="3" name="Rectangle: Rounded Corners 2">
              <a:extLst>
                <a:ext uri="{FF2B5EF4-FFF2-40B4-BE49-F238E27FC236}">
                  <a16:creationId xmlns:a16="http://schemas.microsoft.com/office/drawing/2014/main" id="{BDFB0935-E53A-D2D9-AEC9-EEA4DF29C17A}"/>
                </a:ext>
              </a:extLst>
            </p:cNvPr>
            <p:cNvSpPr/>
            <p:nvPr/>
          </p:nvSpPr>
          <p:spPr>
            <a:xfrm>
              <a:off x="577880" y="991715"/>
              <a:ext cx="5028161" cy="1418464"/>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 name="Rectangle 3" descr="Boardroom with solid fill">
              <a:extLst>
                <a:ext uri="{FF2B5EF4-FFF2-40B4-BE49-F238E27FC236}">
                  <a16:creationId xmlns:a16="http://schemas.microsoft.com/office/drawing/2014/main" id="{5BFCAD99-7CFA-188E-C5F6-BB2BE8303E21}"/>
                </a:ext>
              </a:extLst>
            </p:cNvPr>
            <p:cNvSpPr/>
            <p:nvPr/>
          </p:nvSpPr>
          <p:spPr>
            <a:xfrm>
              <a:off x="1006965" y="1310870"/>
              <a:ext cx="780155" cy="78015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0D6CB9"/>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7" name="Rectangle: Rounded Corners 6">
              <a:extLst>
                <a:ext uri="{FF2B5EF4-FFF2-40B4-BE49-F238E27FC236}">
                  <a16:creationId xmlns:a16="http://schemas.microsoft.com/office/drawing/2014/main" id="{69D9DCAD-8194-6424-00DA-6D946CE83F57}"/>
                </a:ext>
              </a:extLst>
            </p:cNvPr>
            <p:cNvSpPr/>
            <p:nvPr/>
          </p:nvSpPr>
          <p:spPr>
            <a:xfrm>
              <a:off x="577880" y="2754366"/>
              <a:ext cx="5028161" cy="1418464"/>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8" name="Rectangle 7" descr="Teacher with solid fill">
              <a:extLst>
                <a:ext uri="{FF2B5EF4-FFF2-40B4-BE49-F238E27FC236}">
                  <a16:creationId xmlns:a16="http://schemas.microsoft.com/office/drawing/2014/main" id="{39592E19-B196-8E56-E217-A10E0D618A6D}"/>
                </a:ext>
              </a:extLst>
            </p:cNvPr>
            <p:cNvSpPr/>
            <p:nvPr/>
          </p:nvSpPr>
          <p:spPr>
            <a:xfrm>
              <a:off x="1006965" y="3073521"/>
              <a:ext cx="780155" cy="780155"/>
            </a:xfrm>
            <a:prstGeom prst="rect">
              <a:avLst/>
            </a:prstGeom>
            <a:blipFill>
              <a:blip r:embed="rId5">
                <a:extLst>
                  <a:ext uri="{96DAC541-7B7A-43D3-8B79-37D633B846F1}">
                    <asvg:svgBlip xmlns:asvg="http://schemas.microsoft.com/office/drawing/2016/SVG/main" r:embed="rId6"/>
                  </a:ext>
                </a:extLst>
              </a:blip>
              <a:srcRect/>
              <a:stretch>
                <a:fillRect/>
              </a:stretch>
            </a:blipFill>
            <a:ln>
              <a:solidFill>
                <a:srgbClr val="0D6CB9"/>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0" name="Rectangle: Rounded Corners 9">
              <a:extLst>
                <a:ext uri="{FF2B5EF4-FFF2-40B4-BE49-F238E27FC236}">
                  <a16:creationId xmlns:a16="http://schemas.microsoft.com/office/drawing/2014/main" id="{5E0325D2-8F95-53F9-BE83-AEBCE4010D35}"/>
                </a:ext>
              </a:extLst>
            </p:cNvPr>
            <p:cNvSpPr/>
            <p:nvPr/>
          </p:nvSpPr>
          <p:spPr>
            <a:xfrm>
              <a:off x="577880" y="4520862"/>
              <a:ext cx="5028161" cy="1418464"/>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 name="Rectangle 10" descr="Schoolhouse with solid fill">
              <a:extLst>
                <a:ext uri="{FF2B5EF4-FFF2-40B4-BE49-F238E27FC236}">
                  <a16:creationId xmlns:a16="http://schemas.microsoft.com/office/drawing/2014/main" id="{A1E1E8F7-5603-36EC-7341-6938B811BD08}"/>
                </a:ext>
              </a:extLst>
            </p:cNvPr>
            <p:cNvSpPr/>
            <p:nvPr/>
          </p:nvSpPr>
          <p:spPr>
            <a:xfrm>
              <a:off x="1006965" y="4836172"/>
              <a:ext cx="780155" cy="780155"/>
            </a:xfrm>
            <a:prstGeom prst="rect">
              <a:avLst/>
            </a:prstGeom>
            <a:blipFill>
              <a:blip r:embed="rId7">
                <a:extLs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grpSp>
      <p:sp>
        <p:nvSpPr>
          <p:cNvPr id="14" name="TextBox 13">
            <a:extLst>
              <a:ext uri="{FF2B5EF4-FFF2-40B4-BE49-F238E27FC236}">
                <a16:creationId xmlns:a16="http://schemas.microsoft.com/office/drawing/2014/main" id="{EB0B1438-A95F-165B-813D-54AC15704533}"/>
              </a:ext>
            </a:extLst>
          </p:cNvPr>
          <p:cNvSpPr txBox="1"/>
          <p:nvPr/>
        </p:nvSpPr>
        <p:spPr>
          <a:xfrm>
            <a:off x="1978334" y="1342046"/>
            <a:ext cx="3114392" cy="584775"/>
          </a:xfrm>
          <a:prstGeom prst="rect">
            <a:avLst/>
          </a:prstGeom>
          <a:noFill/>
        </p:spPr>
        <p:txBody>
          <a:bodyPr wrap="square" rtlCol="0">
            <a:spAutoFit/>
          </a:bodyPr>
          <a:lstStyle/>
          <a:p>
            <a:r>
              <a:rPr lang="en-US" sz="1600" i="1"/>
              <a:t>Attendance</a:t>
            </a:r>
            <a:r>
              <a:rPr lang="en-US" sz="1600"/>
              <a:t> will be collected two ways, </a:t>
            </a:r>
            <a:r>
              <a:rPr lang="en-US" sz="1600" i="1"/>
              <a:t>granular</a:t>
            </a:r>
            <a:r>
              <a:rPr lang="en-US" sz="1600"/>
              <a:t> and </a:t>
            </a:r>
            <a:r>
              <a:rPr lang="en-US" sz="1600" i="1"/>
              <a:t>cumulative</a:t>
            </a:r>
            <a:r>
              <a:rPr lang="en-US" sz="1600"/>
              <a:t>.</a:t>
            </a:r>
          </a:p>
        </p:txBody>
      </p:sp>
      <p:sp>
        <p:nvSpPr>
          <p:cNvPr id="17" name="TextBox 16">
            <a:extLst>
              <a:ext uri="{FF2B5EF4-FFF2-40B4-BE49-F238E27FC236}">
                <a16:creationId xmlns:a16="http://schemas.microsoft.com/office/drawing/2014/main" id="{05056AC6-9580-1BFB-284E-FE3B55D037C2}"/>
              </a:ext>
            </a:extLst>
          </p:cNvPr>
          <p:cNvSpPr txBox="1"/>
          <p:nvPr/>
        </p:nvSpPr>
        <p:spPr>
          <a:xfrm>
            <a:off x="1978334" y="3013501"/>
            <a:ext cx="3114392" cy="830997"/>
          </a:xfrm>
          <a:prstGeom prst="rect">
            <a:avLst/>
          </a:prstGeom>
          <a:noFill/>
        </p:spPr>
        <p:txBody>
          <a:bodyPr wrap="square" rtlCol="0">
            <a:spAutoFit/>
          </a:bodyPr>
          <a:lstStyle/>
          <a:p>
            <a:r>
              <a:rPr lang="en-US" sz="1600"/>
              <a:t>When collected, the </a:t>
            </a:r>
            <a:r>
              <a:rPr lang="en-US" sz="1600" i="1"/>
              <a:t>cumulative attendance </a:t>
            </a:r>
            <a:r>
              <a:rPr lang="en-US" sz="1600"/>
              <a:t>will be the </a:t>
            </a:r>
            <a:r>
              <a:rPr lang="en-US" sz="1600" i="1"/>
              <a:t>official record </a:t>
            </a:r>
            <a:r>
              <a:rPr lang="en-US" sz="1600"/>
              <a:t>for the LEA.</a:t>
            </a:r>
          </a:p>
        </p:txBody>
      </p:sp>
      <p:sp>
        <p:nvSpPr>
          <p:cNvPr id="18" name="TextBox 17">
            <a:extLst>
              <a:ext uri="{FF2B5EF4-FFF2-40B4-BE49-F238E27FC236}">
                <a16:creationId xmlns:a16="http://schemas.microsoft.com/office/drawing/2014/main" id="{51DE4DB5-1821-EAF0-06E9-03F99E04F780}"/>
              </a:ext>
            </a:extLst>
          </p:cNvPr>
          <p:cNvSpPr txBox="1"/>
          <p:nvPr/>
        </p:nvSpPr>
        <p:spPr>
          <a:xfrm>
            <a:off x="1996646" y="4603001"/>
            <a:ext cx="3508066" cy="1246495"/>
          </a:xfrm>
          <a:prstGeom prst="rect">
            <a:avLst/>
          </a:prstGeom>
          <a:noFill/>
        </p:spPr>
        <p:txBody>
          <a:bodyPr wrap="square" rtlCol="0">
            <a:spAutoFit/>
          </a:bodyPr>
          <a:lstStyle/>
          <a:p>
            <a:r>
              <a:rPr lang="en-US" sz="1500"/>
              <a:t>If a student is in-person </a:t>
            </a:r>
            <a:r>
              <a:rPr lang="en-US" sz="1500" i="1"/>
              <a:t>present</a:t>
            </a:r>
            <a:r>
              <a:rPr lang="en-US" sz="1500"/>
              <a:t>, a </a:t>
            </a:r>
            <a:r>
              <a:rPr lang="en-US" sz="1500" i="1"/>
              <a:t>StudentSchoolAttendanceEvent </a:t>
            </a:r>
            <a:r>
              <a:rPr lang="en-US" sz="1500"/>
              <a:t>will not be reported. The </a:t>
            </a:r>
            <a:r>
              <a:rPr lang="en-US" sz="1500" i="1"/>
              <a:t>StudentSchoolAssociation</a:t>
            </a:r>
            <a:r>
              <a:rPr lang="en-US" sz="1500"/>
              <a:t> will be used to determine if the student is in-person </a:t>
            </a:r>
            <a:r>
              <a:rPr lang="en-US" sz="1500" i="1"/>
              <a:t>eligible</a:t>
            </a:r>
            <a:r>
              <a:rPr lang="en-US" sz="1500"/>
              <a:t> or </a:t>
            </a:r>
            <a:r>
              <a:rPr lang="en-US" sz="1500" i="1"/>
              <a:t>ineligible</a:t>
            </a:r>
            <a:r>
              <a:rPr lang="en-US" sz="1500"/>
              <a:t>.</a:t>
            </a:r>
          </a:p>
        </p:txBody>
      </p:sp>
      <p:grpSp>
        <p:nvGrpSpPr>
          <p:cNvPr id="12" name="Group 11">
            <a:extLst>
              <a:ext uri="{FF2B5EF4-FFF2-40B4-BE49-F238E27FC236}">
                <a16:creationId xmlns:a16="http://schemas.microsoft.com/office/drawing/2014/main" id="{F97C5BD2-D935-03A4-AC30-131BE1A64637}"/>
              </a:ext>
              <a:ext uri="{C183D7F6-B498-43B3-948B-1728B52AA6E4}">
                <adec:decorative xmlns:adec="http://schemas.microsoft.com/office/drawing/2017/decorative" val="1"/>
              </a:ext>
            </a:extLst>
          </p:cNvPr>
          <p:cNvGrpSpPr/>
          <p:nvPr/>
        </p:nvGrpSpPr>
        <p:grpSpPr>
          <a:xfrm>
            <a:off x="6581553" y="991715"/>
            <a:ext cx="5483261" cy="4857781"/>
            <a:chOff x="6581553" y="991715"/>
            <a:chExt cx="5483261" cy="4857781"/>
          </a:xfrm>
        </p:grpSpPr>
        <p:sp>
          <p:nvSpPr>
            <p:cNvPr id="9" name="Rectangle 8">
              <a:extLst>
                <a:ext uri="{FF2B5EF4-FFF2-40B4-BE49-F238E27FC236}">
                  <a16:creationId xmlns:a16="http://schemas.microsoft.com/office/drawing/2014/main" id="{B3EE204E-122E-9CA9-C22B-2ECE86B020AB}"/>
                </a:ext>
                <a:ext uri="{C183D7F6-B498-43B3-948B-1728B52AA6E4}">
                  <adec:decorative xmlns:adec="http://schemas.microsoft.com/office/drawing/2017/decorative" val="1"/>
                </a:ext>
              </a:extLst>
            </p:cNvPr>
            <p:cNvSpPr/>
            <p:nvPr/>
          </p:nvSpPr>
          <p:spPr>
            <a:xfrm>
              <a:off x="6581553" y="991715"/>
              <a:ext cx="5383620" cy="4857781"/>
            </a:xfrm>
            <a:prstGeom prst="rect">
              <a:avLst/>
            </a:prstGeom>
            <a:solidFill>
              <a:srgbClr val="A8D08D"/>
            </a:solidFill>
            <a:ln>
              <a:solidFill>
                <a:srgbClr val="A8D0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4">
              <a:extLst>
                <a:ext uri="{FF2B5EF4-FFF2-40B4-BE49-F238E27FC236}">
                  <a16:creationId xmlns:a16="http://schemas.microsoft.com/office/drawing/2014/main" id="{29DF784C-D930-228D-A421-2AC6697A05B1}"/>
                </a:ext>
              </a:extLst>
            </p:cNvPr>
            <p:cNvSpPr txBox="1">
              <a:spLocks/>
            </p:cNvSpPr>
            <p:nvPr/>
          </p:nvSpPr>
          <p:spPr>
            <a:xfrm>
              <a:off x="6681194" y="2499329"/>
              <a:ext cx="5383620" cy="9212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solidFill>
                    <a:schemeClr val="tx1"/>
                  </a:solidFill>
                </a:rPr>
                <a:t>Link to Current Upgraded Data Standards:</a:t>
              </a:r>
            </a:p>
            <a:p>
              <a:r>
                <a:rPr lang="en-US">
                  <a:solidFill>
                    <a:schemeClr val="tx1"/>
                  </a:solidFill>
                  <a:hlinkClick r:id="rId9">
                    <a:extLst>
                      <a:ext uri="{A12FA001-AC4F-418D-AE19-62706E023703}">
                        <ahyp:hlinkClr xmlns:ahyp="http://schemas.microsoft.com/office/drawing/2018/hyperlinkcolor" val="tx"/>
                      </a:ext>
                    </a:extLst>
                  </a:hlinkClick>
                </a:rPr>
                <a:t>2022-2023 TEDS Pilot Year 2 Data Standards</a:t>
              </a:r>
              <a:endParaRPr lang="en-US">
                <a:solidFill>
                  <a:schemeClr val="tx1"/>
                </a:solidFill>
              </a:endParaRPr>
            </a:p>
          </p:txBody>
        </p:sp>
      </p:grpSp>
    </p:spTree>
    <p:extLst>
      <p:ext uri="{BB962C8B-B14F-4D97-AF65-F5344CB8AC3E}">
        <p14:creationId xmlns:p14="http://schemas.microsoft.com/office/powerpoint/2010/main" val="3498840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t>QUESTIONS</a:t>
            </a:r>
          </a:p>
        </p:txBody>
      </p:sp>
      <p:pic>
        <p:nvPicPr>
          <p:cNvPr id="30" name="Picture 29" descr="Question mark on green pastel background">
            <a:extLst>
              <a:ext uri="{FF2B5EF4-FFF2-40B4-BE49-F238E27FC236}">
                <a16:creationId xmlns:a16="http://schemas.microsoft.com/office/drawing/2014/main" id="{AF9D2CDA-E395-4186-842B-F5DCE2656A41}"/>
              </a:ext>
            </a:extLst>
          </p:cNvPr>
          <p:cNvPicPr>
            <a:picLocks noChangeAspect="1"/>
          </p:cNvPicPr>
          <p:nvPr/>
        </p:nvPicPr>
        <p:blipFill rotWithShape="1">
          <a:blip r:embed="rId3"/>
          <a:srcRect l="8494" r="-3" b="-3"/>
          <a:stretch/>
        </p:blipFill>
        <p:spPr>
          <a:xfrm>
            <a:off x="457262" y="904580"/>
            <a:ext cx="11282155" cy="5006693"/>
          </a:xfrm>
          <a:prstGeom prst="rect">
            <a:avLst/>
          </a:prstGeom>
          <a:noFill/>
        </p:spPr>
      </p:pic>
    </p:spTree>
    <p:extLst>
      <p:ext uri="{BB962C8B-B14F-4D97-AF65-F5344CB8AC3E}">
        <p14:creationId xmlns:p14="http://schemas.microsoft.com/office/powerpoint/2010/main" val="4236376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BB0610-472A-E3D5-1A5D-DA371FA927D0}"/>
              </a:ext>
            </a:extLst>
          </p:cNvPr>
          <p:cNvSpPr>
            <a:spLocks noGrp="1"/>
          </p:cNvSpPr>
          <p:nvPr>
            <p:ph type="ctrTitle"/>
          </p:nvPr>
        </p:nvSpPr>
        <p:spPr>
          <a:xfrm>
            <a:off x="457202" y="2179675"/>
            <a:ext cx="2950999" cy="2351382"/>
          </a:xfrm>
        </p:spPr>
        <p:txBody>
          <a:bodyPr/>
          <a:lstStyle/>
          <a:p>
            <a:r>
              <a:rPr lang="en-US" sz="2800">
                <a:cs typeface="Calibri"/>
              </a:rPr>
              <a:t>DATA STANDARDS</a:t>
            </a:r>
            <a:br>
              <a:rPr lang="en-US" sz="2800">
                <a:cs typeface="Calibri"/>
              </a:rPr>
            </a:br>
            <a:endParaRPr lang="en-US" sz="2800">
              <a:cs typeface="Calibri"/>
            </a:endParaRPr>
          </a:p>
        </p:txBody>
      </p:sp>
    </p:spTree>
    <p:extLst>
      <p:ext uri="{BB962C8B-B14F-4D97-AF65-F5344CB8AC3E}">
        <p14:creationId xmlns:p14="http://schemas.microsoft.com/office/powerpoint/2010/main" val="2020896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ATTENDANCE </a:t>
            </a:r>
            <a:r>
              <a:rPr lang="en-US">
                <a:solidFill>
                  <a:schemeClr val="bg1"/>
                </a:solidFill>
              </a:rPr>
              <a:t>cont</a:t>
            </a:r>
            <a:endParaRPr lang="en-US"/>
          </a:p>
        </p:txBody>
      </p:sp>
      <p:sp>
        <p:nvSpPr>
          <p:cNvPr id="2" name="AutoShape 6" descr="Purple Bow Clip Art at Clker.com - vector clip art online, royalty free &amp;  public domain">
            <a:extLst>
              <a:ext uri="{FF2B5EF4-FFF2-40B4-BE49-F238E27FC236}">
                <a16:creationId xmlns:a16="http://schemas.microsoft.com/office/drawing/2014/main" id="{7923C37F-6C5B-F56B-A183-0F5D6EE30CD9}"/>
              </a:ext>
            </a:extLst>
          </p:cNvPr>
          <p:cNvSpPr>
            <a:spLocks noChangeAspect="1" noChangeArrowheads="1"/>
          </p:cNvSpPr>
          <p:nvPr/>
        </p:nvSpPr>
        <p:spPr bwMode="auto">
          <a:xfrm>
            <a:off x="5885507" y="3276599"/>
            <a:ext cx="362893" cy="3628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8">
            <a:extLst>
              <a:ext uri="{FF2B5EF4-FFF2-40B4-BE49-F238E27FC236}">
                <a16:creationId xmlns:a16="http://schemas.microsoft.com/office/drawing/2014/main" id="{695ADAEC-5F84-4A3B-C92C-FC9F275AB628}"/>
              </a:ext>
            </a:extLst>
          </p:cNvPr>
          <p:cNvSpPr>
            <a:spLocks noGrp="1"/>
          </p:cNvSpPr>
          <p:nvPr>
            <p:ph idx="1"/>
          </p:nvPr>
        </p:nvSpPr>
        <p:spPr>
          <a:xfrm>
            <a:off x="784119" y="3367716"/>
            <a:ext cx="10623762" cy="3337054"/>
          </a:xfrm>
        </p:spPr>
        <p:txBody>
          <a:bodyPr/>
          <a:lstStyle/>
          <a:p>
            <a:r>
              <a:rPr lang="en-US"/>
              <a:t>Initially, TEA will collect attendance two ways. First, the granular attendance will be collected and used by TEA to calculate attendance. Second, cumulative attendance will be calculated by the LEA and sent to TEA.</a:t>
            </a:r>
          </a:p>
        </p:txBody>
      </p:sp>
      <p:pic>
        <p:nvPicPr>
          <p:cNvPr id="11" name="Picture 10">
            <a:extLst>
              <a:ext uri="{FF2B5EF4-FFF2-40B4-BE49-F238E27FC236}">
                <a16:creationId xmlns:a16="http://schemas.microsoft.com/office/drawing/2014/main" id="{874FD913-E1C3-E366-A3E2-B73CE0EB4F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51106" y="904580"/>
            <a:ext cx="8068801" cy="1467055"/>
          </a:xfrm>
          <a:prstGeom prst="rect">
            <a:avLst/>
          </a:prstGeom>
        </p:spPr>
      </p:pic>
      <p:sp>
        <p:nvSpPr>
          <p:cNvPr id="12" name="Left Brace 11">
            <a:extLst>
              <a:ext uri="{FF2B5EF4-FFF2-40B4-BE49-F238E27FC236}">
                <a16:creationId xmlns:a16="http://schemas.microsoft.com/office/drawing/2014/main" id="{1757CFA2-1B71-D10F-4495-925BEC49448A}"/>
              </a:ext>
              <a:ext uri="{C183D7F6-B498-43B3-948B-1728B52AA6E4}">
                <adec:decorative xmlns:adec="http://schemas.microsoft.com/office/drawing/2017/decorative" val="1"/>
              </a:ext>
            </a:extLst>
          </p:cNvPr>
          <p:cNvSpPr/>
          <p:nvPr/>
        </p:nvSpPr>
        <p:spPr>
          <a:xfrm rot="16200000">
            <a:off x="4643776" y="-518336"/>
            <a:ext cx="839755" cy="6107962"/>
          </a:xfrm>
          <a:prstGeom prst="leftBrac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e 20">
            <a:extLst>
              <a:ext uri="{FF2B5EF4-FFF2-40B4-BE49-F238E27FC236}">
                <a16:creationId xmlns:a16="http://schemas.microsoft.com/office/drawing/2014/main" id="{7F4D69D0-3B4B-AA1A-A326-4AAE4836D765}"/>
              </a:ext>
              <a:ext uri="{C183D7F6-B498-43B3-948B-1728B52AA6E4}">
                <adec:decorative xmlns:adec="http://schemas.microsoft.com/office/drawing/2017/decorative" val="1"/>
              </a:ext>
            </a:extLst>
          </p:cNvPr>
          <p:cNvSpPr/>
          <p:nvPr/>
        </p:nvSpPr>
        <p:spPr>
          <a:xfrm rot="16200000">
            <a:off x="8748157" y="1654610"/>
            <a:ext cx="839755" cy="1762068"/>
          </a:xfrm>
          <a:prstGeom prst="leftBrac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9090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CUMULATIVE BASIC ATTENDANCE – CURRENT</a:t>
            </a:r>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541175" y="1019790"/>
            <a:ext cx="11121657" cy="4351338"/>
          </a:xfrm>
        </p:spPr>
        <p:txBody>
          <a:bodyPr/>
          <a:lstStyle/>
          <a:p>
            <a:r>
              <a:rPr lang="en-US" sz="2400"/>
              <a:t>Cumulative attendance is collected through the </a:t>
            </a:r>
            <a:r>
              <a:rPr lang="en-US" sz="2400">
                <a:solidFill>
                  <a:srgbClr val="D93C10"/>
                </a:solidFill>
              </a:rPr>
              <a:t>BasicReportingPeriodAttendanceExtension</a:t>
            </a:r>
            <a:r>
              <a:rPr lang="en-US" sz="2400"/>
              <a:t>.</a:t>
            </a:r>
          </a:p>
        </p:txBody>
      </p:sp>
      <p:pic>
        <p:nvPicPr>
          <p:cNvPr id="5" name="Picture 4" descr="Screen shot of the Basic Reporting Period Attendance Extension.">
            <a:extLst>
              <a:ext uri="{FF2B5EF4-FFF2-40B4-BE49-F238E27FC236}">
                <a16:creationId xmlns:a16="http://schemas.microsoft.com/office/drawing/2014/main" id="{C503E1FB-7B0A-C07B-59FC-9956FA425BBC}"/>
              </a:ext>
            </a:extLst>
          </p:cNvPr>
          <p:cNvPicPr>
            <a:picLocks noChangeAspect="1"/>
          </p:cNvPicPr>
          <p:nvPr/>
        </p:nvPicPr>
        <p:blipFill>
          <a:blip r:embed="rId3"/>
          <a:stretch>
            <a:fillRect/>
          </a:stretch>
        </p:blipFill>
        <p:spPr>
          <a:xfrm>
            <a:off x="1922106" y="1811196"/>
            <a:ext cx="8663344" cy="4143646"/>
          </a:xfrm>
          <a:prstGeom prst="rect">
            <a:avLst/>
          </a:prstGeom>
        </p:spPr>
      </p:pic>
      <p:pic>
        <p:nvPicPr>
          <p:cNvPr id="8" name="Picture 7">
            <a:extLst>
              <a:ext uri="{FF2B5EF4-FFF2-40B4-BE49-F238E27FC236}">
                <a16:creationId xmlns:a16="http://schemas.microsoft.com/office/drawing/2014/main" id="{E8CF5EC9-CF1A-C551-E76B-770C5CFABD3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8127" y="4466419"/>
            <a:ext cx="1238423" cy="1371791"/>
          </a:xfrm>
          <a:prstGeom prst="rect">
            <a:avLst/>
          </a:prstGeom>
        </p:spPr>
      </p:pic>
    </p:spTree>
    <p:extLst>
      <p:ext uri="{BB962C8B-B14F-4D97-AF65-F5344CB8AC3E}">
        <p14:creationId xmlns:p14="http://schemas.microsoft.com/office/powerpoint/2010/main" val="226898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CUMULATIVE BASIC ATTENDANCE – UPGRADED </a:t>
            </a:r>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382555" y="1019790"/>
            <a:ext cx="11262049" cy="4351338"/>
          </a:xfrm>
        </p:spPr>
        <p:txBody>
          <a:bodyPr/>
          <a:lstStyle/>
          <a:p>
            <a:r>
              <a:rPr lang="en-US" sz="2400"/>
              <a:t>Cumulative attendance will still be collected through the </a:t>
            </a:r>
            <a:r>
              <a:rPr lang="en-US" sz="2400">
                <a:solidFill>
                  <a:srgbClr val="D93C10"/>
                </a:solidFill>
              </a:rPr>
              <a:t>BasicReportingPeriodAttendance </a:t>
            </a:r>
            <a:r>
              <a:rPr lang="en-US" sz="2400"/>
              <a:t>entity.</a:t>
            </a:r>
          </a:p>
        </p:txBody>
      </p:sp>
      <p:pic>
        <p:nvPicPr>
          <p:cNvPr id="5" name="Picture 4" descr="Screen shot of the basic reporting period attendance">
            <a:extLst>
              <a:ext uri="{FF2B5EF4-FFF2-40B4-BE49-F238E27FC236}">
                <a16:creationId xmlns:a16="http://schemas.microsoft.com/office/drawing/2014/main" id="{2A3D0A82-711F-9637-CC71-25965AB3527D}"/>
              </a:ext>
            </a:extLst>
          </p:cNvPr>
          <p:cNvPicPr>
            <a:picLocks noChangeAspect="1"/>
          </p:cNvPicPr>
          <p:nvPr/>
        </p:nvPicPr>
        <p:blipFill>
          <a:blip r:embed="rId3"/>
          <a:stretch>
            <a:fillRect/>
          </a:stretch>
        </p:blipFill>
        <p:spPr>
          <a:xfrm>
            <a:off x="2013968" y="1890498"/>
            <a:ext cx="8164064" cy="3077004"/>
          </a:xfrm>
          <a:prstGeom prst="rect">
            <a:avLst/>
          </a:prstGeom>
        </p:spPr>
      </p:pic>
      <p:pic>
        <p:nvPicPr>
          <p:cNvPr id="7" name="Picture 6">
            <a:extLst>
              <a:ext uri="{FF2B5EF4-FFF2-40B4-BE49-F238E27FC236}">
                <a16:creationId xmlns:a16="http://schemas.microsoft.com/office/drawing/2014/main" id="{12E03EE6-3BFA-7615-A15C-EF32404401F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8127" y="4466419"/>
            <a:ext cx="1238423" cy="1371791"/>
          </a:xfrm>
          <a:prstGeom prst="rect">
            <a:avLst/>
          </a:prstGeom>
        </p:spPr>
      </p:pic>
    </p:spTree>
    <p:extLst>
      <p:ext uri="{BB962C8B-B14F-4D97-AF65-F5344CB8AC3E}">
        <p14:creationId xmlns:p14="http://schemas.microsoft.com/office/powerpoint/2010/main" val="420213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SPECIAL PROGRAMS ATTENDANCE - CURRENT</a:t>
            </a:r>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382555" y="1019790"/>
            <a:ext cx="11262049" cy="4351338"/>
          </a:xfrm>
        </p:spPr>
        <p:txBody>
          <a:bodyPr/>
          <a:lstStyle/>
          <a:p>
            <a:r>
              <a:rPr lang="en-US" sz="2400"/>
              <a:t>Cumulative special program attendance is collected through the </a:t>
            </a:r>
            <a:r>
              <a:rPr lang="en-US" sz="2400">
                <a:solidFill>
                  <a:srgbClr val="D93C10"/>
                </a:solidFill>
              </a:rPr>
              <a:t>SpecialProgramsReportingPeriodAttendanceExtension</a:t>
            </a:r>
            <a:r>
              <a:rPr lang="en-US" sz="2400"/>
              <a:t>.</a:t>
            </a:r>
          </a:p>
        </p:txBody>
      </p:sp>
      <p:pic>
        <p:nvPicPr>
          <p:cNvPr id="5" name="Picture 4" descr="Screen shot of the special programs reporting period attendance extension from TWEDS">
            <a:extLst>
              <a:ext uri="{FF2B5EF4-FFF2-40B4-BE49-F238E27FC236}">
                <a16:creationId xmlns:a16="http://schemas.microsoft.com/office/drawing/2014/main" id="{5712A925-6E96-065D-073C-68AB21C0DE47}"/>
              </a:ext>
            </a:extLst>
          </p:cNvPr>
          <p:cNvPicPr>
            <a:picLocks noChangeAspect="1"/>
          </p:cNvPicPr>
          <p:nvPr/>
        </p:nvPicPr>
        <p:blipFill>
          <a:blip r:embed="rId3"/>
          <a:stretch>
            <a:fillRect/>
          </a:stretch>
        </p:blipFill>
        <p:spPr>
          <a:xfrm>
            <a:off x="1884784" y="1878756"/>
            <a:ext cx="9192208" cy="3530737"/>
          </a:xfrm>
          <a:prstGeom prst="rect">
            <a:avLst/>
          </a:prstGeom>
        </p:spPr>
      </p:pic>
      <p:pic>
        <p:nvPicPr>
          <p:cNvPr id="7" name="Picture 6">
            <a:extLst>
              <a:ext uri="{FF2B5EF4-FFF2-40B4-BE49-F238E27FC236}">
                <a16:creationId xmlns:a16="http://schemas.microsoft.com/office/drawing/2014/main" id="{49280B7B-6151-6C0F-3B14-7F783A9A241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8127" y="4466419"/>
            <a:ext cx="1238423" cy="1371791"/>
          </a:xfrm>
          <a:prstGeom prst="rect">
            <a:avLst/>
          </a:prstGeom>
        </p:spPr>
      </p:pic>
    </p:spTree>
    <p:extLst>
      <p:ext uri="{BB962C8B-B14F-4D97-AF65-F5344CB8AC3E}">
        <p14:creationId xmlns:p14="http://schemas.microsoft.com/office/powerpoint/2010/main" val="27777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153230"/>
            <a:ext cx="11121657" cy="751350"/>
          </a:xfrm>
        </p:spPr>
        <p:txBody>
          <a:bodyPr anchor="ctr">
            <a:normAutofit/>
          </a:bodyPr>
          <a:lstStyle/>
          <a:p>
            <a:r>
              <a:rPr lang="en-US"/>
              <a:t>SPECIAL PROGRAMS ATTENDANCE – CURRENT </a:t>
            </a:r>
            <a:r>
              <a:rPr lang="en-US">
                <a:solidFill>
                  <a:schemeClr val="bg1"/>
                </a:solidFill>
              </a:rPr>
              <a:t>CONT1</a:t>
            </a:r>
          </a:p>
        </p:txBody>
      </p:sp>
      <p:sp>
        <p:nvSpPr>
          <p:cNvPr id="4" name="Content Placeholder 3">
            <a:extLst>
              <a:ext uri="{FF2B5EF4-FFF2-40B4-BE49-F238E27FC236}">
                <a16:creationId xmlns:a16="http://schemas.microsoft.com/office/drawing/2014/main" id="{20D811D1-73A3-A9C0-D7B8-0B77CF20CE89}"/>
              </a:ext>
            </a:extLst>
          </p:cNvPr>
          <p:cNvSpPr>
            <a:spLocks noGrp="1"/>
          </p:cNvSpPr>
          <p:nvPr>
            <p:ph idx="1"/>
          </p:nvPr>
        </p:nvSpPr>
        <p:spPr>
          <a:xfrm>
            <a:off x="382555" y="1019790"/>
            <a:ext cx="11262049" cy="4351338"/>
          </a:xfrm>
        </p:spPr>
        <p:txBody>
          <a:bodyPr/>
          <a:lstStyle/>
          <a:p>
            <a:r>
              <a:rPr lang="en-US" sz="2400" err="1">
                <a:solidFill>
                  <a:srgbClr val="D93C10"/>
                </a:solidFill>
              </a:rPr>
              <a:t>SpecialProgramsReportingPeriodAttendanceExtension</a:t>
            </a:r>
            <a:r>
              <a:rPr lang="en-US" sz="2400">
                <a:solidFill>
                  <a:srgbClr val="D93C10"/>
                </a:solidFill>
              </a:rPr>
              <a:t> </a:t>
            </a:r>
            <a:r>
              <a:rPr lang="en-US" sz="2400"/>
              <a:t>cont.</a:t>
            </a:r>
          </a:p>
        </p:txBody>
      </p:sp>
      <p:pic>
        <p:nvPicPr>
          <p:cNvPr id="5" name="Picture 4" descr="Screen shot of the special programs reporting period attendance extension tweds">
            <a:extLst>
              <a:ext uri="{FF2B5EF4-FFF2-40B4-BE49-F238E27FC236}">
                <a16:creationId xmlns:a16="http://schemas.microsoft.com/office/drawing/2014/main" id="{BC4F608C-540A-5A0B-5343-06AF8E16131E}"/>
              </a:ext>
            </a:extLst>
          </p:cNvPr>
          <p:cNvPicPr>
            <a:picLocks noChangeAspect="1"/>
          </p:cNvPicPr>
          <p:nvPr/>
        </p:nvPicPr>
        <p:blipFill>
          <a:blip r:embed="rId3"/>
          <a:stretch>
            <a:fillRect/>
          </a:stretch>
        </p:blipFill>
        <p:spPr>
          <a:xfrm>
            <a:off x="1720520" y="1486873"/>
            <a:ext cx="9836924" cy="3999466"/>
          </a:xfrm>
          <a:prstGeom prst="rect">
            <a:avLst/>
          </a:prstGeom>
        </p:spPr>
      </p:pic>
      <p:pic>
        <p:nvPicPr>
          <p:cNvPr id="7" name="Picture 6">
            <a:extLst>
              <a:ext uri="{FF2B5EF4-FFF2-40B4-BE49-F238E27FC236}">
                <a16:creationId xmlns:a16="http://schemas.microsoft.com/office/drawing/2014/main" id="{27A9DC0C-67E4-478E-B7C2-A7569B5676F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8127" y="4466419"/>
            <a:ext cx="1238423" cy="1371791"/>
          </a:xfrm>
          <a:prstGeom prst="rect">
            <a:avLst/>
          </a:prstGeom>
        </p:spPr>
      </p:pic>
    </p:spTree>
    <p:extLst>
      <p:ext uri="{BB962C8B-B14F-4D97-AF65-F5344CB8AC3E}">
        <p14:creationId xmlns:p14="http://schemas.microsoft.com/office/powerpoint/2010/main" val="532975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Light_option - TSDS.potx.pptx" id="{075553A5-4AA4-41AE-ACD2-70A0D8D240A8}" vid="{14019450-2B59-45B9-91B0-ED0BB68C2F1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9" ma:contentTypeDescription="Create a new document." ma:contentTypeScope="" ma:versionID="e6b2f02822055de33514714c5681e253">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39b5a19f8d5a3b3f970603ec1ec5742"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8F8F96-65D3-492C-9210-C27D469EC3C5}">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23DBD7-A7C6-4AD1-8A7C-76C9D5F57B7D}">
  <ds:schemaRefs>
    <ds:schemaRef ds:uri="533e3360-6378-4210-ada2-16ccdb17d2cd"/>
    <ds:schemaRef ds:uri="963efe96-9f3c-464d-8c8b-c76864a22e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D01C542-5344-43B6-AE9D-54BB779C65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606</Words>
  <Application>Microsoft Office PowerPoint</Application>
  <PresentationFormat>Widescreen</PresentationFormat>
  <Paragraphs>114</Paragraphs>
  <Slides>33</Slides>
  <Notes>33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Calibri</vt:lpstr>
      <vt:lpstr>Calibri Light</vt:lpstr>
      <vt:lpstr>Courier New</vt:lpstr>
      <vt:lpstr>Wingdings</vt:lpstr>
      <vt:lpstr>Office Theme</vt:lpstr>
      <vt:lpstr>2_Office Theme</vt:lpstr>
      <vt:lpstr>3_Office Theme</vt:lpstr>
      <vt:lpstr>ODS 3.x ATTENDANCE </vt:lpstr>
      <vt:lpstr>AGENDA</vt:lpstr>
      <vt:lpstr>TERMINOLOGY</vt:lpstr>
      <vt:lpstr>DATA STANDARDS </vt:lpstr>
      <vt:lpstr>ATTENDANCE cont</vt:lpstr>
      <vt:lpstr>CUMULATIVE BASIC ATTENDANCE – CURRENT</vt:lpstr>
      <vt:lpstr>CUMULATIVE BASIC ATTENDANCE – UPGRADED </vt:lpstr>
      <vt:lpstr>SPECIAL PROGRAMS ATTENDANCE - CURRENT</vt:lpstr>
      <vt:lpstr>SPECIAL PROGRAMS ATTENDANCE – CURRENT CONT1</vt:lpstr>
      <vt:lpstr>SPECIAL PROGRAMS ATTENDANCE – CURRENT CONT2</vt:lpstr>
      <vt:lpstr>SPECIAL PROGRAMS ATTENDANCE – CURRENT CONT3</vt:lpstr>
      <vt:lpstr>SPECIAL PROGRAMS ATTENDANCE – UPGRADED cont.</vt:lpstr>
      <vt:lpstr>SPECIAL PROGRAMS ATTENDANCE – UPGRADED NT2</vt:lpstr>
      <vt:lpstr>SPECIAL PROGRAMS ATTENDANCE – UPGRADEDNT3</vt:lpstr>
      <vt:lpstr>SPECIAL PROGRAMS ATTENDANCE – UPGRADED CONT4</vt:lpstr>
      <vt:lpstr>SPECIAL PROGRAMS ATTENDANCE – UPGRADEDCONT6</vt:lpstr>
      <vt:lpstr>SPECIAL PROGRAMS ATTENDANCE – UPGRADEDont1.</vt:lpstr>
      <vt:lpstr>SPECIAL PROGRAMS ATTENDANCE – UPGRADED ONT7</vt:lpstr>
      <vt:lpstr>SPECIAL PROGRAMS ATTENDANCE – UPGRADED ONT8</vt:lpstr>
      <vt:lpstr>GRANULAR ATTENDANCE – UPGRADED </vt:lpstr>
      <vt:lpstr>GRANULAR ATTENDANCE CONT1</vt:lpstr>
      <vt:lpstr>GRANULAR FLEXIBLE ATTENDANCE</vt:lpstr>
      <vt:lpstr>BASIC REPORTING PERIOD ATTENDANCE</vt:lpstr>
      <vt:lpstr>CALCULATIONS </vt:lpstr>
      <vt:lpstr>PREGNANCY RELATED SERVICES DAYS PRESENT</vt:lpstr>
      <vt:lpstr>MAINSTREAM ELIGIBLE DAYS PRESENT</vt:lpstr>
      <vt:lpstr>ELIGIBLE DAYS PRESENT V1-V3</vt:lpstr>
      <vt:lpstr>FREQUENTLY ASKED QUESTIONS</vt:lpstr>
      <vt:lpstr>FREQUENTLY ASKED QUESTIONS cont2</vt:lpstr>
      <vt:lpstr>FREQUENTLY ASKED QUESTIONS cont.</vt:lpstr>
      <vt:lpstr>CLOSEOUT</vt:lpstr>
      <vt:lpstr>KEY 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Muffoletto, Jamie</dc:creator>
  <cp:lastModifiedBy>Muffoletto, Jamie</cp:lastModifiedBy>
  <cp:revision>1</cp:revision>
  <dcterms:created xsi:type="dcterms:W3CDTF">2022-02-20T20:15:12Z</dcterms:created>
  <dcterms:modified xsi:type="dcterms:W3CDTF">2022-07-29T12:42:04Z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