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  <p:sldMasterId id="2147483692" r:id="rId6"/>
  </p:sldMasterIdLst>
  <p:notesMasterIdLst>
    <p:notesMasterId r:id="rId30"/>
  </p:notesMasterIdLst>
  <p:sldIdLst>
    <p:sldId id="287" r:id="rId7"/>
    <p:sldId id="10804" r:id="rId8"/>
    <p:sldId id="10866" r:id="rId9"/>
    <p:sldId id="10848" r:id="rId10"/>
    <p:sldId id="10849" r:id="rId11"/>
    <p:sldId id="10868" r:id="rId12"/>
    <p:sldId id="10878" r:id="rId13"/>
    <p:sldId id="10874" r:id="rId14"/>
    <p:sldId id="10869" r:id="rId15"/>
    <p:sldId id="10870" r:id="rId16"/>
    <p:sldId id="10871" r:id="rId17"/>
    <p:sldId id="10867" r:id="rId18"/>
    <p:sldId id="10872" r:id="rId19"/>
    <p:sldId id="10881" r:id="rId20"/>
    <p:sldId id="10879" r:id="rId21"/>
    <p:sldId id="10880" r:id="rId22"/>
    <p:sldId id="10875" r:id="rId23"/>
    <p:sldId id="10876" r:id="rId24"/>
    <p:sldId id="10847" r:id="rId25"/>
    <p:sldId id="10882" r:id="rId26"/>
    <p:sldId id="10823" r:id="rId27"/>
    <p:sldId id="2134" r:id="rId28"/>
    <p:sldId id="10830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1191B19-2472-382F-EA3F-CBF579031473}" name="Hanson, Terri" initials="HT" userId="S::Terri.Hanson@tea.texas.gov::a02fd813-d4f3-43fd-83dd-7393041517de" providerId="AD"/>
  <p188:author id="{DC4D774C-9497-7F7F-EF7B-A7BB31449806}" name="Muffoletto, Jamie" initials="MJ" userId="S::Jamie.Muffoletto@tea.texas.gov::daf1e3c6-8137-448a-b141-d23049d419b5" providerId="AD"/>
  <p188:author id="{94E8E657-BE84-5DCD-0B20-67E8B1793911}" name="Johnson, Scott" initials="JS" userId="S::Scott.Johnson@tea.texas.gov::bec97677-f0c6-4bfb-b610-83dc74061801" providerId="AD"/>
  <p188:author id="{04816165-A551-92C0-EA48-4DFCE1FE46A9}" name="Simons, Leanne" initials="SL" userId="S::leanne.simons@tea.texas.gov::f0b41770-584b-4844-b5c5-b29dec998724" providerId="AD"/>
  <p188:author id="{00513F6E-B2A7-8FD4-EB4B-5CAF9057E4FC}" name="Muffoletto, Jamie" initials="MJ" userId="S::jamie.muffoletto@tea.texas.gov::daf1e3c6-8137-448a-b141-d23049d419b5" providerId="AD"/>
  <p188:author id="{00FD78C6-F5B4-48DA-D242-CDA18768A854}" name="Johnson, Scott" initials="JS" userId="S::scott.johnson@tea.texas.gov::bec97677-f0c6-4bfb-b610-83dc7406180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3C10"/>
    <a:srgbClr val="0D6CB9"/>
    <a:srgbClr val="70AD47"/>
    <a:srgbClr val="A8D08D"/>
    <a:srgbClr val="ABD5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017" autoAdjust="0"/>
  </p:normalViewPr>
  <p:slideViewPr>
    <p:cSldViewPr snapToGrid="0">
      <p:cViewPr varScale="1">
        <p:scale>
          <a:sx n="88" d="100"/>
          <a:sy n="88" d="100"/>
        </p:scale>
        <p:origin x="14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on, Terri" userId="a02fd813-d4f3-43fd-83dd-7393041517de" providerId="ADAL" clId="{4179D066-5346-41C1-AA19-491B5664BB03}"/>
    <pc:docChg chg="">
      <pc:chgData name="Hanson, Terri" userId="a02fd813-d4f3-43fd-83dd-7393041517de" providerId="ADAL" clId="{4179D066-5346-41C1-AA19-491B5664BB03}" dt="2022-07-27T22:06:18.966" v="5"/>
      <pc:docMkLst>
        <pc:docMk/>
      </pc:docMkLst>
      <pc:sldChg chg="addCm">
        <pc:chgData name="Hanson, Terri" userId="a02fd813-d4f3-43fd-83dd-7393041517de" providerId="ADAL" clId="{4179D066-5346-41C1-AA19-491B5664BB03}" dt="2022-07-27T22:02:13.363" v="1"/>
        <pc:sldMkLst>
          <pc:docMk/>
          <pc:sldMk cId="471733299" sldId="10868"/>
        </pc:sldMkLst>
      </pc:sldChg>
      <pc:sldChg chg="addCm">
        <pc:chgData name="Hanson, Terri" userId="a02fd813-d4f3-43fd-83dd-7393041517de" providerId="ADAL" clId="{4179D066-5346-41C1-AA19-491B5664BB03}" dt="2022-07-27T22:02:48.781" v="2"/>
        <pc:sldMkLst>
          <pc:docMk/>
          <pc:sldMk cId="2721513549" sldId="10869"/>
        </pc:sldMkLst>
      </pc:sldChg>
      <pc:sldChg chg="addCm delCm modCm">
        <pc:chgData name="Hanson, Terri" userId="a02fd813-d4f3-43fd-83dd-7393041517de" providerId="ADAL" clId="{4179D066-5346-41C1-AA19-491B5664BB03}" dt="2022-07-27T22:06:18.966" v="5"/>
        <pc:sldMkLst>
          <pc:docMk/>
          <pc:sldMk cId="2170453719" sldId="10870"/>
        </pc:sldMkLst>
      </pc:sldChg>
    </pc:docChg>
  </pc:docChgLst>
  <pc:docChgLst>
    <pc:chgData name="Muffoletto, Jamie" userId="daf1e3c6-8137-448a-b141-d23049d419b5" providerId="ADAL" clId="{44819DD3-7121-49B0-A3D8-5A70D4D3EF83}"/>
    <pc:docChg chg="undo custSel delSld modSld">
      <pc:chgData name="Muffoletto, Jamie" userId="daf1e3c6-8137-448a-b141-d23049d419b5" providerId="ADAL" clId="{44819DD3-7121-49B0-A3D8-5A70D4D3EF83}" dt="2022-07-28T02:07:06.848" v="503" actId="962"/>
      <pc:docMkLst>
        <pc:docMk/>
      </pc:docMkLst>
      <pc:sldChg chg="del">
        <pc:chgData name="Muffoletto, Jamie" userId="daf1e3c6-8137-448a-b141-d23049d419b5" providerId="ADAL" clId="{44819DD3-7121-49B0-A3D8-5A70D4D3EF83}" dt="2022-07-25T22:01:26.104" v="61" actId="47"/>
        <pc:sldMkLst>
          <pc:docMk/>
          <pc:sldMk cId="3003222956" sldId="261"/>
        </pc:sldMkLst>
      </pc:sldChg>
      <pc:sldChg chg="modSp mod addCm modCm">
        <pc:chgData name="Muffoletto, Jamie" userId="daf1e3c6-8137-448a-b141-d23049d419b5" providerId="ADAL" clId="{44819DD3-7121-49B0-A3D8-5A70D4D3EF83}" dt="2022-07-28T02:03:50.855" v="485"/>
        <pc:sldMkLst>
          <pc:docMk/>
          <pc:sldMk cId="2008062882" sldId="287"/>
        </pc:sldMkLst>
        <pc:spChg chg="mod">
          <ac:chgData name="Muffoletto, Jamie" userId="daf1e3c6-8137-448a-b141-d23049d419b5" providerId="ADAL" clId="{44819DD3-7121-49B0-A3D8-5A70D4D3EF83}" dt="2022-07-26T18:02:32.110" v="257" actId="404"/>
          <ac:spMkLst>
            <pc:docMk/>
            <pc:sldMk cId="2008062882" sldId="287"/>
            <ac:spMk id="5" creationId="{3A8A9215-C19B-4D13-AB3F-720E47616FE4}"/>
          </ac:spMkLst>
        </pc:spChg>
      </pc:sldChg>
      <pc:sldChg chg="addSp delSp modSp mod modClrScheme modCm chgLayout">
        <pc:chgData name="Muffoletto, Jamie" userId="daf1e3c6-8137-448a-b141-d23049d419b5" providerId="ADAL" clId="{44819DD3-7121-49B0-A3D8-5A70D4D3EF83}" dt="2022-07-28T02:07:06.848" v="503" actId="962"/>
        <pc:sldMkLst>
          <pc:docMk/>
          <pc:sldMk cId="3498840331" sldId="2134"/>
        </pc:sldMkLst>
        <pc:spChg chg="add del mod ord">
          <ac:chgData name="Muffoletto, Jamie" userId="daf1e3c6-8137-448a-b141-d23049d419b5" providerId="ADAL" clId="{44819DD3-7121-49B0-A3D8-5A70D4D3EF83}" dt="2022-07-27T16:19:19.707" v="259" actId="478"/>
          <ac:spMkLst>
            <pc:docMk/>
            <pc:sldMk cId="3498840331" sldId="2134"/>
            <ac:spMk id="5" creationId="{C0044802-9AD8-D4BE-0229-056B8BEE3131}"/>
          </ac:spMkLst>
        </pc:spChg>
        <pc:spChg chg="add del mod">
          <ac:chgData name="Muffoletto, Jamie" userId="daf1e3c6-8137-448a-b141-d23049d419b5" providerId="ADAL" clId="{44819DD3-7121-49B0-A3D8-5A70D4D3EF83}" dt="2022-07-27T16:19:33.958" v="264" actId="478"/>
          <ac:spMkLst>
            <pc:docMk/>
            <pc:sldMk cId="3498840331" sldId="2134"/>
            <ac:spMk id="9" creationId="{01724FC6-63CA-93CC-07CC-DDB367CB7FBF}"/>
          </ac:spMkLst>
        </pc:spChg>
        <pc:spChg chg="mod ord">
          <ac:chgData name="Muffoletto, Jamie" userId="daf1e3c6-8137-448a-b141-d23049d419b5" providerId="ADAL" clId="{44819DD3-7121-49B0-A3D8-5A70D4D3EF83}" dt="2022-07-27T16:19:14.631" v="258" actId="700"/>
          <ac:spMkLst>
            <pc:docMk/>
            <pc:sldMk cId="3498840331" sldId="2134"/>
            <ac:spMk id="13" creationId="{1C0A32D1-28B2-4915-BD24-E361F93D634E}"/>
          </ac:spMkLst>
        </pc:spChg>
        <pc:spChg chg="del mod ord">
          <ac:chgData name="Muffoletto, Jamie" userId="daf1e3c6-8137-448a-b141-d23049d419b5" providerId="ADAL" clId="{44819DD3-7121-49B0-A3D8-5A70D4D3EF83}" dt="2022-07-27T16:19:31.397" v="262" actId="478"/>
          <ac:spMkLst>
            <pc:docMk/>
            <pc:sldMk cId="3498840331" sldId="2134"/>
            <ac:spMk id="15" creationId="{A4EE8DE1-4CDF-A698-B99D-A32AA60C98CB}"/>
          </ac:spMkLst>
        </pc:spChg>
        <pc:spChg chg="mod">
          <ac:chgData name="Muffoletto, Jamie" userId="daf1e3c6-8137-448a-b141-d23049d419b5" providerId="ADAL" clId="{44819DD3-7121-49B0-A3D8-5A70D4D3EF83}" dt="2022-07-27T16:19:34.961" v="265"/>
          <ac:spMkLst>
            <pc:docMk/>
            <pc:sldMk cId="3498840331" sldId="2134"/>
            <ac:spMk id="27" creationId="{C5538DA2-DF4F-A4DC-F429-0151B82CADE5}"/>
          </ac:spMkLst>
        </pc:spChg>
        <pc:spChg chg="mod">
          <ac:chgData name="Muffoletto, Jamie" userId="daf1e3c6-8137-448a-b141-d23049d419b5" providerId="ADAL" clId="{44819DD3-7121-49B0-A3D8-5A70D4D3EF83}" dt="2022-07-27T16:19:34.961" v="265"/>
          <ac:spMkLst>
            <pc:docMk/>
            <pc:sldMk cId="3498840331" sldId="2134"/>
            <ac:spMk id="28" creationId="{814968BA-7518-58D5-CA11-2D5788527B2E}"/>
          </ac:spMkLst>
        </pc:spChg>
        <pc:grpChg chg="del">
          <ac:chgData name="Muffoletto, Jamie" userId="daf1e3c6-8137-448a-b141-d23049d419b5" providerId="ADAL" clId="{44819DD3-7121-49B0-A3D8-5A70D4D3EF83}" dt="2022-07-27T16:19:21.751" v="260" actId="478"/>
          <ac:grpSpMkLst>
            <pc:docMk/>
            <pc:sldMk cId="3498840331" sldId="2134"/>
            <ac:grpSpMk id="16" creationId="{29451306-7E11-5596-E641-E1A21457D098}"/>
          </ac:grpSpMkLst>
        </pc:grpChg>
        <pc:grpChg chg="del">
          <ac:chgData name="Muffoletto, Jamie" userId="daf1e3c6-8137-448a-b141-d23049d419b5" providerId="ADAL" clId="{44819DD3-7121-49B0-A3D8-5A70D4D3EF83}" dt="2022-07-27T16:19:23.888" v="261" actId="478"/>
          <ac:grpSpMkLst>
            <pc:docMk/>
            <pc:sldMk cId="3498840331" sldId="2134"/>
            <ac:grpSpMk id="22" creationId="{EB913973-B3FA-7B78-700A-E661466944B8}"/>
          </ac:grpSpMkLst>
        </pc:grpChg>
        <pc:grpChg chg="add mod">
          <ac:chgData name="Muffoletto, Jamie" userId="daf1e3c6-8137-448a-b141-d23049d419b5" providerId="ADAL" clId="{44819DD3-7121-49B0-A3D8-5A70D4D3EF83}" dt="2022-07-28T02:07:06.848" v="503" actId="962"/>
          <ac:grpSpMkLst>
            <pc:docMk/>
            <pc:sldMk cId="3498840331" sldId="2134"/>
            <ac:grpSpMk id="26" creationId="{0B164B67-EC59-23C2-6471-CE965CF095C2}"/>
          </ac:grpSpMkLst>
        </pc:grpChg>
      </pc:sldChg>
      <pc:sldChg chg="modCm">
        <pc:chgData name="Muffoletto, Jamie" userId="daf1e3c6-8137-448a-b141-d23049d419b5" providerId="ADAL" clId="{44819DD3-7121-49B0-A3D8-5A70D4D3EF83}" dt="2022-07-28T02:03:55.297" v="486"/>
        <pc:sldMkLst>
          <pc:docMk/>
          <pc:sldMk cId="308206763" sldId="10804"/>
        </pc:sldMkLst>
      </pc:sldChg>
      <pc:sldChg chg="modSp mod">
        <pc:chgData name="Muffoletto, Jamie" userId="daf1e3c6-8137-448a-b141-d23049d419b5" providerId="ADAL" clId="{44819DD3-7121-49B0-A3D8-5A70D4D3EF83}" dt="2022-07-28T01:04:02.136" v="291" actId="6549"/>
        <pc:sldMkLst>
          <pc:docMk/>
          <pc:sldMk cId="2790901726" sldId="10849"/>
        </pc:sldMkLst>
        <pc:spChg chg="mod">
          <ac:chgData name="Muffoletto, Jamie" userId="daf1e3c6-8137-448a-b141-d23049d419b5" providerId="ADAL" clId="{44819DD3-7121-49B0-A3D8-5A70D4D3EF83}" dt="2022-07-28T01:04:02.136" v="291" actId="6549"/>
          <ac:spMkLst>
            <pc:docMk/>
            <pc:sldMk cId="2790901726" sldId="10849"/>
            <ac:spMk id="3" creationId="{B7726A92-BC31-4481-93A2-EECFCB56AD22}"/>
          </ac:spMkLst>
        </pc:spChg>
      </pc:sldChg>
      <pc:sldChg chg="del">
        <pc:chgData name="Muffoletto, Jamie" userId="daf1e3c6-8137-448a-b141-d23049d419b5" providerId="ADAL" clId="{44819DD3-7121-49B0-A3D8-5A70D4D3EF83}" dt="2022-07-25T22:01:32.526" v="62" actId="2696"/>
        <pc:sldMkLst>
          <pc:docMk/>
          <pc:sldMk cId="1467940693" sldId="10858"/>
        </pc:sldMkLst>
      </pc:sldChg>
      <pc:sldChg chg="modSp mod">
        <pc:chgData name="Muffoletto, Jamie" userId="daf1e3c6-8137-448a-b141-d23049d419b5" providerId="ADAL" clId="{44819DD3-7121-49B0-A3D8-5A70D4D3EF83}" dt="2022-07-28T01:06:56.119" v="410" actId="6549"/>
        <pc:sldMkLst>
          <pc:docMk/>
          <pc:sldMk cId="1495314649" sldId="10867"/>
        </pc:sldMkLst>
        <pc:spChg chg="mod">
          <ac:chgData name="Muffoletto, Jamie" userId="daf1e3c6-8137-448a-b141-d23049d419b5" providerId="ADAL" clId="{44819DD3-7121-49B0-A3D8-5A70D4D3EF83}" dt="2022-07-28T01:06:56.119" v="410" actId="6549"/>
          <ac:spMkLst>
            <pc:docMk/>
            <pc:sldMk cId="1495314649" sldId="10867"/>
            <ac:spMk id="3" creationId="{B7726A92-BC31-4481-93A2-EECFCB56AD22}"/>
          </ac:spMkLst>
        </pc:spChg>
      </pc:sldChg>
      <pc:sldChg chg="modSp mod modCm">
        <pc:chgData name="Muffoletto, Jamie" userId="daf1e3c6-8137-448a-b141-d23049d419b5" providerId="ADAL" clId="{44819DD3-7121-49B0-A3D8-5A70D4D3EF83}" dt="2022-07-28T02:04:22.017" v="487"/>
        <pc:sldMkLst>
          <pc:docMk/>
          <pc:sldMk cId="471733299" sldId="10868"/>
        </pc:sldMkLst>
        <pc:spChg chg="mod">
          <ac:chgData name="Muffoletto, Jamie" userId="daf1e3c6-8137-448a-b141-d23049d419b5" providerId="ADAL" clId="{44819DD3-7121-49B0-A3D8-5A70D4D3EF83}" dt="2022-07-28T01:15:56.591" v="463"/>
          <ac:spMkLst>
            <pc:docMk/>
            <pc:sldMk cId="471733299" sldId="10868"/>
            <ac:spMk id="3" creationId="{B7726A92-BC31-4481-93A2-EECFCB56AD22}"/>
          </ac:spMkLst>
        </pc:spChg>
      </pc:sldChg>
      <pc:sldChg chg="addSp delSp modSp mod modCm">
        <pc:chgData name="Muffoletto, Jamie" userId="daf1e3c6-8137-448a-b141-d23049d419b5" providerId="ADAL" clId="{44819DD3-7121-49B0-A3D8-5A70D4D3EF83}" dt="2022-07-28T02:04:40.280" v="488"/>
        <pc:sldMkLst>
          <pc:docMk/>
          <pc:sldMk cId="2721513549" sldId="10869"/>
        </pc:sldMkLst>
        <pc:spChg chg="mod">
          <ac:chgData name="Muffoletto, Jamie" userId="daf1e3c6-8137-448a-b141-d23049d419b5" providerId="ADAL" clId="{44819DD3-7121-49B0-A3D8-5A70D4D3EF83}" dt="2022-07-28T01:16:20.538" v="476" actId="1037"/>
          <ac:spMkLst>
            <pc:docMk/>
            <pc:sldMk cId="2721513549" sldId="10869"/>
            <ac:spMk id="3" creationId="{B7726A92-BC31-4481-93A2-EECFCB56AD22}"/>
          </ac:spMkLst>
        </pc:spChg>
        <pc:picChg chg="add mod">
          <ac:chgData name="Muffoletto, Jamie" userId="daf1e3c6-8137-448a-b141-d23049d419b5" providerId="ADAL" clId="{44819DD3-7121-49B0-A3D8-5A70D4D3EF83}" dt="2022-07-25T22:12:28.614" v="72" actId="1076"/>
          <ac:picMkLst>
            <pc:docMk/>
            <pc:sldMk cId="2721513549" sldId="10869"/>
            <ac:picMk id="4" creationId="{6F56DA14-23E1-FB5B-52EE-AAC9242D48A8}"/>
          </ac:picMkLst>
        </pc:picChg>
        <pc:picChg chg="del">
          <ac:chgData name="Muffoletto, Jamie" userId="daf1e3c6-8137-448a-b141-d23049d419b5" providerId="ADAL" clId="{44819DD3-7121-49B0-A3D8-5A70D4D3EF83}" dt="2022-07-25T22:12:20.484" v="68" actId="478"/>
          <ac:picMkLst>
            <pc:docMk/>
            <pc:sldMk cId="2721513549" sldId="10869"/>
            <ac:picMk id="5" creationId="{E9BD4E1A-58E6-42EC-6C04-4C1A08933DDB}"/>
          </ac:picMkLst>
        </pc:picChg>
      </pc:sldChg>
      <pc:sldChg chg="addSp modSp mod modCm">
        <pc:chgData name="Muffoletto, Jamie" userId="daf1e3c6-8137-448a-b141-d23049d419b5" providerId="ADAL" clId="{44819DD3-7121-49B0-A3D8-5A70D4D3EF83}" dt="2022-07-28T02:06:18.465" v="502"/>
        <pc:sldMkLst>
          <pc:docMk/>
          <pc:sldMk cId="2170453719" sldId="10870"/>
        </pc:sldMkLst>
        <pc:spChg chg="mod">
          <ac:chgData name="Muffoletto, Jamie" userId="daf1e3c6-8137-448a-b141-d23049d419b5" providerId="ADAL" clId="{44819DD3-7121-49B0-A3D8-5A70D4D3EF83}" dt="2022-07-28T01:16:26.772" v="477" actId="20577"/>
          <ac:spMkLst>
            <pc:docMk/>
            <pc:sldMk cId="2170453719" sldId="10870"/>
            <ac:spMk id="3" creationId="{B7726A92-BC31-4481-93A2-EECFCB56AD22}"/>
          </ac:spMkLst>
        </pc:spChg>
        <pc:spChg chg="add mod">
          <ac:chgData name="Muffoletto, Jamie" userId="daf1e3c6-8137-448a-b141-d23049d419b5" providerId="ADAL" clId="{44819DD3-7121-49B0-A3D8-5A70D4D3EF83}" dt="2022-07-28T02:05:19.142" v="501" actId="20577"/>
          <ac:spMkLst>
            <pc:docMk/>
            <pc:sldMk cId="2170453719" sldId="10870"/>
            <ac:spMk id="4" creationId="{D3EB72B4-08E6-1770-7413-BE4FE1FC1754}"/>
          </ac:spMkLst>
        </pc:spChg>
        <pc:picChg chg="mod">
          <ac:chgData name="Muffoletto, Jamie" userId="daf1e3c6-8137-448a-b141-d23049d419b5" providerId="ADAL" clId="{44819DD3-7121-49B0-A3D8-5A70D4D3EF83}" dt="2022-07-25T22:14:52.756" v="190" actId="1076"/>
          <ac:picMkLst>
            <pc:docMk/>
            <pc:sldMk cId="2170453719" sldId="10870"/>
            <ac:picMk id="5" creationId="{FE36A24A-F7C6-968C-FD7B-378DC4839687}"/>
          </ac:picMkLst>
        </pc:picChg>
      </pc:sldChg>
      <pc:sldChg chg="modSp mod">
        <pc:chgData name="Muffoletto, Jamie" userId="daf1e3c6-8137-448a-b141-d23049d419b5" providerId="ADAL" clId="{44819DD3-7121-49B0-A3D8-5A70D4D3EF83}" dt="2022-07-28T01:16:30.753" v="478" actId="20577"/>
        <pc:sldMkLst>
          <pc:docMk/>
          <pc:sldMk cId="3109659145" sldId="10871"/>
        </pc:sldMkLst>
        <pc:spChg chg="mod">
          <ac:chgData name="Muffoletto, Jamie" userId="daf1e3c6-8137-448a-b141-d23049d419b5" providerId="ADAL" clId="{44819DD3-7121-49B0-A3D8-5A70D4D3EF83}" dt="2022-07-28T01:16:30.753" v="478" actId="20577"/>
          <ac:spMkLst>
            <pc:docMk/>
            <pc:sldMk cId="3109659145" sldId="10871"/>
            <ac:spMk id="3" creationId="{B7726A92-BC31-4481-93A2-EECFCB56AD22}"/>
          </ac:spMkLst>
        </pc:spChg>
      </pc:sldChg>
      <pc:sldChg chg="modSp mod">
        <pc:chgData name="Muffoletto, Jamie" userId="daf1e3c6-8137-448a-b141-d23049d419b5" providerId="ADAL" clId="{44819DD3-7121-49B0-A3D8-5A70D4D3EF83}" dt="2022-07-28T01:16:36.587" v="479" actId="20577"/>
        <pc:sldMkLst>
          <pc:docMk/>
          <pc:sldMk cId="4133910667" sldId="10872"/>
        </pc:sldMkLst>
        <pc:spChg chg="mod">
          <ac:chgData name="Muffoletto, Jamie" userId="daf1e3c6-8137-448a-b141-d23049d419b5" providerId="ADAL" clId="{44819DD3-7121-49B0-A3D8-5A70D4D3EF83}" dt="2022-07-28T01:16:36.587" v="479" actId="20577"/>
          <ac:spMkLst>
            <pc:docMk/>
            <pc:sldMk cId="4133910667" sldId="10872"/>
            <ac:spMk id="3" creationId="{B7726A92-BC31-4481-93A2-EECFCB56AD22}"/>
          </ac:spMkLst>
        </pc:spChg>
      </pc:sldChg>
      <pc:sldChg chg="modSp mod">
        <pc:chgData name="Muffoletto, Jamie" userId="daf1e3c6-8137-448a-b141-d23049d419b5" providerId="ADAL" clId="{44819DD3-7121-49B0-A3D8-5A70D4D3EF83}" dt="2022-07-28T01:05:44.222" v="330"/>
        <pc:sldMkLst>
          <pc:docMk/>
          <pc:sldMk cId="2628812879" sldId="10874"/>
        </pc:sldMkLst>
        <pc:spChg chg="mod">
          <ac:chgData name="Muffoletto, Jamie" userId="daf1e3c6-8137-448a-b141-d23049d419b5" providerId="ADAL" clId="{44819DD3-7121-49B0-A3D8-5A70D4D3EF83}" dt="2022-07-28T01:05:44.222" v="330"/>
          <ac:spMkLst>
            <pc:docMk/>
            <pc:sldMk cId="2628812879" sldId="10874"/>
            <ac:spMk id="3" creationId="{B7726A92-BC31-4481-93A2-EECFCB56AD22}"/>
          </ac:spMkLst>
        </pc:spChg>
      </pc:sldChg>
      <pc:sldChg chg="modSp mod">
        <pc:chgData name="Muffoletto, Jamie" userId="daf1e3c6-8137-448a-b141-d23049d419b5" providerId="ADAL" clId="{44819DD3-7121-49B0-A3D8-5A70D4D3EF83}" dt="2022-07-28T01:16:51.671" v="481" actId="20577"/>
        <pc:sldMkLst>
          <pc:docMk/>
          <pc:sldMk cId="1441748790" sldId="10875"/>
        </pc:sldMkLst>
        <pc:spChg chg="mod">
          <ac:chgData name="Muffoletto, Jamie" userId="daf1e3c6-8137-448a-b141-d23049d419b5" providerId="ADAL" clId="{44819DD3-7121-49B0-A3D8-5A70D4D3EF83}" dt="2022-07-28T01:16:51.671" v="481" actId="20577"/>
          <ac:spMkLst>
            <pc:docMk/>
            <pc:sldMk cId="1441748790" sldId="10875"/>
            <ac:spMk id="3" creationId="{B7726A92-BC31-4481-93A2-EECFCB56AD22}"/>
          </ac:spMkLst>
        </pc:spChg>
      </pc:sldChg>
      <pc:sldChg chg="addSp delSp modSp mod">
        <pc:chgData name="Muffoletto, Jamie" userId="daf1e3c6-8137-448a-b141-d23049d419b5" providerId="ADAL" clId="{44819DD3-7121-49B0-A3D8-5A70D4D3EF83}" dt="2022-07-28T01:16:57.248" v="482" actId="20577"/>
        <pc:sldMkLst>
          <pc:docMk/>
          <pc:sldMk cId="2362020275" sldId="10876"/>
        </pc:sldMkLst>
        <pc:spChg chg="mod">
          <ac:chgData name="Muffoletto, Jamie" userId="daf1e3c6-8137-448a-b141-d23049d419b5" providerId="ADAL" clId="{44819DD3-7121-49B0-A3D8-5A70D4D3EF83}" dt="2022-07-28T01:16:57.248" v="482" actId="20577"/>
          <ac:spMkLst>
            <pc:docMk/>
            <pc:sldMk cId="2362020275" sldId="10876"/>
            <ac:spMk id="3" creationId="{B7726A92-BC31-4481-93A2-EECFCB56AD22}"/>
          </ac:spMkLst>
        </pc:spChg>
        <pc:picChg chg="add del mod">
          <ac:chgData name="Muffoletto, Jamie" userId="daf1e3c6-8137-448a-b141-d23049d419b5" providerId="ADAL" clId="{44819DD3-7121-49B0-A3D8-5A70D4D3EF83}" dt="2022-07-25T13:49:21.574" v="30" actId="478"/>
          <ac:picMkLst>
            <pc:docMk/>
            <pc:sldMk cId="2362020275" sldId="10876"/>
            <ac:picMk id="4" creationId="{0213C468-9E41-C74C-B921-480D664D0232}"/>
          </ac:picMkLst>
        </pc:picChg>
        <pc:picChg chg="del">
          <ac:chgData name="Muffoletto, Jamie" userId="daf1e3c6-8137-448a-b141-d23049d419b5" providerId="ADAL" clId="{44819DD3-7121-49B0-A3D8-5A70D4D3EF83}" dt="2022-07-25T12:45:17.403" v="22" actId="478"/>
          <ac:picMkLst>
            <pc:docMk/>
            <pc:sldMk cId="2362020275" sldId="10876"/>
            <ac:picMk id="5" creationId="{8647F2A2-C089-7033-3001-23B92B492EB1}"/>
          </ac:picMkLst>
        </pc:picChg>
        <pc:picChg chg="add mod">
          <ac:chgData name="Muffoletto, Jamie" userId="daf1e3c6-8137-448a-b141-d23049d419b5" providerId="ADAL" clId="{44819DD3-7121-49B0-A3D8-5A70D4D3EF83}" dt="2022-07-25T13:49:27.180" v="32" actId="1076"/>
          <ac:picMkLst>
            <pc:docMk/>
            <pc:sldMk cId="2362020275" sldId="10876"/>
            <ac:picMk id="5" creationId="{93982DA2-7D6A-8779-C14B-34EC19DAB640}"/>
          </ac:picMkLst>
        </pc:picChg>
      </pc:sldChg>
      <pc:sldChg chg="modSp mod">
        <pc:chgData name="Muffoletto, Jamie" userId="daf1e3c6-8137-448a-b141-d23049d419b5" providerId="ADAL" clId="{44819DD3-7121-49B0-A3D8-5A70D4D3EF83}" dt="2022-07-28T01:05:16.196" v="321" actId="5793"/>
        <pc:sldMkLst>
          <pc:docMk/>
          <pc:sldMk cId="3008853336" sldId="10878"/>
        </pc:sldMkLst>
        <pc:spChg chg="mod">
          <ac:chgData name="Muffoletto, Jamie" userId="daf1e3c6-8137-448a-b141-d23049d419b5" providerId="ADAL" clId="{44819DD3-7121-49B0-A3D8-5A70D4D3EF83}" dt="2022-07-28T01:05:16.196" v="321" actId="5793"/>
          <ac:spMkLst>
            <pc:docMk/>
            <pc:sldMk cId="3008853336" sldId="10878"/>
            <ac:spMk id="3" creationId="{B7726A92-BC31-4481-93A2-EECFCB56AD22}"/>
          </ac:spMkLst>
        </pc:spChg>
      </pc:sldChg>
      <pc:sldChg chg="modSp mod modCm">
        <pc:chgData name="Muffoletto, Jamie" userId="daf1e3c6-8137-448a-b141-d23049d419b5" providerId="ADAL" clId="{44819DD3-7121-49B0-A3D8-5A70D4D3EF83}" dt="2022-07-28T01:07:47.667" v="438"/>
        <pc:sldMkLst>
          <pc:docMk/>
          <pc:sldMk cId="2757226588" sldId="10880"/>
        </pc:sldMkLst>
        <pc:spChg chg="mod">
          <ac:chgData name="Muffoletto, Jamie" userId="daf1e3c6-8137-448a-b141-d23049d419b5" providerId="ADAL" clId="{44819DD3-7121-49B0-A3D8-5A70D4D3EF83}" dt="2022-07-28T01:07:47.667" v="438"/>
          <ac:spMkLst>
            <pc:docMk/>
            <pc:sldMk cId="2757226588" sldId="10880"/>
            <ac:spMk id="3" creationId="{B7726A92-BC31-4481-93A2-EECFCB56AD22}"/>
          </ac:spMkLst>
        </pc:spChg>
        <pc:spChg chg="mod">
          <ac:chgData name="Muffoletto, Jamie" userId="daf1e3c6-8137-448a-b141-d23049d419b5" providerId="ADAL" clId="{44819DD3-7121-49B0-A3D8-5A70D4D3EF83}" dt="2022-07-27T16:24:03.996" v="270" actId="20577"/>
          <ac:spMkLst>
            <pc:docMk/>
            <pc:sldMk cId="2757226588" sldId="10880"/>
            <ac:spMk id="5" creationId="{9860130B-7868-32E8-22EF-41B74EA140B4}"/>
          </ac:spMkLst>
        </pc:spChg>
      </pc:sldChg>
      <pc:sldChg chg="modSp mod">
        <pc:chgData name="Muffoletto, Jamie" userId="daf1e3c6-8137-448a-b141-d23049d419b5" providerId="ADAL" clId="{44819DD3-7121-49B0-A3D8-5A70D4D3EF83}" dt="2022-07-28T01:16:40.396" v="480" actId="20577"/>
        <pc:sldMkLst>
          <pc:docMk/>
          <pc:sldMk cId="3032772456" sldId="10881"/>
        </pc:sldMkLst>
        <pc:spChg chg="mod">
          <ac:chgData name="Muffoletto, Jamie" userId="daf1e3c6-8137-448a-b141-d23049d419b5" providerId="ADAL" clId="{44819DD3-7121-49B0-A3D8-5A70D4D3EF83}" dt="2022-07-28T01:16:40.396" v="480" actId="20577"/>
          <ac:spMkLst>
            <pc:docMk/>
            <pc:sldMk cId="3032772456" sldId="10881"/>
            <ac:spMk id="3" creationId="{B7726A92-BC31-4481-93A2-EECFCB56AD22}"/>
          </ac:spMkLst>
        </pc:spChg>
      </pc:sldChg>
      <pc:sldChg chg="modSp mod">
        <pc:chgData name="Muffoletto, Jamie" userId="daf1e3c6-8137-448a-b141-d23049d419b5" providerId="ADAL" clId="{44819DD3-7121-49B0-A3D8-5A70D4D3EF83}" dt="2022-07-25T12:40:40.322" v="18" actId="1076"/>
        <pc:sldMkLst>
          <pc:docMk/>
          <pc:sldMk cId="1119438284" sldId="10882"/>
        </pc:sldMkLst>
        <pc:spChg chg="mod">
          <ac:chgData name="Muffoletto, Jamie" userId="daf1e3c6-8137-448a-b141-d23049d419b5" providerId="ADAL" clId="{44819DD3-7121-49B0-A3D8-5A70D4D3EF83}" dt="2022-07-25T12:40:36.085" v="17" actId="20577"/>
          <ac:spMkLst>
            <pc:docMk/>
            <pc:sldMk cId="1119438284" sldId="10882"/>
            <ac:spMk id="4" creationId="{20D811D1-73A3-A9C0-D7B8-0B77CF20CE89}"/>
          </ac:spMkLst>
        </pc:spChg>
        <pc:picChg chg="mod">
          <ac:chgData name="Muffoletto, Jamie" userId="daf1e3c6-8137-448a-b141-d23049d419b5" providerId="ADAL" clId="{44819DD3-7121-49B0-A3D8-5A70D4D3EF83}" dt="2022-07-25T12:40:40.322" v="18" actId="1076"/>
          <ac:picMkLst>
            <pc:docMk/>
            <pc:sldMk cId="1119438284" sldId="10882"/>
            <ac:picMk id="5" creationId="{5E9EF030-BC3B-2516-84D3-B85D0CBA3889}"/>
          </ac:picMkLst>
        </pc:picChg>
      </pc:sldChg>
      <pc:sldChg chg="del">
        <pc:chgData name="Muffoletto, Jamie" userId="daf1e3c6-8137-448a-b141-d23049d419b5" providerId="ADAL" clId="{44819DD3-7121-49B0-A3D8-5A70D4D3EF83}" dt="2022-07-25T22:01:26.104" v="61" actId="47"/>
        <pc:sldMkLst>
          <pc:docMk/>
          <pc:sldMk cId="2853179848" sldId="10883"/>
        </pc:sldMkLst>
      </pc:sldChg>
      <pc:sldMasterChg chg="delSldLayout">
        <pc:chgData name="Muffoletto, Jamie" userId="daf1e3c6-8137-448a-b141-d23049d419b5" providerId="ADAL" clId="{44819DD3-7121-49B0-A3D8-5A70D4D3EF83}" dt="2022-07-25T22:01:26.104" v="61" actId="47"/>
        <pc:sldMasterMkLst>
          <pc:docMk/>
          <pc:sldMasterMk cId="2711046644" sldId="2147483648"/>
        </pc:sldMasterMkLst>
        <pc:sldLayoutChg chg="del">
          <pc:chgData name="Muffoletto, Jamie" userId="daf1e3c6-8137-448a-b141-d23049d419b5" providerId="ADAL" clId="{44819DD3-7121-49B0-A3D8-5A70D4D3EF83}" dt="2022-07-25T22:01:26.104" v="61" actId="47"/>
          <pc:sldLayoutMkLst>
            <pc:docMk/>
            <pc:sldMasterMk cId="2711046644" sldId="2147483648"/>
            <pc:sldLayoutMk cId="2017286175" sldId="2147483723"/>
          </pc:sldLayoutMkLst>
        </pc:sldLayoutChg>
      </pc:sldMasterChg>
    </pc:docChg>
  </pc:docChgLst>
  <pc:docChgLst>
    <pc:chgData name="Muffoletto, Jamie" userId="daf1e3c6-8137-448a-b141-d23049d419b5" providerId="ADAL" clId="{D4753FB7-C949-4F86-A6D6-C6537A81C4BE}"/>
    <pc:docChg chg="modSld">
      <pc:chgData name="Muffoletto, Jamie" userId="daf1e3c6-8137-448a-b141-d23049d419b5" providerId="ADAL" clId="{D4753FB7-C949-4F86-A6D6-C6537A81C4BE}" dt="2022-07-29T12:44:05.665" v="20" actId="6549"/>
      <pc:docMkLst>
        <pc:docMk/>
      </pc:docMkLst>
      <pc:sldChg chg="modNotesTx">
        <pc:chgData name="Muffoletto, Jamie" userId="daf1e3c6-8137-448a-b141-d23049d419b5" providerId="ADAL" clId="{D4753FB7-C949-4F86-A6D6-C6537A81C4BE}" dt="2022-07-29T12:44:02.995" v="19" actId="6549"/>
        <pc:sldMkLst>
          <pc:docMk/>
          <pc:sldMk cId="3498840331" sldId="2134"/>
        </pc:sldMkLst>
      </pc:sldChg>
      <pc:sldChg chg="modNotesTx">
        <pc:chgData name="Muffoletto, Jamie" userId="daf1e3c6-8137-448a-b141-d23049d419b5" providerId="ADAL" clId="{D4753FB7-C949-4F86-A6D6-C6537A81C4BE}" dt="2022-07-29T12:43:05.196" v="0" actId="6549"/>
        <pc:sldMkLst>
          <pc:docMk/>
          <pc:sldMk cId="308206763" sldId="10804"/>
        </pc:sldMkLst>
      </pc:sldChg>
      <pc:sldChg chg="modNotesTx">
        <pc:chgData name="Muffoletto, Jamie" userId="daf1e3c6-8137-448a-b141-d23049d419b5" providerId="ADAL" clId="{D4753FB7-C949-4F86-A6D6-C6537A81C4BE}" dt="2022-07-29T12:44:05.665" v="20" actId="6549"/>
        <pc:sldMkLst>
          <pc:docMk/>
          <pc:sldMk cId="4236376946" sldId="10830"/>
        </pc:sldMkLst>
      </pc:sldChg>
      <pc:sldChg chg="modNotesTx">
        <pc:chgData name="Muffoletto, Jamie" userId="daf1e3c6-8137-448a-b141-d23049d419b5" providerId="ADAL" clId="{D4753FB7-C949-4F86-A6D6-C6537A81C4BE}" dt="2022-07-29T12:43:54.632" v="17" actId="6549"/>
        <pc:sldMkLst>
          <pc:docMk/>
          <pc:sldMk cId="3495434504" sldId="10847"/>
        </pc:sldMkLst>
      </pc:sldChg>
      <pc:sldChg chg="modNotesTx">
        <pc:chgData name="Muffoletto, Jamie" userId="daf1e3c6-8137-448a-b141-d23049d419b5" providerId="ADAL" clId="{D4753FB7-C949-4F86-A6D6-C6537A81C4BE}" dt="2022-07-29T12:43:12.176" v="2" actId="6549"/>
        <pc:sldMkLst>
          <pc:docMk/>
          <pc:sldMk cId="2020896134" sldId="10848"/>
        </pc:sldMkLst>
      </pc:sldChg>
      <pc:sldChg chg="modNotesTx">
        <pc:chgData name="Muffoletto, Jamie" userId="daf1e3c6-8137-448a-b141-d23049d419b5" providerId="ADAL" clId="{D4753FB7-C949-4F86-A6D6-C6537A81C4BE}" dt="2022-07-29T12:43:16.701" v="3" actId="6549"/>
        <pc:sldMkLst>
          <pc:docMk/>
          <pc:sldMk cId="2790901726" sldId="10849"/>
        </pc:sldMkLst>
      </pc:sldChg>
      <pc:sldChg chg="modNotesTx">
        <pc:chgData name="Muffoletto, Jamie" userId="daf1e3c6-8137-448a-b141-d23049d419b5" providerId="ADAL" clId="{D4753FB7-C949-4F86-A6D6-C6537A81C4BE}" dt="2022-07-29T12:43:09.217" v="1" actId="6549"/>
        <pc:sldMkLst>
          <pc:docMk/>
          <pc:sldMk cId="872247274" sldId="10866"/>
        </pc:sldMkLst>
      </pc:sldChg>
      <pc:sldChg chg="modNotesTx">
        <pc:chgData name="Muffoletto, Jamie" userId="daf1e3c6-8137-448a-b141-d23049d419b5" providerId="ADAL" clId="{D4753FB7-C949-4F86-A6D6-C6537A81C4BE}" dt="2022-07-29T12:43:39.361" v="10" actId="6549"/>
        <pc:sldMkLst>
          <pc:docMk/>
          <pc:sldMk cId="1495314649" sldId="10867"/>
        </pc:sldMkLst>
      </pc:sldChg>
      <pc:sldChg chg="modNotesTx">
        <pc:chgData name="Muffoletto, Jamie" userId="daf1e3c6-8137-448a-b141-d23049d419b5" providerId="ADAL" clId="{D4753FB7-C949-4F86-A6D6-C6537A81C4BE}" dt="2022-07-29T12:43:19.832" v="4" actId="6549"/>
        <pc:sldMkLst>
          <pc:docMk/>
          <pc:sldMk cId="471733299" sldId="10868"/>
        </pc:sldMkLst>
      </pc:sldChg>
      <pc:sldChg chg="modNotesTx">
        <pc:chgData name="Muffoletto, Jamie" userId="daf1e3c6-8137-448a-b141-d23049d419b5" providerId="ADAL" clId="{D4753FB7-C949-4F86-A6D6-C6537A81C4BE}" dt="2022-07-29T12:43:29.463" v="7" actId="6549"/>
        <pc:sldMkLst>
          <pc:docMk/>
          <pc:sldMk cId="2721513549" sldId="10869"/>
        </pc:sldMkLst>
      </pc:sldChg>
      <pc:sldChg chg="modNotesTx">
        <pc:chgData name="Muffoletto, Jamie" userId="daf1e3c6-8137-448a-b141-d23049d419b5" providerId="ADAL" clId="{D4753FB7-C949-4F86-A6D6-C6537A81C4BE}" dt="2022-07-29T12:43:32.937" v="8" actId="6549"/>
        <pc:sldMkLst>
          <pc:docMk/>
          <pc:sldMk cId="2170453719" sldId="10870"/>
        </pc:sldMkLst>
      </pc:sldChg>
      <pc:sldChg chg="modNotesTx">
        <pc:chgData name="Muffoletto, Jamie" userId="daf1e3c6-8137-448a-b141-d23049d419b5" providerId="ADAL" clId="{D4753FB7-C949-4F86-A6D6-C6537A81C4BE}" dt="2022-07-29T12:43:36.993" v="9" actId="6549"/>
        <pc:sldMkLst>
          <pc:docMk/>
          <pc:sldMk cId="3109659145" sldId="10871"/>
        </pc:sldMkLst>
      </pc:sldChg>
      <pc:sldChg chg="modNotesTx">
        <pc:chgData name="Muffoletto, Jamie" userId="daf1e3c6-8137-448a-b141-d23049d419b5" providerId="ADAL" clId="{D4753FB7-C949-4F86-A6D6-C6537A81C4BE}" dt="2022-07-29T12:43:41.578" v="11" actId="6549"/>
        <pc:sldMkLst>
          <pc:docMk/>
          <pc:sldMk cId="4133910667" sldId="10872"/>
        </pc:sldMkLst>
      </pc:sldChg>
      <pc:sldChg chg="modNotesTx">
        <pc:chgData name="Muffoletto, Jamie" userId="daf1e3c6-8137-448a-b141-d23049d419b5" providerId="ADAL" clId="{D4753FB7-C949-4F86-A6D6-C6537A81C4BE}" dt="2022-07-29T12:43:26.649" v="6" actId="6549"/>
        <pc:sldMkLst>
          <pc:docMk/>
          <pc:sldMk cId="2628812879" sldId="10874"/>
        </pc:sldMkLst>
      </pc:sldChg>
      <pc:sldChg chg="modNotesTx">
        <pc:chgData name="Muffoletto, Jamie" userId="daf1e3c6-8137-448a-b141-d23049d419b5" providerId="ADAL" clId="{D4753FB7-C949-4F86-A6D6-C6537A81C4BE}" dt="2022-07-29T12:43:50.310" v="15" actId="6549"/>
        <pc:sldMkLst>
          <pc:docMk/>
          <pc:sldMk cId="1441748790" sldId="10875"/>
        </pc:sldMkLst>
      </pc:sldChg>
      <pc:sldChg chg="modNotesTx">
        <pc:chgData name="Muffoletto, Jamie" userId="daf1e3c6-8137-448a-b141-d23049d419b5" providerId="ADAL" clId="{D4753FB7-C949-4F86-A6D6-C6537A81C4BE}" dt="2022-07-29T12:43:52.432" v="16" actId="6549"/>
        <pc:sldMkLst>
          <pc:docMk/>
          <pc:sldMk cId="2362020275" sldId="10876"/>
        </pc:sldMkLst>
      </pc:sldChg>
      <pc:sldChg chg="modNotesTx">
        <pc:chgData name="Muffoletto, Jamie" userId="daf1e3c6-8137-448a-b141-d23049d419b5" providerId="ADAL" clId="{D4753FB7-C949-4F86-A6D6-C6537A81C4BE}" dt="2022-07-29T12:43:23.609" v="5" actId="6549"/>
        <pc:sldMkLst>
          <pc:docMk/>
          <pc:sldMk cId="3008853336" sldId="10878"/>
        </pc:sldMkLst>
      </pc:sldChg>
      <pc:sldChg chg="modNotesTx">
        <pc:chgData name="Muffoletto, Jamie" userId="daf1e3c6-8137-448a-b141-d23049d419b5" providerId="ADAL" clId="{D4753FB7-C949-4F86-A6D6-C6537A81C4BE}" dt="2022-07-29T12:43:45.272" v="13" actId="6549"/>
        <pc:sldMkLst>
          <pc:docMk/>
          <pc:sldMk cId="3682916683" sldId="10879"/>
        </pc:sldMkLst>
      </pc:sldChg>
      <pc:sldChg chg="modNotesTx">
        <pc:chgData name="Muffoletto, Jamie" userId="daf1e3c6-8137-448a-b141-d23049d419b5" providerId="ADAL" clId="{D4753FB7-C949-4F86-A6D6-C6537A81C4BE}" dt="2022-07-29T12:43:47.049" v="14" actId="6549"/>
        <pc:sldMkLst>
          <pc:docMk/>
          <pc:sldMk cId="2757226588" sldId="10880"/>
        </pc:sldMkLst>
      </pc:sldChg>
      <pc:sldChg chg="modNotesTx">
        <pc:chgData name="Muffoletto, Jamie" userId="daf1e3c6-8137-448a-b141-d23049d419b5" providerId="ADAL" clId="{D4753FB7-C949-4F86-A6D6-C6537A81C4BE}" dt="2022-07-29T12:43:43.350" v="12" actId="6549"/>
        <pc:sldMkLst>
          <pc:docMk/>
          <pc:sldMk cId="3032772456" sldId="10881"/>
        </pc:sldMkLst>
      </pc:sldChg>
      <pc:sldChg chg="modNotesTx">
        <pc:chgData name="Muffoletto, Jamie" userId="daf1e3c6-8137-448a-b141-d23049d419b5" providerId="ADAL" clId="{D4753FB7-C949-4F86-A6D6-C6537A81C4BE}" dt="2022-07-29T12:43:58.230" v="18" actId="6549"/>
        <pc:sldMkLst>
          <pc:docMk/>
          <pc:sldMk cId="1119438284" sldId="10882"/>
        </pc:sldMkLst>
      </pc:sldChg>
    </pc:docChg>
  </pc:docChgLst>
  <pc:docChgLst>
    <pc:chgData name="Jamie Muffoletto" userId="daf1e3c6-8137-448a-b141-d23049d419b5" providerId="ADAL" clId="{C1DE6917-1076-43F1-89D6-3B0CE09B6EBB}"/>
    <pc:docChg chg="addSld delSld modSld">
      <pc:chgData name="Jamie Muffoletto" userId="daf1e3c6-8137-448a-b141-d23049d419b5" providerId="ADAL" clId="{C1DE6917-1076-43F1-89D6-3B0CE09B6EBB}" dt="2022-07-23T16:00:36.612" v="5" actId="47"/>
      <pc:docMkLst>
        <pc:docMk/>
      </pc:docMkLst>
      <pc:sldChg chg="del">
        <pc:chgData name="Jamie Muffoletto" userId="daf1e3c6-8137-448a-b141-d23049d419b5" providerId="ADAL" clId="{C1DE6917-1076-43F1-89D6-3B0CE09B6EBB}" dt="2022-07-23T16:00:36.612" v="5" actId="47"/>
        <pc:sldMkLst>
          <pc:docMk/>
          <pc:sldMk cId="2008062882" sldId="287"/>
        </pc:sldMkLst>
      </pc:sldChg>
      <pc:sldChg chg="delSp add setBg delDesignElem">
        <pc:chgData name="Jamie Muffoletto" userId="daf1e3c6-8137-448a-b141-d23049d419b5" providerId="ADAL" clId="{C1DE6917-1076-43F1-89D6-3B0CE09B6EBB}" dt="2022-07-23T16:00:33.355" v="4"/>
        <pc:sldMkLst>
          <pc:docMk/>
          <pc:sldMk cId="1467940693" sldId="10858"/>
        </pc:sldMkLst>
        <pc:spChg chg="del">
          <ac:chgData name="Jamie Muffoletto" userId="daf1e3c6-8137-448a-b141-d23049d419b5" providerId="ADAL" clId="{C1DE6917-1076-43F1-89D6-3B0CE09B6EBB}" dt="2022-07-23T16:00:33.355" v="4"/>
          <ac:spMkLst>
            <pc:docMk/>
            <pc:sldMk cId="1467940693" sldId="10858"/>
            <ac:spMk id="9" creationId="{C1DD1A8A-57D5-4A81-AD04-532B043C5611}"/>
          </ac:spMkLst>
        </pc:spChg>
        <pc:spChg chg="del">
          <ac:chgData name="Jamie Muffoletto" userId="daf1e3c6-8137-448a-b141-d23049d419b5" providerId="ADAL" clId="{C1DE6917-1076-43F1-89D6-3B0CE09B6EBB}" dt="2022-07-23T16:00:33.355" v="4"/>
          <ac:spMkLst>
            <pc:docMk/>
            <pc:sldMk cId="1467940693" sldId="10858"/>
            <ac:spMk id="11" creationId="{007891EC-4501-44ED-A8C8-B11B6DB767AB}"/>
          </ac:spMkLst>
        </pc:spChg>
      </pc:sldChg>
      <pc:sldChg chg="add">
        <pc:chgData name="Jamie Muffoletto" userId="daf1e3c6-8137-448a-b141-d23049d419b5" providerId="ADAL" clId="{C1DE6917-1076-43F1-89D6-3B0CE09B6EBB}" dt="2022-07-23T15:58:33.244" v="0"/>
        <pc:sldMkLst>
          <pc:docMk/>
          <pc:sldMk cId="872247274" sldId="10866"/>
        </pc:sldMkLst>
      </pc:sldChg>
      <pc:sldChg chg="add del">
        <pc:chgData name="Jamie Muffoletto" userId="daf1e3c6-8137-448a-b141-d23049d419b5" providerId="ADAL" clId="{C1DE6917-1076-43F1-89D6-3B0CE09B6EBB}" dt="2022-07-23T16:00:24.495" v="2"/>
        <pc:sldMkLst>
          <pc:docMk/>
          <pc:sldMk cId="1308305207" sldId="10867"/>
        </pc:sldMkLst>
      </pc:sldChg>
      <pc:sldMasterChg chg="delSldLayout">
        <pc:chgData name="Jamie Muffoletto" userId="daf1e3c6-8137-448a-b141-d23049d419b5" providerId="ADAL" clId="{C1DE6917-1076-43F1-89D6-3B0CE09B6EBB}" dt="2022-07-23T16:00:36.612" v="5" actId="47"/>
        <pc:sldMasterMkLst>
          <pc:docMk/>
          <pc:sldMasterMk cId="2711046644" sldId="2147483648"/>
        </pc:sldMasterMkLst>
        <pc:sldLayoutChg chg="del">
          <pc:chgData name="Jamie Muffoletto" userId="daf1e3c6-8137-448a-b141-d23049d419b5" providerId="ADAL" clId="{C1DE6917-1076-43F1-89D6-3B0CE09B6EBB}" dt="2022-07-23T16:00:36.612" v="5" actId="47"/>
          <pc:sldLayoutMkLst>
            <pc:docMk/>
            <pc:sldMasterMk cId="2711046644" sldId="2147483648"/>
            <pc:sldLayoutMk cId="615427775" sldId="2147483660"/>
          </pc:sldLayoutMkLst>
        </pc:sldLayoutChg>
      </pc:sldMasterChg>
    </pc:docChg>
  </pc:docChgLst>
  <pc:docChgLst>
    <pc:chgData name="Muffoletto, Jamie" userId="S::jamie.muffoletto@tea.texas.gov::daf1e3c6-8137-448a-b141-d23049d419b5" providerId="AD" clId="Web-{C72928EC-779F-4A7B-9D80-A3E8101206C6}"/>
    <pc:docChg chg="mod modSld">
      <pc:chgData name="Muffoletto, Jamie" userId="S::jamie.muffoletto@tea.texas.gov::daf1e3c6-8137-448a-b141-d23049d419b5" providerId="AD" clId="Web-{C72928EC-779F-4A7B-9D80-A3E8101206C6}" dt="2022-07-25T21:59:11.735" v="8" actId="20577"/>
      <pc:docMkLst>
        <pc:docMk/>
      </pc:docMkLst>
      <pc:sldChg chg="modSp">
        <pc:chgData name="Muffoletto, Jamie" userId="S::jamie.muffoletto@tea.texas.gov::daf1e3c6-8137-448a-b141-d23049d419b5" providerId="AD" clId="Web-{C72928EC-779F-4A7B-9D80-A3E8101206C6}" dt="2022-07-25T21:59:11.735" v="8" actId="20577"/>
        <pc:sldMkLst>
          <pc:docMk/>
          <pc:sldMk cId="3498840331" sldId="2134"/>
        </pc:sldMkLst>
        <pc:spChg chg="mod">
          <ac:chgData name="Muffoletto, Jamie" userId="S::jamie.muffoletto@tea.texas.gov::daf1e3c6-8137-448a-b141-d23049d419b5" providerId="AD" clId="Web-{C72928EC-779F-4A7B-9D80-A3E8101206C6}" dt="2022-07-25T21:59:11.735" v="8" actId="20577"/>
          <ac:spMkLst>
            <pc:docMk/>
            <pc:sldMk cId="3498840331" sldId="2134"/>
            <ac:spMk id="15" creationId="{A4EE8DE1-4CDF-A698-B99D-A32AA60C98CB}"/>
          </ac:spMkLst>
        </pc:spChg>
      </pc:sldChg>
      <pc:sldChg chg="modCm">
        <pc:chgData name="Muffoletto, Jamie" userId="S::jamie.muffoletto@tea.texas.gov::daf1e3c6-8137-448a-b141-d23049d419b5" providerId="AD" clId="Web-{C72928EC-779F-4A7B-9D80-A3E8101206C6}" dt="2022-07-25T21:44:10.925" v="1"/>
        <pc:sldMkLst>
          <pc:docMk/>
          <pc:sldMk cId="1467940693" sldId="10858"/>
        </pc:sldMkLst>
      </pc:sldChg>
    </pc:docChg>
  </pc:docChgLst>
  <pc:docChgLst>
    <pc:chgData name="Johnson, Scott" userId="S::scott.johnson@tea.texas.gov::bec97677-f0c6-4bfb-b610-83dc74061801" providerId="AD" clId="Web-{E04196B8-2458-CCA0-BB0F-80884ADA906F}"/>
    <pc:docChg chg="mod">
      <pc:chgData name="Johnson, Scott" userId="S::scott.johnson@tea.texas.gov::bec97677-f0c6-4bfb-b610-83dc74061801" providerId="AD" clId="Web-{E04196B8-2458-CCA0-BB0F-80884ADA906F}" dt="2022-07-26T17:44:28.001" v="1"/>
      <pc:docMkLst>
        <pc:docMk/>
      </pc:docMkLst>
      <pc:sldChg chg="addCm">
        <pc:chgData name="Johnson, Scott" userId="S::scott.johnson@tea.texas.gov::bec97677-f0c6-4bfb-b610-83dc74061801" providerId="AD" clId="Web-{E04196B8-2458-CCA0-BB0F-80884ADA906F}" dt="2022-07-26T17:44:28.001" v="1"/>
        <pc:sldMkLst>
          <pc:docMk/>
          <pc:sldMk cId="2008062882" sldId="287"/>
        </pc:sldMkLst>
      </pc:sldChg>
    </pc:docChg>
  </pc:docChgLst>
  <pc:docChgLst>
    <pc:chgData name="Muffoletto, Jamie" userId="daf1e3c6-8137-448a-b141-d23049d419b5" providerId="ADAL" clId="{3E76069D-7178-4755-909C-BE3D3B3EA0C3}"/>
    <pc:docChg chg="">
      <pc:chgData name="Muffoletto, Jamie" userId="daf1e3c6-8137-448a-b141-d23049d419b5" providerId="ADAL" clId="{3E76069D-7178-4755-909C-BE3D3B3EA0C3}" dt="2022-07-29T12:31:17.356" v="11"/>
      <pc:docMkLst>
        <pc:docMk/>
      </pc:docMkLst>
      <pc:sldChg chg="delCm">
        <pc:chgData name="Muffoletto, Jamie" userId="daf1e3c6-8137-448a-b141-d23049d419b5" providerId="ADAL" clId="{3E76069D-7178-4755-909C-BE3D3B3EA0C3}" dt="2022-07-29T12:30:27.493" v="2"/>
        <pc:sldMkLst>
          <pc:docMk/>
          <pc:sldMk cId="2008062882" sldId="287"/>
        </pc:sldMkLst>
      </pc:sldChg>
      <pc:sldChg chg="delCm">
        <pc:chgData name="Muffoletto, Jamie" userId="daf1e3c6-8137-448a-b141-d23049d419b5" providerId="ADAL" clId="{3E76069D-7178-4755-909C-BE3D3B3EA0C3}" dt="2022-07-29T12:31:17.356" v="11"/>
        <pc:sldMkLst>
          <pc:docMk/>
          <pc:sldMk cId="3498840331" sldId="2134"/>
        </pc:sldMkLst>
      </pc:sldChg>
      <pc:sldChg chg="delCm">
        <pc:chgData name="Muffoletto, Jamie" userId="daf1e3c6-8137-448a-b141-d23049d419b5" providerId="ADAL" clId="{3E76069D-7178-4755-909C-BE3D3B3EA0C3}" dt="2022-07-29T12:30:29.935" v="3"/>
        <pc:sldMkLst>
          <pc:docMk/>
          <pc:sldMk cId="308206763" sldId="10804"/>
        </pc:sldMkLst>
      </pc:sldChg>
      <pc:sldChg chg="delCm">
        <pc:chgData name="Muffoletto, Jamie" userId="daf1e3c6-8137-448a-b141-d23049d419b5" providerId="ADAL" clId="{3E76069D-7178-4755-909C-BE3D3B3EA0C3}" dt="2022-07-29T12:30:40.154" v="4"/>
        <pc:sldMkLst>
          <pc:docMk/>
          <pc:sldMk cId="471733299" sldId="10868"/>
        </pc:sldMkLst>
      </pc:sldChg>
      <pc:sldChg chg="delCm">
        <pc:chgData name="Muffoletto, Jamie" userId="daf1e3c6-8137-448a-b141-d23049d419b5" providerId="ADAL" clId="{3E76069D-7178-4755-909C-BE3D3B3EA0C3}" dt="2022-07-29T12:30:51.990" v="6"/>
        <pc:sldMkLst>
          <pc:docMk/>
          <pc:sldMk cId="2721513549" sldId="10869"/>
        </pc:sldMkLst>
      </pc:sldChg>
      <pc:sldChg chg="delCm">
        <pc:chgData name="Muffoletto, Jamie" userId="daf1e3c6-8137-448a-b141-d23049d419b5" providerId="ADAL" clId="{3E76069D-7178-4755-909C-BE3D3B3EA0C3}" dt="2022-07-29T12:30:57.025" v="8"/>
        <pc:sldMkLst>
          <pc:docMk/>
          <pc:sldMk cId="2170453719" sldId="10870"/>
        </pc:sldMkLst>
      </pc:sldChg>
      <pc:sldChg chg="delCm">
        <pc:chgData name="Muffoletto, Jamie" userId="daf1e3c6-8137-448a-b141-d23049d419b5" providerId="ADAL" clId="{3E76069D-7178-4755-909C-BE3D3B3EA0C3}" dt="2022-07-29T12:31:06.701" v="9"/>
        <pc:sldMkLst>
          <pc:docMk/>
          <pc:sldMk cId="2757226588" sldId="10880"/>
        </pc:sldMkLst>
      </pc:sldChg>
    </pc:docChg>
  </pc:docChgLst>
  <pc:docChgLst>
    <pc:chgData name="Jamie Muffoletto" userId="daf1e3c6-8137-448a-b141-d23049d419b5" providerId="ADAL" clId="{A752A0BC-BA2F-422A-930A-23012A880766}"/>
    <pc:docChg chg="undo custSel addSld delSld modSld sldOrd">
      <pc:chgData name="Jamie Muffoletto" userId="daf1e3c6-8137-448a-b141-d23049d419b5" providerId="ADAL" clId="{A752A0BC-BA2F-422A-930A-23012A880766}" dt="2022-07-23T20:04:13.915" v="6026" actId="20577"/>
      <pc:docMkLst>
        <pc:docMk/>
      </pc:docMkLst>
      <pc:sldChg chg="del">
        <pc:chgData name="Jamie Muffoletto" userId="daf1e3c6-8137-448a-b141-d23049d419b5" providerId="ADAL" clId="{A752A0BC-BA2F-422A-930A-23012A880766}" dt="2022-07-23T19:53:19.299" v="4080" actId="47"/>
        <pc:sldMkLst>
          <pc:docMk/>
          <pc:sldMk cId="3597887246" sldId="1181"/>
        </pc:sldMkLst>
      </pc:sldChg>
      <pc:sldChg chg="modSp del mod">
        <pc:chgData name="Jamie Muffoletto" userId="daf1e3c6-8137-448a-b141-d23049d419b5" providerId="ADAL" clId="{A752A0BC-BA2F-422A-930A-23012A880766}" dt="2022-07-23T17:49:07.183" v="1217" actId="47"/>
        <pc:sldMkLst>
          <pc:docMk/>
          <pc:sldMk cId="1834056379" sldId="1194"/>
        </pc:sldMkLst>
        <pc:spChg chg="mod">
          <ac:chgData name="Jamie Muffoletto" userId="daf1e3c6-8137-448a-b141-d23049d419b5" providerId="ADAL" clId="{A752A0BC-BA2F-422A-930A-23012A880766}" dt="2022-07-23T16:06:45.002" v="49" actId="20577"/>
          <ac:spMkLst>
            <pc:docMk/>
            <pc:sldMk cId="1834056379" sldId="1194"/>
            <ac:spMk id="15" creationId="{685ADD1F-3F30-455B-B370-E0D8C44E4445}"/>
          </ac:spMkLst>
        </pc:spChg>
      </pc:sldChg>
      <pc:sldChg chg="modSp mod">
        <pc:chgData name="Jamie Muffoletto" userId="daf1e3c6-8137-448a-b141-d23049d419b5" providerId="ADAL" clId="{A752A0BC-BA2F-422A-930A-23012A880766}" dt="2022-07-23T20:03:15.623" v="6020" actId="962"/>
        <pc:sldMkLst>
          <pc:docMk/>
          <pc:sldMk cId="3498840331" sldId="2134"/>
        </pc:sldMkLst>
        <pc:spChg chg="mod">
          <ac:chgData name="Jamie Muffoletto" userId="daf1e3c6-8137-448a-b141-d23049d419b5" providerId="ADAL" clId="{A752A0BC-BA2F-422A-930A-23012A880766}" dt="2022-07-23T19:52:56.634" v="4079" actId="1036"/>
          <ac:spMkLst>
            <pc:docMk/>
            <pc:sldMk cId="3498840331" sldId="2134"/>
            <ac:spMk id="14" creationId="{EB0B1438-A95F-165B-813D-54AC15704533}"/>
          </ac:spMkLst>
        </pc:spChg>
        <pc:spChg chg="mod">
          <ac:chgData name="Jamie Muffoletto" userId="daf1e3c6-8137-448a-b141-d23049d419b5" providerId="ADAL" clId="{A752A0BC-BA2F-422A-930A-23012A880766}" dt="2022-07-23T19:52:51.747" v="4074" actId="1036"/>
          <ac:spMkLst>
            <pc:docMk/>
            <pc:sldMk cId="3498840331" sldId="2134"/>
            <ac:spMk id="17" creationId="{05056AC6-9580-1BFB-284E-FE3B55D037C2}"/>
          </ac:spMkLst>
        </pc:spChg>
        <pc:spChg chg="mod">
          <ac:chgData name="Jamie Muffoletto" userId="daf1e3c6-8137-448a-b141-d23049d419b5" providerId="ADAL" clId="{A752A0BC-BA2F-422A-930A-23012A880766}" dt="2022-07-23T19:52:43.283" v="4068" actId="1036"/>
          <ac:spMkLst>
            <pc:docMk/>
            <pc:sldMk cId="3498840331" sldId="2134"/>
            <ac:spMk id="18" creationId="{51DE4DB5-1821-EAF0-06E9-03F99E04F780}"/>
          </ac:spMkLst>
        </pc:spChg>
        <pc:grpChg chg="mod ord">
          <ac:chgData name="Jamie Muffoletto" userId="daf1e3c6-8137-448a-b141-d23049d419b5" providerId="ADAL" clId="{A752A0BC-BA2F-422A-930A-23012A880766}" dt="2022-07-23T19:54:49.100" v="4083" actId="962"/>
          <ac:grpSpMkLst>
            <pc:docMk/>
            <pc:sldMk cId="3498840331" sldId="2134"/>
            <ac:grpSpMk id="2" creationId="{1F398136-4F09-7DA2-E637-688FF13F885C}"/>
          </ac:grpSpMkLst>
        </pc:grpChg>
        <pc:grpChg chg="mod">
          <ac:chgData name="Jamie Muffoletto" userId="daf1e3c6-8137-448a-b141-d23049d419b5" providerId="ADAL" clId="{A752A0BC-BA2F-422A-930A-23012A880766}" dt="2022-07-23T20:03:10.747" v="6019" actId="962"/>
          <ac:grpSpMkLst>
            <pc:docMk/>
            <pc:sldMk cId="3498840331" sldId="2134"/>
            <ac:grpSpMk id="16" creationId="{29451306-7E11-5596-E641-E1A21457D098}"/>
          </ac:grpSpMkLst>
        </pc:grpChg>
        <pc:grpChg chg="mod">
          <ac:chgData name="Jamie Muffoletto" userId="daf1e3c6-8137-448a-b141-d23049d419b5" providerId="ADAL" clId="{A752A0BC-BA2F-422A-930A-23012A880766}" dt="2022-07-23T20:03:15.623" v="6020" actId="962"/>
          <ac:grpSpMkLst>
            <pc:docMk/>
            <pc:sldMk cId="3498840331" sldId="2134"/>
            <ac:grpSpMk id="22" creationId="{EB913973-B3FA-7B78-700A-E661466944B8}"/>
          </ac:grpSpMkLst>
        </pc:grpChg>
      </pc:sldChg>
      <pc:sldChg chg="modSp mod">
        <pc:chgData name="Jamie Muffoletto" userId="daf1e3c6-8137-448a-b141-d23049d419b5" providerId="ADAL" clId="{A752A0BC-BA2F-422A-930A-23012A880766}" dt="2022-07-23T19:36:12.505" v="3192" actId="6549"/>
        <pc:sldMkLst>
          <pc:docMk/>
          <pc:sldMk cId="308206763" sldId="10804"/>
        </pc:sldMkLst>
        <pc:spChg chg="mod">
          <ac:chgData name="Jamie Muffoletto" userId="daf1e3c6-8137-448a-b141-d23049d419b5" providerId="ADAL" clId="{A752A0BC-BA2F-422A-930A-23012A880766}" dt="2022-07-23T19:36:12.505" v="3192" actId="6549"/>
          <ac:spMkLst>
            <pc:docMk/>
            <pc:sldMk cId="308206763" sldId="10804"/>
            <ac:spMk id="4" creationId="{9F800888-D9B6-49F1-8B90-B7E4BB43ED5B}"/>
          </ac:spMkLst>
        </pc:spChg>
      </pc:sldChg>
      <pc:sldChg chg="del">
        <pc:chgData name="Jamie Muffoletto" userId="daf1e3c6-8137-448a-b141-d23049d419b5" providerId="ADAL" clId="{A752A0BC-BA2F-422A-930A-23012A880766}" dt="2022-07-23T17:49:07.183" v="1217" actId="47"/>
        <pc:sldMkLst>
          <pc:docMk/>
          <pc:sldMk cId="3666974463" sldId="10845"/>
        </pc:sldMkLst>
      </pc:sldChg>
      <pc:sldChg chg="del">
        <pc:chgData name="Jamie Muffoletto" userId="daf1e3c6-8137-448a-b141-d23049d419b5" providerId="ADAL" clId="{A752A0BC-BA2F-422A-930A-23012A880766}" dt="2022-07-23T19:36:40.931" v="3193" actId="47"/>
        <pc:sldMkLst>
          <pc:docMk/>
          <pc:sldMk cId="171438258" sldId="10846"/>
        </pc:sldMkLst>
      </pc:sldChg>
      <pc:sldChg chg="modSp mod">
        <pc:chgData name="Jamie Muffoletto" userId="daf1e3c6-8137-448a-b141-d23049d419b5" providerId="ADAL" clId="{A752A0BC-BA2F-422A-930A-23012A880766}" dt="2022-07-23T18:58:34.808" v="2121" actId="404"/>
        <pc:sldMkLst>
          <pc:docMk/>
          <pc:sldMk cId="2020896134" sldId="10848"/>
        </pc:sldMkLst>
        <pc:spChg chg="mod">
          <ac:chgData name="Jamie Muffoletto" userId="daf1e3c6-8137-448a-b141-d23049d419b5" providerId="ADAL" clId="{A752A0BC-BA2F-422A-930A-23012A880766}" dt="2022-07-23T18:58:34.808" v="2121" actId="404"/>
          <ac:spMkLst>
            <pc:docMk/>
            <pc:sldMk cId="2020896134" sldId="10848"/>
            <ac:spMk id="2" creationId="{3DF4AF12-49E3-C03C-3BF2-643DD97BE049}"/>
          </ac:spMkLst>
        </pc:spChg>
      </pc:sldChg>
      <pc:sldChg chg="addSp delSp modSp mod">
        <pc:chgData name="Jamie Muffoletto" userId="daf1e3c6-8137-448a-b141-d23049d419b5" providerId="ADAL" clId="{A752A0BC-BA2F-422A-930A-23012A880766}" dt="2022-07-23T19:55:35.886" v="4244" actId="962"/>
        <pc:sldMkLst>
          <pc:docMk/>
          <pc:sldMk cId="2790901726" sldId="10849"/>
        </pc:sldMkLst>
        <pc:spChg chg="mod">
          <ac:chgData name="Jamie Muffoletto" userId="daf1e3c6-8137-448a-b141-d23049d419b5" providerId="ADAL" clId="{A752A0BC-BA2F-422A-930A-23012A880766}" dt="2022-07-23T17:42:33.830" v="1102" actId="20577"/>
          <ac:spMkLst>
            <pc:docMk/>
            <pc:sldMk cId="2790901726" sldId="10849"/>
            <ac:spMk id="3" creationId="{B7726A92-BC31-4481-93A2-EECFCB56AD22}"/>
          </ac:spMkLst>
        </pc:spChg>
        <pc:spChg chg="del">
          <ac:chgData name="Jamie Muffoletto" userId="daf1e3c6-8137-448a-b141-d23049d419b5" providerId="ADAL" clId="{A752A0BC-BA2F-422A-930A-23012A880766}" dt="2022-07-23T16:30:12.542" v="73" actId="478"/>
          <ac:spMkLst>
            <pc:docMk/>
            <pc:sldMk cId="2790901726" sldId="10849"/>
            <ac:spMk id="4" creationId="{20D811D1-73A3-A9C0-D7B8-0B77CF20CE89}"/>
          </ac:spMkLst>
        </pc:spChg>
        <pc:spChg chg="add mod">
          <ac:chgData name="Jamie Muffoletto" userId="daf1e3c6-8137-448a-b141-d23049d419b5" providerId="ADAL" clId="{A752A0BC-BA2F-422A-930A-23012A880766}" dt="2022-07-23T18:36:14.071" v="1498" actId="1076"/>
          <ac:spMkLst>
            <pc:docMk/>
            <pc:sldMk cId="2790901726" sldId="10849"/>
            <ac:spMk id="5" creationId="{9860130B-7868-32E8-22EF-41B74EA140B4}"/>
          </ac:spMkLst>
        </pc:spChg>
        <pc:spChg chg="add mod">
          <ac:chgData name="Jamie Muffoletto" userId="daf1e3c6-8137-448a-b141-d23049d419b5" providerId="ADAL" clId="{A752A0BC-BA2F-422A-930A-23012A880766}" dt="2022-07-23T19:55:35.886" v="4244" actId="962"/>
          <ac:spMkLst>
            <pc:docMk/>
            <pc:sldMk cId="2790901726" sldId="10849"/>
            <ac:spMk id="9" creationId="{4C8540C8-219F-C9C5-F33F-2CC850FBD99C}"/>
          </ac:spMkLst>
        </pc:spChg>
        <pc:picChg chg="add del mod">
          <ac:chgData name="Jamie Muffoletto" userId="daf1e3c6-8137-448a-b141-d23049d419b5" providerId="ADAL" clId="{A752A0BC-BA2F-422A-930A-23012A880766}" dt="2022-07-23T17:24:42.484" v="251" actId="478"/>
          <ac:picMkLst>
            <pc:docMk/>
            <pc:sldMk cId="2790901726" sldId="10849"/>
            <ac:picMk id="6" creationId="{882F4A60-313E-DAD3-DA7F-9FD8E2352AEA}"/>
          </ac:picMkLst>
        </pc:picChg>
        <pc:picChg chg="add mod">
          <ac:chgData name="Jamie Muffoletto" userId="daf1e3c6-8137-448a-b141-d23049d419b5" providerId="ADAL" clId="{A752A0BC-BA2F-422A-930A-23012A880766}" dt="2022-07-23T19:55:25.844" v="4243" actId="962"/>
          <ac:picMkLst>
            <pc:docMk/>
            <pc:sldMk cId="2790901726" sldId="10849"/>
            <ac:picMk id="8" creationId="{909C17BF-438E-D206-D5A0-84A7B0E46959}"/>
          </ac:picMkLst>
        </pc:picChg>
      </pc:sldChg>
      <pc:sldChg chg="del">
        <pc:chgData name="Jamie Muffoletto" userId="daf1e3c6-8137-448a-b141-d23049d419b5" providerId="ADAL" clId="{A752A0BC-BA2F-422A-930A-23012A880766}" dt="2022-07-23T19:36:40.931" v="3193" actId="47"/>
        <pc:sldMkLst>
          <pc:docMk/>
          <pc:sldMk cId="329965935" sldId="10850"/>
        </pc:sldMkLst>
      </pc:sldChg>
      <pc:sldChg chg="del">
        <pc:chgData name="Jamie Muffoletto" userId="daf1e3c6-8137-448a-b141-d23049d419b5" providerId="ADAL" clId="{A752A0BC-BA2F-422A-930A-23012A880766}" dt="2022-07-23T19:43:21.522" v="3560" actId="47"/>
        <pc:sldMkLst>
          <pc:docMk/>
          <pc:sldMk cId="659767264" sldId="10851"/>
        </pc:sldMkLst>
      </pc:sldChg>
      <pc:sldChg chg="modSp mod">
        <pc:chgData name="Jamie Muffoletto" userId="daf1e3c6-8137-448a-b141-d23049d419b5" providerId="ADAL" clId="{A752A0BC-BA2F-422A-930A-23012A880766}" dt="2022-07-23T19:14:53.212" v="2943" actId="20577"/>
        <pc:sldMkLst>
          <pc:docMk/>
          <pc:sldMk cId="1467940693" sldId="10858"/>
        </pc:sldMkLst>
        <pc:spChg chg="mod">
          <ac:chgData name="Jamie Muffoletto" userId="daf1e3c6-8137-448a-b141-d23049d419b5" providerId="ADAL" clId="{A752A0BC-BA2F-422A-930A-23012A880766}" dt="2022-07-23T19:14:53.212" v="2943" actId="20577"/>
          <ac:spMkLst>
            <pc:docMk/>
            <pc:sldMk cId="1467940693" sldId="10858"/>
            <ac:spMk id="2" creationId="{4969A9E0-F3DC-0C46-F555-0173D42D935B}"/>
          </ac:spMkLst>
        </pc:spChg>
        <pc:spChg chg="mod">
          <ac:chgData name="Jamie Muffoletto" userId="daf1e3c6-8137-448a-b141-d23049d419b5" providerId="ADAL" clId="{A752A0BC-BA2F-422A-930A-23012A880766}" dt="2022-07-23T16:03:47.177" v="21" actId="20577"/>
          <ac:spMkLst>
            <pc:docMk/>
            <pc:sldMk cId="1467940693" sldId="10858"/>
            <ac:spMk id="3" creationId="{A6FF9CA2-EE71-AC4B-9BF7-D5B3720CD1D3}"/>
          </ac:spMkLst>
        </pc:spChg>
      </pc:sldChg>
      <pc:sldChg chg="addSp delSp modSp add mod ord">
        <pc:chgData name="Jamie Muffoletto" userId="daf1e3c6-8137-448a-b141-d23049d419b5" providerId="ADAL" clId="{A752A0BC-BA2F-422A-930A-23012A880766}" dt="2022-07-23T19:59:43.060" v="5312" actId="962"/>
        <pc:sldMkLst>
          <pc:docMk/>
          <pc:sldMk cId="1495314649" sldId="10867"/>
        </pc:sldMkLst>
        <pc:spChg chg="mod">
          <ac:chgData name="Jamie Muffoletto" userId="daf1e3c6-8137-448a-b141-d23049d419b5" providerId="ADAL" clId="{A752A0BC-BA2F-422A-930A-23012A880766}" dt="2022-07-23T19:15:41.371" v="2976" actId="20577"/>
          <ac:spMkLst>
            <pc:docMk/>
            <pc:sldMk cId="1495314649" sldId="10867"/>
            <ac:spMk id="3" creationId="{B7726A92-BC31-4481-93A2-EECFCB56AD22}"/>
          </ac:spMkLst>
        </pc:spChg>
        <pc:spChg chg="del">
          <ac:chgData name="Jamie Muffoletto" userId="daf1e3c6-8137-448a-b141-d23049d419b5" providerId="ADAL" clId="{A752A0BC-BA2F-422A-930A-23012A880766}" dt="2022-07-23T17:14:53.808" v="153" actId="478"/>
          <ac:spMkLst>
            <pc:docMk/>
            <pc:sldMk cId="1495314649" sldId="10867"/>
            <ac:spMk id="4" creationId="{20D811D1-73A3-A9C0-D7B8-0B77CF20CE89}"/>
          </ac:spMkLst>
        </pc:spChg>
        <pc:spChg chg="add mod">
          <ac:chgData name="Jamie Muffoletto" userId="daf1e3c6-8137-448a-b141-d23049d419b5" providerId="ADAL" clId="{A752A0BC-BA2F-422A-930A-23012A880766}" dt="2022-07-23T17:45:31.194" v="1191" actId="6549"/>
          <ac:spMkLst>
            <pc:docMk/>
            <pc:sldMk cId="1495314649" sldId="10867"/>
            <ac:spMk id="5" creationId="{7FC028B5-C2C5-0EF0-DA24-D5F2B8DF352B}"/>
          </ac:spMkLst>
        </pc:spChg>
        <pc:picChg chg="add mod">
          <ac:chgData name="Jamie Muffoletto" userId="daf1e3c6-8137-448a-b141-d23049d419b5" providerId="ADAL" clId="{A752A0BC-BA2F-422A-930A-23012A880766}" dt="2022-07-23T19:59:43.060" v="5312" actId="962"/>
          <ac:picMkLst>
            <pc:docMk/>
            <pc:sldMk cId="1495314649" sldId="10867"/>
            <ac:picMk id="6" creationId="{B9758C18-D94C-94BA-9855-C8EEEE1B7030}"/>
          </ac:picMkLst>
        </pc:picChg>
      </pc:sldChg>
      <pc:sldChg chg="addSp modSp add mod ord">
        <pc:chgData name="Jamie Muffoletto" userId="daf1e3c6-8137-448a-b141-d23049d419b5" providerId="ADAL" clId="{A752A0BC-BA2F-422A-930A-23012A880766}" dt="2022-07-23T19:56:00.212" v="4448" actId="962"/>
        <pc:sldMkLst>
          <pc:docMk/>
          <pc:sldMk cId="471733299" sldId="10868"/>
        </pc:sldMkLst>
        <pc:spChg chg="mod">
          <ac:chgData name="Jamie Muffoletto" userId="daf1e3c6-8137-448a-b141-d23049d419b5" providerId="ADAL" clId="{A752A0BC-BA2F-422A-930A-23012A880766}" dt="2022-07-23T17:42:46.841" v="1129" actId="20577"/>
          <ac:spMkLst>
            <pc:docMk/>
            <pc:sldMk cId="471733299" sldId="10868"/>
            <ac:spMk id="3" creationId="{B7726A92-BC31-4481-93A2-EECFCB56AD22}"/>
          </ac:spMkLst>
        </pc:spChg>
        <pc:spChg chg="mod">
          <ac:chgData name="Jamie Muffoletto" userId="daf1e3c6-8137-448a-b141-d23049d419b5" providerId="ADAL" clId="{A752A0BC-BA2F-422A-930A-23012A880766}" dt="2022-07-23T18:38:47.105" v="1618" actId="20577"/>
          <ac:spMkLst>
            <pc:docMk/>
            <pc:sldMk cId="471733299" sldId="10868"/>
            <ac:spMk id="4" creationId="{20D811D1-73A3-A9C0-D7B8-0B77CF20CE89}"/>
          </ac:spMkLst>
        </pc:spChg>
        <pc:picChg chg="add mod">
          <ac:chgData name="Jamie Muffoletto" userId="daf1e3c6-8137-448a-b141-d23049d419b5" providerId="ADAL" clId="{A752A0BC-BA2F-422A-930A-23012A880766}" dt="2022-07-23T19:56:00.212" v="4448" actId="962"/>
          <ac:picMkLst>
            <pc:docMk/>
            <pc:sldMk cId="471733299" sldId="10868"/>
            <ac:picMk id="5" creationId="{6972D9AD-78C6-DECB-3ADA-888D183D33BC}"/>
          </ac:picMkLst>
        </pc:picChg>
      </pc:sldChg>
      <pc:sldChg chg="addSp delSp modSp add mod ord modClrScheme chgLayout">
        <pc:chgData name="Jamie Muffoletto" userId="daf1e3c6-8137-448a-b141-d23049d419b5" providerId="ADAL" clId="{A752A0BC-BA2F-422A-930A-23012A880766}" dt="2022-07-23T19:57:44.604" v="4946" actId="962"/>
        <pc:sldMkLst>
          <pc:docMk/>
          <pc:sldMk cId="2721513549" sldId="10869"/>
        </pc:sldMkLst>
        <pc:spChg chg="mod">
          <ac:chgData name="Jamie Muffoletto" userId="daf1e3c6-8137-448a-b141-d23049d419b5" providerId="ADAL" clId="{A752A0BC-BA2F-422A-930A-23012A880766}" dt="2022-07-23T19:35:25.568" v="3185" actId="20577"/>
          <ac:spMkLst>
            <pc:docMk/>
            <pc:sldMk cId="2721513549" sldId="10869"/>
            <ac:spMk id="3" creationId="{B7726A92-BC31-4481-93A2-EECFCB56AD22}"/>
          </ac:spMkLst>
        </pc:spChg>
        <pc:spChg chg="del">
          <ac:chgData name="Jamie Muffoletto" userId="daf1e3c6-8137-448a-b141-d23049d419b5" providerId="ADAL" clId="{A752A0BC-BA2F-422A-930A-23012A880766}" dt="2022-07-23T17:21:02.250" v="222" actId="26606"/>
          <ac:spMkLst>
            <pc:docMk/>
            <pc:sldMk cId="2721513549" sldId="10869"/>
            <ac:spMk id="4" creationId="{20D811D1-73A3-A9C0-D7B8-0B77CF20CE89}"/>
          </ac:spMkLst>
        </pc:spChg>
        <pc:spChg chg="add mod">
          <ac:chgData name="Jamie Muffoletto" userId="daf1e3c6-8137-448a-b141-d23049d419b5" providerId="ADAL" clId="{A752A0BC-BA2F-422A-930A-23012A880766}" dt="2022-07-23T18:49:39.501" v="1929" actId="207"/>
          <ac:spMkLst>
            <pc:docMk/>
            <pc:sldMk cId="2721513549" sldId="10869"/>
            <ac:spMk id="6" creationId="{25F95D9A-9BBE-5A34-A1F6-FD19067E7BF2}"/>
          </ac:spMkLst>
        </pc:spChg>
        <pc:picChg chg="add mod">
          <ac:chgData name="Jamie Muffoletto" userId="daf1e3c6-8137-448a-b141-d23049d419b5" providerId="ADAL" clId="{A752A0BC-BA2F-422A-930A-23012A880766}" dt="2022-07-23T19:57:44.604" v="4946" actId="962"/>
          <ac:picMkLst>
            <pc:docMk/>
            <pc:sldMk cId="2721513549" sldId="10869"/>
            <ac:picMk id="5" creationId="{E9BD4E1A-58E6-42EC-6C04-4C1A08933DDB}"/>
          </ac:picMkLst>
        </pc:picChg>
      </pc:sldChg>
      <pc:sldChg chg="addSp delSp modSp add mod ord">
        <pc:chgData name="Jamie Muffoletto" userId="daf1e3c6-8137-448a-b141-d23049d419b5" providerId="ADAL" clId="{A752A0BC-BA2F-422A-930A-23012A880766}" dt="2022-07-23T19:58:04.877" v="5050" actId="962"/>
        <pc:sldMkLst>
          <pc:docMk/>
          <pc:sldMk cId="2170453719" sldId="10870"/>
        </pc:sldMkLst>
        <pc:spChg chg="mod">
          <ac:chgData name="Jamie Muffoletto" userId="daf1e3c6-8137-448a-b141-d23049d419b5" providerId="ADAL" clId="{A752A0BC-BA2F-422A-930A-23012A880766}" dt="2022-07-23T19:15:22.060" v="2954" actId="20577"/>
          <ac:spMkLst>
            <pc:docMk/>
            <pc:sldMk cId="2170453719" sldId="10870"/>
            <ac:spMk id="3" creationId="{B7726A92-BC31-4481-93A2-EECFCB56AD22}"/>
          </ac:spMkLst>
        </pc:spChg>
        <pc:spChg chg="del">
          <ac:chgData name="Jamie Muffoletto" userId="daf1e3c6-8137-448a-b141-d23049d419b5" providerId="ADAL" clId="{A752A0BC-BA2F-422A-930A-23012A880766}" dt="2022-07-23T17:53:20.496" v="1218" actId="478"/>
          <ac:spMkLst>
            <pc:docMk/>
            <pc:sldMk cId="2170453719" sldId="10870"/>
            <ac:spMk id="4" creationId="{20D811D1-73A3-A9C0-D7B8-0B77CF20CE89}"/>
          </ac:spMkLst>
        </pc:spChg>
        <pc:picChg chg="add mod">
          <ac:chgData name="Jamie Muffoletto" userId="daf1e3c6-8137-448a-b141-d23049d419b5" providerId="ADAL" clId="{A752A0BC-BA2F-422A-930A-23012A880766}" dt="2022-07-23T19:58:04.877" v="5050" actId="962"/>
          <ac:picMkLst>
            <pc:docMk/>
            <pc:sldMk cId="2170453719" sldId="10870"/>
            <ac:picMk id="5" creationId="{FE36A24A-F7C6-968C-FD7B-378DC4839687}"/>
          </ac:picMkLst>
        </pc:picChg>
      </pc:sldChg>
      <pc:sldChg chg="addSp delSp modSp add mod ord">
        <pc:chgData name="Jamie Muffoletto" userId="daf1e3c6-8137-448a-b141-d23049d419b5" providerId="ADAL" clId="{A752A0BC-BA2F-422A-930A-23012A880766}" dt="2022-07-23T19:58:29.869" v="5200" actId="962"/>
        <pc:sldMkLst>
          <pc:docMk/>
          <pc:sldMk cId="3109659145" sldId="10871"/>
        </pc:sldMkLst>
        <pc:spChg chg="mod">
          <ac:chgData name="Jamie Muffoletto" userId="daf1e3c6-8137-448a-b141-d23049d419b5" providerId="ADAL" clId="{A752A0BC-BA2F-422A-930A-23012A880766}" dt="2022-07-23T19:15:27.818" v="2965" actId="20577"/>
          <ac:spMkLst>
            <pc:docMk/>
            <pc:sldMk cId="3109659145" sldId="10871"/>
            <ac:spMk id="3" creationId="{B7726A92-BC31-4481-93A2-EECFCB56AD22}"/>
          </ac:spMkLst>
        </pc:spChg>
        <pc:spChg chg="del">
          <ac:chgData name="Jamie Muffoletto" userId="daf1e3c6-8137-448a-b141-d23049d419b5" providerId="ADAL" clId="{A752A0BC-BA2F-422A-930A-23012A880766}" dt="2022-07-23T18:51:16.353" v="1967" actId="478"/>
          <ac:spMkLst>
            <pc:docMk/>
            <pc:sldMk cId="3109659145" sldId="10871"/>
            <ac:spMk id="4" creationId="{20D811D1-73A3-A9C0-D7B8-0B77CF20CE89}"/>
          </ac:spMkLst>
        </pc:spChg>
        <pc:picChg chg="add del mod">
          <ac:chgData name="Jamie Muffoletto" userId="daf1e3c6-8137-448a-b141-d23049d419b5" providerId="ADAL" clId="{A752A0BC-BA2F-422A-930A-23012A880766}" dt="2022-07-23T18:54:25.355" v="1969" actId="478"/>
          <ac:picMkLst>
            <pc:docMk/>
            <pc:sldMk cId="3109659145" sldId="10871"/>
            <ac:picMk id="5" creationId="{B30D8291-0134-C84F-EEB1-0416B2626972}"/>
          </ac:picMkLst>
        </pc:picChg>
        <pc:picChg chg="add mod">
          <ac:chgData name="Jamie Muffoletto" userId="daf1e3c6-8137-448a-b141-d23049d419b5" providerId="ADAL" clId="{A752A0BC-BA2F-422A-930A-23012A880766}" dt="2022-07-23T19:58:29.869" v="5200" actId="962"/>
          <ac:picMkLst>
            <pc:docMk/>
            <pc:sldMk cId="3109659145" sldId="10871"/>
            <ac:picMk id="7" creationId="{10E5E769-F447-BC13-0AEA-B1142994A6A0}"/>
          </ac:picMkLst>
        </pc:picChg>
      </pc:sldChg>
      <pc:sldChg chg="addSp delSp modSp add mod ord">
        <pc:chgData name="Jamie Muffoletto" userId="daf1e3c6-8137-448a-b141-d23049d419b5" providerId="ADAL" clId="{A752A0BC-BA2F-422A-930A-23012A880766}" dt="2022-07-23T20:00:32.284" v="5416" actId="962"/>
        <pc:sldMkLst>
          <pc:docMk/>
          <pc:sldMk cId="4133910667" sldId="10872"/>
        </pc:sldMkLst>
        <pc:spChg chg="mod">
          <ac:chgData name="Jamie Muffoletto" userId="daf1e3c6-8137-448a-b141-d23049d419b5" providerId="ADAL" clId="{A752A0BC-BA2F-422A-930A-23012A880766}" dt="2022-07-23T19:15:47.938" v="2987" actId="20577"/>
          <ac:spMkLst>
            <pc:docMk/>
            <pc:sldMk cId="4133910667" sldId="10872"/>
            <ac:spMk id="3" creationId="{B7726A92-BC31-4481-93A2-EECFCB56AD22}"/>
          </ac:spMkLst>
        </pc:spChg>
        <pc:spChg chg="del">
          <ac:chgData name="Jamie Muffoletto" userId="daf1e3c6-8137-448a-b141-d23049d419b5" providerId="ADAL" clId="{A752A0BC-BA2F-422A-930A-23012A880766}" dt="2022-07-23T18:55:38.694" v="1975" actId="478"/>
          <ac:spMkLst>
            <pc:docMk/>
            <pc:sldMk cId="4133910667" sldId="10872"/>
            <ac:spMk id="4" creationId="{20D811D1-73A3-A9C0-D7B8-0B77CF20CE89}"/>
          </ac:spMkLst>
        </pc:spChg>
        <pc:spChg chg="add mod">
          <ac:chgData name="Jamie Muffoletto" userId="daf1e3c6-8137-448a-b141-d23049d419b5" providerId="ADAL" clId="{A752A0BC-BA2F-422A-930A-23012A880766}" dt="2022-07-23T19:33:13.670" v="3079" actId="20577"/>
          <ac:spMkLst>
            <pc:docMk/>
            <pc:sldMk cId="4133910667" sldId="10872"/>
            <ac:spMk id="6" creationId="{9099E6EF-6A45-345B-1987-C744F43E57EC}"/>
          </ac:spMkLst>
        </pc:spChg>
        <pc:picChg chg="add mod">
          <ac:chgData name="Jamie Muffoletto" userId="daf1e3c6-8137-448a-b141-d23049d419b5" providerId="ADAL" clId="{A752A0BC-BA2F-422A-930A-23012A880766}" dt="2022-07-23T20:00:32.284" v="5416" actId="962"/>
          <ac:picMkLst>
            <pc:docMk/>
            <pc:sldMk cId="4133910667" sldId="10872"/>
            <ac:picMk id="5" creationId="{5C026E76-DFBB-7CBE-9D27-C6CB7684FCA0}"/>
          </ac:picMkLst>
        </pc:picChg>
      </pc:sldChg>
      <pc:sldChg chg="add del">
        <pc:chgData name="Jamie Muffoletto" userId="daf1e3c6-8137-448a-b141-d23049d419b5" providerId="ADAL" clId="{A752A0BC-BA2F-422A-930A-23012A880766}" dt="2022-07-23T19:35:55.922" v="3190" actId="47"/>
        <pc:sldMkLst>
          <pc:docMk/>
          <pc:sldMk cId="341066518" sldId="10873"/>
        </pc:sldMkLst>
      </pc:sldChg>
      <pc:sldChg chg="modSp add mod ord">
        <pc:chgData name="Jamie Muffoletto" userId="daf1e3c6-8137-448a-b141-d23049d419b5" providerId="ADAL" clId="{A752A0BC-BA2F-422A-930A-23012A880766}" dt="2022-07-23T19:57:13.597" v="4800" actId="962"/>
        <pc:sldMkLst>
          <pc:docMk/>
          <pc:sldMk cId="2628812879" sldId="10874"/>
        </pc:sldMkLst>
        <pc:spChg chg="mod">
          <ac:chgData name="Jamie Muffoletto" userId="daf1e3c6-8137-448a-b141-d23049d419b5" providerId="ADAL" clId="{A752A0BC-BA2F-422A-930A-23012A880766}" dt="2022-07-23T17:44:51.053" v="1157" actId="20577"/>
          <ac:spMkLst>
            <pc:docMk/>
            <pc:sldMk cId="2628812879" sldId="10874"/>
            <ac:spMk id="3" creationId="{B7726A92-BC31-4481-93A2-EECFCB56AD22}"/>
          </ac:spMkLst>
        </pc:spChg>
        <pc:spChg chg="mod">
          <ac:chgData name="Jamie Muffoletto" userId="daf1e3c6-8137-448a-b141-d23049d419b5" providerId="ADAL" clId="{A752A0BC-BA2F-422A-930A-23012A880766}" dt="2022-07-23T17:45:11.133" v="1182" actId="20577"/>
          <ac:spMkLst>
            <pc:docMk/>
            <pc:sldMk cId="2628812879" sldId="10874"/>
            <ac:spMk id="5" creationId="{9860130B-7868-32E8-22EF-41B74EA140B4}"/>
          </ac:spMkLst>
        </pc:spChg>
        <pc:picChg chg="mod">
          <ac:chgData name="Jamie Muffoletto" userId="daf1e3c6-8137-448a-b141-d23049d419b5" providerId="ADAL" clId="{A752A0BC-BA2F-422A-930A-23012A880766}" dt="2022-07-23T19:57:13.597" v="4800" actId="962"/>
          <ac:picMkLst>
            <pc:docMk/>
            <pc:sldMk cId="2628812879" sldId="10874"/>
            <ac:picMk id="6" creationId="{882F4A60-313E-DAD3-DA7F-9FD8E2352AEA}"/>
          </ac:picMkLst>
        </pc:picChg>
      </pc:sldChg>
      <pc:sldChg chg="addSp delSp modSp add mod ord">
        <pc:chgData name="Jamie Muffoletto" userId="daf1e3c6-8137-448a-b141-d23049d419b5" providerId="ADAL" clId="{A752A0BC-BA2F-422A-930A-23012A880766}" dt="2022-07-23T20:01:57.318" v="5796" actId="962"/>
        <pc:sldMkLst>
          <pc:docMk/>
          <pc:sldMk cId="1441748790" sldId="10875"/>
        </pc:sldMkLst>
        <pc:spChg chg="mod">
          <ac:chgData name="Jamie Muffoletto" userId="daf1e3c6-8137-448a-b141-d23049d419b5" providerId="ADAL" clId="{A752A0BC-BA2F-422A-930A-23012A880766}" dt="2022-07-23T19:32:10.125" v="3036" actId="20577"/>
          <ac:spMkLst>
            <pc:docMk/>
            <pc:sldMk cId="1441748790" sldId="10875"/>
            <ac:spMk id="3" creationId="{B7726A92-BC31-4481-93A2-EECFCB56AD22}"/>
          </ac:spMkLst>
        </pc:spChg>
        <pc:spChg chg="del">
          <ac:chgData name="Jamie Muffoletto" userId="daf1e3c6-8137-448a-b141-d23049d419b5" providerId="ADAL" clId="{A752A0BC-BA2F-422A-930A-23012A880766}" dt="2022-07-23T19:14:08.076" v="2938" actId="478"/>
          <ac:spMkLst>
            <pc:docMk/>
            <pc:sldMk cId="1441748790" sldId="10875"/>
            <ac:spMk id="4" creationId="{20D811D1-73A3-A9C0-D7B8-0B77CF20CE89}"/>
          </ac:spMkLst>
        </pc:spChg>
        <pc:spChg chg="add mod">
          <ac:chgData name="Jamie Muffoletto" userId="daf1e3c6-8137-448a-b141-d23049d419b5" providerId="ADAL" clId="{A752A0BC-BA2F-422A-930A-23012A880766}" dt="2022-07-23T19:14:03.122" v="2937" actId="20577"/>
          <ac:spMkLst>
            <pc:docMk/>
            <pc:sldMk cId="1441748790" sldId="10875"/>
            <ac:spMk id="6" creationId="{D7170C3A-736B-3335-689B-A8A94A351116}"/>
          </ac:spMkLst>
        </pc:spChg>
        <pc:picChg chg="add mod">
          <ac:chgData name="Jamie Muffoletto" userId="daf1e3c6-8137-448a-b141-d23049d419b5" providerId="ADAL" clId="{A752A0BC-BA2F-422A-930A-23012A880766}" dt="2022-07-23T20:01:57.318" v="5796" actId="962"/>
          <ac:picMkLst>
            <pc:docMk/>
            <pc:sldMk cId="1441748790" sldId="10875"/>
            <ac:picMk id="5" creationId="{72F5B3EB-722D-510D-D119-F314D48E8D10}"/>
          </ac:picMkLst>
        </pc:picChg>
      </pc:sldChg>
      <pc:sldChg chg="addSp delSp modSp add mod ord">
        <pc:chgData name="Jamie Muffoletto" userId="daf1e3c6-8137-448a-b141-d23049d419b5" providerId="ADAL" clId="{A752A0BC-BA2F-422A-930A-23012A880766}" dt="2022-07-23T20:02:27.957" v="5884" actId="962"/>
        <pc:sldMkLst>
          <pc:docMk/>
          <pc:sldMk cId="2362020275" sldId="10876"/>
        </pc:sldMkLst>
        <pc:spChg chg="mod">
          <ac:chgData name="Jamie Muffoletto" userId="daf1e3c6-8137-448a-b141-d23049d419b5" providerId="ADAL" clId="{A752A0BC-BA2F-422A-930A-23012A880766}" dt="2022-07-23T19:32:44.101" v="3060" actId="20577"/>
          <ac:spMkLst>
            <pc:docMk/>
            <pc:sldMk cId="2362020275" sldId="10876"/>
            <ac:spMk id="3" creationId="{B7726A92-BC31-4481-93A2-EECFCB56AD22}"/>
          </ac:spMkLst>
        </pc:spChg>
        <pc:spChg chg="del">
          <ac:chgData name="Jamie Muffoletto" userId="daf1e3c6-8137-448a-b141-d23049d419b5" providerId="ADAL" clId="{A752A0BC-BA2F-422A-930A-23012A880766}" dt="2022-07-23T19:32:23.517" v="3037" actId="478"/>
          <ac:spMkLst>
            <pc:docMk/>
            <pc:sldMk cId="2362020275" sldId="10876"/>
            <ac:spMk id="4" creationId="{20D811D1-73A3-A9C0-D7B8-0B77CF20CE89}"/>
          </ac:spMkLst>
        </pc:spChg>
        <pc:picChg chg="add mod">
          <ac:chgData name="Jamie Muffoletto" userId="daf1e3c6-8137-448a-b141-d23049d419b5" providerId="ADAL" clId="{A752A0BC-BA2F-422A-930A-23012A880766}" dt="2022-07-23T20:02:27.957" v="5884" actId="962"/>
          <ac:picMkLst>
            <pc:docMk/>
            <pc:sldMk cId="2362020275" sldId="10876"/>
            <ac:picMk id="5" creationId="{8647F2A2-C089-7033-3001-23B92B492EB1}"/>
          </ac:picMkLst>
        </pc:picChg>
      </pc:sldChg>
      <pc:sldChg chg="addSp delSp add del mod ord">
        <pc:chgData name="Jamie Muffoletto" userId="daf1e3c6-8137-448a-b141-d23049d419b5" providerId="ADAL" clId="{A752A0BC-BA2F-422A-930A-23012A880766}" dt="2022-07-23T19:34:37.150" v="3156" actId="2696"/>
        <pc:sldMkLst>
          <pc:docMk/>
          <pc:sldMk cId="1251725562" sldId="10877"/>
        </pc:sldMkLst>
        <pc:picChg chg="add del">
          <ac:chgData name="Jamie Muffoletto" userId="daf1e3c6-8137-448a-b141-d23049d419b5" providerId="ADAL" clId="{A752A0BC-BA2F-422A-930A-23012A880766}" dt="2022-07-23T19:33:36.642" v="3082" actId="21"/>
          <ac:picMkLst>
            <pc:docMk/>
            <pc:sldMk cId="1251725562" sldId="10877"/>
            <ac:picMk id="5" creationId="{4B5F765E-5051-378E-A87A-0217D1B5787C}"/>
          </ac:picMkLst>
        </pc:picChg>
      </pc:sldChg>
      <pc:sldChg chg="addSp delSp modSp add mod ord">
        <pc:chgData name="Jamie Muffoletto" userId="daf1e3c6-8137-448a-b141-d23049d419b5" providerId="ADAL" clId="{A752A0BC-BA2F-422A-930A-23012A880766}" dt="2022-07-23T19:56:52.572" v="4684" actId="962"/>
        <pc:sldMkLst>
          <pc:docMk/>
          <pc:sldMk cId="3008853336" sldId="10878"/>
        </pc:sldMkLst>
        <pc:spChg chg="mod">
          <ac:chgData name="Jamie Muffoletto" userId="daf1e3c6-8137-448a-b141-d23049d419b5" providerId="ADAL" clId="{A752A0BC-BA2F-422A-930A-23012A880766}" dt="2022-07-23T18:41:53.558" v="1658" actId="20577"/>
          <ac:spMkLst>
            <pc:docMk/>
            <pc:sldMk cId="3008853336" sldId="10878"/>
            <ac:spMk id="3" creationId="{B7726A92-BC31-4481-93A2-EECFCB56AD22}"/>
          </ac:spMkLst>
        </pc:spChg>
        <pc:spChg chg="del">
          <ac:chgData name="Jamie Muffoletto" userId="daf1e3c6-8137-448a-b141-d23049d419b5" providerId="ADAL" clId="{A752A0BC-BA2F-422A-930A-23012A880766}" dt="2022-07-23T18:42:15.950" v="1660" actId="478"/>
          <ac:spMkLst>
            <pc:docMk/>
            <pc:sldMk cId="3008853336" sldId="10878"/>
            <ac:spMk id="4" creationId="{20D811D1-73A3-A9C0-D7B8-0B77CF20CE89}"/>
          </ac:spMkLst>
        </pc:spChg>
        <pc:spChg chg="add mod">
          <ac:chgData name="Jamie Muffoletto" userId="daf1e3c6-8137-448a-b141-d23049d419b5" providerId="ADAL" clId="{A752A0BC-BA2F-422A-930A-23012A880766}" dt="2022-07-23T18:44:23.046" v="1785" actId="207"/>
          <ac:spMkLst>
            <pc:docMk/>
            <pc:sldMk cId="3008853336" sldId="10878"/>
            <ac:spMk id="6" creationId="{5FEF0DCB-5ECF-564B-7B5E-2942927321C2}"/>
          </ac:spMkLst>
        </pc:spChg>
        <pc:picChg chg="add mod">
          <ac:chgData name="Jamie Muffoletto" userId="daf1e3c6-8137-448a-b141-d23049d419b5" providerId="ADAL" clId="{A752A0BC-BA2F-422A-930A-23012A880766}" dt="2022-07-23T19:56:52.572" v="4684" actId="962"/>
          <ac:picMkLst>
            <pc:docMk/>
            <pc:sldMk cId="3008853336" sldId="10878"/>
            <ac:picMk id="5" creationId="{41ADC5D4-EE52-05B9-92FF-50C284D21810}"/>
          </ac:picMkLst>
        </pc:picChg>
      </pc:sldChg>
      <pc:sldChg chg="modSp add mod">
        <pc:chgData name="Jamie Muffoletto" userId="daf1e3c6-8137-448a-b141-d23049d419b5" providerId="ADAL" clId="{A752A0BC-BA2F-422A-930A-23012A880766}" dt="2022-07-23T18:58:58.282" v="2129" actId="20577"/>
        <pc:sldMkLst>
          <pc:docMk/>
          <pc:sldMk cId="3682916683" sldId="10879"/>
        </pc:sldMkLst>
        <pc:spChg chg="mod">
          <ac:chgData name="Jamie Muffoletto" userId="daf1e3c6-8137-448a-b141-d23049d419b5" providerId="ADAL" clId="{A752A0BC-BA2F-422A-930A-23012A880766}" dt="2022-07-23T18:58:58.282" v="2129" actId="20577"/>
          <ac:spMkLst>
            <pc:docMk/>
            <pc:sldMk cId="3682916683" sldId="10879"/>
            <ac:spMk id="2" creationId="{3DF4AF12-49E3-C03C-3BF2-643DD97BE049}"/>
          </ac:spMkLst>
        </pc:spChg>
      </pc:sldChg>
      <pc:sldChg chg="addSp delSp modSp add mod">
        <pc:chgData name="Jamie Muffoletto" userId="daf1e3c6-8137-448a-b141-d23049d419b5" providerId="ADAL" clId="{A752A0BC-BA2F-422A-930A-23012A880766}" dt="2022-07-23T20:01:20.628" v="5632" actId="962"/>
        <pc:sldMkLst>
          <pc:docMk/>
          <pc:sldMk cId="2757226588" sldId="10880"/>
        </pc:sldMkLst>
        <pc:spChg chg="mod">
          <ac:chgData name="Jamie Muffoletto" userId="daf1e3c6-8137-448a-b141-d23049d419b5" providerId="ADAL" clId="{A752A0BC-BA2F-422A-930A-23012A880766}" dt="2022-07-23T18:59:22.869" v="2137" actId="20577"/>
          <ac:spMkLst>
            <pc:docMk/>
            <pc:sldMk cId="2757226588" sldId="10880"/>
            <ac:spMk id="3" creationId="{B7726A92-BC31-4481-93A2-EECFCB56AD22}"/>
          </ac:spMkLst>
        </pc:spChg>
        <pc:spChg chg="mod">
          <ac:chgData name="Jamie Muffoletto" userId="daf1e3c6-8137-448a-b141-d23049d419b5" providerId="ADAL" clId="{A752A0BC-BA2F-422A-930A-23012A880766}" dt="2022-07-23T19:25:36.484" v="3020" actId="20577"/>
          <ac:spMkLst>
            <pc:docMk/>
            <pc:sldMk cId="2757226588" sldId="10880"/>
            <ac:spMk id="5" creationId="{9860130B-7868-32E8-22EF-41B74EA140B4}"/>
          </ac:spMkLst>
        </pc:spChg>
        <pc:spChg chg="del">
          <ac:chgData name="Jamie Muffoletto" userId="daf1e3c6-8137-448a-b141-d23049d419b5" providerId="ADAL" clId="{A752A0BC-BA2F-422A-930A-23012A880766}" dt="2022-07-23T19:02:55.784" v="2338" actId="478"/>
          <ac:spMkLst>
            <pc:docMk/>
            <pc:sldMk cId="2757226588" sldId="10880"/>
            <ac:spMk id="9" creationId="{4C8540C8-219F-C9C5-F33F-2CC850FBD99C}"/>
          </ac:spMkLst>
        </pc:spChg>
        <pc:picChg chg="add mod">
          <ac:chgData name="Jamie Muffoletto" userId="daf1e3c6-8137-448a-b141-d23049d419b5" providerId="ADAL" clId="{A752A0BC-BA2F-422A-930A-23012A880766}" dt="2022-07-23T20:01:20.628" v="5632" actId="962"/>
          <ac:picMkLst>
            <pc:docMk/>
            <pc:sldMk cId="2757226588" sldId="10880"/>
            <ac:picMk id="4" creationId="{AC90AD56-101C-45BD-384F-C070082388EB}"/>
          </ac:picMkLst>
        </pc:picChg>
        <pc:picChg chg="del">
          <ac:chgData name="Jamie Muffoletto" userId="daf1e3c6-8137-448a-b141-d23049d419b5" providerId="ADAL" clId="{A752A0BC-BA2F-422A-930A-23012A880766}" dt="2022-07-23T19:02:53.885" v="2337" actId="478"/>
          <ac:picMkLst>
            <pc:docMk/>
            <pc:sldMk cId="2757226588" sldId="10880"/>
            <ac:picMk id="8" creationId="{909C17BF-438E-D206-D5A0-84A7B0E46959}"/>
          </ac:picMkLst>
        </pc:picChg>
      </pc:sldChg>
      <pc:sldChg chg="addSp delSp modSp add mod">
        <pc:chgData name="Jamie Muffoletto" userId="daf1e3c6-8137-448a-b141-d23049d419b5" providerId="ADAL" clId="{A752A0BC-BA2F-422A-930A-23012A880766}" dt="2022-07-23T20:00:54.237" v="5516" actId="962"/>
        <pc:sldMkLst>
          <pc:docMk/>
          <pc:sldMk cId="3032772456" sldId="10881"/>
        </pc:sldMkLst>
        <pc:spChg chg="mod">
          <ac:chgData name="Jamie Muffoletto" userId="daf1e3c6-8137-448a-b141-d23049d419b5" providerId="ADAL" clId="{A752A0BC-BA2F-422A-930A-23012A880766}" dt="2022-07-23T19:35:43.694" v="3189" actId="20577"/>
          <ac:spMkLst>
            <pc:docMk/>
            <pc:sldMk cId="3032772456" sldId="10881"/>
            <ac:spMk id="3" creationId="{B7726A92-BC31-4481-93A2-EECFCB56AD22}"/>
          </ac:spMkLst>
        </pc:spChg>
        <pc:spChg chg="mod">
          <ac:chgData name="Jamie Muffoletto" userId="daf1e3c6-8137-448a-b141-d23049d419b5" providerId="ADAL" clId="{A752A0BC-BA2F-422A-930A-23012A880766}" dt="2022-07-23T19:34:20.576" v="3153" actId="20577"/>
          <ac:spMkLst>
            <pc:docMk/>
            <pc:sldMk cId="3032772456" sldId="10881"/>
            <ac:spMk id="6" creationId="{9099E6EF-6A45-345B-1987-C744F43E57EC}"/>
          </ac:spMkLst>
        </pc:spChg>
        <pc:picChg chg="del">
          <ac:chgData name="Jamie Muffoletto" userId="daf1e3c6-8137-448a-b141-d23049d419b5" providerId="ADAL" clId="{A752A0BC-BA2F-422A-930A-23012A880766}" dt="2022-07-23T19:33:32.949" v="3081" actId="478"/>
          <ac:picMkLst>
            <pc:docMk/>
            <pc:sldMk cId="3032772456" sldId="10881"/>
            <ac:picMk id="5" creationId="{5C026E76-DFBB-7CBE-9D27-C6CB7684FCA0}"/>
          </ac:picMkLst>
        </pc:picChg>
        <pc:picChg chg="add mod">
          <ac:chgData name="Jamie Muffoletto" userId="daf1e3c6-8137-448a-b141-d23049d419b5" providerId="ADAL" clId="{A752A0BC-BA2F-422A-930A-23012A880766}" dt="2022-07-23T20:00:54.237" v="5516" actId="962"/>
          <ac:picMkLst>
            <pc:docMk/>
            <pc:sldMk cId="3032772456" sldId="10881"/>
            <ac:picMk id="7" creationId="{83F65F2D-66D5-4FAE-A593-F757DB87A4F7}"/>
          </ac:picMkLst>
        </pc:picChg>
      </pc:sldChg>
      <pc:sldChg chg="addSp modSp add mod ord">
        <pc:chgData name="Jamie Muffoletto" userId="daf1e3c6-8137-448a-b141-d23049d419b5" providerId="ADAL" clId="{A752A0BC-BA2F-422A-930A-23012A880766}" dt="2022-07-23T20:04:13.915" v="6026" actId="20577"/>
        <pc:sldMkLst>
          <pc:docMk/>
          <pc:sldMk cId="1119438284" sldId="10882"/>
        </pc:sldMkLst>
        <pc:spChg chg="mod">
          <ac:chgData name="Jamie Muffoletto" userId="daf1e3c6-8137-448a-b141-d23049d419b5" providerId="ADAL" clId="{A752A0BC-BA2F-422A-930A-23012A880766}" dt="2022-07-23T20:04:13.915" v="6026" actId="20577"/>
          <ac:spMkLst>
            <pc:docMk/>
            <pc:sldMk cId="1119438284" sldId="10882"/>
            <ac:spMk id="3" creationId="{B7726A92-BC31-4481-93A2-EECFCB56AD22}"/>
          </ac:spMkLst>
        </pc:spChg>
        <pc:spChg chg="mod">
          <ac:chgData name="Jamie Muffoletto" userId="daf1e3c6-8137-448a-b141-d23049d419b5" providerId="ADAL" clId="{A752A0BC-BA2F-422A-930A-23012A880766}" dt="2022-07-23T19:43:12.728" v="3558" actId="20577"/>
          <ac:spMkLst>
            <pc:docMk/>
            <pc:sldMk cId="1119438284" sldId="10882"/>
            <ac:spMk id="4" creationId="{20D811D1-73A3-A9C0-D7B8-0B77CF20CE89}"/>
          </ac:spMkLst>
        </pc:spChg>
        <pc:picChg chg="add mod">
          <ac:chgData name="Jamie Muffoletto" userId="daf1e3c6-8137-448a-b141-d23049d419b5" providerId="ADAL" clId="{A752A0BC-BA2F-422A-930A-23012A880766}" dt="2022-07-23T20:03:01.565" v="6018" actId="962"/>
          <ac:picMkLst>
            <pc:docMk/>
            <pc:sldMk cId="1119438284" sldId="10882"/>
            <ac:picMk id="5" creationId="{5E9EF030-BC3B-2516-84D3-B85D0CBA3889}"/>
          </ac:picMkLst>
        </pc:picChg>
      </pc:sldChg>
    </pc:docChg>
  </pc:docChgLst>
  <pc:docChgLst>
    <pc:chgData name="Muffoletto, Jamie" userId="daf1e3c6-8137-448a-b141-d23049d419b5" providerId="ADAL" clId="{C1DE6917-1076-43F1-89D6-3B0CE09B6EBB}"/>
    <pc:docChg chg="undo custSel addSld delSld modSld sldOrd">
      <pc:chgData name="Muffoletto, Jamie" userId="daf1e3c6-8137-448a-b141-d23049d419b5" providerId="ADAL" clId="{C1DE6917-1076-43F1-89D6-3B0CE09B6EBB}" dt="2022-07-23T01:22:17.104" v="532" actId="1076"/>
      <pc:docMkLst>
        <pc:docMk/>
      </pc:docMkLst>
      <pc:sldChg chg="addSp modSp mod">
        <pc:chgData name="Muffoletto, Jamie" userId="daf1e3c6-8137-448a-b141-d23049d419b5" providerId="ADAL" clId="{C1DE6917-1076-43F1-89D6-3B0CE09B6EBB}" dt="2022-07-22T15:33:01.582" v="524" actId="207"/>
        <pc:sldMkLst>
          <pc:docMk/>
          <pc:sldMk cId="2008062882" sldId="287"/>
        </pc:sldMkLst>
        <pc:spChg chg="add mod">
          <ac:chgData name="Muffoletto, Jamie" userId="daf1e3c6-8137-448a-b141-d23049d419b5" providerId="ADAL" clId="{C1DE6917-1076-43F1-89D6-3B0CE09B6EBB}" dt="2022-07-22T15:33:01.582" v="524" actId="207"/>
          <ac:spMkLst>
            <pc:docMk/>
            <pc:sldMk cId="2008062882" sldId="287"/>
            <ac:spMk id="4" creationId="{3045337B-F792-A8A9-D6FD-FCFE7777E342}"/>
          </ac:spMkLst>
        </pc:spChg>
        <pc:spChg chg="mod">
          <ac:chgData name="Muffoletto, Jamie" userId="daf1e3c6-8137-448a-b141-d23049d419b5" providerId="ADAL" clId="{C1DE6917-1076-43F1-89D6-3B0CE09B6EBB}" dt="2022-07-22T15:32:58.967" v="523" actId="207"/>
          <ac:spMkLst>
            <pc:docMk/>
            <pc:sldMk cId="2008062882" sldId="287"/>
            <ac:spMk id="5" creationId="{3A8A9215-C19B-4D13-AB3F-720E47616FE4}"/>
          </ac:spMkLst>
        </pc:spChg>
      </pc:sldChg>
      <pc:sldChg chg="addSp delSp modSp mod ord">
        <pc:chgData name="Muffoletto, Jamie" userId="daf1e3c6-8137-448a-b141-d23049d419b5" providerId="ADAL" clId="{C1DE6917-1076-43F1-89D6-3B0CE09B6EBB}" dt="2022-07-22T14:24:54.383" v="383"/>
        <pc:sldMkLst>
          <pc:docMk/>
          <pc:sldMk cId="3597887246" sldId="1181"/>
        </pc:sldMkLst>
        <pc:spChg chg="mod">
          <ac:chgData name="Muffoletto, Jamie" userId="daf1e3c6-8137-448a-b141-d23049d419b5" providerId="ADAL" clId="{C1DE6917-1076-43F1-89D6-3B0CE09B6EBB}" dt="2022-07-22T14:10:54.605" v="48" actId="20577"/>
          <ac:spMkLst>
            <pc:docMk/>
            <pc:sldMk cId="3597887246" sldId="1181"/>
            <ac:spMk id="3" creationId="{B7726A92-BC31-4481-93A2-EECFCB56AD22}"/>
          </ac:spMkLst>
        </pc:spChg>
        <pc:spChg chg="add mod">
          <ac:chgData name="Muffoletto, Jamie" userId="daf1e3c6-8137-448a-b141-d23049d419b5" providerId="ADAL" clId="{C1DE6917-1076-43F1-89D6-3B0CE09B6EBB}" dt="2022-07-22T14:10:32.703" v="26" actId="478"/>
          <ac:spMkLst>
            <pc:docMk/>
            <pc:sldMk cId="3597887246" sldId="1181"/>
            <ac:spMk id="4" creationId="{20D811D1-73A3-A9C0-D7B8-0B77CF20CE89}"/>
          </ac:spMkLst>
        </pc:spChg>
        <pc:picChg chg="del">
          <ac:chgData name="Muffoletto, Jamie" userId="daf1e3c6-8137-448a-b141-d23049d419b5" providerId="ADAL" clId="{C1DE6917-1076-43F1-89D6-3B0CE09B6EBB}" dt="2022-07-22T14:10:32.703" v="26" actId="478"/>
          <ac:picMkLst>
            <pc:docMk/>
            <pc:sldMk cId="3597887246" sldId="1181"/>
            <ac:picMk id="5" creationId="{B3D40E7A-44C1-45C8-BB1F-DAF1966870D7}"/>
          </ac:picMkLst>
        </pc:picChg>
      </pc:sldChg>
      <pc:sldChg chg="del">
        <pc:chgData name="Muffoletto, Jamie" userId="daf1e3c6-8137-448a-b141-d23049d419b5" providerId="ADAL" clId="{C1DE6917-1076-43F1-89D6-3B0CE09B6EBB}" dt="2022-07-22T14:11:12.259" v="49" actId="47"/>
        <pc:sldMkLst>
          <pc:docMk/>
          <pc:sldMk cId="2561763364" sldId="1190"/>
        </pc:sldMkLst>
      </pc:sldChg>
      <pc:sldChg chg="del">
        <pc:chgData name="Muffoletto, Jamie" userId="daf1e3c6-8137-448a-b141-d23049d419b5" providerId="ADAL" clId="{C1DE6917-1076-43F1-89D6-3B0CE09B6EBB}" dt="2022-07-22T14:11:12.259" v="49" actId="47"/>
        <pc:sldMkLst>
          <pc:docMk/>
          <pc:sldMk cId="661192576" sldId="1191"/>
        </pc:sldMkLst>
      </pc:sldChg>
      <pc:sldChg chg="modSp add mod">
        <pc:chgData name="Muffoletto, Jamie" userId="daf1e3c6-8137-448a-b141-d23049d419b5" providerId="ADAL" clId="{C1DE6917-1076-43F1-89D6-3B0CE09B6EBB}" dt="2022-07-22T14:17:59.248" v="196" actId="20577"/>
        <pc:sldMkLst>
          <pc:docMk/>
          <pc:sldMk cId="1834056379" sldId="1194"/>
        </pc:sldMkLst>
        <pc:spChg chg="mod">
          <ac:chgData name="Muffoletto, Jamie" userId="daf1e3c6-8137-448a-b141-d23049d419b5" providerId="ADAL" clId="{C1DE6917-1076-43F1-89D6-3B0CE09B6EBB}" dt="2022-07-22T14:17:59.248" v="196" actId="20577"/>
          <ac:spMkLst>
            <pc:docMk/>
            <pc:sldMk cId="1834056379" sldId="1194"/>
            <ac:spMk id="3" creationId="{F6C7CBB7-912E-42E1-92EF-6D83B3297E4F}"/>
          </ac:spMkLst>
        </pc:spChg>
        <pc:spChg chg="mod">
          <ac:chgData name="Muffoletto, Jamie" userId="daf1e3c6-8137-448a-b141-d23049d419b5" providerId="ADAL" clId="{C1DE6917-1076-43F1-89D6-3B0CE09B6EBB}" dt="2022-07-22T14:17:50.118" v="191" actId="6549"/>
          <ac:spMkLst>
            <pc:docMk/>
            <pc:sldMk cId="1834056379" sldId="1194"/>
            <ac:spMk id="5" creationId="{1552B3A2-F8D1-4244-BE7E-A343ABB830D7}"/>
          </ac:spMkLst>
        </pc:spChg>
      </pc:sldChg>
      <pc:sldChg chg="addSp delSp modSp add mod">
        <pc:chgData name="Muffoletto, Jamie" userId="daf1e3c6-8137-448a-b141-d23049d419b5" providerId="ADAL" clId="{C1DE6917-1076-43F1-89D6-3B0CE09B6EBB}" dt="2022-07-23T01:22:17.104" v="532" actId="1076"/>
        <pc:sldMkLst>
          <pc:docMk/>
          <pc:sldMk cId="3498840331" sldId="2134"/>
        </pc:sldMkLst>
        <pc:spChg chg="mod">
          <ac:chgData name="Muffoletto, Jamie" userId="daf1e3c6-8137-448a-b141-d23049d419b5" providerId="ADAL" clId="{C1DE6917-1076-43F1-89D6-3B0CE09B6EBB}" dt="2022-07-22T14:15:30.528" v="157" actId="18245"/>
          <ac:spMkLst>
            <pc:docMk/>
            <pc:sldMk cId="3498840331" sldId="2134"/>
            <ac:spMk id="3" creationId="{BDFB0935-E53A-D2D9-AEC9-EEA4DF29C17A}"/>
          </ac:spMkLst>
        </pc:spChg>
        <pc:spChg chg="mod">
          <ac:chgData name="Muffoletto, Jamie" userId="daf1e3c6-8137-448a-b141-d23049d419b5" providerId="ADAL" clId="{C1DE6917-1076-43F1-89D6-3B0CE09B6EBB}" dt="2022-07-22T14:15:30.528" v="157" actId="18245"/>
          <ac:spMkLst>
            <pc:docMk/>
            <pc:sldMk cId="3498840331" sldId="2134"/>
            <ac:spMk id="4" creationId="{5BFCAD99-7CFA-188E-C5F6-BB2BE8303E21}"/>
          </ac:spMkLst>
        </pc:spChg>
        <pc:spChg chg="del mod">
          <ac:chgData name="Muffoletto, Jamie" userId="daf1e3c6-8137-448a-b141-d23049d419b5" providerId="ADAL" clId="{C1DE6917-1076-43F1-89D6-3B0CE09B6EBB}" dt="2022-07-23T01:21:43.156" v="528" actId="478"/>
          <ac:spMkLst>
            <pc:docMk/>
            <pc:sldMk cId="3498840331" sldId="2134"/>
            <ac:spMk id="5" creationId="{87FEE37A-393C-4FF1-BF3C-2BE7891A3822}"/>
          </ac:spMkLst>
        </pc:spChg>
        <pc:spChg chg="del mod">
          <ac:chgData name="Muffoletto, Jamie" userId="daf1e3c6-8137-448a-b141-d23049d419b5" providerId="ADAL" clId="{C1DE6917-1076-43F1-89D6-3B0CE09B6EBB}" dt="2022-07-22T14:15:46.734" v="160" actId="478"/>
          <ac:spMkLst>
            <pc:docMk/>
            <pc:sldMk cId="3498840331" sldId="2134"/>
            <ac:spMk id="6" creationId="{1C08A213-1C32-F0E3-00C7-EA5D9009C8E4}"/>
          </ac:spMkLst>
        </pc:spChg>
        <pc:spChg chg="mod">
          <ac:chgData name="Muffoletto, Jamie" userId="daf1e3c6-8137-448a-b141-d23049d419b5" providerId="ADAL" clId="{C1DE6917-1076-43F1-89D6-3B0CE09B6EBB}" dt="2022-07-22T14:15:30.528" v="157" actId="18245"/>
          <ac:spMkLst>
            <pc:docMk/>
            <pc:sldMk cId="3498840331" sldId="2134"/>
            <ac:spMk id="7" creationId="{69D9DCAD-8194-6424-00DA-6D946CE83F57}"/>
          </ac:spMkLst>
        </pc:spChg>
        <pc:spChg chg="mod">
          <ac:chgData name="Muffoletto, Jamie" userId="daf1e3c6-8137-448a-b141-d23049d419b5" providerId="ADAL" clId="{C1DE6917-1076-43F1-89D6-3B0CE09B6EBB}" dt="2022-07-22T14:15:30.528" v="157" actId="18245"/>
          <ac:spMkLst>
            <pc:docMk/>
            <pc:sldMk cId="3498840331" sldId="2134"/>
            <ac:spMk id="8" creationId="{39592E19-B196-8E56-E217-A10E0D618A6D}"/>
          </ac:spMkLst>
        </pc:spChg>
        <pc:spChg chg="del mod">
          <ac:chgData name="Muffoletto, Jamie" userId="daf1e3c6-8137-448a-b141-d23049d419b5" providerId="ADAL" clId="{C1DE6917-1076-43F1-89D6-3B0CE09B6EBB}" dt="2022-07-22T14:15:42.428" v="159" actId="478"/>
          <ac:spMkLst>
            <pc:docMk/>
            <pc:sldMk cId="3498840331" sldId="2134"/>
            <ac:spMk id="9" creationId="{79FE71D5-CCD6-0EFE-DEB4-854B85E0B7F8}"/>
          </ac:spMkLst>
        </pc:spChg>
        <pc:spChg chg="mod">
          <ac:chgData name="Muffoletto, Jamie" userId="daf1e3c6-8137-448a-b141-d23049d419b5" providerId="ADAL" clId="{C1DE6917-1076-43F1-89D6-3B0CE09B6EBB}" dt="2022-07-22T14:15:30.528" v="157" actId="18245"/>
          <ac:spMkLst>
            <pc:docMk/>
            <pc:sldMk cId="3498840331" sldId="2134"/>
            <ac:spMk id="10" creationId="{5E0325D2-8F95-53F9-BE83-AEBCE4010D35}"/>
          </ac:spMkLst>
        </pc:spChg>
        <pc:spChg chg="mod">
          <ac:chgData name="Muffoletto, Jamie" userId="daf1e3c6-8137-448a-b141-d23049d419b5" providerId="ADAL" clId="{C1DE6917-1076-43F1-89D6-3B0CE09B6EBB}" dt="2022-07-22T14:15:30.528" v="157" actId="18245"/>
          <ac:spMkLst>
            <pc:docMk/>
            <pc:sldMk cId="3498840331" sldId="2134"/>
            <ac:spMk id="11" creationId="{A1E1E8F7-5603-36EC-7341-6938B811BD08}"/>
          </ac:spMkLst>
        </pc:spChg>
        <pc:spChg chg="del mod">
          <ac:chgData name="Muffoletto, Jamie" userId="daf1e3c6-8137-448a-b141-d23049d419b5" providerId="ADAL" clId="{C1DE6917-1076-43F1-89D6-3B0CE09B6EBB}" dt="2022-07-22T14:15:37.332" v="158" actId="478"/>
          <ac:spMkLst>
            <pc:docMk/>
            <pc:sldMk cId="3498840331" sldId="2134"/>
            <ac:spMk id="12" creationId="{92FE416D-0259-7D5B-8E47-F8D57609376F}"/>
          </ac:spMkLst>
        </pc:spChg>
        <pc:spChg chg="add mod">
          <ac:chgData name="Muffoletto, Jamie" userId="daf1e3c6-8137-448a-b141-d23049d419b5" providerId="ADAL" clId="{C1DE6917-1076-43F1-89D6-3B0CE09B6EBB}" dt="2022-07-23T01:21:34.579" v="525" actId="404"/>
          <ac:spMkLst>
            <pc:docMk/>
            <pc:sldMk cId="3498840331" sldId="2134"/>
            <ac:spMk id="14" creationId="{EB0B1438-A95F-165B-813D-54AC15704533}"/>
          </ac:spMkLst>
        </pc:spChg>
        <pc:spChg chg="add mod">
          <ac:chgData name="Muffoletto, Jamie" userId="daf1e3c6-8137-448a-b141-d23049d419b5" providerId="ADAL" clId="{C1DE6917-1076-43F1-89D6-3B0CE09B6EBB}" dt="2022-07-23T01:21:52.294" v="529"/>
          <ac:spMkLst>
            <pc:docMk/>
            <pc:sldMk cId="3498840331" sldId="2134"/>
            <ac:spMk id="15" creationId="{A4EE8DE1-4CDF-A698-B99D-A32AA60C98CB}"/>
          </ac:spMkLst>
        </pc:spChg>
        <pc:spChg chg="add mod">
          <ac:chgData name="Muffoletto, Jamie" userId="daf1e3c6-8137-448a-b141-d23049d419b5" providerId="ADAL" clId="{C1DE6917-1076-43F1-89D6-3B0CE09B6EBB}" dt="2022-07-23T01:21:37.348" v="526" actId="404"/>
          <ac:spMkLst>
            <pc:docMk/>
            <pc:sldMk cId="3498840331" sldId="2134"/>
            <ac:spMk id="17" creationId="{05056AC6-9580-1BFB-284E-FE3B55D037C2}"/>
          </ac:spMkLst>
        </pc:spChg>
        <pc:spChg chg="add mod">
          <ac:chgData name="Muffoletto, Jamie" userId="daf1e3c6-8137-448a-b141-d23049d419b5" providerId="ADAL" clId="{C1DE6917-1076-43F1-89D6-3B0CE09B6EBB}" dt="2022-07-23T01:21:40.714" v="527" actId="404"/>
          <ac:spMkLst>
            <pc:docMk/>
            <pc:sldMk cId="3498840331" sldId="2134"/>
            <ac:spMk id="18" creationId="{51DE4DB5-1821-EAF0-06E9-03F99E04F780}"/>
          </ac:spMkLst>
        </pc:spChg>
        <pc:spChg chg="mod">
          <ac:chgData name="Muffoletto, Jamie" userId="daf1e3c6-8137-448a-b141-d23049d419b5" providerId="ADAL" clId="{C1DE6917-1076-43F1-89D6-3B0CE09B6EBB}" dt="2022-07-23T01:22:01.986" v="530"/>
          <ac:spMkLst>
            <pc:docMk/>
            <pc:sldMk cId="3498840331" sldId="2134"/>
            <ac:spMk id="19" creationId="{BEA24937-CCBB-3F1D-B28F-14FFD5BE0B51}"/>
          </ac:spMkLst>
        </pc:spChg>
        <pc:spChg chg="mod">
          <ac:chgData name="Muffoletto, Jamie" userId="daf1e3c6-8137-448a-b141-d23049d419b5" providerId="ADAL" clId="{C1DE6917-1076-43F1-89D6-3B0CE09B6EBB}" dt="2022-07-23T01:22:01.986" v="530"/>
          <ac:spMkLst>
            <pc:docMk/>
            <pc:sldMk cId="3498840331" sldId="2134"/>
            <ac:spMk id="20" creationId="{368D849E-2552-9542-F6AB-F78958421A48}"/>
          </ac:spMkLst>
        </pc:spChg>
        <pc:spChg chg="mod">
          <ac:chgData name="Muffoletto, Jamie" userId="daf1e3c6-8137-448a-b141-d23049d419b5" providerId="ADAL" clId="{C1DE6917-1076-43F1-89D6-3B0CE09B6EBB}" dt="2022-07-23T01:22:01.986" v="530"/>
          <ac:spMkLst>
            <pc:docMk/>
            <pc:sldMk cId="3498840331" sldId="2134"/>
            <ac:spMk id="21" creationId="{21D7FEA9-25A5-49B7-ADA6-D4C1029C51B1}"/>
          </ac:spMkLst>
        </pc:spChg>
        <pc:spChg chg="mod">
          <ac:chgData name="Muffoletto, Jamie" userId="daf1e3c6-8137-448a-b141-d23049d419b5" providerId="ADAL" clId="{C1DE6917-1076-43F1-89D6-3B0CE09B6EBB}" dt="2022-07-23T01:22:10.722" v="531"/>
          <ac:spMkLst>
            <pc:docMk/>
            <pc:sldMk cId="3498840331" sldId="2134"/>
            <ac:spMk id="23" creationId="{F7AABD4C-0FB7-E86F-0F77-1CE646FA7A12}"/>
          </ac:spMkLst>
        </pc:spChg>
        <pc:spChg chg="mod">
          <ac:chgData name="Muffoletto, Jamie" userId="daf1e3c6-8137-448a-b141-d23049d419b5" providerId="ADAL" clId="{C1DE6917-1076-43F1-89D6-3B0CE09B6EBB}" dt="2022-07-23T01:22:10.722" v="531"/>
          <ac:spMkLst>
            <pc:docMk/>
            <pc:sldMk cId="3498840331" sldId="2134"/>
            <ac:spMk id="24" creationId="{099479A7-35F9-7F9E-A587-4A3C0EE9E568}"/>
          </ac:spMkLst>
        </pc:spChg>
        <pc:spChg chg="mod">
          <ac:chgData name="Muffoletto, Jamie" userId="daf1e3c6-8137-448a-b141-d23049d419b5" providerId="ADAL" clId="{C1DE6917-1076-43F1-89D6-3B0CE09B6EBB}" dt="2022-07-23T01:22:10.722" v="531"/>
          <ac:spMkLst>
            <pc:docMk/>
            <pc:sldMk cId="3498840331" sldId="2134"/>
            <ac:spMk id="25" creationId="{D6D308B5-0571-5466-27F2-4E8926F20E42}"/>
          </ac:spMkLst>
        </pc:spChg>
        <pc:grpChg chg="mod">
          <ac:chgData name="Muffoletto, Jamie" userId="daf1e3c6-8137-448a-b141-d23049d419b5" providerId="ADAL" clId="{C1DE6917-1076-43F1-89D6-3B0CE09B6EBB}" dt="2022-07-22T14:15:30.528" v="157" actId="18245"/>
          <ac:grpSpMkLst>
            <pc:docMk/>
            <pc:sldMk cId="3498840331" sldId="2134"/>
            <ac:grpSpMk id="2" creationId="{1F398136-4F09-7DA2-E637-688FF13F885C}"/>
          </ac:grpSpMkLst>
        </pc:grpChg>
        <pc:grpChg chg="add mod">
          <ac:chgData name="Muffoletto, Jamie" userId="daf1e3c6-8137-448a-b141-d23049d419b5" providerId="ADAL" clId="{C1DE6917-1076-43F1-89D6-3B0CE09B6EBB}" dt="2022-07-23T01:22:01.986" v="530"/>
          <ac:grpSpMkLst>
            <pc:docMk/>
            <pc:sldMk cId="3498840331" sldId="2134"/>
            <ac:grpSpMk id="16" creationId="{29451306-7E11-5596-E641-E1A21457D098}"/>
          </ac:grpSpMkLst>
        </pc:grpChg>
        <pc:grpChg chg="add mod">
          <ac:chgData name="Muffoletto, Jamie" userId="daf1e3c6-8137-448a-b141-d23049d419b5" providerId="ADAL" clId="{C1DE6917-1076-43F1-89D6-3B0CE09B6EBB}" dt="2022-07-23T01:22:17.104" v="532" actId="1076"/>
          <ac:grpSpMkLst>
            <pc:docMk/>
            <pc:sldMk cId="3498840331" sldId="2134"/>
            <ac:grpSpMk id="22" creationId="{EB913973-B3FA-7B78-700A-E661466944B8}"/>
          </ac:grpSpMkLst>
        </pc:grpChg>
        <pc:graphicFrameChg chg="del mod">
          <ac:chgData name="Muffoletto, Jamie" userId="daf1e3c6-8137-448a-b141-d23049d419b5" providerId="ADAL" clId="{C1DE6917-1076-43F1-89D6-3B0CE09B6EBB}" dt="2022-07-22T14:15:30.528" v="157" actId="18245"/>
          <ac:graphicFrameMkLst>
            <pc:docMk/>
            <pc:sldMk cId="3498840331" sldId="2134"/>
            <ac:graphicFrameMk id="16" creationId="{CCE7152F-A890-4108-A008-C0B645EA3716}"/>
          </ac:graphicFrameMkLst>
        </pc:graphicFrameChg>
      </pc:sldChg>
      <pc:sldChg chg="addSp modSp add mod">
        <pc:chgData name="Muffoletto, Jamie" userId="daf1e3c6-8137-448a-b141-d23049d419b5" providerId="ADAL" clId="{C1DE6917-1076-43F1-89D6-3B0CE09B6EBB}" dt="2022-07-22T14:27:28.581" v="397" actId="1076"/>
        <pc:sldMkLst>
          <pc:docMk/>
          <pc:sldMk cId="308206763" sldId="10804"/>
        </pc:sldMkLst>
        <pc:spChg chg="mod">
          <ac:chgData name="Muffoletto, Jamie" userId="daf1e3c6-8137-448a-b141-d23049d419b5" providerId="ADAL" clId="{C1DE6917-1076-43F1-89D6-3B0CE09B6EBB}" dt="2022-07-22T14:21:44.713" v="381" actId="1076"/>
          <ac:spMkLst>
            <pc:docMk/>
            <pc:sldMk cId="308206763" sldId="10804"/>
            <ac:spMk id="4" creationId="{9F800888-D9B6-49F1-8B90-B7E4BB43ED5B}"/>
          </ac:spMkLst>
        </pc:spChg>
        <pc:picChg chg="add mod">
          <ac:chgData name="Muffoletto, Jamie" userId="daf1e3c6-8137-448a-b141-d23049d419b5" providerId="ADAL" clId="{C1DE6917-1076-43F1-89D6-3B0CE09B6EBB}" dt="2022-07-22T14:27:13.661" v="395" actId="1076"/>
          <ac:picMkLst>
            <pc:docMk/>
            <pc:sldMk cId="308206763" sldId="10804"/>
            <ac:picMk id="1026" creationId="{CD3980A2-8060-638C-F5F3-219403B368C9}"/>
          </ac:picMkLst>
        </pc:picChg>
        <pc:picChg chg="add mod">
          <ac:chgData name="Muffoletto, Jamie" userId="daf1e3c6-8137-448a-b141-d23049d419b5" providerId="ADAL" clId="{C1DE6917-1076-43F1-89D6-3B0CE09B6EBB}" dt="2022-07-22T14:27:28.581" v="397" actId="1076"/>
          <ac:picMkLst>
            <pc:docMk/>
            <pc:sldMk cId="308206763" sldId="10804"/>
            <ac:picMk id="1028" creationId="{DA18E3FD-D3AF-F0E3-2736-74F7BC2141E4}"/>
          </ac:picMkLst>
        </pc:picChg>
      </pc:sldChg>
      <pc:sldChg chg="add">
        <pc:chgData name="Muffoletto, Jamie" userId="daf1e3c6-8137-448a-b141-d23049d419b5" providerId="ADAL" clId="{C1DE6917-1076-43F1-89D6-3B0CE09B6EBB}" dt="2022-07-22T14:13:34.069" v="128"/>
        <pc:sldMkLst>
          <pc:docMk/>
          <pc:sldMk cId="3274114095" sldId="10823"/>
        </pc:sldMkLst>
      </pc:sldChg>
      <pc:sldChg chg="del">
        <pc:chgData name="Muffoletto, Jamie" userId="daf1e3c6-8137-448a-b141-d23049d419b5" providerId="ADAL" clId="{C1DE6917-1076-43F1-89D6-3B0CE09B6EBB}" dt="2022-07-22T14:11:12.259" v="49" actId="47"/>
        <pc:sldMkLst>
          <pc:docMk/>
          <pc:sldMk cId="3142637945" sldId="10825"/>
        </pc:sldMkLst>
      </pc:sldChg>
      <pc:sldChg chg="del">
        <pc:chgData name="Muffoletto, Jamie" userId="daf1e3c6-8137-448a-b141-d23049d419b5" providerId="ADAL" clId="{C1DE6917-1076-43F1-89D6-3B0CE09B6EBB}" dt="2022-07-22T14:11:12.259" v="49" actId="47"/>
        <pc:sldMkLst>
          <pc:docMk/>
          <pc:sldMk cId="1228467834" sldId="10828"/>
        </pc:sldMkLst>
      </pc:sldChg>
      <pc:sldChg chg="del">
        <pc:chgData name="Muffoletto, Jamie" userId="daf1e3c6-8137-448a-b141-d23049d419b5" providerId="ADAL" clId="{C1DE6917-1076-43F1-89D6-3B0CE09B6EBB}" dt="2022-07-22T14:11:12.259" v="49" actId="47"/>
        <pc:sldMkLst>
          <pc:docMk/>
          <pc:sldMk cId="3893709974" sldId="10829"/>
        </pc:sldMkLst>
      </pc:sldChg>
      <pc:sldChg chg="add">
        <pc:chgData name="Muffoletto, Jamie" userId="daf1e3c6-8137-448a-b141-d23049d419b5" providerId="ADAL" clId="{C1DE6917-1076-43F1-89D6-3B0CE09B6EBB}" dt="2022-07-22T14:13:47.167" v="129"/>
        <pc:sldMkLst>
          <pc:docMk/>
          <pc:sldMk cId="4236376946" sldId="10830"/>
        </pc:sldMkLst>
      </pc:sldChg>
      <pc:sldChg chg="del">
        <pc:chgData name="Muffoletto, Jamie" userId="daf1e3c6-8137-448a-b141-d23049d419b5" providerId="ADAL" clId="{C1DE6917-1076-43F1-89D6-3B0CE09B6EBB}" dt="2022-07-22T14:11:12.259" v="49" actId="47"/>
        <pc:sldMkLst>
          <pc:docMk/>
          <pc:sldMk cId="3003739917" sldId="10831"/>
        </pc:sldMkLst>
      </pc:sldChg>
      <pc:sldChg chg="del">
        <pc:chgData name="Muffoletto, Jamie" userId="daf1e3c6-8137-448a-b141-d23049d419b5" providerId="ADAL" clId="{C1DE6917-1076-43F1-89D6-3B0CE09B6EBB}" dt="2022-07-22T14:11:12.259" v="49" actId="47"/>
        <pc:sldMkLst>
          <pc:docMk/>
          <pc:sldMk cId="3133122477" sldId="10832"/>
        </pc:sldMkLst>
      </pc:sldChg>
      <pc:sldChg chg="del">
        <pc:chgData name="Muffoletto, Jamie" userId="daf1e3c6-8137-448a-b141-d23049d419b5" providerId="ADAL" clId="{C1DE6917-1076-43F1-89D6-3B0CE09B6EBB}" dt="2022-07-22T14:11:12.259" v="49" actId="47"/>
        <pc:sldMkLst>
          <pc:docMk/>
          <pc:sldMk cId="3352579135" sldId="10833"/>
        </pc:sldMkLst>
      </pc:sldChg>
      <pc:sldChg chg="del">
        <pc:chgData name="Muffoletto, Jamie" userId="daf1e3c6-8137-448a-b141-d23049d419b5" providerId="ADAL" clId="{C1DE6917-1076-43F1-89D6-3B0CE09B6EBB}" dt="2022-07-22T14:11:12.259" v="49" actId="47"/>
        <pc:sldMkLst>
          <pc:docMk/>
          <pc:sldMk cId="3402824040" sldId="10834"/>
        </pc:sldMkLst>
      </pc:sldChg>
      <pc:sldChg chg="del">
        <pc:chgData name="Muffoletto, Jamie" userId="daf1e3c6-8137-448a-b141-d23049d419b5" providerId="ADAL" clId="{C1DE6917-1076-43F1-89D6-3B0CE09B6EBB}" dt="2022-07-22T14:11:12.259" v="49" actId="47"/>
        <pc:sldMkLst>
          <pc:docMk/>
          <pc:sldMk cId="275935130" sldId="10835"/>
        </pc:sldMkLst>
      </pc:sldChg>
      <pc:sldChg chg="del">
        <pc:chgData name="Muffoletto, Jamie" userId="daf1e3c6-8137-448a-b141-d23049d419b5" providerId="ADAL" clId="{C1DE6917-1076-43F1-89D6-3B0CE09B6EBB}" dt="2022-07-22T14:11:12.259" v="49" actId="47"/>
        <pc:sldMkLst>
          <pc:docMk/>
          <pc:sldMk cId="534011301" sldId="10836"/>
        </pc:sldMkLst>
      </pc:sldChg>
      <pc:sldChg chg="modSp del mod">
        <pc:chgData name="Muffoletto, Jamie" userId="daf1e3c6-8137-448a-b141-d23049d419b5" providerId="ADAL" clId="{C1DE6917-1076-43F1-89D6-3B0CE09B6EBB}" dt="2022-07-22T14:12:00.420" v="77" actId="47"/>
        <pc:sldMkLst>
          <pc:docMk/>
          <pc:sldMk cId="4089474845" sldId="10837"/>
        </pc:sldMkLst>
        <pc:spChg chg="mod">
          <ac:chgData name="Muffoletto, Jamie" userId="daf1e3c6-8137-448a-b141-d23049d419b5" providerId="ADAL" clId="{C1DE6917-1076-43F1-89D6-3B0CE09B6EBB}" dt="2022-07-22T14:11:22.789" v="60" actId="20577"/>
          <ac:spMkLst>
            <pc:docMk/>
            <pc:sldMk cId="4089474845" sldId="10837"/>
            <ac:spMk id="2" creationId="{3DF4AF12-49E3-C03C-3BF2-643DD97BE049}"/>
          </ac:spMkLst>
        </pc:spChg>
      </pc:sldChg>
      <pc:sldChg chg="del">
        <pc:chgData name="Muffoletto, Jamie" userId="daf1e3c6-8137-448a-b141-d23049d419b5" providerId="ADAL" clId="{C1DE6917-1076-43F1-89D6-3B0CE09B6EBB}" dt="2022-07-22T14:12:47.298" v="127" actId="47"/>
        <pc:sldMkLst>
          <pc:docMk/>
          <pc:sldMk cId="1174238650" sldId="10838"/>
        </pc:sldMkLst>
      </pc:sldChg>
      <pc:sldChg chg="del">
        <pc:chgData name="Muffoletto, Jamie" userId="daf1e3c6-8137-448a-b141-d23049d419b5" providerId="ADAL" clId="{C1DE6917-1076-43F1-89D6-3B0CE09B6EBB}" dt="2022-07-22T14:12:47.298" v="127" actId="47"/>
        <pc:sldMkLst>
          <pc:docMk/>
          <pc:sldMk cId="701456659" sldId="10839"/>
        </pc:sldMkLst>
      </pc:sldChg>
      <pc:sldChg chg="del">
        <pc:chgData name="Muffoletto, Jamie" userId="daf1e3c6-8137-448a-b141-d23049d419b5" providerId="ADAL" clId="{C1DE6917-1076-43F1-89D6-3B0CE09B6EBB}" dt="2022-07-22T14:12:47.298" v="127" actId="47"/>
        <pc:sldMkLst>
          <pc:docMk/>
          <pc:sldMk cId="13229780" sldId="10840"/>
        </pc:sldMkLst>
      </pc:sldChg>
      <pc:sldChg chg="del">
        <pc:chgData name="Muffoletto, Jamie" userId="daf1e3c6-8137-448a-b141-d23049d419b5" providerId="ADAL" clId="{C1DE6917-1076-43F1-89D6-3B0CE09B6EBB}" dt="2022-07-22T14:12:47.298" v="127" actId="47"/>
        <pc:sldMkLst>
          <pc:docMk/>
          <pc:sldMk cId="2836230531" sldId="10841"/>
        </pc:sldMkLst>
      </pc:sldChg>
      <pc:sldChg chg="del">
        <pc:chgData name="Muffoletto, Jamie" userId="daf1e3c6-8137-448a-b141-d23049d419b5" providerId="ADAL" clId="{C1DE6917-1076-43F1-89D6-3B0CE09B6EBB}" dt="2022-07-22T14:12:47.298" v="127" actId="47"/>
        <pc:sldMkLst>
          <pc:docMk/>
          <pc:sldMk cId="3993637922" sldId="10842"/>
        </pc:sldMkLst>
      </pc:sldChg>
      <pc:sldChg chg="del">
        <pc:chgData name="Muffoletto, Jamie" userId="daf1e3c6-8137-448a-b141-d23049d419b5" providerId="ADAL" clId="{C1DE6917-1076-43F1-89D6-3B0CE09B6EBB}" dt="2022-07-22T14:12:47.298" v="127" actId="47"/>
        <pc:sldMkLst>
          <pc:docMk/>
          <pc:sldMk cId="588765730" sldId="10843"/>
        </pc:sldMkLst>
      </pc:sldChg>
      <pc:sldChg chg="modSp add del mod">
        <pc:chgData name="Muffoletto, Jamie" userId="daf1e3c6-8137-448a-b141-d23049d419b5" providerId="ADAL" clId="{C1DE6917-1076-43F1-89D6-3B0CE09B6EBB}" dt="2022-07-22T14:12:04.069" v="78" actId="47"/>
        <pc:sldMkLst>
          <pc:docMk/>
          <pc:sldMk cId="3575512352" sldId="10844"/>
        </pc:sldMkLst>
        <pc:spChg chg="mod">
          <ac:chgData name="Muffoletto, Jamie" userId="daf1e3c6-8137-448a-b141-d23049d419b5" providerId="ADAL" clId="{C1DE6917-1076-43F1-89D6-3B0CE09B6EBB}" dt="2022-07-22T14:11:49.805" v="76" actId="20577"/>
          <ac:spMkLst>
            <pc:docMk/>
            <pc:sldMk cId="3575512352" sldId="10844"/>
            <ac:spMk id="2" creationId="{3DF4AF12-49E3-C03C-3BF2-643DD97BE049}"/>
          </ac:spMkLst>
        </pc:spChg>
      </pc:sldChg>
      <pc:sldChg chg="modSp add mod ord">
        <pc:chgData name="Muffoletto, Jamie" userId="daf1e3c6-8137-448a-b141-d23049d419b5" providerId="ADAL" clId="{C1DE6917-1076-43F1-89D6-3B0CE09B6EBB}" dt="2022-07-22T14:18:20.701" v="213" actId="20577"/>
        <pc:sldMkLst>
          <pc:docMk/>
          <pc:sldMk cId="3666974463" sldId="10845"/>
        </pc:sldMkLst>
        <pc:spChg chg="mod">
          <ac:chgData name="Muffoletto, Jamie" userId="daf1e3c6-8137-448a-b141-d23049d419b5" providerId="ADAL" clId="{C1DE6917-1076-43F1-89D6-3B0CE09B6EBB}" dt="2022-07-22T14:18:20.701" v="213" actId="20577"/>
          <ac:spMkLst>
            <pc:docMk/>
            <pc:sldMk cId="3666974463" sldId="10845"/>
            <ac:spMk id="2" creationId="{3DF4AF12-49E3-C03C-3BF2-643DD97BE049}"/>
          </ac:spMkLst>
        </pc:spChg>
      </pc:sldChg>
      <pc:sldChg chg="modSp add mod">
        <pc:chgData name="Muffoletto, Jamie" userId="daf1e3c6-8137-448a-b141-d23049d419b5" providerId="ADAL" clId="{C1DE6917-1076-43F1-89D6-3B0CE09B6EBB}" dt="2022-07-22T14:12:26.749" v="100" actId="20577"/>
        <pc:sldMkLst>
          <pc:docMk/>
          <pc:sldMk cId="171438258" sldId="10846"/>
        </pc:sldMkLst>
        <pc:spChg chg="mod">
          <ac:chgData name="Muffoletto, Jamie" userId="daf1e3c6-8137-448a-b141-d23049d419b5" providerId="ADAL" clId="{C1DE6917-1076-43F1-89D6-3B0CE09B6EBB}" dt="2022-07-22T14:12:26.749" v="100" actId="20577"/>
          <ac:spMkLst>
            <pc:docMk/>
            <pc:sldMk cId="171438258" sldId="10846"/>
            <ac:spMk id="2" creationId="{3DF4AF12-49E3-C03C-3BF2-643DD97BE049}"/>
          </ac:spMkLst>
        </pc:spChg>
      </pc:sldChg>
      <pc:sldChg chg="modSp add mod">
        <pc:chgData name="Muffoletto, Jamie" userId="daf1e3c6-8137-448a-b141-d23049d419b5" providerId="ADAL" clId="{C1DE6917-1076-43F1-89D6-3B0CE09B6EBB}" dt="2022-07-22T14:12:36.934" v="126" actId="20577"/>
        <pc:sldMkLst>
          <pc:docMk/>
          <pc:sldMk cId="3495434504" sldId="10847"/>
        </pc:sldMkLst>
        <pc:spChg chg="mod">
          <ac:chgData name="Muffoletto, Jamie" userId="daf1e3c6-8137-448a-b141-d23049d419b5" providerId="ADAL" clId="{C1DE6917-1076-43F1-89D6-3B0CE09B6EBB}" dt="2022-07-22T14:12:36.934" v="126" actId="20577"/>
          <ac:spMkLst>
            <pc:docMk/>
            <pc:sldMk cId="3495434504" sldId="10847"/>
            <ac:spMk id="2" creationId="{3DF4AF12-49E3-C03C-3BF2-643DD97BE049}"/>
          </ac:spMkLst>
        </pc:spChg>
      </pc:sldChg>
      <pc:sldChg chg="add">
        <pc:chgData name="Muffoletto, Jamie" userId="daf1e3c6-8137-448a-b141-d23049d419b5" providerId="ADAL" clId="{C1DE6917-1076-43F1-89D6-3B0CE09B6EBB}" dt="2022-07-22T14:18:13.026" v="197"/>
        <pc:sldMkLst>
          <pc:docMk/>
          <pc:sldMk cId="2020896134" sldId="10848"/>
        </pc:sldMkLst>
      </pc:sldChg>
      <pc:sldChg chg="add del">
        <pc:chgData name="Muffoletto, Jamie" userId="daf1e3c6-8137-448a-b141-d23049d419b5" providerId="ADAL" clId="{C1DE6917-1076-43F1-89D6-3B0CE09B6EBB}" dt="2022-07-22T14:11:42.593" v="68"/>
        <pc:sldMkLst>
          <pc:docMk/>
          <pc:sldMk cId="2908441066" sldId="10848"/>
        </pc:sldMkLst>
      </pc:sldChg>
      <pc:sldChg chg="add del">
        <pc:chgData name="Muffoletto, Jamie" userId="daf1e3c6-8137-448a-b141-d23049d419b5" providerId="ADAL" clId="{C1DE6917-1076-43F1-89D6-3B0CE09B6EBB}" dt="2022-07-22T14:11:42.203" v="67"/>
        <pc:sldMkLst>
          <pc:docMk/>
          <pc:sldMk cId="2623407230" sldId="10849"/>
        </pc:sldMkLst>
      </pc:sldChg>
      <pc:sldChg chg="add">
        <pc:chgData name="Muffoletto, Jamie" userId="daf1e3c6-8137-448a-b141-d23049d419b5" providerId="ADAL" clId="{C1DE6917-1076-43F1-89D6-3B0CE09B6EBB}" dt="2022-07-22T14:18:40.036" v="214"/>
        <pc:sldMkLst>
          <pc:docMk/>
          <pc:sldMk cId="2790901726" sldId="10849"/>
        </pc:sldMkLst>
      </pc:sldChg>
      <pc:sldChg chg="add">
        <pc:chgData name="Muffoletto, Jamie" userId="daf1e3c6-8137-448a-b141-d23049d419b5" providerId="ADAL" clId="{C1DE6917-1076-43F1-89D6-3B0CE09B6EBB}" dt="2022-07-22T14:18:43.139" v="215"/>
        <pc:sldMkLst>
          <pc:docMk/>
          <pc:sldMk cId="329965935" sldId="10850"/>
        </pc:sldMkLst>
      </pc:sldChg>
      <pc:sldChg chg="modSp add mod">
        <pc:chgData name="Muffoletto, Jamie" userId="daf1e3c6-8137-448a-b141-d23049d419b5" providerId="ADAL" clId="{C1DE6917-1076-43F1-89D6-3B0CE09B6EBB}" dt="2022-07-22T15:26:29.609" v="522" actId="20577"/>
        <pc:sldMkLst>
          <pc:docMk/>
          <pc:sldMk cId="659767264" sldId="10851"/>
        </pc:sldMkLst>
        <pc:spChg chg="mod">
          <ac:chgData name="Muffoletto, Jamie" userId="daf1e3c6-8137-448a-b141-d23049d419b5" providerId="ADAL" clId="{C1DE6917-1076-43F1-89D6-3B0CE09B6EBB}" dt="2022-07-22T15:25:25.032" v="444" actId="20577"/>
          <ac:spMkLst>
            <pc:docMk/>
            <pc:sldMk cId="659767264" sldId="10851"/>
            <ac:spMk id="3" creationId="{B7726A92-BC31-4481-93A2-EECFCB56AD22}"/>
          </ac:spMkLst>
        </pc:spChg>
        <pc:spChg chg="mod">
          <ac:chgData name="Muffoletto, Jamie" userId="daf1e3c6-8137-448a-b141-d23049d419b5" providerId="ADAL" clId="{C1DE6917-1076-43F1-89D6-3B0CE09B6EBB}" dt="2022-07-22T15:26:29.609" v="522" actId="20577"/>
          <ac:spMkLst>
            <pc:docMk/>
            <pc:sldMk cId="659767264" sldId="10851"/>
            <ac:spMk id="4" creationId="{20D811D1-73A3-A9C0-D7B8-0B77CF20CE89}"/>
          </ac:spMkLst>
        </pc:spChg>
      </pc:sldChg>
      <pc:sldChg chg="modSp add del mod">
        <pc:chgData name="Muffoletto, Jamie" userId="daf1e3c6-8137-448a-b141-d23049d419b5" providerId="ADAL" clId="{C1DE6917-1076-43F1-89D6-3B0CE09B6EBB}" dt="2022-07-22T14:19:19.325" v="245"/>
        <pc:sldMkLst>
          <pc:docMk/>
          <pc:sldMk cId="2920299934" sldId="10852"/>
        </pc:sldMkLst>
        <pc:spChg chg="mod">
          <ac:chgData name="Muffoletto, Jamie" userId="daf1e3c6-8137-448a-b141-d23049d419b5" providerId="ADAL" clId="{C1DE6917-1076-43F1-89D6-3B0CE09B6EBB}" dt="2022-07-22T14:19:18.658" v="244" actId="20577"/>
          <ac:spMkLst>
            <pc:docMk/>
            <pc:sldMk cId="2920299934" sldId="10852"/>
            <ac:spMk id="3" creationId="{B7726A92-BC31-4481-93A2-EECFCB56AD22}"/>
          </ac:spMkLst>
        </pc:spChg>
      </pc:sldChg>
    </pc:docChg>
  </pc:docChgLst>
  <pc:docChgLst>
    <pc:chgData name="Simons, Leanne" userId="S::leanne.simons@tea.texas.gov::f0b41770-584b-4844-b5c5-b29dec998724" providerId="AD" clId="Web-{2287FFB3-8F51-7AD6-90EA-D461104B9A16}"/>
    <pc:docChg chg="mod">
      <pc:chgData name="Simons, Leanne" userId="S::leanne.simons@tea.texas.gov::f0b41770-584b-4844-b5c5-b29dec998724" providerId="AD" clId="Web-{2287FFB3-8F51-7AD6-90EA-D461104B9A16}" dt="2022-07-27T15:54:14.417" v="2"/>
      <pc:docMkLst>
        <pc:docMk/>
      </pc:docMkLst>
      <pc:sldChg chg="addCm">
        <pc:chgData name="Simons, Leanne" userId="S::leanne.simons@tea.texas.gov::f0b41770-584b-4844-b5c5-b29dec998724" providerId="AD" clId="Web-{2287FFB3-8F51-7AD6-90EA-D461104B9A16}" dt="2022-07-27T15:54:14.417" v="2"/>
        <pc:sldMkLst>
          <pc:docMk/>
          <pc:sldMk cId="3498840331" sldId="2134"/>
        </pc:sldMkLst>
      </pc:sldChg>
      <pc:sldChg chg="addCm">
        <pc:chgData name="Simons, Leanne" userId="S::leanne.simons@tea.texas.gov::f0b41770-584b-4844-b5c5-b29dec998724" providerId="AD" clId="Web-{2287FFB3-8F51-7AD6-90EA-D461104B9A16}" dt="2022-07-27T15:52:50.946" v="1"/>
        <pc:sldMkLst>
          <pc:docMk/>
          <pc:sldMk cId="2757226588" sldId="10880"/>
        </pc:sldMkLst>
      </pc:sldChg>
    </pc:docChg>
  </pc:docChgLst>
  <pc:docChgLst>
    <pc:chgData name="Johnson, Scott" userId="bec97677-f0c6-4bfb-b610-83dc74061801" providerId="ADAL" clId="{50E67A94-25FC-4D5A-907B-0BC655A98360}"/>
    <pc:docChg chg="custSel addSld modSld">
      <pc:chgData name="Johnson, Scott" userId="bec97677-f0c6-4bfb-b610-83dc74061801" providerId="ADAL" clId="{50E67A94-25FC-4D5A-907B-0BC655A98360}" dt="2022-07-26T17:36:34.454" v="25"/>
      <pc:docMkLst>
        <pc:docMk/>
      </pc:docMkLst>
      <pc:sldChg chg="add">
        <pc:chgData name="Johnson, Scott" userId="bec97677-f0c6-4bfb-b610-83dc74061801" providerId="ADAL" clId="{50E67A94-25FC-4D5A-907B-0BC655A98360}" dt="2022-07-25T21:51:29.890" v="16"/>
        <pc:sldMkLst>
          <pc:docMk/>
          <pc:sldMk cId="3003222956" sldId="261"/>
        </pc:sldMkLst>
      </pc:sldChg>
      <pc:sldChg chg="add addCm modCm">
        <pc:chgData name="Johnson, Scott" userId="bec97677-f0c6-4bfb-b610-83dc74061801" providerId="ADAL" clId="{50E67A94-25FC-4D5A-907B-0BC655A98360}" dt="2022-07-26T17:36:34.454" v="25"/>
        <pc:sldMkLst>
          <pc:docMk/>
          <pc:sldMk cId="2008062882" sldId="287"/>
        </pc:sldMkLst>
      </pc:sldChg>
      <pc:sldChg chg="addCm modCm">
        <pc:chgData name="Johnson, Scott" userId="bec97677-f0c6-4bfb-b610-83dc74061801" providerId="ADAL" clId="{50E67A94-25FC-4D5A-907B-0BC655A98360}" dt="2022-07-26T17:36:07.632" v="24"/>
        <pc:sldMkLst>
          <pc:docMk/>
          <pc:sldMk cId="3498840331" sldId="2134"/>
        </pc:sldMkLst>
      </pc:sldChg>
      <pc:sldChg chg="modSp mod addCm">
        <pc:chgData name="Johnson, Scott" userId="bec97677-f0c6-4bfb-b610-83dc74061801" providerId="ADAL" clId="{50E67A94-25FC-4D5A-907B-0BC655A98360}" dt="2022-07-25T21:34:35.599" v="4"/>
        <pc:sldMkLst>
          <pc:docMk/>
          <pc:sldMk cId="308206763" sldId="10804"/>
        </pc:sldMkLst>
        <pc:spChg chg="mod">
          <ac:chgData name="Johnson, Scott" userId="bec97677-f0c6-4bfb-b610-83dc74061801" providerId="ADAL" clId="{50E67A94-25FC-4D5A-907B-0BC655A98360}" dt="2022-07-25T21:33:59.914" v="3" actId="108"/>
          <ac:spMkLst>
            <pc:docMk/>
            <pc:sldMk cId="308206763" sldId="10804"/>
            <ac:spMk id="4" creationId="{9F800888-D9B6-49F1-8B90-B7E4BB43ED5B}"/>
          </ac:spMkLst>
        </pc:spChg>
      </pc:sldChg>
      <pc:sldChg chg="addSp delSp modSp mod">
        <pc:chgData name="Johnson, Scott" userId="bec97677-f0c6-4bfb-b610-83dc74061801" providerId="ADAL" clId="{50E67A94-25FC-4D5A-907B-0BC655A98360}" dt="2022-07-25T21:36:05.269" v="10" actId="478"/>
        <pc:sldMkLst>
          <pc:docMk/>
          <pc:sldMk cId="3274114095" sldId="10823"/>
        </pc:sldMkLst>
        <pc:spChg chg="mod">
          <ac:chgData name="Johnson, Scott" userId="bec97677-f0c6-4bfb-b610-83dc74061801" providerId="ADAL" clId="{50E67A94-25FC-4D5A-907B-0BC655A98360}" dt="2022-07-25T21:36:02.625" v="9" actId="1076"/>
          <ac:spMkLst>
            <pc:docMk/>
            <pc:sldMk cId="3274114095" sldId="10823"/>
            <ac:spMk id="2" creationId="{3DF4AF12-49E3-C03C-3BF2-643DD97BE049}"/>
          </ac:spMkLst>
        </pc:spChg>
        <pc:spChg chg="add del mod">
          <ac:chgData name="Johnson, Scott" userId="bec97677-f0c6-4bfb-b610-83dc74061801" providerId="ADAL" clId="{50E67A94-25FC-4D5A-907B-0BC655A98360}" dt="2022-07-25T21:35:42.446" v="6"/>
          <ac:spMkLst>
            <pc:docMk/>
            <pc:sldMk cId="3274114095" sldId="10823"/>
            <ac:spMk id="3" creationId="{FEE4BCD3-8256-C4C2-7D21-6BF921F6751A}"/>
          </ac:spMkLst>
        </pc:spChg>
        <pc:spChg chg="add del mod">
          <ac:chgData name="Johnson, Scott" userId="bec97677-f0c6-4bfb-b610-83dc74061801" providerId="ADAL" clId="{50E67A94-25FC-4D5A-907B-0BC655A98360}" dt="2022-07-25T21:36:05.269" v="10" actId="478"/>
          <ac:spMkLst>
            <pc:docMk/>
            <pc:sldMk cId="3274114095" sldId="10823"/>
            <ac:spMk id="4" creationId="{D397507B-D251-BF71-22E1-1CCFE12DE40A}"/>
          </ac:spMkLst>
        </pc:spChg>
      </pc:sldChg>
      <pc:sldChg chg="addCm modCm">
        <pc:chgData name="Johnson, Scott" userId="bec97677-f0c6-4bfb-b610-83dc74061801" providerId="ADAL" clId="{50E67A94-25FC-4D5A-907B-0BC655A98360}" dt="2022-07-25T21:52:50.350" v="19"/>
        <pc:sldMkLst>
          <pc:docMk/>
          <pc:sldMk cId="1467940693" sldId="10858"/>
        </pc:sldMkLst>
      </pc:sldChg>
      <pc:sldChg chg="addCm modCm">
        <pc:chgData name="Johnson, Scott" userId="bec97677-f0c6-4bfb-b610-83dc74061801" providerId="ADAL" clId="{50E67A94-25FC-4D5A-907B-0BC655A98360}" dt="2022-07-26T17:35:39.752" v="22"/>
        <pc:sldMkLst>
          <pc:docMk/>
          <pc:sldMk cId="2721513549" sldId="10869"/>
        </pc:sldMkLst>
      </pc:sldChg>
      <pc:sldChg chg="addCm delCm modCm">
        <pc:chgData name="Johnson, Scott" userId="bec97677-f0c6-4bfb-b610-83dc74061801" providerId="ADAL" clId="{50E67A94-25FC-4D5A-907B-0BC655A98360}" dt="2022-07-26T17:35:51.722" v="23"/>
        <pc:sldMkLst>
          <pc:docMk/>
          <pc:sldMk cId="2170453719" sldId="10870"/>
        </pc:sldMkLst>
      </pc:sldChg>
      <pc:sldChg chg="add">
        <pc:chgData name="Johnson, Scott" userId="bec97677-f0c6-4bfb-b610-83dc74061801" providerId="ADAL" clId="{50E67A94-25FC-4D5A-907B-0BC655A98360}" dt="2022-07-25T21:51:33.735" v="17"/>
        <pc:sldMkLst>
          <pc:docMk/>
          <pc:sldMk cId="2853179848" sldId="10883"/>
        </pc:sldMkLst>
      </pc:sldChg>
    </pc:docChg>
  </pc:docChgLst>
  <pc:docChgLst>
    <pc:chgData name="Muffoletto, Jamie" userId="daf1e3c6-8137-448a-b141-d23049d419b5" providerId="ADAL" clId="{A752A0BC-BA2F-422A-930A-23012A880766}"/>
    <pc:docChg chg="undo custSel addSld delSld modSld">
      <pc:chgData name="Muffoletto, Jamie" userId="daf1e3c6-8137-448a-b141-d23049d419b5" providerId="ADAL" clId="{A752A0BC-BA2F-422A-930A-23012A880766}" dt="2022-07-24T20:14:49.397" v="941" actId="20577"/>
      <pc:docMkLst>
        <pc:docMk/>
      </pc:docMkLst>
      <pc:sldChg chg="modSp mod modNotesTx">
        <pc:chgData name="Muffoletto, Jamie" userId="daf1e3c6-8137-448a-b141-d23049d419b5" providerId="ADAL" clId="{A752A0BC-BA2F-422A-930A-23012A880766}" dt="2022-07-24T20:13:10.671" v="789"/>
        <pc:sldMkLst>
          <pc:docMk/>
          <pc:sldMk cId="3498840331" sldId="2134"/>
        </pc:sldMkLst>
        <pc:spChg chg="mod">
          <ac:chgData name="Muffoletto, Jamie" userId="daf1e3c6-8137-448a-b141-d23049d419b5" providerId="ADAL" clId="{A752A0BC-BA2F-422A-930A-23012A880766}" dt="2022-07-24T20:09:15.933" v="776" actId="1035"/>
          <ac:spMkLst>
            <pc:docMk/>
            <pc:sldMk cId="3498840331" sldId="2134"/>
            <ac:spMk id="17" creationId="{05056AC6-9580-1BFB-284E-FE3B55D037C2}"/>
          </ac:spMkLst>
        </pc:spChg>
        <pc:spChg chg="mod">
          <ac:chgData name="Muffoletto, Jamie" userId="daf1e3c6-8137-448a-b141-d23049d419b5" providerId="ADAL" clId="{A752A0BC-BA2F-422A-930A-23012A880766}" dt="2022-07-24T20:06:42.013" v="749" actId="1035"/>
          <ac:spMkLst>
            <pc:docMk/>
            <pc:sldMk cId="3498840331" sldId="2134"/>
            <ac:spMk id="18" creationId="{51DE4DB5-1821-EAF0-06E9-03F99E04F780}"/>
          </ac:spMkLst>
        </pc:spChg>
      </pc:sldChg>
      <pc:sldChg chg="modNotesTx">
        <pc:chgData name="Muffoletto, Jamie" userId="daf1e3c6-8137-448a-b141-d23049d419b5" providerId="ADAL" clId="{A752A0BC-BA2F-422A-930A-23012A880766}" dt="2022-07-24T17:00:57.208" v="310" actId="20577"/>
        <pc:sldMkLst>
          <pc:docMk/>
          <pc:sldMk cId="308206763" sldId="10804"/>
        </pc:sldMkLst>
      </pc:sldChg>
      <pc:sldChg chg="modNotesTx">
        <pc:chgData name="Muffoletto, Jamie" userId="daf1e3c6-8137-448a-b141-d23049d419b5" providerId="ADAL" clId="{A752A0BC-BA2F-422A-930A-23012A880766}" dt="2022-07-24T20:14:49.397" v="941" actId="20577"/>
        <pc:sldMkLst>
          <pc:docMk/>
          <pc:sldMk cId="4236376946" sldId="10830"/>
        </pc:sldMkLst>
      </pc:sldChg>
      <pc:sldChg chg="modNotesTx">
        <pc:chgData name="Muffoletto, Jamie" userId="daf1e3c6-8137-448a-b141-d23049d419b5" providerId="ADAL" clId="{A752A0BC-BA2F-422A-930A-23012A880766}" dt="2022-07-24T19:59:47.569" v="477"/>
        <pc:sldMkLst>
          <pc:docMk/>
          <pc:sldMk cId="3495434504" sldId="10847"/>
        </pc:sldMkLst>
      </pc:sldChg>
      <pc:sldChg chg="modNotesTx">
        <pc:chgData name="Muffoletto, Jamie" userId="daf1e3c6-8137-448a-b141-d23049d419b5" providerId="ADAL" clId="{A752A0BC-BA2F-422A-930A-23012A880766}" dt="2022-07-24T18:49:37.230" v="337"/>
        <pc:sldMkLst>
          <pc:docMk/>
          <pc:sldMk cId="2020896134" sldId="10848"/>
        </pc:sldMkLst>
      </pc:sldChg>
      <pc:sldChg chg="modNotesTx">
        <pc:chgData name="Muffoletto, Jamie" userId="daf1e3c6-8137-448a-b141-d23049d419b5" providerId="ADAL" clId="{A752A0BC-BA2F-422A-930A-23012A880766}" dt="2022-07-24T18:22:59.907" v="324"/>
        <pc:sldMkLst>
          <pc:docMk/>
          <pc:sldMk cId="2790901726" sldId="10849"/>
        </pc:sldMkLst>
      </pc:sldChg>
      <pc:sldChg chg="modNotesTx">
        <pc:chgData name="Muffoletto, Jamie" userId="daf1e3c6-8137-448a-b141-d23049d419b5" providerId="ADAL" clId="{A752A0BC-BA2F-422A-930A-23012A880766}" dt="2022-07-24T16:56:10.836" v="307"/>
        <pc:sldMkLst>
          <pc:docMk/>
          <pc:sldMk cId="1467940693" sldId="10858"/>
        </pc:sldMkLst>
      </pc:sldChg>
      <pc:sldChg chg="modNotesTx">
        <pc:chgData name="Muffoletto, Jamie" userId="daf1e3c6-8137-448a-b141-d23049d419b5" providerId="ADAL" clId="{A752A0BC-BA2F-422A-930A-23012A880766}" dt="2022-07-24T17:07:13.598" v="318" actId="20577"/>
        <pc:sldMkLst>
          <pc:docMk/>
          <pc:sldMk cId="872247274" sldId="10866"/>
        </pc:sldMkLst>
      </pc:sldChg>
      <pc:sldChg chg="modNotesTx">
        <pc:chgData name="Muffoletto, Jamie" userId="daf1e3c6-8137-448a-b141-d23049d419b5" providerId="ADAL" clId="{A752A0BC-BA2F-422A-930A-23012A880766}" dt="2022-07-24T19:23:15.530" v="358"/>
        <pc:sldMkLst>
          <pc:docMk/>
          <pc:sldMk cId="1495314649" sldId="10867"/>
        </pc:sldMkLst>
      </pc:sldChg>
      <pc:sldChg chg="modNotesTx">
        <pc:chgData name="Muffoletto, Jamie" userId="daf1e3c6-8137-448a-b141-d23049d419b5" providerId="ADAL" clId="{A752A0BC-BA2F-422A-930A-23012A880766}" dt="2022-07-24T18:29:13.643" v="328"/>
        <pc:sldMkLst>
          <pc:docMk/>
          <pc:sldMk cId="471733299" sldId="10868"/>
        </pc:sldMkLst>
      </pc:sldChg>
      <pc:sldChg chg="modNotesTx">
        <pc:chgData name="Muffoletto, Jamie" userId="daf1e3c6-8137-448a-b141-d23049d419b5" providerId="ADAL" clId="{A752A0BC-BA2F-422A-930A-23012A880766}" dt="2022-07-24T18:50:10.699" v="340" actId="20577"/>
        <pc:sldMkLst>
          <pc:docMk/>
          <pc:sldMk cId="2721513549" sldId="10869"/>
        </pc:sldMkLst>
      </pc:sldChg>
      <pc:sldChg chg="modNotesTx">
        <pc:chgData name="Muffoletto, Jamie" userId="daf1e3c6-8137-448a-b141-d23049d419b5" providerId="ADAL" clId="{A752A0BC-BA2F-422A-930A-23012A880766}" dt="2022-07-24T19:33:49.969" v="361"/>
        <pc:sldMkLst>
          <pc:docMk/>
          <pc:sldMk cId="2170453719" sldId="10870"/>
        </pc:sldMkLst>
      </pc:sldChg>
      <pc:sldChg chg="modNotesTx">
        <pc:chgData name="Muffoletto, Jamie" userId="daf1e3c6-8137-448a-b141-d23049d419b5" providerId="ADAL" clId="{A752A0BC-BA2F-422A-930A-23012A880766}" dt="2022-07-24T19:21:55.349" v="357"/>
        <pc:sldMkLst>
          <pc:docMk/>
          <pc:sldMk cId="3109659145" sldId="10871"/>
        </pc:sldMkLst>
      </pc:sldChg>
      <pc:sldChg chg="modNotesTx">
        <pc:chgData name="Muffoletto, Jamie" userId="daf1e3c6-8137-448a-b141-d23049d419b5" providerId="ADAL" clId="{A752A0BC-BA2F-422A-930A-23012A880766}" dt="2022-07-24T19:37:26.555" v="362"/>
        <pc:sldMkLst>
          <pc:docMk/>
          <pc:sldMk cId="4133910667" sldId="10872"/>
        </pc:sldMkLst>
      </pc:sldChg>
      <pc:sldChg chg="modNotesTx">
        <pc:chgData name="Muffoletto, Jamie" userId="daf1e3c6-8137-448a-b141-d23049d419b5" providerId="ADAL" clId="{A752A0BC-BA2F-422A-930A-23012A880766}" dt="2022-07-24T18:41:55.963" v="332"/>
        <pc:sldMkLst>
          <pc:docMk/>
          <pc:sldMk cId="2628812879" sldId="10874"/>
        </pc:sldMkLst>
      </pc:sldChg>
      <pc:sldChg chg="modNotesTx">
        <pc:chgData name="Muffoletto, Jamie" userId="daf1e3c6-8137-448a-b141-d23049d419b5" providerId="ADAL" clId="{A752A0BC-BA2F-422A-930A-23012A880766}" dt="2022-07-24T19:56:07.106" v="371"/>
        <pc:sldMkLst>
          <pc:docMk/>
          <pc:sldMk cId="1441748790" sldId="10875"/>
        </pc:sldMkLst>
      </pc:sldChg>
      <pc:sldChg chg="modNotesTx">
        <pc:chgData name="Muffoletto, Jamie" userId="daf1e3c6-8137-448a-b141-d23049d419b5" providerId="ADAL" clId="{A752A0BC-BA2F-422A-930A-23012A880766}" dt="2022-07-24T19:59:13.587" v="372"/>
        <pc:sldMkLst>
          <pc:docMk/>
          <pc:sldMk cId="2362020275" sldId="10876"/>
        </pc:sldMkLst>
      </pc:sldChg>
      <pc:sldChg chg="modNotesTx">
        <pc:chgData name="Muffoletto, Jamie" userId="daf1e3c6-8137-448a-b141-d23049d419b5" providerId="ADAL" clId="{A752A0BC-BA2F-422A-930A-23012A880766}" dt="2022-07-24T18:39:29.070" v="331" actId="20577"/>
        <pc:sldMkLst>
          <pc:docMk/>
          <pc:sldMk cId="3008853336" sldId="10878"/>
        </pc:sldMkLst>
      </pc:sldChg>
      <pc:sldChg chg="modNotesTx">
        <pc:chgData name="Muffoletto, Jamie" userId="daf1e3c6-8137-448a-b141-d23049d419b5" providerId="ADAL" clId="{A752A0BC-BA2F-422A-930A-23012A880766}" dt="2022-07-24T19:49:48.966" v="364"/>
        <pc:sldMkLst>
          <pc:docMk/>
          <pc:sldMk cId="3682916683" sldId="10879"/>
        </pc:sldMkLst>
      </pc:sldChg>
      <pc:sldChg chg="modSp mod modNotesTx">
        <pc:chgData name="Muffoletto, Jamie" userId="daf1e3c6-8137-448a-b141-d23049d419b5" providerId="ADAL" clId="{A752A0BC-BA2F-422A-930A-23012A880766}" dt="2022-07-24T19:51:57.855" v="367"/>
        <pc:sldMkLst>
          <pc:docMk/>
          <pc:sldMk cId="2757226588" sldId="10880"/>
        </pc:sldMkLst>
        <pc:spChg chg="mod">
          <ac:chgData name="Muffoletto, Jamie" userId="daf1e3c6-8137-448a-b141-d23049d419b5" providerId="ADAL" clId="{A752A0BC-BA2F-422A-930A-23012A880766}" dt="2022-07-24T19:50:12.330" v="366" actId="20577"/>
          <ac:spMkLst>
            <pc:docMk/>
            <pc:sldMk cId="2757226588" sldId="10880"/>
            <ac:spMk id="5" creationId="{9860130B-7868-32E8-22EF-41B74EA140B4}"/>
          </ac:spMkLst>
        </pc:spChg>
      </pc:sldChg>
      <pc:sldChg chg="modNotesTx">
        <pc:chgData name="Muffoletto, Jamie" userId="daf1e3c6-8137-448a-b141-d23049d419b5" providerId="ADAL" clId="{A752A0BC-BA2F-422A-930A-23012A880766}" dt="2022-07-24T19:39:33.647" v="363"/>
        <pc:sldMkLst>
          <pc:docMk/>
          <pc:sldMk cId="3032772456" sldId="10881"/>
        </pc:sldMkLst>
      </pc:sldChg>
      <pc:sldChg chg="modSp mod modNotesTx">
        <pc:chgData name="Muffoletto, Jamie" userId="daf1e3c6-8137-448a-b141-d23049d419b5" providerId="ADAL" clId="{A752A0BC-BA2F-422A-930A-23012A880766}" dt="2022-07-24T20:05:18.172" v="623" actId="20577"/>
        <pc:sldMkLst>
          <pc:docMk/>
          <pc:sldMk cId="1119438284" sldId="10882"/>
        </pc:sldMkLst>
        <pc:spChg chg="mod">
          <ac:chgData name="Muffoletto, Jamie" userId="daf1e3c6-8137-448a-b141-d23049d419b5" providerId="ADAL" clId="{A752A0BC-BA2F-422A-930A-23012A880766}" dt="2022-07-24T20:03:23.958" v="620" actId="20577"/>
          <ac:spMkLst>
            <pc:docMk/>
            <pc:sldMk cId="1119438284" sldId="10882"/>
            <ac:spMk id="4" creationId="{20D811D1-73A3-A9C0-D7B8-0B77CF20CE89}"/>
          </ac:spMkLst>
        </pc:spChg>
      </pc:sldChg>
      <pc:sldChg chg="new del">
        <pc:chgData name="Muffoletto, Jamie" userId="daf1e3c6-8137-448a-b141-d23049d419b5" providerId="ADAL" clId="{A752A0BC-BA2F-422A-930A-23012A880766}" dt="2022-07-24T18:45:12.910" v="334" actId="680"/>
        <pc:sldMkLst>
          <pc:docMk/>
          <pc:sldMk cId="326633437" sldId="1088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5A641-30E6-4628-85AE-CA5FC1369947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955EA-5E3E-47E1-B30A-E13497DD97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56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C19E84-432F-4B13-8A59-CF11690037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84092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2734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8231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8396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513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2826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955EA-5E3E-47E1-B30A-E13497DD978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8457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26928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04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158854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955EA-5E3E-47E1-B30A-E13497DD97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9812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199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0149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923018">
              <a:buNone/>
              <a:defRPr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4D9ABE-7AB9-4D3A-BEA5-45E799BD6C0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643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955EA-5E3E-47E1-B30A-E13497DD978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2860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955EA-5E3E-47E1-B30A-E13497DD97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14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955EA-5E3E-47E1-B30A-E13497DD978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315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620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6370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99664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3646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4D9ABE-7AB9-4D3A-BEA5-45E799BD6C0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7441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FCD50-75EB-4227-9D59-64E533887F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18748-3990-473D-AF3D-DC31D03A48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1FDC-408E-4A2C-92DD-0B998077F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587-1CCF-446A-9F13-E34393DBEA3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E6057-9BCE-4DCF-9953-A027C74E8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47C7CF-3DCB-4FBC-9376-C66F78D08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B4-893B-4A2A-8687-8881BCD88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698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42FCE-39A7-471E-8C2A-17489330A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1F67B2-AB5B-4DDE-9D0A-9036AD448B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2F5968-A35C-4608-94D6-6441A3D69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587-1CCF-446A-9F13-E34393DBEA3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AA318-F9E0-4F40-B43C-7B3FD2FA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94050B-4A98-4812-8D83-74B8B5EA8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B4-893B-4A2A-8687-8881BCD88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813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291356-1137-4BCB-9D6D-11D13348AD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69D8A2-36AD-451A-AC89-13D2D50B2F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9AF88-EF72-4A01-BA4E-5D4BB01B6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587-1CCF-446A-9F13-E34393DBEA3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6EF786-9DE7-490D-AA7C-5258ABE45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8E688B-4F8E-4106-BC17-23BD4987D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B4-893B-4A2A-8687-8881BCD88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747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2858439"/>
            <a:ext cx="9144000" cy="1455651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algn="ctr">
              <a:defRPr sz="5600" b="1">
                <a:solidFill>
                  <a:srgbClr val="3C6EBE"/>
                </a:solidFill>
                <a:latin typeface="+mn-lt"/>
              </a:defRPr>
            </a:lvl1pPr>
          </a:lstStyle>
          <a:p>
            <a:r>
              <a:rPr lang="en-US"/>
              <a:t>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315096"/>
            <a:ext cx="9144000" cy="851564"/>
          </a:xfrm>
          <a:solidFill>
            <a:schemeClr val="bg1">
              <a:lumMod val="95000"/>
            </a:schemeClr>
          </a:solidFill>
        </p:spPr>
        <p:txBody>
          <a:bodyPr anchor="t"/>
          <a:lstStyle>
            <a:lvl1pPr marL="0" indent="0" algn="ctr">
              <a:buNone/>
              <a:defRPr sz="2400" b="1" spc="140" baseline="0">
                <a:solidFill>
                  <a:srgbClr val="44546A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MASTER 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7AE6E-8C98-4164-87BD-E54F22AEFC9C}" type="datetime1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8AB57-2DBE-44A3-AE96-942C49E954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1268412"/>
            <a:ext cx="12192000" cy="55895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359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03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533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01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82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75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64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870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781CE-2F49-4CAE-A65E-C4FA98EC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15CEB7-D394-4D44-B670-A49A1D245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14450-1D99-4A50-9459-2312C5C2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587-1CCF-446A-9F13-E34393DBEA3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B67FDA-DC10-42A9-99C6-2C358321F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3E046-054D-4540-8CEB-8B7EB4005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B4-893B-4A2A-8687-8881BCD88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37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43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201744EA-5086-43DA-87F9-39543C10CC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CACE1D9-237C-4B10-AF2B-EA4415C9BDE6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481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577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973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0862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6660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7164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51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779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09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F8183-0F8F-466D-95C7-CFABE4F8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DA776-503E-454A-A777-F23E032C6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9E2C9-D513-496B-A7C5-171B16226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587-1CCF-446A-9F13-E34393DBEA3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814541-1D4F-4966-92B0-076ED047A3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DCDC5-665F-4A27-884A-7D0C709D9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B4-893B-4A2A-8687-8881BCD88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43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94772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61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44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226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2446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2300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826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6792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382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830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28943-FE89-4707-A4B2-8C9E2BD21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B106B-F927-4665-8EF1-7344B2ECF1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08938-922C-4FF1-BB08-4DDDA72997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0E0C9-CFE2-4C6D-90F7-BD780B3F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587-1CCF-446A-9F13-E34393DBEA3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0E2FF-FF06-49D2-905E-8F149C051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1F8C4-245B-443B-A463-A53BFF8DA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B4-893B-4A2A-8687-8881BCD88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53285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796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4752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4731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6FD7D95E-6B62-47ED-8187-0B1562D069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8" r="1178" b="2468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-1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75964"/>
            <a:ext cx="5507665" cy="23896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FD4AE78-D0EB-4A0B-B63F-8343844A88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018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walking on a bridge&#10;&#10;Description automatically generated">
            <a:extLst>
              <a:ext uri="{FF2B5EF4-FFF2-40B4-BE49-F238E27FC236}">
                <a16:creationId xmlns:a16="http://schemas.microsoft.com/office/drawing/2014/main" id="{45223C62-28C3-4635-9AE9-ABBD588FC7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88" b="4042"/>
          <a:stretch/>
        </p:blipFill>
        <p:spPr>
          <a:xfrm>
            <a:off x="0" y="0"/>
            <a:ext cx="1221742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48669"/>
            <a:ext cx="5507665" cy="2416920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B2691C8-17BF-4178-8EB9-778DEDDB1A7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087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group of people standing in front of a crowd posing for the camera&#10;&#10;Description automatically generated">
            <a:extLst>
              <a:ext uri="{FF2B5EF4-FFF2-40B4-BE49-F238E27FC236}">
                <a16:creationId xmlns:a16="http://schemas.microsoft.com/office/drawing/2014/main" id="{8132F563-1018-4BBA-84AD-7D43004AA5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t="11325" r="3165" b="2551"/>
          <a:stretch/>
        </p:blipFill>
        <p:spPr>
          <a:xfrm>
            <a:off x="426" y="0"/>
            <a:ext cx="1219157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2CABA84F-8E24-41C1-A179-B6E997659DE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65820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group of people sitting at a computer&#10;&#10;Description automatically generated">
            <a:extLst>
              <a:ext uri="{FF2B5EF4-FFF2-40B4-BE49-F238E27FC236}">
                <a16:creationId xmlns:a16="http://schemas.microsoft.com/office/drawing/2014/main" id="{70A31480-C32A-4BB8-B0DF-C99B27B668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2" r="-22" b="20417"/>
          <a:stretch/>
        </p:blipFill>
        <p:spPr>
          <a:xfrm>
            <a:off x="0" y="1"/>
            <a:ext cx="12217428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228147C-9AFB-495B-A485-811F7D37112A}"/>
              </a:ext>
            </a:extLst>
          </p:cNvPr>
          <p:cNvSpPr/>
          <p:nvPr userDrawn="1"/>
        </p:nvSpPr>
        <p:spPr>
          <a:xfrm>
            <a:off x="0" y="0"/>
            <a:ext cx="12217429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1573619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12" y="233478"/>
            <a:ext cx="994008" cy="3976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0819" y="3807725"/>
            <a:ext cx="5507665" cy="2457864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54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528B33F6-A58B-4CDC-8488-A0B7054DA8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09" y="6173310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633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oup of people in a room&#10;&#10;Description automatically generated">
            <a:extLst>
              <a:ext uri="{FF2B5EF4-FFF2-40B4-BE49-F238E27FC236}">
                <a16:creationId xmlns:a16="http://schemas.microsoft.com/office/drawing/2014/main" id="{1B9DEDDA-7B58-4520-A950-B49ECEF3EC1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" t="23292" r="9940" b="12674"/>
          <a:stretch/>
        </p:blipFill>
        <p:spPr>
          <a:xfrm>
            <a:off x="1" y="1"/>
            <a:ext cx="12191999" cy="68579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FB7DA9D-A6E0-4F2D-B849-48659B12B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5234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child, indoor, wall&#10;&#10;Description automatically generated">
            <a:extLst>
              <a:ext uri="{FF2B5EF4-FFF2-40B4-BE49-F238E27FC236}">
                <a16:creationId xmlns:a16="http://schemas.microsoft.com/office/drawing/2014/main" id="{454B729E-4078-4961-AA28-F71FC702E4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t="7435" r="-42" b="17542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3148" y="2169994"/>
            <a:ext cx="2870789" cy="234344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954323D5-DC36-4533-A457-DCC5ED0C96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4015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33D73650-076F-4A3A-8B1D-4BC037C27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11" r="1406" b="1403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5"/>
            <a:ext cx="2870789" cy="2351382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4B20456-6692-4960-8821-D490DE1756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45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C2A64-B7F2-45E2-8E85-C0C96B5B2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8E4441-23BE-4217-A0CD-82E309705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B76C3E-E3A0-4085-B59D-2B4F8E24D2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64E4CF-F0FC-49C1-8144-52C07E7FE1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EF26CD-082F-4E37-A439-5D4399153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446D693-D2DB-4434-A90E-09DA2DADF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587-1CCF-446A-9F13-E34393DBEA3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F95C8E-7241-4B34-92DB-EF3DFD51E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DC8347-3EEC-4789-8AFA-50BDB3D87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B4-893B-4A2A-8687-8881BCD88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5444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book, indoor, laptop, shelf&#10;&#10;Description automatically generated">
            <a:extLst>
              <a:ext uri="{FF2B5EF4-FFF2-40B4-BE49-F238E27FC236}">
                <a16:creationId xmlns:a16="http://schemas.microsoft.com/office/drawing/2014/main" id="{E38AE18D-74B8-4D84-8A53-A0113DBFDB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" t="6395" r="104" b="3783"/>
          <a:stretch/>
        </p:blipFill>
        <p:spPr>
          <a:xfrm>
            <a:off x="0" y="1"/>
            <a:ext cx="12192000" cy="689843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0033EEE-3823-4FA0-9C86-2F8D1358CA62}"/>
              </a:ext>
            </a:extLst>
          </p:cNvPr>
          <p:cNvSpPr/>
          <p:nvPr userDrawn="1"/>
        </p:nvSpPr>
        <p:spPr>
          <a:xfrm>
            <a:off x="361507" y="0"/>
            <a:ext cx="309407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478F5A8A-81B1-4D06-B15C-B9423E8CC18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974" y="337010"/>
            <a:ext cx="1649139" cy="65965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5F915A-2D65-4403-B6A1-FAFF6BE6078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57202" y="2179674"/>
            <a:ext cx="2870789" cy="2392325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40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or section break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3C7C0638-979B-4B0B-B96F-6B859AF7A69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4294" y="6040073"/>
            <a:ext cx="1060704" cy="64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54287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EF4DB6E-C9F9-D944-B663-9CB9DAF8722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8E7FD1F-DB59-1F43-A0E9-971CABD56E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1650F9ED-1E1E-254C-8D51-ADB94CF4D0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4FED095-2A60-7649-AE12-495DA5A57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D25C652-3A12-4692-BB44-8656ED261C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806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495651"/>
            <a:ext cx="10623762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5EBFA53-3D67-304C-8BAB-F461F2DE5244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E08215F0-AC27-C64F-9348-60129EF43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112C45B-F787-7C43-BB07-B214946426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FB4E1D8-148E-BB46-8227-70333E5A73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67056E4-3E14-4ED3-85AB-955E33A8DA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6077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ED7E7471-44C5-463E-B019-1DAB8864F30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50417" y="1304642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4ABE558-DBB8-C64A-B51B-A8140EAB3C3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20D4E2B-309B-AC4B-967F-9B15C61CC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D23F3C-8686-ED41-A69E-216B386B96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D27DAC6-0C5E-194D-B398-62D21A93A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95EFC259-BBAE-4DA5-B848-4DB59354A87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880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285424"/>
            <a:ext cx="538362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6428096" y="1285424"/>
            <a:ext cx="5405941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28097" y="1285424"/>
            <a:ext cx="538362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04B5868-DFC4-1A43-8743-6E68BA4257B7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32ECF530-48E5-5848-B2E1-9BC081B0DF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0496040E-53E8-4343-B8A6-5CD8977655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401EF5C9-4012-EE46-BB4E-52AD584C52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B82200EE-224B-415F-A726-90C5CBB2F8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92496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E0729C3-ACF1-4E41-B822-FC5A03165595}"/>
              </a:ext>
            </a:extLst>
          </p:cNvPr>
          <p:cNvSpPr/>
          <p:nvPr userDrawn="1"/>
        </p:nvSpPr>
        <p:spPr>
          <a:xfrm>
            <a:off x="333375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643187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952999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262811" y="3223527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572623" y="3223291"/>
            <a:ext cx="2200275" cy="447675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428749" y="2390136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736180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048373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336753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563224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DA5B326-4BC0-484C-8A52-EB4943337D62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4142F996-DE7C-3E47-BA8A-BBC00F96D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974DC2DB-1F0B-0942-9E0D-4F8920E609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2B05FB37-2E5D-9D48-A9B7-C9217B4502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9917D098-5A09-4869-B309-8E88CBD6B8E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9723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712381" y="1239202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712380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6909500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6941734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9538" y="1286467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9537" y="3788533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56658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51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60968C-3F33-C64B-A2A1-E1BACC190A76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607386F5-F54A-234D-AC30-C50F06D595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A01B6C27-68DF-A946-B076-AD57BBA02C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0949CC2-4815-9040-AE29-DA865A2CF2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4775AFD9-BEE3-425F-9AB3-3335000DBB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8385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F140E875-7581-43F3-85AE-4FC91D736F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2380" y="153230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E51F148-FE22-5F4B-9656-B9FD0B31FA6D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61D1E651-A636-ED44-8643-D87936B7D4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5E373F66-282B-C84A-9B7B-612F107B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3B3F59D-D4CA-7848-B38D-7675195178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57E9B9A6-20E0-4E5C-B982-427BF76498E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1649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9CEFC9-AAA7-49A4-8FDC-F89E6009086A}"/>
              </a:ext>
            </a:extLst>
          </p:cNvPr>
          <p:cNvSpPr/>
          <p:nvPr userDrawn="1"/>
        </p:nvSpPr>
        <p:spPr>
          <a:xfrm>
            <a:off x="0" y="6017606"/>
            <a:ext cx="12192000" cy="527467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7C878DE-4C84-4F9E-B3A9-9F718A6DAF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50" y="6062943"/>
            <a:ext cx="997300" cy="39892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9B79DAE-CFAF-404D-BC10-36DC7525CF58}"/>
              </a:ext>
            </a:extLst>
          </p:cNvPr>
          <p:cNvSpPr/>
          <p:nvPr userDrawn="1"/>
        </p:nvSpPr>
        <p:spPr>
          <a:xfrm>
            <a:off x="0" y="6502622"/>
            <a:ext cx="12192000" cy="123465"/>
          </a:xfrm>
          <a:prstGeom prst="rect">
            <a:avLst/>
          </a:prstGeom>
          <a:solidFill>
            <a:srgbClr val="F160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A518B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4EABCAA-819D-3348-9451-F8B72E04B5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96E019A-A2E1-144B-A66D-D804B12991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CA4099B-DB89-0449-ADCC-A2078A7083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26C6628B-B955-4A06-A2D2-F2637EC1E6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8168" y="151883"/>
            <a:ext cx="895947" cy="52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3959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C9CA210-FEED-684B-A2A9-F54EDD7D2C65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4B7C4E4-2D06-490E-9697-F8F066CE1C1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930A1659-99D2-374C-97EA-2635D11528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90F83D7-4EC5-EE4E-83F7-C835C5446C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C1ADDC4B-24B4-4987-8301-62AC640166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497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D4E78-A0CF-4335-8AFC-5070453D4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EB4978C-5017-4D86-BC56-27F84A617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587-1CCF-446A-9F13-E34393DBEA3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4E1796-4310-43D3-8FE3-68FA9BAC1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C23BBD-6233-4314-83C6-9147DC8A1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B4-893B-4A2A-8687-8881BCD88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8904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7BD0F88F-B66B-F745-BA33-0143C27E5F2D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rgbClr val="0D6CB9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FFA6AE0-F5B6-6E49-8BB3-4004BFDD1F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9FB4947-4D5F-954E-B552-4F263C8E98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D2FE67E8-1825-AB4D-A7FC-30A73E3B0E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498E68E3-D6C5-9245-99A9-607F1E2B05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9BBBBBA0-AAB0-4BC2-BDF1-8C90CA9DFF5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156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6E93DA6-A186-9940-9961-AE9EAE17F18C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2EAA20-EA13-F943-95AF-7156B689A8C1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49262BE9-D596-EE49-8507-B79D803EBB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2" name="Picture 21" descr="A close up of a sign&#10;&#10;Description automatically generated">
            <a:extLst>
              <a:ext uri="{FF2B5EF4-FFF2-40B4-BE49-F238E27FC236}">
                <a16:creationId xmlns:a16="http://schemas.microsoft.com/office/drawing/2014/main" id="{910B0988-AF98-C545-A6AB-AD57B467B0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BD5D7554-A478-8645-A569-84934EC2D6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13A586B6-7406-43F8-B07F-A8BD953D18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426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577DCAAF-B02B-B24A-8AB0-956BA9E81D63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128DAB3-C658-FA4C-9183-4169F5C77E36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53DBDFD6-DCC5-FE4D-9B49-5F5722AB8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4" name="Picture 23" descr="A close up of a sign&#10;&#10;Description automatically generated">
            <a:extLst>
              <a:ext uri="{FF2B5EF4-FFF2-40B4-BE49-F238E27FC236}">
                <a16:creationId xmlns:a16="http://schemas.microsoft.com/office/drawing/2014/main" id="{8C24448D-6ADF-8442-A000-775910CD0DB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1165CA6F-4364-244F-9ABF-4E81C4523B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4973D2B0-1CE9-493B-9925-CD6B89614F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84964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523919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833731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4354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53355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616912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929105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217485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43956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9A2BD7F4-C9CD-5E45-8A88-B96A3E033E78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B4592BA-DF80-CC4D-BC9D-88314565611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Date Placeholder 3">
            <a:extLst>
              <a:ext uri="{FF2B5EF4-FFF2-40B4-BE49-F238E27FC236}">
                <a16:creationId xmlns:a16="http://schemas.microsoft.com/office/drawing/2014/main" id="{C9F3F664-C802-7249-A764-71E581FA3D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34" name="Picture 33" descr="A close up of a sign&#10;&#10;Description automatically generated">
            <a:extLst>
              <a:ext uri="{FF2B5EF4-FFF2-40B4-BE49-F238E27FC236}">
                <a16:creationId xmlns:a16="http://schemas.microsoft.com/office/drawing/2014/main" id="{D467C9B8-BC4D-7F47-8AA0-AA2F4BE0A2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D8DE5CC-1AD4-EE46-B391-85AE43951F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CAF8FDEC-6588-41D9-99DC-18FE86AD052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57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800100" indent="-3429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buClr>
                <a:srgbClr val="0D6CB9"/>
              </a:buClr>
              <a:buFont typeface="Arial" panose="020B0604020202020204" pitchFamily="34" charset="0"/>
              <a:buChar char="•"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5" name="Picture 24" descr="A close up of a sign&#10;&#10;Description automatically generated">
            <a:extLst>
              <a:ext uri="{FF2B5EF4-FFF2-40B4-BE49-F238E27FC236}">
                <a16:creationId xmlns:a16="http://schemas.microsoft.com/office/drawing/2014/main" id="{FDDB49D4-8143-9B46-A2E3-F54C2E2C2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E45AD176-A492-564A-9120-30D5931E75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A2D2368-DB91-5641-B72D-CAD3B3692E26}"/>
              </a:ext>
            </a:extLst>
          </p:cNvPr>
          <p:cNvSpPr/>
          <p:nvPr userDrawn="1"/>
        </p:nvSpPr>
        <p:spPr>
          <a:xfrm>
            <a:off x="0" y="755373"/>
            <a:ext cx="12192000" cy="160571"/>
          </a:xfrm>
          <a:prstGeom prst="rect">
            <a:avLst/>
          </a:prstGeom>
          <a:solidFill>
            <a:schemeClr val="accent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2FE50E5-E585-294D-8EA1-6FF47F94FAEF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24516B70-534E-B846-AFCE-7DEC40C1C0F1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31" name="Picture 30" descr="A close up of a sign&#10;&#10;Description automatically generated">
            <a:extLst>
              <a:ext uri="{FF2B5EF4-FFF2-40B4-BE49-F238E27FC236}">
                <a16:creationId xmlns:a16="http://schemas.microsoft.com/office/drawing/2014/main" id="{1D042591-5AE2-0747-992B-D891310041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6BF1E2C7-B4C7-9940-9534-D5A78B0D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0" y="199694"/>
            <a:ext cx="9515883" cy="542429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0D6CB9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pic>
        <p:nvPicPr>
          <p:cNvPr id="2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5BF0BE0F-8278-429A-ABC4-48862EE15D9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47032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E9050-50FF-4330-8FD2-DAA2A68D4B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411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17A0E8C-5BD7-4700-910D-186567B7387F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525C8F73-2D17-4CBB-8381-D1323C9DA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B333C5E1-1EDD-41B7-9D2F-B0420BAB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01841" y="167275"/>
            <a:ext cx="9630770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7415" y="1495651"/>
            <a:ext cx="8988726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19BB631-3C3A-404F-9486-4A9AD6558D7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77C9D04E-46AF-E54D-9D39-9FEF716330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DAF1344F-A4C1-B246-84D0-1D67018FF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15CADD9-290D-480D-B381-B762CBC85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8096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30C87E2D-FAD5-4CD6-9B9E-DF4D175EE0DC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4F90356-E557-4622-94C2-A683DA8E8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7797" y="6492875"/>
            <a:ext cx="2743200" cy="365125"/>
          </a:xfrm>
        </p:spPr>
        <p:txBody>
          <a:bodyPr/>
          <a:lstStyle/>
          <a:p>
            <a:fld id="{FA6A0AD2-53AF-4D84-8AC9-3DBC493F2F75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69B0202-9DFD-4FCF-891E-B47E47F36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3887BB70-7752-40F0-9AD0-27AB3E93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0119" y="153230"/>
            <a:ext cx="9513918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0118" y="1495651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07FE31F-6F7C-45E4-8003-85B28143C0E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077078" y="1478675"/>
            <a:ext cx="4462819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757E269-44EA-2844-9B22-F017403D625E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AEB296D3-703D-C04F-9ED9-0F2A0F4651CC}"/>
              </a:ext>
            </a:extLst>
          </p:cNvPr>
          <p:cNvSpPr txBox="1">
            <a:spLocks/>
          </p:cNvSpPr>
          <p:nvPr userDrawn="1"/>
        </p:nvSpPr>
        <p:spPr>
          <a:xfrm>
            <a:off x="243484" y="6492875"/>
            <a:ext cx="15853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0" name="Picture 19" descr="A close up of a sign&#10;&#10;Description automatically generated">
            <a:extLst>
              <a:ext uri="{FF2B5EF4-FFF2-40B4-BE49-F238E27FC236}">
                <a16:creationId xmlns:a16="http://schemas.microsoft.com/office/drawing/2014/main" id="{4DF7DD12-0BD0-204E-A4BA-F2E71254F3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46102D5F-B5B3-44E7-B63C-D3C34DEFE14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6806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8F225BF-6018-4E25-96E5-020EDE4E074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A6ECAAA4-813E-4564-BA0D-541DE6772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627CC05B-DA50-4521-98AC-7116F4C50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58408" y="164595"/>
            <a:ext cx="9919861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6EDC-1A10-41B1-8C8A-3A9DA51A4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1880" y="1285424"/>
            <a:ext cx="5308980" cy="4351338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97521C-1BCE-4078-A60B-0FB9F0B5528E}"/>
              </a:ext>
            </a:extLst>
          </p:cNvPr>
          <p:cNvSpPr/>
          <p:nvPr userDrawn="1"/>
        </p:nvSpPr>
        <p:spPr>
          <a:xfrm>
            <a:off x="7719237" y="1285424"/>
            <a:ext cx="4114800" cy="4351338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4B1717F6-064F-44CB-A093-DF09DFF51A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19237" y="1285424"/>
            <a:ext cx="409248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F8F072F-C70B-384C-BB1F-23F1D691A60B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D7719160-ED60-8045-8675-2D2E522409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1" name="Picture 20" descr="A close up of a sign&#10;&#10;Description automatically generated">
            <a:extLst>
              <a:ext uri="{FF2B5EF4-FFF2-40B4-BE49-F238E27FC236}">
                <a16:creationId xmlns:a16="http://schemas.microsoft.com/office/drawing/2014/main" id="{ECDAB876-A886-C54C-ACB6-BF7126E392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0CB36AA6-6A09-4EF9-94EF-52554048B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29974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C02CBCA-AFCA-4598-B68B-76039CBECC82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67CC9ED6-411A-4AA2-93D9-7C6C1FA6E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164CE446-9449-45AF-9B88-2402D6E07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47249" y="168668"/>
            <a:ext cx="9884676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630556-1203-444D-9406-8EE318B5B62D}"/>
              </a:ext>
            </a:extLst>
          </p:cNvPr>
          <p:cNvSpPr/>
          <p:nvPr userDrawn="1"/>
        </p:nvSpPr>
        <p:spPr>
          <a:xfrm>
            <a:off x="2484163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910CA-54F1-4812-905F-477F1B94A069}"/>
              </a:ext>
            </a:extLst>
          </p:cNvPr>
          <p:cNvSpPr/>
          <p:nvPr userDrawn="1"/>
        </p:nvSpPr>
        <p:spPr>
          <a:xfrm>
            <a:off x="4793975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312D5BA-B9DC-4C3A-8F29-0221C1A88107}"/>
              </a:ext>
            </a:extLst>
          </p:cNvPr>
          <p:cNvSpPr/>
          <p:nvPr userDrawn="1"/>
        </p:nvSpPr>
        <p:spPr>
          <a:xfrm>
            <a:off x="7103787" y="3223527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FE10E2-8D3B-4767-B6E0-27F1C0B4C047}"/>
              </a:ext>
            </a:extLst>
          </p:cNvPr>
          <p:cNvSpPr/>
          <p:nvPr userDrawn="1"/>
        </p:nvSpPr>
        <p:spPr>
          <a:xfrm>
            <a:off x="9413599" y="3223291"/>
            <a:ext cx="2200275" cy="4476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66C6169-6835-4943-80F4-23BCECDD3F0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332717" y="2472427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2E6F3C4-95C1-49A1-8C1A-8B07DC3E6F2A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577156" y="3681599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8C7092-4FAF-491B-95F5-3A72870FA8D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5889349" y="2390135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3C78854-7097-4280-ABBA-C6320921F60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8177729" y="3681598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C4280E-0FDC-4BFA-9394-244BF06A903F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404200" y="2390134"/>
            <a:ext cx="4763" cy="747027"/>
          </a:xfrm>
          <a:prstGeom prst="line">
            <a:avLst/>
          </a:prstGeom>
          <a:ln w="5080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911C78B-F852-454F-903B-A9ACC1E0058D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id="{69562053-D36A-6A4C-81AC-15D58F021C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37422CB-060A-BE49-AEEC-D38C146ED0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67211782-D95D-4EAA-8801-2284CAACAE5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842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6284E7-C3E1-4406-A902-478C9DB55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587-1CCF-446A-9F13-E34393DBEA3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89E601-B76B-46F9-880C-CEFC11B54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B972D-38A2-4FE6-82DF-15D5CE314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B4-893B-4A2A-8687-8881BCD88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283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D5F1119D-21B3-4E72-8273-39944FAB4016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2249239-F68B-4147-B1D1-C5BAEF52A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B4F8CBC6-0EA4-454E-9AE7-330D0B07D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68857" y="164595"/>
            <a:ext cx="11121657" cy="75135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A689B4-7CB5-4150-A72A-0CECA6C94C1B}"/>
              </a:ext>
            </a:extLst>
          </p:cNvPr>
          <p:cNvSpPr/>
          <p:nvPr userDrawn="1"/>
        </p:nvSpPr>
        <p:spPr>
          <a:xfrm>
            <a:off x="2381529" y="1242035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30B6CA-CF8E-4672-850C-BD70C9603821}"/>
              </a:ext>
            </a:extLst>
          </p:cNvPr>
          <p:cNvSpPr/>
          <p:nvPr userDrawn="1"/>
        </p:nvSpPr>
        <p:spPr>
          <a:xfrm>
            <a:off x="2381528" y="3731447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7DFA0AC-AA6C-48D9-975D-40B547596326}"/>
              </a:ext>
            </a:extLst>
          </p:cNvPr>
          <p:cNvSpPr/>
          <p:nvPr userDrawn="1"/>
        </p:nvSpPr>
        <p:spPr>
          <a:xfrm>
            <a:off x="7223399" y="1226548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B6A9-6BD0-49EC-BAE1-4EA85B6203D7}"/>
              </a:ext>
            </a:extLst>
          </p:cNvPr>
          <p:cNvSpPr/>
          <p:nvPr userDrawn="1"/>
        </p:nvSpPr>
        <p:spPr>
          <a:xfrm>
            <a:off x="7255633" y="3728614"/>
            <a:ext cx="4557159" cy="1967024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D7ACE795-39A5-44AF-BE69-ACAD8F83101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428686" y="1289300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D70694BD-2766-4F24-B88E-F6B550AE66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428685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1246A60D-83B3-4754-B14D-1E822DFD43F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70557" y="1270715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9C65ADA2-B7F5-41AA-B308-B1E34FA3F6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49950" y="3791366"/>
            <a:ext cx="4462841" cy="1847185"/>
          </a:xfrm>
          <a:prstGeom prst="rect">
            <a:avLst/>
          </a:prstGeom>
        </p:spPr>
        <p:txBody>
          <a:bodyPr/>
          <a:lstStyle>
            <a:lvl1pPr>
              <a:buClr>
                <a:schemeClr val="accent2"/>
              </a:buCl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2"/>
              </a:buClr>
              <a:defRPr sz="2000">
                <a:solidFill>
                  <a:schemeClr val="accent1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 sz="1600"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5B85CF5-636A-E440-B11A-092206235E22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C737E72E-CFE8-C948-A232-7E5E0DBB5B7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26" name="Picture 25" descr="A close up of a sign&#10;&#10;Description automatically generated">
            <a:extLst>
              <a:ext uri="{FF2B5EF4-FFF2-40B4-BE49-F238E27FC236}">
                <a16:creationId xmlns:a16="http://schemas.microsoft.com/office/drawing/2014/main" id="{9516DD73-EFAF-4D47-841B-1104248EF1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3" name="Picture 2" descr="Logo, company name&#10;&#10;Description automatically generated">
            <a:extLst>
              <a:ext uri="{FF2B5EF4-FFF2-40B4-BE49-F238E27FC236}">
                <a16:creationId xmlns:a16="http://schemas.microsoft.com/office/drawing/2014/main" id="{4569829E-0179-48F9-9819-FA8179268C1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1996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FD6C3F4-C7B6-4613-8B33-6EBE2B01DE7B}"/>
              </a:ext>
            </a:extLst>
          </p:cNvPr>
          <p:cNvSpPr/>
          <p:nvPr userDrawn="1"/>
        </p:nvSpPr>
        <p:spPr>
          <a:xfrm>
            <a:off x="0" y="164595"/>
            <a:ext cx="12192000" cy="751350"/>
          </a:xfrm>
          <a:prstGeom prst="rect">
            <a:avLst/>
          </a:prstGeom>
          <a:solidFill>
            <a:schemeClr val="accent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99221D3-8348-4325-9C95-16793EEF14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12291" y="252702"/>
            <a:ext cx="9131780" cy="575136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add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C81A91-6111-4E0C-A869-7E9C2FDE4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92874"/>
            <a:ext cx="41148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95038C-8DCC-497B-8852-2117A77C8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10675" y="6492873"/>
            <a:ext cx="2743200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B5F3F2-7038-D944-BB35-28CDB39B19DA}"/>
              </a:ext>
            </a:extLst>
          </p:cNvPr>
          <p:cNvSpPr/>
          <p:nvPr userDrawn="1"/>
        </p:nvSpPr>
        <p:spPr>
          <a:xfrm>
            <a:off x="241110" y="0"/>
            <a:ext cx="1583141" cy="6858000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4045A7A8-30EA-074D-AD8F-CCCE7D8D888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43484" y="6492875"/>
            <a:ext cx="1585316" cy="365125"/>
          </a:xfrm>
        </p:spPr>
        <p:txBody>
          <a:bodyPr/>
          <a:lstStyle>
            <a:lvl1pPr algn="ctr">
              <a:defRPr/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210F5092-1527-9B43-8ADE-35FC8A3822B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77" y="208290"/>
            <a:ext cx="997300" cy="398921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7B514CDE-B44E-48D2-AF6E-F7F26F3FAC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25" y="5840228"/>
            <a:ext cx="865233" cy="52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77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609C6-0025-4375-96C4-DC9A2A366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44DB0-A1F6-4802-9138-C3707E08A1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6E8AA0-8791-4935-BA69-4918A8E27F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B4B5FB-72E9-42B1-B77C-F95118787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587-1CCF-446A-9F13-E34393DBEA3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5698A-D6FD-4D6C-A10D-163F1BCB2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204FB0-C73D-4DC7-BF94-C283F7F78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B4-893B-4A2A-8687-8881BCD88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34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3BA315-EC07-4441-8D56-DCE6A8DA1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F8CB77-3E01-4D80-9876-39332DB6B9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B8944E-0D9F-4C13-8911-111FB016B6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EECB0-014F-4F7B-9F56-6C7FD1D19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D8587-1CCF-446A-9F13-E34393DBEA3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AB1C38-5ABE-41D9-BF38-A55CFCC79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35920-D2F0-4468-93F7-7716A0AEEE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9C8B4-893B-4A2A-8687-8881BCD88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598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26" Type="http://schemas.openxmlformats.org/officeDocument/2006/relationships/slideLayout" Target="../slideLayouts/slideLayout38.xml"/><Relationship Id="rId3" Type="http://schemas.openxmlformats.org/officeDocument/2006/relationships/slideLayout" Target="../slideLayouts/slideLayout15.xml"/><Relationship Id="rId21" Type="http://schemas.openxmlformats.org/officeDocument/2006/relationships/slideLayout" Target="../slideLayouts/slideLayout33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5" Type="http://schemas.openxmlformats.org/officeDocument/2006/relationships/slideLayout" Target="../slideLayouts/slideLayout37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slideLayout" Target="../slideLayouts/slideLayout32.xml"/><Relationship Id="rId29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36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slideLayout" Target="../slideLayouts/slideLayout34.xml"/><Relationship Id="rId27" Type="http://schemas.openxmlformats.org/officeDocument/2006/relationships/slideLayout" Target="../slideLayouts/slideLayout39.xml"/><Relationship Id="rId30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A3FEC5-B488-4D5C-BDF9-552462A0E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C9A518-BE9A-464D-9BE3-E56CD6251D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7A3263-8887-4A11-86CE-E138FB899D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D8587-1CCF-446A-9F13-E34393DBEA3C}" type="datetimeFigureOut">
              <a:rPr lang="en-US" smtClean="0"/>
              <a:t>7/29/2022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E4F2D-E2F8-459D-87BF-6A4F1D10B8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5B63D0-A1DA-45CC-83F4-F85100179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9C8B4-893B-4A2A-8687-8881BCD88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46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2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190045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36F96-CFF5-43CD-9E03-D06E3B2A0E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54433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3C28EB-BCA9-43F7-A9C9-9BC5A31B85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38125" y="6537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FA6A0AD2-53AF-4D84-8AC9-3DBC493F2F75}" type="datetimeFigureOut">
              <a:rPr lang="en-US" smtClean="0"/>
              <a:pPr/>
              <a:t>7/29/2022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67911F-0FB9-4538-A2CE-203712435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10675" y="65291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9C126A4-BD19-47E2-8A0E-0DE1B9D8C92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0FB3CC-93E0-4E44-B4B3-913813400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953" y="104134"/>
            <a:ext cx="11164188" cy="7513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Header</a:t>
            </a:r>
          </a:p>
        </p:txBody>
      </p:sp>
    </p:spTree>
    <p:extLst>
      <p:ext uri="{BB962C8B-B14F-4D97-AF65-F5344CB8AC3E}">
        <p14:creationId xmlns:p14="http://schemas.microsoft.com/office/powerpoint/2010/main" val="100163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  <p:sldLayoutId id="2147483706" r:id="rId14"/>
    <p:sldLayoutId id="2147483707" r:id="rId15"/>
    <p:sldLayoutId id="2147483708" r:id="rId16"/>
    <p:sldLayoutId id="2147483709" r:id="rId17"/>
    <p:sldLayoutId id="2147483710" r:id="rId18"/>
    <p:sldLayoutId id="2147483711" r:id="rId19"/>
    <p:sldLayoutId id="2147483712" r:id="rId20"/>
    <p:sldLayoutId id="2147483713" r:id="rId21"/>
    <p:sldLayoutId id="2147483714" r:id="rId22"/>
    <p:sldLayoutId id="2147483715" r:id="rId23"/>
    <p:sldLayoutId id="2147483716" r:id="rId24"/>
    <p:sldLayoutId id="2147483717" r:id="rId25"/>
    <p:sldLayoutId id="2147483718" r:id="rId26"/>
    <p:sldLayoutId id="2147483719" r:id="rId27"/>
    <p:sldLayoutId id="2147483720" r:id="rId28"/>
    <p:sldLayoutId id="2147483721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Wingdings" panose="05000000000000000000" pitchFamily="2" charset="2"/>
        <a:buChar char="§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Wingdings" panose="05000000000000000000" pitchFamily="2" charset="2"/>
        <a:buChar char="§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Relationship Id="rId4" Type="http://schemas.openxmlformats.org/officeDocument/2006/relationships/hyperlink" Target="https://tea.texas.gov/reports-and-data/school-performance/accountability-research/completion-graduation-and-dropout/completion-graduation-and-dropout-report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Relationship Id="rId9" Type="http://schemas.openxmlformats.org/officeDocument/2006/relationships/hyperlink" Target="https://www.texasstudentdatasystem.org/tsds/teds/pilot-ods-3x-data-standards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Decorative picture of the City of Austin Skyline.  Title on slide is TSDS ODS 3.x Data Standards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" b="58"/>
          <a:stretch>
            <a:fillRect/>
          </a:stretch>
        </p:blipFill>
        <p:spPr/>
      </p:pic>
      <p:sp>
        <p:nvSpPr>
          <p:cNvPr id="5" name="Subtitle 4">
            <a:extLst>
              <a:ext uri="{FF2B5EF4-FFF2-40B4-BE49-F238E27FC236}">
                <a16:creationId xmlns:a16="http://schemas.microsoft.com/office/drawing/2014/main" id="{3A8A9215-C19B-4D13-AB3F-720E47616F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524000" y="4314825"/>
            <a:ext cx="9144000" cy="85248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140" normalizeH="0" baseline="0" noProof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ODS 3.x PRIOR YEAR LEAVERS &amp; SPPI-14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4800" b="1" i="0" u="none" strike="noStrike" kern="1200" cap="none" spc="140" normalizeH="0" baseline="0" noProof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8062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5323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0D6CB9"/>
                </a:solidFill>
              </a:rPr>
              <a:t>LEAVER COLLECTION - UPGRADED</a:t>
            </a:r>
          </a:p>
        </p:txBody>
      </p:sp>
      <p:pic>
        <p:nvPicPr>
          <p:cNvPr id="5" name="Picture 4" descr="Screen shot showing the prior year leavers entity.">
            <a:extLst>
              <a:ext uri="{FF2B5EF4-FFF2-40B4-BE49-F238E27FC236}">
                <a16:creationId xmlns:a16="http://schemas.microsoft.com/office/drawing/2014/main" id="{FE36A24A-F7C6-968C-FD7B-378DC4839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5682" y="1655930"/>
            <a:ext cx="6428423" cy="4252649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B72B4-08E6-1770-7413-BE4FE1FC17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63" y="904580"/>
            <a:ext cx="11235039" cy="4351338"/>
          </a:xfrm>
        </p:spPr>
        <p:txBody>
          <a:bodyPr/>
          <a:lstStyle/>
          <a:p>
            <a:r>
              <a:rPr lang="en-US" sz="2400" dirty="0"/>
              <a:t>Leaver and graduate data collected through PEIMS is used to create the annual </a:t>
            </a:r>
            <a:r>
              <a:rPr lang="en-US" sz="2400" dirty="0">
                <a:solidFill>
                  <a:srgbClr val="D93C1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Completion, Graduation, and Dropout Report</a:t>
            </a:r>
            <a:r>
              <a:rPr lang="en-US" sz="2400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453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5323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 dirty="0"/>
              <a:t>LEAVER COLLECTION – UPGRADED  </a:t>
            </a:r>
            <a:r>
              <a:rPr lang="en-US" dirty="0">
                <a:solidFill>
                  <a:schemeClr val="bg1"/>
                </a:solidFill>
              </a:rPr>
              <a:t>CONT</a:t>
            </a:r>
            <a:endParaRPr lang="en-US" dirty="0"/>
          </a:p>
        </p:txBody>
      </p:sp>
      <p:pic>
        <p:nvPicPr>
          <p:cNvPr id="7" name="Picture 6" descr="Continued screen shot of the prior year leavers entity.">
            <a:extLst>
              <a:ext uri="{FF2B5EF4-FFF2-40B4-BE49-F238E27FC236}">
                <a16:creationId xmlns:a16="http://schemas.microsoft.com/office/drawing/2014/main" id="{10E5E769-F447-BC13-0AEA-B1142994A6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4730" y="1404655"/>
            <a:ext cx="9602540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59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5323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 dirty="0"/>
              <a:t>GRADUATE COLLECTION - CURRENT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FC028B5-C2C5-0EF0-DA24-D5F2B8DF3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63" y="904580"/>
            <a:ext cx="11235039" cy="4351338"/>
          </a:xfrm>
        </p:spPr>
        <p:txBody>
          <a:bodyPr/>
          <a:lstStyle/>
          <a:p>
            <a:r>
              <a:rPr lang="en-US" sz="2400"/>
              <a:t>Graduate data is collected through the </a:t>
            </a:r>
            <a:r>
              <a:rPr lang="en-US" sz="2400" err="1">
                <a:solidFill>
                  <a:srgbClr val="D93C10"/>
                </a:solidFill>
              </a:rPr>
              <a:t>StudentGraduationProgramExtension</a:t>
            </a:r>
            <a:r>
              <a:rPr lang="en-US" sz="2400"/>
              <a:t>.</a:t>
            </a:r>
          </a:p>
          <a:p>
            <a:endParaRPr lang="en-US"/>
          </a:p>
        </p:txBody>
      </p:sp>
      <p:pic>
        <p:nvPicPr>
          <p:cNvPr id="6" name="Picture 5" descr="Screen shot of the Student Graduation Program Extension.">
            <a:extLst>
              <a:ext uri="{FF2B5EF4-FFF2-40B4-BE49-F238E27FC236}">
                <a16:creationId xmlns:a16="http://schemas.microsoft.com/office/drawing/2014/main" id="{B9758C18-D94C-94BA-9855-C8EEEE1B70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380" y="1415546"/>
            <a:ext cx="10764570" cy="4245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14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5323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 dirty="0"/>
              <a:t>GRADUATE COLLECTION - UPGRADED</a:t>
            </a:r>
          </a:p>
        </p:txBody>
      </p:sp>
      <p:pic>
        <p:nvPicPr>
          <p:cNvPr id="5" name="Picture 4" descr="Screen shot of part of the Prior Year Leaver entity.">
            <a:extLst>
              <a:ext uri="{FF2B5EF4-FFF2-40B4-BE49-F238E27FC236}">
                <a16:creationId xmlns:a16="http://schemas.microsoft.com/office/drawing/2014/main" id="{5C026E76-DFBB-7CBE-9D27-C6CB7684FC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998" y="1655930"/>
            <a:ext cx="10488489" cy="4105848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099E6EF-6A45-345B-1987-C744F43E5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63" y="904580"/>
            <a:ext cx="11235039" cy="4351338"/>
          </a:xfrm>
        </p:spPr>
        <p:txBody>
          <a:bodyPr/>
          <a:lstStyle/>
          <a:p>
            <a:r>
              <a:rPr lang="en-US" sz="2400"/>
              <a:t>To begin, graduate data will be collected in the </a:t>
            </a:r>
            <a:r>
              <a:rPr lang="en-US" sz="2400">
                <a:solidFill>
                  <a:srgbClr val="D93C10"/>
                </a:solidFill>
              </a:rPr>
              <a:t>PriorYearLeaver</a:t>
            </a:r>
            <a:r>
              <a:rPr lang="en-US" sz="2400"/>
              <a:t> entity.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106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5323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 dirty="0"/>
              <a:t>GRADUATE COLLECTION - UPGRADED </a:t>
            </a:r>
            <a:r>
              <a:rPr lang="en-US" dirty="0">
                <a:solidFill>
                  <a:schemeClr val="bg1"/>
                </a:solidFill>
              </a:rPr>
              <a:t>PT2</a:t>
            </a:r>
            <a:endParaRPr lang="en-US" dirty="0"/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9099E6EF-6A45-345B-1987-C744F43E5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63" y="904580"/>
            <a:ext cx="11235039" cy="4351338"/>
          </a:xfrm>
        </p:spPr>
        <p:txBody>
          <a:bodyPr/>
          <a:lstStyle/>
          <a:p>
            <a:r>
              <a:rPr lang="en-US" sz="2400"/>
              <a:t>TEA will transition to collecting graduate data in the </a:t>
            </a:r>
            <a:r>
              <a:rPr lang="en-US" sz="2400">
                <a:solidFill>
                  <a:srgbClr val="D93C10"/>
                </a:solidFill>
              </a:rPr>
              <a:t>StudentAcademicRecord</a:t>
            </a:r>
            <a:r>
              <a:rPr lang="en-US" sz="2400"/>
              <a:t> entity.</a:t>
            </a:r>
          </a:p>
          <a:p>
            <a:endParaRPr lang="en-US"/>
          </a:p>
        </p:txBody>
      </p:sp>
      <p:pic>
        <p:nvPicPr>
          <p:cNvPr id="7" name="Picture 6" descr="Screen shot of the Student Academic Record entity.">
            <a:extLst>
              <a:ext uri="{FF2B5EF4-FFF2-40B4-BE49-F238E27FC236}">
                <a16:creationId xmlns:a16="http://schemas.microsoft.com/office/drawing/2014/main" id="{83F65F2D-66D5-4FAE-A593-F757DB87A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9002" y="1369815"/>
            <a:ext cx="6201623" cy="4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72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4AF12-49E3-C03C-3BF2-643DD97BE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2" y="2179675"/>
            <a:ext cx="2950999" cy="2351382"/>
          </a:xfrm>
        </p:spPr>
        <p:txBody>
          <a:bodyPr/>
          <a:lstStyle/>
          <a:p>
            <a:r>
              <a:rPr lang="en-US" sz="2800">
                <a:cs typeface="Calibri"/>
              </a:rPr>
              <a:t>DATA STANDARDS</a:t>
            </a:r>
            <a:br>
              <a:rPr lang="en-US" sz="2800">
                <a:cs typeface="Calibri"/>
              </a:rPr>
            </a:br>
            <a:r>
              <a:rPr lang="en-US" sz="2400">
                <a:cs typeface="Calibri"/>
              </a:rPr>
              <a:t>SPPI-14</a:t>
            </a:r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29166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5323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 dirty="0"/>
              <a:t>SPPI-14 – CURRENT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860130B-7868-32E8-22EF-41B74EA14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79" y="1137845"/>
            <a:ext cx="11235039" cy="239993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Currently, TEA collects student and parent contact information through the </a:t>
            </a:r>
            <a:r>
              <a:rPr lang="en-US" sz="2400" dirty="0">
                <a:solidFill>
                  <a:srgbClr val="D93C10"/>
                </a:solidFill>
              </a:rPr>
              <a:t>SPPI-14 </a:t>
            </a:r>
            <a:r>
              <a:rPr lang="en-US" sz="2400" dirty="0"/>
              <a:t>collection to send the Post-School Outcomes Survey to a random sample of recipients. </a:t>
            </a:r>
            <a:r>
              <a:rPr lang="en-US" sz="2400" dirty="0">
                <a:solidFill>
                  <a:srgbClr val="D93C10"/>
                </a:solidFill>
              </a:rPr>
              <a:t>Special Education leavers </a:t>
            </a:r>
            <a:r>
              <a:rPr lang="en-US" sz="2400" dirty="0"/>
              <a:t>with one of the following </a:t>
            </a:r>
            <a:r>
              <a:rPr lang="en-US" sz="2400" dirty="0">
                <a:solidFill>
                  <a:srgbClr val="D93C10"/>
                </a:solidFill>
              </a:rPr>
              <a:t>LEAVER-REASON-CODES</a:t>
            </a:r>
            <a:r>
              <a:rPr lang="en-US" sz="2400" dirty="0"/>
              <a:t> are collected for </a:t>
            </a:r>
            <a:r>
              <a:rPr lang="en-US" sz="2400" dirty="0">
                <a:solidFill>
                  <a:srgbClr val="D93C10"/>
                </a:solidFill>
              </a:rPr>
              <a:t>SPPI-14</a:t>
            </a:r>
            <a:r>
              <a:rPr lang="en-US" sz="2400" dirty="0"/>
              <a:t> purposes: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Screen shot of the leavers that are pulled for SPPI-14">
            <a:extLst>
              <a:ext uri="{FF2B5EF4-FFF2-40B4-BE49-F238E27FC236}">
                <a16:creationId xmlns:a16="http://schemas.microsoft.com/office/drawing/2014/main" id="{AC90AD56-101C-45BD-384F-C070082388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1296" y="2660686"/>
            <a:ext cx="9389406" cy="3059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226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5323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 dirty="0"/>
              <a:t>SPPI-14 - UPGRADED</a:t>
            </a:r>
          </a:p>
        </p:txBody>
      </p:sp>
      <p:pic>
        <p:nvPicPr>
          <p:cNvPr id="5" name="Picture 4" descr="Screen shot of the prior year leaver entity showing the address information.">
            <a:extLst>
              <a:ext uri="{FF2B5EF4-FFF2-40B4-BE49-F238E27FC236}">
                <a16:creationId xmlns:a16="http://schemas.microsoft.com/office/drawing/2014/main" id="{72F5B3EB-722D-510D-D119-F314D48E8D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03" y="1934449"/>
            <a:ext cx="10526594" cy="3677163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7170C3A-736B-3335-689B-A8A94A351116}"/>
              </a:ext>
            </a:extLst>
          </p:cNvPr>
          <p:cNvSpPr txBox="1">
            <a:spLocks/>
          </p:cNvSpPr>
          <p:nvPr/>
        </p:nvSpPr>
        <p:spPr>
          <a:xfrm>
            <a:off x="357963" y="904580"/>
            <a:ext cx="11235039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/>
              <a:t>TEA has added student and parent contact information to the PriorYearLeaver entity to collect the necessary data elements for the SPPI-14 collection: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7487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5323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 dirty="0"/>
              <a:t>SPPI-14 – UPGRADED  </a:t>
            </a:r>
            <a:r>
              <a:rPr lang="en-US" dirty="0">
                <a:solidFill>
                  <a:schemeClr val="bg1"/>
                </a:solidFill>
              </a:rPr>
              <a:t>CONT</a:t>
            </a:r>
            <a:endParaRPr lang="en-US" dirty="0"/>
          </a:p>
        </p:txBody>
      </p:sp>
      <p:pic>
        <p:nvPicPr>
          <p:cNvPr id="5" name="Picture 4" descr="Screen shot of the prior year parent entity.">
            <a:extLst>
              <a:ext uri="{FF2B5EF4-FFF2-40B4-BE49-F238E27FC236}">
                <a16:creationId xmlns:a16="http://schemas.microsoft.com/office/drawing/2014/main" id="{93982DA2-7D6A-8779-C14B-34EC19DAB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831" y="1002954"/>
            <a:ext cx="6982338" cy="445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20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4AF12-49E3-C03C-3BF2-643DD97BE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2" y="2179675"/>
            <a:ext cx="2950999" cy="2351382"/>
          </a:xfrm>
        </p:spPr>
        <p:txBody>
          <a:bodyPr/>
          <a:lstStyle/>
          <a:p>
            <a:r>
              <a:rPr lang="en-US" sz="2800">
                <a:cs typeface="Calibri"/>
              </a:rPr>
              <a:t>FREQUENTLY ASKED QUESTIONS</a:t>
            </a:r>
          </a:p>
        </p:txBody>
      </p:sp>
    </p:spTree>
    <p:extLst>
      <p:ext uri="{BB962C8B-B14F-4D97-AF65-F5344CB8AC3E}">
        <p14:creationId xmlns:p14="http://schemas.microsoft.com/office/powerpoint/2010/main" val="3495434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AGENDA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800888-D9B6-49F1-8B90-B7E4BB43ED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056846"/>
            <a:ext cx="5148593" cy="5564459"/>
          </a:xfrm>
        </p:spPr>
        <p:txBody>
          <a:bodyPr lIns="91440" tIns="45720" rIns="91440" bIns="45720" anchor="t"/>
          <a:lstStyle/>
          <a:p>
            <a:r>
              <a:rPr lang="en-US" b="1">
                <a:solidFill>
                  <a:srgbClr val="0D6CB9"/>
                </a:solidFill>
                <a:ea typeface="+mn-lt"/>
                <a:cs typeface="+mn-lt"/>
              </a:rPr>
              <a:t>Terminology</a:t>
            </a:r>
          </a:p>
          <a:p>
            <a:r>
              <a:rPr lang="en-US" b="1">
                <a:solidFill>
                  <a:srgbClr val="0D6CB9"/>
                </a:solidFill>
                <a:ea typeface="+mn-lt"/>
                <a:cs typeface="+mn-lt"/>
              </a:rPr>
              <a:t>Data Standards</a:t>
            </a:r>
          </a:p>
          <a:p>
            <a:pPr lvl="1"/>
            <a:r>
              <a:rPr lang="en-US" b="1">
                <a:solidFill>
                  <a:srgbClr val="0D6CB9"/>
                </a:solidFill>
                <a:ea typeface="+mn-lt"/>
                <a:cs typeface="+mn-lt"/>
              </a:rPr>
              <a:t>Leaver/Graduate</a:t>
            </a:r>
          </a:p>
          <a:p>
            <a:pPr lvl="1"/>
            <a:r>
              <a:rPr lang="en-US" b="1">
                <a:solidFill>
                  <a:srgbClr val="0D6CB9"/>
                </a:solidFill>
                <a:ea typeface="+mn-lt"/>
                <a:cs typeface="+mn-lt"/>
              </a:rPr>
              <a:t>SPPI-14</a:t>
            </a:r>
          </a:p>
          <a:p>
            <a:r>
              <a:rPr lang="en-US" b="1">
                <a:solidFill>
                  <a:srgbClr val="0D6CB9"/>
                </a:solidFill>
                <a:ea typeface="+mn-lt"/>
                <a:cs typeface="+mn-lt"/>
              </a:rPr>
              <a:t>Frequently Asked Questions</a:t>
            </a:r>
          </a:p>
          <a:p>
            <a:r>
              <a:rPr lang="en-US" b="1">
                <a:solidFill>
                  <a:srgbClr val="0D6CB9"/>
                </a:solidFill>
                <a:ea typeface="+mn-lt"/>
                <a:cs typeface="+mn-lt"/>
              </a:rPr>
              <a:t>Closeout</a:t>
            </a:r>
          </a:p>
          <a:p>
            <a:pPr lvl="1"/>
            <a:r>
              <a:rPr lang="en-US" b="1">
                <a:solidFill>
                  <a:srgbClr val="0D6CB9"/>
                </a:solidFill>
                <a:ea typeface="+mn-lt"/>
                <a:cs typeface="+mn-lt"/>
              </a:rPr>
              <a:t>Key Takeaways</a:t>
            </a:r>
          </a:p>
          <a:p>
            <a:pPr lvl="1"/>
            <a:r>
              <a:rPr lang="en-US" b="1">
                <a:solidFill>
                  <a:srgbClr val="0D6CB9"/>
                </a:solidFill>
                <a:ea typeface="+mn-lt"/>
                <a:cs typeface="+mn-lt"/>
              </a:rPr>
              <a:t>Questions</a:t>
            </a:r>
          </a:p>
          <a:p>
            <a:pPr lvl="2"/>
            <a:endParaRPr lang="en-US" sz="600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  <p:pic>
        <p:nvPicPr>
          <p:cNvPr id="1026" name="Picture 2" descr="Ed-Fi Certification - Ed-Fi Certification - Ed-Fi Tech Docs">
            <a:extLst>
              <a:ext uri="{FF2B5EF4-FFF2-40B4-BE49-F238E27FC236}">
                <a16:creationId xmlns:a16="http://schemas.microsoft.com/office/drawing/2014/main" id="{CD3980A2-8060-638C-F5F3-219403B36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798" y="3099664"/>
            <a:ext cx="4216267" cy="21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epage | TSDS">
            <a:extLst>
              <a:ext uri="{FF2B5EF4-FFF2-40B4-BE49-F238E27FC236}">
                <a16:creationId xmlns:a16="http://schemas.microsoft.com/office/drawing/2014/main" id="{DA18E3FD-D3AF-F0E3-2736-74F7BC214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756" y="904580"/>
            <a:ext cx="5354349" cy="1630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06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5323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/>
              <a:t>FREQUENTLY ASKED QUESTIONS </a:t>
            </a:r>
            <a:r>
              <a:rPr lang="en-US">
                <a:solidFill>
                  <a:schemeClr val="bg1"/>
                </a:solidFill>
              </a:rPr>
              <a:t>pt1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811D1-73A3-A9C0-D7B8-0B77CF20C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142566"/>
            <a:ext cx="10623762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/>
              <a:t>Will every student reported with a PriorYearLeaver entity also need to report a PriorYearLeaverParent entity?</a:t>
            </a:r>
            <a:endParaRPr lang="en-US"/>
          </a:p>
          <a:p>
            <a:pPr marL="0" indent="0">
              <a:buNone/>
            </a:pPr>
            <a:endParaRPr lang="en-US" b="1"/>
          </a:p>
          <a:p>
            <a:pPr marL="0" indent="0">
              <a:buNone/>
            </a:pPr>
            <a:r>
              <a:rPr lang="en-US" sz="2400"/>
              <a:t>No, only special education students with one of the following ExitWithdrawTypes should be reported with a PriorYearLeaverParent entity. TEA will develop rules to prevent the PriorYearLeaverParent entity from reporting with any other ExitWithdrawTypes.</a:t>
            </a:r>
          </a:p>
        </p:txBody>
      </p:sp>
      <p:pic>
        <p:nvPicPr>
          <p:cNvPr id="5" name="Picture 4" descr="Screen shot of the graduates reported for prior year leaver entity.">
            <a:extLst>
              <a:ext uri="{FF2B5EF4-FFF2-40B4-BE49-F238E27FC236}">
                <a16:creationId xmlns:a16="http://schemas.microsoft.com/office/drawing/2014/main" id="{5E9EF030-BC3B-2516-84D3-B85D0CBA38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8569" y="3680468"/>
            <a:ext cx="6884288" cy="224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4382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4AF12-49E3-C03C-3BF2-643DD97BE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1834" y="1855210"/>
            <a:ext cx="2950999" cy="2351382"/>
          </a:xfrm>
        </p:spPr>
        <p:txBody>
          <a:bodyPr/>
          <a:lstStyle/>
          <a:p>
            <a:r>
              <a:rPr lang="en-US" sz="2800">
                <a:cs typeface="Calibri"/>
              </a:rPr>
              <a:t>CLOSEOUT</a:t>
            </a:r>
          </a:p>
        </p:txBody>
      </p:sp>
    </p:spTree>
    <p:extLst>
      <p:ext uri="{BB962C8B-B14F-4D97-AF65-F5344CB8AC3E}">
        <p14:creationId xmlns:p14="http://schemas.microsoft.com/office/powerpoint/2010/main" val="32741140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>
            <a:extLst>
              <a:ext uri="{FF2B5EF4-FFF2-40B4-BE49-F238E27FC236}">
                <a16:creationId xmlns:a16="http://schemas.microsoft.com/office/drawing/2014/main" id="{1C0A32D1-28B2-4915-BD24-E361F93D6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b="1" kern="1200">
                <a:latin typeface="+mn-lt"/>
                <a:ea typeface="+mj-ea"/>
                <a:cs typeface="+mj-cs"/>
              </a:rPr>
              <a:t>KEY TAKEAWAYS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F398136-4F09-7DA2-E637-688FF13F8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77880" y="991715"/>
            <a:ext cx="5028161" cy="4947611"/>
            <a:chOff x="577880" y="991715"/>
            <a:chExt cx="5028161" cy="4947611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BDFB0935-E53A-D2D9-AEC9-EEA4DF29C17A}"/>
                </a:ext>
              </a:extLst>
            </p:cNvPr>
            <p:cNvSpPr/>
            <p:nvPr/>
          </p:nvSpPr>
          <p:spPr>
            <a:xfrm>
              <a:off x="577880" y="991715"/>
              <a:ext cx="5028161" cy="141846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Rectangle 3" descr="Boardroom with solid fill">
              <a:extLst>
                <a:ext uri="{FF2B5EF4-FFF2-40B4-BE49-F238E27FC236}">
                  <a16:creationId xmlns:a16="http://schemas.microsoft.com/office/drawing/2014/main" id="{5BFCAD99-7CFA-188E-C5F6-BB2BE8303E21}"/>
                </a:ext>
              </a:extLst>
            </p:cNvPr>
            <p:cNvSpPr/>
            <p:nvPr/>
          </p:nvSpPr>
          <p:spPr>
            <a:xfrm>
              <a:off x="1006965" y="1310870"/>
              <a:ext cx="780155" cy="780155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0D6CB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69D9DCAD-8194-6424-00DA-6D946CE83F57}"/>
                </a:ext>
              </a:extLst>
            </p:cNvPr>
            <p:cNvSpPr/>
            <p:nvPr/>
          </p:nvSpPr>
          <p:spPr>
            <a:xfrm>
              <a:off x="577880" y="2754366"/>
              <a:ext cx="5028161" cy="141846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Rectangle 7" descr="Teacher with solid fill">
              <a:extLst>
                <a:ext uri="{FF2B5EF4-FFF2-40B4-BE49-F238E27FC236}">
                  <a16:creationId xmlns:a16="http://schemas.microsoft.com/office/drawing/2014/main" id="{39592E19-B196-8E56-E217-A10E0D618A6D}"/>
                </a:ext>
              </a:extLst>
            </p:cNvPr>
            <p:cNvSpPr/>
            <p:nvPr/>
          </p:nvSpPr>
          <p:spPr>
            <a:xfrm>
              <a:off x="1006965" y="3073521"/>
              <a:ext cx="780155" cy="780155"/>
            </a:xfrm>
            <a:prstGeom prst="rect">
              <a:avLst/>
            </a:pr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a:blipFill>
            <a:ln>
              <a:solidFill>
                <a:srgbClr val="0D6CB9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E0325D2-8F95-53F9-BE83-AEBCE4010D35}"/>
                </a:ext>
              </a:extLst>
            </p:cNvPr>
            <p:cNvSpPr/>
            <p:nvPr/>
          </p:nvSpPr>
          <p:spPr>
            <a:xfrm>
              <a:off x="577880" y="4520862"/>
              <a:ext cx="5028161" cy="1418464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1" name="Rectangle 10" descr="Schoolhouse with solid fill">
              <a:extLst>
                <a:ext uri="{FF2B5EF4-FFF2-40B4-BE49-F238E27FC236}">
                  <a16:creationId xmlns:a16="http://schemas.microsoft.com/office/drawing/2014/main" id="{A1E1E8F7-5603-36EC-7341-6938B811BD08}"/>
                </a:ext>
              </a:extLst>
            </p:cNvPr>
            <p:cNvSpPr/>
            <p:nvPr/>
          </p:nvSpPr>
          <p:spPr>
            <a:xfrm>
              <a:off x="1006965" y="4836172"/>
              <a:ext cx="780155" cy="780155"/>
            </a:xfrm>
            <a:prstGeom prst="rect">
              <a:avLst/>
            </a:pr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B0B1438-A95F-165B-813D-54AC15704533}"/>
              </a:ext>
            </a:extLst>
          </p:cNvPr>
          <p:cNvSpPr txBox="1"/>
          <p:nvPr/>
        </p:nvSpPr>
        <p:spPr>
          <a:xfrm>
            <a:off x="1978334" y="1171469"/>
            <a:ext cx="31143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The </a:t>
            </a:r>
            <a:r>
              <a:rPr lang="en-US" sz="1600" i="1"/>
              <a:t>PriorYearLeaver</a:t>
            </a:r>
            <a:r>
              <a:rPr lang="en-US" sz="1600"/>
              <a:t> domain will only be collected during the parallel year and first year of implementation.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056AC6-9580-1BFB-284E-FE3B55D037C2}"/>
              </a:ext>
            </a:extLst>
          </p:cNvPr>
          <p:cNvSpPr txBox="1"/>
          <p:nvPr/>
        </p:nvSpPr>
        <p:spPr>
          <a:xfrm>
            <a:off x="1978334" y="2845199"/>
            <a:ext cx="3114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/>
              <a:t>SPPI-14</a:t>
            </a:r>
            <a:r>
              <a:rPr lang="en-US" sz="1600"/>
              <a:t> data elements will be collected in the </a:t>
            </a:r>
            <a:r>
              <a:rPr lang="en-US" sz="1600" i="1"/>
              <a:t>PriorYearLeaver </a:t>
            </a:r>
            <a:r>
              <a:rPr lang="en-US" sz="1600"/>
              <a:t>domain only for special education students with certain </a:t>
            </a:r>
            <a:r>
              <a:rPr lang="en-US" sz="1600" i="1"/>
              <a:t>ExitWithdrawTypes</a:t>
            </a:r>
            <a:r>
              <a:rPr lang="en-US" sz="1600"/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DE4DB5-1821-EAF0-06E9-03F99E04F780}"/>
              </a:ext>
            </a:extLst>
          </p:cNvPr>
          <p:cNvSpPr txBox="1"/>
          <p:nvPr/>
        </p:nvSpPr>
        <p:spPr>
          <a:xfrm>
            <a:off x="1978334" y="4614846"/>
            <a:ext cx="3114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Beginning in the first year of implementation, graduation data elements will be collected in the </a:t>
            </a:r>
            <a:r>
              <a:rPr lang="en-US" sz="1600" i="1"/>
              <a:t>StudentAcademicRecord </a:t>
            </a:r>
            <a:r>
              <a:rPr lang="en-US" sz="1600"/>
              <a:t>and the </a:t>
            </a:r>
            <a:r>
              <a:rPr lang="en-US" sz="1600" i="1"/>
              <a:t>PriorYearLeaver </a:t>
            </a:r>
            <a:r>
              <a:rPr lang="en-US" sz="1600"/>
              <a:t>entity for leavers.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B164B67-EC59-23C2-6471-CE965CF095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581553" y="991715"/>
            <a:ext cx="5483261" cy="4857781"/>
            <a:chOff x="6581553" y="991715"/>
            <a:chExt cx="5483261" cy="485778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5538DA2-DF4F-A4DC-F429-0151B82CAD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581553" y="991715"/>
              <a:ext cx="5383620" cy="4857781"/>
            </a:xfrm>
            <a:prstGeom prst="rect">
              <a:avLst/>
            </a:prstGeom>
            <a:solidFill>
              <a:srgbClr val="A8D08D"/>
            </a:solidFill>
            <a:ln>
              <a:solidFill>
                <a:srgbClr val="A8D08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 Placeholder 4">
              <a:extLst>
                <a:ext uri="{FF2B5EF4-FFF2-40B4-BE49-F238E27FC236}">
                  <a16:creationId xmlns:a16="http://schemas.microsoft.com/office/drawing/2014/main" id="{814968BA-7518-58D5-CA11-2D5788527B2E}"/>
                </a:ext>
              </a:extLst>
            </p:cNvPr>
            <p:cNvSpPr txBox="1">
              <a:spLocks/>
            </p:cNvSpPr>
            <p:nvPr/>
          </p:nvSpPr>
          <p:spPr>
            <a:xfrm>
              <a:off x="6681194" y="2499329"/>
              <a:ext cx="5383620" cy="921276"/>
            </a:xfrm>
            <a:prstGeom prst="rect">
              <a:avLst/>
            </a:prstGeom>
          </p:spPr>
          <p:txBody>
            <a:bodyPr lIns="91440" tIns="45720" rIns="91440" bIns="45720" anchor="t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4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20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Clr>
                  <a:schemeClr val="bg2"/>
                </a:buClr>
                <a:buFont typeface="Wingdings" panose="05000000000000000000" pitchFamily="2" charset="2"/>
                <a:buChar char="§"/>
                <a:defRPr sz="1800" kern="1200">
                  <a:solidFill>
                    <a:schemeClr val="bg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Wingdings" panose="05000000000000000000" pitchFamily="2" charset="2"/>
                <a:buNone/>
              </a:pPr>
              <a:r>
                <a:rPr lang="en-US" dirty="0">
                  <a:solidFill>
                    <a:schemeClr val="tx1"/>
                  </a:solidFill>
                </a:rPr>
                <a:t>Link to Current Upgraded Data Standards:</a:t>
              </a:r>
            </a:p>
            <a:p>
              <a:r>
                <a:rPr lang="en-US" dirty="0">
                  <a:solidFill>
                    <a:schemeClr val="tx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2022-2023 TEDS Pilot Year 2 Data Standards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8840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</a:t>
            </a:r>
          </a:p>
        </p:txBody>
      </p:sp>
      <p:pic>
        <p:nvPicPr>
          <p:cNvPr id="30" name="Picture 29" descr="Question mark on green pastel background">
            <a:extLst>
              <a:ext uri="{FF2B5EF4-FFF2-40B4-BE49-F238E27FC236}">
                <a16:creationId xmlns:a16="http://schemas.microsoft.com/office/drawing/2014/main" id="{AF9D2CDA-E395-4186-842B-F5DCE2656A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494" r="-3" b="-3"/>
          <a:stretch/>
        </p:blipFill>
        <p:spPr>
          <a:xfrm>
            <a:off x="457262" y="904580"/>
            <a:ext cx="11282155" cy="50066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3637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D6BA5D9-EABC-C563-4E45-4E705C959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TERMINOLOGY</a:t>
            </a:r>
          </a:p>
        </p:txBody>
      </p:sp>
      <p:grpSp>
        <p:nvGrpSpPr>
          <p:cNvPr id="28" name="Group 27" descr="Picture of a tree showing the word current and the  following:&#10;&#10;Interchange with line pointing to the trunk of the tree.&#10;Complex Type with line pointing to the crown of the tree.&#10;Data Elements with line pointing to a branch of the tree.&#10;Code Table with a line pointing to the leaves.">
            <a:extLst>
              <a:ext uri="{FF2B5EF4-FFF2-40B4-BE49-F238E27FC236}">
                <a16:creationId xmlns:a16="http://schemas.microsoft.com/office/drawing/2014/main" id="{2ED3BA6D-280A-A09D-013C-6067E20EF6A0}"/>
              </a:ext>
            </a:extLst>
          </p:cNvPr>
          <p:cNvGrpSpPr/>
          <p:nvPr/>
        </p:nvGrpSpPr>
        <p:grpSpPr>
          <a:xfrm>
            <a:off x="238539" y="1152939"/>
            <a:ext cx="5462547" cy="4368915"/>
            <a:chOff x="238539" y="1152939"/>
            <a:chExt cx="5462547" cy="4368915"/>
          </a:xfrm>
        </p:grpSpPr>
        <p:grpSp>
          <p:nvGrpSpPr>
            <p:cNvPr id="29" name="Group 28" descr="Picture of a tree showing the following:&#10;&#10;Interchange with line pointing to the trunk of the tree.&#10;Complex Type with line pointing to the crown of the tree.&#10;Data Elements with line pointing to a branch of the tree.&#10;Code Table with a line pointing to the leaves.">
              <a:extLst>
                <a:ext uri="{FF2B5EF4-FFF2-40B4-BE49-F238E27FC236}">
                  <a16:creationId xmlns:a16="http://schemas.microsoft.com/office/drawing/2014/main" id="{50B8DBD0-3B43-7F3D-4F97-F139F89BE184}"/>
                </a:ext>
              </a:extLst>
            </p:cNvPr>
            <p:cNvGrpSpPr/>
            <p:nvPr/>
          </p:nvGrpSpPr>
          <p:grpSpPr>
            <a:xfrm>
              <a:off x="238539" y="1152939"/>
              <a:ext cx="5462547" cy="4368915"/>
              <a:chOff x="238539" y="1152939"/>
              <a:chExt cx="5462547" cy="4368915"/>
            </a:xfrm>
          </p:grpSpPr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CED8C661-D6B9-5BEA-2514-497A87AB43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8539" y="1152939"/>
                <a:ext cx="5462547" cy="4368915"/>
              </a:xfrm>
              <a:prstGeom prst="rect">
                <a:avLst/>
              </a:prstGeom>
            </p:spPr>
          </p:pic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F1DE4F55-DEA7-4C18-6D3E-D5C4FC14072C}"/>
                  </a:ext>
                </a:extLst>
              </p:cNvPr>
              <p:cNvSpPr txBox="1"/>
              <p:nvPr/>
            </p:nvSpPr>
            <p:spPr>
              <a:xfrm>
                <a:off x="3593990" y="4253948"/>
                <a:ext cx="10177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/>
                  <a:t>Interchange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DC3D2BD-DDED-7A2F-9381-29668F634339}"/>
                  </a:ext>
                </a:extLst>
              </p:cNvPr>
              <p:cNvSpPr txBox="1"/>
              <p:nvPr/>
            </p:nvSpPr>
            <p:spPr>
              <a:xfrm>
                <a:off x="4595856" y="2164080"/>
                <a:ext cx="108137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/>
                  <a:t>Complex Type</a:t>
                </a: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22FFC48-7D18-93C6-9245-8EDC54003AD6}"/>
                  </a:ext>
                </a:extLst>
              </p:cNvPr>
              <p:cNvSpPr txBox="1"/>
              <p:nvPr/>
            </p:nvSpPr>
            <p:spPr>
              <a:xfrm>
                <a:off x="625502" y="3738438"/>
                <a:ext cx="11237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/>
                  <a:t>Data Elements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C6CD0C5-2AB7-FC60-CBAD-8D61489BF6E2}"/>
                  </a:ext>
                </a:extLst>
              </p:cNvPr>
              <p:cNvSpPr txBox="1"/>
              <p:nvPr/>
            </p:nvSpPr>
            <p:spPr>
              <a:xfrm>
                <a:off x="324678" y="1831450"/>
                <a:ext cx="11237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/>
                  <a:t>Code Table</a:t>
                </a:r>
              </a:p>
            </p:txBody>
          </p:sp>
          <p:pic>
            <p:nvPicPr>
              <p:cNvPr id="36" name="Picture 35">
                <a:extLst>
                  <a:ext uri="{FF2B5EF4-FFF2-40B4-BE49-F238E27FC236}">
                    <a16:creationId xmlns:a16="http://schemas.microsoft.com/office/drawing/2014/main" id="{6E311E93-34E7-2690-E7F8-A44ABDE282F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37" r="32848"/>
              <a:stretch/>
            </p:blipFill>
            <p:spPr bwMode="auto">
              <a:xfrm>
                <a:off x="2343232" y="3061927"/>
                <a:ext cx="21336" cy="82296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1E91740-338C-5BA6-D024-6B047D94D2DD}"/>
                </a:ext>
              </a:extLst>
            </p:cNvPr>
            <p:cNvSpPr txBox="1"/>
            <p:nvPr/>
          </p:nvSpPr>
          <p:spPr>
            <a:xfrm>
              <a:off x="2325273" y="1852300"/>
              <a:ext cx="1273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Current</a:t>
              </a:r>
            </a:p>
          </p:txBody>
        </p:sp>
      </p:grpSp>
      <p:grpSp>
        <p:nvGrpSpPr>
          <p:cNvPr id="37" name="Group 36" descr="Picture of a tree showing the word upgrade and  the following:&#10;&#10;Domain with line pointing to the trunk of the tree.&#10;Entity with line pointing to the crown of the tree.&#10;Data Elements with line pointing to a branch of the tree.&#10;Descriptor table with a line pointing to the leaves.">
            <a:extLst>
              <a:ext uri="{FF2B5EF4-FFF2-40B4-BE49-F238E27FC236}">
                <a16:creationId xmlns:a16="http://schemas.microsoft.com/office/drawing/2014/main" id="{2BC9FCEF-4B80-0C1A-1358-956435C4FB1D}"/>
              </a:ext>
            </a:extLst>
          </p:cNvPr>
          <p:cNvGrpSpPr/>
          <p:nvPr/>
        </p:nvGrpSpPr>
        <p:grpSpPr>
          <a:xfrm>
            <a:off x="6096000" y="1152938"/>
            <a:ext cx="5462547" cy="4368915"/>
            <a:chOff x="6096000" y="1152938"/>
            <a:chExt cx="5462547" cy="4368915"/>
          </a:xfrm>
        </p:grpSpPr>
        <p:grpSp>
          <p:nvGrpSpPr>
            <p:cNvPr id="38" name="Group 37" descr="Picture of a tree showing the following:&#10;&#10;Domain with line pointing to the trunk of the tree.&#10;Entity with line pointing to the crown of the tree.&#10;Data Elements with line pointing to a branch of the tree.&#10;Descriptor table with a line pointing to the leaves.">
              <a:extLst>
                <a:ext uri="{FF2B5EF4-FFF2-40B4-BE49-F238E27FC236}">
                  <a16:creationId xmlns:a16="http://schemas.microsoft.com/office/drawing/2014/main" id="{CB5135E5-E04F-D26B-CD35-863D5F7242EC}"/>
                </a:ext>
              </a:extLst>
            </p:cNvPr>
            <p:cNvGrpSpPr/>
            <p:nvPr/>
          </p:nvGrpSpPr>
          <p:grpSpPr>
            <a:xfrm>
              <a:off x="6096000" y="1152938"/>
              <a:ext cx="5462547" cy="4368915"/>
              <a:chOff x="6096000" y="1152938"/>
              <a:chExt cx="5462547" cy="4368915"/>
            </a:xfrm>
          </p:grpSpPr>
          <p:pic>
            <p:nvPicPr>
              <p:cNvPr id="40" name="Picture 39">
                <a:extLst>
                  <a:ext uri="{FF2B5EF4-FFF2-40B4-BE49-F238E27FC236}">
                    <a16:creationId xmlns:a16="http://schemas.microsoft.com/office/drawing/2014/main" id="{881B8855-E62B-9246-9A0D-80EB54A4FD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96000" y="1152938"/>
                <a:ext cx="5462547" cy="4368915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65E2FB5-02E2-32DF-C66F-0933DD42F701}"/>
                  </a:ext>
                </a:extLst>
              </p:cNvPr>
              <p:cNvSpPr txBox="1"/>
              <p:nvPr/>
            </p:nvSpPr>
            <p:spPr>
              <a:xfrm>
                <a:off x="9431573" y="4253948"/>
                <a:ext cx="10177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/>
                  <a:t>Domain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3AD1E3F8-DADF-7CFD-C0E3-C82E844E737B}"/>
                  </a:ext>
                </a:extLst>
              </p:cNvPr>
              <p:cNvSpPr txBox="1"/>
              <p:nvPr/>
            </p:nvSpPr>
            <p:spPr>
              <a:xfrm>
                <a:off x="10508976" y="2164079"/>
                <a:ext cx="1017767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/>
                  <a:t>Entity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BB1410A6-E4B9-7693-A985-1D949F633085}"/>
                  </a:ext>
                </a:extLst>
              </p:cNvPr>
              <p:cNvSpPr txBox="1"/>
              <p:nvPr/>
            </p:nvSpPr>
            <p:spPr>
              <a:xfrm>
                <a:off x="6478987" y="3738437"/>
                <a:ext cx="112378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/>
                  <a:t>Data Elements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851608F-B37F-3B19-2CEE-B7831A7FD187}"/>
                  </a:ext>
                </a:extLst>
              </p:cNvPr>
              <p:cNvSpPr txBox="1"/>
              <p:nvPr/>
            </p:nvSpPr>
            <p:spPr>
              <a:xfrm>
                <a:off x="6127805" y="1831449"/>
                <a:ext cx="122847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/>
                  <a:t>Descriptor Table</a:t>
                </a:r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8CB6EF3D-4B30-CF45-2384-058B711DB5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937" r="32848"/>
              <a:stretch/>
            </p:blipFill>
            <p:spPr bwMode="auto">
              <a:xfrm>
                <a:off x="8196717" y="3053976"/>
                <a:ext cx="21336" cy="822960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6ED72B5-E4CB-C5AE-E745-D23EB1BF9481}"/>
                </a:ext>
              </a:extLst>
            </p:cNvPr>
            <p:cNvSpPr txBox="1"/>
            <p:nvPr/>
          </p:nvSpPr>
          <p:spPr>
            <a:xfrm>
              <a:off x="8218053" y="1877615"/>
              <a:ext cx="12733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chemeClr val="bg1"/>
                  </a:solidFill>
                </a:rPr>
                <a:t>Upgrade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2247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F4AF12-49E3-C03C-3BF2-643DD97BE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2" y="2179675"/>
            <a:ext cx="2950999" cy="2351382"/>
          </a:xfrm>
        </p:spPr>
        <p:txBody>
          <a:bodyPr/>
          <a:lstStyle/>
          <a:p>
            <a:r>
              <a:rPr lang="en-US" sz="2800">
                <a:cs typeface="Calibri"/>
              </a:rPr>
              <a:t>DATA STANDARDS</a:t>
            </a:r>
            <a:br>
              <a:rPr lang="en-US" sz="2800">
                <a:cs typeface="Calibri"/>
              </a:rPr>
            </a:br>
            <a:r>
              <a:rPr lang="en-US" sz="2400">
                <a:cs typeface="Calibri"/>
              </a:rPr>
              <a:t>LEAVER/GRADUATE</a:t>
            </a:r>
            <a:endParaRPr lang="en-US" sz="28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20896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5323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 dirty="0"/>
              <a:t>AS-OF-STATUS-CODE - CURRENT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860130B-7868-32E8-22EF-41B74EA14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80" y="1221821"/>
            <a:ext cx="11235039" cy="2399935"/>
          </a:xfrm>
        </p:spPr>
        <p:txBody>
          <a:bodyPr/>
          <a:lstStyle/>
          <a:p>
            <a:pPr marL="0" indent="0">
              <a:buNone/>
            </a:pPr>
            <a:r>
              <a:rPr lang="en-US" sz="2400"/>
              <a:t>Local Education Agencies (LEAs) report a calculated </a:t>
            </a:r>
            <a:r>
              <a:rPr lang="en-US" sz="2400">
                <a:solidFill>
                  <a:srgbClr val="D93C10"/>
                </a:solidFill>
              </a:rPr>
              <a:t>AS-OF-STATUS-CODE </a:t>
            </a:r>
            <a:r>
              <a:rPr lang="en-US" sz="2400"/>
              <a:t>(E1002) in the </a:t>
            </a:r>
            <a:r>
              <a:rPr lang="en-US" sz="2400">
                <a:solidFill>
                  <a:srgbClr val="D93C10"/>
                </a:solidFill>
              </a:rPr>
              <a:t>StudentExtension </a:t>
            </a:r>
            <a:r>
              <a:rPr lang="en-US" sz="2400"/>
              <a:t>in the PEIMS Fall and Summer submissions. In the PEIMS Fall submission, the </a:t>
            </a:r>
            <a:r>
              <a:rPr lang="en-US" sz="2400">
                <a:solidFill>
                  <a:srgbClr val="D93C10"/>
                </a:solidFill>
              </a:rPr>
              <a:t>AS-OF-STATUS-CODE</a:t>
            </a:r>
            <a:r>
              <a:rPr lang="en-US" sz="2400"/>
              <a:t> indicates the student’s status as of the last Friday in October. In the PEIMS Summer submission, the </a:t>
            </a:r>
            <a:r>
              <a:rPr lang="en-US" sz="2400">
                <a:solidFill>
                  <a:srgbClr val="D93C10"/>
                </a:solidFill>
              </a:rPr>
              <a:t>AS-OF-STATUS-CODE </a:t>
            </a:r>
            <a:r>
              <a:rPr lang="en-US" sz="2400"/>
              <a:t>indicates the student’s status as of their last day of enrollment (or last day of the school year). LEAs report the calculated code using the </a:t>
            </a:r>
            <a:r>
              <a:rPr lang="en-US" sz="2400">
                <a:solidFill>
                  <a:srgbClr val="D93C10"/>
                </a:solidFill>
              </a:rPr>
              <a:t>AS-OF-STATUS-CODE</a:t>
            </a:r>
            <a:r>
              <a:rPr lang="en-US" sz="2400"/>
              <a:t> (C163) table.</a:t>
            </a:r>
          </a:p>
        </p:txBody>
      </p:sp>
      <p:pic>
        <p:nvPicPr>
          <p:cNvPr id="8" name="Picture 7" descr="Screen shot showing the AS-OF-STATUS-CODE from the StudentExtension in TEDS.">
            <a:extLst>
              <a:ext uri="{FF2B5EF4-FFF2-40B4-BE49-F238E27FC236}">
                <a16:creationId xmlns:a16="http://schemas.microsoft.com/office/drawing/2014/main" id="{909C17BF-438E-D206-D5A0-84A7B0E46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479" y="3621756"/>
            <a:ext cx="11235039" cy="194483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C8540C8-219F-C9C5-F33F-2CC850FBD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8480" y="4780230"/>
            <a:ext cx="11235039" cy="316871"/>
          </a:xfrm>
          <a:prstGeom prst="rect">
            <a:avLst/>
          </a:prstGeom>
          <a:noFill/>
          <a:ln w="38100">
            <a:solidFill>
              <a:srgbClr val="D93C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901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5323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 dirty="0"/>
              <a:t>AS-OF-STATUS-CODE – UPGRADED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D811D1-73A3-A9C0-D7B8-0B77CF20CE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80" y="1142566"/>
            <a:ext cx="10623762" cy="4351338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In the beginning, TEA will have the LEAs report two new data elements, </a:t>
            </a:r>
            <a:r>
              <a:rPr lang="en-US">
                <a:solidFill>
                  <a:srgbClr val="D93C10"/>
                </a:solidFill>
              </a:rPr>
              <a:t>AsOfStatusLastFridayOctober</a:t>
            </a:r>
            <a:r>
              <a:rPr lang="en-US"/>
              <a:t> and </a:t>
            </a:r>
            <a:r>
              <a:rPr lang="en-US">
                <a:solidFill>
                  <a:srgbClr val="D93C10"/>
                </a:solidFill>
              </a:rPr>
              <a:t>AsOfStatusLastDayEnrollment</a:t>
            </a:r>
            <a:r>
              <a:rPr lang="en-US"/>
              <a:t>, in the </a:t>
            </a:r>
            <a:r>
              <a:rPr lang="en-US" i="1"/>
              <a:t>Student</a:t>
            </a:r>
            <a:r>
              <a:rPr lang="en-US"/>
              <a:t> entity. In the future, TEA will calculate the two data elements.</a:t>
            </a:r>
          </a:p>
        </p:txBody>
      </p:sp>
      <p:pic>
        <p:nvPicPr>
          <p:cNvPr id="5" name="Picture 4" descr="Screen shot of the student entity from the student identification and demographics domain.">
            <a:extLst>
              <a:ext uri="{FF2B5EF4-FFF2-40B4-BE49-F238E27FC236}">
                <a16:creationId xmlns:a16="http://schemas.microsoft.com/office/drawing/2014/main" id="{6972D9AD-78C6-DECB-3ADA-888D183D3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97" y="2584072"/>
            <a:ext cx="10964805" cy="266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733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5323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 dirty="0"/>
              <a:t>SCHOOL LEAVER GUIDANCE – CURRENT </a:t>
            </a:r>
          </a:p>
        </p:txBody>
      </p:sp>
      <p:pic>
        <p:nvPicPr>
          <p:cNvPr id="5" name="Picture 4" descr="Screen shot from the student extension showing the data element reporting requirements for the  AS-OF-STATUS-CODE.">
            <a:extLst>
              <a:ext uri="{FF2B5EF4-FFF2-40B4-BE49-F238E27FC236}">
                <a16:creationId xmlns:a16="http://schemas.microsoft.com/office/drawing/2014/main" id="{41ADC5D4-EE52-05B9-92FF-50C284D218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7359" y="1692998"/>
            <a:ext cx="8797281" cy="4188291"/>
          </a:xfrm>
          <a:prstGeom prst="rect">
            <a:avLst/>
          </a:prstGeom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5FEF0DCB-5ECF-564B-7B5E-2942927321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8" y="913337"/>
            <a:ext cx="11338560" cy="4351338"/>
          </a:xfrm>
        </p:spPr>
        <p:txBody>
          <a:bodyPr/>
          <a:lstStyle/>
          <a:p>
            <a:r>
              <a:rPr lang="en-US" sz="2400"/>
              <a:t>The </a:t>
            </a:r>
            <a:r>
              <a:rPr lang="en-US" sz="2400">
                <a:solidFill>
                  <a:srgbClr val="D93C10"/>
                </a:solidFill>
              </a:rPr>
              <a:t>StudentExtension</a:t>
            </a:r>
            <a:r>
              <a:rPr lang="en-US" sz="2400"/>
              <a:t> provides the following </a:t>
            </a:r>
            <a:r>
              <a:rPr lang="en-US" sz="2400">
                <a:solidFill>
                  <a:srgbClr val="D93C10"/>
                </a:solidFill>
              </a:rPr>
              <a:t>Data Element Reporting Requirements </a:t>
            </a:r>
            <a:r>
              <a:rPr lang="en-US" sz="2400"/>
              <a:t>by AS-OF-STATUS-CODE:</a:t>
            </a:r>
          </a:p>
        </p:txBody>
      </p:sp>
    </p:spTree>
    <p:extLst>
      <p:ext uri="{BB962C8B-B14F-4D97-AF65-F5344CB8AC3E}">
        <p14:creationId xmlns:p14="http://schemas.microsoft.com/office/powerpoint/2010/main" val="3008853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80" y="15323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 dirty="0"/>
              <a:t>SCHOOL LEAVER – CURRENT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9860130B-7868-32E8-22EF-41B74EA14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963" y="904580"/>
            <a:ext cx="11235039" cy="4351338"/>
          </a:xfrm>
        </p:spPr>
        <p:txBody>
          <a:bodyPr/>
          <a:lstStyle/>
          <a:p>
            <a:r>
              <a:rPr lang="en-US" sz="2400"/>
              <a:t>School Leaver data is collected through the </a:t>
            </a:r>
            <a:r>
              <a:rPr lang="en-US" sz="2400">
                <a:solidFill>
                  <a:srgbClr val="D93C10"/>
                </a:solidFill>
              </a:rPr>
              <a:t>SchoolLeaverExtension</a:t>
            </a:r>
            <a:r>
              <a:rPr lang="en-US" sz="2400"/>
              <a:t>.</a:t>
            </a:r>
          </a:p>
          <a:p>
            <a:endParaRPr lang="en-US"/>
          </a:p>
        </p:txBody>
      </p:sp>
      <p:pic>
        <p:nvPicPr>
          <p:cNvPr id="6" name="Picture 5" descr="Screen shot showing the SchoolLeaverExtension from TEDS.">
            <a:extLst>
              <a:ext uri="{FF2B5EF4-FFF2-40B4-BE49-F238E27FC236}">
                <a16:creationId xmlns:a16="http://schemas.microsoft.com/office/drawing/2014/main" id="{882F4A60-313E-DAD3-DA7F-9FD8E2352A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26" y="1499406"/>
            <a:ext cx="10737410" cy="435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128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7726A92-BC31-4481-93A2-EECFCB56A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784" y="153230"/>
            <a:ext cx="11121657" cy="751350"/>
          </a:xfrm>
        </p:spPr>
        <p:txBody>
          <a:bodyPr anchor="ctr">
            <a:normAutofit/>
          </a:bodyPr>
          <a:lstStyle/>
          <a:p>
            <a:r>
              <a:rPr lang="en-US" dirty="0"/>
              <a:t>PRIOR YEAR LEAVER AND AS-OF-STATUS – UPGRADED 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25F95D9A-9BBE-5A34-A1F6-FD19067E7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68" y="913337"/>
            <a:ext cx="11338560" cy="4351338"/>
          </a:xfrm>
        </p:spPr>
        <p:txBody>
          <a:bodyPr/>
          <a:lstStyle/>
          <a:p>
            <a:r>
              <a:rPr lang="en-US" sz="2400"/>
              <a:t>In the beginning, the </a:t>
            </a:r>
            <a:r>
              <a:rPr lang="en-US" sz="2400">
                <a:solidFill>
                  <a:srgbClr val="D93C10"/>
                </a:solidFill>
              </a:rPr>
              <a:t>PriorYearLeaver </a:t>
            </a:r>
            <a:r>
              <a:rPr lang="en-US" sz="2400"/>
              <a:t>entity will need to be collected for the following </a:t>
            </a:r>
            <a:r>
              <a:rPr lang="en-US" sz="2400">
                <a:solidFill>
                  <a:srgbClr val="D93C10"/>
                </a:solidFill>
              </a:rPr>
              <a:t>AS-OF-STATUS-CODE</a:t>
            </a:r>
            <a:r>
              <a:rPr lang="en-US" sz="2400"/>
              <a:t> students:</a:t>
            </a:r>
          </a:p>
        </p:txBody>
      </p:sp>
      <p:pic>
        <p:nvPicPr>
          <p:cNvPr id="4" name="Picture 3" descr="Screen shot showing the Prior Year leavers entity with as of status code.">
            <a:extLst>
              <a:ext uri="{FF2B5EF4-FFF2-40B4-BE49-F238E27FC236}">
                <a16:creationId xmlns:a16="http://schemas.microsoft.com/office/drawing/2014/main" id="{6F56DA14-23E1-FB5B-52EE-AAC9242D4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4177" y="1840953"/>
            <a:ext cx="9123646" cy="3770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13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_Light_final" id="{712AB9BE-00F5-7D4D-8B53-79204D405D6C}" vid="{9E252461-6384-0041-871F-3A45EC6C6164}"/>
    </a:ext>
  </a:extLst>
</a:theme>
</file>

<file path=ppt/theme/theme3.xml><?xml version="1.0" encoding="utf-8"?>
<a:theme xmlns:a="http://schemas.openxmlformats.org/drawingml/2006/main" name="3_Office Theme">
  <a:themeElements>
    <a:clrScheme name="TEA New">
      <a:dk1>
        <a:sysClr val="windowText" lastClr="000000"/>
      </a:dk1>
      <a:lt1>
        <a:sysClr val="window" lastClr="FFFFFF"/>
      </a:lt1>
      <a:dk2>
        <a:srgbClr val="005786"/>
      </a:dk2>
      <a:lt2>
        <a:srgbClr val="D8D8D8"/>
      </a:lt2>
      <a:accent1>
        <a:srgbClr val="0D6CB9"/>
      </a:accent1>
      <a:accent2>
        <a:srgbClr val="F16038"/>
      </a:accent2>
      <a:accent3>
        <a:srgbClr val="DA3E26"/>
      </a:accent3>
      <a:accent4>
        <a:srgbClr val="70417F"/>
      </a:accent4>
      <a:accent5>
        <a:srgbClr val="363534"/>
      </a:accent5>
      <a:accent6>
        <a:srgbClr val="00486E"/>
      </a:accent6>
      <a:hlink>
        <a:srgbClr val="1682C5"/>
      </a:hlink>
      <a:folHlink>
        <a:srgbClr val="F0603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A_Presentation_Template_Light_option - TSDS.potx.pptx" id="{075553A5-4AA4-41AE-ACD2-70A0D8D240A8}" vid="{14019450-2B59-45B9-91B0-ED0BB68C2F11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E4C68E97640479F3D791B3E26A918" ma:contentTypeVersion="9" ma:contentTypeDescription="Create a new document." ma:contentTypeScope="" ma:versionID="e6b2f02822055de33514714c5681e253">
  <xsd:schema xmlns:xsd="http://www.w3.org/2001/XMLSchema" xmlns:xs="http://www.w3.org/2001/XMLSchema" xmlns:p="http://schemas.microsoft.com/office/2006/metadata/properties" xmlns:ns2="963efe96-9f3c-464d-8c8b-c76864a22ed0" xmlns:ns3="533e3360-6378-4210-ada2-16ccdb17d2cd" targetNamespace="http://schemas.microsoft.com/office/2006/metadata/properties" ma:root="true" ma:fieldsID="c39b5a19f8d5a3b3f970603ec1ec5742" ns2:_="" ns3:_="">
    <xsd:import namespace="963efe96-9f3c-464d-8c8b-c76864a22ed0"/>
    <xsd:import namespace="533e3360-6378-4210-ada2-16ccdb17d2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efe96-9f3c-464d-8c8b-c76864a22ed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3e3360-6378-4210-ada2-16ccdb17d2c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B042AD0-CE1D-4655-90FB-0EA5B71342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9428A00-CAB8-4561-8D44-64C4F1350758}">
  <ds:schemaRefs>
    <ds:schemaRef ds:uri="533e3360-6378-4210-ada2-16ccdb17d2cd"/>
    <ds:schemaRef ds:uri="963efe96-9f3c-464d-8c8b-c76864a22ed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5B892C32-4630-486A-852B-5C63B9B86A4F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533e3360-6378-4210-ada2-16ccdb17d2cd"/>
    <ds:schemaRef ds:uri="http://purl.org/dc/terms/"/>
    <ds:schemaRef ds:uri="http://schemas.openxmlformats.org/package/2006/metadata/core-properties"/>
    <ds:schemaRef ds:uri="963efe96-9f3c-464d-8c8b-c76864a22ed0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541</Words>
  <Application>Microsoft Office PowerPoint</Application>
  <PresentationFormat>Widescreen</PresentationFormat>
  <Paragraphs>82</Paragraphs>
  <Slides>23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Calibri</vt:lpstr>
      <vt:lpstr>Calibri Light</vt:lpstr>
      <vt:lpstr>Courier New</vt:lpstr>
      <vt:lpstr>Wingdings</vt:lpstr>
      <vt:lpstr>Office Theme</vt:lpstr>
      <vt:lpstr>2_Office Theme</vt:lpstr>
      <vt:lpstr>3_Office Theme</vt:lpstr>
      <vt:lpstr>ODS 3.x PRIOR YEAR LEAVERS &amp; SPPI-14 </vt:lpstr>
      <vt:lpstr>AGENDA</vt:lpstr>
      <vt:lpstr>TERMINOLOGY</vt:lpstr>
      <vt:lpstr>DATA STANDARDS LEAVER/GRADUATE</vt:lpstr>
      <vt:lpstr>AS-OF-STATUS-CODE - CURRENT</vt:lpstr>
      <vt:lpstr>AS-OF-STATUS-CODE – UPGRADED </vt:lpstr>
      <vt:lpstr>SCHOOL LEAVER GUIDANCE – CURRENT </vt:lpstr>
      <vt:lpstr>SCHOOL LEAVER – CURRENT</vt:lpstr>
      <vt:lpstr>PRIOR YEAR LEAVER AND AS-OF-STATUS – UPGRADED </vt:lpstr>
      <vt:lpstr>LEAVER COLLECTION - UPGRADED</vt:lpstr>
      <vt:lpstr>LEAVER COLLECTION – UPGRADED  CONT</vt:lpstr>
      <vt:lpstr>GRADUATE COLLECTION - CURRENT</vt:lpstr>
      <vt:lpstr>GRADUATE COLLECTION - UPGRADED</vt:lpstr>
      <vt:lpstr>GRADUATE COLLECTION - UPGRADED PT2</vt:lpstr>
      <vt:lpstr>DATA STANDARDS SPPI-14</vt:lpstr>
      <vt:lpstr>SPPI-14 – CURRENT</vt:lpstr>
      <vt:lpstr>SPPI-14 - UPGRADED</vt:lpstr>
      <vt:lpstr>SPPI-14 – UPGRADED  CONT</vt:lpstr>
      <vt:lpstr>FREQUENTLY ASKED QUESTIONS</vt:lpstr>
      <vt:lpstr>FREQUENTLY ASKED QUESTIONS pt1</vt:lpstr>
      <vt:lpstr>CLOSEOUT</vt:lpstr>
      <vt:lpstr>KEY TAKEAWAYS</vt:lpstr>
      <vt:lpstr>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Muffoletto, Jamie</dc:creator>
  <cp:lastModifiedBy>Muffoletto, Jamie</cp:lastModifiedBy>
  <cp:revision>1</cp:revision>
  <dcterms:created xsi:type="dcterms:W3CDTF">2022-02-20T20:15:12Z</dcterms:created>
  <dcterms:modified xsi:type="dcterms:W3CDTF">2022-07-29T12:44:10Z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0x010100E7BE4C68E97640479F3D791B3E26A918</vt:lpwstr>
  </property>
</Properties>
</file>