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92" r:id="rId6"/>
  </p:sldMasterIdLst>
  <p:notesMasterIdLst>
    <p:notesMasterId r:id="rId31"/>
  </p:notesMasterIdLst>
  <p:sldIdLst>
    <p:sldId id="287" r:id="rId7"/>
    <p:sldId id="10804" r:id="rId8"/>
    <p:sldId id="10866" r:id="rId9"/>
    <p:sldId id="10848" r:id="rId10"/>
    <p:sldId id="10849" r:id="rId11"/>
    <p:sldId id="10852" r:id="rId12"/>
    <p:sldId id="10854" r:id="rId13"/>
    <p:sldId id="10855" r:id="rId14"/>
    <p:sldId id="10856" r:id="rId15"/>
    <p:sldId id="10857" r:id="rId16"/>
    <p:sldId id="10846" r:id="rId17"/>
    <p:sldId id="10850" r:id="rId18"/>
    <p:sldId id="10859" r:id="rId19"/>
    <p:sldId id="10860" r:id="rId20"/>
    <p:sldId id="10861" r:id="rId21"/>
    <p:sldId id="10862" r:id="rId22"/>
    <p:sldId id="10863" r:id="rId23"/>
    <p:sldId id="10847" r:id="rId24"/>
    <p:sldId id="10851" r:id="rId25"/>
    <p:sldId id="10864" r:id="rId26"/>
    <p:sldId id="10865" r:id="rId27"/>
    <p:sldId id="10823" r:id="rId28"/>
    <p:sldId id="2134" r:id="rId29"/>
    <p:sldId id="1083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HT" userId="S::Terri.Hanson@tea.texas.gov::a02fd813-d4f3-43fd-83dd-7393041517de" providerId="AD"/>
  <p188:author id="{DC4D774C-9497-7F7F-EF7B-A7BB31449806}" name="Muffoletto, Jamie" initials="MJ" userId="S::Jamie.Muffoletto@tea.texas.gov::daf1e3c6-8137-448a-b141-d23049d419b5" providerId="AD"/>
  <p188:author id="{94E8E657-BE84-5DCD-0B20-67E8B1793911}" name="Johnson, Scott" initials="JS" userId="S::Scott.Johnson@tea.texas.gov::bec97677-f0c6-4bfb-b610-83dc74061801" providerId="AD"/>
  <p188:author id="{04816165-A551-92C0-EA48-4DFCE1FE46A9}" name="Simons, Leanne" initials="SL" userId="S::leanne.simons@tea.texas.gov::f0b41770-584b-4844-b5c5-b29dec998724" providerId="AD"/>
  <p188:author id="{00FD78C6-F5B4-48DA-D242-CDA18768A854}" name="Johnson, Scott" initials="JS" userId="S::scott.johnson@tea.texas.gov::bec97677-f0c6-4bfb-b610-83dc740618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9"/>
    <a:srgbClr val="ABD5FF"/>
    <a:srgbClr val="D93C10"/>
    <a:srgbClr val="A8D08D"/>
    <a:srgbClr val="70AD4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C55D4-ED04-41F2-98E2-04AFBD3647C4}" v="2" dt="2022-07-28T13:03:06.089"/>
    <p1510:client id="{5B1DF13E-A8ED-4949-ACCA-7B9C9F53FF1A}" v="15" dt="2022-07-28T13:56:26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1064" autoAdjust="0"/>
  </p:normalViewPr>
  <p:slideViewPr>
    <p:cSldViewPr snapToGrid="0">
      <p:cViewPr varScale="1">
        <p:scale>
          <a:sx n="68" d="100"/>
          <a:sy n="68" d="100"/>
        </p:scale>
        <p:origin x="21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ffoletto, Jamie" userId="daf1e3c6-8137-448a-b141-d23049d419b5" providerId="ADAL" clId="{5B1DF13E-A8ED-4949-ACCA-7B9C9F53FF1A}"/>
    <pc:docChg chg="custSel addSld delSld modSld">
      <pc:chgData name="Muffoletto, Jamie" userId="daf1e3c6-8137-448a-b141-d23049d419b5" providerId="ADAL" clId="{5B1DF13E-A8ED-4949-ACCA-7B9C9F53FF1A}" dt="2022-07-28T13:58:12.761" v="244" actId="20577"/>
      <pc:docMkLst>
        <pc:docMk/>
      </pc:docMkLst>
      <pc:sldChg chg="modSp add mod modCm modNotesTx">
        <pc:chgData name="Muffoletto, Jamie" userId="daf1e3c6-8137-448a-b141-d23049d419b5" providerId="ADAL" clId="{5B1DF13E-A8ED-4949-ACCA-7B9C9F53FF1A}" dt="2022-07-28T01:32:45.541" v="45"/>
        <pc:sldMkLst>
          <pc:docMk/>
          <pc:sldMk cId="2008062882" sldId="287"/>
        </pc:sldMkLst>
        <pc:spChg chg="mod">
          <ac:chgData name="Muffoletto, Jamie" userId="daf1e3c6-8137-448a-b141-d23049d419b5" providerId="ADAL" clId="{5B1DF13E-A8ED-4949-ACCA-7B9C9F53FF1A}" dt="2022-07-25T22:03:24.724" v="22" actId="20577"/>
          <ac:spMkLst>
            <pc:docMk/>
            <pc:sldMk cId="2008062882" sldId="287"/>
            <ac:spMk id="5" creationId="{3A8A9215-C19B-4D13-AB3F-720E47616FE4}"/>
          </ac:spMkLst>
        </pc:spChg>
      </pc:sldChg>
      <pc:sldChg chg="addSp delSp modSp mod modClrScheme modCm chgLayout">
        <pc:chgData name="Muffoletto, Jamie" userId="daf1e3c6-8137-448a-b141-d23049d419b5" providerId="ADAL" clId="{5B1DF13E-A8ED-4949-ACCA-7B9C9F53FF1A}" dt="2022-07-28T02:03:19.525" v="116" actId="962"/>
        <pc:sldMkLst>
          <pc:docMk/>
          <pc:sldMk cId="3498840331" sldId="2134"/>
        </pc:sldMkLst>
        <pc:spChg chg="add del mod ord">
          <ac:chgData name="Muffoletto, Jamie" userId="daf1e3c6-8137-448a-b141-d23049d419b5" providerId="ADAL" clId="{5B1DF13E-A8ED-4949-ACCA-7B9C9F53FF1A}" dt="2022-07-27T16:22:47.946" v="34" actId="478"/>
          <ac:spMkLst>
            <pc:docMk/>
            <pc:sldMk cId="3498840331" sldId="2134"/>
            <ac:spMk id="5" creationId="{182FA32C-C797-1CE1-BA04-2937966A2934}"/>
          </ac:spMkLst>
        </pc:spChg>
        <pc:spChg chg="del">
          <ac:chgData name="Muffoletto, Jamie" userId="daf1e3c6-8137-448a-b141-d23049d419b5" providerId="ADAL" clId="{5B1DF13E-A8ED-4949-ACCA-7B9C9F53FF1A}" dt="2022-07-25T22:17:38.697" v="25" actId="478"/>
          <ac:spMkLst>
            <pc:docMk/>
            <pc:sldMk cId="3498840331" sldId="2134"/>
            <ac:spMk id="5" creationId="{87FEE37A-393C-4FF1-BF3C-2BE7891A3822}"/>
          </ac:spMkLst>
        </pc:spChg>
        <pc:spChg chg="mod ord">
          <ac:chgData name="Muffoletto, Jamie" userId="daf1e3c6-8137-448a-b141-d23049d419b5" providerId="ADAL" clId="{5B1DF13E-A8ED-4949-ACCA-7B9C9F53FF1A}" dt="2022-07-27T16:22:37.721" v="30" actId="700"/>
          <ac:spMkLst>
            <pc:docMk/>
            <pc:sldMk cId="3498840331" sldId="2134"/>
            <ac:spMk id="13" creationId="{1C0A32D1-28B2-4915-BD24-E361F93D634E}"/>
          </ac:spMkLst>
        </pc:spChg>
        <pc:spChg chg="add del mod">
          <ac:chgData name="Muffoletto, Jamie" userId="daf1e3c6-8137-448a-b141-d23049d419b5" providerId="ADAL" clId="{5B1DF13E-A8ED-4949-ACCA-7B9C9F53FF1A}" dt="2022-07-27T16:22:44.230" v="33" actId="478"/>
          <ac:spMkLst>
            <pc:docMk/>
            <pc:sldMk cId="3498840331" sldId="2134"/>
            <ac:spMk id="15" creationId="{5F6627A7-0EA0-C535-D5F9-E1A18F23EAD4}"/>
          </ac:spMkLst>
        </pc:spChg>
        <pc:spChg chg="add del mod">
          <ac:chgData name="Muffoletto, Jamie" userId="daf1e3c6-8137-448a-b141-d23049d419b5" providerId="ADAL" clId="{5B1DF13E-A8ED-4949-ACCA-7B9C9F53FF1A}" dt="2022-07-25T22:17:42.063" v="26" actId="478"/>
          <ac:spMkLst>
            <pc:docMk/>
            <pc:sldMk cId="3498840331" sldId="2134"/>
            <ac:spMk id="15" creationId="{D8D5676C-BF59-6BEF-4669-B0F9AE8CACB9}"/>
          </ac:spMkLst>
        </pc:spChg>
        <pc:spChg chg="add del mod ord">
          <ac:chgData name="Muffoletto, Jamie" userId="daf1e3c6-8137-448a-b141-d23049d419b5" providerId="ADAL" clId="{5B1DF13E-A8ED-4949-ACCA-7B9C9F53FF1A}" dt="2022-07-27T16:22:41.827" v="31" actId="478"/>
          <ac:spMkLst>
            <pc:docMk/>
            <pc:sldMk cId="3498840331" sldId="2134"/>
            <ac:spMk id="25" creationId="{9A8B57E0-C6A9-1035-2E35-9CBE603ACFC3}"/>
          </ac:spMkLst>
        </pc:spChg>
        <pc:spChg chg="mod">
          <ac:chgData name="Muffoletto, Jamie" userId="daf1e3c6-8137-448a-b141-d23049d419b5" providerId="ADAL" clId="{5B1DF13E-A8ED-4949-ACCA-7B9C9F53FF1A}" dt="2022-07-27T16:22:53.431" v="37"/>
          <ac:spMkLst>
            <pc:docMk/>
            <pc:sldMk cId="3498840331" sldId="2134"/>
            <ac:spMk id="27" creationId="{2E497D39-53CE-6FFD-2C5B-1EFDE59EF7B7}"/>
          </ac:spMkLst>
        </pc:spChg>
        <pc:spChg chg="mod">
          <ac:chgData name="Muffoletto, Jamie" userId="daf1e3c6-8137-448a-b141-d23049d419b5" providerId="ADAL" clId="{5B1DF13E-A8ED-4949-ACCA-7B9C9F53FF1A}" dt="2022-07-27T16:22:53.431" v="37"/>
          <ac:spMkLst>
            <pc:docMk/>
            <pc:sldMk cId="3498840331" sldId="2134"/>
            <ac:spMk id="28" creationId="{D2F4C3E4-0C91-62CB-BFCD-8E1BBA110509}"/>
          </ac:spMkLst>
        </pc:spChg>
        <pc:grpChg chg="del">
          <ac:chgData name="Muffoletto, Jamie" userId="daf1e3c6-8137-448a-b141-d23049d419b5" providerId="ADAL" clId="{5B1DF13E-A8ED-4949-ACCA-7B9C9F53FF1A}" dt="2022-07-27T16:22:50.197" v="35" actId="478"/>
          <ac:grpSpMkLst>
            <pc:docMk/>
            <pc:sldMk cId="3498840331" sldId="2134"/>
            <ac:grpSpMk id="9" creationId="{43F1099D-D187-6DBC-B98E-A5F2EF900C62}"/>
          </ac:grpSpMkLst>
        </pc:grpChg>
        <pc:grpChg chg="del">
          <ac:chgData name="Muffoletto, Jamie" userId="daf1e3c6-8137-448a-b141-d23049d419b5" providerId="ADAL" clId="{5B1DF13E-A8ED-4949-ACCA-7B9C9F53FF1A}" dt="2022-07-27T16:22:52.268" v="36" actId="478"/>
          <ac:grpSpMkLst>
            <pc:docMk/>
            <pc:sldMk cId="3498840331" sldId="2134"/>
            <ac:grpSpMk id="21" creationId="{1576335A-1037-59E9-9165-B759E84D0178}"/>
          </ac:grpSpMkLst>
        </pc:grpChg>
        <pc:grpChg chg="add mod">
          <ac:chgData name="Muffoletto, Jamie" userId="daf1e3c6-8137-448a-b141-d23049d419b5" providerId="ADAL" clId="{5B1DF13E-A8ED-4949-ACCA-7B9C9F53FF1A}" dt="2022-07-28T02:03:19.525" v="116" actId="962"/>
          <ac:grpSpMkLst>
            <pc:docMk/>
            <pc:sldMk cId="3498840331" sldId="2134"/>
            <ac:grpSpMk id="26" creationId="{3BFBF2C4-3178-76BC-88D6-375865EFEF37}"/>
          </ac:grpSpMkLst>
        </pc:grpChg>
      </pc:sldChg>
      <pc:sldChg chg="modCm">
        <pc:chgData name="Muffoletto, Jamie" userId="daf1e3c6-8137-448a-b141-d23049d419b5" providerId="ADAL" clId="{5B1DF13E-A8ED-4949-ACCA-7B9C9F53FF1A}" dt="2022-07-28T01:32:50.787" v="46"/>
        <pc:sldMkLst>
          <pc:docMk/>
          <pc:sldMk cId="308206763" sldId="10804"/>
        </pc:sldMkLst>
      </pc:sldChg>
      <pc:sldChg chg="modCm">
        <pc:chgData name="Muffoletto, Jamie" userId="daf1e3c6-8137-448a-b141-d23049d419b5" providerId="ADAL" clId="{5B1DF13E-A8ED-4949-ACCA-7B9C9F53FF1A}" dt="2022-07-28T01:33:16.724" v="48"/>
        <pc:sldMkLst>
          <pc:docMk/>
          <pc:sldMk cId="2790901726" sldId="10849"/>
        </pc:sldMkLst>
      </pc:sldChg>
      <pc:sldChg chg="addSp delSp modSp mod modCm">
        <pc:chgData name="Muffoletto, Jamie" userId="daf1e3c6-8137-448a-b141-d23049d419b5" providerId="ADAL" clId="{5B1DF13E-A8ED-4949-ACCA-7B9C9F53FF1A}" dt="2022-07-28T01:39:14.508" v="55"/>
        <pc:sldMkLst>
          <pc:docMk/>
          <pc:sldMk cId="329965935" sldId="10850"/>
        </pc:sldMkLst>
        <pc:picChg chg="add mod">
          <ac:chgData name="Muffoletto, Jamie" userId="daf1e3c6-8137-448a-b141-d23049d419b5" providerId="ADAL" clId="{5B1DF13E-A8ED-4949-ACCA-7B9C9F53FF1A}" dt="2022-07-28T01:38:53.979" v="54" actId="1076"/>
          <ac:picMkLst>
            <pc:docMk/>
            <pc:sldMk cId="329965935" sldId="10850"/>
            <ac:picMk id="4" creationId="{9066B71F-AE24-020B-F25D-ECFA57B26459}"/>
          </ac:picMkLst>
        </pc:picChg>
        <pc:picChg chg="del">
          <ac:chgData name="Muffoletto, Jamie" userId="daf1e3c6-8137-448a-b141-d23049d419b5" providerId="ADAL" clId="{5B1DF13E-A8ED-4949-ACCA-7B9C9F53FF1A}" dt="2022-07-28T01:38:50.227" v="53" actId="478"/>
          <ac:picMkLst>
            <pc:docMk/>
            <pc:sldMk cId="329965935" sldId="10850"/>
            <ac:picMk id="8" creationId="{02BEBBCC-76B9-50D4-4733-B49D12F81FFA}"/>
          </ac:picMkLst>
        </pc:picChg>
      </pc:sldChg>
      <pc:sldChg chg="modSp mod modCm">
        <pc:chgData name="Muffoletto, Jamie" userId="daf1e3c6-8137-448a-b141-d23049d419b5" providerId="ADAL" clId="{5B1DF13E-A8ED-4949-ACCA-7B9C9F53FF1A}" dt="2022-07-28T01:33:32.419" v="49"/>
        <pc:sldMkLst>
          <pc:docMk/>
          <pc:sldMk cId="3178029248" sldId="10852"/>
        </pc:sldMkLst>
        <pc:spChg chg="mod">
          <ac:chgData name="Muffoletto, Jamie" userId="daf1e3c6-8137-448a-b141-d23049d419b5" providerId="ADAL" clId="{5B1DF13E-A8ED-4949-ACCA-7B9C9F53FF1A}" dt="2022-07-28T01:17:24.510" v="39" actId="20577"/>
          <ac:spMkLst>
            <pc:docMk/>
            <pc:sldMk cId="3178029248" sldId="10852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5B1DF13E-A8ED-4949-ACCA-7B9C9F53FF1A}" dt="2022-07-28T01:17:31.651" v="40" actId="20577"/>
        <pc:sldMkLst>
          <pc:docMk/>
          <pc:sldMk cId="3783238317" sldId="10854"/>
        </pc:sldMkLst>
        <pc:spChg chg="mod">
          <ac:chgData name="Muffoletto, Jamie" userId="daf1e3c6-8137-448a-b141-d23049d419b5" providerId="ADAL" clId="{5B1DF13E-A8ED-4949-ACCA-7B9C9F53FF1A}" dt="2022-07-28T01:17:31.651" v="40" actId="20577"/>
          <ac:spMkLst>
            <pc:docMk/>
            <pc:sldMk cId="3783238317" sldId="10854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5B1DF13E-A8ED-4949-ACCA-7B9C9F53FF1A}" dt="2022-07-28T01:17:37.104" v="41" actId="20577"/>
        <pc:sldMkLst>
          <pc:docMk/>
          <pc:sldMk cId="4143764440" sldId="10855"/>
        </pc:sldMkLst>
        <pc:spChg chg="mod">
          <ac:chgData name="Muffoletto, Jamie" userId="daf1e3c6-8137-448a-b141-d23049d419b5" providerId="ADAL" clId="{5B1DF13E-A8ED-4949-ACCA-7B9C9F53FF1A}" dt="2022-07-28T01:17:37.104" v="41" actId="20577"/>
          <ac:spMkLst>
            <pc:docMk/>
            <pc:sldMk cId="4143764440" sldId="10855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5B1DF13E-A8ED-4949-ACCA-7B9C9F53FF1A}" dt="2022-07-28T01:17:43.680" v="42" actId="20577"/>
        <pc:sldMkLst>
          <pc:docMk/>
          <pc:sldMk cId="15085264" sldId="10856"/>
        </pc:sldMkLst>
        <pc:spChg chg="mod">
          <ac:chgData name="Muffoletto, Jamie" userId="daf1e3c6-8137-448a-b141-d23049d419b5" providerId="ADAL" clId="{5B1DF13E-A8ED-4949-ACCA-7B9C9F53FF1A}" dt="2022-07-28T01:17:43.680" v="42" actId="20577"/>
          <ac:spMkLst>
            <pc:docMk/>
            <pc:sldMk cId="15085264" sldId="10856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5B1DF13E-A8ED-4949-ACCA-7B9C9F53FF1A}" dt="2022-07-28T01:17:47.243" v="43" actId="20577"/>
        <pc:sldMkLst>
          <pc:docMk/>
          <pc:sldMk cId="2162012389" sldId="10857"/>
        </pc:sldMkLst>
        <pc:spChg chg="mod">
          <ac:chgData name="Muffoletto, Jamie" userId="daf1e3c6-8137-448a-b141-d23049d419b5" providerId="ADAL" clId="{5B1DF13E-A8ED-4949-ACCA-7B9C9F53FF1A}" dt="2022-07-28T01:17:47.243" v="43" actId="20577"/>
          <ac:spMkLst>
            <pc:docMk/>
            <pc:sldMk cId="2162012389" sldId="10857"/>
            <ac:spMk id="3" creationId="{B7726A92-BC31-4481-93A2-EECFCB56AD22}"/>
          </ac:spMkLst>
        </pc:spChg>
      </pc:sldChg>
      <pc:sldChg chg="del">
        <pc:chgData name="Muffoletto, Jamie" userId="daf1e3c6-8137-448a-b141-d23049d419b5" providerId="ADAL" clId="{5B1DF13E-A8ED-4949-ACCA-7B9C9F53FF1A}" dt="2022-07-25T22:03:36.553" v="24" actId="47"/>
        <pc:sldMkLst>
          <pc:docMk/>
          <pc:sldMk cId="1467940693" sldId="10858"/>
        </pc:sldMkLst>
      </pc:sldChg>
      <pc:sldChg chg="addSp delSp modSp mod modCm">
        <pc:chgData name="Muffoletto, Jamie" userId="daf1e3c6-8137-448a-b141-d23049d419b5" providerId="ADAL" clId="{5B1DF13E-A8ED-4949-ACCA-7B9C9F53FF1A}" dt="2022-07-28T01:41:52.325" v="63"/>
        <pc:sldMkLst>
          <pc:docMk/>
          <pc:sldMk cId="4006879402" sldId="10859"/>
        </pc:sldMkLst>
        <pc:picChg chg="add mod">
          <ac:chgData name="Muffoletto, Jamie" userId="daf1e3c6-8137-448a-b141-d23049d419b5" providerId="ADAL" clId="{5B1DF13E-A8ED-4949-ACCA-7B9C9F53FF1A}" dt="2022-07-28T01:41:44.790" v="62" actId="1076"/>
          <ac:picMkLst>
            <pc:docMk/>
            <pc:sldMk cId="4006879402" sldId="10859"/>
            <ac:picMk id="4" creationId="{6316EA6B-CDBD-FDC0-12C4-E3122D4A1374}"/>
          </ac:picMkLst>
        </pc:picChg>
        <pc:picChg chg="del">
          <ac:chgData name="Muffoletto, Jamie" userId="daf1e3c6-8137-448a-b141-d23049d419b5" providerId="ADAL" clId="{5B1DF13E-A8ED-4949-ACCA-7B9C9F53FF1A}" dt="2022-07-28T01:41:36.785" v="59" actId="478"/>
          <ac:picMkLst>
            <pc:docMk/>
            <pc:sldMk cId="4006879402" sldId="10859"/>
            <ac:picMk id="7" creationId="{E8B335AB-A42C-68DC-8606-403880809B63}"/>
          </ac:picMkLst>
        </pc:picChg>
      </pc:sldChg>
      <pc:sldChg chg="addSp delSp modSp mod modCm modNotesTx">
        <pc:chgData name="Muffoletto, Jamie" userId="daf1e3c6-8137-448a-b141-d23049d419b5" providerId="ADAL" clId="{5B1DF13E-A8ED-4949-ACCA-7B9C9F53FF1A}" dt="2022-07-28T02:01:37.431" v="114" actId="20577"/>
        <pc:sldMkLst>
          <pc:docMk/>
          <pc:sldMk cId="364775422" sldId="10860"/>
        </pc:sldMkLst>
        <pc:picChg chg="add del mod">
          <ac:chgData name="Muffoletto, Jamie" userId="daf1e3c6-8137-448a-b141-d23049d419b5" providerId="ADAL" clId="{5B1DF13E-A8ED-4949-ACCA-7B9C9F53FF1A}" dt="2022-07-28T01:50:03.264" v="75" actId="478"/>
          <ac:picMkLst>
            <pc:docMk/>
            <pc:sldMk cId="364775422" sldId="10860"/>
            <ac:picMk id="4" creationId="{6B504F08-FB0D-2846-D8D7-0AFB3995B5BA}"/>
          </ac:picMkLst>
        </pc:picChg>
        <pc:picChg chg="add mod">
          <ac:chgData name="Muffoletto, Jamie" userId="daf1e3c6-8137-448a-b141-d23049d419b5" providerId="ADAL" clId="{5B1DF13E-A8ED-4949-ACCA-7B9C9F53FF1A}" dt="2022-07-28T01:50:12.707" v="78" actId="1076"/>
          <ac:picMkLst>
            <pc:docMk/>
            <pc:sldMk cId="364775422" sldId="10860"/>
            <ac:picMk id="7" creationId="{6FAC6231-BFE1-7437-85B0-DAD61D0AF9B9}"/>
          </ac:picMkLst>
        </pc:picChg>
        <pc:picChg chg="del">
          <ac:chgData name="Muffoletto, Jamie" userId="daf1e3c6-8137-448a-b141-d23049d419b5" providerId="ADAL" clId="{5B1DF13E-A8ED-4949-ACCA-7B9C9F53FF1A}" dt="2022-07-28T01:49:21.790" v="67" actId="478"/>
          <ac:picMkLst>
            <pc:docMk/>
            <pc:sldMk cId="364775422" sldId="10860"/>
            <ac:picMk id="8" creationId="{4278C17A-FE60-62F4-538C-4B7DF2D0579C}"/>
          </ac:picMkLst>
        </pc:picChg>
      </pc:sldChg>
      <pc:sldChg chg="addSp delSp modSp mod modCm">
        <pc:chgData name="Muffoletto, Jamie" userId="daf1e3c6-8137-448a-b141-d23049d419b5" providerId="ADAL" clId="{5B1DF13E-A8ED-4949-ACCA-7B9C9F53FF1A}" dt="2022-07-28T01:55:04.370" v="88"/>
        <pc:sldMkLst>
          <pc:docMk/>
          <pc:sldMk cId="4209000287" sldId="10861"/>
        </pc:sldMkLst>
        <pc:picChg chg="add mod">
          <ac:chgData name="Muffoletto, Jamie" userId="daf1e3c6-8137-448a-b141-d23049d419b5" providerId="ADAL" clId="{5B1DF13E-A8ED-4949-ACCA-7B9C9F53FF1A}" dt="2022-07-28T01:54:50.647" v="87" actId="14100"/>
          <ac:picMkLst>
            <pc:docMk/>
            <pc:sldMk cId="4209000287" sldId="10861"/>
            <ac:picMk id="4" creationId="{DAFF27DF-32FB-D768-2E21-6EDAD55B8355}"/>
          </ac:picMkLst>
        </pc:picChg>
        <pc:picChg chg="del mod">
          <ac:chgData name="Muffoletto, Jamie" userId="daf1e3c6-8137-448a-b141-d23049d419b5" providerId="ADAL" clId="{5B1DF13E-A8ED-4949-ACCA-7B9C9F53FF1A}" dt="2022-07-28T01:54:42.265" v="85" actId="478"/>
          <ac:picMkLst>
            <pc:docMk/>
            <pc:sldMk cId="4209000287" sldId="10861"/>
            <ac:picMk id="12" creationId="{FE2A3FB7-A5D2-DD3D-EB87-5B3D2B21DC56}"/>
          </ac:picMkLst>
        </pc:picChg>
      </pc:sldChg>
      <pc:sldChg chg="addSp delSp modSp mod">
        <pc:chgData name="Muffoletto, Jamie" userId="daf1e3c6-8137-448a-b141-d23049d419b5" providerId="ADAL" clId="{5B1DF13E-A8ED-4949-ACCA-7B9C9F53FF1A}" dt="2022-07-28T01:58:52.836" v="95" actId="1076"/>
        <pc:sldMkLst>
          <pc:docMk/>
          <pc:sldMk cId="3470533273" sldId="10862"/>
        </pc:sldMkLst>
        <pc:picChg chg="add mod">
          <ac:chgData name="Muffoletto, Jamie" userId="daf1e3c6-8137-448a-b141-d23049d419b5" providerId="ADAL" clId="{5B1DF13E-A8ED-4949-ACCA-7B9C9F53FF1A}" dt="2022-07-28T01:58:52.836" v="95" actId="1076"/>
          <ac:picMkLst>
            <pc:docMk/>
            <pc:sldMk cId="3470533273" sldId="10862"/>
            <ac:picMk id="4" creationId="{BEA526DF-C336-E813-E12F-6BEBA53E10BF}"/>
          </ac:picMkLst>
        </pc:picChg>
        <pc:picChg chg="del">
          <ac:chgData name="Muffoletto, Jamie" userId="daf1e3c6-8137-448a-b141-d23049d419b5" providerId="ADAL" clId="{5B1DF13E-A8ED-4949-ACCA-7B9C9F53FF1A}" dt="2022-07-28T01:58:43.968" v="92" actId="478"/>
          <ac:picMkLst>
            <pc:docMk/>
            <pc:sldMk cId="3470533273" sldId="10862"/>
            <ac:picMk id="11" creationId="{3E1CBC69-B1B1-47E3-8331-DA69077E0970}"/>
          </ac:picMkLst>
        </pc:picChg>
      </pc:sldChg>
      <pc:sldChg chg="addSp delSp modSp mod">
        <pc:chgData name="Muffoletto, Jamie" userId="daf1e3c6-8137-448a-b141-d23049d419b5" providerId="ADAL" clId="{5B1DF13E-A8ED-4949-ACCA-7B9C9F53FF1A}" dt="2022-07-28T02:00:46.852" v="101" actId="14100"/>
        <pc:sldMkLst>
          <pc:docMk/>
          <pc:sldMk cId="1904135999" sldId="10863"/>
        </pc:sldMkLst>
        <pc:picChg chg="add mod">
          <ac:chgData name="Muffoletto, Jamie" userId="daf1e3c6-8137-448a-b141-d23049d419b5" providerId="ADAL" clId="{5B1DF13E-A8ED-4949-ACCA-7B9C9F53FF1A}" dt="2022-07-28T02:00:46.852" v="101" actId="14100"/>
          <ac:picMkLst>
            <pc:docMk/>
            <pc:sldMk cId="1904135999" sldId="10863"/>
            <ac:picMk id="5" creationId="{8D17444F-0729-63CB-6F3C-6F0682E07C88}"/>
          </ac:picMkLst>
        </pc:picChg>
        <pc:picChg chg="del">
          <ac:chgData name="Muffoletto, Jamie" userId="daf1e3c6-8137-448a-b141-d23049d419b5" providerId="ADAL" clId="{5B1DF13E-A8ED-4949-ACCA-7B9C9F53FF1A}" dt="2022-07-28T02:00:38.211" v="99" actId="478"/>
          <ac:picMkLst>
            <pc:docMk/>
            <pc:sldMk cId="1904135999" sldId="10863"/>
            <ac:picMk id="13" creationId="{90C01F8C-F038-7253-0AC8-E72699FE48F0}"/>
          </ac:picMkLst>
        </pc:picChg>
      </pc:sldChg>
      <pc:sldChg chg="modSp mod modNotesTx">
        <pc:chgData name="Muffoletto, Jamie" userId="daf1e3c6-8137-448a-b141-d23049d419b5" providerId="ADAL" clId="{5B1DF13E-A8ED-4949-ACCA-7B9C9F53FF1A}" dt="2022-07-28T13:58:12.761" v="244" actId="20577"/>
        <pc:sldMkLst>
          <pc:docMk/>
          <pc:sldMk cId="1981045064" sldId="10865"/>
        </pc:sldMkLst>
        <pc:spChg chg="mod">
          <ac:chgData name="Muffoletto, Jamie" userId="daf1e3c6-8137-448a-b141-d23049d419b5" providerId="ADAL" clId="{5B1DF13E-A8ED-4949-ACCA-7B9C9F53FF1A}" dt="2022-07-28T13:57:45.113" v="180" actId="20577"/>
          <ac:spMkLst>
            <pc:docMk/>
            <pc:sldMk cId="1981045064" sldId="10865"/>
            <ac:spMk id="4" creationId="{20D811D1-73A3-A9C0-D7B8-0B77CF20CE89}"/>
          </ac:spMkLst>
        </pc:spChg>
      </pc:sldChg>
      <pc:sldChg chg="modCm">
        <pc:chgData name="Muffoletto, Jamie" userId="daf1e3c6-8137-448a-b141-d23049d419b5" providerId="ADAL" clId="{5B1DF13E-A8ED-4949-ACCA-7B9C9F53FF1A}" dt="2022-07-28T01:32:54.605" v="47"/>
        <pc:sldMkLst>
          <pc:docMk/>
          <pc:sldMk cId="872247274" sldId="10866"/>
        </pc:sldMkLst>
      </pc:sldChg>
    </pc:docChg>
  </pc:docChgLst>
  <pc:docChgLst>
    <pc:chgData name="Muffoletto, Jamie" userId="daf1e3c6-8137-448a-b141-d23049d419b5" providerId="ADAL" clId="{20307785-50E5-4329-BC77-0E4973A11DA7}"/>
    <pc:docChg chg="">
      <pc:chgData name="Muffoletto, Jamie" userId="daf1e3c6-8137-448a-b141-d23049d419b5" providerId="ADAL" clId="{20307785-50E5-4329-BC77-0E4973A11DA7}" dt="2022-07-29T12:29:33.335" v="12"/>
      <pc:docMkLst>
        <pc:docMk/>
      </pc:docMkLst>
      <pc:sldChg chg="delCm">
        <pc:chgData name="Muffoletto, Jamie" userId="daf1e3c6-8137-448a-b141-d23049d419b5" providerId="ADAL" clId="{20307785-50E5-4329-BC77-0E4973A11DA7}" dt="2022-07-29T12:28:07.827" v="1"/>
        <pc:sldMkLst>
          <pc:docMk/>
          <pc:sldMk cId="2008062882" sldId="287"/>
        </pc:sldMkLst>
      </pc:sldChg>
      <pc:sldChg chg="delCm">
        <pc:chgData name="Muffoletto, Jamie" userId="daf1e3c6-8137-448a-b141-d23049d419b5" providerId="ADAL" clId="{20307785-50E5-4329-BC77-0E4973A11DA7}" dt="2022-07-29T12:29:33.335" v="12"/>
        <pc:sldMkLst>
          <pc:docMk/>
          <pc:sldMk cId="3498840331" sldId="2134"/>
        </pc:sldMkLst>
      </pc:sldChg>
      <pc:sldChg chg="delCm">
        <pc:chgData name="Muffoletto, Jamie" userId="daf1e3c6-8137-448a-b141-d23049d419b5" providerId="ADAL" clId="{20307785-50E5-4329-BC77-0E4973A11DA7}" dt="2022-07-29T12:28:16.759" v="2"/>
        <pc:sldMkLst>
          <pc:docMk/>
          <pc:sldMk cId="308206763" sldId="10804"/>
        </pc:sldMkLst>
      </pc:sldChg>
      <pc:sldChg chg="delCm">
        <pc:chgData name="Muffoletto, Jamie" userId="daf1e3c6-8137-448a-b141-d23049d419b5" providerId="ADAL" clId="{20307785-50E5-4329-BC77-0E4973A11DA7}" dt="2022-07-29T12:28:39.471" v="4"/>
        <pc:sldMkLst>
          <pc:docMk/>
          <pc:sldMk cId="2790901726" sldId="10849"/>
        </pc:sldMkLst>
      </pc:sldChg>
      <pc:sldChg chg="delCm">
        <pc:chgData name="Muffoletto, Jamie" userId="daf1e3c6-8137-448a-b141-d23049d419b5" providerId="ADAL" clId="{20307785-50E5-4329-BC77-0E4973A11DA7}" dt="2022-07-29T12:28:59.721" v="6"/>
        <pc:sldMkLst>
          <pc:docMk/>
          <pc:sldMk cId="329965935" sldId="10850"/>
        </pc:sldMkLst>
      </pc:sldChg>
      <pc:sldChg chg="delCm">
        <pc:chgData name="Muffoletto, Jamie" userId="daf1e3c6-8137-448a-b141-d23049d419b5" providerId="ADAL" clId="{20307785-50E5-4329-BC77-0E4973A11DA7}" dt="2022-07-29T12:28:44.906" v="5"/>
        <pc:sldMkLst>
          <pc:docMk/>
          <pc:sldMk cId="3178029248" sldId="10852"/>
        </pc:sldMkLst>
      </pc:sldChg>
      <pc:sldChg chg="delCm">
        <pc:chgData name="Muffoletto, Jamie" userId="daf1e3c6-8137-448a-b141-d23049d419b5" providerId="ADAL" clId="{20307785-50E5-4329-BC77-0E4973A11DA7}" dt="2022-07-29T12:29:05.434" v="7"/>
        <pc:sldMkLst>
          <pc:docMk/>
          <pc:sldMk cId="4006879402" sldId="10859"/>
        </pc:sldMkLst>
      </pc:sldChg>
      <pc:sldChg chg="delCm">
        <pc:chgData name="Muffoletto, Jamie" userId="daf1e3c6-8137-448a-b141-d23049d419b5" providerId="ADAL" clId="{20307785-50E5-4329-BC77-0E4973A11DA7}" dt="2022-07-29T12:29:12.177" v="9"/>
        <pc:sldMkLst>
          <pc:docMk/>
          <pc:sldMk cId="364775422" sldId="10860"/>
        </pc:sldMkLst>
      </pc:sldChg>
      <pc:sldChg chg="delCm">
        <pc:chgData name="Muffoletto, Jamie" userId="daf1e3c6-8137-448a-b141-d23049d419b5" providerId="ADAL" clId="{20307785-50E5-4329-BC77-0E4973A11DA7}" dt="2022-07-29T12:29:16.061" v="10"/>
        <pc:sldMkLst>
          <pc:docMk/>
          <pc:sldMk cId="4209000287" sldId="10861"/>
        </pc:sldMkLst>
      </pc:sldChg>
      <pc:sldChg chg="delCm">
        <pc:chgData name="Muffoletto, Jamie" userId="daf1e3c6-8137-448a-b141-d23049d419b5" providerId="ADAL" clId="{20307785-50E5-4329-BC77-0E4973A11DA7}" dt="2022-07-29T12:29:25.578" v="11"/>
        <pc:sldMkLst>
          <pc:docMk/>
          <pc:sldMk cId="1981045064" sldId="10865"/>
        </pc:sldMkLst>
      </pc:sldChg>
      <pc:sldChg chg="delCm">
        <pc:chgData name="Muffoletto, Jamie" userId="daf1e3c6-8137-448a-b141-d23049d419b5" providerId="ADAL" clId="{20307785-50E5-4329-BC77-0E4973A11DA7}" dt="2022-07-29T12:28:20.801" v="3"/>
        <pc:sldMkLst>
          <pc:docMk/>
          <pc:sldMk cId="872247274" sldId="10866"/>
        </pc:sldMkLst>
      </pc:sldChg>
    </pc:docChg>
  </pc:docChgLst>
  <pc:docChgLst>
    <pc:chgData name="Johnson, Scott" userId="bec97677-f0c6-4bfb-b610-83dc74061801" providerId="ADAL" clId="{4F355086-159A-436C-A40A-F584B6054AC9}"/>
    <pc:docChg chg="undo custSel modSld">
      <pc:chgData name="Johnson, Scott" userId="bec97677-f0c6-4bfb-b610-83dc74061801" providerId="ADAL" clId="{4F355086-159A-436C-A40A-F584B6054AC9}" dt="2022-07-26T17:53:04.224" v="31"/>
      <pc:docMkLst>
        <pc:docMk/>
      </pc:docMkLst>
      <pc:sldChg chg="addCm">
        <pc:chgData name="Johnson, Scott" userId="bec97677-f0c6-4bfb-b610-83dc74061801" providerId="ADAL" clId="{4F355086-159A-436C-A40A-F584B6054AC9}" dt="2022-07-26T17:53:04.224" v="31"/>
        <pc:sldMkLst>
          <pc:docMk/>
          <pc:sldMk cId="2008062882" sldId="287"/>
        </pc:sldMkLst>
      </pc:sldChg>
      <pc:sldChg chg="modSp mod addCm">
        <pc:chgData name="Johnson, Scott" userId="bec97677-f0c6-4bfb-b610-83dc74061801" providerId="ADAL" clId="{4F355086-159A-436C-A40A-F584B6054AC9}" dt="2022-07-26T17:45:46.433" v="2"/>
        <pc:sldMkLst>
          <pc:docMk/>
          <pc:sldMk cId="308206763" sldId="10804"/>
        </pc:sldMkLst>
        <pc:spChg chg="mod">
          <ac:chgData name="Johnson, Scott" userId="bec97677-f0c6-4bfb-b610-83dc74061801" providerId="ADAL" clId="{4F355086-159A-436C-A40A-F584B6054AC9}" dt="2022-07-26T17:45:21.784" v="1" actId="255"/>
          <ac:spMkLst>
            <pc:docMk/>
            <pc:sldMk cId="308206763" sldId="10804"/>
            <ac:spMk id="4" creationId="{9F800888-D9B6-49F1-8B90-B7E4BB43ED5B}"/>
          </ac:spMkLst>
        </pc:spChg>
      </pc:sldChg>
      <pc:sldChg chg="addSp delSp modSp mod">
        <pc:chgData name="Johnson, Scott" userId="bec97677-f0c6-4bfb-b610-83dc74061801" providerId="ADAL" clId="{4F355086-159A-436C-A40A-F584B6054AC9}" dt="2022-07-26T17:48:05.617" v="23" actId="20577"/>
        <pc:sldMkLst>
          <pc:docMk/>
          <pc:sldMk cId="2020896134" sldId="10848"/>
        </pc:sldMkLst>
        <pc:spChg chg="del">
          <ac:chgData name="Johnson, Scott" userId="bec97677-f0c6-4bfb-b610-83dc74061801" providerId="ADAL" clId="{4F355086-159A-436C-A40A-F584B6054AC9}" dt="2022-07-26T17:47:51.308" v="4" actId="478"/>
          <ac:spMkLst>
            <pc:docMk/>
            <pc:sldMk cId="2020896134" sldId="10848"/>
            <ac:spMk id="2" creationId="{3DF4AF12-49E3-C03C-3BF2-643DD97BE049}"/>
          </ac:spMkLst>
        </pc:spChg>
        <pc:spChg chg="add del mod">
          <ac:chgData name="Johnson, Scott" userId="bec97677-f0c6-4bfb-b610-83dc74061801" providerId="ADAL" clId="{4F355086-159A-436C-A40A-F584B6054AC9}" dt="2022-07-26T17:47:58.902" v="7" actId="478"/>
          <ac:spMkLst>
            <pc:docMk/>
            <pc:sldMk cId="2020896134" sldId="10848"/>
            <ac:spMk id="4" creationId="{60EAECFB-2C7B-7F98-F441-D6C9A4F8F68E}"/>
          </ac:spMkLst>
        </pc:spChg>
        <pc:spChg chg="add del mod">
          <ac:chgData name="Johnson, Scott" userId="bec97677-f0c6-4bfb-b610-83dc74061801" providerId="ADAL" clId="{4F355086-159A-436C-A40A-F584B6054AC9}" dt="2022-07-26T17:47:54.647" v="6" actId="478"/>
          <ac:spMkLst>
            <pc:docMk/>
            <pc:sldMk cId="2020896134" sldId="10848"/>
            <ac:spMk id="5" creationId="{F9A5C75F-494E-77D1-69F8-F20C4F8F1827}"/>
          </ac:spMkLst>
        </pc:spChg>
        <pc:spChg chg="add mod">
          <ac:chgData name="Johnson, Scott" userId="bec97677-f0c6-4bfb-b610-83dc74061801" providerId="ADAL" clId="{4F355086-159A-436C-A40A-F584B6054AC9}" dt="2022-07-26T17:48:05.617" v="23" actId="20577"/>
          <ac:spMkLst>
            <pc:docMk/>
            <pc:sldMk cId="2020896134" sldId="10848"/>
            <ac:spMk id="6" creationId="{370DE601-12D5-AAD6-4524-19DABAA21A3D}"/>
          </ac:spMkLst>
        </pc:spChg>
      </pc:sldChg>
      <pc:sldChg chg="modSp mod">
        <pc:chgData name="Johnson, Scott" userId="bec97677-f0c6-4bfb-b610-83dc74061801" providerId="ADAL" clId="{4F355086-159A-436C-A40A-F584B6054AC9}" dt="2022-07-26T17:51:30.986" v="30" actId="20577"/>
        <pc:sldMkLst>
          <pc:docMk/>
          <pc:sldMk cId="3470533273" sldId="10862"/>
        </pc:sldMkLst>
        <pc:spChg chg="mod">
          <ac:chgData name="Johnson, Scott" userId="bec97677-f0c6-4bfb-b610-83dc74061801" providerId="ADAL" clId="{4F355086-159A-436C-A40A-F584B6054AC9}" dt="2022-07-26T17:51:30.986" v="30" actId="20577"/>
          <ac:spMkLst>
            <pc:docMk/>
            <pc:sldMk cId="3470533273" sldId="10862"/>
            <ac:spMk id="5" creationId="{B4282E2F-0F79-4C4C-3B40-93804643BFBD}"/>
          </ac:spMkLst>
        </pc:spChg>
      </pc:sldChg>
      <pc:sldChg chg="addCm">
        <pc:chgData name="Johnson, Scott" userId="bec97677-f0c6-4bfb-b610-83dc74061801" providerId="ADAL" clId="{4F355086-159A-436C-A40A-F584B6054AC9}" dt="2022-07-26T17:47:14.238" v="3"/>
        <pc:sldMkLst>
          <pc:docMk/>
          <pc:sldMk cId="872247274" sldId="10866"/>
        </pc:sldMkLst>
      </pc:sldChg>
    </pc:docChg>
  </pc:docChgLst>
  <pc:docChgLst>
    <pc:chgData name="Simons, Leanne" userId="S::leanne.simons@tea.texas.gov::f0b41770-584b-4844-b5c5-b29dec998724" providerId="AD" clId="Web-{B6DBABC9-8B9F-A5FA-1F6B-C8F9C9C6F35C}"/>
    <pc:docChg chg="mod">
      <pc:chgData name="Simons, Leanne" userId="S::leanne.simons@tea.texas.gov::f0b41770-584b-4844-b5c5-b29dec998724" providerId="AD" clId="Web-{B6DBABC9-8B9F-A5FA-1F6B-C8F9C9C6F35C}" dt="2022-07-27T15:59:23.132" v="3"/>
      <pc:docMkLst>
        <pc:docMk/>
      </pc:docMkLst>
      <pc:sldChg chg="addCm">
        <pc:chgData name="Simons, Leanne" userId="S::leanne.simons@tea.texas.gov::f0b41770-584b-4844-b5c5-b29dec998724" providerId="AD" clId="Web-{B6DBABC9-8B9F-A5FA-1F6B-C8F9C9C6F35C}" dt="2022-07-27T15:59:23.132" v="3"/>
        <pc:sldMkLst>
          <pc:docMk/>
          <pc:sldMk cId="3498840331" sldId="2134"/>
        </pc:sldMkLst>
      </pc:sldChg>
      <pc:sldChg chg="addCm delCm">
        <pc:chgData name="Simons, Leanne" userId="S::leanne.simons@tea.texas.gov::f0b41770-584b-4844-b5c5-b29dec998724" providerId="AD" clId="Web-{B6DBABC9-8B9F-A5FA-1F6B-C8F9C9C6F35C}" dt="2022-07-27T15:56:23.142" v="2"/>
        <pc:sldMkLst>
          <pc:docMk/>
          <pc:sldMk cId="4143764440" sldId="10855"/>
        </pc:sldMkLst>
      </pc:sldChg>
    </pc:docChg>
  </pc:docChgLst>
  <pc:docChgLst>
    <pc:chgData name="Muffoletto, Jamie" userId="daf1e3c6-8137-448a-b141-d23049d419b5" providerId="ADAL" clId="{6D0C3287-452E-4ECE-98A5-48A806D3D2DB}"/>
    <pc:docChg chg="modSld">
      <pc:chgData name="Muffoletto, Jamie" userId="daf1e3c6-8137-448a-b141-d23049d419b5" providerId="ADAL" clId="{6D0C3287-452E-4ECE-98A5-48A806D3D2DB}" dt="2022-07-29T12:46:33.130" v="23" actId="6549"/>
      <pc:docMkLst>
        <pc:docMk/>
      </pc:docMkLst>
      <pc:sldChg chg="modNotesTx">
        <pc:chgData name="Muffoletto, Jamie" userId="daf1e3c6-8137-448a-b141-d23049d419b5" providerId="ADAL" clId="{6D0C3287-452E-4ECE-98A5-48A806D3D2DB}" dt="2022-07-29T12:45:26.970" v="0" actId="6549"/>
        <pc:sldMkLst>
          <pc:docMk/>
          <pc:sldMk cId="2008062882" sldId="287"/>
        </pc:sldMkLst>
      </pc:sldChg>
      <pc:sldChg chg="modNotesTx">
        <pc:chgData name="Muffoletto, Jamie" userId="daf1e3c6-8137-448a-b141-d23049d419b5" providerId="ADAL" clId="{6D0C3287-452E-4ECE-98A5-48A806D3D2DB}" dt="2022-07-29T12:46:29.810" v="22" actId="6549"/>
        <pc:sldMkLst>
          <pc:docMk/>
          <pc:sldMk cId="3498840331" sldId="2134"/>
        </pc:sldMkLst>
      </pc:sldChg>
      <pc:sldChg chg="modNotesTx">
        <pc:chgData name="Muffoletto, Jamie" userId="daf1e3c6-8137-448a-b141-d23049d419b5" providerId="ADAL" clId="{6D0C3287-452E-4ECE-98A5-48A806D3D2DB}" dt="2022-07-29T12:45:30.426" v="1" actId="6549"/>
        <pc:sldMkLst>
          <pc:docMk/>
          <pc:sldMk cId="308206763" sldId="10804"/>
        </pc:sldMkLst>
      </pc:sldChg>
      <pc:sldChg chg="modNotesTx">
        <pc:chgData name="Muffoletto, Jamie" userId="daf1e3c6-8137-448a-b141-d23049d419b5" providerId="ADAL" clId="{6D0C3287-452E-4ECE-98A5-48A806D3D2DB}" dt="2022-07-29T12:46:27.370" v="21" actId="6549"/>
        <pc:sldMkLst>
          <pc:docMk/>
          <pc:sldMk cId="3274114095" sldId="10823"/>
        </pc:sldMkLst>
      </pc:sldChg>
      <pc:sldChg chg="modNotesTx">
        <pc:chgData name="Muffoletto, Jamie" userId="daf1e3c6-8137-448a-b141-d23049d419b5" providerId="ADAL" clId="{6D0C3287-452E-4ECE-98A5-48A806D3D2DB}" dt="2022-07-29T12:46:33.130" v="23" actId="6549"/>
        <pc:sldMkLst>
          <pc:docMk/>
          <pc:sldMk cId="4236376946" sldId="10830"/>
        </pc:sldMkLst>
      </pc:sldChg>
      <pc:sldChg chg="modNotesTx">
        <pc:chgData name="Muffoletto, Jamie" userId="daf1e3c6-8137-448a-b141-d23049d419b5" providerId="ADAL" clId="{6D0C3287-452E-4ECE-98A5-48A806D3D2DB}" dt="2022-07-29T12:45:52.445" v="10" actId="6549"/>
        <pc:sldMkLst>
          <pc:docMk/>
          <pc:sldMk cId="171438258" sldId="10846"/>
        </pc:sldMkLst>
      </pc:sldChg>
      <pc:sldChg chg="modNotesTx">
        <pc:chgData name="Muffoletto, Jamie" userId="daf1e3c6-8137-448a-b141-d23049d419b5" providerId="ADAL" clId="{6D0C3287-452E-4ECE-98A5-48A806D3D2DB}" dt="2022-07-29T12:46:15.369" v="17" actId="6549"/>
        <pc:sldMkLst>
          <pc:docMk/>
          <pc:sldMk cId="3495434504" sldId="10847"/>
        </pc:sldMkLst>
      </pc:sldChg>
      <pc:sldChg chg="modNotesTx">
        <pc:chgData name="Muffoletto, Jamie" userId="daf1e3c6-8137-448a-b141-d23049d419b5" providerId="ADAL" clId="{6D0C3287-452E-4ECE-98A5-48A806D3D2DB}" dt="2022-07-29T12:45:34.630" v="3" actId="6549"/>
        <pc:sldMkLst>
          <pc:docMk/>
          <pc:sldMk cId="2020896134" sldId="10848"/>
        </pc:sldMkLst>
      </pc:sldChg>
      <pc:sldChg chg="modNotesTx">
        <pc:chgData name="Muffoletto, Jamie" userId="daf1e3c6-8137-448a-b141-d23049d419b5" providerId="ADAL" clId="{6D0C3287-452E-4ECE-98A5-48A806D3D2DB}" dt="2022-07-29T12:45:36.705" v="4" actId="6549"/>
        <pc:sldMkLst>
          <pc:docMk/>
          <pc:sldMk cId="2790901726" sldId="10849"/>
        </pc:sldMkLst>
      </pc:sldChg>
      <pc:sldChg chg="modNotesTx">
        <pc:chgData name="Muffoletto, Jamie" userId="daf1e3c6-8137-448a-b141-d23049d419b5" providerId="ADAL" clId="{6D0C3287-452E-4ECE-98A5-48A806D3D2DB}" dt="2022-07-29T12:45:57.782" v="11" actId="6549"/>
        <pc:sldMkLst>
          <pc:docMk/>
          <pc:sldMk cId="329965935" sldId="10850"/>
        </pc:sldMkLst>
      </pc:sldChg>
      <pc:sldChg chg="modNotesTx">
        <pc:chgData name="Muffoletto, Jamie" userId="daf1e3c6-8137-448a-b141-d23049d419b5" providerId="ADAL" clId="{6D0C3287-452E-4ECE-98A5-48A806D3D2DB}" dt="2022-07-29T12:46:18.408" v="18" actId="6549"/>
        <pc:sldMkLst>
          <pc:docMk/>
          <pc:sldMk cId="659767264" sldId="10851"/>
        </pc:sldMkLst>
      </pc:sldChg>
      <pc:sldChg chg="modNotesTx">
        <pc:chgData name="Muffoletto, Jamie" userId="daf1e3c6-8137-448a-b141-d23049d419b5" providerId="ADAL" clId="{6D0C3287-452E-4ECE-98A5-48A806D3D2DB}" dt="2022-07-29T12:45:40.454" v="5" actId="6549"/>
        <pc:sldMkLst>
          <pc:docMk/>
          <pc:sldMk cId="3178029248" sldId="10852"/>
        </pc:sldMkLst>
      </pc:sldChg>
      <pc:sldChg chg="modNotesTx">
        <pc:chgData name="Muffoletto, Jamie" userId="daf1e3c6-8137-448a-b141-d23049d419b5" providerId="ADAL" clId="{6D0C3287-452E-4ECE-98A5-48A806D3D2DB}" dt="2022-07-29T12:45:43.298" v="6" actId="6549"/>
        <pc:sldMkLst>
          <pc:docMk/>
          <pc:sldMk cId="3783238317" sldId="10854"/>
        </pc:sldMkLst>
      </pc:sldChg>
      <pc:sldChg chg="modNotesTx">
        <pc:chgData name="Muffoletto, Jamie" userId="daf1e3c6-8137-448a-b141-d23049d419b5" providerId="ADAL" clId="{6D0C3287-452E-4ECE-98A5-48A806D3D2DB}" dt="2022-07-29T12:45:45.338" v="7" actId="6549"/>
        <pc:sldMkLst>
          <pc:docMk/>
          <pc:sldMk cId="4143764440" sldId="10855"/>
        </pc:sldMkLst>
      </pc:sldChg>
      <pc:sldChg chg="modNotesTx">
        <pc:chgData name="Muffoletto, Jamie" userId="daf1e3c6-8137-448a-b141-d23049d419b5" providerId="ADAL" clId="{6D0C3287-452E-4ECE-98A5-48A806D3D2DB}" dt="2022-07-29T12:45:47.269" v="8" actId="6549"/>
        <pc:sldMkLst>
          <pc:docMk/>
          <pc:sldMk cId="15085264" sldId="10856"/>
        </pc:sldMkLst>
      </pc:sldChg>
      <pc:sldChg chg="modNotesTx">
        <pc:chgData name="Muffoletto, Jamie" userId="daf1e3c6-8137-448a-b141-d23049d419b5" providerId="ADAL" clId="{6D0C3287-452E-4ECE-98A5-48A806D3D2DB}" dt="2022-07-29T12:45:50.295" v="9" actId="6549"/>
        <pc:sldMkLst>
          <pc:docMk/>
          <pc:sldMk cId="2162012389" sldId="10857"/>
        </pc:sldMkLst>
      </pc:sldChg>
      <pc:sldChg chg="modNotesTx">
        <pc:chgData name="Muffoletto, Jamie" userId="daf1e3c6-8137-448a-b141-d23049d419b5" providerId="ADAL" clId="{6D0C3287-452E-4ECE-98A5-48A806D3D2DB}" dt="2022-07-29T12:46:00.864" v="12" actId="6549"/>
        <pc:sldMkLst>
          <pc:docMk/>
          <pc:sldMk cId="4006879402" sldId="10859"/>
        </pc:sldMkLst>
      </pc:sldChg>
      <pc:sldChg chg="modNotesTx">
        <pc:chgData name="Muffoletto, Jamie" userId="daf1e3c6-8137-448a-b141-d23049d419b5" providerId="ADAL" clId="{6D0C3287-452E-4ECE-98A5-48A806D3D2DB}" dt="2022-07-29T12:46:03.560" v="13" actId="6549"/>
        <pc:sldMkLst>
          <pc:docMk/>
          <pc:sldMk cId="364775422" sldId="10860"/>
        </pc:sldMkLst>
      </pc:sldChg>
      <pc:sldChg chg="modNotesTx">
        <pc:chgData name="Muffoletto, Jamie" userId="daf1e3c6-8137-448a-b141-d23049d419b5" providerId="ADAL" clId="{6D0C3287-452E-4ECE-98A5-48A806D3D2DB}" dt="2022-07-29T12:46:06.599" v="14" actId="6549"/>
        <pc:sldMkLst>
          <pc:docMk/>
          <pc:sldMk cId="4209000287" sldId="10861"/>
        </pc:sldMkLst>
      </pc:sldChg>
      <pc:sldChg chg="modNotesTx">
        <pc:chgData name="Muffoletto, Jamie" userId="daf1e3c6-8137-448a-b141-d23049d419b5" providerId="ADAL" clId="{6D0C3287-452E-4ECE-98A5-48A806D3D2DB}" dt="2022-07-29T12:46:09.687" v="15" actId="6549"/>
        <pc:sldMkLst>
          <pc:docMk/>
          <pc:sldMk cId="3470533273" sldId="10862"/>
        </pc:sldMkLst>
      </pc:sldChg>
      <pc:sldChg chg="modNotesTx">
        <pc:chgData name="Muffoletto, Jamie" userId="daf1e3c6-8137-448a-b141-d23049d419b5" providerId="ADAL" clId="{6D0C3287-452E-4ECE-98A5-48A806D3D2DB}" dt="2022-07-29T12:46:12.361" v="16" actId="6549"/>
        <pc:sldMkLst>
          <pc:docMk/>
          <pc:sldMk cId="1904135999" sldId="10863"/>
        </pc:sldMkLst>
      </pc:sldChg>
      <pc:sldChg chg="modNotesTx">
        <pc:chgData name="Muffoletto, Jamie" userId="daf1e3c6-8137-448a-b141-d23049d419b5" providerId="ADAL" clId="{6D0C3287-452E-4ECE-98A5-48A806D3D2DB}" dt="2022-07-29T12:46:22.377" v="19" actId="6549"/>
        <pc:sldMkLst>
          <pc:docMk/>
          <pc:sldMk cId="3332316855" sldId="10864"/>
        </pc:sldMkLst>
      </pc:sldChg>
      <pc:sldChg chg="modNotesTx">
        <pc:chgData name="Muffoletto, Jamie" userId="daf1e3c6-8137-448a-b141-d23049d419b5" providerId="ADAL" clId="{6D0C3287-452E-4ECE-98A5-48A806D3D2DB}" dt="2022-07-29T12:46:24.911" v="20" actId="6549"/>
        <pc:sldMkLst>
          <pc:docMk/>
          <pc:sldMk cId="1981045064" sldId="10865"/>
        </pc:sldMkLst>
      </pc:sldChg>
      <pc:sldChg chg="modNotesTx">
        <pc:chgData name="Muffoletto, Jamie" userId="daf1e3c6-8137-448a-b141-d23049d419b5" providerId="ADAL" clId="{6D0C3287-452E-4ECE-98A5-48A806D3D2DB}" dt="2022-07-29T12:45:32.754" v="2" actId="6549"/>
        <pc:sldMkLst>
          <pc:docMk/>
          <pc:sldMk cId="872247274" sldId="10866"/>
        </pc:sldMkLst>
      </pc:sldChg>
    </pc:docChg>
  </pc:docChgLst>
  <pc:docChgLst>
    <pc:chgData name="Muffoletto, Jamie" userId="daf1e3c6-8137-448a-b141-d23049d419b5" providerId="ADAL" clId="{D840072D-B5D6-48B0-9314-597C00DCCC22}"/>
    <pc:docChg chg="undo redo custSel addSld delSld modSld sldOrd">
      <pc:chgData name="Muffoletto, Jamie" userId="daf1e3c6-8137-448a-b141-d23049d419b5" providerId="ADAL" clId="{D840072D-B5D6-48B0-9314-597C00DCCC22}" dt="2022-07-23T01:32:09.391" v="8738"/>
      <pc:docMkLst>
        <pc:docMk/>
      </pc:docMkLst>
      <pc:sldChg chg="addSp delSp modSp del mod chgLayout">
        <pc:chgData name="Muffoletto, Jamie" userId="daf1e3c6-8137-448a-b141-d23049d419b5" providerId="ADAL" clId="{D840072D-B5D6-48B0-9314-597C00DCCC22}" dt="2022-07-22T17:40:29.752" v="1570" actId="47"/>
        <pc:sldMkLst>
          <pc:docMk/>
          <pc:sldMk cId="2008062882" sldId="287"/>
        </pc:sldMkLst>
        <pc:spChg chg="add del mod ord">
          <ac:chgData name="Muffoletto, Jamie" userId="daf1e3c6-8137-448a-b141-d23049d419b5" providerId="ADAL" clId="{D840072D-B5D6-48B0-9314-597C00DCCC22}" dt="2022-07-22T17:31:51.132" v="1509" actId="700"/>
          <ac:spMkLst>
            <pc:docMk/>
            <pc:sldMk cId="2008062882" sldId="287"/>
            <ac:spMk id="2" creationId="{52610D11-79FF-0DA4-AEC4-25DCB051749C}"/>
          </ac:spMkLst>
        </pc:spChg>
        <pc:spChg chg="mod">
          <ac:chgData name="Muffoletto, Jamie" userId="daf1e3c6-8137-448a-b141-d23049d419b5" providerId="ADAL" clId="{D840072D-B5D6-48B0-9314-597C00DCCC22}" dt="2022-07-22T17:26:42.530" v="1504"/>
          <ac:spMkLst>
            <pc:docMk/>
            <pc:sldMk cId="2008062882" sldId="287"/>
            <ac:spMk id="4" creationId="{3045337B-F792-A8A9-D6FD-FCFE7777E342}"/>
          </ac:spMkLst>
        </pc:spChg>
        <pc:spChg chg="mod ord">
          <ac:chgData name="Muffoletto, Jamie" userId="daf1e3c6-8137-448a-b141-d23049d419b5" providerId="ADAL" clId="{D840072D-B5D6-48B0-9314-597C00DCCC22}" dt="2022-07-22T17:33:19.450" v="1513" actId="27636"/>
          <ac:spMkLst>
            <pc:docMk/>
            <pc:sldMk cId="2008062882" sldId="287"/>
            <ac:spMk id="5" creationId="{3A8A9215-C19B-4D13-AB3F-720E47616FE4}"/>
          </ac:spMkLst>
        </pc:spChg>
        <pc:picChg chg="mod ord modCrop">
          <ac:chgData name="Muffoletto, Jamie" userId="daf1e3c6-8137-448a-b141-d23049d419b5" providerId="ADAL" clId="{D840072D-B5D6-48B0-9314-597C00DCCC22}" dt="2022-07-22T17:31:51.132" v="1509" actId="700"/>
          <ac:picMkLst>
            <pc:docMk/>
            <pc:sldMk cId="2008062882" sldId="287"/>
            <ac:picMk id="11" creationId="{00000000-0000-0000-0000-000000000000}"/>
          </ac:picMkLst>
        </pc:picChg>
      </pc:sldChg>
      <pc:sldChg chg="addSp delSp modSp del mod ord">
        <pc:chgData name="Muffoletto, Jamie" userId="daf1e3c6-8137-448a-b141-d23049d419b5" providerId="ADAL" clId="{D840072D-B5D6-48B0-9314-597C00DCCC22}" dt="2022-07-23T01:26:35.033" v="8713" actId="2696"/>
        <pc:sldMkLst>
          <pc:docMk/>
          <pc:sldMk cId="3597887246" sldId="1181"/>
        </pc:sldMkLst>
        <pc:spChg chg="mod">
          <ac:chgData name="Muffoletto, Jamie" userId="daf1e3c6-8137-448a-b141-d23049d419b5" providerId="ADAL" clId="{D840072D-B5D6-48B0-9314-597C00DCCC22}" dt="2022-07-22T17:22:13.870" v="1434" actId="1076"/>
          <ac:spMkLst>
            <pc:docMk/>
            <pc:sldMk cId="3597887246" sldId="1181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15:51:02.581" v="96" actId="478"/>
          <ac:spMkLst>
            <pc:docMk/>
            <pc:sldMk cId="3597887246" sldId="1181"/>
            <ac:spMk id="4" creationId="{20D811D1-73A3-A9C0-D7B8-0B77CF20CE89}"/>
          </ac:spMkLst>
        </pc:spChg>
        <pc:spChg chg="add del mod">
          <ac:chgData name="Muffoletto, Jamie" userId="daf1e3c6-8137-448a-b141-d23049d419b5" providerId="ADAL" clId="{D840072D-B5D6-48B0-9314-597C00DCCC22}" dt="2022-07-22T16:04:34.298" v="140" actId="478"/>
          <ac:spMkLst>
            <pc:docMk/>
            <pc:sldMk cId="3597887246" sldId="1181"/>
            <ac:spMk id="6" creationId="{84D92A58-E856-60ED-9020-A916E115B034}"/>
          </ac:spMkLst>
        </pc:spChg>
        <pc:spChg chg="add mod topLvl">
          <ac:chgData name="Muffoletto, Jamie" userId="daf1e3c6-8137-448a-b141-d23049d419b5" providerId="ADAL" clId="{D840072D-B5D6-48B0-9314-597C00DCCC22}" dt="2022-07-22T20:55:26.767" v="2288" actId="338"/>
          <ac:spMkLst>
            <pc:docMk/>
            <pc:sldMk cId="3597887246" sldId="1181"/>
            <ac:spMk id="9" creationId="{8830CD8F-87A8-6C2C-E041-643733B9F422}"/>
          </ac:spMkLst>
        </pc:spChg>
        <pc:spChg chg="add del">
          <ac:chgData name="Muffoletto, Jamie" userId="daf1e3c6-8137-448a-b141-d23049d419b5" providerId="ADAL" clId="{D840072D-B5D6-48B0-9314-597C00DCCC22}" dt="2022-07-22T20:53:41.720" v="2268" actId="478"/>
          <ac:spMkLst>
            <pc:docMk/>
            <pc:sldMk cId="3597887246" sldId="1181"/>
            <ac:spMk id="14" creationId="{9A26CDC9-0E89-40C3-2C6F-0A89064B2A9D}"/>
          </ac:spMkLst>
        </pc:spChg>
        <pc:spChg chg="add mod">
          <ac:chgData name="Muffoletto, Jamie" userId="daf1e3c6-8137-448a-b141-d23049d419b5" providerId="ADAL" clId="{D840072D-B5D6-48B0-9314-597C00DCCC22}" dt="2022-07-22T17:22:36.041" v="1435" actId="164"/>
          <ac:spMkLst>
            <pc:docMk/>
            <pc:sldMk cId="3597887246" sldId="1181"/>
            <ac:spMk id="18" creationId="{F47956C4-D04D-1064-20B7-C0D3221E27CF}"/>
          </ac:spMkLst>
        </pc:spChg>
        <pc:spChg chg="add mod topLvl">
          <ac:chgData name="Muffoletto, Jamie" userId="daf1e3c6-8137-448a-b141-d23049d419b5" providerId="ADAL" clId="{D840072D-B5D6-48B0-9314-597C00DCCC22}" dt="2022-07-22T20:55:26.767" v="2288" actId="338"/>
          <ac:spMkLst>
            <pc:docMk/>
            <pc:sldMk cId="3597887246" sldId="1181"/>
            <ac:spMk id="19" creationId="{9505D2A1-4FFE-4AC7-09F9-A36255BB79A1}"/>
          </ac:spMkLst>
        </pc:spChg>
        <pc:spChg chg="add mod">
          <ac:chgData name="Muffoletto, Jamie" userId="daf1e3c6-8137-448a-b141-d23049d419b5" providerId="ADAL" clId="{D840072D-B5D6-48B0-9314-597C00DCCC22}" dt="2022-07-22T17:22:36.041" v="1435" actId="164"/>
          <ac:spMkLst>
            <pc:docMk/>
            <pc:sldMk cId="3597887246" sldId="1181"/>
            <ac:spMk id="20" creationId="{5212E50C-FDB0-2EDD-E4C6-93BC17CBC308}"/>
          </ac:spMkLst>
        </pc:spChg>
        <pc:spChg chg="add mod topLvl">
          <ac:chgData name="Muffoletto, Jamie" userId="daf1e3c6-8137-448a-b141-d23049d419b5" providerId="ADAL" clId="{D840072D-B5D6-48B0-9314-597C00DCCC22}" dt="2022-07-22T20:55:26.767" v="2288" actId="338"/>
          <ac:spMkLst>
            <pc:docMk/>
            <pc:sldMk cId="3597887246" sldId="1181"/>
            <ac:spMk id="21" creationId="{0DAF6403-3752-9270-7FA0-386BFE3784E0}"/>
          </ac:spMkLst>
        </pc:spChg>
        <pc:spChg chg="add mod">
          <ac:chgData name="Muffoletto, Jamie" userId="daf1e3c6-8137-448a-b141-d23049d419b5" providerId="ADAL" clId="{D840072D-B5D6-48B0-9314-597C00DCCC22}" dt="2022-07-22T17:22:36.041" v="1435" actId="164"/>
          <ac:spMkLst>
            <pc:docMk/>
            <pc:sldMk cId="3597887246" sldId="1181"/>
            <ac:spMk id="22" creationId="{A7705DE2-2601-FFA4-FB82-48BC65F04185}"/>
          </ac:spMkLst>
        </pc:spChg>
        <pc:spChg chg="add mod topLvl">
          <ac:chgData name="Muffoletto, Jamie" userId="daf1e3c6-8137-448a-b141-d23049d419b5" providerId="ADAL" clId="{D840072D-B5D6-48B0-9314-597C00DCCC22}" dt="2022-07-22T20:55:26.767" v="2288" actId="338"/>
          <ac:spMkLst>
            <pc:docMk/>
            <pc:sldMk cId="3597887246" sldId="1181"/>
            <ac:spMk id="23" creationId="{42FC9460-D1FC-6CAA-886A-E6FDF33B68BE}"/>
          </ac:spMkLst>
        </pc:spChg>
        <pc:spChg chg="add mod">
          <ac:chgData name="Muffoletto, Jamie" userId="daf1e3c6-8137-448a-b141-d23049d419b5" providerId="ADAL" clId="{D840072D-B5D6-48B0-9314-597C00DCCC22}" dt="2022-07-22T17:22:36.041" v="1435" actId="164"/>
          <ac:spMkLst>
            <pc:docMk/>
            <pc:sldMk cId="3597887246" sldId="1181"/>
            <ac:spMk id="24" creationId="{E48B3125-6A6A-5650-F141-FEF1DEB52157}"/>
          </ac:spMkLst>
        </pc:spChg>
        <pc:spChg chg="add mod">
          <ac:chgData name="Muffoletto, Jamie" userId="daf1e3c6-8137-448a-b141-d23049d419b5" providerId="ADAL" clId="{D840072D-B5D6-48B0-9314-597C00DCCC22}" dt="2022-07-22T20:54:51.173" v="2284" actId="113"/>
          <ac:spMkLst>
            <pc:docMk/>
            <pc:sldMk cId="3597887246" sldId="1181"/>
            <ac:spMk id="31" creationId="{97FBD170-C9C1-C74C-70F9-632A9290B6A0}"/>
          </ac:spMkLst>
        </pc:spChg>
        <pc:spChg chg="add del">
          <ac:chgData name="Muffoletto, Jamie" userId="daf1e3c6-8137-448a-b141-d23049d419b5" providerId="ADAL" clId="{D840072D-B5D6-48B0-9314-597C00DCCC22}" dt="2022-07-22T20:55:08.138" v="2286" actId="22"/>
          <ac:spMkLst>
            <pc:docMk/>
            <pc:sldMk cId="3597887246" sldId="1181"/>
            <ac:spMk id="33" creationId="{027B7598-C742-534A-A10D-87F3049B2DAD}"/>
          </ac:spMkLst>
        </pc:spChg>
        <pc:spChg chg="add mod">
          <ac:chgData name="Muffoletto, Jamie" userId="daf1e3c6-8137-448a-b141-d23049d419b5" providerId="ADAL" clId="{D840072D-B5D6-48B0-9314-597C00DCCC22}" dt="2022-07-22T20:55:50.083" v="2299" actId="14100"/>
          <ac:spMkLst>
            <pc:docMk/>
            <pc:sldMk cId="3597887246" sldId="1181"/>
            <ac:spMk id="35" creationId="{DAA06C52-5118-3DDE-0259-CBAE4AE9AEC2}"/>
          </ac:spMkLst>
        </pc:spChg>
        <pc:grpChg chg="add del mod">
          <ac:chgData name="Muffoletto, Jamie" userId="daf1e3c6-8137-448a-b141-d23049d419b5" providerId="ADAL" clId="{D840072D-B5D6-48B0-9314-597C00DCCC22}" dt="2022-07-22T20:55:17.144" v="2287" actId="165"/>
          <ac:grpSpMkLst>
            <pc:docMk/>
            <pc:sldMk cId="3597887246" sldId="1181"/>
            <ac:grpSpMk id="12" creationId="{EA1928E9-8CC3-61A1-A3FA-9CF76A8B7EE9}"/>
          </ac:grpSpMkLst>
        </pc:grpChg>
        <pc:grpChg chg="add mod ord">
          <ac:chgData name="Muffoletto, Jamie" userId="daf1e3c6-8137-448a-b141-d23049d419b5" providerId="ADAL" clId="{D840072D-B5D6-48B0-9314-597C00DCCC22}" dt="2022-07-22T17:24:24.630" v="1494" actId="13244"/>
          <ac:grpSpMkLst>
            <pc:docMk/>
            <pc:sldMk cId="3597887246" sldId="1181"/>
            <ac:grpSpMk id="13" creationId="{6ABD6EF0-942F-CDFE-773C-FA02034E4C00}"/>
          </ac:grpSpMkLst>
        </pc:grpChg>
        <pc:grpChg chg="add del mod">
          <ac:chgData name="Muffoletto, Jamie" userId="daf1e3c6-8137-448a-b141-d23049d419b5" providerId="ADAL" clId="{D840072D-B5D6-48B0-9314-597C00DCCC22}" dt="2022-07-23T01:26:29.983" v="8712" actId="21"/>
          <ac:grpSpMkLst>
            <pc:docMk/>
            <pc:sldMk cId="3597887246" sldId="1181"/>
            <ac:grpSpMk id="28" creationId="{5A373C84-04CB-CBB3-2099-6448786941E6}"/>
          </ac:grpSpMkLst>
        </pc:grpChg>
        <pc:picChg chg="add del mod">
          <ac:chgData name="Muffoletto, Jamie" userId="daf1e3c6-8137-448a-b141-d23049d419b5" providerId="ADAL" clId="{D840072D-B5D6-48B0-9314-597C00DCCC22}" dt="2022-07-22T16:04:31.187" v="139" actId="478"/>
          <ac:picMkLst>
            <pc:docMk/>
            <pc:sldMk cId="3597887246" sldId="1181"/>
            <ac:picMk id="5" creationId="{E912E117-0A40-51C1-D01C-3E6DDB6CFA6E}"/>
          </ac:picMkLst>
        </pc:picChg>
        <pc:picChg chg="add mod topLvl">
          <ac:chgData name="Muffoletto, Jamie" userId="daf1e3c6-8137-448a-b141-d23049d419b5" providerId="ADAL" clId="{D840072D-B5D6-48B0-9314-597C00DCCC22}" dt="2022-07-22T20:55:26.767" v="2288" actId="338"/>
          <ac:picMkLst>
            <pc:docMk/>
            <pc:sldMk cId="3597887246" sldId="1181"/>
            <ac:picMk id="8" creationId="{CC0A499F-6358-B1F1-6D0E-76E696BC8311}"/>
          </ac:picMkLst>
        </pc:picChg>
        <pc:picChg chg="add del mod">
          <ac:chgData name="Muffoletto, Jamie" userId="daf1e3c6-8137-448a-b141-d23049d419b5" providerId="ADAL" clId="{D840072D-B5D6-48B0-9314-597C00DCCC22}" dt="2022-07-22T16:00:01.505" v="113" actId="478"/>
          <ac:picMkLst>
            <pc:docMk/>
            <pc:sldMk cId="3597887246" sldId="1181"/>
            <ac:picMk id="10" creationId="{A048469E-6FFB-5158-783E-1011D881715F}"/>
          </ac:picMkLst>
        </pc:picChg>
        <pc:picChg chg="add del mod">
          <ac:chgData name="Muffoletto, Jamie" userId="daf1e3c6-8137-448a-b141-d23049d419b5" providerId="ADAL" clId="{D840072D-B5D6-48B0-9314-597C00DCCC22}" dt="2022-07-22T16:04:36.036" v="141" actId="478"/>
          <ac:picMkLst>
            <pc:docMk/>
            <pc:sldMk cId="3597887246" sldId="1181"/>
            <ac:picMk id="11" creationId="{E32C3E2E-E108-871B-215C-4F18369E6224}"/>
          </ac:picMkLst>
        </pc:picChg>
        <pc:picChg chg="add del mod">
          <ac:chgData name="Muffoletto, Jamie" userId="daf1e3c6-8137-448a-b141-d23049d419b5" providerId="ADAL" clId="{D840072D-B5D6-48B0-9314-597C00DCCC22}" dt="2022-07-22T16:05:25.507" v="152" actId="478"/>
          <ac:picMkLst>
            <pc:docMk/>
            <pc:sldMk cId="3597887246" sldId="1181"/>
            <ac:picMk id="15" creationId="{76545F27-2751-296C-0430-A57AB74CCE09}"/>
          </ac:picMkLst>
        </pc:picChg>
        <pc:picChg chg="add mod">
          <ac:chgData name="Muffoletto, Jamie" userId="daf1e3c6-8137-448a-b141-d23049d419b5" providerId="ADAL" clId="{D840072D-B5D6-48B0-9314-597C00DCCC22}" dt="2022-07-22T17:22:36.041" v="1435" actId="164"/>
          <ac:picMkLst>
            <pc:docMk/>
            <pc:sldMk cId="3597887246" sldId="1181"/>
            <ac:picMk id="16" creationId="{D6D1AB7D-E11B-FFD8-EBFD-7E0BD7AE3384}"/>
          </ac:picMkLst>
        </pc:picChg>
        <pc:picChg chg="add del mod">
          <ac:chgData name="Muffoletto, Jamie" userId="daf1e3c6-8137-448a-b141-d23049d419b5" providerId="ADAL" clId="{D840072D-B5D6-48B0-9314-597C00DCCC22}" dt="2022-07-22T16:52:07.680" v="472" actId="478"/>
          <ac:picMkLst>
            <pc:docMk/>
            <pc:sldMk cId="3597887246" sldId="1181"/>
            <ac:picMk id="25" creationId="{8337FB13-DF9E-5811-1E1A-B75390DBFEC6}"/>
          </ac:picMkLst>
        </pc:picChg>
        <pc:picChg chg="add mod">
          <ac:chgData name="Muffoletto, Jamie" userId="daf1e3c6-8137-448a-b141-d23049d419b5" providerId="ADAL" clId="{D840072D-B5D6-48B0-9314-597C00DCCC22}" dt="2022-07-22T17:22:36.041" v="1435" actId="164"/>
          <ac:picMkLst>
            <pc:docMk/>
            <pc:sldMk cId="3597887246" sldId="1181"/>
            <ac:picMk id="26" creationId="{1D2C9077-7E2E-F50B-8CF6-5A7ABA3D1DDB}"/>
          </ac:picMkLst>
        </pc:picChg>
        <pc:picChg chg="add mod topLvl">
          <ac:chgData name="Muffoletto, Jamie" userId="daf1e3c6-8137-448a-b141-d23049d419b5" providerId="ADAL" clId="{D840072D-B5D6-48B0-9314-597C00DCCC22}" dt="2022-07-22T20:55:26.767" v="2288" actId="338"/>
          <ac:picMkLst>
            <pc:docMk/>
            <pc:sldMk cId="3597887246" sldId="1181"/>
            <ac:picMk id="27" creationId="{7AF0C877-2C3B-BA8A-070A-73CDBD10743A}"/>
          </ac:picMkLst>
        </pc:picChg>
        <pc:picChg chg="add del">
          <ac:chgData name="Muffoletto, Jamie" userId="daf1e3c6-8137-448a-b141-d23049d419b5" providerId="ADAL" clId="{D840072D-B5D6-48B0-9314-597C00DCCC22}" dt="2022-07-22T15:48:59.148" v="87"/>
          <ac:picMkLst>
            <pc:docMk/>
            <pc:sldMk cId="3597887246" sldId="1181"/>
            <ac:picMk id="1026" creationId="{C2F90AED-A21C-81ED-B072-CC7F0E33ABC5}"/>
          </ac:picMkLst>
        </pc:picChg>
        <pc:picChg chg="add del">
          <ac:chgData name="Muffoletto, Jamie" userId="daf1e3c6-8137-448a-b141-d23049d419b5" providerId="ADAL" clId="{D840072D-B5D6-48B0-9314-597C00DCCC22}" dt="2022-07-22T15:49:15.739" v="89"/>
          <ac:picMkLst>
            <pc:docMk/>
            <pc:sldMk cId="3597887246" sldId="1181"/>
            <ac:picMk id="1028" creationId="{DF3820FE-453C-9898-9509-4DCEA97E1E00}"/>
          </ac:picMkLst>
        </pc:picChg>
        <pc:picChg chg="add del mod">
          <ac:chgData name="Muffoletto, Jamie" userId="daf1e3c6-8137-448a-b141-d23049d419b5" providerId="ADAL" clId="{D840072D-B5D6-48B0-9314-597C00DCCC22}" dt="2022-07-22T15:59:03.701" v="99" actId="478"/>
          <ac:picMkLst>
            <pc:docMk/>
            <pc:sldMk cId="3597887246" sldId="1181"/>
            <ac:picMk id="1030" creationId="{8D8FE446-0C25-A724-B53B-DDA71DF4D6F1}"/>
          </ac:picMkLst>
        </pc:picChg>
        <pc:picChg chg="add del">
          <ac:chgData name="Muffoletto, Jamie" userId="daf1e3c6-8137-448a-b141-d23049d419b5" providerId="ADAL" clId="{D840072D-B5D6-48B0-9314-597C00DCCC22}" dt="2022-07-22T15:57:03.255" v="98" actId="478"/>
          <ac:picMkLst>
            <pc:docMk/>
            <pc:sldMk cId="3597887246" sldId="1181"/>
            <ac:picMk id="1032" creationId="{0D8D3FDD-966F-84C3-059A-2FEF1BB48FE7}"/>
          </ac:picMkLst>
        </pc:picChg>
      </pc:sldChg>
      <pc:sldChg chg="del">
        <pc:chgData name="Muffoletto, Jamie" userId="daf1e3c6-8137-448a-b141-d23049d419b5" providerId="ADAL" clId="{D840072D-B5D6-48B0-9314-597C00DCCC22}" dt="2022-07-22T15:35:26.847" v="85" actId="47"/>
        <pc:sldMkLst>
          <pc:docMk/>
          <pc:sldMk cId="1834056379" sldId="1194"/>
        </pc:sldMkLst>
      </pc:sldChg>
      <pc:sldChg chg="addSp delSp modSp mod">
        <pc:chgData name="Muffoletto, Jamie" userId="daf1e3c6-8137-448a-b141-d23049d419b5" providerId="ADAL" clId="{D840072D-B5D6-48B0-9314-597C00DCCC22}" dt="2022-07-23T01:24:05.614" v="8706" actId="962"/>
        <pc:sldMkLst>
          <pc:docMk/>
          <pc:sldMk cId="3498840331" sldId="2134"/>
        </pc:sldMkLst>
        <pc:spChg chg="mod">
          <ac:chgData name="Muffoletto, Jamie" userId="daf1e3c6-8137-448a-b141-d23049d419b5" providerId="ADAL" clId="{D840072D-B5D6-48B0-9314-597C00DCCC22}" dt="2022-07-23T01:18:23.144" v="8522" actId="1076"/>
          <ac:spMkLst>
            <pc:docMk/>
            <pc:sldMk cId="3498840331" sldId="2134"/>
            <ac:spMk id="5" creationId="{87FEE37A-393C-4FF1-BF3C-2BE7891A3822}"/>
          </ac:spMkLst>
        </pc:spChg>
        <pc:spChg chg="add mod">
          <ac:chgData name="Muffoletto, Jamie" userId="daf1e3c6-8137-448a-b141-d23049d419b5" providerId="ADAL" clId="{D840072D-B5D6-48B0-9314-597C00DCCC22}" dt="2022-07-23T01:20:46.148" v="8542" actId="164"/>
          <ac:spMkLst>
            <pc:docMk/>
            <pc:sldMk cId="3498840331" sldId="2134"/>
            <ac:spMk id="6" creationId="{5B47806A-5A0B-47E7-DCF6-D72BED232D28}"/>
          </ac:spMkLst>
        </pc:spChg>
        <pc:spChg chg="mod ord">
          <ac:chgData name="Muffoletto, Jamie" userId="daf1e3c6-8137-448a-b141-d23049d419b5" providerId="ADAL" clId="{D840072D-B5D6-48B0-9314-597C00DCCC22}" dt="2022-07-23T01:06:02.329" v="8185" actId="1035"/>
          <ac:spMkLst>
            <pc:docMk/>
            <pc:sldMk cId="3498840331" sldId="2134"/>
            <ac:spMk id="14" creationId="{EB0B1438-A95F-165B-813D-54AC15704533}"/>
          </ac:spMkLst>
        </pc:spChg>
        <pc:spChg chg="add del mod">
          <ac:chgData name="Muffoletto, Jamie" userId="daf1e3c6-8137-448a-b141-d23049d419b5" providerId="ADAL" clId="{D840072D-B5D6-48B0-9314-597C00DCCC22}" dt="2022-07-23T01:20:16.774" v="8537" actId="478"/>
          <ac:spMkLst>
            <pc:docMk/>
            <pc:sldMk cId="3498840331" sldId="2134"/>
            <ac:spMk id="15" creationId="{00F592A3-D769-59C6-32AD-8C97D2B3EDEC}"/>
          </ac:spMkLst>
        </pc:spChg>
        <pc:spChg chg="add mod">
          <ac:chgData name="Muffoletto, Jamie" userId="daf1e3c6-8137-448a-b141-d23049d419b5" providerId="ADAL" clId="{D840072D-B5D6-48B0-9314-597C00DCCC22}" dt="2022-07-23T01:20:46.148" v="8542" actId="164"/>
          <ac:spMkLst>
            <pc:docMk/>
            <pc:sldMk cId="3498840331" sldId="2134"/>
            <ac:spMk id="16" creationId="{D02F3030-926B-5897-44E8-32E8364B6F61}"/>
          </ac:spMkLst>
        </pc:spChg>
        <pc:spChg chg="mod ord">
          <ac:chgData name="Muffoletto, Jamie" userId="daf1e3c6-8137-448a-b141-d23049d419b5" providerId="ADAL" clId="{D840072D-B5D6-48B0-9314-597C00DCCC22}" dt="2022-07-23T01:07:25.433" v="8311" actId="1036"/>
          <ac:spMkLst>
            <pc:docMk/>
            <pc:sldMk cId="3498840331" sldId="2134"/>
            <ac:spMk id="17" creationId="{05056AC6-9580-1BFB-284E-FE3B55D037C2}"/>
          </ac:spMkLst>
        </pc:spChg>
        <pc:spChg chg="mod ord">
          <ac:chgData name="Muffoletto, Jamie" userId="daf1e3c6-8137-448a-b141-d23049d419b5" providerId="ADAL" clId="{D840072D-B5D6-48B0-9314-597C00DCCC22}" dt="2022-07-23T01:14:21.148" v="8471" actId="1035"/>
          <ac:spMkLst>
            <pc:docMk/>
            <pc:sldMk cId="3498840331" sldId="2134"/>
            <ac:spMk id="18" creationId="{51DE4DB5-1821-EAF0-06E9-03F99E04F780}"/>
          </ac:spMkLst>
        </pc:spChg>
        <pc:spChg chg="add del mod">
          <ac:chgData name="Muffoletto, Jamie" userId="daf1e3c6-8137-448a-b141-d23049d419b5" providerId="ADAL" clId="{D840072D-B5D6-48B0-9314-597C00DCCC22}" dt="2022-07-23T01:20:16.774" v="8537" actId="478"/>
          <ac:spMkLst>
            <pc:docMk/>
            <pc:sldMk cId="3498840331" sldId="2134"/>
            <ac:spMk id="19" creationId="{89D90A58-132B-6CE4-2930-6E206E9A1758}"/>
          </ac:spMkLst>
        </pc:spChg>
        <pc:spChg chg="add mod">
          <ac:chgData name="Muffoletto, Jamie" userId="daf1e3c6-8137-448a-b141-d23049d419b5" providerId="ADAL" clId="{D840072D-B5D6-48B0-9314-597C00DCCC22}" dt="2022-07-23T01:20:46.148" v="8542" actId="164"/>
          <ac:spMkLst>
            <pc:docMk/>
            <pc:sldMk cId="3498840331" sldId="2134"/>
            <ac:spMk id="20" creationId="{239DE824-80BA-543C-C3F8-8B37C1B8F2BD}"/>
          </ac:spMkLst>
        </pc:spChg>
        <pc:spChg chg="mod">
          <ac:chgData name="Muffoletto, Jamie" userId="daf1e3c6-8137-448a-b141-d23049d419b5" providerId="ADAL" clId="{D840072D-B5D6-48B0-9314-597C00DCCC22}" dt="2022-07-23T01:20:56.569" v="8547"/>
          <ac:spMkLst>
            <pc:docMk/>
            <pc:sldMk cId="3498840331" sldId="2134"/>
            <ac:spMk id="22" creationId="{2AFCF811-CE63-53F2-57AF-83B51E52ACD8}"/>
          </ac:spMkLst>
        </pc:spChg>
        <pc:spChg chg="mod">
          <ac:chgData name="Muffoletto, Jamie" userId="daf1e3c6-8137-448a-b141-d23049d419b5" providerId="ADAL" clId="{D840072D-B5D6-48B0-9314-597C00DCCC22}" dt="2022-07-23T01:20:56.569" v="8547"/>
          <ac:spMkLst>
            <pc:docMk/>
            <pc:sldMk cId="3498840331" sldId="2134"/>
            <ac:spMk id="23" creationId="{E8790298-2570-FDF0-0059-E8F806482624}"/>
          </ac:spMkLst>
        </pc:spChg>
        <pc:spChg chg="mod">
          <ac:chgData name="Muffoletto, Jamie" userId="daf1e3c6-8137-448a-b141-d23049d419b5" providerId="ADAL" clId="{D840072D-B5D6-48B0-9314-597C00DCCC22}" dt="2022-07-23T01:20:56.569" v="8547"/>
          <ac:spMkLst>
            <pc:docMk/>
            <pc:sldMk cId="3498840331" sldId="2134"/>
            <ac:spMk id="24" creationId="{386F20B7-1C9F-7077-1F0E-361F18B668B6}"/>
          </ac:spMkLst>
        </pc:spChg>
        <pc:grpChg chg="mod">
          <ac:chgData name="Muffoletto, Jamie" userId="daf1e3c6-8137-448a-b141-d23049d419b5" providerId="ADAL" clId="{D840072D-B5D6-48B0-9314-597C00DCCC22}" dt="2022-07-22T17:25:34.510" v="1499" actId="962"/>
          <ac:grpSpMkLst>
            <pc:docMk/>
            <pc:sldMk cId="3498840331" sldId="2134"/>
            <ac:grpSpMk id="2" creationId="{1F398136-4F09-7DA2-E637-688FF13F885C}"/>
          </ac:grpSpMkLst>
        </pc:grpChg>
        <pc:grpChg chg="add mod">
          <ac:chgData name="Muffoletto, Jamie" userId="daf1e3c6-8137-448a-b141-d23049d419b5" providerId="ADAL" clId="{D840072D-B5D6-48B0-9314-597C00DCCC22}" dt="2022-07-23T01:24:00.807" v="8705" actId="962"/>
          <ac:grpSpMkLst>
            <pc:docMk/>
            <pc:sldMk cId="3498840331" sldId="2134"/>
            <ac:grpSpMk id="9" creationId="{43F1099D-D187-6DBC-B98E-A5F2EF900C62}"/>
          </ac:grpSpMkLst>
        </pc:grpChg>
        <pc:grpChg chg="add mod">
          <ac:chgData name="Muffoletto, Jamie" userId="daf1e3c6-8137-448a-b141-d23049d419b5" providerId="ADAL" clId="{D840072D-B5D6-48B0-9314-597C00DCCC22}" dt="2022-07-23T01:24:05.614" v="8706" actId="962"/>
          <ac:grpSpMkLst>
            <pc:docMk/>
            <pc:sldMk cId="3498840331" sldId="2134"/>
            <ac:grpSpMk id="21" creationId="{1576335A-1037-59E9-9165-B759E84D0178}"/>
          </ac:grpSpMkLst>
        </pc:grpChg>
      </pc:sldChg>
      <pc:sldChg chg="modSp mod">
        <pc:chgData name="Muffoletto, Jamie" userId="daf1e3c6-8137-448a-b141-d23049d419b5" providerId="ADAL" clId="{D840072D-B5D6-48B0-9314-597C00DCCC22}" dt="2022-07-22T17:20:42.622" v="849" actId="962"/>
        <pc:sldMkLst>
          <pc:docMk/>
          <pc:sldMk cId="308206763" sldId="10804"/>
        </pc:sldMkLst>
        <pc:spChg chg="mod">
          <ac:chgData name="Muffoletto, Jamie" userId="daf1e3c6-8137-448a-b141-d23049d419b5" providerId="ADAL" clId="{D840072D-B5D6-48B0-9314-597C00DCCC22}" dt="2022-07-22T15:35:20.143" v="84" actId="6549"/>
          <ac:spMkLst>
            <pc:docMk/>
            <pc:sldMk cId="308206763" sldId="10804"/>
            <ac:spMk id="4" creationId="{9F800888-D9B6-49F1-8B90-B7E4BB43ED5B}"/>
          </ac:spMkLst>
        </pc:spChg>
        <pc:picChg chg="mod">
          <ac:chgData name="Muffoletto, Jamie" userId="daf1e3c6-8137-448a-b141-d23049d419b5" providerId="ADAL" clId="{D840072D-B5D6-48B0-9314-597C00DCCC22}" dt="2022-07-22T17:20:42.622" v="849" actId="962"/>
          <ac:picMkLst>
            <pc:docMk/>
            <pc:sldMk cId="308206763" sldId="10804"/>
            <ac:picMk id="1026" creationId="{CD3980A2-8060-638C-F5F3-219403B368C9}"/>
          </ac:picMkLst>
        </pc:picChg>
        <pc:picChg chg="mod">
          <ac:chgData name="Muffoletto, Jamie" userId="daf1e3c6-8137-448a-b141-d23049d419b5" providerId="ADAL" clId="{D840072D-B5D6-48B0-9314-597C00DCCC22}" dt="2022-07-22T17:20:38.722" v="848" actId="962"/>
          <ac:picMkLst>
            <pc:docMk/>
            <pc:sldMk cId="308206763" sldId="10804"/>
            <ac:picMk id="1028" creationId="{DA18E3FD-D3AF-F0E3-2736-74F7BC2141E4}"/>
          </ac:picMkLst>
        </pc:picChg>
      </pc:sldChg>
      <pc:sldChg chg="del">
        <pc:chgData name="Muffoletto, Jamie" userId="daf1e3c6-8137-448a-b141-d23049d419b5" providerId="ADAL" clId="{D840072D-B5D6-48B0-9314-597C00DCCC22}" dt="2022-07-22T15:35:26.847" v="85" actId="47"/>
        <pc:sldMkLst>
          <pc:docMk/>
          <pc:sldMk cId="3666974463" sldId="10845"/>
        </pc:sldMkLst>
      </pc:sldChg>
      <pc:sldChg chg="addSp modSp mod">
        <pc:chgData name="Muffoletto, Jamie" userId="daf1e3c6-8137-448a-b141-d23049d419b5" providerId="ADAL" clId="{D840072D-B5D6-48B0-9314-597C00DCCC22}" dt="2022-07-22T20:31:20.611" v="2136" actId="20577"/>
        <pc:sldMkLst>
          <pc:docMk/>
          <pc:sldMk cId="2790901726" sldId="10849"/>
        </pc:sldMkLst>
        <pc:spChg chg="mod">
          <ac:chgData name="Muffoletto, Jamie" userId="daf1e3c6-8137-448a-b141-d23049d419b5" providerId="ADAL" clId="{D840072D-B5D6-48B0-9314-597C00DCCC22}" dt="2022-07-22T17:19:02.847" v="616" actId="20577"/>
          <ac:spMkLst>
            <pc:docMk/>
            <pc:sldMk cId="2790901726" sldId="10849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2T20:31:20.611" v="2136" actId="20577"/>
          <ac:spMkLst>
            <pc:docMk/>
            <pc:sldMk cId="2790901726" sldId="10849"/>
            <ac:spMk id="4" creationId="{20D811D1-73A3-A9C0-D7B8-0B77CF20CE89}"/>
          </ac:spMkLst>
        </pc:spChg>
        <pc:grpChg chg="add mod">
          <ac:chgData name="Muffoletto, Jamie" userId="daf1e3c6-8137-448a-b141-d23049d419b5" providerId="ADAL" clId="{D840072D-B5D6-48B0-9314-597C00DCCC22}" dt="2022-07-22T17:19:40.904" v="733" actId="962"/>
          <ac:grpSpMkLst>
            <pc:docMk/>
            <pc:sldMk cId="2790901726" sldId="10849"/>
            <ac:grpSpMk id="5" creationId="{C2A5CA8E-318E-B037-9755-25949E66FF49}"/>
          </ac:grpSpMkLst>
        </pc:grpChg>
        <pc:picChg chg="mod">
          <ac:chgData name="Muffoletto, Jamie" userId="daf1e3c6-8137-448a-b141-d23049d419b5" providerId="ADAL" clId="{D840072D-B5D6-48B0-9314-597C00DCCC22}" dt="2022-07-22T17:01:21.480" v="479"/>
          <ac:picMkLst>
            <pc:docMk/>
            <pc:sldMk cId="2790901726" sldId="10849"/>
            <ac:picMk id="6" creationId="{657A446B-F6F3-8A86-DAFA-15CAE3F5D719}"/>
          </ac:picMkLst>
        </pc:picChg>
        <pc:picChg chg="mod">
          <ac:chgData name="Muffoletto, Jamie" userId="daf1e3c6-8137-448a-b141-d23049d419b5" providerId="ADAL" clId="{D840072D-B5D6-48B0-9314-597C00DCCC22}" dt="2022-07-22T17:01:21.480" v="479"/>
          <ac:picMkLst>
            <pc:docMk/>
            <pc:sldMk cId="2790901726" sldId="10849"/>
            <ac:picMk id="7" creationId="{25D9F90D-AE4B-C1B9-8319-4D9E1E8C3F41}"/>
          </ac:picMkLst>
        </pc:picChg>
      </pc:sldChg>
      <pc:sldChg chg="addSp delSp modSp mod">
        <pc:chgData name="Muffoletto, Jamie" userId="daf1e3c6-8137-448a-b141-d23049d419b5" providerId="ADAL" clId="{D840072D-B5D6-48B0-9314-597C00DCCC22}" dt="2022-07-22T23:56:30.422" v="5362" actId="962"/>
        <pc:sldMkLst>
          <pc:docMk/>
          <pc:sldMk cId="329965935" sldId="10850"/>
        </pc:sldMkLst>
        <pc:spChg chg="mod">
          <ac:chgData name="Muffoletto, Jamie" userId="daf1e3c6-8137-448a-b141-d23049d419b5" providerId="ADAL" clId="{D840072D-B5D6-48B0-9314-597C00DCCC22}" dt="2022-07-22T21:42:13.642" v="2428" actId="20577"/>
          <ac:spMkLst>
            <pc:docMk/>
            <pc:sldMk cId="329965935" sldId="10850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3:40:36.252" v="4786" actId="478"/>
          <ac:spMkLst>
            <pc:docMk/>
            <pc:sldMk cId="329965935" sldId="10850"/>
            <ac:spMk id="4" creationId="{20D811D1-73A3-A9C0-D7B8-0B77CF20CE89}"/>
          </ac:spMkLst>
        </pc:spChg>
        <pc:spChg chg="add mod">
          <ac:chgData name="Muffoletto, Jamie" userId="daf1e3c6-8137-448a-b141-d23049d419b5" providerId="ADAL" clId="{D840072D-B5D6-48B0-9314-597C00DCCC22}" dt="2022-07-22T23:43:38.415" v="5025" actId="20577"/>
          <ac:spMkLst>
            <pc:docMk/>
            <pc:sldMk cId="329965935" sldId="10850"/>
            <ac:spMk id="5" creationId="{BBC6459F-435A-2C46-1B8A-3FEE7A33838D}"/>
          </ac:spMkLst>
        </pc:spChg>
        <pc:picChg chg="add del mod">
          <ac:chgData name="Muffoletto, Jamie" userId="daf1e3c6-8137-448a-b141-d23049d419b5" providerId="ADAL" clId="{D840072D-B5D6-48B0-9314-597C00DCCC22}" dt="2022-07-22T23:52:35.060" v="5285" actId="478"/>
          <ac:picMkLst>
            <pc:docMk/>
            <pc:sldMk cId="329965935" sldId="10850"/>
            <ac:picMk id="6" creationId="{AF7BCD2A-BD7E-C379-316E-8A20DFA62763}"/>
          </ac:picMkLst>
        </pc:picChg>
        <pc:picChg chg="add mod">
          <ac:chgData name="Muffoletto, Jamie" userId="daf1e3c6-8137-448a-b141-d23049d419b5" providerId="ADAL" clId="{D840072D-B5D6-48B0-9314-597C00DCCC22}" dt="2022-07-22T23:56:30.422" v="5362" actId="962"/>
          <ac:picMkLst>
            <pc:docMk/>
            <pc:sldMk cId="329965935" sldId="10850"/>
            <ac:picMk id="8" creationId="{02BEBBCC-76B9-50D4-4733-B49D12F81FFA}"/>
          </ac:picMkLst>
        </pc:picChg>
      </pc:sldChg>
      <pc:sldChg chg="addSp delSp modSp mod">
        <pc:chgData name="Muffoletto, Jamie" userId="daf1e3c6-8137-448a-b141-d23049d419b5" providerId="ADAL" clId="{D840072D-B5D6-48B0-9314-597C00DCCC22}" dt="2022-07-23T00:58:48.889" v="7597" actId="20577"/>
        <pc:sldMkLst>
          <pc:docMk/>
          <pc:sldMk cId="659767264" sldId="10851"/>
        </pc:sldMkLst>
        <pc:spChg chg="mod">
          <ac:chgData name="Muffoletto, Jamie" userId="daf1e3c6-8137-448a-b141-d23049d419b5" providerId="ADAL" clId="{D840072D-B5D6-48B0-9314-597C00DCCC22}" dt="2022-07-23T00:58:48.889" v="7597" actId="20577"/>
          <ac:spMkLst>
            <pc:docMk/>
            <pc:sldMk cId="659767264" sldId="10851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3T00:51:42.244" v="7052" actId="20577"/>
          <ac:spMkLst>
            <pc:docMk/>
            <pc:sldMk cId="659767264" sldId="10851"/>
            <ac:spMk id="4" creationId="{20D811D1-73A3-A9C0-D7B8-0B77CF20CE89}"/>
          </ac:spMkLst>
        </pc:spChg>
        <pc:spChg chg="add del">
          <ac:chgData name="Muffoletto, Jamie" userId="daf1e3c6-8137-448a-b141-d23049d419b5" providerId="ADAL" clId="{D840072D-B5D6-48B0-9314-597C00DCCC22}" dt="2022-07-23T00:52:07.701" v="7054" actId="22"/>
          <ac:spMkLst>
            <pc:docMk/>
            <pc:sldMk cId="659767264" sldId="10851"/>
            <ac:spMk id="5" creationId="{957819B7-2812-E71C-AEDB-5317A6F3EECA}"/>
          </ac:spMkLst>
        </pc:spChg>
      </pc:sldChg>
      <pc:sldChg chg="addSp delSp modSp add mod">
        <pc:chgData name="Muffoletto, Jamie" userId="daf1e3c6-8137-448a-b141-d23049d419b5" providerId="ADAL" clId="{D840072D-B5D6-48B0-9314-597C00DCCC22}" dt="2022-07-22T23:50:05.937" v="5284" actId="962"/>
        <pc:sldMkLst>
          <pc:docMk/>
          <pc:sldMk cId="3178029248" sldId="10852"/>
        </pc:sldMkLst>
        <pc:spChg chg="mod">
          <ac:chgData name="Muffoletto, Jamie" userId="daf1e3c6-8137-448a-b141-d23049d419b5" providerId="ADAL" clId="{D840072D-B5D6-48B0-9314-597C00DCCC22}" dt="2022-07-22T18:57:41.674" v="1848" actId="20577"/>
          <ac:spMkLst>
            <pc:docMk/>
            <pc:sldMk cId="3178029248" sldId="10852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2T20:39:13.605" v="2262" actId="207"/>
          <ac:spMkLst>
            <pc:docMk/>
            <pc:sldMk cId="3178029248" sldId="10852"/>
            <ac:spMk id="4" creationId="{20D811D1-73A3-A9C0-D7B8-0B77CF20CE89}"/>
          </ac:spMkLst>
        </pc:spChg>
        <pc:picChg chg="add del mod">
          <ac:chgData name="Muffoletto, Jamie" userId="daf1e3c6-8137-448a-b141-d23049d419b5" providerId="ADAL" clId="{D840072D-B5D6-48B0-9314-597C00DCCC22}" dt="2022-07-22T23:46:45.791" v="5099" actId="478"/>
          <ac:picMkLst>
            <pc:docMk/>
            <pc:sldMk cId="3178029248" sldId="10852"/>
            <ac:picMk id="5" creationId="{ADD59E07-4049-126C-C91E-BEA843B5CBD9}"/>
          </ac:picMkLst>
        </pc:picChg>
        <pc:picChg chg="add mod">
          <ac:chgData name="Muffoletto, Jamie" userId="daf1e3c6-8137-448a-b141-d23049d419b5" providerId="ADAL" clId="{D840072D-B5D6-48B0-9314-597C00DCCC22}" dt="2022-07-22T23:50:05.937" v="5284" actId="962"/>
          <ac:picMkLst>
            <pc:docMk/>
            <pc:sldMk cId="3178029248" sldId="10852"/>
            <ac:picMk id="7" creationId="{9271B320-74A9-011C-13A8-2ED255BAFA98}"/>
          </ac:picMkLst>
        </pc:picChg>
      </pc:sldChg>
      <pc:sldChg chg="addSp modSp add mod ord">
        <pc:chgData name="Muffoletto, Jamie" userId="daf1e3c6-8137-448a-b141-d23049d419b5" providerId="ADAL" clId="{D840072D-B5D6-48B0-9314-597C00DCCC22}" dt="2022-07-22T20:58:28.446" v="2338" actId="207"/>
        <pc:sldMkLst>
          <pc:docMk/>
          <pc:sldMk cId="4155542062" sldId="10853"/>
        </pc:sldMkLst>
        <pc:spChg chg="mod">
          <ac:chgData name="Muffoletto, Jamie" userId="daf1e3c6-8137-448a-b141-d23049d419b5" providerId="ADAL" clId="{D840072D-B5D6-48B0-9314-597C00DCCC22}" dt="2022-07-22T17:19:14.502" v="621" actId="20577"/>
          <ac:spMkLst>
            <pc:docMk/>
            <pc:sldMk cId="4155542062" sldId="10853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2T20:58:28.446" v="2338" actId="207"/>
          <ac:spMkLst>
            <pc:docMk/>
            <pc:sldMk cId="4155542062" sldId="10853"/>
            <ac:spMk id="4" creationId="{20D811D1-73A3-A9C0-D7B8-0B77CF20CE89}"/>
          </ac:spMkLst>
        </pc:spChg>
        <pc:picChg chg="add mod modCrop">
          <ac:chgData name="Muffoletto, Jamie" userId="daf1e3c6-8137-448a-b141-d23049d419b5" providerId="ADAL" clId="{D840072D-B5D6-48B0-9314-597C00DCCC22}" dt="2022-07-22T20:36:16.456" v="2259" actId="1076"/>
          <ac:picMkLst>
            <pc:docMk/>
            <pc:sldMk cId="4155542062" sldId="10853"/>
            <ac:picMk id="5" creationId="{B4FC50FC-1DC6-5966-9227-DBAF99D23D99}"/>
          </ac:picMkLst>
        </pc:picChg>
      </pc:sldChg>
      <pc:sldChg chg="add del">
        <pc:chgData name="Muffoletto, Jamie" userId="daf1e3c6-8137-448a-b141-d23049d419b5" providerId="ADAL" clId="{D840072D-B5D6-48B0-9314-597C00DCCC22}" dt="2022-07-22T17:18:10.464" v="602" actId="47"/>
        <pc:sldMkLst>
          <pc:docMk/>
          <pc:sldMk cId="3583165836" sldId="10854"/>
        </pc:sldMkLst>
      </pc:sldChg>
      <pc:sldChg chg="addSp delSp modSp add mod">
        <pc:chgData name="Muffoletto, Jamie" userId="daf1e3c6-8137-448a-b141-d23049d419b5" providerId="ADAL" clId="{D840072D-B5D6-48B0-9314-597C00DCCC22}" dt="2022-07-22T22:16:44.419" v="3100" actId="962"/>
        <pc:sldMkLst>
          <pc:docMk/>
          <pc:sldMk cId="3783238317" sldId="10854"/>
        </pc:sldMkLst>
        <pc:spChg chg="mod">
          <ac:chgData name="Muffoletto, Jamie" userId="daf1e3c6-8137-448a-b141-d23049d419b5" providerId="ADAL" clId="{D840072D-B5D6-48B0-9314-597C00DCCC22}" dt="2022-07-22T20:32:25.349" v="2156" actId="20577"/>
          <ac:spMkLst>
            <pc:docMk/>
            <pc:sldMk cId="3783238317" sldId="10854"/>
            <ac:spMk id="3" creationId="{B7726A92-BC31-4481-93A2-EECFCB56AD22}"/>
          </ac:spMkLst>
        </pc:spChg>
        <pc:spChg chg="del mod">
          <ac:chgData name="Muffoletto, Jamie" userId="daf1e3c6-8137-448a-b141-d23049d419b5" providerId="ADAL" clId="{D840072D-B5D6-48B0-9314-597C00DCCC22}" dt="2022-07-22T20:28:40.563" v="2128" actId="478"/>
          <ac:spMkLst>
            <pc:docMk/>
            <pc:sldMk cId="3783238317" sldId="10854"/>
            <ac:spMk id="4" creationId="{20D811D1-73A3-A9C0-D7B8-0B77CF20CE89}"/>
          </ac:spMkLst>
        </pc:spChg>
        <pc:spChg chg="add del mod">
          <ac:chgData name="Muffoletto, Jamie" userId="daf1e3c6-8137-448a-b141-d23049d419b5" providerId="ADAL" clId="{D840072D-B5D6-48B0-9314-597C00DCCC22}" dt="2022-07-22T20:28:43.507" v="2129" actId="478"/>
          <ac:spMkLst>
            <pc:docMk/>
            <pc:sldMk cId="3783238317" sldId="10854"/>
            <ac:spMk id="5" creationId="{D6B28D42-C339-0FB1-6464-71E7FE6AF6D2}"/>
          </ac:spMkLst>
        </pc:spChg>
        <pc:spChg chg="add mod">
          <ac:chgData name="Muffoletto, Jamie" userId="daf1e3c6-8137-448a-b141-d23049d419b5" providerId="ADAL" clId="{D840072D-B5D6-48B0-9314-597C00DCCC22}" dt="2022-07-22T20:33:35.188" v="2213" actId="20577"/>
          <ac:spMkLst>
            <pc:docMk/>
            <pc:sldMk cId="3783238317" sldId="10854"/>
            <ac:spMk id="8" creationId="{3EB01808-3F6D-8728-80F4-03AE190CEEBC}"/>
          </ac:spMkLst>
        </pc:spChg>
        <pc:picChg chg="add mod">
          <ac:chgData name="Muffoletto, Jamie" userId="daf1e3c6-8137-448a-b141-d23049d419b5" providerId="ADAL" clId="{D840072D-B5D6-48B0-9314-597C00DCCC22}" dt="2022-07-22T22:16:44.419" v="3100" actId="962"/>
          <ac:picMkLst>
            <pc:docMk/>
            <pc:sldMk cId="3783238317" sldId="10854"/>
            <ac:picMk id="7" creationId="{8806A649-E962-937B-A91A-94F2C98F54C4}"/>
          </ac:picMkLst>
        </pc:picChg>
      </pc:sldChg>
      <pc:sldChg chg="add del">
        <pc:chgData name="Muffoletto, Jamie" userId="daf1e3c6-8137-448a-b141-d23049d419b5" providerId="ADAL" clId="{D840072D-B5D6-48B0-9314-597C00DCCC22}" dt="2022-07-22T17:18:10.464" v="602" actId="47"/>
        <pc:sldMkLst>
          <pc:docMk/>
          <pc:sldMk cId="3869597133" sldId="10855"/>
        </pc:sldMkLst>
      </pc:sldChg>
      <pc:sldChg chg="addSp delSp modSp add mod">
        <pc:chgData name="Muffoletto, Jamie" userId="daf1e3c6-8137-448a-b141-d23049d419b5" providerId="ADAL" clId="{D840072D-B5D6-48B0-9314-597C00DCCC22}" dt="2022-07-22T22:17:08.914" v="3234" actId="962"/>
        <pc:sldMkLst>
          <pc:docMk/>
          <pc:sldMk cId="4143764440" sldId="10855"/>
        </pc:sldMkLst>
        <pc:spChg chg="mod">
          <ac:chgData name="Muffoletto, Jamie" userId="daf1e3c6-8137-448a-b141-d23049d419b5" providerId="ADAL" clId="{D840072D-B5D6-48B0-9314-597C00DCCC22}" dt="2022-07-22T18:58:04.410" v="1858" actId="20577"/>
          <ac:spMkLst>
            <pc:docMk/>
            <pc:sldMk cId="4143764440" sldId="10855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0:38:27.035" v="2260" actId="478"/>
          <ac:spMkLst>
            <pc:docMk/>
            <pc:sldMk cId="4143764440" sldId="10855"/>
            <ac:spMk id="4" creationId="{20D811D1-73A3-A9C0-D7B8-0B77CF20CE89}"/>
          </ac:spMkLst>
        </pc:spChg>
        <pc:spChg chg="add mod">
          <ac:chgData name="Muffoletto, Jamie" userId="daf1e3c6-8137-448a-b141-d23049d419b5" providerId="ADAL" clId="{D840072D-B5D6-48B0-9314-597C00DCCC22}" dt="2022-07-22T20:39:33.849" v="2263" actId="207"/>
          <ac:spMkLst>
            <pc:docMk/>
            <pc:sldMk cId="4143764440" sldId="10855"/>
            <ac:spMk id="5" creationId="{5B3F3C8F-BD2F-2C4E-A14D-7F28F5AA4DB7}"/>
          </ac:spMkLst>
        </pc:spChg>
        <pc:picChg chg="add del mod">
          <ac:chgData name="Muffoletto, Jamie" userId="daf1e3c6-8137-448a-b141-d23049d419b5" providerId="ADAL" clId="{D840072D-B5D6-48B0-9314-597C00DCCC22}" dt="2022-07-22T21:06:49.605" v="2339" actId="478"/>
          <ac:picMkLst>
            <pc:docMk/>
            <pc:sldMk cId="4143764440" sldId="10855"/>
            <ac:picMk id="6" creationId="{A7DC7148-409F-C0D0-0250-E57545784F78}"/>
          </ac:picMkLst>
        </pc:picChg>
        <pc:picChg chg="add del mod">
          <ac:chgData name="Muffoletto, Jamie" userId="daf1e3c6-8137-448a-b141-d23049d419b5" providerId="ADAL" clId="{D840072D-B5D6-48B0-9314-597C00DCCC22}" dt="2022-07-22T21:07:37.100" v="2345" actId="478"/>
          <ac:picMkLst>
            <pc:docMk/>
            <pc:sldMk cId="4143764440" sldId="10855"/>
            <ac:picMk id="8" creationId="{C9521802-B11D-AB27-CE2C-0A3FBBC547EE}"/>
          </ac:picMkLst>
        </pc:picChg>
        <pc:picChg chg="add mod">
          <ac:chgData name="Muffoletto, Jamie" userId="daf1e3c6-8137-448a-b141-d23049d419b5" providerId="ADAL" clId="{D840072D-B5D6-48B0-9314-597C00DCCC22}" dt="2022-07-22T22:17:08.914" v="3234" actId="962"/>
          <ac:picMkLst>
            <pc:docMk/>
            <pc:sldMk cId="4143764440" sldId="10855"/>
            <ac:picMk id="10" creationId="{5C7F4A6B-BDBD-C900-126D-B066E1F197F1}"/>
          </ac:picMkLst>
        </pc:picChg>
      </pc:sldChg>
      <pc:sldChg chg="addSp delSp modSp add mod">
        <pc:chgData name="Muffoletto, Jamie" userId="daf1e3c6-8137-448a-b141-d23049d419b5" providerId="ADAL" clId="{D840072D-B5D6-48B0-9314-597C00DCCC22}" dt="2022-07-22T22:17:44.962" v="3390" actId="962"/>
        <pc:sldMkLst>
          <pc:docMk/>
          <pc:sldMk cId="15085264" sldId="10856"/>
        </pc:sldMkLst>
        <pc:spChg chg="mod">
          <ac:chgData name="Muffoletto, Jamie" userId="daf1e3c6-8137-448a-b141-d23049d419b5" providerId="ADAL" clId="{D840072D-B5D6-48B0-9314-597C00DCCC22}" dt="2022-07-22T18:58:13.522" v="1863" actId="20577"/>
          <ac:spMkLst>
            <pc:docMk/>
            <pc:sldMk cId="15085264" sldId="10856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1:14:21.845" v="2349" actId="478"/>
          <ac:spMkLst>
            <pc:docMk/>
            <pc:sldMk cId="15085264" sldId="10856"/>
            <ac:spMk id="4" creationId="{20D811D1-73A3-A9C0-D7B8-0B77CF20CE89}"/>
          </ac:spMkLst>
        </pc:spChg>
        <pc:spChg chg="add mod">
          <ac:chgData name="Muffoletto, Jamie" userId="daf1e3c6-8137-448a-b141-d23049d419b5" providerId="ADAL" clId="{D840072D-B5D6-48B0-9314-597C00DCCC22}" dt="2022-07-22T21:14:29.725" v="2352" actId="113"/>
          <ac:spMkLst>
            <pc:docMk/>
            <pc:sldMk cId="15085264" sldId="10856"/>
            <ac:spMk id="5" creationId="{3AEC4801-547C-98F7-FF50-B14D745262D6}"/>
          </ac:spMkLst>
        </pc:spChg>
        <pc:picChg chg="add mod">
          <ac:chgData name="Muffoletto, Jamie" userId="daf1e3c6-8137-448a-b141-d23049d419b5" providerId="ADAL" clId="{D840072D-B5D6-48B0-9314-597C00DCCC22}" dt="2022-07-22T22:17:44.962" v="3390" actId="962"/>
          <ac:picMkLst>
            <pc:docMk/>
            <pc:sldMk cId="15085264" sldId="10856"/>
            <ac:picMk id="6" creationId="{C98F2C96-2BEB-03AF-E697-4D5BC8C482E6}"/>
          </ac:picMkLst>
        </pc:picChg>
      </pc:sldChg>
      <pc:sldChg chg="addSp delSp modSp add mod">
        <pc:chgData name="Muffoletto, Jamie" userId="daf1e3c6-8137-448a-b141-d23049d419b5" providerId="ADAL" clId="{D840072D-B5D6-48B0-9314-597C00DCCC22}" dt="2022-07-23T01:25:43.895" v="8710" actId="13244"/>
        <pc:sldMkLst>
          <pc:docMk/>
          <pc:sldMk cId="2162012389" sldId="10857"/>
        </pc:sldMkLst>
        <pc:spChg chg="mod ord">
          <ac:chgData name="Muffoletto, Jamie" userId="daf1e3c6-8137-448a-b141-d23049d419b5" providerId="ADAL" clId="{D840072D-B5D6-48B0-9314-597C00DCCC22}" dt="2022-07-23T01:25:37.170" v="8709" actId="13244"/>
          <ac:spMkLst>
            <pc:docMk/>
            <pc:sldMk cId="2162012389" sldId="10857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1:29:38.416" v="2362" actId="478"/>
          <ac:spMkLst>
            <pc:docMk/>
            <pc:sldMk cId="2162012389" sldId="10857"/>
            <ac:spMk id="4" creationId="{20D811D1-73A3-A9C0-D7B8-0B77CF20CE89}"/>
          </ac:spMkLst>
        </pc:spChg>
        <pc:spChg chg="add mod ord">
          <ac:chgData name="Muffoletto, Jamie" userId="daf1e3c6-8137-448a-b141-d23049d419b5" providerId="ADAL" clId="{D840072D-B5D6-48B0-9314-597C00DCCC22}" dt="2022-07-23T01:25:43.895" v="8710" actId="13244"/>
          <ac:spMkLst>
            <pc:docMk/>
            <pc:sldMk cId="2162012389" sldId="10857"/>
            <ac:spMk id="6" creationId="{3D61E225-2868-59E7-58D0-69672EACD481}"/>
          </ac:spMkLst>
        </pc:spChg>
        <pc:picChg chg="add del mod">
          <ac:chgData name="Muffoletto, Jamie" userId="daf1e3c6-8137-448a-b141-d23049d419b5" providerId="ADAL" clId="{D840072D-B5D6-48B0-9314-597C00DCCC22}" dt="2022-07-22T21:47:57.348" v="2560" actId="478"/>
          <ac:picMkLst>
            <pc:docMk/>
            <pc:sldMk cId="2162012389" sldId="10857"/>
            <ac:picMk id="5" creationId="{07EE5A68-F91F-3006-36D5-408AAE9091AE}"/>
          </ac:picMkLst>
        </pc:picChg>
        <pc:picChg chg="add mod ord">
          <ac:chgData name="Muffoletto, Jamie" userId="daf1e3c6-8137-448a-b141-d23049d419b5" providerId="ADAL" clId="{D840072D-B5D6-48B0-9314-597C00DCCC22}" dt="2022-07-22T22:19:12.122" v="3785" actId="962"/>
          <ac:picMkLst>
            <pc:docMk/>
            <pc:sldMk cId="2162012389" sldId="10857"/>
            <ac:picMk id="8" creationId="{49B71900-8834-DE7A-9135-449287C5ADCE}"/>
          </ac:picMkLst>
        </pc:picChg>
        <pc:picChg chg="add mod ord">
          <ac:chgData name="Muffoletto, Jamie" userId="daf1e3c6-8137-448a-b141-d23049d419b5" providerId="ADAL" clId="{D840072D-B5D6-48B0-9314-597C00DCCC22}" dt="2022-07-22T22:18:07.122" v="3552" actId="962"/>
          <ac:picMkLst>
            <pc:docMk/>
            <pc:sldMk cId="2162012389" sldId="10857"/>
            <ac:picMk id="16" creationId="{025562F3-E8F1-0C83-21BB-D90303489633}"/>
          </ac:picMkLst>
        </pc:picChg>
        <pc:cxnChg chg="add mod">
          <ac:chgData name="Muffoletto, Jamie" userId="daf1e3c6-8137-448a-b141-d23049d419b5" providerId="ADAL" clId="{D840072D-B5D6-48B0-9314-597C00DCCC22}" dt="2022-07-22T22:18:11.668" v="3553" actId="962"/>
          <ac:cxnSpMkLst>
            <pc:docMk/>
            <pc:sldMk cId="2162012389" sldId="10857"/>
            <ac:cxnSpMk id="10" creationId="{08F3A4C1-D378-E9BE-351C-69BC55623C36}"/>
          </ac:cxnSpMkLst>
        </pc:cxnChg>
      </pc:sldChg>
      <pc:sldChg chg="modSp add del">
        <pc:chgData name="Muffoletto, Jamie" userId="daf1e3c6-8137-448a-b141-d23049d419b5" providerId="ADAL" clId="{D840072D-B5D6-48B0-9314-597C00DCCC22}" dt="2022-07-22T17:33:46.014" v="1516"/>
        <pc:sldMkLst>
          <pc:docMk/>
          <pc:sldMk cId="332425094" sldId="10858"/>
        </pc:sldMkLst>
        <pc:spChg chg="mod">
          <ac:chgData name="Muffoletto, Jamie" userId="daf1e3c6-8137-448a-b141-d23049d419b5" providerId="ADAL" clId="{D840072D-B5D6-48B0-9314-597C00DCCC22}" dt="2022-07-22T17:33:29.810" v="1515" actId="27636"/>
          <ac:spMkLst>
            <pc:docMk/>
            <pc:sldMk cId="332425094" sldId="10858"/>
            <ac:spMk id="2" creationId="{9E4D49A7-5BA3-8BE4-A693-76E4B51BAD62}"/>
          </ac:spMkLst>
        </pc:spChg>
      </pc:sldChg>
      <pc:sldChg chg="modSp add del">
        <pc:chgData name="Muffoletto, Jamie" userId="daf1e3c6-8137-448a-b141-d23049d419b5" providerId="ADAL" clId="{D840072D-B5D6-48B0-9314-597C00DCCC22}" dt="2022-07-22T17:26:52.958" v="1507"/>
        <pc:sldMkLst>
          <pc:docMk/>
          <pc:sldMk cId="1421670209" sldId="10858"/>
        </pc:sldMkLst>
        <pc:spChg chg="mod">
          <ac:chgData name="Muffoletto, Jamie" userId="daf1e3c6-8137-448a-b141-d23049d419b5" providerId="ADAL" clId="{D840072D-B5D6-48B0-9314-597C00DCCC22}" dt="2022-07-22T17:26:48.940" v="1506" actId="27636"/>
          <ac:spMkLst>
            <pc:docMk/>
            <pc:sldMk cId="1421670209" sldId="10858"/>
            <ac:spMk id="2" creationId="{86EF107F-ECEE-A845-FBBA-07153F1D85CB}"/>
          </ac:spMkLst>
        </pc:spChg>
      </pc:sldChg>
      <pc:sldChg chg="addSp modSp new mod setBg">
        <pc:chgData name="Muffoletto, Jamie" userId="daf1e3c6-8137-448a-b141-d23049d419b5" providerId="ADAL" clId="{D840072D-B5D6-48B0-9314-597C00DCCC22}" dt="2022-07-23T01:24:45.261" v="8708" actId="13244"/>
        <pc:sldMkLst>
          <pc:docMk/>
          <pc:sldMk cId="1467940693" sldId="10858"/>
        </pc:sldMkLst>
        <pc:spChg chg="mod">
          <ac:chgData name="Muffoletto, Jamie" userId="daf1e3c6-8137-448a-b141-d23049d419b5" providerId="ADAL" clId="{D840072D-B5D6-48B0-9314-597C00DCCC22}" dt="2022-07-22T17:39:19.125" v="1563" actId="26606"/>
          <ac:spMkLst>
            <pc:docMk/>
            <pc:sldMk cId="1467940693" sldId="10858"/>
            <ac:spMk id="2" creationId="{4969A9E0-F3DC-0C46-F555-0173D42D935B}"/>
          </ac:spMkLst>
        </pc:spChg>
        <pc:spChg chg="mod">
          <ac:chgData name="Muffoletto, Jamie" userId="daf1e3c6-8137-448a-b141-d23049d419b5" providerId="ADAL" clId="{D840072D-B5D6-48B0-9314-597C00DCCC22}" dt="2022-07-22T17:39:19.125" v="1563" actId="26606"/>
          <ac:spMkLst>
            <pc:docMk/>
            <pc:sldMk cId="1467940693" sldId="10858"/>
            <ac:spMk id="3" creationId="{A6FF9CA2-EE71-AC4B-9BF7-D5B3720CD1D3}"/>
          </ac:spMkLst>
        </pc:spChg>
        <pc:spChg chg="add">
          <ac:chgData name="Muffoletto, Jamie" userId="daf1e3c6-8137-448a-b141-d23049d419b5" providerId="ADAL" clId="{D840072D-B5D6-48B0-9314-597C00DCCC22}" dt="2022-07-22T17:39:19.125" v="1563" actId="26606"/>
          <ac:spMkLst>
            <pc:docMk/>
            <pc:sldMk cId="1467940693" sldId="10858"/>
            <ac:spMk id="9" creationId="{C1DD1A8A-57D5-4A81-AD04-532B043C5611}"/>
          </ac:spMkLst>
        </pc:spChg>
        <pc:spChg chg="add">
          <ac:chgData name="Muffoletto, Jamie" userId="daf1e3c6-8137-448a-b141-d23049d419b5" providerId="ADAL" clId="{D840072D-B5D6-48B0-9314-597C00DCCC22}" dt="2022-07-22T17:39:19.125" v="1563" actId="26606"/>
          <ac:spMkLst>
            <pc:docMk/>
            <pc:sldMk cId="1467940693" sldId="10858"/>
            <ac:spMk id="11" creationId="{007891EC-4501-44ED-A8C8-B11B6DB767AB}"/>
          </ac:spMkLst>
        </pc:spChg>
        <pc:picChg chg="add mod ord">
          <ac:chgData name="Muffoletto, Jamie" userId="daf1e3c6-8137-448a-b141-d23049d419b5" providerId="ADAL" clId="{D840072D-B5D6-48B0-9314-597C00DCCC22}" dt="2022-07-22T17:39:41.971" v="1565" actId="14100"/>
          <ac:picMkLst>
            <pc:docMk/>
            <pc:sldMk cId="1467940693" sldId="10858"/>
            <ac:picMk id="4" creationId="{66FFCE5E-EC4A-73AA-0B11-3FD6D37DDD15}"/>
          </ac:picMkLst>
        </pc:picChg>
        <pc:picChg chg="add mod ord">
          <ac:chgData name="Muffoletto, Jamie" userId="daf1e3c6-8137-448a-b141-d23049d419b5" providerId="ADAL" clId="{D840072D-B5D6-48B0-9314-597C00DCCC22}" dt="2022-07-23T01:24:45.261" v="8708" actId="13244"/>
          <ac:picMkLst>
            <pc:docMk/>
            <pc:sldMk cId="1467940693" sldId="10858"/>
            <ac:picMk id="6" creationId="{6E6BAF9B-0071-6501-B1C6-CEC6781CE7D0}"/>
          </ac:picMkLst>
        </pc:picChg>
      </pc:sldChg>
      <pc:sldChg chg="modSp add del">
        <pc:chgData name="Muffoletto, Jamie" userId="daf1e3c6-8137-448a-b141-d23049d419b5" providerId="ADAL" clId="{D840072D-B5D6-48B0-9314-597C00DCCC22}" dt="2022-07-22T17:33:07.282" v="1512"/>
        <pc:sldMkLst>
          <pc:docMk/>
          <pc:sldMk cId="3521188706" sldId="10858"/>
        </pc:sldMkLst>
        <pc:spChg chg="mod">
          <ac:chgData name="Muffoletto, Jamie" userId="daf1e3c6-8137-448a-b141-d23049d419b5" providerId="ADAL" clId="{D840072D-B5D6-48B0-9314-597C00DCCC22}" dt="2022-07-22T17:32:56.330" v="1511" actId="27636"/>
          <ac:spMkLst>
            <pc:docMk/>
            <pc:sldMk cId="3521188706" sldId="10858"/>
            <ac:spMk id="2" creationId="{E3D12F6C-4BD6-EBED-46E9-BC001C7695FE}"/>
          </ac:spMkLst>
        </pc:spChg>
      </pc:sldChg>
      <pc:sldChg chg="addSp delSp modSp add mod">
        <pc:chgData name="Muffoletto, Jamie" userId="daf1e3c6-8137-448a-b141-d23049d419b5" providerId="ADAL" clId="{D840072D-B5D6-48B0-9314-597C00DCCC22}" dt="2022-07-23T00:07:01.690" v="5561" actId="962"/>
        <pc:sldMkLst>
          <pc:docMk/>
          <pc:sldMk cId="4006879402" sldId="10859"/>
        </pc:sldMkLst>
        <pc:spChg chg="mod">
          <ac:chgData name="Muffoletto, Jamie" userId="daf1e3c6-8137-448a-b141-d23049d419b5" providerId="ADAL" clId="{D840072D-B5D6-48B0-9314-597C00DCCC22}" dt="2022-07-22T23:45:23.953" v="5097" actId="5793"/>
          <ac:spMkLst>
            <pc:docMk/>
            <pc:sldMk cId="4006879402" sldId="10859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3:45:30.289" v="5098" actId="478"/>
          <ac:spMkLst>
            <pc:docMk/>
            <pc:sldMk cId="4006879402" sldId="10859"/>
            <ac:spMk id="4" creationId="{20D811D1-73A3-A9C0-D7B8-0B77CF20CE89}"/>
          </ac:spMkLst>
        </pc:spChg>
        <pc:picChg chg="add del mod">
          <ac:chgData name="Muffoletto, Jamie" userId="daf1e3c6-8137-448a-b141-d23049d419b5" providerId="ADAL" clId="{D840072D-B5D6-48B0-9314-597C00DCCC22}" dt="2022-07-23T00:06:35.697" v="5462" actId="478"/>
          <ac:picMkLst>
            <pc:docMk/>
            <pc:sldMk cId="4006879402" sldId="10859"/>
            <ac:picMk id="5" creationId="{750DCD7A-F246-DA82-68B3-1229FE87E3A4}"/>
          </ac:picMkLst>
        </pc:picChg>
        <pc:picChg chg="add mod">
          <ac:chgData name="Muffoletto, Jamie" userId="daf1e3c6-8137-448a-b141-d23049d419b5" providerId="ADAL" clId="{D840072D-B5D6-48B0-9314-597C00DCCC22}" dt="2022-07-23T00:07:01.690" v="5561" actId="962"/>
          <ac:picMkLst>
            <pc:docMk/>
            <pc:sldMk cId="4006879402" sldId="10859"/>
            <ac:picMk id="7" creationId="{E8B335AB-A42C-68DC-8606-403880809B63}"/>
          </ac:picMkLst>
        </pc:picChg>
      </pc:sldChg>
      <pc:sldChg chg="addSp delSp modSp add mod">
        <pc:chgData name="Muffoletto, Jamie" userId="daf1e3c6-8137-448a-b141-d23049d419b5" providerId="ADAL" clId="{D840072D-B5D6-48B0-9314-597C00DCCC22}" dt="2022-07-23T00:30:40.851" v="6321" actId="478"/>
        <pc:sldMkLst>
          <pc:docMk/>
          <pc:sldMk cId="364775422" sldId="10860"/>
        </pc:sldMkLst>
        <pc:spChg chg="mod">
          <ac:chgData name="Muffoletto, Jamie" userId="daf1e3c6-8137-448a-b141-d23049d419b5" providerId="ADAL" clId="{D840072D-B5D6-48B0-9314-597C00DCCC22}" dt="2022-07-22T21:42:39.307" v="2466" actId="20577"/>
          <ac:spMkLst>
            <pc:docMk/>
            <pc:sldMk cId="364775422" sldId="10860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3:13:40.662" v="4648" actId="478"/>
          <ac:spMkLst>
            <pc:docMk/>
            <pc:sldMk cId="364775422" sldId="10860"/>
            <ac:spMk id="4" creationId="{20D811D1-73A3-A9C0-D7B8-0B77CF20CE89}"/>
          </ac:spMkLst>
        </pc:spChg>
        <pc:spChg chg="add mod">
          <ac:chgData name="Muffoletto, Jamie" userId="daf1e3c6-8137-448a-b141-d23049d419b5" providerId="ADAL" clId="{D840072D-B5D6-48B0-9314-597C00DCCC22}" dt="2022-07-22T23:19:09.502" v="4782" actId="313"/>
          <ac:spMkLst>
            <pc:docMk/>
            <pc:sldMk cId="364775422" sldId="10860"/>
            <ac:spMk id="5" creationId="{6C2F03E2-B2BE-328D-BF22-31365A92004C}"/>
          </ac:spMkLst>
        </pc:spChg>
        <pc:spChg chg="add del">
          <ac:chgData name="Muffoletto, Jamie" userId="daf1e3c6-8137-448a-b141-d23049d419b5" providerId="ADAL" clId="{D840072D-B5D6-48B0-9314-597C00DCCC22}" dt="2022-07-23T00:30:40.851" v="6321" actId="478"/>
          <ac:spMkLst>
            <pc:docMk/>
            <pc:sldMk cId="364775422" sldId="10860"/>
            <ac:spMk id="9" creationId="{48EEA67D-4E1D-214F-B627-153930C52179}"/>
          </ac:spMkLst>
        </pc:spChg>
        <pc:picChg chg="add del mod">
          <ac:chgData name="Muffoletto, Jamie" userId="daf1e3c6-8137-448a-b141-d23049d419b5" providerId="ADAL" clId="{D840072D-B5D6-48B0-9314-597C00DCCC22}" dt="2022-07-23T00:12:13.732" v="5562" actId="478"/>
          <ac:picMkLst>
            <pc:docMk/>
            <pc:sldMk cId="364775422" sldId="10860"/>
            <ac:picMk id="6" creationId="{762A282F-9AFA-B717-B8CF-207AF8CFDD89}"/>
          </ac:picMkLst>
        </pc:picChg>
        <pc:picChg chg="add mod">
          <ac:chgData name="Muffoletto, Jamie" userId="daf1e3c6-8137-448a-b141-d23049d419b5" providerId="ADAL" clId="{D840072D-B5D6-48B0-9314-597C00DCCC22}" dt="2022-07-23T00:16:34.644" v="5709" actId="1076"/>
          <ac:picMkLst>
            <pc:docMk/>
            <pc:sldMk cId="364775422" sldId="10860"/>
            <ac:picMk id="8" creationId="{4278C17A-FE60-62F4-538C-4B7DF2D0579C}"/>
          </ac:picMkLst>
        </pc:picChg>
      </pc:sldChg>
      <pc:sldChg chg="addSp delSp modSp add mod">
        <pc:chgData name="Muffoletto, Jamie" userId="daf1e3c6-8137-448a-b141-d23049d419b5" providerId="ADAL" clId="{D840072D-B5D6-48B0-9314-597C00DCCC22}" dt="2022-07-23T00:29:31.375" v="6320" actId="962"/>
        <pc:sldMkLst>
          <pc:docMk/>
          <pc:sldMk cId="4209000287" sldId="10861"/>
        </pc:sldMkLst>
        <pc:spChg chg="mod">
          <ac:chgData name="Muffoletto, Jamie" userId="daf1e3c6-8137-448a-b141-d23049d419b5" providerId="ADAL" clId="{D840072D-B5D6-48B0-9314-597C00DCCC22}" dt="2022-07-22T21:42:54.076" v="2489" actId="20577"/>
          <ac:spMkLst>
            <pc:docMk/>
            <pc:sldMk cId="4209000287" sldId="10861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3:10:07.894" v="4413" actId="478"/>
          <ac:spMkLst>
            <pc:docMk/>
            <pc:sldMk cId="4209000287" sldId="10861"/>
            <ac:spMk id="4" creationId="{20D811D1-73A3-A9C0-D7B8-0B77CF20CE89}"/>
          </ac:spMkLst>
        </pc:spChg>
        <pc:spChg chg="add mod">
          <ac:chgData name="Muffoletto, Jamie" userId="daf1e3c6-8137-448a-b141-d23049d419b5" providerId="ADAL" clId="{D840072D-B5D6-48B0-9314-597C00DCCC22}" dt="2022-07-22T23:12:45.311" v="4647" actId="207"/>
          <ac:spMkLst>
            <pc:docMk/>
            <pc:sldMk cId="4209000287" sldId="10861"/>
            <ac:spMk id="5" creationId="{89CE4F8D-7A5D-4A3B-B965-900FB829AA5D}"/>
          </ac:spMkLst>
        </pc:spChg>
        <pc:picChg chg="add del mod">
          <ac:chgData name="Muffoletto, Jamie" userId="daf1e3c6-8137-448a-b141-d23049d419b5" providerId="ADAL" clId="{D840072D-B5D6-48B0-9314-597C00DCCC22}" dt="2022-07-22T23:11:56.846" v="4612" actId="478"/>
          <ac:picMkLst>
            <pc:docMk/>
            <pc:sldMk cId="4209000287" sldId="10861"/>
            <ac:picMk id="6" creationId="{4E6F04BF-A4AA-29A8-AE8F-8BA94DEE444E}"/>
          </ac:picMkLst>
        </pc:picChg>
        <pc:picChg chg="add del mod">
          <ac:chgData name="Muffoletto, Jamie" userId="daf1e3c6-8137-448a-b141-d23049d419b5" providerId="ADAL" clId="{D840072D-B5D6-48B0-9314-597C00DCCC22}" dt="2022-07-22T23:18:10.646" v="4676" actId="478"/>
          <ac:picMkLst>
            <pc:docMk/>
            <pc:sldMk cId="4209000287" sldId="10861"/>
            <ac:picMk id="8" creationId="{62283B8D-4E72-DA98-BF46-7637F3047119}"/>
          </ac:picMkLst>
        </pc:picChg>
        <pc:picChg chg="add del mod">
          <ac:chgData name="Muffoletto, Jamie" userId="daf1e3c6-8137-448a-b141-d23049d419b5" providerId="ADAL" clId="{D840072D-B5D6-48B0-9314-597C00DCCC22}" dt="2022-07-23T00:29:09.124" v="6143" actId="478"/>
          <ac:picMkLst>
            <pc:docMk/>
            <pc:sldMk cId="4209000287" sldId="10861"/>
            <ac:picMk id="10" creationId="{32D9CBC8-F19F-DD1F-FFA4-7B2C88494016}"/>
          </ac:picMkLst>
        </pc:picChg>
        <pc:picChg chg="add mod">
          <ac:chgData name="Muffoletto, Jamie" userId="daf1e3c6-8137-448a-b141-d23049d419b5" providerId="ADAL" clId="{D840072D-B5D6-48B0-9314-597C00DCCC22}" dt="2022-07-23T00:29:31.375" v="6320" actId="962"/>
          <ac:picMkLst>
            <pc:docMk/>
            <pc:sldMk cId="4209000287" sldId="10861"/>
            <ac:picMk id="12" creationId="{FE2A3FB7-A5D2-DD3D-EB87-5B3D2B21DC56}"/>
          </ac:picMkLst>
        </pc:picChg>
      </pc:sldChg>
      <pc:sldChg chg="addSp delSp modSp add mod">
        <pc:chgData name="Muffoletto, Jamie" userId="daf1e3c6-8137-448a-b141-d23049d419b5" providerId="ADAL" clId="{D840072D-B5D6-48B0-9314-597C00DCCC22}" dt="2022-07-23T00:24:43.308" v="6142" actId="962"/>
        <pc:sldMkLst>
          <pc:docMk/>
          <pc:sldMk cId="3470533273" sldId="10862"/>
        </pc:sldMkLst>
        <pc:spChg chg="mod">
          <ac:chgData name="Muffoletto, Jamie" userId="daf1e3c6-8137-448a-b141-d23049d419b5" providerId="ADAL" clId="{D840072D-B5D6-48B0-9314-597C00DCCC22}" dt="2022-07-22T21:43:12.140" v="2516" actId="20577"/>
          <ac:spMkLst>
            <pc:docMk/>
            <pc:sldMk cId="3470533273" sldId="10862"/>
            <ac:spMk id="3" creationId="{B7726A92-BC31-4481-93A2-EECFCB56AD22}"/>
          </ac:spMkLst>
        </pc:spChg>
        <pc:spChg chg="del">
          <ac:chgData name="Muffoletto, Jamie" userId="daf1e3c6-8137-448a-b141-d23049d419b5" providerId="ADAL" clId="{D840072D-B5D6-48B0-9314-597C00DCCC22}" dt="2022-07-22T22:42:16.229" v="3962" actId="478"/>
          <ac:spMkLst>
            <pc:docMk/>
            <pc:sldMk cId="3470533273" sldId="10862"/>
            <ac:spMk id="4" creationId="{20D811D1-73A3-A9C0-D7B8-0B77CF20CE89}"/>
          </ac:spMkLst>
        </pc:spChg>
        <pc:spChg chg="add mod">
          <ac:chgData name="Muffoletto, Jamie" userId="daf1e3c6-8137-448a-b141-d23049d419b5" providerId="ADAL" clId="{D840072D-B5D6-48B0-9314-597C00DCCC22}" dt="2022-07-22T22:47:11.433" v="4239" actId="207"/>
          <ac:spMkLst>
            <pc:docMk/>
            <pc:sldMk cId="3470533273" sldId="10862"/>
            <ac:spMk id="5" creationId="{B4282E2F-0F79-4C4C-3B40-93804643BFBD}"/>
          </ac:spMkLst>
        </pc:spChg>
        <pc:spChg chg="add del">
          <ac:chgData name="Muffoletto, Jamie" userId="daf1e3c6-8137-448a-b141-d23049d419b5" providerId="ADAL" clId="{D840072D-B5D6-48B0-9314-597C00DCCC22}" dt="2022-07-23T00:23:53.912" v="5930" actId="478"/>
          <ac:spMkLst>
            <pc:docMk/>
            <pc:sldMk cId="3470533273" sldId="10862"/>
            <ac:spMk id="9" creationId="{14914FB8-0A09-C024-F322-DBC2C7B02F28}"/>
          </ac:spMkLst>
        </pc:spChg>
        <pc:picChg chg="add del mod">
          <ac:chgData name="Muffoletto, Jamie" userId="daf1e3c6-8137-448a-b141-d23049d419b5" providerId="ADAL" clId="{D840072D-B5D6-48B0-9314-597C00DCCC22}" dt="2022-07-22T23:00:09.245" v="4405" actId="478"/>
          <ac:picMkLst>
            <pc:docMk/>
            <pc:sldMk cId="3470533273" sldId="10862"/>
            <ac:picMk id="6" creationId="{19AFB30E-891D-7EF5-9CF1-14A3678C543E}"/>
          </ac:picMkLst>
        </pc:picChg>
        <pc:picChg chg="add del mod">
          <ac:chgData name="Muffoletto, Jamie" userId="daf1e3c6-8137-448a-b141-d23049d419b5" providerId="ADAL" clId="{D840072D-B5D6-48B0-9314-597C00DCCC22}" dt="2022-07-23T00:23:56.050" v="5931" actId="478"/>
          <ac:picMkLst>
            <pc:docMk/>
            <pc:sldMk cId="3470533273" sldId="10862"/>
            <ac:picMk id="8" creationId="{22B5BD0E-8CE0-3E00-68D3-FADFDF337FB0}"/>
          </ac:picMkLst>
        </pc:picChg>
        <pc:picChg chg="add mod">
          <ac:chgData name="Muffoletto, Jamie" userId="daf1e3c6-8137-448a-b141-d23049d419b5" providerId="ADAL" clId="{D840072D-B5D6-48B0-9314-597C00DCCC22}" dt="2022-07-23T00:24:43.308" v="6142" actId="962"/>
          <ac:picMkLst>
            <pc:docMk/>
            <pc:sldMk cId="3470533273" sldId="10862"/>
            <ac:picMk id="11" creationId="{3E1CBC69-B1B1-47E3-8331-DA69077E0970}"/>
          </ac:picMkLst>
        </pc:picChg>
      </pc:sldChg>
      <pc:sldChg chg="addSp delSp modSp add mod">
        <pc:chgData name="Muffoletto, Jamie" userId="daf1e3c6-8137-448a-b141-d23049d419b5" providerId="ADAL" clId="{D840072D-B5D6-48B0-9314-597C00DCCC22}" dt="2022-07-23T00:18:43.888" v="5928" actId="962"/>
        <pc:sldMkLst>
          <pc:docMk/>
          <pc:sldMk cId="1904135999" sldId="10863"/>
        </pc:sldMkLst>
        <pc:spChg chg="mod">
          <ac:chgData name="Muffoletto, Jamie" userId="daf1e3c6-8137-448a-b141-d23049d419b5" providerId="ADAL" clId="{D840072D-B5D6-48B0-9314-597C00DCCC22}" dt="2022-07-22T21:43:33.821" v="2559" actId="20577"/>
          <ac:spMkLst>
            <pc:docMk/>
            <pc:sldMk cId="1904135999" sldId="10863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2T22:44:40.341" v="4011" actId="20577"/>
          <ac:spMkLst>
            <pc:docMk/>
            <pc:sldMk cId="1904135999" sldId="10863"/>
            <ac:spMk id="4" creationId="{20D811D1-73A3-A9C0-D7B8-0B77CF20CE89}"/>
          </ac:spMkLst>
        </pc:spChg>
        <pc:picChg chg="add del mod">
          <ac:chgData name="Muffoletto, Jamie" userId="daf1e3c6-8137-448a-b141-d23049d419b5" providerId="ADAL" clId="{D840072D-B5D6-48B0-9314-597C00DCCC22}" dt="2022-07-22T22:23:17.962" v="3786" actId="478"/>
          <ac:picMkLst>
            <pc:docMk/>
            <pc:sldMk cId="1904135999" sldId="10863"/>
            <ac:picMk id="5" creationId="{D7C2F532-E6C1-3060-E7CB-E7AFBDB32B72}"/>
          </ac:picMkLst>
        </pc:picChg>
        <pc:picChg chg="add del mod">
          <ac:chgData name="Muffoletto, Jamie" userId="daf1e3c6-8137-448a-b141-d23049d419b5" providerId="ADAL" clId="{D840072D-B5D6-48B0-9314-597C00DCCC22}" dt="2022-07-22T22:52:27.307" v="4241" actId="478"/>
          <ac:picMkLst>
            <pc:docMk/>
            <pc:sldMk cId="1904135999" sldId="10863"/>
            <ac:picMk id="7" creationId="{73284757-515C-2BAD-E559-434086818C39}"/>
          </ac:picMkLst>
        </pc:picChg>
        <pc:picChg chg="add del mod">
          <ac:chgData name="Muffoletto, Jamie" userId="daf1e3c6-8137-448a-b141-d23049d419b5" providerId="ADAL" clId="{D840072D-B5D6-48B0-9314-597C00DCCC22}" dt="2022-07-22T22:58:55.775" v="4245" actId="478"/>
          <ac:picMkLst>
            <pc:docMk/>
            <pc:sldMk cId="1904135999" sldId="10863"/>
            <ac:picMk id="9" creationId="{F3DE4B3C-F4C5-CA80-9F17-0C5239331EBD}"/>
          </ac:picMkLst>
        </pc:picChg>
        <pc:picChg chg="add del mod">
          <ac:chgData name="Muffoletto, Jamie" userId="daf1e3c6-8137-448a-b141-d23049d419b5" providerId="ADAL" clId="{D840072D-B5D6-48B0-9314-597C00DCCC22}" dt="2022-07-23T00:18:12.359" v="5711" actId="478"/>
          <ac:picMkLst>
            <pc:docMk/>
            <pc:sldMk cId="1904135999" sldId="10863"/>
            <ac:picMk id="11" creationId="{CE791E73-1467-59BB-645D-6E4181FB6039}"/>
          </ac:picMkLst>
        </pc:picChg>
        <pc:picChg chg="add mod">
          <ac:chgData name="Muffoletto, Jamie" userId="daf1e3c6-8137-448a-b141-d23049d419b5" providerId="ADAL" clId="{D840072D-B5D6-48B0-9314-597C00DCCC22}" dt="2022-07-23T00:18:43.888" v="5928" actId="962"/>
          <ac:picMkLst>
            <pc:docMk/>
            <pc:sldMk cId="1904135999" sldId="10863"/>
            <ac:picMk id="13" creationId="{90C01F8C-F038-7253-0AC8-E72699FE48F0}"/>
          </ac:picMkLst>
        </pc:picChg>
      </pc:sldChg>
      <pc:sldChg chg="modSp add mod">
        <pc:chgData name="Muffoletto, Jamie" userId="daf1e3c6-8137-448a-b141-d23049d419b5" providerId="ADAL" clId="{D840072D-B5D6-48B0-9314-597C00DCCC22}" dt="2022-07-23T00:58:56.847" v="7600" actId="20577"/>
        <pc:sldMkLst>
          <pc:docMk/>
          <pc:sldMk cId="3332316855" sldId="10864"/>
        </pc:sldMkLst>
        <pc:spChg chg="mod">
          <ac:chgData name="Muffoletto, Jamie" userId="daf1e3c6-8137-448a-b141-d23049d419b5" providerId="ADAL" clId="{D840072D-B5D6-48B0-9314-597C00DCCC22}" dt="2022-07-23T00:58:56.847" v="7600" actId="20577"/>
          <ac:spMkLst>
            <pc:docMk/>
            <pc:sldMk cId="3332316855" sldId="10864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3T00:57:31.829" v="7583" actId="20577"/>
          <ac:spMkLst>
            <pc:docMk/>
            <pc:sldMk cId="3332316855" sldId="10864"/>
            <ac:spMk id="4" creationId="{20D811D1-73A3-A9C0-D7B8-0B77CF20CE89}"/>
          </ac:spMkLst>
        </pc:spChg>
      </pc:sldChg>
      <pc:sldChg chg="add del">
        <pc:chgData name="Muffoletto, Jamie" userId="daf1e3c6-8137-448a-b141-d23049d419b5" providerId="ADAL" clId="{D840072D-B5D6-48B0-9314-597C00DCCC22}" dt="2022-07-23T00:31:40.708" v="6322" actId="47"/>
        <pc:sldMkLst>
          <pc:docMk/>
          <pc:sldMk cId="3852583770" sldId="10864"/>
        </pc:sldMkLst>
      </pc:sldChg>
      <pc:sldChg chg="modSp add mod">
        <pc:chgData name="Muffoletto, Jamie" userId="daf1e3c6-8137-448a-b141-d23049d419b5" providerId="ADAL" clId="{D840072D-B5D6-48B0-9314-597C00DCCC22}" dt="2022-07-23T01:03:22.673" v="7983" actId="20577"/>
        <pc:sldMkLst>
          <pc:docMk/>
          <pc:sldMk cId="1981045064" sldId="10865"/>
        </pc:sldMkLst>
        <pc:spChg chg="mod">
          <ac:chgData name="Muffoletto, Jamie" userId="daf1e3c6-8137-448a-b141-d23049d419b5" providerId="ADAL" clId="{D840072D-B5D6-48B0-9314-597C00DCCC22}" dt="2022-07-23T00:59:06.495" v="7603" actId="20577"/>
          <ac:spMkLst>
            <pc:docMk/>
            <pc:sldMk cId="1981045064" sldId="10865"/>
            <ac:spMk id="3" creationId="{B7726A92-BC31-4481-93A2-EECFCB56AD22}"/>
          </ac:spMkLst>
        </pc:spChg>
        <pc:spChg chg="mod">
          <ac:chgData name="Muffoletto, Jamie" userId="daf1e3c6-8137-448a-b141-d23049d419b5" providerId="ADAL" clId="{D840072D-B5D6-48B0-9314-597C00DCCC22}" dt="2022-07-23T01:03:22.673" v="7983" actId="20577"/>
          <ac:spMkLst>
            <pc:docMk/>
            <pc:sldMk cId="1981045064" sldId="10865"/>
            <ac:spMk id="4" creationId="{20D811D1-73A3-A9C0-D7B8-0B77CF20CE89}"/>
          </ac:spMkLst>
        </pc:spChg>
      </pc:sldChg>
      <pc:sldChg chg="addSp delSp modSp new add del mod modClrScheme chgLayout">
        <pc:chgData name="Muffoletto, Jamie" userId="daf1e3c6-8137-448a-b141-d23049d419b5" providerId="ADAL" clId="{D840072D-B5D6-48B0-9314-597C00DCCC22}" dt="2022-07-23T01:32:09.391" v="8738"/>
        <pc:sldMkLst>
          <pc:docMk/>
          <pc:sldMk cId="872247274" sldId="10866"/>
        </pc:sldMkLst>
        <pc:spChg chg="del">
          <ac:chgData name="Muffoletto, Jamie" userId="daf1e3c6-8137-448a-b141-d23049d419b5" providerId="ADAL" clId="{D840072D-B5D6-48B0-9314-597C00DCCC22}" dt="2022-07-23T01:27:09.415" v="8715" actId="700"/>
          <ac:spMkLst>
            <pc:docMk/>
            <pc:sldMk cId="872247274" sldId="10866"/>
            <ac:spMk id="2" creationId="{9B88A9D7-1F08-9F92-A1A6-4E1B42DC0563}"/>
          </ac:spMkLst>
        </pc:spChg>
        <pc:spChg chg="del mod ord">
          <ac:chgData name="Muffoletto, Jamie" userId="daf1e3c6-8137-448a-b141-d23049d419b5" providerId="ADAL" clId="{D840072D-B5D6-48B0-9314-597C00DCCC22}" dt="2022-07-23T01:27:09.415" v="8715" actId="700"/>
          <ac:spMkLst>
            <pc:docMk/>
            <pc:sldMk cId="872247274" sldId="10866"/>
            <ac:spMk id="3" creationId="{7E89BA93-4A2D-A728-7CCD-6160B18FFAEE}"/>
          </ac:spMkLst>
        </pc:spChg>
        <pc:spChg chg="add mod ord">
          <ac:chgData name="Muffoletto, Jamie" userId="daf1e3c6-8137-448a-b141-d23049d419b5" providerId="ADAL" clId="{D840072D-B5D6-48B0-9314-597C00DCCC22}" dt="2022-07-23T01:27:17.672" v="8726" actId="20577"/>
          <ac:spMkLst>
            <pc:docMk/>
            <pc:sldMk cId="872247274" sldId="10866"/>
            <ac:spMk id="4" creationId="{DD6BA5D9-EABC-C563-4E45-4E705C959B50}"/>
          </ac:spMkLst>
        </pc:spChg>
        <pc:spChg chg="mod">
          <ac:chgData name="Muffoletto, Jamie" userId="daf1e3c6-8137-448a-b141-d23049d419b5" providerId="ADAL" clId="{D840072D-B5D6-48B0-9314-597C00DCCC22}" dt="2022-07-23T01:27:28.070" v="8727"/>
          <ac:spMkLst>
            <pc:docMk/>
            <pc:sldMk cId="872247274" sldId="10866"/>
            <ac:spMk id="7" creationId="{2E0C9504-F0FB-984E-54DC-E31408B1AF01}"/>
          </ac:spMkLst>
        </pc:spChg>
        <pc:spChg chg="mod">
          <ac:chgData name="Muffoletto, Jamie" userId="daf1e3c6-8137-448a-b141-d23049d419b5" providerId="ADAL" clId="{D840072D-B5D6-48B0-9314-597C00DCCC22}" dt="2022-07-23T01:27:28.070" v="8727"/>
          <ac:spMkLst>
            <pc:docMk/>
            <pc:sldMk cId="872247274" sldId="10866"/>
            <ac:spMk id="8" creationId="{DE5C94AD-7D11-298C-52CF-B5F38FEEBEDC}"/>
          </ac:spMkLst>
        </pc:spChg>
        <pc:spChg chg="mod">
          <ac:chgData name="Muffoletto, Jamie" userId="daf1e3c6-8137-448a-b141-d23049d419b5" providerId="ADAL" clId="{D840072D-B5D6-48B0-9314-597C00DCCC22}" dt="2022-07-23T01:27:28.070" v="8727"/>
          <ac:spMkLst>
            <pc:docMk/>
            <pc:sldMk cId="872247274" sldId="10866"/>
            <ac:spMk id="9" creationId="{903ADB72-0195-2030-519E-465C49186082}"/>
          </ac:spMkLst>
        </pc:spChg>
        <pc:spChg chg="mod">
          <ac:chgData name="Muffoletto, Jamie" userId="daf1e3c6-8137-448a-b141-d23049d419b5" providerId="ADAL" clId="{D840072D-B5D6-48B0-9314-597C00DCCC22}" dt="2022-07-23T01:27:28.070" v="8727"/>
          <ac:spMkLst>
            <pc:docMk/>
            <pc:sldMk cId="872247274" sldId="10866"/>
            <ac:spMk id="10" creationId="{3ABC1C80-315C-9B00-C1A1-283571E8DD71}"/>
          </ac:spMkLst>
        </pc:spChg>
        <pc:spChg chg="mod">
          <ac:chgData name="Muffoletto, Jamie" userId="daf1e3c6-8137-448a-b141-d23049d419b5" providerId="ADAL" clId="{D840072D-B5D6-48B0-9314-597C00DCCC22}" dt="2022-07-23T01:27:38.302" v="8728"/>
          <ac:spMkLst>
            <pc:docMk/>
            <pc:sldMk cId="872247274" sldId="10866"/>
            <ac:spMk id="14" creationId="{06A2C6E8-FBCF-B8E1-D011-F7E8692CCF77}"/>
          </ac:spMkLst>
        </pc:spChg>
        <pc:spChg chg="mod">
          <ac:chgData name="Muffoletto, Jamie" userId="daf1e3c6-8137-448a-b141-d23049d419b5" providerId="ADAL" clId="{D840072D-B5D6-48B0-9314-597C00DCCC22}" dt="2022-07-23T01:27:38.302" v="8728"/>
          <ac:spMkLst>
            <pc:docMk/>
            <pc:sldMk cId="872247274" sldId="10866"/>
            <ac:spMk id="15" creationId="{1D28C634-81AF-CD7D-CEB1-10B53BBC308E}"/>
          </ac:spMkLst>
        </pc:spChg>
        <pc:spChg chg="mod">
          <ac:chgData name="Muffoletto, Jamie" userId="daf1e3c6-8137-448a-b141-d23049d419b5" providerId="ADAL" clId="{D840072D-B5D6-48B0-9314-597C00DCCC22}" dt="2022-07-23T01:27:38.302" v="8728"/>
          <ac:spMkLst>
            <pc:docMk/>
            <pc:sldMk cId="872247274" sldId="10866"/>
            <ac:spMk id="16" creationId="{DD0C80C3-1134-BAE1-1299-CA35480E2166}"/>
          </ac:spMkLst>
        </pc:spChg>
        <pc:spChg chg="mod">
          <ac:chgData name="Muffoletto, Jamie" userId="daf1e3c6-8137-448a-b141-d23049d419b5" providerId="ADAL" clId="{D840072D-B5D6-48B0-9314-597C00DCCC22}" dt="2022-07-23T01:27:38.302" v="8728"/>
          <ac:spMkLst>
            <pc:docMk/>
            <pc:sldMk cId="872247274" sldId="10866"/>
            <ac:spMk id="17" creationId="{C87352F3-BCE5-0162-1F6E-9600242342E8}"/>
          </ac:spMkLst>
        </pc:spChg>
        <pc:spChg chg="mod">
          <ac:chgData name="Muffoletto, Jamie" userId="daf1e3c6-8137-448a-b141-d23049d419b5" providerId="ADAL" clId="{D840072D-B5D6-48B0-9314-597C00DCCC22}" dt="2022-07-23T01:30:27.519" v="8732"/>
          <ac:spMkLst>
            <pc:docMk/>
            <pc:sldMk cId="872247274" sldId="10866"/>
            <ac:spMk id="21" creationId="{CB792FFB-2CF3-CD0F-0971-74338328D256}"/>
          </ac:spMkLst>
        </pc:spChg>
        <pc:spChg chg="mod">
          <ac:chgData name="Muffoletto, Jamie" userId="daf1e3c6-8137-448a-b141-d23049d419b5" providerId="ADAL" clId="{D840072D-B5D6-48B0-9314-597C00DCCC22}" dt="2022-07-23T01:30:27.519" v="8732"/>
          <ac:spMkLst>
            <pc:docMk/>
            <pc:sldMk cId="872247274" sldId="10866"/>
            <ac:spMk id="23" creationId="{DF89BCC3-5D10-BD6E-70DD-5C83E8D5F37A}"/>
          </ac:spMkLst>
        </pc:spChg>
        <pc:spChg chg="mod">
          <ac:chgData name="Muffoletto, Jamie" userId="daf1e3c6-8137-448a-b141-d23049d419b5" providerId="ADAL" clId="{D840072D-B5D6-48B0-9314-597C00DCCC22}" dt="2022-07-23T01:30:27.519" v="8732"/>
          <ac:spMkLst>
            <pc:docMk/>
            <pc:sldMk cId="872247274" sldId="10866"/>
            <ac:spMk id="24" creationId="{CEAF4D59-8E6F-B4FB-03CC-CC0E2523F639}"/>
          </ac:spMkLst>
        </pc:spChg>
        <pc:spChg chg="mod">
          <ac:chgData name="Muffoletto, Jamie" userId="daf1e3c6-8137-448a-b141-d23049d419b5" providerId="ADAL" clId="{D840072D-B5D6-48B0-9314-597C00DCCC22}" dt="2022-07-23T01:30:27.519" v="8732"/>
          <ac:spMkLst>
            <pc:docMk/>
            <pc:sldMk cId="872247274" sldId="10866"/>
            <ac:spMk id="25" creationId="{B75F979E-6BB2-EB3A-B18D-9A01C518B07B}"/>
          </ac:spMkLst>
        </pc:spChg>
        <pc:spChg chg="mod">
          <ac:chgData name="Muffoletto, Jamie" userId="daf1e3c6-8137-448a-b141-d23049d419b5" providerId="ADAL" clId="{D840072D-B5D6-48B0-9314-597C00DCCC22}" dt="2022-07-23T01:30:27.519" v="8732"/>
          <ac:spMkLst>
            <pc:docMk/>
            <pc:sldMk cId="872247274" sldId="10866"/>
            <ac:spMk id="26" creationId="{9A264C05-87E0-273D-FA90-FCF6F23E5FC5}"/>
          </ac:spMkLst>
        </pc:spChg>
        <pc:spChg chg="mod">
          <ac:chgData name="Muffoletto, Jamie" userId="daf1e3c6-8137-448a-b141-d23049d419b5" providerId="ADAL" clId="{D840072D-B5D6-48B0-9314-597C00DCCC22}" dt="2022-07-23T01:31:54.302" v="8736"/>
          <ac:spMkLst>
            <pc:docMk/>
            <pc:sldMk cId="872247274" sldId="10866"/>
            <ac:spMk id="30" creationId="{91E91740-338C-5BA6-D024-6B047D94D2DD}"/>
          </ac:spMkLst>
        </pc:spChg>
        <pc:spChg chg="mod">
          <ac:chgData name="Muffoletto, Jamie" userId="daf1e3c6-8137-448a-b141-d23049d419b5" providerId="ADAL" clId="{D840072D-B5D6-48B0-9314-597C00DCCC22}" dt="2022-07-23T01:31:54.302" v="8736"/>
          <ac:spMkLst>
            <pc:docMk/>
            <pc:sldMk cId="872247274" sldId="10866"/>
            <ac:spMk id="32" creationId="{F1DE4F55-DEA7-4C18-6D3E-D5C4FC14072C}"/>
          </ac:spMkLst>
        </pc:spChg>
        <pc:spChg chg="mod">
          <ac:chgData name="Muffoletto, Jamie" userId="daf1e3c6-8137-448a-b141-d23049d419b5" providerId="ADAL" clId="{D840072D-B5D6-48B0-9314-597C00DCCC22}" dt="2022-07-23T01:31:54.302" v="8736"/>
          <ac:spMkLst>
            <pc:docMk/>
            <pc:sldMk cId="872247274" sldId="10866"/>
            <ac:spMk id="33" creationId="{0DC3D2BD-DDED-7A2F-9381-29668F634339}"/>
          </ac:spMkLst>
        </pc:spChg>
        <pc:spChg chg="mod">
          <ac:chgData name="Muffoletto, Jamie" userId="daf1e3c6-8137-448a-b141-d23049d419b5" providerId="ADAL" clId="{D840072D-B5D6-48B0-9314-597C00DCCC22}" dt="2022-07-23T01:31:54.302" v="8736"/>
          <ac:spMkLst>
            <pc:docMk/>
            <pc:sldMk cId="872247274" sldId="10866"/>
            <ac:spMk id="34" creationId="{422FFC48-7D18-93C6-9245-8EDC54003AD6}"/>
          </ac:spMkLst>
        </pc:spChg>
        <pc:spChg chg="mod">
          <ac:chgData name="Muffoletto, Jamie" userId="daf1e3c6-8137-448a-b141-d23049d419b5" providerId="ADAL" clId="{D840072D-B5D6-48B0-9314-597C00DCCC22}" dt="2022-07-23T01:31:54.302" v="8736"/>
          <ac:spMkLst>
            <pc:docMk/>
            <pc:sldMk cId="872247274" sldId="10866"/>
            <ac:spMk id="35" creationId="{CC6CD0C5-2AB7-FC60-CBAD-8D61489BF6E2}"/>
          </ac:spMkLst>
        </pc:spChg>
        <pc:spChg chg="mod">
          <ac:chgData name="Muffoletto, Jamie" userId="daf1e3c6-8137-448a-b141-d23049d419b5" providerId="ADAL" clId="{D840072D-B5D6-48B0-9314-597C00DCCC22}" dt="2022-07-23T01:32:09.391" v="8738"/>
          <ac:spMkLst>
            <pc:docMk/>
            <pc:sldMk cId="872247274" sldId="10866"/>
            <ac:spMk id="39" creationId="{F6ED72B5-E4CB-C5AE-E745-D23EB1BF9481}"/>
          </ac:spMkLst>
        </pc:spChg>
        <pc:spChg chg="mod">
          <ac:chgData name="Muffoletto, Jamie" userId="daf1e3c6-8137-448a-b141-d23049d419b5" providerId="ADAL" clId="{D840072D-B5D6-48B0-9314-597C00DCCC22}" dt="2022-07-23T01:32:09.391" v="8738"/>
          <ac:spMkLst>
            <pc:docMk/>
            <pc:sldMk cId="872247274" sldId="10866"/>
            <ac:spMk id="41" creationId="{165E2FB5-02E2-32DF-C66F-0933DD42F701}"/>
          </ac:spMkLst>
        </pc:spChg>
        <pc:spChg chg="mod">
          <ac:chgData name="Muffoletto, Jamie" userId="daf1e3c6-8137-448a-b141-d23049d419b5" providerId="ADAL" clId="{D840072D-B5D6-48B0-9314-597C00DCCC22}" dt="2022-07-23T01:32:09.391" v="8738"/>
          <ac:spMkLst>
            <pc:docMk/>
            <pc:sldMk cId="872247274" sldId="10866"/>
            <ac:spMk id="42" creationId="{3AD1E3F8-DADF-7CFD-C0E3-C82E844E737B}"/>
          </ac:spMkLst>
        </pc:spChg>
        <pc:spChg chg="mod">
          <ac:chgData name="Muffoletto, Jamie" userId="daf1e3c6-8137-448a-b141-d23049d419b5" providerId="ADAL" clId="{D840072D-B5D6-48B0-9314-597C00DCCC22}" dt="2022-07-23T01:32:09.391" v="8738"/>
          <ac:spMkLst>
            <pc:docMk/>
            <pc:sldMk cId="872247274" sldId="10866"/>
            <ac:spMk id="43" creationId="{BB1410A6-E4B9-7693-A985-1D949F633085}"/>
          </ac:spMkLst>
        </pc:spChg>
        <pc:spChg chg="mod">
          <ac:chgData name="Muffoletto, Jamie" userId="daf1e3c6-8137-448a-b141-d23049d419b5" providerId="ADAL" clId="{D840072D-B5D6-48B0-9314-597C00DCCC22}" dt="2022-07-23T01:32:09.391" v="8738"/>
          <ac:spMkLst>
            <pc:docMk/>
            <pc:sldMk cId="872247274" sldId="10866"/>
            <ac:spMk id="44" creationId="{2851608F-B37F-3B19-2CEE-B7831A7FD187}"/>
          </ac:spMkLst>
        </pc:spChg>
        <pc:grpChg chg="add del mod">
          <ac:chgData name="Muffoletto, Jamie" userId="daf1e3c6-8137-448a-b141-d23049d419b5" providerId="ADAL" clId="{D840072D-B5D6-48B0-9314-597C00DCCC22}" dt="2022-07-23T01:31:53.105" v="8735" actId="478"/>
          <ac:grpSpMkLst>
            <pc:docMk/>
            <pc:sldMk cId="872247274" sldId="10866"/>
            <ac:grpSpMk id="5" creationId="{C92443AD-78B3-AD29-AC69-A4B21C1E4814}"/>
          </ac:grpSpMkLst>
        </pc:grpChg>
        <pc:grpChg chg="add del mod">
          <ac:chgData name="Muffoletto, Jamie" userId="daf1e3c6-8137-448a-b141-d23049d419b5" providerId="ADAL" clId="{D840072D-B5D6-48B0-9314-597C00DCCC22}" dt="2022-07-23T01:31:58.424" v="8737" actId="478"/>
          <ac:grpSpMkLst>
            <pc:docMk/>
            <pc:sldMk cId="872247274" sldId="10866"/>
            <ac:grpSpMk id="12" creationId="{4CFEA727-86B0-129F-9517-562A1CABA72C}"/>
          </ac:grpSpMkLst>
        </pc:grpChg>
        <pc:grpChg chg="add del mod">
          <ac:chgData name="Muffoletto, Jamie" userId="daf1e3c6-8137-448a-b141-d23049d419b5" providerId="ADAL" clId="{D840072D-B5D6-48B0-9314-597C00DCCC22}" dt="2022-07-23T01:30:32.993" v="8733"/>
          <ac:grpSpMkLst>
            <pc:docMk/>
            <pc:sldMk cId="872247274" sldId="10866"/>
            <ac:grpSpMk id="19" creationId="{510F505F-6ADC-69B0-A3D2-98ADA4FA5CE7}"/>
          </ac:grpSpMkLst>
        </pc:grpChg>
        <pc:grpChg chg="mod">
          <ac:chgData name="Muffoletto, Jamie" userId="daf1e3c6-8137-448a-b141-d23049d419b5" providerId="ADAL" clId="{D840072D-B5D6-48B0-9314-597C00DCCC22}" dt="2022-07-23T01:30:27.519" v="8732"/>
          <ac:grpSpMkLst>
            <pc:docMk/>
            <pc:sldMk cId="872247274" sldId="10866"/>
            <ac:grpSpMk id="20" creationId="{54B685E3-AFEB-9659-DECA-9CB9641E11A2}"/>
          </ac:grpSpMkLst>
        </pc:grpChg>
        <pc:grpChg chg="add mod">
          <ac:chgData name="Muffoletto, Jamie" userId="daf1e3c6-8137-448a-b141-d23049d419b5" providerId="ADAL" clId="{D840072D-B5D6-48B0-9314-597C00DCCC22}" dt="2022-07-23T01:31:54.302" v="8736"/>
          <ac:grpSpMkLst>
            <pc:docMk/>
            <pc:sldMk cId="872247274" sldId="10866"/>
            <ac:grpSpMk id="28" creationId="{2ED3BA6D-280A-A09D-013C-6067E20EF6A0}"/>
          </ac:grpSpMkLst>
        </pc:grpChg>
        <pc:grpChg chg="mod">
          <ac:chgData name="Muffoletto, Jamie" userId="daf1e3c6-8137-448a-b141-d23049d419b5" providerId="ADAL" clId="{D840072D-B5D6-48B0-9314-597C00DCCC22}" dt="2022-07-23T01:31:54.302" v="8736"/>
          <ac:grpSpMkLst>
            <pc:docMk/>
            <pc:sldMk cId="872247274" sldId="10866"/>
            <ac:grpSpMk id="29" creationId="{50B8DBD0-3B43-7F3D-4F97-F139F89BE184}"/>
          </ac:grpSpMkLst>
        </pc:grpChg>
        <pc:grpChg chg="add mod">
          <ac:chgData name="Muffoletto, Jamie" userId="daf1e3c6-8137-448a-b141-d23049d419b5" providerId="ADAL" clId="{D840072D-B5D6-48B0-9314-597C00DCCC22}" dt="2022-07-23T01:32:09.391" v="8738"/>
          <ac:grpSpMkLst>
            <pc:docMk/>
            <pc:sldMk cId="872247274" sldId="10866"/>
            <ac:grpSpMk id="37" creationId="{2BC9FCEF-4B80-0C1A-1358-956435C4FB1D}"/>
          </ac:grpSpMkLst>
        </pc:grpChg>
        <pc:grpChg chg="mod">
          <ac:chgData name="Muffoletto, Jamie" userId="daf1e3c6-8137-448a-b141-d23049d419b5" providerId="ADAL" clId="{D840072D-B5D6-48B0-9314-597C00DCCC22}" dt="2022-07-23T01:32:09.391" v="8738"/>
          <ac:grpSpMkLst>
            <pc:docMk/>
            <pc:sldMk cId="872247274" sldId="10866"/>
            <ac:grpSpMk id="38" creationId="{CB5135E5-E04F-D26B-CD35-863D5F7242EC}"/>
          </ac:grpSpMkLst>
        </pc:grpChg>
        <pc:picChg chg="mod">
          <ac:chgData name="Muffoletto, Jamie" userId="daf1e3c6-8137-448a-b141-d23049d419b5" providerId="ADAL" clId="{D840072D-B5D6-48B0-9314-597C00DCCC22}" dt="2022-07-23T01:27:28.070" v="8727"/>
          <ac:picMkLst>
            <pc:docMk/>
            <pc:sldMk cId="872247274" sldId="10866"/>
            <ac:picMk id="6" creationId="{31839EDB-974E-E78E-2BC4-B2E6F4DE6E9A}"/>
          </ac:picMkLst>
        </pc:picChg>
        <pc:picChg chg="mod">
          <ac:chgData name="Muffoletto, Jamie" userId="daf1e3c6-8137-448a-b141-d23049d419b5" providerId="ADAL" clId="{D840072D-B5D6-48B0-9314-597C00DCCC22}" dt="2022-07-23T01:27:28.070" v="8727"/>
          <ac:picMkLst>
            <pc:docMk/>
            <pc:sldMk cId="872247274" sldId="10866"/>
            <ac:picMk id="11" creationId="{6B901C17-01B6-F707-0E52-AF5B5E1CAE1C}"/>
          </ac:picMkLst>
        </pc:picChg>
        <pc:picChg chg="mod">
          <ac:chgData name="Muffoletto, Jamie" userId="daf1e3c6-8137-448a-b141-d23049d419b5" providerId="ADAL" clId="{D840072D-B5D6-48B0-9314-597C00DCCC22}" dt="2022-07-23T01:27:38.302" v="8728"/>
          <ac:picMkLst>
            <pc:docMk/>
            <pc:sldMk cId="872247274" sldId="10866"/>
            <ac:picMk id="13" creationId="{876C7F41-F6C6-25C2-4650-1042F8D561DE}"/>
          </ac:picMkLst>
        </pc:picChg>
        <pc:picChg chg="mod">
          <ac:chgData name="Muffoletto, Jamie" userId="daf1e3c6-8137-448a-b141-d23049d419b5" providerId="ADAL" clId="{D840072D-B5D6-48B0-9314-597C00DCCC22}" dt="2022-07-23T01:27:38.302" v="8728"/>
          <ac:picMkLst>
            <pc:docMk/>
            <pc:sldMk cId="872247274" sldId="10866"/>
            <ac:picMk id="18" creationId="{B55132BD-A873-E6EF-BD32-143CB87A962A}"/>
          </ac:picMkLst>
        </pc:picChg>
        <pc:picChg chg="mod">
          <ac:chgData name="Muffoletto, Jamie" userId="daf1e3c6-8137-448a-b141-d23049d419b5" providerId="ADAL" clId="{D840072D-B5D6-48B0-9314-597C00DCCC22}" dt="2022-07-23T01:30:27.519" v="8732"/>
          <ac:picMkLst>
            <pc:docMk/>
            <pc:sldMk cId="872247274" sldId="10866"/>
            <ac:picMk id="22" creationId="{19C9F09E-17EC-E73A-7010-538A83D4A38C}"/>
          </ac:picMkLst>
        </pc:picChg>
        <pc:picChg chg="mod">
          <ac:chgData name="Muffoletto, Jamie" userId="daf1e3c6-8137-448a-b141-d23049d419b5" providerId="ADAL" clId="{D840072D-B5D6-48B0-9314-597C00DCCC22}" dt="2022-07-23T01:30:27.519" v="8732"/>
          <ac:picMkLst>
            <pc:docMk/>
            <pc:sldMk cId="872247274" sldId="10866"/>
            <ac:picMk id="27" creationId="{B0B6FCAB-3D40-9F0E-9591-5E319F12594B}"/>
          </ac:picMkLst>
        </pc:picChg>
        <pc:picChg chg="mod">
          <ac:chgData name="Muffoletto, Jamie" userId="daf1e3c6-8137-448a-b141-d23049d419b5" providerId="ADAL" clId="{D840072D-B5D6-48B0-9314-597C00DCCC22}" dt="2022-07-23T01:31:54.302" v="8736"/>
          <ac:picMkLst>
            <pc:docMk/>
            <pc:sldMk cId="872247274" sldId="10866"/>
            <ac:picMk id="31" creationId="{CED8C661-D6B9-5BEA-2514-497A87AB4312}"/>
          </ac:picMkLst>
        </pc:picChg>
        <pc:picChg chg="mod">
          <ac:chgData name="Muffoletto, Jamie" userId="daf1e3c6-8137-448a-b141-d23049d419b5" providerId="ADAL" clId="{D840072D-B5D6-48B0-9314-597C00DCCC22}" dt="2022-07-23T01:31:54.302" v="8736"/>
          <ac:picMkLst>
            <pc:docMk/>
            <pc:sldMk cId="872247274" sldId="10866"/>
            <ac:picMk id="36" creationId="{6E311E93-34E7-2690-E7F8-A44ABDE282F5}"/>
          </ac:picMkLst>
        </pc:picChg>
        <pc:picChg chg="mod">
          <ac:chgData name="Muffoletto, Jamie" userId="daf1e3c6-8137-448a-b141-d23049d419b5" providerId="ADAL" clId="{D840072D-B5D6-48B0-9314-597C00DCCC22}" dt="2022-07-23T01:32:09.391" v="8738"/>
          <ac:picMkLst>
            <pc:docMk/>
            <pc:sldMk cId="872247274" sldId="10866"/>
            <ac:picMk id="40" creationId="{881B8855-E62B-9246-9A0D-80EB54A4FD22}"/>
          </ac:picMkLst>
        </pc:picChg>
        <pc:picChg chg="mod">
          <ac:chgData name="Muffoletto, Jamie" userId="daf1e3c6-8137-448a-b141-d23049d419b5" providerId="ADAL" clId="{D840072D-B5D6-48B0-9314-597C00DCCC22}" dt="2022-07-23T01:32:09.391" v="8738"/>
          <ac:picMkLst>
            <pc:docMk/>
            <pc:sldMk cId="872247274" sldId="10866"/>
            <ac:picMk id="45" creationId="{8CB6EF3D-4B30-CF45-2384-058B711DB5F6}"/>
          </ac:picMkLst>
        </pc:picChg>
      </pc:sldChg>
      <pc:sldMasterChg chg="delSldLayout">
        <pc:chgData name="Muffoletto, Jamie" userId="daf1e3c6-8137-448a-b141-d23049d419b5" providerId="ADAL" clId="{D840072D-B5D6-48B0-9314-597C00DCCC22}" dt="2022-07-22T17:40:29.752" v="1570" actId="47"/>
        <pc:sldMasterMkLst>
          <pc:docMk/>
          <pc:sldMasterMk cId="2711046644" sldId="2147483648"/>
        </pc:sldMasterMkLst>
        <pc:sldLayoutChg chg="del">
          <pc:chgData name="Muffoletto, Jamie" userId="daf1e3c6-8137-448a-b141-d23049d419b5" providerId="ADAL" clId="{D840072D-B5D6-48B0-9314-597C00DCCC22}" dt="2022-07-22T17:40:29.752" v="1570" actId="47"/>
          <pc:sldLayoutMkLst>
            <pc:docMk/>
            <pc:sldMasterMk cId="2711046644" sldId="2147483648"/>
            <pc:sldLayoutMk cId="615427775" sldId="2147483660"/>
          </pc:sldLayoutMkLst>
        </pc:sldLayoutChg>
      </pc:sldMasterChg>
    </pc:docChg>
  </pc:docChgLst>
  <pc:docChgLst>
    <pc:chgData name="Hanson, Terri" userId="a02fd813-d4f3-43fd-83dd-7393041517de" providerId="ADAL" clId="{097C55D4-ED04-41F2-98E2-04AFBD3647C4}"/>
    <pc:docChg chg="modSld">
      <pc:chgData name="Hanson, Terri" userId="a02fd813-d4f3-43fd-83dd-7393041517de" providerId="ADAL" clId="{097C55D4-ED04-41F2-98E2-04AFBD3647C4}" dt="2022-07-28T13:53:14.107" v="13"/>
      <pc:docMkLst>
        <pc:docMk/>
      </pc:docMkLst>
      <pc:sldChg chg="addCm">
        <pc:chgData name="Hanson, Terri" userId="a02fd813-d4f3-43fd-83dd-7393041517de" providerId="ADAL" clId="{097C55D4-ED04-41F2-98E2-04AFBD3647C4}" dt="2022-07-27T22:11:34.379" v="0"/>
        <pc:sldMkLst>
          <pc:docMk/>
          <pc:sldMk cId="2790901726" sldId="10849"/>
        </pc:sldMkLst>
      </pc:sldChg>
      <pc:sldChg chg="addCm">
        <pc:chgData name="Hanson, Terri" userId="a02fd813-d4f3-43fd-83dd-7393041517de" providerId="ADAL" clId="{097C55D4-ED04-41F2-98E2-04AFBD3647C4}" dt="2022-07-27T22:20:12.812" v="7"/>
        <pc:sldMkLst>
          <pc:docMk/>
          <pc:sldMk cId="329965935" sldId="10850"/>
        </pc:sldMkLst>
      </pc:sldChg>
      <pc:sldChg chg="modSp mod">
        <pc:chgData name="Hanson, Terri" userId="a02fd813-d4f3-43fd-83dd-7393041517de" providerId="ADAL" clId="{097C55D4-ED04-41F2-98E2-04AFBD3647C4}" dt="2022-07-28T13:50:16.654" v="12" actId="20577"/>
        <pc:sldMkLst>
          <pc:docMk/>
          <pc:sldMk cId="659767264" sldId="10851"/>
        </pc:sldMkLst>
        <pc:spChg chg="mod">
          <ac:chgData name="Hanson, Terri" userId="a02fd813-d4f3-43fd-83dd-7393041517de" providerId="ADAL" clId="{097C55D4-ED04-41F2-98E2-04AFBD3647C4}" dt="2022-07-28T13:50:16.654" v="12" actId="20577"/>
          <ac:spMkLst>
            <pc:docMk/>
            <pc:sldMk cId="659767264" sldId="10851"/>
            <ac:spMk id="4" creationId="{20D811D1-73A3-A9C0-D7B8-0B77CF20CE89}"/>
          </ac:spMkLst>
        </pc:spChg>
      </pc:sldChg>
      <pc:sldChg chg="addCm">
        <pc:chgData name="Hanson, Terri" userId="a02fd813-d4f3-43fd-83dd-7393041517de" providerId="ADAL" clId="{097C55D4-ED04-41F2-98E2-04AFBD3647C4}" dt="2022-07-27T22:11:53.396" v="1"/>
        <pc:sldMkLst>
          <pc:docMk/>
          <pc:sldMk cId="3178029248" sldId="10852"/>
        </pc:sldMkLst>
      </pc:sldChg>
      <pc:sldChg chg="addCm modCm">
        <pc:chgData name="Hanson, Terri" userId="a02fd813-d4f3-43fd-83dd-7393041517de" providerId="ADAL" clId="{097C55D4-ED04-41F2-98E2-04AFBD3647C4}" dt="2022-07-27T22:22:02.113" v="9"/>
        <pc:sldMkLst>
          <pc:docMk/>
          <pc:sldMk cId="4006879402" sldId="10859"/>
        </pc:sldMkLst>
      </pc:sldChg>
      <pc:sldChg chg="addCm modCm">
        <pc:chgData name="Hanson, Terri" userId="a02fd813-d4f3-43fd-83dd-7393041517de" providerId="ADAL" clId="{097C55D4-ED04-41F2-98E2-04AFBD3647C4}" dt="2022-07-28T13:03:06.217" v="11" actId="2056"/>
        <pc:sldMkLst>
          <pc:docMk/>
          <pc:sldMk cId="364775422" sldId="10860"/>
        </pc:sldMkLst>
      </pc:sldChg>
      <pc:sldChg chg="addCm">
        <pc:chgData name="Hanson, Terri" userId="a02fd813-d4f3-43fd-83dd-7393041517de" providerId="ADAL" clId="{097C55D4-ED04-41F2-98E2-04AFBD3647C4}" dt="2022-07-27T22:23:17.290" v="10"/>
        <pc:sldMkLst>
          <pc:docMk/>
          <pc:sldMk cId="4209000287" sldId="10861"/>
        </pc:sldMkLst>
      </pc:sldChg>
      <pc:sldChg chg="addCm">
        <pc:chgData name="Hanson, Terri" userId="a02fd813-d4f3-43fd-83dd-7393041517de" providerId="ADAL" clId="{097C55D4-ED04-41F2-98E2-04AFBD3647C4}" dt="2022-07-28T13:53:14.107" v="13"/>
        <pc:sldMkLst>
          <pc:docMk/>
          <pc:sldMk cId="1981045064" sldId="10865"/>
        </pc:sldMkLst>
      </pc:sldChg>
    </pc:docChg>
  </pc:docChgLst>
  <pc:docChgLst>
    <pc:chgData name="Jamie Muffoletto" userId="daf1e3c6-8137-448a-b141-d23049d419b5" providerId="ADAL" clId="{8763ECE2-E24E-4AAF-8757-5B18F93BD5FA}"/>
    <pc:docChg chg="addSld delSld modSld sldOrd">
      <pc:chgData name="Jamie Muffoletto" userId="daf1e3c6-8137-448a-b141-d23049d419b5" providerId="ADAL" clId="{8763ECE2-E24E-4AAF-8757-5B18F93BD5FA}" dt="2022-07-23T18:30:37.327" v="4" actId="20577"/>
      <pc:docMkLst>
        <pc:docMk/>
      </pc:docMkLst>
      <pc:sldChg chg="modSp mod">
        <pc:chgData name="Jamie Muffoletto" userId="daf1e3c6-8137-448a-b141-d23049d419b5" providerId="ADAL" clId="{8763ECE2-E24E-4AAF-8757-5B18F93BD5FA}" dt="2022-07-23T18:30:37.327" v="4" actId="20577"/>
        <pc:sldMkLst>
          <pc:docMk/>
          <pc:sldMk cId="308206763" sldId="10804"/>
        </pc:sldMkLst>
        <pc:spChg chg="mod">
          <ac:chgData name="Jamie Muffoletto" userId="daf1e3c6-8137-448a-b141-d23049d419b5" providerId="ADAL" clId="{8763ECE2-E24E-4AAF-8757-5B18F93BD5FA}" dt="2022-07-23T18:30:37.327" v="4" actId="20577"/>
          <ac:spMkLst>
            <pc:docMk/>
            <pc:sldMk cId="308206763" sldId="10804"/>
            <ac:spMk id="4" creationId="{9F800888-D9B6-49F1-8B90-B7E4BB43ED5B}"/>
          </ac:spMkLst>
        </pc:spChg>
      </pc:sldChg>
      <pc:sldChg chg="ord">
        <pc:chgData name="Jamie Muffoletto" userId="daf1e3c6-8137-448a-b141-d23049d419b5" providerId="ADAL" clId="{8763ECE2-E24E-4AAF-8757-5B18F93BD5FA}" dt="2022-07-23T15:58:21.503" v="1"/>
        <pc:sldMkLst>
          <pc:docMk/>
          <pc:sldMk cId="872247274" sldId="10866"/>
        </pc:sldMkLst>
      </pc:sldChg>
      <pc:sldChg chg="add del">
        <pc:chgData name="Jamie Muffoletto" userId="daf1e3c6-8137-448a-b141-d23049d419b5" providerId="ADAL" clId="{8763ECE2-E24E-4AAF-8757-5B18F93BD5FA}" dt="2022-07-23T15:58:28.800" v="3"/>
        <pc:sldMkLst>
          <pc:docMk/>
          <pc:sldMk cId="1736518373" sldId="10867"/>
        </pc:sldMkLst>
      </pc:sldChg>
    </pc:docChg>
  </pc:docChgLst>
  <pc:docChgLst>
    <pc:chgData name="Muffoletto, Jamie" userId="daf1e3c6-8137-448a-b141-d23049d419b5" providerId="ADAL" clId="{8763ECE2-E24E-4AAF-8757-5B18F93BD5FA}"/>
    <pc:docChg chg="undo custSel addSld delSld modSld">
      <pc:chgData name="Muffoletto, Jamie" userId="daf1e3c6-8137-448a-b141-d23049d419b5" providerId="ADAL" clId="{8763ECE2-E24E-4AAF-8757-5B18F93BD5FA}" dt="2022-07-25T00:14:26.223" v="374"/>
      <pc:docMkLst>
        <pc:docMk/>
      </pc:docMkLst>
      <pc:sldChg chg="modNotesTx">
        <pc:chgData name="Muffoletto, Jamie" userId="daf1e3c6-8137-448a-b141-d23049d419b5" providerId="ADAL" clId="{8763ECE2-E24E-4AAF-8757-5B18F93BD5FA}" dt="2022-07-25T00:09:54.274" v="362"/>
        <pc:sldMkLst>
          <pc:docMk/>
          <pc:sldMk cId="3498840331" sldId="2134"/>
        </pc:sldMkLst>
      </pc:sldChg>
      <pc:sldChg chg="modNotesTx">
        <pc:chgData name="Muffoletto, Jamie" userId="daf1e3c6-8137-448a-b141-d23049d419b5" providerId="ADAL" clId="{8763ECE2-E24E-4AAF-8757-5B18F93BD5FA}" dt="2022-07-24T22:29:52.788" v="1"/>
        <pc:sldMkLst>
          <pc:docMk/>
          <pc:sldMk cId="308206763" sldId="10804"/>
        </pc:sldMkLst>
      </pc:sldChg>
      <pc:sldChg chg="modNotesTx">
        <pc:chgData name="Muffoletto, Jamie" userId="daf1e3c6-8137-448a-b141-d23049d419b5" providerId="ADAL" clId="{8763ECE2-E24E-4AAF-8757-5B18F93BD5FA}" dt="2022-07-25T00:07:50.898" v="355"/>
        <pc:sldMkLst>
          <pc:docMk/>
          <pc:sldMk cId="3274114095" sldId="10823"/>
        </pc:sldMkLst>
      </pc:sldChg>
      <pc:sldChg chg="modNotesTx">
        <pc:chgData name="Muffoletto, Jamie" userId="daf1e3c6-8137-448a-b141-d23049d419b5" providerId="ADAL" clId="{8763ECE2-E24E-4AAF-8757-5B18F93BD5FA}" dt="2022-07-25T00:14:26.223" v="374"/>
        <pc:sldMkLst>
          <pc:docMk/>
          <pc:sldMk cId="4236376946" sldId="10830"/>
        </pc:sldMkLst>
      </pc:sldChg>
      <pc:sldChg chg="modNotesTx">
        <pc:chgData name="Muffoletto, Jamie" userId="daf1e3c6-8137-448a-b141-d23049d419b5" providerId="ADAL" clId="{8763ECE2-E24E-4AAF-8757-5B18F93BD5FA}" dt="2022-07-24T23:19:50.486" v="174"/>
        <pc:sldMkLst>
          <pc:docMk/>
          <pc:sldMk cId="171438258" sldId="10846"/>
        </pc:sldMkLst>
      </pc:sldChg>
      <pc:sldChg chg="modNotesTx">
        <pc:chgData name="Muffoletto, Jamie" userId="daf1e3c6-8137-448a-b141-d23049d419b5" providerId="ADAL" clId="{8763ECE2-E24E-4AAF-8757-5B18F93BD5FA}" dt="2022-07-24T23:57:25.692" v="284"/>
        <pc:sldMkLst>
          <pc:docMk/>
          <pc:sldMk cId="3495434504" sldId="10847"/>
        </pc:sldMkLst>
      </pc:sldChg>
      <pc:sldChg chg="modNotesTx">
        <pc:chgData name="Muffoletto, Jamie" userId="daf1e3c6-8137-448a-b141-d23049d419b5" providerId="ADAL" clId="{8763ECE2-E24E-4AAF-8757-5B18F93BD5FA}" dt="2022-07-24T22:32:03.015" v="3"/>
        <pc:sldMkLst>
          <pc:docMk/>
          <pc:sldMk cId="2020896134" sldId="10848"/>
        </pc:sldMkLst>
      </pc:sldChg>
      <pc:sldChg chg="modNotesTx">
        <pc:chgData name="Muffoletto, Jamie" userId="daf1e3c6-8137-448a-b141-d23049d419b5" providerId="ADAL" clId="{8763ECE2-E24E-4AAF-8757-5B18F93BD5FA}" dt="2022-07-24T22:33:06.618" v="4"/>
        <pc:sldMkLst>
          <pc:docMk/>
          <pc:sldMk cId="2790901726" sldId="10849"/>
        </pc:sldMkLst>
      </pc:sldChg>
      <pc:sldChg chg="modSp mod modNotesTx">
        <pc:chgData name="Muffoletto, Jamie" userId="daf1e3c6-8137-448a-b141-d23049d419b5" providerId="ADAL" clId="{8763ECE2-E24E-4AAF-8757-5B18F93BD5FA}" dt="2022-07-24T23:25:45.074" v="214" actId="20577"/>
        <pc:sldMkLst>
          <pc:docMk/>
          <pc:sldMk cId="329965935" sldId="10850"/>
        </pc:sldMkLst>
        <pc:spChg chg="mod">
          <ac:chgData name="Muffoletto, Jamie" userId="daf1e3c6-8137-448a-b141-d23049d419b5" providerId="ADAL" clId="{8763ECE2-E24E-4AAF-8757-5B18F93BD5FA}" dt="2022-07-24T23:20:19.811" v="204" actId="20577"/>
          <ac:spMkLst>
            <pc:docMk/>
            <pc:sldMk cId="329965935" sldId="10850"/>
            <ac:spMk id="5" creationId="{BBC6459F-435A-2C46-1B8A-3FEE7A33838D}"/>
          </ac:spMkLst>
        </pc:spChg>
      </pc:sldChg>
      <pc:sldChg chg="modSp mod modNotesTx">
        <pc:chgData name="Muffoletto, Jamie" userId="daf1e3c6-8137-448a-b141-d23049d419b5" providerId="ADAL" clId="{8763ECE2-E24E-4AAF-8757-5B18F93BD5FA}" dt="2022-07-25T00:00:11.433" v="299" actId="20577"/>
        <pc:sldMkLst>
          <pc:docMk/>
          <pc:sldMk cId="659767264" sldId="10851"/>
        </pc:sldMkLst>
        <pc:spChg chg="mod">
          <ac:chgData name="Muffoletto, Jamie" userId="daf1e3c6-8137-448a-b141-d23049d419b5" providerId="ADAL" clId="{8763ECE2-E24E-4AAF-8757-5B18F93BD5FA}" dt="2022-07-24T23:57:51.688" v="289" actId="20577"/>
          <ac:spMkLst>
            <pc:docMk/>
            <pc:sldMk cId="659767264" sldId="10851"/>
            <ac:spMk id="4" creationId="{20D811D1-73A3-A9C0-D7B8-0B77CF20CE89}"/>
          </ac:spMkLst>
        </pc:spChg>
      </pc:sldChg>
      <pc:sldChg chg="modNotesTx">
        <pc:chgData name="Muffoletto, Jamie" userId="daf1e3c6-8137-448a-b141-d23049d419b5" providerId="ADAL" clId="{8763ECE2-E24E-4AAF-8757-5B18F93BD5FA}" dt="2022-07-24T22:56:24.246" v="23"/>
        <pc:sldMkLst>
          <pc:docMk/>
          <pc:sldMk cId="3178029248" sldId="10852"/>
        </pc:sldMkLst>
      </pc:sldChg>
      <pc:sldChg chg="del">
        <pc:chgData name="Muffoletto, Jamie" userId="daf1e3c6-8137-448a-b141-d23049d419b5" providerId="ADAL" clId="{8763ECE2-E24E-4AAF-8757-5B18F93BD5FA}" dt="2022-07-24T23:01:17.599" v="36" actId="47"/>
        <pc:sldMkLst>
          <pc:docMk/>
          <pc:sldMk cId="4155542062" sldId="10853"/>
        </pc:sldMkLst>
      </pc:sldChg>
      <pc:sldChg chg="modNotesTx">
        <pc:chgData name="Muffoletto, Jamie" userId="daf1e3c6-8137-448a-b141-d23049d419b5" providerId="ADAL" clId="{8763ECE2-E24E-4AAF-8757-5B18F93BD5FA}" dt="2022-07-24T23:00:42.768" v="35"/>
        <pc:sldMkLst>
          <pc:docMk/>
          <pc:sldMk cId="3783238317" sldId="10854"/>
        </pc:sldMkLst>
      </pc:sldChg>
      <pc:sldChg chg="modNotesTx">
        <pc:chgData name="Muffoletto, Jamie" userId="daf1e3c6-8137-448a-b141-d23049d419b5" providerId="ADAL" clId="{8763ECE2-E24E-4AAF-8757-5B18F93BD5FA}" dt="2022-07-24T23:02:01.886" v="37"/>
        <pc:sldMkLst>
          <pc:docMk/>
          <pc:sldMk cId="4143764440" sldId="10855"/>
        </pc:sldMkLst>
      </pc:sldChg>
      <pc:sldChg chg="modNotesTx">
        <pc:chgData name="Muffoletto, Jamie" userId="daf1e3c6-8137-448a-b141-d23049d419b5" providerId="ADAL" clId="{8763ECE2-E24E-4AAF-8757-5B18F93BD5FA}" dt="2022-07-24T23:03:16.279" v="38"/>
        <pc:sldMkLst>
          <pc:docMk/>
          <pc:sldMk cId="15085264" sldId="10856"/>
        </pc:sldMkLst>
      </pc:sldChg>
      <pc:sldChg chg="modNotesTx">
        <pc:chgData name="Muffoletto, Jamie" userId="daf1e3c6-8137-448a-b141-d23049d419b5" providerId="ADAL" clId="{8763ECE2-E24E-4AAF-8757-5B18F93BD5FA}" dt="2022-07-24T23:15:52.949" v="50"/>
        <pc:sldMkLst>
          <pc:docMk/>
          <pc:sldMk cId="2162012389" sldId="10857"/>
        </pc:sldMkLst>
      </pc:sldChg>
      <pc:sldChg chg="modNotesTx">
        <pc:chgData name="Muffoletto, Jamie" userId="daf1e3c6-8137-448a-b141-d23049d419b5" providerId="ADAL" clId="{8763ECE2-E24E-4AAF-8757-5B18F93BD5FA}" dt="2022-07-24T22:28:52.356" v="0"/>
        <pc:sldMkLst>
          <pc:docMk/>
          <pc:sldMk cId="1467940693" sldId="10858"/>
        </pc:sldMkLst>
      </pc:sldChg>
      <pc:sldChg chg="modNotesTx">
        <pc:chgData name="Muffoletto, Jamie" userId="daf1e3c6-8137-448a-b141-d23049d419b5" providerId="ADAL" clId="{8763ECE2-E24E-4AAF-8757-5B18F93BD5FA}" dt="2022-07-24T23:28:02.799" v="221"/>
        <pc:sldMkLst>
          <pc:docMk/>
          <pc:sldMk cId="4006879402" sldId="10859"/>
        </pc:sldMkLst>
      </pc:sldChg>
      <pc:sldChg chg="modNotesTx">
        <pc:chgData name="Muffoletto, Jamie" userId="daf1e3c6-8137-448a-b141-d23049d419b5" providerId="ADAL" clId="{8763ECE2-E24E-4AAF-8757-5B18F93BD5FA}" dt="2022-07-24T23:41:11.768" v="238"/>
        <pc:sldMkLst>
          <pc:docMk/>
          <pc:sldMk cId="364775422" sldId="10860"/>
        </pc:sldMkLst>
      </pc:sldChg>
      <pc:sldChg chg="modNotesTx">
        <pc:chgData name="Muffoletto, Jamie" userId="daf1e3c6-8137-448a-b141-d23049d419b5" providerId="ADAL" clId="{8763ECE2-E24E-4AAF-8757-5B18F93BD5FA}" dt="2022-07-24T23:45:32.291" v="245"/>
        <pc:sldMkLst>
          <pc:docMk/>
          <pc:sldMk cId="4209000287" sldId="10861"/>
        </pc:sldMkLst>
      </pc:sldChg>
      <pc:sldChg chg="modSp mod modNotesTx">
        <pc:chgData name="Muffoletto, Jamie" userId="daf1e3c6-8137-448a-b141-d23049d419b5" providerId="ADAL" clId="{8763ECE2-E24E-4AAF-8757-5B18F93BD5FA}" dt="2022-07-24T23:53:08.135" v="271"/>
        <pc:sldMkLst>
          <pc:docMk/>
          <pc:sldMk cId="3470533273" sldId="10862"/>
        </pc:sldMkLst>
        <pc:spChg chg="mod">
          <ac:chgData name="Muffoletto, Jamie" userId="daf1e3c6-8137-448a-b141-d23049d419b5" providerId="ADAL" clId="{8763ECE2-E24E-4AAF-8757-5B18F93BD5FA}" dt="2022-07-24T23:47:34.440" v="258" actId="20577"/>
          <ac:spMkLst>
            <pc:docMk/>
            <pc:sldMk cId="3470533273" sldId="10862"/>
            <ac:spMk id="5" creationId="{B4282E2F-0F79-4C4C-3B40-93804643BFBD}"/>
          </ac:spMkLst>
        </pc:spChg>
      </pc:sldChg>
      <pc:sldChg chg="modNotesTx">
        <pc:chgData name="Muffoletto, Jamie" userId="daf1e3c6-8137-448a-b141-d23049d419b5" providerId="ADAL" clId="{8763ECE2-E24E-4AAF-8757-5B18F93BD5FA}" dt="2022-07-24T23:56:23.534" v="283"/>
        <pc:sldMkLst>
          <pc:docMk/>
          <pc:sldMk cId="1904135999" sldId="10863"/>
        </pc:sldMkLst>
      </pc:sldChg>
      <pc:sldChg chg="modNotesTx">
        <pc:chgData name="Muffoletto, Jamie" userId="daf1e3c6-8137-448a-b141-d23049d419b5" providerId="ADAL" clId="{8763ECE2-E24E-4AAF-8757-5B18F93BD5FA}" dt="2022-07-25T00:03:20.770" v="303"/>
        <pc:sldMkLst>
          <pc:docMk/>
          <pc:sldMk cId="3332316855" sldId="10864"/>
        </pc:sldMkLst>
      </pc:sldChg>
      <pc:sldChg chg="modNotesTx">
        <pc:chgData name="Muffoletto, Jamie" userId="daf1e3c6-8137-448a-b141-d23049d419b5" providerId="ADAL" clId="{8763ECE2-E24E-4AAF-8757-5B18F93BD5FA}" dt="2022-07-25T00:07:03.974" v="354"/>
        <pc:sldMkLst>
          <pc:docMk/>
          <pc:sldMk cId="1981045064" sldId="10865"/>
        </pc:sldMkLst>
      </pc:sldChg>
      <pc:sldChg chg="modNotesTx">
        <pc:chgData name="Muffoletto, Jamie" userId="daf1e3c6-8137-448a-b141-d23049d419b5" providerId="ADAL" clId="{8763ECE2-E24E-4AAF-8757-5B18F93BD5FA}" dt="2022-07-24T22:30:33.148" v="2"/>
        <pc:sldMkLst>
          <pc:docMk/>
          <pc:sldMk cId="872247274" sldId="10866"/>
        </pc:sldMkLst>
      </pc:sldChg>
      <pc:sldChg chg="new del">
        <pc:chgData name="Muffoletto, Jamie" userId="daf1e3c6-8137-448a-b141-d23049d419b5" providerId="ADAL" clId="{8763ECE2-E24E-4AAF-8757-5B18F93BD5FA}" dt="2022-07-24T23:08:36.002" v="43" actId="680"/>
        <pc:sldMkLst>
          <pc:docMk/>
          <pc:sldMk cId="1312650834" sldId="10867"/>
        </pc:sldMkLst>
      </pc:sldChg>
      <pc:sldChg chg="new del">
        <pc:chgData name="Muffoletto, Jamie" userId="daf1e3c6-8137-448a-b141-d23049d419b5" providerId="ADAL" clId="{8763ECE2-E24E-4AAF-8757-5B18F93BD5FA}" dt="2022-07-24T23:53:24.910" v="273" actId="680"/>
        <pc:sldMkLst>
          <pc:docMk/>
          <pc:sldMk cId="3222979845" sldId="10867"/>
        </pc:sldMkLst>
      </pc:sldChg>
    </pc:docChg>
  </pc:docChgLst>
  <pc:docChgLst>
    <pc:chgData name="Muffoletto, Jamie" userId="S::jamie.muffoletto@tea.texas.gov::daf1e3c6-8137-448a-b141-d23049d419b5" providerId="AD" clId="Web-{DB422BD2-B3AB-2BF2-F059-8AE3414A23D9}"/>
    <pc:docChg chg="modSld">
      <pc:chgData name="Muffoletto, Jamie" userId="S::jamie.muffoletto@tea.texas.gov::daf1e3c6-8137-448a-b141-d23049d419b5" providerId="AD" clId="Web-{DB422BD2-B3AB-2BF2-F059-8AE3414A23D9}" dt="2022-07-26T18:03:48.030" v="7" actId="20577"/>
      <pc:docMkLst>
        <pc:docMk/>
      </pc:docMkLst>
      <pc:sldChg chg="modSp">
        <pc:chgData name="Muffoletto, Jamie" userId="S::jamie.muffoletto@tea.texas.gov::daf1e3c6-8137-448a-b141-d23049d419b5" providerId="AD" clId="Web-{DB422BD2-B3AB-2BF2-F059-8AE3414A23D9}" dt="2022-07-26T18:03:48.030" v="7" actId="20577"/>
        <pc:sldMkLst>
          <pc:docMk/>
          <pc:sldMk cId="2008062882" sldId="287"/>
        </pc:sldMkLst>
        <pc:spChg chg="mod">
          <ac:chgData name="Muffoletto, Jamie" userId="S::jamie.muffoletto@tea.texas.gov::daf1e3c6-8137-448a-b141-d23049d419b5" providerId="AD" clId="Web-{DB422BD2-B3AB-2BF2-F059-8AE3414A23D9}" dt="2022-07-26T18:03:48.030" v="7" actId="20577"/>
          <ac:spMkLst>
            <pc:docMk/>
            <pc:sldMk cId="2008062882" sldId="287"/>
            <ac:spMk id="5" creationId="{3A8A9215-C19B-4D13-AB3F-720E47616FE4}"/>
          </ac:spMkLst>
        </pc:spChg>
      </pc:sldChg>
    </pc:docChg>
  </pc:docChgLst>
  <pc:docChgLst>
    <pc:chgData name="Johnson, Scott" userId="S::scott.johnson@tea.texas.gov::bec97677-f0c6-4bfb-b610-83dc74061801" providerId="AD" clId="Web-{E853A570-8EFD-6A51-CF9C-CD78D1BAAFD8}"/>
    <pc:docChg chg="mod">
      <pc:chgData name="Johnson, Scott" userId="S::scott.johnson@tea.texas.gov::bec97677-f0c6-4bfb-b610-83dc74061801" providerId="AD" clId="Web-{E853A570-8EFD-6A51-CF9C-CD78D1BAAFD8}" dt="2022-07-26T18:09:02.999" v="1"/>
      <pc:docMkLst>
        <pc:docMk/>
      </pc:docMkLst>
      <pc:sldChg chg="modCm">
        <pc:chgData name="Johnson, Scott" userId="S::scott.johnson@tea.texas.gov::bec97677-f0c6-4bfb-b610-83dc74061801" providerId="AD" clId="Web-{E853A570-8EFD-6A51-CF9C-CD78D1BAAFD8}" dt="2022-07-26T18:09:02.999" v="1"/>
        <pc:sldMkLst>
          <pc:docMk/>
          <pc:sldMk cId="872247274" sldId="108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5A641-30E6-4628-85AE-CA5FC1369947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55EA-5E3E-47E1-B30A-E13497DD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0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4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642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8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980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779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966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828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4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74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499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715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52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3018">
              <a:buNone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4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8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4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0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2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45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09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8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24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CD50-75EB-4227-9D59-64E533887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8748-3990-473D-AF3D-DC31D03A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1FDC-408E-4A2C-92DD-0B998077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6057-9BCE-4DCF-9953-A027C74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C7CF-3DCB-4FBC-9376-C66F78D0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2FCE-39A7-471E-8C2A-17489330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F67B2-AB5B-4DDE-9D0A-9036AD44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5968-A35C-4608-94D6-6441A3D6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AA318-F9E0-4F40-B43C-7B3FD2FA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050B-4A98-4812-8D83-74B8B5EA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91356-1137-4BCB-9D6D-11D13348A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9D8A2-36AD-451A-AC89-13D2D50B2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9AF88-EF72-4A01-BA4E-5D4BB01B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EF786-9DE7-490D-AA7C-5258ABE4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E688B-4F8E-4106-BC17-23BD4987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81CE-2F49-4CAE-A65E-C4FA98EC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CEB7-D394-4D44-B670-A49A1D24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14450-1D99-4A50-9459-2312C5C2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7FDA-DC10-42A9-99C6-2C358321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3E046-054D-4540-8CEB-8B7EB400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43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201744EA-5086-43DA-87F9-39543C10C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ACE1D9-237C-4B10-AF2B-EA4415C9BDE6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7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73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6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6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7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8183-0F8F-466D-95C7-CFABE4F8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A776-503E-454A-A777-F23E032C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E2C9-D513-496B-A7C5-171B162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4541-1D4F-4966-92B0-076ED047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CDC5-665F-4A27-884A-7D0C709D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3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7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4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44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3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2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9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8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3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8943-FE89-4707-A4B2-8C9E2BD2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106B-F927-4665-8EF1-7344B2ECF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08938-922C-4FF1-BB08-4DDDA72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0E0C9-CFE2-4C6D-90F7-BD780B3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0E2FF-FF06-49D2-905E-8F149C05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1F8C4-245B-443B-A463-A53BFF8D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2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5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7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1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8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8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3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3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2A64-B7F2-45E2-8E85-C0C96B5B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E4441-23BE-4217-A0CD-82E30970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76C3E-E3A0-4085-B59D-2B4F8E24D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4E4CF-F0FC-49C1-8144-52C07E7FE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F26CD-082F-4E37-A439-5D4399153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6D693-D2DB-4434-A90E-09DA2DAD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95C8E-7241-4B34-92DB-EF3DFD51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C8347-3EEC-4789-8AFA-50BDB3D8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4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2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0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7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2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8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64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9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4E78-A0CF-4335-8AFC-5070453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4978C-5017-4D86-BC56-27F84A61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E1796-4310-43D3-8FE3-68FA9BAC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23BBD-6233-4314-83C6-9147DC8A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0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2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9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70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1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9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8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9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284E7-C3E1-4406-A902-478C9DB5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9E601-B76B-46F9-880C-CEFC11B5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B972D-38A2-4FE6-82DF-15D5CE31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9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09C6-0025-4375-96C4-DC9A2A36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4DB0-A1F6-4802-9138-C3707E08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E8AA0-8791-4935-BA69-4918A8E2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B5FB-72E9-42B1-B77C-F9511878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5698A-D6FD-4D6C-A10D-163F1BCB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04FB0-C73D-4DC7-BF94-C283F7F7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A315-EC07-4441-8D56-DCE6A8DA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8CB77-3E01-4D80-9876-39332DB6B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944E-0D9F-4C13-8911-111FB016B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EECB0-014F-4F7B-9F56-6C7FD1D1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B1C38-5ABE-41D9-BF38-A55CFCC7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5920-D2F0-4468-93F7-7716A0AE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3FEC5-B488-4D5C-BDF9-552462A0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9A518-BE9A-464D-9BE3-E56CD625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3263-8887-4A11-86CE-E138FB899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E4F2D-E2F8-459D-87BF-6A4F1D10B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B63D0-A1DA-45CC-83F4-F8510017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1900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00163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Relationship Id="rId9" Type="http://schemas.openxmlformats.org/officeDocument/2006/relationships/hyperlink" Target="https://www.texasstudentdatasystem.org/tsds/teds/pilot-ods-3x-data-standard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corative picture of the City of Austin Skyline.  Title on slide is TSDS ODS 3.x Data Standards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A8A9215-C19B-4D13-AB3F-720E47616F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4314825"/>
            <a:ext cx="9144000" cy="85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4800" b="1" spc="14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ODS 3.x STAFF</a:t>
            </a:r>
            <a:r>
              <a:rPr kumimoji="0" lang="en-US" sz="4800" b="1" i="0" u="none" strike="noStrike" kern="1200" cap="none" spc="14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RESPONSIBILITIES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STAFF RESPONSIBILITIES – UPGRADED </a:t>
            </a:r>
            <a:r>
              <a:rPr lang="en-US" dirty="0">
                <a:solidFill>
                  <a:schemeClr val="bg1"/>
                </a:solidFill>
              </a:rPr>
              <a:t>pt5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61E225-2868-59E7-58D0-69672EAC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Instructional Staff Responsibility</a:t>
            </a:r>
          </a:p>
          <a:p>
            <a:endParaRPr lang="en-US"/>
          </a:p>
        </p:txBody>
      </p:sp>
      <p:pic>
        <p:nvPicPr>
          <p:cNvPr id="16" name="Picture 15" descr="Comparison of the current and upgraded instructional staff responsibility record.">
            <a:extLst>
              <a:ext uri="{FF2B5EF4-FFF2-40B4-BE49-F238E27FC236}">
                <a16:creationId xmlns:a16="http://schemas.microsoft.com/office/drawing/2014/main" id="{025562F3-E8F1-0C83-21BB-D90303489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28" y="1583840"/>
            <a:ext cx="9659197" cy="421312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F3A4C1-D378-E9BE-351C-69BC55623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596846" y="2821605"/>
            <a:ext cx="487680" cy="0"/>
          </a:xfrm>
          <a:prstGeom prst="straightConnector1">
            <a:avLst/>
          </a:prstGeom>
          <a:ln w="57150">
            <a:solidFill>
              <a:srgbClr val="0D6CB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f Classroom Position is:&#10;01 - TEA will write StaffClassification 087&#10;02 - TEA will write StaffClassification 087&#10;03 - TEA will write StaffClassification 087&#10;04 - TEA will write StaffClassification 047">
            <a:extLst>
              <a:ext uri="{FF2B5EF4-FFF2-40B4-BE49-F238E27FC236}">
                <a16:creationId xmlns:a16="http://schemas.microsoft.com/office/drawing/2014/main" id="{49B71900-8834-DE7A-9135-449287C5A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162" y="2368788"/>
            <a:ext cx="2114859" cy="9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1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71438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INSTRUCTIONAL STAFF RESPONSIBILITY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C6459F-435A-2C46-1B8A-3FEE7A338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4" y="904580"/>
            <a:ext cx="11037206" cy="4351338"/>
          </a:xfrm>
        </p:spPr>
        <p:txBody>
          <a:bodyPr/>
          <a:lstStyle/>
          <a:p>
            <a:r>
              <a:rPr lang="en-US" sz="2400"/>
              <a:t>Ms. Elizabeth Zot is a teacher. She teaches 7</a:t>
            </a:r>
            <a:r>
              <a:rPr lang="en-US" sz="2400" baseline="30000"/>
              <a:t>th</a:t>
            </a:r>
            <a:r>
              <a:rPr lang="en-US" sz="2400"/>
              <a:t> grade math to regular education students. She began teaching section 001 on </a:t>
            </a:r>
            <a:r>
              <a:rPr lang="en-US" sz="2400">
                <a:solidFill>
                  <a:srgbClr val="D93C10"/>
                </a:solidFill>
              </a:rPr>
              <a:t>August 21, 2022</a:t>
            </a:r>
            <a:r>
              <a:rPr lang="en-US" sz="2400"/>
              <a:t>.</a:t>
            </a:r>
          </a:p>
        </p:txBody>
      </p:sp>
      <p:pic>
        <p:nvPicPr>
          <p:cNvPr id="4" name="Picture 3" descr="A screen shot for the section entity.">
            <a:extLst>
              <a:ext uri="{FF2B5EF4-FFF2-40B4-BE49-F238E27FC236}">
                <a16:creationId xmlns:a16="http://schemas.microsoft.com/office/drawing/2014/main" id="{9066B71F-AE24-020B-F25D-ECFA57B26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90" y="1776346"/>
            <a:ext cx="7868054" cy="400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INSTRUCTIONAL STAFF RESPONSIBILITY – cont.</a:t>
            </a:r>
          </a:p>
        </p:txBody>
      </p:sp>
      <p:pic>
        <p:nvPicPr>
          <p:cNvPr id="4" name="Picture 3" descr="A screen shot of the staff section association.">
            <a:extLst>
              <a:ext uri="{FF2B5EF4-FFF2-40B4-BE49-F238E27FC236}">
                <a16:creationId xmlns:a16="http://schemas.microsoft.com/office/drawing/2014/main" id="{6316EA6B-CDBD-FDC0-12C4-E3122D4A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987" y="904580"/>
            <a:ext cx="8800026" cy="510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7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NON-INSTRUCTIONAL STAFF RESPONSIBILITY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C2F03E2-B2BE-328D-BF22-31365A92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4" y="904580"/>
            <a:ext cx="11037206" cy="4351338"/>
          </a:xfrm>
        </p:spPr>
        <p:txBody>
          <a:bodyPr/>
          <a:lstStyle/>
          <a:p>
            <a:r>
              <a:rPr lang="en-US" sz="2400"/>
              <a:t>Ms. Bernadette is a </a:t>
            </a:r>
            <a:r>
              <a:rPr lang="en-US" sz="2400">
                <a:solidFill>
                  <a:srgbClr val="D93C10"/>
                </a:solidFill>
              </a:rPr>
              <a:t>Counselor</a:t>
            </a:r>
            <a:r>
              <a:rPr lang="en-US" sz="2400"/>
              <a:t> beginning on </a:t>
            </a:r>
            <a:r>
              <a:rPr lang="en-US" sz="2400">
                <a:solidFill>
                  <a:srgbClr val="D93C10"/>
                </a:solidFill>
              </a:rPr>
              <a:t>August 25, 2019</a:t>
            </a:r>
            <a:r>
              <a:rPr lang="en-US" sz="2400"/>
              <a:t>. She has been a counselor providing the same number of monthly minutes since August 25, 2019.</a:t>
            </a:r>
          </a:p>
        </p:txBody>
      </p:sp>
      <p:pic>
        <p:nvPicPr>
          <p:cNvPr id="7" name="Picture 6" descr="Screen shot of the staff education organization assignment association.">
            <a:extLst>
              <a:ext uri="{FF2B5EF4-FFF2-40B4-BE49-F238E27FC236}">
                <a16:creationId xmlns:a16="http://schemas.microsoft.com/office/drawing/2014/main" id="{6FAC6231-BFE1-7437-85B0-DAD61D0AF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27" y="1602082"/>
            <a:ext cx="10368945" cy="42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PHYSICAL EDUCATION AIDE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9CE4F8D-7A5D-4A3B-B965-900FB829A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4" y="904580"/>
            <a:ext cx="11037206" cy="4351338"/>
          </a:xfrm>
        </p:spPr>
        <p:txBody>
          <a:bodyPr/>
          <a:lstStyle/>
          <a:p>
            <a:r>
              <a:rPr lang="en-US" sz="2400"/>
              <a:t>Mr. Conor is a </a:t>
            </a:r>
            <a:r>
              <a:rPr lang="en-US" sz="2400">
                <a:solidFill>
                  <a:srgbClr val="D93C10"/>
                </a:solidFill>
              </a:rPr>
              <a:t>PE Aide</a:t>
            </a:r>
            <a:r>
              <a:rPr lang="en-US" sz="2400"/>
              <a:t> beginning on </a:t>
            </a:r>
            <a:r>
              <a:rPr lang="en-US" sz="2400">
                <a:solidFill>
                  <a:srgbClr val="D93C10"/>
                </a:solidFill>
              </a:rPr>
              <a:t>August 25, 2022</a:t>
            </a:r>
            <a:r>
              <a:rPr lang="en-US" sz="2400"/>
              <a:t>.</a:t>
            </a:r>
          </a:p>
        </p:txBody>
      </p:sp>
      <p:pic>
        <p:nvPicPr>
          <p:cNvPr id="4" name="Picture 3" descr="A screen shot of the staff education organization assignment association for a PE aide.">
            <a:extLst>
              <a:ext uri="{FF2B5EF4-FFF2-40B4-BE49-F238E27FC236}">
                <a16:creationId xmlns:a16="http://schemas.microsoft.com/office/drawing/2014/main" id="{DAFF27DF-32FB-D768-2E21-6EDAD55B8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0" y="1427709"/>
            <a:ext cx="108121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0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PE AIDE CHANGE TO SPED AIDE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4282E2F-0F79-4C4C-3B40-93804643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4" y="904580"/>
            <a:ext cx="11037206" cy="4351338"/>
          </a:xfrm>
        </p:spPr>
        <p:txBody>
          <a:bodyPr/>
          <a:lstStyle/>
          <a:p>
            <a:r>
              <a:rPr lang="en-US" sz="2400"/>
              <a:t>Mrs. Penny is a </a:t>
            </a:r>
            <a:r>
              <a:rPr lang="en-US" sz="2400">
                <a:solidFill>
                  <a:srgbClr val="D93C10"/>
                </a:solidFill>
              </a:rPr>
              <a:t>PE aide</a:t>
            </a:r>
            <a:r>
              <a:rPr lang="en-US" sz="2400"/>
              <a:t> beginning on </a:t>
            </a:r>
            <a:r>
              <a:rPr lang="en-US" sz="2400">
                <a:solidFill>
                  <a:srgbClr val="D93C10"/>
                </a:solidFill>
              </a:rPr>
              <a:t>August 25, 2022</a:t>
            </a:r>
            <a:r>
              <a:rPr lang="en-US" sz="2400"/>
              <a:t>. Her last day as a PE aide is on </a:t>
            </a:r>
            <a:r>
              <a:rPr lang="en-US" sz="2400">
                <a:solidFill>
                  <a:srgbClr val="D93C10"/>
                </a:solidFill>
              </a:rPr>
              <a:t>October 16, 2022</a:t>
            </a:r>
            <a:r>
              <a:rPr lang="en-US" sz="2400"/>
              <a:t>. On </a:t>
            </a:r>
            <a:r>
              <a:rPr lang="en-US" sz="2400">
                <a:solidFill>
                  <a:srgbClr val="D93C10"/>
                </a:solidFill>
              </a:rPr>
              <a:t>October 17, 2022</a:t>
            </a:r>
            <a:r>
              <a:rPr lang="en-US" sz="2400"/>
              <a:t>, Mrs. Penny becomes a </a:t>
            </a:r>
            <a:r>
              <a:rPr lang="en-US" sz="2400">
                <a:solidFill>
                  <a:srgbClr val="D93C10"/>
                </a:solidFill>
              </a:rPr>
              <a:t>special education aide </a:t>
            </a:r>
            <a:r>
              <a:rPr lang="en-US" sz="2400"/>
              <a:t>for </a:t>
            </a:r>
            <a:r>
              <a:rPr lang="en-US" sz="2400">
                <a:solidFill>
                  <a:srgbClr val="D93C10"/>
                </a:solidFill>
              </a:rPr>
              <a:t>3</a:t>
            </a:r>
            <a:r>
              <a:rPr lang="en-US" sz="2400" baseline="30000">
                <a:solidFill>
                  <a:srgbClr val="D93C10"/>
                </a:solidFill>
              </a:rPr>
              <a:t>rd</a:t>
            </a:r>
            <a:r>
              <a:rPr lang="en-US" sz="2400">
                <a:solidFill>
                  <a:srgbClr val="D93C10"/>
                </a:solidFill>
              </a:rPr>
              <a:t> </a:t>
            </a:r>
            <a:r>
              <a:rPr lang="en-US" sz="2400"/>
              <a:t>and </a:t>
            </a:r>
            <a:r>
              <a:rPr lang="en-US" sz="2400">
                <a:solidFill>
                  <a:srgbClr val="D93C10"/>
                </a:solidFill>
              </a:rPr>
              <a:t>4</a:t>
            </a:r>
            <a:r>
              <a:rPr lang="en-US" sz="2400" baseline="30000">
                <a:solidFill>
                  <a:srgbClr val="D93C10"/>
                </a:solidFill>
              </a:rPr>
              <a:t>th</a:t>
            </a:r>
            <a:r>
              <a:rPr lang="en-US" sz="2400" baseline="30000">
                <a:solidFill>
                  <a:srgbClr val="0D6CB9"/>
                </a:solidFill>
              </a:rPr>
              <a:t> </a:t>
            </a:r>
            <a:r>
              <a:rPr lang="en-US" sz="2400"/>
              <a:t>grade students.</a:t>
            </a:r>
          </a:p>
        </p:txBody>
      </p:sp>
      <p:pic>
        <p:nvPicPr>
          <p:cNvPr id="4" name="Picture 3" descr="Screen shot of the staff education organization assignment association for a PE aide and a SPED aide.">
            <a:extLst>
              <a:ext uri="{FF2B5EF4-FFF2-40B4-BE49-F238E27FC236}">
                <a16:creationId xmlns:a16="http://schemas.microsoft.com/office/drawing/2014/main" id="{BEA526DF-C336-E813-E12F-6BEBA53E1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007" y="1983839"/>
            <a:ext cx="6676430" cy="3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3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ADDITIONAL STAFF RESPONSIBILITY FOR TEACHER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14" y="904580"/>
            <a:ext cx="11037206" cy="4351338"/>
          </a:xfrm>
        </p:spPr>
        <p:txBody>
          <a:bodyPr/>
          <a:lstStyle/>
          <a:p>
            <a:r>
              <a:rPr lang="en-US" sz="2400"/>
              <a:t>Mr. Cooper provides </a:t>
            </a:r>
            <a:r>
              <a:rPr lang="en-US" sz="2400">
                <a:solidFill>
                  <a:srgbClr val="D93C10"/>
                </a:solidFill>
              </a:rPr>
              <a:t>discipline management</a:t>
            </a:r>
            <a:r>
              <a:rPr lang="en-US" sz="2400"/>
              <a:t> for one class period per day beginning on </a:t>
            </a:r>
            <a:r>
              <a:rPr lang="en-US" sz="2400">
                <a:solidFill>
                  <a:srgbClr val="D93C10"/>
                </a:solidFill>
              </a:rPr>
              <a:t>August 25, 2022</a:t>
            </a:r>
            <a:r>
              <a:rPr lang="en-US" sz="2400"/>
              <a:t>.</a:t>
            </a:r>
          </a:p>
        </p:txBody>
      </p:sp>
      <p:pic>
        <p:nvPicPr>
          <p:cNvPr id="5" name="Picture 4" descr="Screen shot of the staff education organization assignment association for a discipline management teacher.">
            <a:extLst>
              <a:ext uri="{FF2B5EF4-FFF2-40B4-BE49-F238E27FC236}">
                <a16:creationId xmlns:a16="http://schemas.microsoft.com/office/drawing/2014/main" id="{8D17444F-0729-63CB-6F3C-6F0682E0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762" y="1803833"/>
            <a:ext cx="9661161" cy="401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35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49543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FREQUENTLY ASKED QUESTIONS </a:t>
            </a:r>
            <a:r>
              <a:rPr lang="en-US">
                <a:solidFill>
                  <a:schemeClr val="bg1"/>
                </a:solidFill>
              </a:rPr>
              <a:t>#1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42566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When we send Staff domain data, specifically the </a:t>
            </a:r>
            <a:r>
              <a:rPr lang="en-US" b="1" dirty="0" err="1"/>
              <a:t>StaffEducationOrganizationAssignmentAssociation</a:t>
            </a:r>
            <a:r>
              <a:rPr lang="en-US" b="1"/>
              <a:t>, will every employee (professional and auxiliary) have a record?</a:t>
            </a:r>
            <a:endParaRPr lang="en-US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sz="2400"/>
              <a:t>No, the only staff reported with a </a:t>
            </a:r>
            <a:r>
              <a:rPr lang="en-US" sz="2400" dirty="0" err="1"/>
              <a:t>StaffEducationOrganizationAssignmentAssociation</a:t>
            </a:r>
            <a:r>
              <a:rPr lang="en-US" sz="2400"/>
              <a:t> will be professional staff members with a </a:t>
            </a:r>
            <a:r>
              <a:rPr lang="en-US" sz="2400" dirty="0" err="1"/>
              <a:t>StaffClassification</a:t>
            </a:r>
            <a:r>
              <a:rPr lang="en-US" sz="2400"/>
              <a:t> listed in the </a:t>
            </a:r>
            <a:r>
              <a:rPr lang="en-US" sz="2400" dirty="0" err="1"/>
              <a:t>StaffClassification</a:t>
            </a:r>
            <a:r>
              <a:rPr lang="en-US" sz="2400"/>
              <a:t> descriptor table. </a:t>
            </a:r>
            <a:r>
              <a:rPr lang="en-US" sz="2400" dirty="0" err="1"/>
              <a:t>StaffClassification</a:t>
            </a:r>
            <a:r>
              <a:rPr lang="en-US" sz="2400"/>
              <a:t> 087 (teacher) will only be reported in the </a:t>
            </a:r>
            <a:r>
              <a:rPr lang="en-US" sz="2400" dirty="0" err="1"/>
              <a:t>StaffEducationOrganizationAssignmentAssociation</a:t>
            </a:r>
            <a:r>
              <a:rPr lang="en-US" sz="2400"/>
              <a:t> to report additional responsibilities of teachers.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Auxiliary staff members are reported in the </a:t>
            </a:r>
            <a:r>
              <a:rPr lang="en-US" sz="2400" dirty="0" err="1"/>
              <a:t>StaffEducationOrganizationEmploymentAssociation</a:t>
            </a:r>
            <a:r>
              <a:rPr lang="en-US" sz="2400"/>
              <a:t> with an </a:t>
            </a:r>
            <a:r>
              <a:rPr lang="en-US" sz="2400" dirty="0"/>
              <a:t>Auxiliary </a:t>
            </a:r>
            <a:r>
              <a:rPr lang="en-US" sz="2400" dirty="0" err="1"/>
              <a:t>RoleId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76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056846"/>
            <a:ext cx="5148593" cy="5564459"/>
          </a:xfrm>
        </p:spPr>
        <p:txBody>
          <a:bodyPr lIns="91440" tIns="45720" rIns="91440" bIns="45720" anchor="t"/>
          <a:lstStyle/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Terminology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Data Standards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Examples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Frequently Asked Questions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Closeout</a:t>
            </a:r>
          </a:p>
          <a:p>
            <a:pPr lvl="1"/>
            <a:r>
              <a:rPr lang="en-US">
                <a:cs typeface="Calibri"/>
              </a:rPr>
              <a:t>Key Takeaways</a:t>
            </a:r>
          </a:p>
          <a:p>
            <a:pPr lvl="1"/>
            <a:r>
              <a:rPr lang="en-US">
                <a:cs typeface="Calibri"/>
              </a:rPr>
              <a:t>Questions</a:t>
            </a:r>
          </a:p>
          <a:p>
            <a:pPr lvl="2"/>
            <a:endParaRPr lang="en-US" sz="600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3980A2-8060-638C-F5F3-219403B36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98" y="3099664"/>
            <a:ext cx="4216267" cy="21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18E3FD-D3AF-F0E3-2736-74F7BC21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56" y="904580"/>
            <a:ext cx="5354349" cy="16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FREQUENTLY ASKED QUESTIONS </a:t>
            </a:r>
            <a:r>
              <a:rPr lang="en-US">
                <a:solidFill>
                  <a:schemeClr val="bg1"/>
                </a:solidFill>
              </a:rPr>
              <a:t>#2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42566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Does the StaffServiceBeginDate need to be the same as the BeginDate for the StaffEducationOrganizationAssignmentAssociation?</a:t>
            </a:r>
            <a:endParaRPr lang="en-US"/>
          </a:p>
          <a:p>
            <a:pPr marL="0" indent="0">
              <a:buNone/>
            </a:pPr>
            <a:endParaRPr lang="en-US" b="1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/>
              <a:t>No, the StaffServiceBeginDate does not need to be the same as the BeginDate for the StaffEducationOrganizationAssignmentAssociation. However, the BeginDate for the StaffEducationOrganizationAssignmentAssociation should be equal to or earlier than the StaffServiceBeginDate. (</a:t>
            </a:r>
            <a:r>
              <a:rPr lang="en-US" sz="2400">
                <a:hlinkClick r:id="rId3" action="ppaction://hlinksldjump"/>
              </a:rPr>
              <a:t>Example on Slide 17</a:t>
            </a:r>
            <a:r>
              <a:rPr lang="en-US" sz="2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2316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FREQUENTLY ASKED QUESTIONS </a:t>
            </a:r>
            <a:r>
              <a:rPr lang="en-US">
                <a:solidFill>
                  <a:schemeClr val="bg1"/>
                </a:solidFill>
              </a:rPr>
              <a:t>#3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42566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is the definition of </a:t>
            </a:r>
            <a:r>
              <a:rPr lang="en-US" b="1" i="1" dirty="0" err="1"/>
              <a:t>EndDate</a:t>
            </a:r>
            <a:r>
              <a:rPr lang="en-US" b="1" i="1" dirty="0"/>
              <a:t> </a:t>
            </a:r>
            <a:r>
              <a:rPr lang="en-US" b="1" dirty="0"/>
              <a:t>in the StaffSectionAssociation?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400" dirty="0"/>
              <a:t>For the StaffSectionAssociation, the end date is the first day after the last day the teacher provided instruction in the referenced section in the current school year.</a:t>
            </a:r>
          </a:p>
        </p:txBody>
      </p:sp>
    </p:spTree>
    <p:extLst>
      <p:ext uri="{BB962C8B-B14F-4D97-AF65-F5344CB8AC3E}">
        <p14:creationId xmlns:p14="http://schemas.microsoft.com/office/powerpoint/2010/main" val="1981045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3274114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C0A32D1-28B2-4915-BD24-E361F93D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>
                <a:latin typeface="+mn-lt"/>
                <a:ea typeface="+mj-ea"/>
                <a:cs typeface="+mj-cs"/>
              </a:rPr>
              <a:t>KEY TAKEAWAYS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398136-4F09-7DA2-E637-688FF13F8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880" y="991715"/>
            <a:ext cx="5028161" cy="4947611"/>
            <a:chOff x="577880" y="991715"/>
            <a:chExt cx="5028161" cy="494761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DFB0935-E53A-D2D9-AEC9-EEA4DF29C17A}"/>
                </a:ext>
              </a:extLst>
            </p:cNvPr>
            <p:cNvSpPr/>
            <p:nvPr/>
          </p:nvSpPr>
          <p:spPr>
            <a:xfrm>
              <a:off x="577880" y="991715"/>
              <a:ext cx="5028161" cy="141846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 descr="Boardroom with solid fill">
              <a:extLst>
                <a:ext uri="{FF2B5EF4-FFF2-40B4-BE49-F238E27FC236}">
                  <a16:creationId xmlns:a16="http://schemas.microsoft.com/office/drawing/2014/main" id="{5BFCAD99-7CFA-188E-C5F6-BB2BE8303E21}"/>
                </a:ext>
              </a:extLst>
            </p:cNvPr>
            <p:cNvSpPr/>
            <p:nvPr/>
          </p:nvSpPr>
          <p:spPr>
            <a:xfrm>
              <a:off x="1006965" y="1310870"/>
              <a:ext cx="780155" cy="78015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D6CB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9D9DCAD-8194-6424-00DA-6D946CE83F57}"/>
                </a:ext>
              </a:extLst>
            </p:cNvPr>
            <p:cNvSpPr/>
            <p:nvPr/>
          </p:nvSpPr>
          <p:spPr>
            <a:xfrm>
              <a:off x="577880" y="2754366"/>
              <a:ext cx="5028161" cy="141846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Teacher with solid fill">
              <a:extLst>
                <a:ext uri="{FF2B5EF4-FFF2-40B4-BE49-F238E27FC236}">
                  <a16:creationId xmlns:a16="http://schemas.microsoft.com/office/drawing/2014/main" id="{39592E19-B196-8E56-E217-A10E0D618A6D}"/>
                </a:ext>
              </a:extLst>
            </p:cNvPr>
            <p:cNvSpPr/>
            <p:nvPr/>
          </p:nvSpPr>
          <p:spPr>
            <a:xfrm>
              <a:off x="1006965" y="3073521"/>
              <a:ext cx="780155" cy="780155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D6CB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E0325D2-8F95-53F9-BE83-AEBCE4010D35}"/>
                </a:ext>
              </a:extLst>
            </p:cNvPr>
            <p:cNvSpPr/>
            <p:nvPr/>
          </p:nvSpPr>
          <p:spPr>
            <a:xfrm>
              <a:off x="577880" y="4520862"/>
              <a:ext cx="5028161" cy="141846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Schoolhouse with solid fill">
              <a:extLst>
                <a:ext uri="{FF2B5EF4-FFF2-40B4-BE49-F238E27FC236}">
                  <a16:creationId xmlns:a16="http://schemas.microsoft.com/office/drawing/2014/main" id="{A1E1E8F7-5603-36EC-7341-6938B811BD08}"/>
                </a:ext>
              </a:extLst>
            </p:cNvPr>
            <p:cNvSpPr/>
            <p:nvPr/>
          </p:nvSpPr>
          <p:spPr>
            <a:xfrm>
              <a:off x="1006965" y="4836172"/>
              <a:ext cx="780155" cy="780155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0B1438-A95F-165B-813D-54AC15704533}"/>
              </a:ext>
            </a:extLst>
          </p:cNvPr>
          <p:cNvSpPr txBox="1"/>
          <p:nvPr/>
        </p:nvSpPr>
        <p:spPr>
          <a:xfrm>
            <a:off x="1978334" y="1065241"/>
            <a:ext cx="311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Non-Instructional Staff Responsibilities</a:t>
            </a:r>
            <a:r>
              <a:rPr lang="en-US" sz="1600"/>
              <a:t> will be collected through the </a:t>
            </a:r>
            <a:r>
              <a:rPr lang="en-US" sz="1600" b="1"/>
              <a:t>StaffEducationOrganizationAssignmentAssociation</a:t>
            </a:r>
            <a:r>
              <a:rPr lang="en-US" sz="1600"/>
              <a:t> entity.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56AC6-9580-1BFB-284E-FE3B55D037C2}"/>
              </a:ext>
            </a:extLst>
          </p:cNvPr>
          <p:cNvSpPr txBox="1"/>
          <p:nvPr/>
        </p:nvSpPr>
        <p:spPr>
          <a:xfrm>
            <a:off x="1978334" y="2932400"/>
            <a:ext cx="3114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Instructional Staff Responsibilities </a:t>
            </a:r>
            <a:r>
              <a:rPr lang="en-US" sz="1600"/>
              <a:t>will be collected through the </a:t>
            </a:r>
            <a:r>
              <a:rPr lang="en-US" sz="1600" b="1"/>
              <a:t>Section </a:t>
            </a:r>
            <a:r>
              <a:rPr lang="en-US" sz="1600"/>
              <a:t>and </a:t>
            </a:r>
            <a:r>
              <a:rPr lang="en-US" sz="1600" b="1"/>
              <a:t>StaffSectionAssociation </a:t>
            </a:r>
            <a:r>
              <a:rPr lang="en-US" sz="1600"/>
              <a:t>entities</a:t>
            </a:r>
            <a:r>
              <a:rPr lang="en-US" sz="1600" i="1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E4DB5-1821-EAF0-06E9-03F99E04F780}"/>
              </a:ext>
            </a:extLst>
          </p:cNvPr>
          <p:cNvSpPr txBox="1"/>
          <p:nvPr/>
        </p:nvSpPr>
        <p:spPr>
          <a:xfrm>
            <a:off x="1978334" y="4616670"/>
            <a:ext cx="311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The </a:t>
            </a:r>
            <a:r>
              <a:rPr lang="en-US" sz="1600" b="1" err="1"/>
              <a:t>ClassroomPosition</a:t>
            </a:r>
            <a:r>
              <a:rPr lang="en-US" sz="1600"/>
              <a:t> will be used to determine the </a:t>
            </a:r>
            <a:r>
              <a:rPr lang="en-US" sz="1600" i="1"/>
              <a:t>StaffClassification</a:t>
            </a:r>
            <a:r>
              <a:rPr lang="en-US" sz="1600"/>
              <a:t> (role) of a staff member in the </a:t>
            </a:r>
            <a:r>
              <a:rPr lang="en-US" sz="1600" b="1"/>
              <a:t>StaffSectionAssociation</a:t>
            </a:r>
            <a:r>
              <a:rPr lang="en-US" sz="1600"/>
              <a:t>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FBF2C4-3178-76BC-88D6-375865EFE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1553" y="991715"/>
            <a:ext cx="5483261" cy="4857781"/>
            <a:chOff x="6581553" y="991715"/>
            <a:chExt cx="5483261" cy="48577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497D39-53CE-6FFD-2C5B-1EFDE59EF7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81553" y="991715"/>
              <a:ext cx="5383620" cy="4857781"/>
            </a:xfrm>
            <a:prstGeom prst="rect">
              <a:avLst/>
            </a:prstGeom>
            <a:solidFill>
              <a:srgbClr val="A8D08D"/>
            </a:solidFill>
            <a:ln>
              <a:solidFill>
                <a:srgbClr val="A8D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D2F4C3E4-0C91-62CB-BFCD-8E1BBA110509}"/>
                </a:ext>
              </a:extLst>
            </p:cNvPr>
            <p:cNvSpPr txBox="1">
              <a:spLocks/>
            </p:cNvSpPr>
            <p:nvPr/>
          </p:nvSpPr>
          <p:spPr>
            <a:xfrm>
              <a:off x="6681194" y="2499329"/>
              <a:ext cx="5383620" cy="921276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dirty="0">
                  <a:solidFill>
                    <a:schemeClr val="tx1"/>
                  </a:solidFill>
                </a:rPr>
                <a:t>Link to Current Upgraded Data Standards:</a:t>
              </a:r>
            </a:p>
            <a:p>
              <a:r>
                <a:rPr lang="en-US" dirty="0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2022-2023 TEDS Pilot Year 2 Data Standards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840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30" name="Picture 29" descr="Question mark on green pastel background">
            <a:extLst>
              <a:ext uri="{FF2B5EF4-FFF2-40B4-BE49-F238E27FC236}">
                <a16:creationId xmlns:a16="http://schemas.microsoft.com/office/drawing/2014/main" id="{AF9D2CDA-E395-4186-842B-F5DCE2656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4" r="-3" b="-3"/>
          <a:stretch/>
        </p:blipFill>
        <p:spPr>
          <a:xfrm>
            <a:off x="457262" y="904580"/>
            <a:ext cx="11282155" cy="500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3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6BA5D9-EABC-C563-4E45-4E705C95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grpSp>
        <p:nvGrpSpPr>
          <p:cNvPr id="28" name="Group 27" descr="Picture of a tree showing the word current and the  following:&#10;&#10;Interchange with line pointing to the trunk of the tree.&#10;Complex Type with line pointing to the crown of the tree.&#10;Data Elements with line pointing to a branch of the tree.&#10;Code Table with a line pointing to the leaves.">
            <a:extLst>
              <a:ext uri="{FF2B5EF4-FFF2-40B4-BE49-F238E27FC236}">
                <a16:creationId xmlns:a16="http://schemas.microsoft.com/office/drawing/2014/main" id="{2ED3BA6D-280A-A09D-013C-6067E20EF6A0}"/>
              </a:ext>
            </a:extLst>
          </p:cNvPr>
          <p:cNvGrpSpPr/>
          <p:nvPr/>
        </p:nvGrpSpPr>
        <p:grpSpPr>
          <a:xfrm>
            <a:off x="238539" y="1152939"/>
            <a:ext cx="5462547" cy="4368915"/>
            <a:chOff x="238539" y="1152939"/>
            <a:chExt cx="5462547" cy="4368915"/>
          </a:xfrm>
        </p:grpSpPr>
        <p:grpSp>
          <p:nvGrpSpPr>
            <p:cNvPr id="29" name="Group 28" descr="Picture of a tree showing the following:&#10;&#10;Interchange with line pointing to the trunk of the tree.&#10;Complex Type with line pointing to the crown of the tree.&#10;Data Elements with line pointing to a branch of the tree.&#10;Code Table with a line pointing to the leaves.">
              <a:extLst>
                <a:ext uri="{FF2B5EF4-FFF2-40B4-BE49-F238E27FC236}">
                  <a16:creationId xmlns:a16="http://schemas.microsoft.com/office/drawing/2014/main" id="{50B8DBD0-3B43-7F3D-4F97-F139F89BE184}"/>
                </a:ext>
              </a:extLst>
            </p:cNvPr>
            <p:cNvGrpSpPr/>
            <p:nvPr/>
          </p:nvGrpSpPr>
          <p:grpSpPr>
            <a:xfrm>
              <a:off x="238539" y="1152939"/>
              <a:ext cx="5462547" cy="4368915"/>
              <a:chOff x="238539" y="1152939"/>
              <a:chExt cx="5462547" cy="436891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ED8C661-D6B9-5BEA-2514-497A87AB4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39" y="1152939"/>
                <a:ext cx="5462547" cy="4368915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DE4F55-DEA7-4C18-6D3E-D5C4FC14072C}"/>
                  </a:ext>
                </a:extLst>
              </p:cNvPr>
              <p:cNvSpPr txBox="1"/>
              <p:nvPr/>
            </p:nvSpPr>
            <p:spPr>
              <a:xfrm>
                <a:off x="3593990" y="4253948"/>
                <a:ext cx="101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Interchange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C3D2BD-DDED-7A2F-9381-29668F634339}"/>
                  </a:ext>
                </a:extLst>
              </p:cNvPr>
              <p:cNvSpPr txBox="1"/>
              <p:nvPr/>
            </p:nvSpPr>
            <p:spPr>
              <a:xfrm>
                <a:off x="4595856" y="2164080"/>
                <a:ext cx="1081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Complex Type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2FFC48-7D18-93C6-9245-8EDC54003AD6}"/>
                  </a:ext>
                </a:extLst>
              </p:cNvPr>
              <p:cNvSpPr txBox="1"/>
              <p:nvPr/>
            </p:nvSpPr>
            <p:spPr>
              <a:xfrm>
                <a:off x="625502" y="3738438"/>
                <a:ext cx="1123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Data Elements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C6CD0C5-2AB7-FC60-CBAD-8D61489BF6E2}"/>
                  </a:ext>
                </a:extLst>
              </p:cNvPr>
              <p:cNvSpPr txBox="1"/>
              <p:nvPr/>
            </p:nvSpPr>
            <p:spPr>
              <a:xfrm>
                <a:off x="324678" y="1831450"/>
                <a:ext cx="1123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Code Table</a:t>
                </a: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E311E93-34E7-2690-E7F8-A44ABDE282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7" r="32848"/>
              <a:stretch/>
            </p:blipFill>
            <p:spPr bwMode="auto">
              <a:xfrm>
                <a:off x="2343232" y="3061927"/>
                <a:ext cx="21336" cy="8229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E91740-338C-5BA6-D024-6B047D94D2DD}"/>
                </a:ext>
              </a:extLst>
            </p:cNvPr>
            <p:cNvSpPr txBox="1"/>
            <p:nvPr/>
          </p:nvSpPr>
          <p:spPr>
            <a:xfrm>
              <a:off x="2325273" y="1852300"/>
              <a:ext cx="127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Current</a:t>
              </a:r>
            </a:p>
          </p:txBody>
        </p:sp>
      </p:grpSp>
      <p:grpSp>
        <p:nvGrpSpPr>
          <p:cNvPr id="37" name="Group 36" descr="Picture of a tree showing the word upgrade and  the following:&#10;&#10;Domain with line pointing to the trunk of the tree.&#10;Entity with line pointing to the crown of the tree.&#10;Data Elements with line pointing to a branch of the tree.&#10;Descriptor table with a line pointing to the leaves.">
            <a:extLst>
              <a:ext uri="{FF2B5EF4-FFF2-40B4-BE49-F238E27FC236}">
                <a16:creationId xmlns:a16="http://schemas.microsoft.com/office/drawing/2014/main" id="{2BC9FCEF-4B80-0C1A-1358-956435C4FB1D}"/>
              </a:ext>
            </a:extLst>
          </p:cNvPr>
          <p:cNvGrpSpPr/>
          <p:nvPr/>
        </p:nvGrpSpPr>
        <p:grpSpPr>
          <a:xfrm>
            <a:off x="6096000" y="1152938"/>
            <a:ext cx="5462547" cy="4368915"/>
            <a:chOff x="6096000" y="1152938"/>
            <a:chExt cx="5462547" cy="4368915"/>
          </a:xfrm>
        </p:grpSpPr>
        <p:grpSp>
          <p:nvGrpSpPr>
            <p:cNvPr id="38" name="Group 37" descr="Picture of a tree showing the following:&#10;&#10;Domain with line pointing to the trunk of the tree.&#10;Entity with line pointing to the crown of the tree.&#10;Data Elements with line pointing to a branch of the tree.&#10;Descriptor table with a line pointing to the leaves.">
              <a:extLst>
                <a:ext uri="{FF2B5EF4-FFF2-40B4-BE49-F238E27FC236}">
                  <a16:creationId xmlns:a16="http://schemas.microsoft.com/office/drawing/2014/main" id="{CB5135E5-E04F-D26B-CD35-863D5F7242EC}"/>
                </a:ext>
              </a:extLst>
            </p:cNvPr>
            <p:cNvGrpSpPr/>
            <p:nvPr/>
          </p:nvGrpSpPr>
          <p:grpSpPr>
            <a:xfrm>
              <a:off x="6096000" y="1152938"/>
              <a:ext cx="5462547" cy="4368915"/>
              <a:chOff x="6096000" y="1152938"/>
              <a:chExt cx="5462547" cy="436891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81B8855-E62B-9246-9A0D-80EB54A4F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1152938"/>
                <a:ext cx="5462547" cy="4368915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5E2FB5-02E2-32DF-C66F-0933DD42F701}"/>
                  </a:ext>
                </a:extLst>
              </p:cNvPr>
              <p:cNvSpPr txBox="1"/>
              <p:nvPr/>
            </p:nvSpPr>
            <p:spPr>
              <a:xfrm>
                <a:off x="9431573" y="4253948"/>
                <a:ext cx="101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Domain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D1E3F8-DADF-7CFD-C0E3-C82E844E737B}"/>
                  </a:ext>
                </a:extLst>
              </p:cNvPr>
              <p:cNvSpPr txBox="1"/>
              <p:nvPr/>
            </p:nvSpPr>
            <p:spPr>
              <a:xfrm>
                <a:off x="10508976" y="2164079"/>
                <a:ext cx="101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Entity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1410A6-E4B9-7693-A985-1D949F633085}"/>
                  </a:ext>
                </a:extLst>
              </p:cNvPr>
              <p:cNvSpPr txBox="1"/>
              <p:nvPr/>
            </p:nvSpPr>
            <p:spPr>
              <a:xfrm>
                <a:off x="6478987" y="3738437"/>
                <a:ext cx="1123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Data Elements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51608F-B37F-3B19-2CEE-B7831A7FD187}"/>
                  </a:ext>
                </a:extLst>
              </p:cNvPr>
              <p:cNvSpPr txBox="1"/>
              <p:nvPr/>
            </p:nvSpPr>
            <p:spPr>
              <a:xfrm>
                <a:off x="6127805" y="1831449"/>
                <a:ext cx="12284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Descriptor Table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CB6EF3D-4B30-CF45-2384-058B711DB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7" r="32848"/>
              <a:stretch/>
            </p:blipFill>
            <p:spPr bwMode="auto">
              <a:xfrm>
                <a:off x="8196717" y="3053976"/>
                <a:ext cx="21336" cy="8229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ED72B5-E4CB-C5AE-E745-D23EB1BF9481}"/>
                </a:ext>
              </a:extLst>
            </p:cNvPr>
            <p:cNvSpPr txBox="1"/>
            <p:nvPr/>
          </p:nvSpPr>
          <p:spPr>
            <a:xfrm>
              <a:off x="8218053" y="1877615"/>
              <a:ext cx="127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Upgrade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24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70DE601-12D5-AAD6-4524-19DABAA21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DATA STANDARDS</a:t>
            </a:r>
            <a:br>
              <a:rPr lang="en-US" sz="2800">
                <a:cs typeface="Calibri"/>
              </a:rPr>
            </a:b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89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STAFF RESPONSIBILITIES – CURRENT </a:t>
            </a:r>
            <a:r>
              <a:rPr lang="en-US">
                <a:solidFill>
                  <a:schemeClr val="bg1"/>
                </a:solidFill>
              </a:rPr>
              <a:t>Pt1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Currently Staff Responsibilities are collected through the </a:t>
            </a:r>
            <a:r>
              <a:rPr lang="en-US" sz="2400">
                <a:solidFill>
                  <a:srgbClr val="D93C10"/>
                </a:solidFill>
              </a:rPr>
              <a:t>StaffResponsibilitiesExtension</a:t>
            </a:r>
            <a:r>
              <a:rPr lang="en-US" sz="2400"/>
              <a:t>.</a:t>
            </a:r>
          </a:p>
          <a:p>
            <a:endParaRPr lang="en-US"/>
          </a:p>
        </p:txBody>
      </p:sp>
      <p:grpSp>
        <p:nvGrpSpPr>
          <p:cNvPr id="5" name="Group 4" descr="Current staff responsibilities extension from the TWEDS.">
            <a:extLst>
              <a:ext uri="{FF2B5EF4-FFF2-40B4-BE49-F238E27FC236}">
                <a16:creationId xmlns:a16="http://schemas.microsoft.com/office/drawing/2014/main" id="{C2A5CA8E-318E-B037-9755-25949E66FF49}"/>
              </a:ext>
            </a:extLst>
          </p:cNvPr>
          <p:cNvGrpSpPr/>
          <p:nvPr/>
        </p:nvGrpSpPr>
        <p:grpSpPr>
          <a:xfrm>
            <a:off x="1869555" y="1415369"/>
            <a:ext cx="8211854" cy="4481568"/>
            <a:chOff x="1504714" y="1716952"/>
            <a:chExt cx="9182572" cy="65317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57A446B-F6F3-8A86-DAFA-15CAE3F5D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274"/>
            <a:stretch/>
          </p:blipFill>
          <p:spPr>
            <a:xfrm>
              <a:off x="1504714" y="1716952"/>
              <a:ext cx="9182572" cy="37155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D9F90D-AE4B-C1B9-8319-4D9E1E8C3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2816" y="5467278"/>
              <a:ext cx="9106368" cy="2781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90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STAFF RESPONSIBILITIES – UPGRADED </a:t>
            </a:r>
            <a:r>
              <a:rPr lang="en-US" dirty="0">
                <a:solidFill>
                  <a:schemeClr val="bg1"/>
                </a:solidFill>
              </a:rPr>
              <a:t>PT1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8" y="913337"/>
            <a:ext cx="11338560" cy="4351338"/>
          </a:xfrm>
        </p:spPr>
        <p:txBody>
          <a:bodyPr/>
          <a:lstStyle/>
          <a:p>
            <a:r>
              <a:rPr lang="en-US" sz="2400"/>
              <a:t>For non-instructional staff responsibilities, the necessary data elements will be reported using the </a:t>
            </a:r>
            <a:r>
              <a:rPr lang="en-US" sz="2400">
                <a:solidFill>
                  <a:srgbClr val="D93C10"/>
                </a:solidFill>
              </a:rPr>
              <a:t>StaffEducationOrganizationAssignmentAssociation </a:t>
            </a:r>
            <a:r>
              <a:rPr lang="en-US" sz="2400">
                <a:solidFill>
                  <a:srgbClr val="0D6CB9"/>
                </a:solidFill>
              </a:rPr>
              <a:t>entity in the </a:t>
            </a:r>
            <a:r>
              <a:rPr lang="en-US" sz="2400">
                <a:solidFill>
                  <a:srgbClr val="D93C10"/>
                </a:solidFill>
              </a:rPr>
              <a:t>Staff</a:t>
            </a:r>
            <a:r>
              <a:rPr lang="en-US" sz="2400">
                <a:solidFill>
                  <a:srgbClr val="0D6CB9"/>
                </a:solidFill>
              </a:rPr>
              <a:t> domain.</a:t>
            </a:r>
            <a:endParaRPr lang="en-US" sz="2400"/>
          </a:p>
        </p:txBody>
      </p:sp>
      <p:pic>
        <p:nvPicPr>
          <p:cNvPr id="7" name="Picture 6" descr="Screen shot of the staff education organization assignment association entity.">
            <a:extLst>
              <a:ext uri="{FF2B5EF4-FFF2-40B4-BE49-F238E27FC236}">
                <a16:creationId xmlns:a16="http://schemas.microsoft.com/office/drawing/2014/main" id="{9271B320-74A9-011C-13A8-2ED255BAF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88" y="1731761"/>
            <a:ext cx="10485120" cy="399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29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STAFF RESPONSIBILITIES – UPGRADED </a:t>
            </a:r>
            <a:r>
              <a:rPr lang="en-US" dirty="0">
                <a:solidFill>
                  <a:schemeClr val="bg1"/>
                </a:solidFill>
              </a:rPr>
              <a:t>pt2</a:t>
            </a:r>
            <a:endParaRPr lang="en-US" dirty="0"/>
          </a:p>
        </p:txBody>
      </p:sp>
      <p:pic>
        <p:nvPicPr>
          <p:cNvPr id="7" name="Picture 6" descr="Screen shot of a comparison between the current and upgraded non-instructional staff responsibility record.">
            <a:extLst>
              <a:ext uri="{FF2B5EF4-FFF2-40B4-BE49-F238E27FC236}">
                <a16:creationId xmlns:a16="http://schemas.microsoft.com/office/drawing/2014/main" id="{8806A649-E962-937B-A91A-94F2C98F5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25" y="1311965"/>
            <a:ext cx="10124349" cy="444579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EB01808-3F6D-8728-80F4-03AE190C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Non-Instructional Staff Responsibility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3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STAFF RESPONSIBILITIES – UPGRADED </a:t>
            </a:r>
            <a:r>
              <a:rPr lang="en-US" dirty="0">
                <a:solidFill>
                  <a:schemeClr val="bg1"/>
                </a:solidFill>
              </a:rPr>
              <a:t>pt3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3F3C8F-BD2F-2C4E-A14D-7F28F5AA4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37" y="878942"/>
            <a:ext cx="11418659" cy="4351338"/>
          </a:xfrm>
        </p:spPr>
        <p:txBody>
          <a:bodyPr/>
          <a:lstStyle/>
          <a:p>
            <a:r>
              <a:rPr lang="en-US" sz="2400"/>
              <a:t>For instructional staff responsibilities, the necessary data elements will be reported using the </a:t>
            </a:r>
            <a:r>
              <a:rPr lang="en-US" sz="2400" b="1">
                <a:solidFill>
                  <a:srgbClr val="D93C10"/>
                </a:solidFill>
              </a:rPr>
              <a:t>Section</a:t>
            </a:r>
            <a:r>
              <a:rPr lang="en-US" sz="2400">
                <a:solidFill>
                  <a:srgbClr val="D93C10"/>
                </a:solidFill>
              </a:rPr>
              <a:t> </a:t>
            </a:r>
            <a:r>
              <a:rPr lang="en-US" sz="2400">
                <a:solidFill>
                  <a:srgbClr val="0D6CB9"/>
                </a:solidFill>
              </a:rPr>
              <a:t>and the</a:t>
            </a:r>
            <a:r>
              <a:rPr lang="en-US" sz="2400">
                <a:solidFill>
                  <a:srgbClr val="D93C10"/>
                </a:solidFill>
              </a:rPr>
              <a:t> StaffSectionAssociation</a:t>
            </a:r>
            <a:r>
              <a:rPr lang="en-US" sz="2400" b="1">
                <a:solidFill>
                  <a:srgbClr val="D93C10"/>
                </a:solidFill>
              </a:rPr>
              <a:t> </a:t>
            </a:r>
            <a:r>
              <a:rPr lang="en-US" sz="2400">
                <a:solidFill>
                  <a:srgbClr val="0D6CB9"/>
                </a:solidFill>
              </a:rPr>
              <a:t>entities in the </a:t>
            </a:r>
            <a:r>
              <a:rPr lang="en-US" sz="2400">
                <a:solidFill>
                  <a:srgbClr val="D93C10"/>
                </a:solidFill>
              </a:rPr>
              <a:t>Teaching and Learning </a:t>
            </a:r>
            <a:r>
              <a:rPr lang="en-US" sz="2400">
                <a:solidFill>
                  <a:srgbClr val="0D6CB9"/>
                </a:solidFill>
              </a:rPr>
              <a:t>domain</a:t>
            </a:r>
            <a:r>
              <a:rPr lang="en-US" sz="2400">
                <a:solidFill>
                  <a:srgbClr val="D93C10"/>
                </a:solidFill>
              </a:rPr>
              <a:t>.</a:t>
            </a:r>
            <a:endParaRPr lang="en-US" sz="2400"/>
          </a:p>
        </p:txBody>
      </p:sp>
      <p:pic>
        <p:nvPicPr>
          <p:cNvPr id="10" name="Picture 9" descr="Screen shot of the section entity from the upgraded data standards.">
            <a:extLst>
              <a:ext uri="{FF2B5EF4-FFF2-40B4-BE49-F238E27FC236}">
                <a16:creationId xmlns:a16="http://schemas.microsoft.com/office/drawing/2014/main" id="{5C7F4A6B-BDBD-C900-126D-B066E1F19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70" y="1610725"/>
            <a:ext cx="9701349" cy="4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4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STAFF RESPONSIBILITIES – UPGRADED </a:t>
            </a:r>
            <a:r>
              <a:rPr lang="en-US" dirty="0">
                <a:solidFill>
                  <a:schemeClr val="bg1"/>
                </a:solidFill>
              </a:rPr>
              <a:t>pt4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AEC4801-547C-98F7-FF50-B14D74526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37" y="878942"/>
            <a:ext cx="11418659" cy="4351338"/>
          </a:xfrm>
        </p:spPr>
        <p:txBody>
          <a:bodyPr/>
          <a:lstStyle/>
          <a:p>
            <a:r>
              <a:rPr lang="en-US" sz="2400"/>
              <a:t>For instructional staff responsibilities, the necessary data elements will be reported using the </a:t>
            </a:r>
            <a:r>
              <a:rPr lang="en-US" sz="2400">
                <a:solidFill>
                  <a:srgbClr val="D93C10"/>
                </a:solidFill>
              </a:rPr>
              <a:t>Section </a:t>
            </a:r>
            <a:r>
              <a:rPr lang="en-US" sz="2400">
                <a:solidFill>
                  <a:srgbClr val="0D6CB9"/>
                </a:solidFill>
              </a:rPr>
              <a:t>and the</a:t>
            </a:r>
            <a:r>
              <a:rPr lang="en-US" sz="2400">
                <a:solidFill>
                  <a:srgbClr val="D93C10"/>
                </a:solidFill>
              </a:rPr>
              <a:t> </a:t>
            </a:r>
            <a:r>
              <a:rPr lang="en-US" sz="2400" b="1">
                <a:solidFill>
                  <a:srgbClr val="D93C10"/>
                </a:solidFill>
              </a:rPr>
              <a:t>StaffSectionAssociation </a:t>
            </a:r>
            <a:r>
              <a:rPr lang="en-US" sz="2400">
                <a:solidFill>
                  <a:srgbClr val="0D6CB9"/>
                </a:solidFill>
              </a:rPr>
              <a:t>entities in the </a:t>
            </a:r>
            <a:r>
              <a:rPr lang="en-US" sz="2400">
                <a:solidFill>
                  <a:srgbClr val="D93C10"/>
                </a:solidFill>
              </a:rPr>
              <a:t>Teaching and Learning </a:t>
            </a:r>
            <a:r>
              <a:rPr lang="en-US" sz="2400">
                <a:solidFill>
                  <a:srgbClr val="0D6CB9"/>
                </a:solidFill>
              </a:rPr>
              <a:t>domain</a:t>
            </a:r>
            <a:r>
              <a:rPr lang="en-US" sz="2400">
                <a:solidFill>
                  <a:srgbClr val="D93C10"/>
                </a:solidFill>
              </a:rPr>
              <a:t>.</a:t>
            </a:r>
            <a:endParaRPr lang="en-US" sz="2400"/>
          </a:p>
        </p:txBody>
      </p:sp>
      <p:pic>
        <p:nvPicPr>
          <p:cNvPr id="6" name="Picture 5" descr="Screen shot of the staff section association from the upgraded data standards.">
            <a:extLst>
              <a:ext uri="{FF2B5EF4-FFF2-40B4-BE49-F238E27FC236}">
                <a16:creationId xmlns:a16="http://schemas.microsoft.com/office/drawing/2014/main" id="{C98F2C96-2BEB-03AF-E697-4D5BC8C4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11" y="1567822"/>
            <a:ext cx="9622972" cy="43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3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Light_option - TSDS.potx.pptx" id="{075553A5-4AA4-41AE-ACD2-70A0D8D240A8}" vid="{14019450-2B59-45B9-91B0-ED0BB68C2F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2D3B79-E912-4D3A-807D-7C6972FBA7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CA481A-50A3-4669-A476-141A07B0E1E5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DEFA4C-C037-4DB2-94C7-1D809753164E}">
  <ds:schemaRefs>
    <ds:schemaRef ds:uri="http://purl.org/dc/elements/1.1/"/>
    <ds:schemaRef ds:uri="http://schemas.microsoft.com/office/2006/metadata/properties"/>
    <ds:schemaRef ds:uri="533e3360-6378-4210-ada2-16ccdb17d2c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63efe96-9f3c-464d-8c8b-c76864a22e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602</Words>
  <Application>Microsoft Office PowerPoint</Application>
  <PresentationFormat>Widescreen</PresentationFormat>
  <Paragraphs>92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3_Office Theme</vt:lpstr>
      <vt:lpstr>ODS 3.x STAFF RESPONSIBILITIES </vt:lpstr>
      <vt:lpstr>AGENDA</vt:lpstr>
      <vt:lpstr>TERMINOLOGY</vt:lpstr>
      <vt:lpstr>DATA STANDARDS </vt:lpstr>
      <vt:lpstr>STAFF RESPONSIBILITIES – CURRENT Pt1</vt:lpstr>
      <vt:lpstr>STAFF RESPONSIBILITIES – UPGRADED PT1</vt:lpstr>
      <vt:lpstr>STAFF RESPONSIBILITIES – UPGRADED pt2</vt:lpstr>
      <vt:lpstr>STAFF RESPONSIBILITIES – UPGRADED pt3</vt:lpstr>
      <vt:lpstr>STAFF RESPONSIBILITIES – UPGRADED pt4</vt:lpstr>
      <vt:lpstr>STAFF RESPONSIBILITIES – UPGRADED pt5</vt:lpstr>
      <vt:lpstr>EXAMPLES</vt:lpstr>
      <vt:lpstr>INSTRUCTIONAL STAFF RESPONSIBILITY</vt:lpstr>
      <vt:lpstr>INSTRUCTIONAL STAFF RESPONSIBILITY – cont.</vt:lpstr>
      <vt:lpstr>NON-INSTRUCTIONAL STAFF RESPONSIBILITY</vt:lpstr>
      <vt:lpstr>PHYSICAL EDUCATION AIDE</vt:lpstr>
      <vt:lpstr>PE AIDE CHANGE TO SPED AIDE</vt:lpstr>
      <vt:lpstr>ADDITIONAL STAFF RESPONSIBILITY FOR TEACHER</vt:lpstr>
      <vt:lpstr>FREQUENTLY ASKED QUESTIONS</vt:lpstr>
      <vt:lpstr>FREQUENTLY ASKED QUESTIONS #1</vt:lpstr>
      <vt:lpstr>FREQUENTLY ASKED QUESTIONS #2</vt:lpstr>
      <vt:lpstr>FREQUENTLY ASKED QUESTIONS #3</vt:lpstr>
      <vt:lpstr>CLOSEOUT</vt:lpstr>
      <vt:lpstr>KEY TAKEAWAYS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Muffoletto, Jamie</dc:creator>
  <cp:lastModifiedBy>Muffoletto, Jamie</cp:lastModifiedBy>
  <cp:revision>1</cp:revision>
  <dcterms:created xsi:type="dcterms:W3CDTF">2022-02-20T20:15:12Z</dcterms:created>
  <dcterms:modified xsi:type="dcterms:W3CDTF">2022-07-29T12:46:41Z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